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763" r:id="rId6"/>
    <p:sldId id="764" r:id="rId7"/>
  </p:sldIdLst>
  <p:sldSz cx="7559675" cy="10691813"/>
  <p:notesSz cx="6888163" cy="10018713"/>
  <p:defaultTextStyle>
    <a:defPPr>
      <a:defRPr lang="en-US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331" userDrawn="1">
          <p15:clr>
            <a:srgbClr val="A4A3A4"/>
          </p15:clr>
        </p15:guide>
        <p15:guide id="4" orient="horz" pos="3367" userDrawn="1">
          <p15:clr>
            <a:srgbClr val="A4A3A4"/>
          </p15:clr>
        </p15:guide>
        <p15:guide id="5" orient="horz" pos="6407" userDrawn="1">
          <p15:clr>
            <a:srgbClr val="A4A3A4"/>
          </p15:clr>
        </p15:guide>
        <p15:guide id="6" pos="442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il Riches" initials="G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" autoAdjust="0"/>
    <p:restoredTop sz="95229" autoAdjust="0"/>
  </p:normalViewPr>
  <p:slideViewPr>
    <p:cSldViewPr>
      <p:cViewPr varScale="1">
        <p:scale>
          <a:sx n="83" d="100"/>
          <a:sy n="83" d="100"/>
        </p:scale>
        <p:origin x="3152" y="216"/>
      </p:cViewPr>
      <p:guideLst>
        <p:guide orient="horz" pos="328"/>
        <p:guide pos="2381"/>
        <p:guide pos="331"/>
        <p:guide orient="horz" pos="3367"/>
        <p:guide orient="horz" pos="6407"/>
        <p:guide pos="44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148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B311833B-65A7-4B04-9E13-7DEB37ED3333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532"/>
            <a:ext cx="5510530" cy="4508101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148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E17E4790-4B88-4B3E-89CD-9E8426F404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176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9063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CAN GBRMPA PUBLISH THESE? It would be great marketing???!!! Could make it some sort of competition perhaps???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84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9063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https://www.qcaa.qld.edu.au/p-10/aciq/frequently-used-resources/standards-elaborations/p-10-science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701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89" y="571716"/>
            <a:ext cx="3701091" cy="12161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488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876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BBCE7-22BB-4C35-B64C-521946A1A25E}" type="datetimeFigureOut">
              <a:rPr lang="en-AU" smtClean="0"/>
              <a:pPr/>
              <a:t>28/9/21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991BA5DD-A481-46A8-90B1-7D5936B449E5}"/>
              </a:ext>
            </a:extLst>
          </p:cNvPr>
          <p:cNvSpPr txBox="1"/>
          <p:nvPr/>
        </p:nvSpPr>
        <p:spPr>
          <a:xfrm>
            <a:off x="525463" y="2759790"/>
            <a:ext cx="58532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Answer the question: </a:t>
            </a:r>
          </a:p>
          <a:p>
            <a:pPr>
              <a:spcAft>
                <a:spcPts val="1200"/>
              </a:spcAft>
            </a:pP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How did I help</a:t>
            </a:r>
            <a:b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the Great </a:t>
            </a:r>
            <a:b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Barrier Reef?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2125F-E73D-47D3-8F12-2F920815C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51038">
            <a:off x="3900988" y="5025950"/>
            <a:ext cx="3119841" cy="13223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ED97A-2B66-47D3-AF90-36AFF949B684}"/>
              </a:ext>
            </a:extLst>
          </p:cNvPr>
          <p:cNvSpPr txBox="1"/>
          <p:nvPr/>
        </p:nvSpPr>
        <p:spPr>
          <a:xfrm>
            <a:off x="465580" y="7811015"/>
            <a:ext cx="585322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u="sng" dirty="0">
                <a:latin typeface="Arial" panose="020B0604020202020204" pitchFamily="34" charset="0"/>
                <a:cs typeface="Arial" panose="020B0604020202020204" pitchFamily="34" charset="0"/>
              </a:rPr>
              <a:t>Multi-modal Presentation</a:t>
            </a:r>
          </a:p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Length: 1-3 minutes</a:t>
            </a:r>
          </a:p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Draft Due Date:</a:t>
            </a:r>
          </a:p>
          <a:p>
            <a:pPr>
              <a:spcAft>
                <a:spcPts val="36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Final Due Date:</a:t>
            </a:r>
          </a:p>
          <a:p>
            <a:pPr>
              <a:spcAft>
                <a:spcPts val="12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Teacher nominated presentations will be sent to GBRMPA for publication.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1CE76-99D9-1C4B-8655-1C390674135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25463" y="555976"/>
            <a:ext cx="2866731" cy="10455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2ABC70-69DC-754F-8CEE-211D36B8DE55}"/>
              </a:ext>
            </a:extLst>
          </p:cNvPr>
          <p:cNvSpPr/>
          <p:nvPr/>
        </p:nvSpPr>
        <p:spPr>
          <a:xfrm>
            <a:off x="4814249" y="1217848"/>
            <a:ext cx="21923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ASSESSMENT TASK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E6DF572-CEF1-7C4A-9733-960671EF29DA}"/>
              </a:ext>
            </a:extLst>
          </p:cNvPr>
          <p:cNvCxnSpPr>
            <a:cxnSpLocks/>
          </p:cNvCxnSpPr>
          <p:nvPr/>
        </p:nvCxnSpPr>
        <p:spPr>
          <a:xfrm>
            <a:off x="553031" y="9882410"/>
            <a:ext cx="645361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97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6629D6-FDBF-40A6-9E46-5D3D498B3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22017" y="4340351"/>
            <a:ext cx="9757591" cy="19039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506857-1E72-44FB-8149-269935E66C19}"/>
              </a:ext>
            </a:extLst>
          </p:cNvPr>
          <p:cNvSpPr txBox="1"/>
          <p:nvPr/>
        </p:nvSpPr>
        <p:spPr>
          <a:xfrm rot="16200000">
            <a:off x="-4095614" y="5141780"/>
            <a:ext cx="9650414" cy="40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B9AC13-DF98-447F-86F9-00D0E59E1039}"/>
              </a:ext>
            </a:extLst>
          </p:cNvPr>
          <p:cNvSpPr txBox="1"/>
          <p:nvPr/>
        </p:nvSpPr>
        <p:spPr>
          <a:xfrm rot="16200000">
            <a:off x="569451" y="3731087"/>
            <a:ext cx="9660861" cy="32400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Teacher comments: </a:t>
            </a:r>
          </a:p>
        </p:txBody>
      </p:sp>
    </p:spTree>
    <p:extLst>
      <p:ext uri="{BB962C8B-B14F-4D97-AF65-F5344CB8AC3E}">
        <p14:creationId xmlns:p14="http://schemas.microsoft.com/office/powerpoint/2010/main" val="69032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BRMPA Project Document" ma:contentTypeID="0x010100441936E5D27A4AF2935B3316DA024CF200B1A9D9972D1440619AFD507BD907ADAB0034A19E061A461540A8C9F28B84B7E298" ma:contentTypeVersion="23" ma:contentTypeDescription="" ma:contentTypeScope="" ma:versionID="03bc176a60bc91e1c1455719a62674ae">
  <xsd:schema xmlns:xsd="http://www.w3.org/2001/XMLSchema" xmlns:xs="http://www.w3.org/2001/XMLSchema" xmlns:p="http://schemas.microsoft.com/office/2006/metadata/properties" xmlns:ns2="8ccc4631-9afc-4718-b120-5e2e37a03cc7" targetNamespace="http://schemas.microsoft.com/office/2006/metadata/properties" ma:root="true" ma:fieldsID="ec6582c18c769ce1dede89e83ddb5194" ns2:_="">
    <xsd:import namespace="8ccc4631-9afc-4718-b120-5e2e37a03cc7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a2118650a77a4a97b805ceb1a6b3e3dc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d0747cfb6ae7448aa5f5fea81ef00a8a" minOccurs="0"/>
                <xsd:element ref="ns2:l4ba906edc45473eb13c092227ac9e4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c4631-9afc-4718-b120-5e2e37a03cc7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69dd843-ebb8-4636-a4bb-f95b42c25edb}" ma:internalName="TaxCatchAll" ma:showField="CatchAllData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469dd843-ebb8-4636-a4bb-f95b42c25edb}" ma:internalName="TaxCatchAllLabel" ma:readOnly="true" ma:showField="CatchAllDataLabel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2118650a77a4a97b805ceb1a6b3e3dc" ma:index="10" nillable="true" ma:taxonomy="true" ma:internalName="a2118650a77a4a97b805ceb1a6b3e3dc" ma:taxonomyFieldName="ProjectPhase" ma:displayName="Project Phase" ma:default="" ma:fieldId="{a2118650-a77a-4a97-b805-ceb1a6b3e3dc}" ma:sspId="61e09954-7ca0-41ec-b279-33dba56ed054" ma:termSetId="4f4d3a88-9e2c-4e89-a24c-7192fac985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0747cfb6ae7448aa5f5fea81ef00a8a" ma:index="18" nillable="true" ma:taxonomy="true" ma:internalName="d0747cfb6ae7448aa5f5fea81ef00a8a" ma:taxonomyFieldName="Document_x0020_Type" ma:displayName="Document Type" ma:default="" ma:fieldId="{d0747cfb-6ae7-448a-a5f5-fea81ef00a8a}" ma:sspId="61e09954-7ca0-41ec-b279-33dba56ed054" ma:termSetId="75487830-5817-45b5-8ad4-60c8ae54c8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4ba906edc45473eb13c092227ac9e49" ma:index="20" nillable="true" ma:taxonomy="true" ma:internalName="l4ba906edc45473eb13c092227ac9e49" ma:taxonomyFieldName="Department_x0020_Type" ma:displayName="Department" ma:default="" ma:fieldId="{54ba906e-dc45-473e-b13c-092227ac9e49}" ma:taxonomyMulti="true" ma:sspId="61e09954-7ca0-41ec-b279-33dba56ed054" ma:termSetId="b8528b74-ed3f-411b-9473-76e1791b003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4ba906edc45473eb13c092227ac9e49 xmlns="8ccc4631-9afc-4718-b120-5e2e37a03cc7">
      <Terms xmlns="http://schemas.microsoft.com/office/infopath/2007/PartnerControls"/>
    </l4ba906edc45473eb13c092227ac9e49>
    <TaxCatchAll xmlns="8ccc4631-9afc-4718-b120-5e2e37a03cc7"/>
    <a2118650a77a4a97b805ceb1a6b3e3dc xmlns="8ccc4631-9afc-4718-b120-5e2e37a03cc7">
      <Terms xmlns="http://schemas.microsoft.com/office/infopath/2007/PartnerControls"/>
    </a2118650a77a4a97b805ceb1a6b3e3dc>
    <d0747cfb6ae7448aa5f5fea81ef00a8a xmlns="8ccc4631-9afc-4718-b120-5e2e37a03cc7">
      <Terms xmlns="http://schemas.microsoft.com/office/infopath/2007/PartnerControls"/>
    </d0747cfb6ae7448aa5f5fea81ef00a8a>
    <_dlc_DocId xmlns="8ccc4631-9afc-4718-b120-5e2e37a03cc7">PROJ-2005426192-194</_dlc_DocId>
    <_dlc_DocIdUrl xmlns="8ccc4631-9afc-4718-b120-5e2e37a03cc7">
      <Url>http://thedock.gbrmpa.gov.au/sites/Projects/P000462/_layouts/15/DocIdRedir.aspx?ID=PROJ-2005426192-194</Url>
      <Description>PROJ-2005426192-194</Description>
    </_dlc_DocIdUrl>
  </documentManagement>
</p:properties>
</file>

<file path=customXml/itemProps1.xml><?xml version="1.0" encoding="utf-8"?>
<ds:datastoreItem xmlns:ds="http://schemas.openxmlformats.org/officeDocument/2006/customXml" ds:itemID="{BB5338BE-10A7-437B-AE84-86675DDA4F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6F010C-F35A-4566-ACE5-28BEB5F958E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5B33D02-B454-4CF0-9B17-30E0E63A1D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c4631-9afc-4718-b120-5e2e37a03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C1F47AA-FF31-4B45-82F1-095247A3B609}">
  <ds:schemaRefs>
    <ds:schemaRef ds:uri="http://purl.org/dc/terms/"/>
    <ds:schemaRef ds:uri="8ccc4631-9afc-4718-b120-5e2e37a03cc7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144087</TotalTime>
  <Words>90</Words>
  <Application>Microsoft Macintosh PowerPoint</Application>
  <PresentationFormat>Custom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daniellem</dc:creator>
  <cp:lastModifiedBy>Danielle Ham</cp:lastModifiedBy>
  <cp:revision>19190</cp:revision>
  <cp:lastPrinted>2019-01-14T00:32:25Z</cp:lastPrinted>
  <dcterms:created xsi:type="dcterms:W3CDTF">2011-04-13T05:15:36Z</dcterms:created>
  <dcterms:modified xsi:type="dcterms:W3CDTF">2021-09-28T02:41:22Z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0x010100441936E5D27A4AF2935B3316DA024CF200B1A9D9972D1440619AFD507BD907ADAB0034A19E061A461540A8C9F28B84B7E298</vt:lpwstr>
  </property>
  <property fmtid="{D5CDD505-2E9C-101B-9397-08002B2CF9AE}" pid="3" name="DocumentSetDescription">
    <vt:lpwstr>Completed versions of resources. All proofread and graphically designed.</vt:lpwstr>
  </property>
  <property fmtid="{D5CDD505-2E9C-101B-9397-08002B2CF9AE}" pid="4" name="_dlc_DocIdItemGuid">
    <vt:lpwstr>e1a49294-5f6e-4ada-886c-b00cbef6b13a</vt:lpwstr>
  </property>
  <property fmtid="{D5CDD505-2E9C-101B-9397-08002B2CF9AE}" pid="5" name="ProjectPhase">
    <vt:lpwstr/>
  </property>
  <property fmtid="{D5CDD505-2E9C-101B-9397-08002B2CF9AE}" pid="6" name="Document Type">
    <vt:lpwstr/>
  </property>
  <property fmtid="{D5CDD505-2E9C-101B-9397-08002B2CF9AE}" pid="7" name="Department Type">
    <vt:lpwstr/>
  </property>
  <property fmtid="{D5CDD505-2E9C-101B-9397-08002B2CF9AE}" pid="8" name="TitusGUID">
    <vt:lpwstr>b3f4203f-c4ee-45a6-a3b2-5d4b5b998a36</vt:lpwstr>
  </property>
  <property fmtid="{D5CDD505-2E9C-101B-9397-08002B2CF9AE}" pid="9" name="SEC">
    <vt:lpwstr>OFFICIAL</vt:lpwstr>
  </property>
  <property fmtid="{D5CDD505-2E9C-101B-9397-08002B2CF9AE}" pid="10" name="RecordPoint_WorkflowType">
    <vt:lpwstr>ActiveSubmitStub</vt:lpwstr>
  </property>
  <property fmtid="{D5CDD505-2E9C-101B-9397-08002B2CF9AE}" pid="11" name="RecordPoint_ActiveItemUniqueId">
    <vt:lpwstr>{e1a49294-5f6e-4ada-886c-b00cbef6b13a}</vt:lpwstr>
  </property>
  <property fmtid="{D5CDD505-2E9C-101B-9397-08002B2CF9AE}" pid="12" name="RecordPoint_ActiveItemWebId">
    <vt:lpwstr>{0ebf386d-8ac7-4b0d-a44d-de50c59d0e94}</vt:lpwstr>
  </property>
  <property fmtid="{D5CDD505-2E9C-101B-9397-08002B2CF9AE}" pid="13" name="RecordPoint_ActiveItemSiteId">
    <vt:lpwstr>{8ce9eba2-d4a5-4da0-9276-1d47a92e9210}</vt:lpwstr>
  </property>
  <property fmtid="{D5CDD505-2E9C-101B-9397-08002B2CF9AE}" pid="14" name="RecordPoint_ActiveItemListId">
    <vt:lpwstr>{e8968628-43cb-4961-977c-b8e20085cb27}</vt:lpwstr>
  </property>
  <property fmtid="{D5CDD505-2E9C-101B-9397-08002B2CF9AE}" pid="15" name="RecordPoint_SubmissionDate">
    <vt:lpwstr/>
  </property>
  <property fmtid="{D5CDD505-2E9C-101B-9397-08002B2CF9AE}" pid="16" name="RecordPoint_RecordNumberSubmitted">
    <vt:lpwstr/>
  </property>
  <property fmtid="{D5CDD505-2E9C-101B-9397-08002B2CF9AE}" pid="17" name="RecordPoint_ActiveItemMoved">
    <vt:lpwstr/>
  </property>
  <property fmtid="{D5CDD505-2E9C-101B-9397-08002B2CF9AE}" pid="18" name="RecordPoint_RecordFormat">
    <vt:lpwstr/>
  </property>
  <property fmtid="{D5CDD505-2E9C-101B-9397-08002B2CF9AE}" pid="19" name="RecordPoint_SubmissionCompleted">
    <vt:lpwstr/>
  </property>
</Properties>
</file>