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sldIdLst>
    <p:sldId id="763" r:id="rId6"/>
    <p:sldId id="764" r:id="rId7"/>
  </p:sldIdLst>
  <p:sldSz cx="7559675" cy="10691813"/>
  <p:notesSz cx="6888163" cy="10018713"/>
  <p:defaultTextStyle>
    <a:defPPr>
      <a:defRPr lang="en-US"/>
    </a:defPPr>
    <a:lvl1pPr marL="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pos="331" userDrawn="1">
          <p15:clr>
            <a:srgbClr val="A4A3A4"/>
          </p15:clr>
        </p15:guide>
        <p15:guide id="4" orient="horz" pos="3367" userDrawn="1">
          <p15:clr>
            <a:srgbClr val="A4A3A4"/>
          </p15:clr>
        </p15:guide>
        <p15:guide id="5" orient="horz" pos="6407" userDrawn="1">
          <p15:clr>
            <a:srgbClr val="A4A3A4"/>
          </p15:clr>
        </p15:guide>
        <p15:guide id="6" pos="442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il Riches" initials="G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74" autoAdjust="0"/>
    <p:restoredTop sz="95229" autoAdjust="0"/>
  </p:normalViewPr>
  <p:slideViewPr>
    <p:cSldViewPr>
      <p:cViewPr varScale="1">
        <p:scale>
          <a:sx n="68" d="100"/>
          <a:sy n="68" d="100"/>
        </p:scale>
        <p:origin x="2910" y="90"/>
      </p:cViewPr>
      <p:guideLst>
        <p:guide orient="horz" pos="328"/>
        <p:guide pos="2381"/>
        <p:guide pos="331"/>
        <p:guide orient="horz" pos="3367"/>
        <p:guide orient="horz" pos="6407"/>
        <p:guide pos="44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148" y="0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B311833B-65A7-4B04-9E13-7DEB37ED3333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9300"/>
            <a:ext cx="2659063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10" rIns="91420" bIns="4571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9532"/>
            <a:ext cx="5510530" cy="4508101"/>
          </a:xfrm>
          <a:prstGeom prst="rect">
            <a:avLst/>
          </a:prstGeom>
        </p:spPr>
        <p:txBody>
          <a:bodyPr vert="horz" lIns="91420" tIns="45710" rIns="91420" bIns="4571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15854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148" y="9515854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E17E4790-4B88-4B3E-89CD-9E8426F404CC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1764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CAN GBRMPA PUBLISH THESE? It would be great marketing???!!! Could make it some sort of competition perhaps???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0843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https://www.qcaa.qld.edu.au/p-10/aciq/frequently-used-resources/standards-elaborations/p-10-science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701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951" y="6058694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0573" y="571716"/>
            <a:ext cx="1275696" cy="121619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489" y="571716"/>
            <a:ext cx="3701091" cy="121619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162" y="6870480"/>
            <a:ext cx="6425724" cy="21235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162" y="4531648"/>
            <a:ext cx="6425724" cy="233883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488" y="3326342"/>
            <a:ext cx="2488393" cy="9407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876" y="3326342"/>
            <a:ext cx="2488393" cy="9407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84" y="2393283"/>
            <a:ext cx="3340169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84" y="3390690"/>
            <a:ext cx="3340169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0211" y="2393283"/>
            <a:ext cx="3341481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0211" y="3390690"/>
            <a:ext cx="3341481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23" y="425693"/>
            <a:ext cx="4226069" cy="9125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84" y="2237362"/>
            <a:ext cx="2487081" cy="73134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749" y="7484270"/>
            <a:ext cx="4535805" cy="88356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84" y="2494758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984" y="9909728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BBCE7-22BB-4C35-B64C-521946A1A25E}" type="datetimeFigureOut">
              <a:rPr lang="en-AU" smtClean="0"/>
              <a:pPr/>
              <a:t>13/10/2021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2889" y="9909728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7767" y="9909728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991BA5DD-A481-46A8-90B1-7D5936B449E5}"/>
              </a:ext>
            </a:extLst>
          </p:cNvPr>
          <p:cNvSpPr txBox="1"/>
          <p:nvPr/>
        </p:nvSpPr>
        <p:spPr>
          <a:xfrm>
            <a:off x="525463" y="2759790"/>
            <a:ext cx="620670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Answer the question: </a:t>
            </a:r>
          </a:p>
          <a:p>
            <a:pPr>
              <a:spcAft>
                <a:spcPts val="1200"/>
              </a:spcAft>
            </a:pP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How did I help</a:t>
            </a:r>
            <a:b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the Great </a:t>
            </a:r>
            <a: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Barrier Reef</a:t>
            </a: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D2125F-E73D-47D3-8F12-2F920815C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51038">
            <a:off x="1820993" y="5454747"/>
            <a:ext cx="3615641" cy="15325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6ED97A-2B66-47D3-AF90-36AFF949B684}"/>
              </a:ext>
            </a:extLst>
          </p:cNvPr>
          <p:cNvSpPr txBox="1"/>
          <p:nvPr/>
        </p:nvSpPr>
        <p:spPr>
          <a:xfrm>
            <a:off x="465580" y="7811015"/>
            <a:ext cx="585322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AU" sz="2000" u="sng" dirty="0">
                <a:latin typeface="Arial" panose="020B0604020202020204" pitchFamily="34" charset="0"/>
                <a:cs typeface="Arial" panose="020B0604020202020204" pitchFamily="34" charset="0"/>
              </a:rPr>
              <a:t>Multi-modal </a:t>
            </a:r>
            <a:r>
              <a:rPr lang="en-A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en-AU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Length: 1-3 minutes</a:t>
            </a:r>
          </a:p>
          <a:p>
            <a:pPr>
              <a:spcAft>
                <a:spcPts val="1200"/>
              </a:spcAft>
            </a:pPr>
            <a:r>
              <a:rPr lang="en-A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Draft due date:</a:t>
            </a:r>
            <a:endParaRPr lang="en-A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600"/>
              </a:spcAft>
            </a:pPr>
            <a:r>
              <a:rPr lang="en-A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Final due date:</a:t>
            </a:r>
            <a:endParaRPr lang="en-A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AU" sz="1200" dirty="0">
                <a:latin typeface="Arial" panose="020B0604020202020204" pitchFamily="34" charset="0"/>
                <a:cs typeface="Arial" panose="020B0604020202020204" pitchFamily="34" charset="0"/>
              </a:rPr>
              <a:t>Teacher nominated presentations will be sent to GBRMPA for publication.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91CE76-99D9-1C4B-8655-1C390674135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5463" y="555976"/>
            <a:ext cx="2866731" cy="10455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E2ABC70-69DC-754F-8CEE-211D36B8DE55}"/>
              </a:ext>
            </a:extLst>
          </p:cNvPr>
          <p:cNvSpPr/>
          <p:nvPr/>
        </p:nvSpPr>
        <p:spPr>
          <a:xfrm>
            <a:off x="4814249" y="1217848"/>
            <a:ext cx="21923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ASSESSMENT TASK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E6DF572-CEF1-7C4A-9733-960671EF29DA}"/>
              </a:ext>
            </a:extLst>
          </p:cNvPr>
          <p:cNvCxnSpPr>
            <a:cxnSpLocks/>
          </p:cNvCxnSpPr>
          <p:nvPr/>
        </p:nvCxnSpPr>
        <p:spPr>
          <a:xfrm>
            <a:off x="553031" y="9882410"/>
            <a:ext cx="645361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978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6629D6-FDBF-40A6-9E46-5D3D498B3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2522017" y="4340351"/>
            <a:ext cx="9757591" cy="19039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506857-1E72-44FB-8149-269935E66C19}"/>
              </a:ext>
            </a:extLst>
          </p:cNvPr>
          <p:cNvSpPr txBox="1"/>
          <p:nvPr/>
        </p:nvSpPr>
        <p:spPr>
          <a:xfrm rot="16200000">
            <a:off x="-4095614" y="5141780"/>
            <a:ext cx="9650414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Name: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B9AC13-DF98-447F-86F9-00D0E59E1039}"/>
              </a:ext>
            </a:extLst>
          </p:cNvPr>
          <p:cNvSpPr txBox="1"/>
          <p:nvPr/>
        </p:nvSpPr>
        <p:spPr>
          <a:xfrm rot="16200000">
            <a:off x="569451" y="3731087"/>
            <a:ext cx="9660861" cy="32400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Teacher comments: </a:t>
            </a:r>
          </a:p>
        </p:txBody>
      </p:sp>
    </p:spTree>
    <p:extLst>
      <p:ext uri="{BB962C8B-B14F-4D97-AF65-F5344CB8AC3E}">
        <p14:creationId xmlns:p14="http://schemas.microsoft.com/office/powerpoint/2010/main" val="690320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PROJ-2005426192-172</_dlc_DocId>
    <_dlc_DocIdUrl xmlns="8ccc4631-9afc-4718-b120-5e2e37a03cc7">
      <Url>http://thedock.gbrmpa.gov.au/sites/Projects/P000462/_layouts/15/DocIdRedir.aspx?ID=PROJ-2005426192-172</Url>
      <Description>PROJ-2005426192-172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1F47AA-FF31-4B45-82F1-095247A3B609}">
  <ds:schemaRefs>
    <ds:schemaRef ds:uri="http://schemas.microsoft.com/office/infopath/2007/PartnerControl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8ccc4631-9afc-4718-b120-5e2e37a03cc7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B5338BE-10A7-437B-AE84-86675DDA4FA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6F010C-F35A-4566-ACE5-28BEB5F958E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55B33D02-B454-4CF0-9B17-30E0E63A1D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144085</TotalTime>
  <Words>71</Words>
  <Application>Microsoft Office PowerPoint</Application>
  <PresentationFormat>Custom</PresentationFormat>
  <Paragraphs>14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daniellem</dc:creator>
  <cp:lastModifiedBy>Ryan Ramasamy</cp:lastModifiedBy>
  <cp:revision>19190</cp:revision>
  <cp:lastPrinted>2019-01-14T00:32:25Z</cp:lastPrinted>
  <dcterms:created xsi:type="dcterms:W3CDTF">2011-04-13T05:15:36Z</dcterms:created>
  <dcterms:modified xsi:type="dcterms:W3CDTF">2021-10-13T04:21:28Z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21d25d8b-887e-4301-98b6-e9ff4639759b</vt:lpwstr>
  </property>
  <property fmtid="{D5CDD505-2E9C-101B-9397-08002B2CF9AE}" pid="5" name="ProjectPhase">
    <vt:lpwstr/>
  </property>
  <property fmtid="{D5CDD505-2E9C-101B-9397-08002B2CF9AE}" pid="6" name="Document Type">
    <vt:lpwstr/>
  </property>
  <property fmtid="{D5CDD505-2E9C-101B-9397-08002B2CF9AE}" pid="7" name="Department Type">
    <vt:lpwstr/>
  </property>
  <property fmtid="{D5CDD505-2E9C-101B-9397-08002B2CF9AE}" pid="8" name="TitusGUID">
    <vt:lpwstr>b3f4203f-c4ee-45a6-a3b2-5d4b5b998a36</vt:lpwstr>
  </property>
  <property fmtid="{D5CDD505-2E9C-101B-9397-08002B2CF9AE}" pid="9" name="SEC">
    <vt:lpwstr>OFFICIAL</vt:lpwstr>
  </property>
  <property fmtid="{D5CDD505-2E9C-101B-9397-08002B2CF9AE}" pid="10" name="RecordPoint_WorkflowType">
    <vt:lpwstr>ActiveSubmitStub</vt:lpwstr>
  </property>
  <property fmtid="{D5CDD505-2E9C-101B-9397-08002B2CF9AE}" pid="11" name="RecordPoint_ActiveItemUniqueId">
    <vt:lpwstr>{21d25d8b-887e-4301-98b6-e9ff4639759b}</vt:lpwstr>
  </property>
  <property fmtid="{D5CDD505-2E9C-101B-9397-08002B2CF9AE}" pid="12" name="RecordPoint_ActiveItemWebId">
    <vt:lpwstr>{0ebf386d-8ac7-4b0d-a44d-de50c59d0e94}</vt:lpwstr>
  </property>
  <property fmtid="{D5CDD505-2E9C-101B-9397-08002B2CF9AE}" pid="13" name="RecordPoint_ActiveItemSiteId">
    <vt:lpwstr>{8ce9eba2-d4a5-4da0-9276-1d47a92e9210}</vt:lpwstr>
  </property>
  <property fmtid="{D5CDD505-2E9C-101B-9397-08002B2CF9AE}" pid="14" name="RecordPoint_ActiveItemListId">
    <vt:lpwstr>{e8968628-43cb-4961-977c-b8e20085cb27}</vt:lpwstr>
  </property>
  <property fmtid="{D5CDD505-2E9C-101B-9397-08002B2CF9AE}" pid="15" name="RecordPoint_SubmissionDate">
    <vt:lpwstr/>
  </property>
  <property fmtid="{D5CDD505-2E9C-101B-9397-08002B2CF9AE}" pid="16" name="RecordPoint_RecordNumberSubmitted">
    <vt:lpwstr/>
  </property>
  <property fmtid="{D5CDD505-2E9C-101B-9397-08002B2CF9AE}" pid="17" name="RecordPoint_ActiveItemMoved">
    <vt:lpwstr/>
  </property>
  <property fmtid="{D5CDD505-2E9C-101B-9397-08002B2CF9AE}" pid="18" name="RecordPoint_RecordFormat">
    <vt:lpwstr/>
  </property>
  <property fmtid="{D5CDD505-2E9C-101B-9397-08002B2CF9AE}" pid="19" name="RecordPoint_SubmissionCompleted">
    <vt:lpwstr/>
  </property>
</Properties>
</file>