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5"/>
  </p:sldMasterIdLst>
  <p:notesMasterIdLst>
    <p:notesMasterId r:id="rId204"/>
  </p:notesMasterIdLst>
  <p:sldIdLst>
    <p:sldId id="257" r:id="rId6"/>
    <p:sldId id="1127" r:id="rId7"/>
    <p:sldId id="1474" r:id="rId8"/>
    <p:sldId id="1475" r:id="rId9"/>
    <p:sldId id="1211" r:id="rId10"/>
    <p:sldId id="1468" r:id="rId11"/>
    <p:sldId id="624" r:id="rId12"/>
    <p:sldId id="1469" r:id="rId13"/>
    <p:sldId id="1470" r:id="rId14"/>
    <p:sldId id="1472" r:id="rId15"/>
    <p:sldId id="602" r:id="rId16"/>
    <p:sldId id="1129" r:id="rId17"/>
    <p:sldId id="1431" r:id="rId18"/>
    <p:sldId id="1432" r:id="rId19"/>
    <p:sldId id="1433" r:id="rId20"/>
    <p:sldId id="617" r:id="rId21"/>
    <p:sldId id="1212" r:id="rId22"/>
    <p:sldId id="1434" r:id="rId23"/>
    <p:sldId id="1435" r:id="rId24"/>
    <p:sldId id="1436" r:id="rId25"/>
    <p:sldId id="1437" r:id="rId26"/>
    <p:sldId id="1132" r:id="rId27"/>
    <p:sldId id="1466" r:id="rId28"/>
    <p:sldId id="1215" r:id="rId29"/>
    <p:sldId id="1217" r:id="rId30"/>
    <p:sldId id="1218" r:id="rId31"/>
    <p:sldId id="1219" r:id="rId32"/>
    <p:sldId id="1216" r:id="rId33"/>
    <p:sldId id="1220" r:id="rId34"/>
    <p:sldId id="1225" r:id="rId35"/>
    <p:sldId id="594" r:id="rId36"/>
    <p:sldId id="1226" r:id="rId37"/>
    <p:sldId id="1227" r:id="rId38"/>
    <p:sldId id="1439" r:id="rId39"/>
    <p:sldId id="1440" r:id="rId40"/>
    <p:sldId id="1228" r:id="rId41"/>
    <p:sldId id="1441" r:id="rId42"/>
    <p:sldId id="1442" r:id="rId43"/>
    <p:sldId id="1229" r:id="rId44"/>
    <p:sldId id="1238" r:id="rId45"/>
    <p:sldId id="1236" r:id="rId46"/>
    <p:sldId id="1239" r:id="rId47"/>
    <p:sldId id="1237" r:id="rId48"/>
    <p:sldId id="1240" r:id="rId49"/>
    <p:sldId id="1462" r:id="rId50"/>
    <p:sldId id="1139" r:id="rId51"/>
    <p:sldId id="1242" r:id="rId52"/>
    <p:sldId id="1443" r:id="rId53"/>
    <p:sldId id="1243" r:id="rId54"/>
    <p:sldId id="1444" r:id="rId55"/>
    <p:sldId id="1245" r:id="rId56"/>
    <p:sldId id="1244" r:id="rId57"/>
    <p:sldId id="1445" r:id="rId58"/>
    <p:sldId id="1446" r:id="rId59"/>
    <p:sldId id="1447" r:id="rId60"/>
    <p:sldId id="1248" r:id="rId61"/>
    <p:sldId id="1249" r:id="rId62"/>
    <p:sldId id="1250" r:id="rId63"/>
    <p:sldId id="1251" r:id="rId64"/>
    <p:sldId id="1253" r:id="rId65"/>
    <p:sldId id="1252" r:id="rId66"/>
    <p:sldId id="1258" r:id="rId67"/>
    <p:sldId id="1254" r:id="rId68"/>
    <p:sldId id="1448" r:id="rId69"/>
    <p:sldId id="1256" r:id="rId70"/>
    <p:sldId id="1257" r:id="rId71"/>
    <p:sldId id="1255" r:id="rId72"/>
    <p:sldId id="1259" r:id="rId73"/>
    <p:sldId id="1260" r:id="rId74"/>
    <p:sldId id="1264" r:id="rId75"/>
    <p:sldId id="1261" r:id="rId76"/>
    <p:sldId id="1263" r:id="rId77"/>
    <p:sldId id="1262" r:id="rId78"/>
    <p:sldId id="1268" r:id="rId79"/>
    <p:sldId id="1269" r:id="rId80"/>
    <p:sldId id="1270" r:id="rId81"/>
    <p:sldId id="1271" r:id="rId82"/>
    <p:sldId id="1449" r:id="rId83"/>
    <p:sldId id="1274" r:id="rId84"/>
    <p:sldId id="1275" r:id="rId85"/>
    <p:sldId id="1276" r:id="rId86"/>
    <p:sldId id="1277" r:id="rId87"/>
    <p:sldId id="1278" r:id="rId88"/>
    <p:sldId id="1149" r:id="rId89"/>
    <p:sldId id="1279" r:id="rId90"/>
    <p:sldId id="1272" r:id="rId91"/>
    <p:sldId id="1450" r:id="rId92"/>
    <p:sldId id="1451" r:id="rId93"/>
    <p:sldId id="1280" r:id="rId94"/>
    <p:sldId id="1281" r:id="rId95"/>
    <p:sldId id="1282" r:id="rId96"/>
    <p:sldId id="1283" r:id="rId97"/>
    <p:sldId id="1284" r:id="rId98"/>
    <p:sldId id="1285" r:id="rId99"/>
    <p:sldId id="1287" r:id="rId100"/>
    <p:sldId id="1288" r:id="rId101"/>
    <p:sldId id="1289" r:id="rId102"/>
    <p:sldId id="1290" r:id="rId103"/>
    <p:sldId id="1291" r:id="rId104"/>
    <p:sldId id="1292" r:id="rId105"/>
    <p:sldId id="900" r:id="rId106"/>
    <p:sldId id="1294" r:id="rId107"/>
    <p:sldId id="1452" r:id="rId108"/>
    <p:sldId id="1463" r:id="rId109"/>
    <p:sldId id="1296" r:id="rId110"/>
    <p:sldId id="1419" r:id="rId111"/>
    <p:sldId id="1297" r:id="rId112"/>
    <p:sldId id="1298" r:id="rId113"/>
    <p:sldId id="1299" r:id="rId114"/>
    <p:sldId id="1303" r:id="rId115"/>
    <p:sldId id="1301" r:id="rId116"/>
    <p:sldId id="1300" r:id="rId117"/>
    <p:sldId id="1454" r:id="rId118"/>
    <p:sldId id="1304" r:id="rId119"/>
    <p:sldId id="1305" r:id="rId120"/>
    <p:sldId id="1306" r:id="rId121"/>
    <p:sldId id="1307" r:id="rId122"/>
    <p:sldId id="1308" r:id="rId123"/>
    <p:sldId id="1455" r:id="rId124"/>
    <p:sldId id="1456" r:id="rId125"/>
    <p:sldId id="1399" r:id="rId126"/>
    <p:sldId id="1400" r:id="rId127"/>
    <p:sldId id="1309" r:id="rId128"/>
    <p:sldId id="1311" r:id="rId129"/>
    <p:sldId id="1312" r:id="rId130"/>
    <p:sldId id="1313" r:id="rId131"/>
    <p:sldId id="1314" r:id="rId132"/>
    <p:sldId id="1315" r:id="rId133"/>
    <p:sldId id="1165" r:id="rId134"/>
    <p:sldId id="1318" r:id="rId135"/>
    <p:sldId id="1319" r:id="rId136"/>
    <p:sldId id="1457" r:id="rId137"/>
    <p:sldId id="1403" r:id="rId138"/>
    <p:sldId id="1404" r:id="rId139"/>
    <p:sldId id="1405" r:id="rId140"/>
    <p:sldId id="1406" r:id="rId141"/>
    <p:sldId id="1407" r:id="rId142"/>
    <p:sldId id="1408" r:id="rId143"/>
    <p:sldId id="1409" r:id="rId144"/>
    <p:sldId id="1410" r:id="rId145"/>
    <p:sldId id="1411" r:id="rId146"/>
    <p:sldId id="1412" r:id="rId147"/>
    <p:sldId id="1413" r:id="rId148"/>
    <p:sldId id="1323" r:id="rId149"/>
    <p:sldId id="1324" r:id="rId150"/>
    <p:sldId id="881" r:id="rId151"/>
    <p:sldId id="1428" r:id="rId152"/>
    <p:sldId id="1325" r:id="rId153"/>
    <p:sldId id="1326" r:id="rId154"/>
    <p:sldId id="1328" r:id="rId155"/>
    <p:sldId id="1329" r:id="rId156"/>
    <p:sldId id="1464" r:id="rId157"/>
    <p:sldId id="1331" r:id="rId158"/>
    <p:sldId id="1414" r:id="rId159"/>
    <p:sldId id="1458" r:id="rId160"/>
    <p:sldId id="1332" r:id="rId161"/>
    <p:sldId id="1337" r:id="rId162"/>
    <p:sldId id="1335" r:id="rId163"/>
    <p:sldId id="1338" r:id="rId164"/>
    <p:sldId id="1339" r:id="rId165"/>
    <p:sldId id="1333" r:id="rId166"/>
    <p:sldId id="1459" r:id="rId167"/>
    <p:sldId id="1467" r:id="rId168"/>
    <p:sldId id="1347" r:id="rId169"/>
    <p:sldId id="1460" r:id="rId170"/>
    <p:sldId id="1416" r:id="rId171"/>
    <p:sldId id="1465" r:id="rId172"/>
    <p:sldId id="1351" r:id="rId173"/>
    <p:sldId id="1194" r:id="rId174"/>
    <p:sldId id="1352" r:id="rId175"/>
    <p:sldId id="1353" r:id="rId176"/>
    <p:sldId id="1354" r:id="rId177"/>
    <p:sldId id="1355" r:id="rId178"/>
    <p:sldId id="1356" r:id="rId179"/>
    <p:sldId id="1357" r:id="rId180"/>
    <p:sldId id="1358" r:id="rId181"/>
    <p:sldId id="1359" r:id="rId182"/>
    <p:sldId id="1360" r:id="rId183"/>
    <p:sldId id="1361" r:id="rId184"/>
    <p:sldId id="1363" r:id="rId185"/>
    <p:sldId id="1365" r:id="rId186"/>
    <p:sldId id="1366" r:id="rId187"/>
    <p:sldId id="1367" r:id="rId188"/>
    <p:sldId id="1368" r:id="rId189"/>
    <p:sldId id="1473" r:id="rId190"/>
    <p:sldId id="1369" r:id="rId191"/>
    <p:sldId id="1370" r:id="rId192"/>
    <p:sldId id="1371" r:id="rId193"/>
    <p:sldId id="1372" r:id="rId194"/>
    <p:sldId id="1373" r:id="rId195"/>
    <p:sldId id="1374" r:id="rId196"/>
    <p:sldId id="1375" r:id="rId197"/>
    <p:sldId id="1376" r:id="rId198"/>
    <p:sldId id="1377" r:id="rId199"/>
    <p:sldId id="1378" r:id="rId200"/>
    <p:sldId id="1380" r:id="rId201"/>
    <p:sldId id="1417" r:id="rId202"/>
    <p:sldId id="1383" r:id="rId20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2A01739-89E7-A14D-A1C7-426E644FB9DB}">
          <p14:sldIdLst>
            <p14:sldId id="257"/>
            <p14:sldId id="1127"/>
            <p14:sldId id="1474"/>
            <p14:sldId id="1475"/>
            <p14:sldId id="1211"/>
            <p14:sldId id="1468"/>
            <p14:sldId id="624"/>
            <p14:sldId id="1469"/>
            <p14:sldId id="1470"/>
            <p14:sldId id="1472"/>
            <p14:sldId id="602"/>
            <p14:sldId id="1129"/>
            <p14:sldId id="1431"/>
            <p14:sldId id="1432"/>
            <p14:sldId id="1433"/>
            <p14:sldId id="617"/>
            <p14:sldId id="1212"/>
            <p14:sldId id="1434"/>
            <p14:sldId id="1435"/>
            <p14:sldId id="1436"/>
            <p14:sldId id="1437"/>
            <p14:sldId id="1132"/>
            <p14:sldId id="1466"/>
            <p14:sldId id="1215"/>
            <p14:sldId id="1217"/>
            <p14:sldId id="1218"/>
            <p14:sldId id="1219"/>
            <p14:sldId id="1216"/>
            <p14:sldId id="1220"/>
            <p14:sldId id="1225"/>
            <p14:sldId id="594"/>
            <p14:sldId id="1226"/>
            <p14:sldId id="1227"/>
            <p14:sldId id="1439"/>
            <p14:sldId id="1440"/>
            <p14:sldId id="1228"/>
            <p14:sldId id="1441"/>
            <p14:sldId id="1442"/>
            <p14:sldId id="1229"/>
            <p14:sldId id="1238"/>
            <p14:sldId id="1236"/>
            <p14:sldId id="1239"/>
            <p14:sldId id="1237"/>
            <p14:sldId id="1240"/>
            <p14:sldId id="1462"/>
            <p14:sldId id="1139"/>
            <p14:sldId id="1242"/>
            <p14:sldId id="1443"/>
            <p14:sldId id="1243"/>
            <p14:sldId id="1444"/>
            <p14:sldId id="1245"/>
            <p14:sldId id="1244"/>
            <p14:sldId id="1445"/>
            <p14:sldId id="1446"/>
            <p14:sldId id="1447"/>
            <p14:sldId id="1248"/>
            <p14:sldId id="1249"/>
            <p14:sldId id="1250"/>
            <p14:sldId id="1251"/>
            <p14:sldId id="1253"/>
            <p14:sldId id="1252"/>
            <p14:sldId id="1258"/>
            <p14:sldId id="1254"/>
            <p14:sldId id="1448"/>
            <p14:sldId id="1256"/>
            <p14:sldId id="1257"/>
            <p14:sldId id="1255"/>
            <p14:sldId id="1259"/>
            <p14:sldId id="1260"/>
            <p14:sldId id="1264"/>
            <p14:sldId id="1261"/>
            <p14:sldId id="1263"/>
            <p14:sldId id="1262"/>
            <p14:sldId id="1268"/>
            <p14:sldId id="1269"/>
            <p14:sldId id="1270"/>
            <p14:sldId id="1271"/>
            <p14:sldId id="1449"/>
            <p14:sldId id="1274"/>
            <p14:sldId id="1275"/>
            <p14:sldId id="1276"/>
            <p14:sldId id="1277"/>
            <p14:sldId id="1278"/>
            <p14:sldId id="1149"/>
            <p14:sldId id="1279"/>
            <p14:sldId id="1272"/>
            <p14:sldId id="1450"/>
            <p14:sldId id="1451"/>
            <p14:sldId id="1280"/>
            <p14:sldId id="1281"/>
            <p14:sldId id="1282"/>
            <p14:sldId id="1283"/>
            <p14:sldId id="1284"/>
            <p14:sldId id="1285"/>
            <p14:sldId id="1287"/>
            <p14:sldId id="1288"/>
            <p14:sldId id="1289"/>
            <p14:sldId id="1290"/>
            <p14:sldId id="1291"/>
            <p14:sldId id="1292"/>
            <p14:sldId id="900"/>
            <p14:sldId id="1294"/>
            <p14:sldId id="1452"/>
            <p14:sldId id="1463"/>
            <p14:sldId id="1296"/>
            <p14:sldId id="1419"/>
            <p14:sldId id="1297"/>
            <p14:sldId id="1298"/>
            <p14:sldId id="1299"/>
            <p14:sldId id="1303"/>
            <p14:sldId id="1301"/>
            <p14:sldId id="1300"/>
            <p14:sldId id="1454"/>
            <p14:sldId id="1304"/>
            <p14:sldId id="1305"/>
            <p14:sldId id="1306"/>
            <p14:sldId id="1307"/>
            <p14:sldId id="1308"/>
            <p14:sldId id="1455"/>
            <p14:sldId id="1456"/>
            <p14:sldId id="1399"/>
            <p14:sldId id="1400"/>
            <p14:sldId id="1309"/>
            <p14:sldId id="1311"/>
            <p14:sldId id="1312"/>
            <p14:sldId id="1313"/>
            <p14:sldId id="1314"/>
            <p14:sldId id="1315"/>
            <p14:sldId id="1165"/>
            <p14:sldId id="1318"/>
            <p14:sldId id="1319"/>
            <p14:sldId id="1457"/>
            <p14:sldId id="1403"/>
            <p14:sldId id="1404"/>
            <p14:sldId id="1405"/>
            <p14:sldId id="1406"/>
            <p14:sldId id="1407"/>
            <p14:sldId id="1408"/>
            <p14:sldId id="1409"/>
            <p14:sldId id="1410"/>
            <p14:sldId id="1411"/>
            <p14:sldId id="1412"/>
            <p14:sldId id="1413"/>
            <p14:sldId id="1323"/>
            <p14:sldId id="1324"/>
            <p14:sldId id="881"/>
            <p14:sldId id="1428"/>
            <p14:sldId id="1325"/>
            <p14:sldId id="1326"/>
            <p14:sldId id="1328"/>
            <p14:sldId id="1329"/>
            <p14:sldId id="1464"/>
            <p14:sldId id="1331"/>
            <p14:sldId id="1414"/>
            <p14:sldId id="1458"/>
            <p14:sldId id="1332"/>
            <p14:sldId id="1337"/>
            <p14:sldId id="1335"/>
            <p14:sldId id="1338"/>
            <p14:sldId id="1339"/>
            <p14:sldId id="1333"/>
            <p14:sldId id="1459"/>
            <p14:sldId id="1467"/>
            <p14:sldId id="1347"/>
            <p14:sldId id="1460"/>
            <p14:sldId id="1416"/>
            <p14:sldId id="1465"/>
            <p14:sldId id="1351"/>
            <p14:sldId id="1194"/>
            <p14:sldId id="1352"/>
            <p14:sldId id="1353"/>
            <p14:sldId id="1354"/>
            <p14:sldId id="1355"/>
            <p14:sldId id="1356"/>
            <p14:sldId id="1357"/>
            <p14:sldId id="1358"/>
            <p14:sldId id="1359"/>
            <p14:sldId id="1360"/>
            <p14:sldId id="1361"/>
            <p14:sldId id="1363"/>
            <p14:sldId id="1365"/>
            <p14:sldId id="1366"/>
            <p14:sldId id="1367"/>
            <p14:sldId id="1368"/>
            <p14:sldId id="1473"/>
          </p14:sldIdLst>
        </p14:section>
        <p14:section name="Teacher Instructions" id="{C5F01435-1456-594E-8DFA-731DB9446D88}">
          <p14:sldIdLst>
            <p14:sldId id="1369"/>
            <p14:sldId id="1370"/>
            <p14:sldId id="1371"/>
            <p14:sldId id="1372"/>
            <p14:sldId id="1373"/>
            <p14:sldId id="1374"/>
            <p14:sldId id="1375"/>
            <p14:sldId id="1376"/>
            <p14:sldId id="1377"/>
            <p14:sldId id="1378"/>
            <p14:sldId id="1380"/>
            <p14:sldId id="1417"/>
            <p14:sldId id="138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3D41"/>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596"/>
    <p:restoredTop sz="91860"/>
  </p:normalViewPr>
  <p:slideViewPr>
    <p:cSldViewPr snapToGrid="0" snapToObjects="1" showGuides="1">
      <p:cViewPr varScale="1">
        <p:scale>
          <a:sx n="97" d="100"/>
          <a:sy n="97" d="100"/>
        </p:scale>
        <p:origin x="90" y="276"/>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slide" Target="slides/slide154.xml"/><Relationship Id="rId170" Type="http://schemas.openxmlformats.org/officeDocument/2006/relationships/slide" Target="slides/slide165.xml"/><Relationship Id="rId191" Type="http://schemas.openxmlformats.org/officeDocument/2006/relationships/slide" Target="slides/slide186.xml"/><Relationship Id="rId205" Type="http://schemas.openxmlformats.org/officeDocument/2006/relationships/presProps" Target="presProps.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5" Type="http://schemas.openxmlformats.org/officeDocument/2006/relationships/slideMaster" Target="slideMasters/slideMaster1.xml"/><Relationship Id="rId95" Type="http://schemas.openxmlformats.org/officeDocument/2006/relationships/slide" Target="slides/slide90.xml"/><Relationship Id="rId160" Type="http://schemas.openxmlformats.org/officeDocument/2006/relationships/slide" Target="slides/slide155.xml"/><Relationship Id="rId181" Type="http://schemas.openxmlformats.org/officeDocument/2006/relationships/slide" Target="slides/slide176.xml"/><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85" Type="http://schemas.openxmlformats.org/officeDocument/2006/relationships/slide" Target="slides/slide80.xml"/><Relationship Id="rId150" Type="http://schemas.openxmlformats.org/officeDocument/2006/relationships/slide" Target="slides/slide145.xml"/><Relationship Id="rId171" Type="http://schemas.openxmlformats.org/officeDocument/2006/relationships/slide" Target="slides/slide166.xml"/><Relationship Id="rId192" Type="http://schemas.openxmlformats.org/officeDocument/2006/relationships/slide" Target="slides/slide187.xml"/><Relationship Id="rId206" Type="http://schemas.openxmlformats.org/officeDocument/2006/relationships/viewProps" Target="viewProps.xml"/><Relationship Id="rId12" Type="http://schemas.openxmlformats.org/officeDocument/2006/relationships/slide" Target="slides/slide7.xml"/><Relationship Id="rId33" Type="http://schemas.openxmlformats.org/officeDocument/2006/relationships/slide" Target="slides/slide28.xml"/><Relationship Id="rId108" Type="http://schemas.openxmlformats.org/officeDocument/2006/relationships/slide" Target="slides/slide103.xml"/><Relationship Id="rId129" Type="http://schemas.openxmlformats.org/officeDocument/2006/relationships/slide" Target="slides/slide124.xml"/><Relationship Id="rId54" Type="http://schemas.openxmlformats.org/officeDocument/2006/relationships/slide" Target="slides/slide49.xml"/><Relationship Id="rId75" Type="http://schemas.openxmlformats.org/officeDocument/2006/relationships/slide" Target="slides/slide70.xml"/><Relationship Id="rId96" Type="http://schemas.openxmlformats.org/officeDocument/2006/relationships/slide" Target="slides/slide91.xml"/><Relationship Id="rId140" Type="http://schemas.openxmlformats.org/officeDocument/2006/relationships/slide" Target="slides/slide135.xml"/><Relationship Id="rId161" Type="http://schemas.openxmlformats.org/officeDocument/2006/relationships/slide" Target="slides/slide156.xml"/><Relationship Id="rId182" Type="http://schemas.openxmlformats.org/officeDocument/2006/relationships/slide" Target="slides/slide177.xml"/><Relationship Id="rId6" Type="http://schemas.openxmlformats.org/officeDocument/2006/relationships/slide" Target="slides/slide1.xml"/><Relationship Id="rId23" Type="http://schemas.openxmlformats.org/officeDocument/2006/relationships/slide" Target="slides/slide18.xml"/><Relationship Id="rId119" Type="http://schemas.openxmlformats.org/officeDocument/2006/relationships/slide" Target="slides/slide114.xml"/><Relationship Id="rId44" Type="http://schemas.openxmlformats.org/officeDocument/2006/relationships/slide" Target="slides/slide39.xml"/><Relationship Id="rId65" Type="http://schemas.openxmlformats.org/officeDocument/2006/relationships/slide" Target="slides/slide60.xml"/><Relationship Id="rId86" Type="http://schemas.openxmlformats.org/officeDocument/2006/relationships/slide" Target="slides/slide81.xml"/><Relationship Id="rId130" Type="http://schemas.openxmlformats.org/officeDocument/2006/relationships/slide" Target="slides/slide125.xml"/><Relationship Id="rId151" Type="http://schemas.openxmlformats.org/officeDocument/2006/relationships/slide" Target="slides/slide146.xml"/><Relationship Id="rId172" Type="http://schemas.openxmlformats.org/officeDocument/2006/relationships/slide" Target="slides/slide167.xml"/><Relationship Id="rId193" Type="http://schemas.openxmlformats.org/officeDocument/2006/relationships/slide" Target="slides/slide188.xml"/><Relationship Id="rId207" Type="http://schemas.openxmlformats.org/officeDocument/2006/relationships/theme" Target="theme/theme1.xml"/><Relationship Id="rId13" Type="http://schemas.openxmlformats.org/officeDocument/2006/relationships/slide" Target="slides/slide8.xml"/><Relationship Id="rId109" Type="http://schemas.openxmlformats.org/officeDocument/2006/relationships/slide" Target="slides/slide104.xml"/><Relationship Id="rId34" Type="http://schemas.openxmlformats.org/officeDocument/2006/relationships/slide" Target="slides/slide29.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20" Type="http://schemas.openxmlformats.org/officeDocument/2006/relationships/slide" Target="slides/slide115.xml"/><Relationship Id="rId141" Type="http://schemas.openxmlformats.org/officeDocument/2006/relationships/slide" Target="slides/slide136.xml"/><Relationship Id="rId7" Type="http://schemas.openxmlformats.org/officeDocument/2006/relationships/slide" Target="slides/slide2.xml"/><Relationship Id="rId162" Type="http://schemas.openxmlformats.org/officeDocument/2006/relationships/slide" Target="slides/slide157.xml"/><Relationship Id="rId183" Type="http://schemas.openxmlformats.org/officeDocument/2006/relationships/slide" Target="slides/slide178.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157" Type="http://schemas.openxmlformats.org/officeDocument/2006/relationships/slide" Target="slides/slide152.xml"/><Relationship Id="rId178" Type="http://schemas.openxmlformats.org/officeDocument/2006/relationships/slide" Target="slides/slide173.xml"/><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slide" Target="slides/slide147.xml"/><Relationship Id="rId173" Type="http://schemas.openxmlformats.org/officeDocument/2006/relationships/slide" Target="slides/slide168.xml"/><Relationship Id="rId194" Type="http://schemas.openxmlformats.org/officeDocument/2006/relationships/slide" Target="slides/slide189.xml"/><Relationship Id="rId199" Type="http://schemas.openxmlformats.org/officeDocument/2006/relationships/slide" Target="slides/slide194.xml"/><Relationship Id="rId203" Type="http://schemas.openxmlformats.org/officeDocument/2006/relationships/slide" Target="slides/slide198.xml"/><Relationship Id="rId208" Type="http://schemas.openxmlformats.org/officeDocument/2006/relationships/tableStyles" Target="tableStyles.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slide" Target="slides/slide163.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184" Type="http://schemas.openxmlformats.org/officeDocument/2006/relationships/slide" Target="slides/slide179.xml"/><Relationship Id="rId189" Type="http://schemas.openxmlformats.org/officeDocument/2006/relationships/slide" Target="slides/slide184.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openxmlformats.org/officeDocument/2006/relationships/slide" Target="slides/slide169.xml"/><Relationship Id="rId179" Type="http://schemas.openxmlformats.org/officeDocument/2006/relationships/slide" Target="slides/slide174.xml"/><Relationship Id="rId195" Type="http://schemas.openxmlformats.org/officeDocument/2006/relationships/slide" Target="slides/slide190.xml"/><Relationship Id="rId190" Type="http://schemas.openxmlformats.org/officeDocument/2006/relationships/slide" Target="slides/slide185.xml"/><Relationship Id="rId204" Type="http://schemas.openxmlformats.org/officeDocument/2006/relationships/notesMaster" Target="notesMasters/notesMaster1.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164" Type="http://schemas.openxmlformats.org/officeDocument/2006/relationships/slide" Target="slides/slide159.xml"/><Relationship Id="rId169" Type="http://schemas.openxmlformats.org/officeDocument/2006/relationships/slide" Target="slides/slide164.xml"/><Relationship Id="rId185" Type="http://schemas.openxmlformats.org/officeDocument/2006/relationships/slide" Target="slides/slide180.xml"/><Relationship Id="rId4" Type="http://schemas.openxmlformats.org/officeDocument/2006/relationships/customXml" Target="../customXml/item4.xml"/><Relationship Id="rId9" Type="http://schemas.openxmlformats.org/officeDocument/2006/relationships/slide" Target="slides/slide4.xml"/><Relationship Id="rId180" Type="http://schemas.openxmlformats.org/officeDocument/2006/relationships/slide" Target="slides/slide175.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75" Type="http://schemas.openxmlformats.org/officeDocument/2006/relationships/slide" Target="slides/slide170.xml"/><Relationship Id="rId196" Type="http://schemas.openxmlformats.org/officeDocument/2006/relationships/slide" Target="slides/slide191.xml"/><Relationship Id="rId200" Type="http://schemas.openxmlformats.org/officeDocument/2006/relationships/slide" Target="slides/slide195.xml"/><Relationship Id="rId16" Type="http://schemas.openxmlformats.org/officeDocument/2006/relationships/slide" Target="slides/slide11.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165" Type="http://schemas.openxmlformats.org/officeDocument/2006/relationships/slide" Target="slides/slide160.xml"/><Relationship Id="rId186" Type="http://schemas.openxmlformats.org/officeDocument/2006/relationships/slide" Target="slides/slide181.xml"/><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80" Type="http://schemas.openxmlformats.org/officeDocument/2006/relationships/slide" Target="slides/slide75.xml"/><Relationship Id="rId155" Type="http://schemas.openxmlformats.org/officeDocument/2006/relationships/slide" Target="slides/slide150.xml"/><Relationship Id="rId176" Type="http://schemas.openxmlformats.org/officeDocument/2006/relationships/slide" Target="slides/slide171.xml"/><Relationship Id="rId197" Type="http://schemas.openxmlformats.org/officeDocument/2006/relationships/slide" Target="slides/slide192.xml"/><Relationship Id="rId201" Type="http://schemas.openxmlformats.org/officeDocument/2006/relationships/slide" Target="slides/slide196.xml"/><Relationship Id="rId17" Type="http://schemas.openxmlformats.org/officeDocument/2006/relationships/slide" Target="slides/slide12.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24" Type="http://schemas.openxmlformats.org/officeDocument/2006/relationships/slide" Target="slides/slide119.xml"/><Relationship Id="rId70" Type="http://schemas.openxmlformats.org/officeDocument/2006/relationships/slide" Target="slides/slide65.xml"/><Relationship Id="rId91" Type="http://schemas.openxmlformats.org/officeDocument/2006/relationships/slide" Target="slides/slide86.xml"/><Relationship Id="rId145" Type="http://schemas.openxmlformats.org/officeDocument/2006/relationships/slide" Target="slides/slide140.xml"/><Relationship Id="rId166" Type="http://schemas.openxmlformats.org/officeDocument/2006/relationships/slide" Target="slides/slide161.xml"/><Relationship Id="rId187" Type="http://schemas.openxmlformats.org/officeDocument/2006/relationships/slide" Target="slides/slide182.xml"/><Relationship Id="rId1" Type="http://schemas.openxmlformats.org/officeDocument/2006/relationships/customXml" Target="../customXml/item1.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60" Type="http://schemas.openxmlformats.org/officeDocument/2006/relationships/slide" Target="slides/slide55.xml"/><Relationship Id="rId81" Type="http://schemas.openxmlformats.org/officeDocument/2006/relationships/slide" Target="slides/slide76.xml"/><Relationship Id="rId135" Type="http://schemas.openxmlformats.org/officeDocument/2006/relationships/slide" Target="slides/slide130.xml"/><Relationship Id="rId156" Type="http://schemas.openxmlformats.org/officeDocument/2006/relationships/slide" Target="slides/slide151.xml"/><Relationship Id="rId177" Type="http://schemas.openxmlformats.org/officeDocument/2006/relationships/slide" Target="slides/slide172.xml"/><Relationship Id="rId198" Type="http://schemas.openxmlformats.org/officeDocument/2006/relationships/slide" Target="slides/slide193.xml"/><Relationship Id="rId202" Type="http://schemas.openxmlformats.org/officeDocument/2006/relationships/slide" Target="slides/slide197.xml"/><Relationship Id="rId18" Type="http://schemas.openxmlformats.org/officeDocument/2006/relationships/slide" Target="slides/slide13.xml"/><Relationship Id="rId39" Type="http://schemas.openxmlformats.org/officeDocument/2006/relationships/slide" Target="slides/slide34.xml"/><Relationship Id="rId50" Type="http://schemas.openxmlformats.org/officeDocument/2006/relationships/slide" Target="slides/slide45.xml"/><Relationship Id="rId104" Type="http://schemas.openxmlformats.org/officeDocument/2006/relationships/slide" Target="slides/slide99.xml"/><Relationship Id="rId125" Type="http://schemas.openxmlformats.org/officeDocument/2006/relationships/slide" Target="slides/slide120.xml"/><Relationship Id="rId146" Type="http://schemas.openxmlformats.org/officeDocument/2006/relationships/slide" Target="slides/slide141.xml"/><Relationship Id="rId167" Type="http://schemas.openxmlformats.org/officeDocument/2006/relationships/slide" Target="slides/slide162.xml"/><Relationship Id="rId188" Type="http://schemas.openxmlformats.org/officeDocument/2006/relationships/slide" Target="slides/slide183.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E0B994-175D-1F4D-AAAF-A7D442664A87}" type="datetimeFigureOut">
              <a:rPr lang="en-US" smtClean="0"/>
              <a:t>11/5/2021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742E52-36FF-A241-B71F-ABA947B51DE1}" type="slidenum">
              <a:rPr lang="en-US" smtClean="0"/>
              <a:t>‹#›</a:t>
            </a:fld>
            <a:endParaRPr lang="en-US"/>
          </a:p>
        </p:txBody>
      </p:sp>
    </p:spTree>
    <p:extLst>
      <p:ext uri="{BB962C8B-B14F-4D97-AF65-F5344CB8AC3E}">
        <p14:creationId xmlns:p14="http://schemas.microsoft.com/office/powerpoint/2010/main" val="1605817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sz="1200" kern="1200" dirty="0">
                <a:solidFill>
                  <a:schemeClr val="tx1"/>
                </a:solidFill>
                <a:effectLst/>
                <a:latin typeface="+mn-lt"/>
                <a:ea typeface="+mn-ea"/>
                <a:cs typeface="+mn-cs"/>
              </a:rPr>
              <a:t>C. Jones</a:t>
            </a:r>
            <a:r>
              <a:rPr lang="en-AU" baseline="0" dirty="0"/>
              <a:t>,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a:t>
            </a:fld>
            <a:endParaRPr lang="en-US"/>
          </a:p>
        </p:txBody>
      </p:sp>
    </p:spTree>
    <p:extLst>
      <p:ext uri="{BB962C8B-B14F-4D97-AF65-F5344CB8AC3E}">
        <p14:creationId xmlns:p14="http://schemas.microsoft.com/office/powerpoint/2010/main" val="1149113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Optional: Replace with pictures of your operation and your Master </a:t>
            </a:r>
            <a:r>
              <a:rPr lang="en-AU" dirty="0" smtClean="0"/>
              <a:t>reef guide/s </a:t>
            </a:r>
            <a:r>
              <a:rPr lang="en-AU" dirty="0"/>
              <a:t>here.</a:t>
            </a:r>
          </a:p>
          <a:p>
            <a:r>
              <a:rPr lang="en-AU" dirty="0"/>
              <a:t>Image: </a:t>
            </a:r>
            <a:r>
              <a:rPr lang="en-US" dirty="0"/>
              <a:t>M. Knapton,</a:t>
            </a:r>
            <a:r>
              <a:rPr lang="en-US" baseline="0" dirty="0"/>
              <a:t>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a:t>
            </a:fld>
            <a:endParaRPr lang="en-US"/>
          </a:p>
        </p:txBody>
      </p:sp>
    </p:spTree>
    <p:extLst>
      <p:ext uri="{BB962C8B-B14F-4D97-AF65-F5344CB8AC3E}">
        <p14:creationId xmlns:p14="http://schemas.microsoft.com/office/powerpoint/2010/main" val="127470587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=16CiuY9NS80</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123</a:t>
            </a:fld>
            <a:endParaRPr lang="en-US"/>
          </a:p>
        </p:txBody>
      </p:sp>
    </p:spTree>
    <p:extLst>
      <p:ext uri="{BB962C8B-B14F-4D97-AF65-F5344CB8AC3E}">
        <p14:creationId xmlns:p14="http://schemas.microsoft.com/office/powerpoint/2010/main" val="199600498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124</a:t>
            </a:fld>
            <a:endParaRPr lang="en-US"/>
          </a:p>
        </p:txBody>
      </p:sp>
    </p:spTree>
    <p:extLst>
      <p:ext uri="{BB962C8B-B14F-4D97-AF65-F5344CB8AC3E}">
        <p14:creationId xmlns:p14="http://schemas.microsoft.com/office/powerpoint/2010/main" val="247850476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a:t>
            </a:r>
            <a:r>
              <a:rPr lang="en-AU" baseline="0" dirty="0"/>
              <a:t> U. Engelhardt, </a:t>
            </a:r>
            <a:r>
              <a:rPr lang="en-US" dirty="0"/>
              <a:t>Copyright Commonwealth of Australia (GBRMPA)</a:t>
            </a:r>
            <a:r>
              <a:rPr lang="en-AU" dirty="0"/>
              <a:t>; (Right)</a:t>
            </a:r>
            <a:r>
              <a:rPr lang="en-AU" baseline="0" dirty="0"/>
              <a:t> M. Simmons,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125</a:t>
            </a:fld>
            <a:endParaRPr lang="en-US"/>
          </a:p>
        </p:txBody>
      </p:sp>
    </p:spTree>
    <p:extLst>
      <p:ext uri="{BB962C8B-B14F-4D97-AF65-F5344CB8AC3E}">
        <p14:creationId xmlns:p14="http://schemas.microsoft.com/office/powerpoint/2010/main" val="37152547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126</a:t>
            </a:fld>
            <a:endParaRPr lang="en-US"/>
          </a:p>
        </p:txBody>
      </p:sp>
    </p:spTree>
    <p:extLst>
      <p:ext uri="{BB962C8B-B14F-4D97-AF65-F5344CB8AC3E}">
        <p14:creationId xmlns:p14="http://schemas.microsoft.com/office/powerpoint/2010/main" val="3383014745"/>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128</a:t>
            </a:fld>
            <a:endParaRPr lang="en-US"/>
          </a:p>
        </p:txBody>
      </p:sp>
    </p:spTree>
    <p:extLst>
      <p:ext uri="{BB962C8B-B14F-4D97-AF65-F5344CB8AC3E}">
        <p14:creationId xmlns:p14="http://schemas.microsoft.com/office/powerpoint/2010/main" val="3544983047"/>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 Simmonds,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129</a:t>
            </a:fld>
            <a:endParaRPr lang="en-AU"/>
          </a:p>
        </p:txBody>
      </p:sp>
    </p:spTree>
    <p:extLst>
      <p:ext uri="{BB962C8B-B14F-4D97-AF65-F5344CB8AC3E}">
        <p14:creationId xmlns:p14="http://schemas.microsoft.com/office/powerpoint/2010/main" val="331539143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130</a:t>
            </a:fld>
            <a:endParaRPr lang="en-US"/>
          </a:p>
        </p:txBody>
      </p:sp>
    </p:spTree>
    <p:extLst>
      <p:ext uri="{BB962C8B-B14F-4D97-AF65-F5344CB8AC3E}">
        <p14:creationId xmlns:p14="http://schemas.microsoft.com/office/powerpoint/2010/main" val="302425986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Hoppen,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131</a:t>
            </a:fld>
            <a:endParaRPr lang="en-US"/>
          </a:p>
        </p:txBody>
      </p:sp>
    </p:spTree>
    <p:extLst>
      <p:ext uri="{BB962C8B-B14F-4D97-AF65-F5344CB8AC3E}">
        <p14:creationId xmlns:p14="http://schemas.microsoft.com/office/powerpoint/2010/main" val="110443425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Simmons,</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132</a:t>
            </a:fld>
            <a:endParaRPr lang="en-US"/>
          </a:p>
        </p:txBody>
      </p:sp>
    </p:spTree>
    <p:extLst>
      <p:ext uri="{BB962C8B-B14F-4D97-AF65-F5344CB8AC3E}">
        <p14:creationId xmlns:p14="http://schemas.microsoft.com/office/powerpoint/2010/main" val="3681952803"/>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Simmons,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133</a:t>
            </a:fld>
            <a:endParaRPr lang="en-US"/>
          </a:p>
        </p:txBody>
      </p:sp>
    </p:spTree>
    <p:extLst>
      <p:ext uri="{BB962C8B-B14F-4D97-AF65-F5344CB8AC3E}">
        <p14:creationId xmlns:p14="http://schemas.microsoft.com/office/powerpoint/2010/main" val="2190948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Johnson, Copyright </a:t>
            </a:r>
            <a:r>
              <a:rPr lang="en-US" dirty="0"/>
              <a:t>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16</a:t>
            </a:fld>
            <a:endParaRPr lang="en-AU"/>
          </a:p>
        </p:txBody>
      </p:sp>
    </p:spTree>
    <p:extLst>
      <p:ext uri="{BB962C8B-B14F-4D97-AF65-F5344CB8AC3E}">
        <p14:creationId xmlns:p14="http://schemas.microsoft.com/office/powerpoint/2010/main" val="1543941209"/>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They spend their entire lives in the water, except for when they breed. Turtle breeding season is over summer. Turtles do not breed until they are 30 years of</a:t>
            </a:r>
            <a:r>
              <a:rPr lang="en-AU" dirty="0"/>
              <a:t> </a:t>
            </a:r>
            <a:r>
              <a:rPr lang="en-US" dirty="0"/>
              <a:t>age. They swim back to the same place they were born, sometimes 1000s of kilometers away, to find a mate and become pregnant. </a:t>
            </a:r>
            <a:r>
              <a:rPr lang="en-AU" dirty="0"/>
              <a:t>Image: J.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134</a:t>
            </a:fld>
            <a:endParaRPr lang="en-US"/>
          </a:p>
        </p:txBody>
      </p:sp>
    </p:spTree>
    <p:extLst>
      <p:ext uri="{BB962C8B-B14F-4D97-AF65-F5344CB8AC3E}">
        <p14:creationId xmlns:p14="http://schemas.microsoft.com/office/powerpoint/2010/main" val="1484933302"/>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135</a:t>
            </a:fld>
            <a:endParaRPr lang="en-US"/>
          </a:p>
        </p:txBody>
      </p:sp>
    </p:spTree>
    <p:extLst>
      <p:ext uri="{BB962C8B-B14F-4D97-AF65-F5344CB8AC3E}">
        <p14:creationId xmlns:p14="http://schemas.microsoft.com/office/powerpoint/2010/main" val="1597713088"/>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She can spend 4 to 6 hours on the beach. It looks exhausting. </a:t>
            </a:r>
            <a:r>
              <a:rPr lang="en-AU" dirty="0"/>
              <a:t>Image: J. Jones, Copyright Commonwealth of Australia (GBRMPA)</a:t>
            </a:r>
          </a:p>
          <a:p>
            <a:endParaRPr lang="en-US"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136</a:t>
            </a:fld>
            <a:endParaRPr lang="en-US"/>
          </a:p>
        </p:txBody>
      </p:sp>
    </p:spTree>
    <p:extLst>
      <p:ext uri="{BB962C8B-B14F-4D97-AF65-F5344CB8AC3E}">
        <p14:creationId xmlns:p14="http://schemas.microsoft.com/office/powerpoint/2010/main" val="356859595"/>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Once the eggs are laid, the mother covers the nest and returns to the water. </a:t>
            </a:r>
            <a:r>
              <a:rPr lang="en-AU" dirty="0"/>
              <a:t>Image: C. </a:t>
            </a:r>
            <a:r>
              <a:rPr lang="en-AU" dirty="0" err="1"/>
              <a:t>Moltzen</a:t>
            </a:r>
            <a:r>
              <a:rPr lang="en-AU" dirty="0"/>
              <a:t>,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137</a:t>
            </a:fld>
            <a:endParaRPr lang="en-US"/>
          </a:p>
        </p:txBody>
      </p:sp>
    </p:spTree>
    <p:extLst>
      <p:ext uri="{BB962C8B-B14F-4D97-AF65-F5344CB8AC3E}">
        <p14:creationId xmlns:p14="http://schemas.microsoft.com/office/powerpoint/2010/main" val="927578332"/>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Turner,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139</a:t>
            </a:fld>
            <a:endParaRPr lang="en-US"/>
          </a:p>
        </p:txBody>
      </p:sp>
    </p:spTree>
    <p:extLst>
      <p:ext uri="{BB962C8B-B14F-4D97-AF65-F5344CB8AC3E}">
        <p14:creationId xmlns:p14="http://schemas.microsoft.com/office/powerpoint/2010/main" val="342382124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Turner,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140</a:t>
            </a:fld>
            <a:endParaRPr lang="en-US"/>
          </a:p>
        </p:txBody>
      </p:sp>
    </p:spTree>
    <p:extLst>
      <p:ext uri="{BB962C8B-B14F-4D97-AF65-F5344CB8AC3E}">
        <p14:creationId xmlns:p14="http://schemas.microsoft.com/office/powerpoint/2010/main" val="1764159050"/>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Turner,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141</a:t>
            </a:fld>
            <a:endParaRPr lang="en-US"/>
          </a:p>
        </p:txBody>
      </p:sp>
    </p:spTree>
    <p:extLst>
      <p:ext uri="{BB962C8B-B14F-4D97-AF65-F5344CB8AC3E}">
        <p14:creationId xmlns:p14="http://schemas.microsoft.com/office/powerpoint/2010/main" val="3386239162"/>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Turner,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142</a:t>
            </a:fld>
            <a:endParaRPr lang="en-US"/>
          </a:p>
        </p:txBody>
      </p:sp>
    </p:spTree>
    <p:extLst>
      <p:ext uri="{BB962C8B-B14F-4D97-AF65-F5344CB8AC3E}">
        <p14:creationId xmlns:p14="http://schemas.microsoft.com/office/powerpoint/2010/main" val="3677454224"/>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143</a:t>
            </a:fld>
            <a:endParaRPr lang="en-US"/>
          </a:p>
        </p:txBody>
      </p:sp>
    </p:spTree>
    <p:extLst>
      <p:ext uri="{BB962C8B-B14F-4D97-AF65-F5344CB8AC3E}">
        <p14:creationId xmlns:p14="http://schemas.microsoft.com/office/powerpoint/2010/main" val="1550236092"/>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a:t>
            </a:r>
            <a:r>
              <a:rPr lang="en-AU" dirty="0" err="1"/>
              <a:t>joYlPlQqdAA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144</a:t>
            </a:fld>
            <a:endParaRPr lang="en-US"/>
          </a:p>
        </p:txBody>
      </p:sp>
    </p:spTree>
    <p:extLst>
      <p:ext uri="{BB962C8B-B14F-4D97-AF65-F5344CB8AC3E}">
        <p14:creationId xmlns:p14="http://schemas.microsoft.com/office/powerpoint/2010/main" val="27971523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Shultz,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Divers collecting Crown of Thorns Starfish that eat coral. </a:t>
            </a:r>
          </a:p>
        </p:txBody>
      </p:sp>
      <p:sp>
        <p:nvSpPr>
          <p:cNvPr id="4" name="Slide Number Placeholder 3"/>
          <p:cNvSpPr>
            <a:spLocks noGrp="1"/>
          </p:cNvSpPr>
          <p:nvPr>
            <p:ph type="sldNum" sz="quarter" idx="5"/>
          </p:nvPr>
        </p:nvSpPr>
        <p:spPr/>
        <p:txBody>
          <a:bodyPr/>
          <a:lstStyle/>
          <a:p>
            <a:fld id="{B9742E52-36FF-A241-B71F-ABA947B51DE1}" type="slidenum">
              <a:rPr lang="en-US" smtClean="0"/>
              <a:t>18</a:t>
            </a:fld>
            <a:endParaRPr lang="en-US"/>
          </a:p>
        </p:txBody>
      </p:sp>
    </p:spTree>
    <p:extLst>
      <p:ext uri="{BB962C8B-B14F-4D97-AF65-F5344CB8AC3E}">
        <p14:creationId xmlns:p14="http://schemas.microsoft.com/office/powerpoint/2010/main" val="2626082093"/>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a:t>
            </a:r>
            <a:r>
              <a:rPr lang="en-AU" baseline="0" dirty="0"/>
              <a:t>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145</a:t>
            </a:fld>
            <a:endParaRPr lang="en-US"/>
          </a:p>
        </p:txBody>
      </p:sp>
    </p:spTree>
    <p:extLst>
      <p:ext uri="{BB962C8B-B14F-4D97-AF65-F5344CB8AC3E}">
        <p14:creationId xmlns:p14="http://schemas.microsoft.com/office/powerpoint/2010/main" val="159578788"/>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https://theconversation.com/ghostnets-fish-on-marine-rubbish-threatens-northern-australian-turtles-11585</a:t>
            </a:r>
          </a:p>
        </p:txBody>
      </p:sp>
      <p:sp>
        <p:nvSpPr>
          <p:cNvPr id="4" name="Slide Number Placeholder 3"/>
          <p:cNvSpPr>
            <a:spLocks noGrp="1"/>
          </p:cNvSpPr>
          <p:nvPr>
            <p:ph type="sldNum" sz="quarter" idx="5"/>
          </p:nvPr>
        </p:nvSpPr>
        <p:spPr/>
        <p:txBody>
          <a:bodyPr/>
          <a:lstStyle/>
          <a:p>
            <a:fld id="{234FA360-BF07-4CF2-9CA5-041D33D8111D}" type="slidenum">
              <a:rPr lang="en-AU" smtClean="0"/>
              <a:t>146</a:t>
            </a:fld>
            <a:endParaRPr lang="en-AU"/>
          </a:p>
        </p:txBody>
      </p:sp>
    </p:spTree>
    <p:extLst>
      <p:ext uri="{BB962C8B-B14F-4D97-AF65-F5344CB8AC3E}">
        <p14:creationId xmlns:p14="http://schemas.microsoft.com/office/powerpoint/2010/main" val="536602994"/>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GBRMPA Image Library</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147</a:t>
            </a:fld>
            <a:endParaRPr lang="en-US"/>
          </a:p>
        </p:txBody>
      </p:sp>
    </p:spTree>
    <p:extLst>
      <p:ext uri="{BB962C8B-B14F-4D97-AF65-F5344CB8AC3E}">
        <p14:creationId xmlns:p14="http://schemas.microsoft.com/office/powerpoint/2010/main" val="3818336462"/>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a:t>
            </a:r>
            <a:r>
              <a:rPr lang="en-AU" dirty="0" err="1"/>
              <a:t>UyaGjSMEjsA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148</a:t>
            </a:fld>
            <a:endParaRPr lang="en-US"/>
          </a:p>
        </p:txBody>
      </p:sp>
    </p:spTree>
    <p:extLst>
      <p:ext uri="{BB962C8B-B14F-4D97-AF65-F5344CB8AC3E}">
        <p14:creationId xmlns:p14="http://schemas.microsoft.com/office/powerpoint/2010/main" val="3954384255"/>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Images: (Left) https://</a:t>
            </a:r>
            <a:r>
              <a:rPr lang="en-AU" dirty="0" err="1"/>
              <a:t>www.gbrmpa.gov.au</a:t>
            </a:r>
            <a:r>
              <a:rPr lang="en-AU" dirty="0"/>
              <a:t>/our-work/threats-to-the-reef/marine-debris; (Right) C. Miller, Copyright Commonwealth of Australia</a:t>
            </a:r>
            <a:r>
              <a:rPr lang="en-AU" baseline="0" dirty="0"/>
              <a:t>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149</a:t>
            </a:fld>
            <a:endParaRPr lang="en-US"/>
          </a:p>
        </p:txBody>
      </p:sp>
    </p:spTree>
    <p:extLst>
      <p:ext uri="{BB962C8B-B14F-4D97-AF65-F5344CB8AC3E}">
        <p14:creationId xmlns:p14="http://schemas.microsoft.com/office/powerpoint/2010/main" val="501823962"/>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 Simmonds,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150</a:t>
            </a:fld>
            <a:endParaRPr lang="en-US"/>
          </a:p>
        </p:txBody>
      </p:sp>
    </p:spTree>
    <p:extLst>
      <p:ext uri="{BB962C8B-B14F-4D97-AF65-F5344CB8AC3E}">
        <p14:creationId xmlns:p14="http://schemas.microsoft.com/office/powerpoint/2010/main" val="1791122639"/>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151</a:t>
            </a:fld>
            <a:endParaRPr lang="en-US"/>
          </a:p>
        </p:txBody>
      </p:sp>
    </p:spTree>
    <p:extLst>
      <p:ext uri="{BB962C8B-B14F-4D97-AF65-F5344CB8AC3E}">
        <p14:creationId xmlns:p14="http://schemas.microsoft.com/office/powerpoint/2010/main" val="4013140480"/>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a:t>
            </a:r>
            <a:r>
              <a:rPr lang="en-AU" baseline="0" dirty="0"/>
              <a:t> </a:t>
            </a:r>
            <a:r>
              <a:rPr lang="en-AU" baseline="0" dirty="0" err="1"/>
              <a:t>Sumerling</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153</a:t>
            </a:fld>
            <a:endParaRPr lang="en-US"/>
          </a:p>
        </p:txBody>
      </p:sp>
    </p:spTree>
    <p:extLst>
      <p:ext uri="{BB962C8B-B14F-4D97-AF65-F5344CB8AC3E}">
        <p14:creationId xmlns:p14="http://schemas.microsoft.com/office/powerpoint/2010/main" val="3705934504"/>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T. Mayne,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154</a:t>
            </a:fld>
            <a:endParaRPr lang="en-US"/>
          </a:p>
        </p:txBody>
      </p:sp>
    </p:spTree>
    <p:extLst>
      <p:ext uri="{BB962C8B-B14F-4D97-AF65-F5344CB8AC3E}">
        <p14:creationId xmlns:p14="http://schemas.microsoft.com/office/powerpoint/2010/main" val="4113150114"/>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Hoppen, Copyright Commonwealth of Australia (GBRMPA)</a:t>
            </a:r>
          </a:p>
        </p:txBody>
      </p:sp>
      <p:sp>
        <p:nvSpPr>
          <p:cNvPr id="4" name="Slide Number Placeholder 3"/>
          <p:cNvSpPr>
            <a:spLocks noGrp="1"/>
          </p:cNvSpPr>
          <p:nvPr>
            <p:ph type="sldNum" sz="quarter" idx="5"/>
          </p:nvPr>
        </p:nvSpPr>
        <p:spPr/>
        <p:txBody>
          <a:bodyPr/>
          <a:lstStyle/>
          <a:p>
            <a:fld id="{B9742E52-36FF-A241-B71F-ABA947B51DE1}" type="slidenum">
              <a:rPr lang="en-US" smtClean="0"/>
              <a:t>155</a:t>
            </a:fld>
            <a:endParaRPr lang="en-US"/>
          </a:p>
        </p:txBody>
      </p:sp>
    </p:spTree>
    <p:extLst>
      <p:ext uri="{BB962C8B-B14F-4D97-AF65-F5344CB8AC3E}">
        <p14:creationId xmlns:p14="http://schemas.microsoft.com/office/powerpoint/2010/main" val="3636548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Knapton, Copyright Commonwealth of Australia (GBRMPA)</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20</a:t>
            </a:fld>
            <a:endParaRPr lang="en-US"/>
          </a:p>
        </p:txBody>
      </p:sp>
    </p:spTree>
    <p:extLst>
      <p:ext uri="{BB962C8B-B14F-4D97-AF65-F5344CB8AC3E}">
        <p14:creationId xmlns:p14="http://schemas.microsoft.com/office/powerpoint/2010/main" val="199340187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P. </a:t>
            </a:r>
            <a:r>
              <a:rPr lang="en-AU" dirty="0" smtClean="0"/>
              <a:t>Marshall,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156</a:t>
            </a:fld>
            <a:endParaRPr lang="en-US"/>
          </a:p>
        </p:txBody>
      </p:sp>
    </p:spTree>
    <p:extLst>
      <p:ext uri="{BB962C8B-B14F-4D97-AF65-F5344CB8AC3E}">
        <p14:creationId xmlns:p14="http://schemas.microsoft.com/office/powerpoint/2010/main" val="1449380464"/>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 </a:t>
            </a:r>
            <a:r>
              <a:rPr lang="en-AU" dirty="0" err="1"/>
              <a:t>Berkelmans</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157</a:t>
            </a:fld>
            <a:endParaRPr lang="en-US"/>
          </a:p>
        </p:txBody>
      </p:sp>
    </p:spTree>
    <p:extLst>
      <p:ext uri="{BB962C8B-B14F-4D97-AF65-F5344CB8AC3E}">
        <p14:creationId xmlns:p14="http://schemas.microsoft.com/office/powerpoint/2010/main" val="3958919222"/>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158</a:t>
            </a:fld>
            <a:endParaRPr lang="en-US"/>
          </a:p>
        </p:txBody>
      </p:sp>
    </p:spTree>
    <p:extLst>
      <p:ext uri="{BB962C8B-B14F-4D97-AF65-F5344CB8AC3E}">
        <p14:creationId xmlns:p14="http://schemas.microsoft.com/office/powerpoint/2010/main" val="134609174"/>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159</a:t>
            </a:fld>
            <a:endParaRPr lang="en-US"/>
          </a:p>
        </p:txBody>
      </p:sp>
    </p:spTree>
    <p:extLst>
      <p:ext uri="{BB962C8B-B14F-4D97-AF65-F5344CB8AC3E}">
        <p14:creationId xmlns:p14="http://schemas.microsoft.com/office/powerpoint/2010/main" val="4108688900"/>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160</a:t>
            </a:fld>
            <a:endParaRPr lang="en-US"/>
          </a:p>
        </p:txBody>
      </p:sp>
    </p:spTree>
    <p:extLst>
      <p:ext uri="{BB962C8B-B14F-4D97-AF65-F5344CB8AC3E}">
        <p14:creationId xmlns:p14="http://schemas.microsoft.com/office/powerpoint/2010/main" val="1222670436"/>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baseline="0" dirty="0"/>
              <a:t>K. Hoppen,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161</a:t>
            </a:fld>
            <a:endParaRPr lang="en-US"/>
          </a:p>
        </p:txBody>
      </p:sp>
    </p:spTree>
    <p:extLst>
      <p:ext uri="{BB962C8B-B14F-4D97-AF65-F5344CB8AC3E}">
        <p14:creationId xmlns:p14="http://schemas.microsoft.com/office/powerpoint/2010/main" val="1470648610"/>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R. </a:t>
            </a:r>
            <a:r>
              <a:rPr lang="en-AU" dirty="0" err="1"/>
              <a:t>Berkelmans</a:t>
            </a:r>
            <a:r>
              <a:rPr lang="en-AU"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162</a:t>
            </a:fld>
            <a:endParaRPr lang="en-US"/>
          </a:p>
        </p:txBody>
      </p:sp>
    </p:spTree>
    <p:extLst>
      <p:ext uri="{BB962C8B-B14F-4D97-AF65-F5344CB8AC3E}">
        <p14:creationId xmlns:p14="http://schemas.microsoft.com/office/powerpoint/2010/main" val="4193873270"/>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C. </a:t>
            </a:r>
            <a:r>
              <a:rPr lang="en-AU" dirty="0" err="1"/>
              <a:t>McGrogan</a:t>
            </a:r>
            <a:r>
              <a:rPr lang="en-AU" dirty="0"/>
              <a:t>, Copyright Commonwealth of Australia (GBRMPA)</a:t>
            </a:r>
          </a:p>
          <a:p>
            <a:endParaRPr lang="en-US"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163</a:t>
            </a:fld>
            <a:endParaRPr lang="en-US"/>
          </a:p>
        </p:txBody>
      </p:sp>
    </p:spTree>
    <p:extLst>
      <p:ext uri="{BB962C8B-B14F-4D97-AF65-F5344CB8AC3E}">
        <p14:creationId xmlns:p14="http://schemas.microsoft.com/office/powerpoint/2010/main" val="4044291427"/>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J. </a:t>
            </a:r>
            <a:r>
              <a:rPr lang="en-AU" dirty="0" err="1"/>
              <a:t>Sumerling</a:t>
            </a:r>
            <a:r>
              <a:rPr lang="en-AU" dirty="0"/>
              <a:t>, </a:t>
            </a:r>
            <a:r>
              <a:rPr lang="en-US" dirty="0"/>
              <a:t>Copyright Commonwealth of Australia (GBRMPA)</a:t>
            </a:r>
            <a:r>
              <a:rPr lang="en-AU" baseline="0" dirty="0"/>
              <a:t>; (Right) C. Jones,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164</a:t>
            </a:fld>
            <a:endParaRPr lang="en-US"/>
          </a:p>
        </p:txBody>
      </p:sp>
    </p:spTree>
    <p:extLst>
      <p:ext uri="{BB962C8B-B14F-4D97-AF65-F5344CB8AC3E}">
        <p14:creationId xmlns:p14="http://schemas.microsoft.com/office/powerpoint/2010/main" val="2564815818"/>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GBRMPA Image Library (Grey Reef Shark)</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165</a:t>
            </a:fld>
            <a:endParaRPr lang="en-US"/>
          </a:p>
        </p:txBody>
      </p:sp>
    </p:spTree>
    <p:extLst>
      <p:ext uri="{BB962C8B-B14F-4D97-AF65-F5344CB8AC3E}">
        <p14:creationId xmlns:p14="http://schemas.microsoft.com/office/powerpoint/2010/main" val="32452905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C. Jones, Copyright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22</a:t>
            </a:fld>
            <a:endParaRPr lang="en-AU"/>
          </a:p>
        </p:txBody>
      </p:sp>
    </p:spTree>
    <p:extLst>
      <p:ext uri="{BB962C8B-B14F-4D97-AF65-F5344CB8AC3E}">
        <p14:creationId xmlns:p14="http://schemas.microsoft.com/office/powerpoint/2010/main" val="1777378018"/>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166</a:t>
            </a:fld>
            <a:endParaRPr lang="en-US"/>
          </a:p>
        </p:txBody>
      </p:sp>
    </p:spTree>
    <p:extLst>
      <p:ext uri="{BB962C8B-B14F-4D97-AF65-F5344CB8AC3E}">
        <p14:creationId xmlns:p14="http://schemas.microsoft.com/office/powerpoint/2010/main" val="961255184"/>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Hurford</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168</a:t>
            </a:fld>
            <a:endParaRPr lang="en-US"/>
          </a:p>
        </p:txBody>
      </p:sp>
    </p:spTree>
    <p:extLst>
      <p:ext uri="{BB962C8B-B14F-4D97-AF65-F5344CB8AC3E}">
        <p14:creationId xmlns:p14="http://schemas.microsoft.com/office/powerpoint/2010/main" val="984105648"/>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S. Batley,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169</a:t>
            </a:fld>
            <a:endParaRPr lang="en-AU"/>
          </a:p>
        </p:txBody>
      </p:sp>
    </p:spTree>
    <p:extLst>
      <p:ext uri="{BB962C8B-B14F-4D97-AF65-F5344CB8AC3E}">
        <p14:creationId xmlns:p14="http://schemas.microsoft.com/office/powerpoint/2010/main" val="213503199"/>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AU" baseline="0" dirty="0"/>
              <a:t>K. Garnett,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170</a:t>
            </a:fld>
            <a:endParaRPr lang="en-US"/>
          </a:p>
        </p:txBody>
      </p:sp>
    </p:spTree>
    <p:extLst>
      <p:ext uri="{BB962C8B-B14F-4D97-AF65-F5344CB8AC3E}">
        <p14:creationId xmlns:p14="http://schemas.microsoft.com/office/powerpoint/2010/main" val="152453210"/>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 </a:t>
            </a:r>
            <a:r>
              <a:rPr lang="en-AU" dirty="0" err="1"/>
              <a:t>Curnock</a:t>
            </a:r>
            <a:r>
              <a:rPr lang="en-AU" dirty="0"/>
              <a:t>,</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171</a:t>
            </a:fld>
            <a:endParaRPr lang="en-US"/>
          </a:p>
        </p:txBody>
      </p:sp>
    </p:spTree>
    <p:extLst>
      <p:ext uri="{BB962C8B-B14F-4D97-AF65-F5344CB8AC3E}">
        <p14:creationId xmlns:p14="http://schemas.microsoft.com/office/powerpoint/2010/main" val="2602136548"/>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172</a:t>
            </a:fld>
            <a:endParaRPr lang="en-US"/>
          </a:p>
        </p:txBody>
      </p:sp>
    </p:spTree>
    <p:extLst>
      <p:ext uri="{BB962C8B-B14F-4D97-AF65-F5344CB8AC3E}">
        <p14:creationId xmlns:p14="http://schemas.microsoft.com/office/powerpoint/2010/main" val="2174117009"/>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Shultz,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173</a:t>
            </a:fld>
            <a:endParaRPr lang="en-US"/>
          </a:p>
        </p:txBody>
      </p:sp>
    </p:spTree>
    <p:extLst>
      <p:ext uri="{BB962C8B-B14F-4D97-AF65-F5344CB8AC3E}">
        <p14:creationId xmlns:p14="http://schemas.microsoft.com/office/powerpoint/2010/main" val="3869973009"/>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K. Garnett,</a:t>
            </a:r>
            <a:r>
              <a:rPr lang="en-AU" baseline="0" dirty="0"/>
              <a:t> </a:t>
            </a:r>
            <a:r>
              <a:rPr lang="en-AU" dirty="0"/>
              <a:t>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174</a:t>
            </a:fld>
            <a:endParaRPr lang="en-US"/>
          </a:p>
        </p:txBody>
      </p:sp>
    </p:spTree>
    <p:extLst>
      <p:ext uri="{BB962C8B-B14F-4D97-AF65-F5344CB8AC3E}">
        <p14:creationId xmlns:p14="http://schemas.microsoft.com/office/powerpoint/2010/main" val="1156487450"/>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Shultz,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175</a:t>
            </a:fld>
            <a:endParaRPr lang="en-US"/>
          </a:p>
        </p:txBody>
      </p:sp>
    </p:spTree>
    <p:extLst>
      <p:ext uri="{BB962C8B-B14F-4D97-AF65-F5344CB8AC3E}">
        <p14:creationId xmlns:p14="http://schemas.microsoft.com/office/powerpoint/2010/main" val="359840352"/>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K. Garnett, Copyright Commonwealth of Australia (GBRMPA); (Right)</a:t>
            </a:r>
            <a:r>
              <a:rPr lang="en-AU" baseline="0" dirty="0"/>
              <a:t> J. </a:t>
            </a:r>
            <a:r>
              <a:rPr lang="en-AU" baseline="0" dirty="0" err="1"/>
              <a:t>Hurford</a:t>
            </a:r>
            <a:r>
              <a:rPr lang="en-AU" baseline="0" dirty="0"/>
              <a:t>,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176</a:t>
            </a:fld>
            <a:endParaRPr lang="en-US"/>
          </a:p>
        </p:txBody>
      </p:sp>
    </p:spTree>
    <p:extLst>
      <p:ext uri="{BB962C8B-B14F-4D97-AF65-F5344CB8AC3E}">
        <p14:creationId xmlns:p14="http://schemas.microsoft.com/office/powerpoint/2010/main" val="14307947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Reef Monitoring Survey Course</a:t>
            </a:r>
          </a:p>
        </p:txBody>
      </p:sp>
      <p:sp>
        <p:nvSpPr>
          <p:cNvPr id="4" name="Slide Number Placeholder 3"/>
          <p:cNvSpPr>
            <a:spLocks noGrp="1"/>
          </p:cNvSpPr>
          <p:nvPr>
            <p:ph type="sldNum" sz="quarter" idx="5"/>
          </p:nvPr>
        </p:nvSpPr>
        <p:spPr/>
        <p:txBody>
          <a:bodyPr/>
          <a:lstStyle/>
          <a:p>
            <a:fld id="{B9742E52-36FF-A241-B71F-ABA947B51DE1}" type="slidenum">
              <a:rPr lang="en-US" smtClean="0"/>
              <a:t>24</a:t>
            </a:fld>
            <a:endParaRPr lang="en-US"/>
          </a:p>
        </p:txBody>
      </p:sp>
    </p:spTree>
    <p:extLst>
      <p:ext uri="{BB962C8B-B14F-4D97-AF65-F5344CB8AC3E}">
        <p14:creationId xmlns:p14="http://schemas.microsoft.com/office/powerpoint/2010/main" val="56885997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L. Zell,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177</a:t>
            </a:fld>
            <a:endParaRPr lang="en-US"/>
          </a:p>
        </p:txBody>
      </p:sp>
    </p:spTree>
    <p:extLst>
      <p:ext uri="{BB962C8B-B14F-4D97-AF65-F5344CB8AC3E}">
        <p14:creationId xmlns:p14="http://schemas.microsoft.com/office/powerpoint/2010/main" val="2350350449"/>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M. </a:t>
            </a:r>
            <a:r>
              <a:rPr lang="en-AU" dirty="0" err="1"/>
              <a:t>Curnock</a:t>
            </a:r>
            <a:r>
              <a:rPr lang="en-AU" dirty="0"/>
              <a:t>, </a:t>
            </a:r>
            <a:r>
              <a:rPr lang="en-US" dirty="0"/>
              <a:t>Copyright Commonwealth of Australia (GBRMPA)</a:t>
            </a:r>
            <a:r>
              <a:rPr lang="en-AU" baseline="0" dirty="0"/>
              <a:t>; (Right) </a:t>
            </a:r>
            <a:r>
              <a:rPr lang="en-US" dirty="0"/>
              <a:t>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178</a:t>
            </a:fld>
            <a:endParaRPr lang="en-US"/>
          </a:p>
        </p:txBody>
      </p:sp>
    </p:spTree>
    <p:extLst>
      <p:ext uri="{BB962C8B-B14F-4D97-AF65-F5344CB8AC3E}">
        <p14:creationId xmlns:p14="http://schemas.microsoft.com/office/powerpoint/2010/main" val="71183894"/>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App image: https://</a:t>
            </a:r>
            <a:r>
              <a:rPr lang="en-AU" dirty="0" err="1"/>
              <a:t>www.gbrmpa.gov.au</a:t>
            </a:r>
            <a:r>
              <a:rPr lang="en-AU" dirty="0"/>
              <a:t>/__data/assets/</a:t>
            </a:r>
            <a:r>
              <a:rPr lang="en-AU" dirty="0" err="1"/>
              <a:t>pdf_file</a:t>
            </a:r>
            <a:r>
              <a:rPr lang="en-AU" dirty="0"/>
              <a:t>/0020/265430/Eye-on-the-Reef-app-</a:t>
            </a:r>
            <a:r>
              <a:rPr lang="en-AU" dirty="0" err="1"/>
              <a:t>poster.pdf</a:t>
            </a:r>
            <a:r>
              <a:rPr lang="en-AU" dirty="0"/>
              <a:t> </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182</a:t>
            </a:fld>
            <a:endParaRPr lang="en-US"/>
          </a:p>
        </p:txBody>
      </p:sp>
    </p:spTree>
    <p:extLst>
      <p:ext uri="{BB962C8B-B14F-4D97-AF65-F5344CB8AC3E}">
        <p14:creationId xmlns:p14="http://schemas.microsoft.com/office/powerpoint/2010/main" val="1960308832"/>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https://</a:t>
            </a:r>
            <a:r>
              <a:rPr lang="en-AU" dirty="0" err="1"/>
              <a:t>www.youtube.com</a:t>
            </a:r>
            <a:r>
              <a:rPr lang="en-AU" dirty="0"/>
              <a:t>/</a:t>
            </a:r>
            <a:r>
              <a:rPr lang="en-AU" dirty="0" err="1"/>
              <a:t>watch?v</a:t>
            </a:r>
            <a:r>
              <a:rPr lang="en-AU" dirty="0"/>
              <a:t>=G_ZOfdJb_6A&amp;t=33s</a:t>
            </a:r>
          </a:p>
        </p:txBody>
      </p:sp>
      <p:sp>
        <p:nvSpPr>
          <p:cNvPr id="4" name="Slide Number Placeholder 3"/>
          <p:cNvSpPr>
            <a:spLocks noGrp="1"/>
          </p:cNvSpPr>
          <p:nvPr>
            <p:ph type="sldNum" sz="quarter" idx="5"/>
          </p:nvPr>
        </p:nvSpPr>
        <p:spPr/>
        <p:txBody>
          <a:bodyPr/>
          <a:lstStyle/>
          <a:p>
            <a:fld id="{B9742E52-36FF-A241-B71F-ABA947B51DE1}" type="slidenum">
              <a:rPr lang="en-US" smtClean="0"/>
              <a:t>183</a:t>
            </a:fld>
            <a:endParaRPr lang="en-US"/>
          </a:p>
        </p:txBody>
      </p:sp>
    </p:spTree>
    <p:extLst>
      <p:ext uri="{BB962C8B-B14F-4D97-AF65-F5344CB8AC3E}">
        <p14:creationId xmlns:p14="http://schemas.microsoft.com/office/powerpoint/2010/main" val="4081006"/>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This is the last slide for students to view. The remaining slides are for the teachers.  </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184</a:t>
            </a:fld>
            <a:endParaRPr lang="en-US"/>
          </a:p>
        </p:txBody>
      </p:sp>
    </p:spTree>
    <p:extLst>
      <p:ext uri="{BB962C8B-B14F-4D97-AF65-F5344CB8AC3E}">
        <p14:creationId xmlns:p14="http://schemas.microsoft.com/office/powerpoint/2010/main" val="3469896593"/>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err="1"/>
              <a:t>www.gbrmpa.gov.au</a:t>
            </a:r>
            <a:r>
              <a:rPr lang="en-US" sz="1200" b="0" dirty="0"/>
              <a:t>/our-work/eye-on-the-reef</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191</a:t>
            </a:fld>
            <a:endParaRPr lang="en-US"/>
          </a:p>
        </p:txBody>
      </p:sp>
    </p:spTree>
    <p:extLst>
      <p:ext uri="{BB962C8B-B14F-4D97-AF65-F5344CB8AC3E}">
        <p14:creationId xmlns:p14="http://schemas.microsoft.com/office/powerpoint/2010/main" val="3376313292"/>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www.gbrmpa.gov.au</a:t>
            </a:r>
            <a:r>
              <a:rPr lang="en-AU" dirty="0"/>
              <a:t>/__data/assets/</a:t>
            </a:r>
            <a:r>
              <a:rPr lang="en-AU" dirty="0" err="1"/>
              <a:t>pdf_file</a:t>
            </a:r>
            <a:r>
              <a:rPr lang="en-AU" dirty="0"/>
              <a:t>/0007/237346/Rapid-Monitoring-Form-V.2.0.pdf</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196</a:t>
            </a:fld>
            <a:endParaRPr lang="en-US"/>
          </a:p>
        </p:txBody>
      </p:sp>
    </p:spTree>
    <p:extLst>
      <p:ext uri="{BB962C8B-B14F-4D97-AF65-F5344CB8AC3E}">
        <p14:creationId xmlns:p14="http://schemas.microsoft.com/office/powerpoint/2010/main" val="32789090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Optional: Replace with pictures of your operation and your Master </a:t>
            </a:r>
            <a:r>
              <a:rPr lang="en-AU" dirty="0" smtClean="0"/>
              <a:t>reef guide/s </a:t>
            </a:r>
            <a:r>
              <a:rPr lang="en-AU" dirty="0"/>
              <a:t>here.</a:t>
            </a:r>
          </a:p>
          <a:p>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26</a:t>
            </a:fld>
            <a:endParaRPr lang="en-US"/>
          </a:p>
        </p:txBody>
      </p:sp>
    </p:spTree>
    <p:extLst>
      <p:ext uri="{BB962C8B-B14F-4D97-AF65-F5344CB8AC3E}">
        <p14:creationId xmlns:p14="http://schemas.microsoft.com/office/powerpoint/2010/main" val="17384659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Optional: Replace with pictures of your operation and your Master </a:t>
            </a:r>
            <a:r>
              <a:rPr lang="en-AU" dirty="0" smtClean="0"/>
              <a:t>reef guide/s </a:t>
            </a:r>
            <a:r>
              <a:rPr lang="en-AU" dirty="0"/>
              <a:t>here.</a:t>
            </a:r>
          </a:p>
          <a:p>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27</a:t>
            </a:fld>
            <a:endParaRPr lang="en-US"/>
          </a:p>
        </p:txBody>
      </p:sp>
    </p:spTree>
    <p:extLst>
      <p:ext uri="{BB962C8B-B14F-4D97-AF65-F5344CB8AC3E}">
        <p14:creationId xmlns:p14="http://schemas.microsoft.com/office/powerpoint/2010/main" val="4420046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31</a:t>
            </a:fld>
            <a:endParaRPr lang="en-AU"/>
          </a:p>
        </p:txBody>
      </p:sp>
    </p:spTree>
    <p:extLst>
      <p:ext uri="{BB962C8B-B14F-4D97-AF65-F5344CB8AC3E}">
        <p14:creationId xmlns:p14="http://schemas.microsoft.com/office/powerpoint/2010/main" val="22443900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smtClean="0"/>
              <a:t>all </a:t>
            </a:r>
            <a:r>
              <a:rPr lang="en-AU" dirty="0"/>
              <a:t>questions are linked to the ACARA curriculum content elaborations for Year 8 Biological Sciences (Science Understanding). </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32</a:t>
            </a:fld>
            <a:endParaRPr lang="en-US"/>
          </a:p>
        </p:txBody>
      </p:sp>
    </p:spTree>
    <p:extLst>
      <p:ext uri="{BB962C8B-B14F-4D97-AF65-F5344CB8AC3E}">
        <p14:creationId xmlns:p14="http://schemas.microsoft.com/office/powerpoint/2010/main" val="29955901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5A3FA7E0-AAEC-4123-AA74-722D8698979E}" type="slidenum">
              <a:rPr lang="en-AU" smtClean="0"/>
              <a:t>3</a:t>
            </a:fld>
            <a:endParaRPr lang="en-AU"/>
          </a:p>
        </p:txBody>
      </p:sp>
    </p:spTree>
    <p:extLst>
      <p:ext uri="{BB962C8B-B14F-4D97-AF65-F5344CB8AC3E}">
        <p14:creationId xmlns:p14="http://schemas.microsoft.com/office/powerpoint/2010/main" val="31394759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33</a:t>
            </a:fld>
            <a:endParaRPr lang="en-US"/>
          </a:p>
        </p:txBody>
      </p:sp>
    </p:spTree>
    <p:extLst>
      <p:ext uri="{BB962C8B-B14F-4D97-AF65-F5344CB8AC3E}">
        <p14:creationId xmlns:p14="http://schemas.microsoft.com/office/powerpoint/2010/main" val="4374441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Oliver,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34</a:t>
            </a:fld>
            <a:endParaRPr lang="en-US"/>
          </a:p>
        </p:txBody>
      </p:sp>
    </p:spTree>
    <p:extLst>
      <p:ext uri="{BB962C8B-B14F-4D97-AF65-F5344CB8AC3E}">
        <p14:creationId xmlns:p14="http://schemas.microsoft.com/office/powerpoint/2010/main" val="17441295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35</a:t>
            </a:fld>
            <a:endParaRPr lang="en-US"/>
          </a:p>
        </p:txBody>
      </p:sp>
    </p:spTree>
    <p:extLst>
      <p:ext uri="{BB962C8B-B14F-4D97-AF65-F5344CB8AC3E}">
        <p14:creationId xmlns:p14="http://schemas.microsoft.com/office/powerpoint/2010/main" val="39263309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36</a:t>
            </a:fld>
            <a:endParaRPr lang="en-US"/>
          </a:p>
        </p:txBody>
      </p:sp>
    </p:spTree>
    <p:extLst>
      <p:ext uri="{BB962C8B-B14F-4D97-AF65-F5344CB8AC3E}">
        <p14:creationId xmlns:p14="http://schemas.microsoft.com/office/powerpoint/2010/main" val="25067320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37</a:t>
            </a:fld>
            <a:endParaRPr lang="en-US"/>
          </a:p>
        </p:txBody>
      </p:sp>
    </p:spTree>
    <p:extLst>
      <p:ext uri="{BB962C8B-B14F-4D97-AF65-F5344CB8AC3E}">
        <p14:creationId xmlns:p14="http://schemas.microsoft.com/office/powerpoint/2010/main" val="5666114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38</a:t>
            </a:fld>
            <a:endParaRPr lang="en-US"/>
          </a:p>
        </p:txBody>
      </p:sp>
    </p:spTree>
    <p:extLst>
      <p:ext uri="{BB962C8B-B14F-4D97-AF65-F5344CB8AC3E}">
        <p14:creationId xmlns:p14="http://schemas.microsoft.com/office/powerpoint/2010/main" val="32690845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39</a:t>
            </a:fld>
            <a:endParaRPr lang="en-US"/>
          </a:p>
        </p:txBody>
      </p:sp>
    </p:spTree>
    <p:extLst>
      <p:ext uri="{BB962C8B-B14F-4D97-AF65-F5344CB8AC3E}">
        <p14:creationId xmlns:p14="http://schemas.microsoft.com/office/powerpoint/2010/main" val="28174569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a:t>
            </a:r>
            <a:r>
              <a:rPr lang="en-US" dirty="0"/>
              <a:t>(Left) C. Jones, </a:t>
            </a:r>
            <a:r>
              <a:rPr lang="en-AU" dirty="0"/>
              <a:t>Copyright </a:t>
            </a:r>
            <a:r>
              <a:rPr lang="en-US" dirty="0"/>
              <a:t>Copyright Commonwealth of Australia (GBRMPA)</a:t>
            </a:r>
            <a:r>
              <a:rPr lang="en-AU" dirty="0"/>
              <a:t>; (Middle)</a:t>
            </a:r>
            <a:r>
              <a:rPr lang="en-AU" baseline="0" dirty="0"/>
              <a:t> C. Jones, </a:t>
            </a:r>
            <a:r>
              <a:rPr lang="en-AU" dirty="0"/>
              <a:t>Copyright </a:t>
            </a:r>
            <a:r>
              <a:rPr lang="en-US" dirty="0"/>
              <a:t>Copyright Commonwealth of Australia (GBRMPA)</a:t>
            </a:r>
            <a:r>
              <a:rPr lang="en-AU" dirty="0"/>
              <a:t>; (Right) J. Jones, Copyright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40</a:t>
            </a:fld>
            <a:endParaRPr lang="en-US"/>
          </a:p>
        </p:txBody>
      </p:sp>
    </p:spTree>
    <p:extLst>
      <p:ext uri="{BB962C8B-B14F-4D97-AF65-F5344CB8AC3E}">
        <p14:creationId xmlns:p14="http://schemas.microsoft.com/office/powerpoint/2010/main" val="36878135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Oliver, Copyright Commonwealth of Australia (GBRMPA)</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41</a:t>
            </a:fld>
            <a:endParaRPr lang="en-US"/>
          </a:p>
        </p:txBody>
      </p:sp>
    </p:spTree>
    <p:extLst>
      <p:ext uri="{BB962C8B-B14F-4D97-AF65-F5344CB8AC3E}">
        <p14:creationId xmlns:p14="http://schemas.microsoft.com/office/powerpoint/2010/main" val="26664992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=LsxP5Aa_A5U</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43</a:t>
            </a:fld>
            <a:endParaRPr lang="en-US"/>
          </a:p>
        </p:txBody>
      </p:sp>
    </p:spTree>
    <p:extLst>
      <p:ext uri="{BB962C8B-B14F-4D97-AF65-F5344CB8AC3E}">
        <p14:creationId xmlns:p14="http://schemas.microsoft.com/office/powerpoint/2010/main" val="4228829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5A3FA7E0-AAEC-4123-AA74-722D8698979E}" type="slidenum">
              <a:rPr lang="en-AU" smtClean="0"/>
              <a:t>4</a:t>
            </a:fld>
            <a:endParaRPr lang="en-AU"/>
          </a:p>
        </p:txBody>
      </p:sp>
    </p:spTree>
    <p:extLst>
      <p:ext uri="{BB962C8B-B14F-4D97-AF65-F5344CB8AC3E}">
        <p14:creationId xmlns:p14="http://schemas.microsoft.com/office/powerpoint/2010/main" val="5413979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45</a:t>
            </a:fld>
            <a:endParaRPr lang="en-US"/>
          </a:p>
        </p:txBody>
      </p:sp>
    </p:spTree>
    <p:extLst>
      <p:ext uri="{BB962C8B-B14F-4D97-AF65-F5344CB8AC3E}">
        <p14:creationId xmlns:p14="http://schemas.microsoft.com/office/powerpoint/2010/main" val="5018470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R. </a:t>
            </a:r>
            <a:r>
              <a:rPr lang="en-US" dirty="0" err="1"/>
              <a:t>Berklemans</a:t>
            </a:r>
            <a:r>
              <a:rPr lang="en-US" dirty="0"/>
              <a:t>, 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46</a:t>
            </a:fld>
            <a:endParaRPr lang="en-AU"/>
          </a:p>
        </p:txBody>
      </p:sp>
    </p:spTree>
    <p:extLst>
      <p:ext uri="{BB962C8B-B14F-4D97-AF65-F5344CB8AC3E}">
        <p14:creationId xmlns:p14="http://schemas.microsoft.com/office/powerpoint/2010/main" val="16392649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47</a:t>
            </a:fld>
            <a:endParaRPr lang="en-US"/>
          </a:p>
        </p:txBody>
      </p:sp>
    </p:spTree>
    <p:extLst>
      <p:ext uri="{BB962C8B-B14F-4D97-AF65-F5344CB8AC3E}">
        <p14:creationId xmlns:p14="http://schemas.microsoft.com/office/powerpoint/2010/main" val="37187176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K. Anthony,</a:t>
            </a:r>
            <a:r>
              <a:rPr lang="en-US" baseline="0" dirty="0"/>
              <a:t>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48</a:t>
            </a:fld>
            <a:endParaRPr lang="en-US"/>
          </a:p>
        </p:txBody>
      </p:sp>
    </p:spTree>
    <p:extLst>
      <p:ext uri="{BB962C8B-B14F-4D97-AF65-F5344CB8AC3E}">
        <p14:creationId xmlns:p14="http://schemas.microsoft.com/office/powerpoint/2010/main" val="23842018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49</a:t>
            </a:fld>
            <a:endParaRPr lang="en-US"/>
          </a:p>
        </p:txBody>
      </p:sp>
    </p:spTree>
    <p:extLst>
      <p:ext uri="{BB962C8B-B14F-4D97-AF65-F5344CB8AC3E}">
        <p14:creationId xmlns:p14="http://schemas.microsoft.com/office/powerpoint/2010/main" val="24547628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50</a:t>
            </a:fld>
            <a:endParaRPr lang="en-US"/>
          </a:p>
        </p:txBody>
      </p:sp>
    </p:spTree>
    <p:extLst>
      <p:ext uri="{BB962C8B-B14F-4D97-AF65-F5344CB8AC3E}">
        <p14:creationId xmlns:p14="http://schemas.microsoft.com/office/powerpoint/2010/main" val="24797652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R. </a:t>
            </a:r>
            <a:r>
              <a:rPr lang="en-US" dirty="0" err="1"/>
              <a:t>Berklemans</a:t>
            </a:r>
            <a:r>
              <a:rPr lang="en-US" dirty="0"/>
              <a:t>, 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51</a:t>
            </a:fld>
            <a:endParaRPr lang="en-US"/>
          </a:p>
        </p:txBody>
      </p:sp>
    </p:spTree>
    <p:extLst>
      <p:ext uri="{BB962C8B-B14F-4D97-AF65-F5344CB8AC3E}">
        <p14:creationId xmlns:p14="http://schemas.microsoft.com/office/powerpoint/2010/main" val="32414380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Summerling</a:t>
            </a:r>
            <a:r>
              <a:rPr lang="en-AU" dirty="0"/>
              <a:t>,</a:t>
            </a:r>
            <a:r>
              <a:rPr lang="en-AU" baseline="0"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52</a:t>
            </a:fld>
            <a:endParaRPr lang="en-US"/>
          </a:p>
        </p:txBody>
      </p:sp>
    </p:spTree>
    <p:extLst>
      <p:ext uri="{BB962C8B-B14F-4D97-AF65-F5344CB8AC3E}">
        <p14:creationId xmlns:p14="http://schemas.microsoft.com/office/powerpoint/2010/main" val="13411364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specialized cells produce an array of </a:t>
            </a:r>
            <a:r>
              <a:rPr lang="en-US" dirty="0" err="1"/>
              <a:t>colours</a:t>
            </a:r>
            <a:r>
              <a:rPr lang="en-US" dirty="0"/>
              <a:t> including blues, greens, golds and (more rarely) white. They have tiny protein structures that act like mirrors. Interesting fact: Research teams are attempting to build more efficient solar cells incorporating reflective structures similar to those found in clams.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Image: C. Jones, Copyright Commonwealth</a:t>
            </a:r>
            <a:r>
              <a:rPr lang="en-US" baseline="0" dirty="0"/>
              <a:t>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53</a:t>
            </a:fld>
            <a:endParaRPr lang="en-US"/>
          </a:p>
        </p:txBody>
      </p:sp>
    </p:spTree>
    <p:extLst>
      <p:ext uri="{BB962C8B-B14F-4D97-AF65-F5344CB8AC3E}">
        <p14:creationId xmlns:p14="http://schemas.microsoft.com/office/powerpoint/2010/main" val="3075415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Stella,</a:t>
            </a:r>
            <a:r>
              <a:rPr lang="en-AU" baseline="0" dirty="0"/>
              <a:t> 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54</a:t>
            </a:fld>
            <a:endParaRPr lang="en-US"/>
          </a:p>
        </p:txBody>
      </p:sp>
    </p:spTree>
    <p:extLst>
      <p:ext uri="{BB962C8B-B14F-4D97-AF65-F5344CB8AC3E}">
        <p14:creationId xmlns:p14="http://schemas.microsoft.com/office/powerpoint/2010/main" val="15883489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a:t>
            </a:r>
            <a:r>
              <a:rPr lang="en-AU" dirty="0" err="1"/>
              <a:t>www.ozsail.com.au</a:t>
            </a:r>
            <a:r>
              <a:rPr lang="en-AU" dirty="0"/>
              <a:t>/blog/the-great-barrier-reef/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6</a:t>
            </a:fld>
            <a:endParaRPr lang="en-AU"/>
          </a:p>
        </p:txBody>
      </p:sp>
    </p:spTree>
    <p:extLst>
      <p:ext uri="{BB962C8B-B14F-4D97-AF65-F5344CB8AC3E}">
        <p14:creationId xmlns:p14="http://schemas.microsoft.com/office/powerpoint/2010/main" val="30315063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t>
            </a:r>
            <a:r>
              <a:rPr lang="en-US" dirty="0"/>
              <a:t>R. </a:t>
            </a:r>
            <a:r>
              <a:rPr lang="en-US" dirty="0" err="1"/>
              <a:t>Berklemans</a:t>
            </a:r>
            <a:r>
              <a:rPr lang="en-US" dirty="0"/>
              <a:t>, 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55</a:t>
            </a:fld>
            <a:endParaRPr lang="en-US"/>
          </a:p>
        </p:txBody>
      </p:sp>
    </p:spTree>
    <p:extLst>
      <p:ext uri="{BB962C8B-B14F-4D97-AF65-F5344CB8AC3E}">
        <p14:creationId xmlns:p14="http://schemas.microsoft.com/office/powerpoint/2010/main" val="20734000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GBRMPA Image Library</a:t>
            </a:r>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56</a:t>
            </a:fld>
            <a:endParaRPr lang="en-US"/>
          </a:p>
        </p:txBody>
      </p:sp>
    </p:spTree>
    <p:extLst>
      <p:ext uri="{BB962C8B-B14F-4D97-AF65-F5344CB8AC3E}">
        <p14:creationId xmlns:p14="http://schemas.microsoft.com/office/powerpoint/2010/main" val="30371304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a:t>
            </a:r>
            <a:r>
              <a:rPr lang="en-US" dirty="0"/>
              <a:t>Copyright </a:t>
            </a:r>
            <a:r>
              <a:rPr lang="en-AU" baseline="0" dirty="0"/>
              <a:t>Commonwealth Government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57</a:t>
            </a:fld>
            <a:endParaRPr lang="en-US"/>
          </a:p>
        </p:txBody>
      </p:sp>
    </p:spTree>
    <p:extLst>
      <p:ext uri="{BB962C8B-B14F-4D97-AF65-F5344CB8AC3E}">
        <p14:creationId xmlns:p14="http://schemas.microsoft.com/office/powerpoint/2010/main" val="30027154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a:t>
            </a:r>
            <a:r>
              <a:rPr lang="en-US" dirty="0"/>
              <a:t>Copyright </a:t>
            </a:r>
            <a:r>
              <a:rPr lang="en-AU" baseline="0" dirty="0"/>
              <a:t>Commonwealth Government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59</a:t>
            </a:fld>
            <a:endParaRPr lang="en-US"/>
          </a:p>
        </p:txBody>
      </p:sp>
    </p:spTree>
    <p:extLst>
      <p:ext uri="{BB962C8B-B14F-4D97-AF65-F5344CB8AC3E}">
        <p14:creationId xmlns:p14="http://schemas.microsoft.com/office/powerpoint/2010/main" val="4603462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T. Mayne,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60</a:t>
            </a:fld>
            <a:endParaRPr lang="en-US"/>
          </a:p>
        </p:txBody>
      </p:sp>
    </p:spTree>
    <p:extLst>
      <p:ext uri="{BB962C8B-B14F-4D97-AF65-F5344CB8AC3E}">
        <p14:creationId xmlns:p14="http://schemas.microsoft.com/office/powerpoint/2010/main" val="24749173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E. Smart, </a:t>
            </a:r>
            <a:r>
              <a:rPr lang="en-US" dirty="0"/>
              <a:t>Copyright</a:t>
            </a:r>
            <a:r>
              <a:rPr lang="en-AU" dirty="0"/>
              <a:t> </a:t>
            </a:r>
            <a:r>
              <a:rPr lang="en-AU" baseline="0" dirty="0"/>
              <a:t>Commonwealth Government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61</a:t>
            </a:fld>
            <a:endParaRPr lang="en-US"/>
          </a:p>
        </p:txBody>
      </p:sp>
    </p:spTree>
    <p:extLst>
      <p:ext uri="{BB962C8B-B14F-4D97-AF65-F5344CB8AC3E}">
        <p14:creationId xmlns:p14="http://schemas.microsoft.com/office/powerpoint/2010/main" val="57903218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a:t>
            </a:r>
            <a:r>
              <a:rPr lang="en-AU" dirty="0" err="1"/>
              <a:t>Wachenfeld</a:t>
            </a:r>
            <a:r>
              <a:rPr lang="en-AU" dirty="0"/>
              <a:t>,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62</a:t>
            </a:fld>
            <a:endParaRPr lang="en-US"/>
          </a:p>
        </p:txBody>
      </p:sp>
    </p:spTree>
    <p:extLst>
      <p:ext uri="{BB962C8B-B14F-4D97-AF65-F5344CB8AC3E}">
        <p14:creationId xmlns:p14="http://schemas.microsoft.com/office/powerpoint/2010/main" val="366112695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E. Smart,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63</a:t>
            </a:fld>
            <a:endParaRPr lang="en-US"/>
          </a:p>
        </p:txBody>
      </p:sp>
    </p:spTree>
    <p:extLst>
      <p:ext uri="{BB962C8B-B14F-4D97-AF65-F5344CB8AC3E}">
        <p14:creationId xmlns:p14="http://schemas.microsoft.com/office/powerpoint/2010/main" val="110689177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T. Mayne, Copyright</a:t>
            </a:r>
            <a:r>
              <a:rPr lang="en-AU" baseline="0" dirty="0"/>
              <a: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64</a:t>
            </a:fld>
            <a:endParaRPr lang="en-US"/>
          </a:p>
        </p:txBody>
      </p:sp>
    </p:spTree>
    <p:extLst>
      <p:ext uri="{BB962C8B-B14F-4D97-AF65-F5344CB8AC3E}">
        <p14:creationId xmlns:p14="http://schemas.microsoft.com/office/powerpoint/2010/main" val="70981863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=bT3FsyJxp0I</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65</a:t>
            </a:fld>
            <a:endParaRPr lang="en-US"/>
          </a:p>
        </p:txBody>
      </p:sp>
    </p:spTree>
    <p:extLst>
      <p:ext uri="{BB962C8B-B14F-4D97-AF65-F5344CB8AC3E}">
        <p14:creationId xmlns:p14="http://schemas.microsoft.com/office/powerpoint/2010/main" val="1107194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Optional: Replace with pictures of students conducting a survey here</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Copyright Commonwealth</a:t>
            </a:r>
            <a:r>
              <a:rPr lang="en-AU" baseline="0" dirty="0"/>
              <a:t> of Australia (GBRMPA)</a:t>
            </a: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7</a:t>
            </a:fld>
            <a:endParaRPr lang="en-AU"/>
          </a:p>
        </p:txBody>
      </p:sp>
    </p:spTree>
    <p:extLst>
      <p:ext uri="{BB962C8B-B14F-4D97-AF65-F5344CB8AC3E}">
        <p14:creationId xmlns:p14="http://schemas.microsoft.com/office/powerpoint/2010/main" val="380517750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T. Mayne,</a:t>
            </a:r>
            <a:r>
              <a:rPr lang="en-AU" baseline="0" dirty="0"/>
              <a:t>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66</a:t>
            </a:fld>
            <a:endParaRPr lang="en-US"/>
          </a:p>
        </p:txBody>
      </p:sp>
    </p:spTree>
    <p:extLst>
      <p:ext uri="{BB962C8B-B14F-4D97-AF65-F5344CB8AC3E}">
        <p14:creationId xmlns:p14="http://schemas.microsoft.com/office/powerpoint/2010/main" val="250054875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Sumerling</a:t>
            </a:r>
            <a:r>
              <a:rPr lang="en-AU" dirty="0"/>
              <a:t>, </a:t>
            </a:r>
            <a:r>
              <a:rPr lang="en-US" dirty="0"/>
              <a:t>Copyright </a:t>
            </a:r>
            <a:r>
              <a:rPr lang="en-AU" baseline="0" dirty="0"/>
              <a:t>Commonwealth Government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67</a:t>
            </a:fld>
            <a:endParaRPr lang="en-US"/>
          </a:p>
        </p:txBody>
      </p:sp>
    </p:spTree>
    <p:extLst>
      <p:ext uri="{BB962C8B-B14F-4D97-AF65-F5344CB8AC3E}">
        <p14:creationId xmlns:p14="http://schemas.microsoft.com/office/powerpoint/2010/main" val="137938109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J. Jones,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69</a:t>
            </a:fld>
            <a:endParaRPr lang="en-US"/>
          </a:p>
        </p:txBody>
      </p:sp>
    </p:spTree>
    <p:extLst>
      <p:ext uri="{BB962C8B-B14F-4D97-AF65-F5344CB8AC3E}">
        <p14:creationId xmlns:p14="http://schemas.microsoft.com/office/powerpoint/2010/main" val="359269375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70</a:t>
            </a:fld>
            <a:endParaRPr lang="en-US"/>
          </a:p>
        </p:txBody>
      </p:sp>
    </p:spTree>
    <p:extLst>
      <p:ext uri="{BB962C8B-B14F-4D97-AF65-F5344CB8AC3E}">
        <p14:creationId xmlns:p14="http://schemas.microsoft.com/office/powerpoint/2010/main" val="260461179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 </a:t>
            </a:r>
            <a:r>
              <a:rPr lang="en-AU" dirty="0" smtClean="0"/>
              <a:t>Walls</a:t>
            </a:r>
            <a:r>
              <a:rPr lang="en-AU" dirty="0"/>
              <a:t>,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71</a:t>
            </a:fld>
            <a:endParaRPr lang="en-US"/>
          </a:p>
        </p:txBody>
      </p:sp>
    </p:spTree>
    <p:extLst>
      <p:ext uri="{BB962C8B-B14F-4D97-AF65-F5344CB8AC3E}">
        <p14:creationId xmlns:p14="http://schemas.microsoft.com/office/powerpoint/2010/main" val="426266453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R. </a:t>
            </a:r>
            <a:r>
              <a:rPr lang="en-AU" dirty="0" err="1"/>
              <a:t>Berkelmans</a:t>
            </a:r>
            <a:r>
              <a:rPr lang="en-AU" dirty="0"/>
              <a:t>,</a:t>
            </a:r>
            <a:r>
              <a:rPr lang="en-AU" baseline="0" dirty="0"/>
              <a:t>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72</a:t>
            </a:fld>
            <a:endParaRPr lang="en-US"/>
          </a:p>
        </p:txBody>
      </p:sp>
    </p:spTree>
    <p:extLst>
      <p:ext uri="{BB962C8B-B14F-4D97-AF65-F5344CB8AC3E}">
        <p14:creationId xmlns:p14="http://schemas.microsoft.com/office/powerpoint/2010/main" val="181822254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GBRMPA Image Library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73</a:t>
            </a:fld>
            <a:endParaRPr lang="en-US"/>
          </a:p>
        </p:txBody>
      </p:sp>
    </p:spTree>
    <p:extLst>
      <p:ext uri="{BB962C8B-B14F-4D97-AF65-F5344CB8AC3E}">
        <p14:creationId xmlns:p14="http://schemas.microsoft.com/office/powerpoint/2010/main" val="291553498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J. Jones,</a:t>
            </a:r>
            <a:r>
              <a:rPr lang="en-AU" baseline="0" dirty="0"/>
              <a:t> </a:t>
            </a:r>
            <a:r>
              <a:rPr lang="en-US" baseline="0" dirty="0"/>
              <a:t>Copyright Commonwealth of Australia (GBRMPA)</a:t>
            </a:r>
            <a:r>
              <a:rPr lang="en-AU" baseline="0" dirty="0"/>
              <a:t>; (Right) R. Ramasamy, </a:t>
            </a:r>
            <a:r>
              <a:rPr lang="en-US" baseline="0" dirty="0"/>
              <a:t>Copyright Commonwealth of Australia (GBRMPA)</a:t>
            </a:r>
            <a:endParaRPr lang="en-AU" dirty="0"/>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74</a:t>
            </a:fld>
            <a:endParaRPr lang="en-US"/>
          </a:p>
        </p:txBody>
      </p:sp>
    </p:spTree>
    <p:extLst>
      <p:ext uri="{BB962C8B-B14F-4D97-AF65-F5344CB8AC3E}">
        <p14:creationId xmlns:p14="http://schemas.microsoft.com/office/powerpoint/2010/main" val="195017990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Hurford</a:t>
            </a:r>
            <a:r>
              <a:rPr lang="en-AU" dirty="0"/>
              <a:t>,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75</a:t>
            </a:fld>
            <a:endParaRPr lang="en-US"/>
          </a:p>
        </p:txBody>
      </p:sp>
    </p:spTree>
    <p:extLst>
      <p:ext uri="{BB962C8B-B14F-4D97-AF65-F5344CB8AC3E}">
        <p14:creationId xmlns:p14="http://schemas.microsoft.com/office/powerpoint/2010/main" val="24562759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W. Gladstone,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77</a:t>
            </a:fld>
            <a:endParaRPr lang="en-US"/>
          </a:p>
        </p:txBody>
      </p:sp>
    </p:spTree>
    <p:extLst>
      <p:ext uri="{BB962C8B-B14F-4D97-AF65-F5344CB8AC3E}">
        <p14:creationId xmlns:p14="http://schemas.microsoft.com/office/powerpoint/2010/main" val="646762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https://</a:t>
            </a:r>
            <a:r>
              <a:rPr lang="en-AU" dirty="0" err="1"/>
              <a:t>www.ozsail.com.au</a:t>
            </a:r>
            <a:r>
              <a:rPr lang="en-AU" dirty="0"/>
              <a:t>/blog/the-great-barrier-reef/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9</a:t>
            </a:fld>
            <a:endParaRPr lang="en-AU"/>
          </a:p>
        </p:txBody>
      </p:sp>
    </p:spTree>
    <p:extLst>
      <p:ext uri="{BB962C8B-B14F-4D97-AF65-F5344CB8AC3E}">
        <p14:creationId xmlns:p14="http://schemas.microsoft.com/office/powerpoint/2010/main" val="429069857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a:t>
            </a:r>
            <a:r>
              <a:rPr lang="en-AU" baseline="0" dirty="0"/>
              <a:t> C. Jones, </a:t>
            </a:r>
            <a:r>
              <a:rPr lang="en-US" baseline="0" dirty="0"/>
              <a:t>Copyright Commonwealth of Australia (GBRMPA)</a:t>
            </a:r>
            <a:r>
              <a:rPr lang="en-AU" baseline="0" dirty="0"/>
              <a:t>; (Right) J. Maynard,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78</a:t>
            </a:fld>
            <a:endParaRPr lang="en-US"/>
          </a:p>
        </p:txBody>
      </p:sp>
    </p:spTree>
    <p:extLst>
      <p:ext uri="{BB962C8B-B14F-4D97-AF65-F5344CB8AC3E}">
        <p14:creationId xmlns:p14="http://schemas.microsoft.com/office/powerpoint/2010/main" val="236000218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79</a:t>
            </a:fld>
            <a:endParaRPr lang="en-US"/>
          </a:p>
        </p:txBody>
      </p:sp>
    </p:spTree>
    <p:extLst>
      <p:ext uri="{BB962C8B-B14F-4D97-AF65-F5344CB8AC3E}">
        <p14:creationId xmlns:p14="http://schemas.microsoft.com/office/powerpoint/2010/main" val="173366295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N. Collins,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80</a:t>
            </a:fld>
            <a:endParaRPr lang="en-US"/>
          </a:p>
        </p:txBody>
      </p:sp>
    </p:spTree>
    <p:extLst>
      <p:ext uri="{BB962C8B-B14F-4D97-AF65-F5344CB8AC3E}">
        <p14:creationId xmlns:p14="http://schemas.microsoft.com/office/powerpoint/2010/main" val="348572759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81</a:t>
            </a:fld>
            <a:endParaRPr lang="en-US"/>
          </a:p>
        </p:txBody>
      </p:sp>
    </p:spTree>
    <p:extLst>
      <p:ext uri="{BB962C8B-B14F-4D97-AF65-F5344CB8AC3E}">
        <p14:creationId xmlns:p14="http://schemas.microsoft.com/office/powerpoint/2010/main" val="89135995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Jones,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82</a:t>
            </a:fld>
            <a:endParaRPr lang="en-US"/>
          </a:p>
        </p:txBody>
      </p:sp>
    </p:spTree>
    <p:extLst>
      <p:ext uri="{BB962C8B-B14F-4D97-AF65-F5344CB8AC3E}">
        <p14:creationId xmlns:p14="http://schemas.microsoft.com/office/powerpoint/2010/main" val="86762818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83</a:t>
            </a:fld>
            <a:endParaRPr lang="en-US"/>
          </a:p>
        </p:txBody>
      </p:sp>
    </p:spTree>
    <p:extLst>
      <p:ext uri="{BB962C8B-B14F-4D97-AF65-F5344CB8AC3E}">
        <p14:creationId xmlns:p14="http://schemas.microsoft.com/office/powerpoint/2010/main" val="261023498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W. Gladstone,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234FA360-BF07-4CF2-9CA5-041D33D8111D}" type="slidenum">
              <a:rPr lang="en-AU" smtClean="0"/>
              <a:t>84</a:t>
            </a:fld>
            <a:endParaRPr lang="en-AU"/>
          </a:p>
        </p:txBody>
      </p:sp>
    </p:spTree>
    <p:extLst>
      <p:ext uri="{BB962C8B-B14F-4D97-AF65-F5344CB8AC3E}">
        <p14:creationId xmlns:p14="http://schemas.microsoft.com/office/powerpoint/2010/main" val="168190571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A. Smith, </a:t>
            </a:r>
            <a:r>
              <a:rPr lang="en-US" baseline="0"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85</a:t>
            </a:fld>
            <a:endParaRPr lang="en-US"/>
          </a:p>
        </p:txBody>
      </p:sp>
    </p:spTree>
    <p:extLst>
      <p:ext uri="{BB962C8B-B14F-4D97-AF65-F5344CB8AC3E}">
        <p14:creationId xmlns:p14="http://schemas.microsoft.com/office/powerpoint/2010/main" val="114917374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a:t>
            </a:r>
            <a:r>
              <a:rPr lang="en-AU" baseline="0" dirty="0"/>
              <a:t> Jones, </a:t>
            </a:r>
            <a:r>
              <a:rPr lang="en-US" baseline="0"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86</a:t>
            </a:fld>
            <a:endParaRPr lang="en-US"/>
          </a:p>
        </p:txBody>
      </p:sp>
    </p:spTree>
    <p:extLst>
      <p:ext uri="{BB962C8B-B14F-4D97-AF65-F5344CB8AC3E}">
        <p14:creationId xmlns:p14="http://schemas.microsoft.com/office/powerpoint/2010/main" val="391188409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87</a:t>
            </a:fld>
            <a:endParaRPr lang="en-US"/>
          </a:p>
        </p:txBody>
      </p:sp>
    </p:spTree>
    <p:extLst>
      <p:ext uri="{BB962C8B-B14F-4D97-AF65-F5344CB8AC3E}">
        <p14:creationId xmlns:p14="http://schemas.microsoft.com/office/powerpoint/2010/main" val="29036135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a:t>
            </a:r>
            <a:r>
              <a:rPr lang="en-US" baseline="0" dirty="0" smtClean="0"/>
              <a:t> H. Lambert</a:t>
            </a:r>
            <a:r>
              <a:rPr lang="en-US" dirty="0" smtClean="0"/>
              <a:t>, Copyright Commonwealth of Australia (GBRMPA)</a:t>
            </a:r>
            <a:endParaRPr lang="en-AU" dirty="0"/>
          </a:p>
        </p:txBody>
      </p:sp>
      <p:sp>
        <p:nvSpPr>
          <p:cNvPr id="4" name="Slide Number Placeholder 3"/>
          <p:cNvSpPr>
            <a:spLocks noGrp="1"/>
          </p:cNvSpPr>
          <p:nvPr>
            <p:ph type="sldNum" sz="quarter" idx="10"/>
          </p:nvPr>
        </p:nvSpPr>
        <p:spPr/>
        <p:txBody>
          <a:bodyPr/>
          <a:lstStyle/>
          <a:p>
            <a:fld id="{B9742E52-36FF-A241-B71F-ABA947B51DE1}" type="slidenum">
              <a:rPr lang="en-US" smtClean="0"/>
              <a:t>10</a:t>
            </a:fld>
            <a:endParaRPr lang="en-US"/>
          </a:p>
        </p:txBody>
      </p:sp>
    </p:spTree>
    <p:extLst>
      <p:ext uri="{BB962C8B-B14F-4D97-AF65-F5344CB8AC3E}">
        <p14:creationId xmlns:p14="http://schemas.microsoft.com/office/powerpoint/2010/main" val="19489895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Suggested practical: </a:t>
            </a:r>
            <a:r>
              <a:rPr lang="en-AU" dirty="0" err="1"/>
              <a:t>disect</a:t>
            </a:r>
            <a:r>
              <a:rPr lang="en-AU" dirty="0"/>
              <a:t> a herbivorous and carnivorous fish and compare their digestive tracts.</a:t>
            </a:r>
          </a:p>
          <a:p>
            <a:r>
              <a:rPr lang="en-US" dirty="0"/>
              <a:t>Image: L. Zell, 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88</a:t>
            </a:fld>
            <a:endParaRPr lang="en-US"/>
          </a:p>
        </p:txBody>
      </p:sp>
    </p:spTree>
    <p:extLst>
      <p:ext uri="{BB962C8B-B14F-4D97-AF65-F5344CB8AC3E}">
        <p14:creationId xmlns:p14="http://schemas.microsoft.com/office/powerpoint/2010/main" val="16300121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GBRMPA Image Library</a:t>
            </a:r>
          </a:p>
          <a:p>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89</a:t>
            </a:fld>
            <a:endParaRPr lang="en-US"/>
          </a:p>
        </p:txBody>
      </p:sp>
    </p:spTree>
    <p:extLst>
      <p:ext uri="{BB962C8B-B14F-4D97-AF65-F5344CB8AC3E}">
        <p14:creationId xmlns:p14="http://schemas.microsoft.com/office/powerpoint/2010/main" val="91053007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N. Mattocks,</a:t>
            </a:r>
            <a:r>
              <a:rPr lang="en-AU" baseline="0" dirty="0"/>
              <a:t> </a:t>
            </a:r>
            <a:r>
              <a:rPr lang="en-AU" dirty="0"/>
              <a:t>Copyright Commonwealth of Australia (GBRMPA); (Right) R. Ramasamy,</a:t>
            </a:r>
            <a:r>
              <a:rPr lang="en-AU" baseline="0" dirty="0"/>
              <a:t> </a:t>
            </a:r>
            <a:r>
              <a:rPr lang="en-AU" dirty="0"/>
              <a:t>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91</a:t>
            </a:fld>
            <a:endParaRPr lang="en-US"/>
          </a:p>
        </p:txBody>
      </p:sp>
    </p:spTree>
    <p:extLst>
      <p:ext uri="{BB962C8B-B14F-4D97-AF65-F5344CB8AC3E}">
        <p14:creationId xmlns:p14="http://schemas.microsoft.com/office/powerpoint/2010/main" val="275278966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=UHh7WThgpNQ</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92</a:t>
            </a:fld>
            <a:endParaRPr lang="en-US"/>
          </a:p>
        </p:txBody>
      </p:sp>
    </p:spTree>
    <p:extLst>
      <p:ext uri="{BB962C8B-B14F-4D97-AF65-F5344CB8AC3E}">
        <p14:creationId xmlns:p14="http://schemas.microsoft.com/office/powerpoint/2010/main" val="392104492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Hurford</a:t>
            </a:r>
            <a:r>
              <a:rPr lang="en-AU" dirty="0"/>
              <a: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94</a:t>
            </a:fld>
            <a:endParaRPr lang="en-US"/>
          </a:p>
        </p:txBody>
      </p:sp>
    </p:spTree>
    <p:extLst>
      <p:ext uri="{BB962C8B-B14F-4D97-AF65-F5344CB8AC3E}">
        <p14:creationId xmlns:p14="http://schemas.microsoft.com/office/powerpoint/2010/main" val="416494606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J. </a:t>
            </a:r>
            <a:r>
              <a:rPr lang="en-AU" dirty="0" err="1"/>
              <a:t>Hurford</a:t>
            </a:r>
            <a:r>
              <a:rPr lang="en-AU"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95</a:t>
            </a:fld>
            <a:endParaRPr lang="en-US"/>
          </a:p>
        </p:txBody>
      </p:sp>
    </p:spTree>
    <p:extLst>
      <p:ext uri="{BB962C8B-B14F-4D97-AF65-F5344CB8AC3E}">
        <p14:creationId xmlns:p14="http://schemas.microsoft.com/office/powerpoint/2010/main" val="248551395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Image: J. </a:t>
            </a:r>
            <a:r>
              <a:rPr lang="en-AU" dirty="0" err="1" smtClean="0"/>
              <a:t>Hurford</a:t>
            </a:r>
            <a:r>
              <a:rPr lang="en-AU" dirty="0" smtClean="0"/>
              <a:t>, </a:t>
            </a:r>
            <a:r>
              <a:rPr lang="en-US" dirty="0" smtClean="0"/>
              <a:t>Copyright Commonwealth of Australia (GBRMPA)</a:t>
            </a:r>
            <a:endParaRPr lang="en-AU" dirty="0" smtClean="0"/>
          </a:p>
        </p:txBody>
      </p:sp>
      <p:sp>
        <p:nvSpPr>
          <p:cNvPr id="4" name="Slide Number Placeholder 3"/>
          <p:cNvSpPr>
            <a:spLocks noGrp="1"/>
          </p:cNvSpPr>
          <p:nvPr>
            <p:ph type="sldNum" sz="quarter" idx="5"/>
          </p:nvPr>
        </p:nvSpPr>
        <p:spPr/>
        <p:txBody>
          <a:bodyPr/>
          <a:lstStyle/>
          <a:p>
            <a:fld id="{B9742E52-36FF-A241-B71F-ABA947B51DE1}" type="slidenum">
              <a:rPr lang="en-US" smtClean="0"/>
              <a:t>96</a:t>
            </a:fld>
            <a:endParaRPr lang="en-US"/>
          </a:p>
        </p:txBody>
      </p:sp>
    </p:spTree>
    <p:extLst>
      <p:ext uri="{BB962C8B-B14F-4D97-AF65-F5344CB8AC3E}">
        <p14:creationId xmlns:p14="http://schemas.microsoft.com/office/powerpoint/2010/main" val="353733621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=aURh4J-Gp7c</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97</a:t>
            </a:fld>
            <a:endParaRPr lang="en-US"/>
          </a:p>
        </p:txBody>
      </p:sp>
    </p:spTree>
    <p:extLst>
      <p:ext uri="{BB962C8B-B14F-4D97-AF65-F5344CB8AC3E}">
        <p14:creationId xmlns:p14="http://schemas.microsoft.com/office/powerpoint/2010/main" val="44641856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P. </a:t>
            </a:r>
            <a:r>
              <a:rPr lang="en-AU" dirty="0" err="1"/>
              <a:t>McGinnity</a:t>
            </a:r>
            <a:r>
              <a:rPr lang="en-AU" dirty="0"/>
              <a:t>, Copyright Commonwealth of Australia (GBRMPA)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98</a:t>
            </a:fld>
            <a:endParaRPr lang="en-US"/>
          </a:p>
        </p:txBody>
      </p:sp>
    </p:spTree>
    <p:extLst>
      <p:ext uri="{BB962C8B-B14F-4D97-AF65-F5344CB8AC3E}">
        <p14:creationId xmlns:p14="http://schemas.microsoft.com/office/powerpoint/2010/main" val="261163898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=ZV3wNHYoBM8</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99</a:t>
            </a:fld>
            <a:endParaRPr lang="en-US"/>
          </a:p>
        </p:txBody>
      </p:sp>
    </p:spTree>
    <p:extLst>
      <p:ext uri="{BB962C8B-B14F-4D97-AF65-F5344CB8AC3E}">
        <p14:creationId xmlns:p14="http://schemas.microsoft.com/office/powerpoint/2010/main" val="29010341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the overarching inquiry question that encompasses the entire BAMBFAD Program and is the starting slide to this presentation. </a:t>
            </a:r>
          </a:p>
        </p:txBody>
      </p:sp>
      <p:sp>
        <p:nvSpPr>
          <p:cNvPr id="4" name="Slide Number Placeholder 3"/>
          <p:cNvSpPr>
            <a:spLocks noGrp="1"/>
          </p:cNvSpPr>
          <p:nvPr>
            <p:ph type="sldNum" sz="quarter" idx="5"/>
          </p:nvPr>
        </p:nvSpPr>
        <p:spPr/>
        <p:txBody>
          <a:bodyPr/>
          <a:lstStyle/>
          <a:p>
            <a:fld id="{234FA360-BF07-4CF2-9CA5-041D33D8111D}" type="slidenum">
              <a:rPr lang="en-AU" smtClean="0"/>
              <a:t>11</a:t>
            </a:fld>
            <a:endParaRPr lang="en-AU"/>
          </a:p>
        </p:txBody>
      </p:sp>
    </p:spTree>
    <p:extLst>
      <p:ext uri="{BB962C8B-B14F-4D97-AF65-F5344CB8AC3E}">
        <p14:creationId xmlns:p14="http://schemas.microsoft.com/office/powerpoint/2010/main" val="363158911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(Top) L. Zell,</a:t>
            </a:r>
            <a:r>
              <a:rPr lang="en-AU" baseline="0" dirty="0"/>
              <a:t> </a:t>
            </a:r>
            <a:r>
              <a:rPr lang="en-US" dirty="0"/>
              <a:t>Copyright Commonwealth of Australia (GBRMPA)</a:t>
            </a:r>
            <a:r>
              <a:rPr lang="en-AU" dirty="0"/>
              <a:t>; (Bottom)</a:t>
            </a:r>
            <a:r>
              <a:rPr lang="en-AU" baseline="0" dirty="0"/>
              <a:t> K. </a:t>
            </a:r>
            <a:r>
              <a:rPr lang="en-AU" baseline="0" dirty="0" err="1"/>
              <a:t>McClymont</a:t>
            </a:r>
            <a:r>
              <a:rPr lang="en-AU" baseline="0"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100</a:t>
            </a:fld>
            <a:endParaRPr lang="en-US"/>
          </a:p>
        </p:txBody>
      </p:sp>
    </p:spTree>
    <p:extLst>
      <p:ext uri="{BB962C8B-B14F-4D97-AF65-F5344CB8AC3E}">
        <p14:creationId xmlns:p14="http://schemas.microsoft.com/office/powerpoint/2010/main" val="372184059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Image: https://www.theatlantic.com/science/archive/2018/03/the-fish-that-makes-other-fish-smarter/554924/</a:t>
            </a:r>
          </a:p>
        </p:txBody>
      </p:sp>
      <p:sp>
        <p:nvSpPr>
          <p:cNvPr id="4" name="Slide Number Placeholder 3"/>
          <p:cNvSpPr>
            <a:spLocks noGrp="1"/>
          </p:cNvSpPr>
          <p:nvPr>
            <p:ph type="sldNum" sz="quarter" idx="5"/>
          </p:nvPr>
        </p:nvSpPr>
        <p:spPr/>
        <p:txBody>
          <a:bodyPr/>
          <a:lstStyle/>
          <a:p>
            <a:fld id="{234FA360-BF07-4CF2-9CA5-041D33D8111D}" type="slidenum">
              <a:rPr lang="en-AU" smtClean="0"/>
              <a:t>101</a:t>
            </a:fld>
            <a:endParaRPr lang="en-AU"/>
          </a:p>
        </p:txBody>
      </p:sp>
    </p:spTree>
    <p:extLst>
      <p:ext uri="{BB962C8B-B14F-4D97-AF65-F5344CB8AC3E}">
        <p14:creationId xmlns:p14="http://schemas.microsoft.com/office/powerpoint/2010/main" val="306759570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P. </a:t>
            </a:r>
            <a:r>
              <a:rPr lang="en-AU" dirty="0" err="1"/>
              <a:t>McGinnity</a:t>
            </a:r>
            <a:r>
              <a:rPr lang="en-AU" dirty="0"/>
              <a:t>, Copyright Commonwealth of Australia (GBRMPA)</a:t>
            </a:r>
          </a:p>
        </p:txBody>
      </p:sp>
      <p:sp>
        <p:nvSpPr>
          <p:cNvPr id="4" name="Slide Number Placeholder 3"/>
          <p:cNvSpPr>
            <a:spLocks noGrp="1"/>
          </p:cNvSpPr>
          <p:nvPr>
            <p:ph type="sldNum" sz="quarter" idx="5"/>
          </p:nvPr>
        </p:nvSpPr>
        <p:spPr/>
        <p:txBody>
          <a:bodyPr/>
          <a:lstStyle/>
          <a:p>
            <a:fld id="{B9742E52-36FF-A241-B71F-ABA947B51DE1}" type="slidenum">
              <a:rPr lang="en-US" smtClean="0"/>
              <a:t>102</a:t>
            </a:fld>
            <a:endParaRPr lang="en-US"/>
          </a:p>
        </p:txBody>
      </p:sp>
    </p:spTree>
    <p:extLst>
      <p:ext uri="{BB962C8B-B14F-4D97-AF65-F5344CB8AC3E}">
        <p14:creationId xmlns:p14="http://schemas.microsoft.com/office/powerpoint/2010/main" val="180076335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J. </a:t>
            </a:r>
            <a:r>
              <a:rPr lang="en-AU" dirty="0" err="1"/>
              <a:t>Hurford</a:t>
            </a:r>
            <a:r>
              <a:rPr lang="en-AU" dirty="0"/>
              <a:t>, Copyright Commonwealth of Australia (GBRMPA). Structural adaptations are physical features that are advantageous to its ability to survive and/or reproduce. As opposed to a functional adaptation or behavioural adaptation.</a:t>
            </a:r>
          </a:p>
        </p:txBody>
      </p:sp>
      <p:sp>
        <p:nvSpPr>
          <p:cNvPr id="4" name="Slide Number Placeholder 3"/>
          <p:cNvSpPr>
            <a:spLocks noGrp="1"/>
          </p:cNvSpPr>
          <p:nvPr>
            <p:ph type="sldNum" sz="quarter" idx="5"/>
          </p:nvPr>
        </p:nvSpPr>
        <p:spPr/>
        <p:txBody>
          <a:bodyPr/>
          <a:lstStyle/>
          <a:p>
            <a:fld id="{B9742E52-36FF-A241-B71F-ABA947B51DE1}" type="slidenum">
              <a:rPr lang="en-US" smtClean="0"/>
              <a:t>103</a:t>
            </a:fld>
            <a:endParaRPr lang="en-US"/>
          </a:p>
        </p:txBody>
      </p:sp>
    </p:spTree>
    <p:extLst>
      <p:ext uri="{BB962C8B-B14F-4D97-AF65-F5344CB8AC3E}">
        <p14:creationId xmlns:p14="http://schemas.microsoft.com/office/powerpoint/2010/main" val="5075550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K. </a:t>
            </a:r>
            <a:r>
              <a:rPr lang="en-AU" dirty="0" err="1"/>
              <a:t>McClymont</a:t>
            </a:r>
            <a:r>
              <a:rPr lang="en-AU" dirty="0"/>
              <a:t>, </a:t>
            </a:r>
            <a:r>
              <a:rPr lang="en-US" dirty="0"/>
              <a:t>Copyright Commonwealth of Australia (GBRMPA)</a:t>
            </a:r>
            <a:r>
              <a:rPr lang="en-AU" dirty="0"/>
              <a:t>; (Middle) </a:t>
            </a:r>
            <a:r>
              <a:rPr lang="en-AU" dirty="0" err="1"/>
              <a:t>J.Hurford</a:t>
            </a:r>
            <a:r>
              <a:rPr lang="en-AU" dirty="0"/>
              <a:t>, </a:t>
            </a:r>
            <a:r>
              <a:rPr lang="en-US" dirty="0"/>
              <a:t>Copyright Commonwealth of Australia (GBRMPA)</a:t>
            </a:r>
            <a:r>
              <a:rPr lang="en-AU" dirty="0"/>
              <a:t>; (Right) P. </a:t>
            </a:r>
            <a:r>
              <a:rPr lang="en-AU" dirty="0" err="1"/>
              <a:t>McGinnity</a:t>
            </a:r>
            <a:r>
              <a:rPr lang="en-AU" dirty="0"/>
              <a:t>,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104</a:t>
            </a:fld>
            <a:endParaRPr lang="en-US"/>
          </a:p>
        </p:txBody>
      </p:sp>
    </p:spTree>
    <p:extLst>
      <p:ext uri="{BB962C8B-B14F-4D97-AF65-F5344CB8AC3E}">
        <p14:creationId xmlns:p14="http://schemas.microsoft.com/office/powerpoint/2010/main" val="209110201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GBRMPA Image Library</a:t>
            </a:r>
          </a:p>
        </p:txBody>
      </p:sp>
      <p:sp>
        <p:nvSpPr>
          <p:cNvPr id="4" name="Slide Number Placeholder 3"/>
          <p:cNvSpPr>
            <a:spLocks noGrp="1"/>
          </p:cNvSpPr>
          <p:nvPr>
            <p:ph type="sldNum" sz="quarter" idx="5"/>
          </p:nvPr>
        </p:nvSpPr>
        <p:spPr/>
        <p:txBody>
          <a:bodyPr/>
          <a:lstStyle/>
          <a:p>
            <a:fld id="{B9742E52-36FF-A241-B71F-ABA947B51DE1}" type="slidenum">
              <a:rPr lang="en-US" smtClean="0"/>
              <a:t>105</a:t>
            </a:fld>
            <a:endParaRPr lang="en-US"/>
          </a:p>
        </p:txBody>
      </p:sp>
    </p:spTree>
    <p:extLst>
      <p:ext uri="{BB962C8B-B14F-4D97-AF65-F5344CB8AC3E}">
        <p14:creationId xmlns:p14="http://schemas.microsoft.com/office/powerpoint/2010/main" val="201296749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K. </a:t>
            </a:r>
            <a:r>
              <a:rPr lang="en-AU" dirty="0" err="1"/>
              <a:t>McClymont</a:t>
            </a:r>
            <a:r>
              <a:rPr lang="en-AU" dirty="0"/>
              <a:t>, </a:t>
            </a:r>
            <a:r>
              <a:rPr lang="en-US" dirty="0"/>
              <a:t>Copyright Commonwealth of Australia (GBRMPA)</a:t>
            </a:r>
            <a:r>
              <a:rPr lang="en-AU" dirty="0"/>
              <a:t>; (Middle) </a:t>
            </a:r>
            <a:r>
              <a:rPr lang="en-AU" dirty="0" err="1"/>
              <a:t>J.Hurford</a:t>
            </a:r>
            <a:r>
              <a:rPr lang="en-AU" dirty="0"/>
              <a:t>, </a:t>
            </a:r>
            <a:r>
              <a:rPr lang="en-US" dirty="0"/>
              <a:t>Copyright Commonwealth of Australia (GBRMPA)</a:t>
            </a:r>
            <a:r>
              <a:rPr lang="en-AU" dirty="0"/>
              <a:t>; (Right) P. </a:t>
            </a:r>
            <a:r>
              <a:rPr lang="en-AU" dirty="0" err="1"/>
              <a:t>McGinnity</a:t>
            </a:r>
            <a:r>
              <a:rPr lang="en-AU" dirty="0"/>
              <a:t>,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106</a:t>
            </a:fld>
            <a:endParaRPr lang="en-US"/>
          </a:p>
        </p:txBody>
      </p:sp>
    </p:spTree>
    <p:extLst>
      <p:ext uri="{BB962C8B-B14F-4D97-AF65-F5344CB8AC3E}">
        <p14:creationId xmlns:p14="http://schemas.microsoft.com/office/powerpoint/2010/main" val="29239228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S. </a:t>
            </a:r>
            <a:r>
              <a:rPr lang="en-AU" dirty="0" err="1"/>
              <a:t>Summerhays</a:t>
            </a:r>
            <a:r>
              <a:rPr lang="en-AU"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108</a:t>
            </a:fld>
            <a:endParaRPr lang="en-US"/>
          </a:p>
        </p:txBody>
      </p:sp>
    </p:spTree>
    <p:extLst>
      <p:ext uri="{BB962C8B-B14F-4D97-AF65-F5344CB8AC3E}">
        <p14:creationId xmlns:p14="http://schemas.microsoft.com/office/powerpoint/2010/main" val="365672930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Images: (Left) N. Collins, </a:t>
            </a:r>
            <a:r>
              <a:rPr lang="en-US" dirty="0"/>
              <a:t>Copyright Commonwealth of Australia (GBRMPA)</a:t>
            </a:r>
            <a:r>
              <a:rPr lang="en-AU" dirty="0"/>
              <a:t>; (Right) G. Goby, </a:t>
            </a:r>
            <a:r>
              <a:rPr lang="en-US" dirty="0"/>
              <a:t>Copyright Commonwealth of Australia (GBRMPA)</a:t>
            </a:r>
            <a:endParaRPr lang="en-AU" dirty="0"/>
          </a:p>
        </p:txBody>
      </p:sp>
      <p:sp>
        <p:nvSpPr>
          <p:cNvPr id="4" name="Slide Number Placeholder 3"/>
          <p:cNvSpPr>
            <a:spLocks noGrp="1"/>
          </p:cNvSpPr>
          <p:nvPr>
            <p:ph type="sldNum" sz="quarter" idx="5"/>
          </p:nvPr>
        </p:nvSpPr>
        <p:spPr/>
        <p:txBody>
          <a:bodyPr/>
          <a:lstStyle/>
          <a:p>
            <a:fld id="{B9742E52-36FF-A241-B71F-ABA947B51DE1}" type="slidenum">
              <a:rPr lang="en-US" smtClean="0"/>
              <a:t>109</a:t>
            </a:fld>
            <a:endParaRPr lang="en-US"/>
          </a:p>
        </p:txBody>
      </p:sp>
    </p:spTree>
    <p:extLst>
      <p:ext uri="{BB962C8B-B14F-4D97-AF65-F5344CB8AC3E}">
        <p14:creationId xmlns:p14="http://schemas.microsoft.com/office/powerpoint/2010/main" val="109365999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https://</a:t>
            </a:r>
            <a:r>
              <a:rPr lang="en-AU" dirty="0" err="1"/>
              <a:t>www.youtube.com</a:t>
            </a:r>
            <a:r>
              <a:rPr lang="en-AU" dirty="0"/>
              <a:t>/</a:t>
            </a:r>
            <a:r>
              <a:rPr lang="en-AU" dirty="0" err="1"/>
              <a:t>watch?v</a:t>
            </a:r>
            <a:r>
              <a:rPr lang="en-AU" dirty="0"/>
              <a:t>=</a:t>
            </a:r>
            <a:r>
              <a:rPr lang="en-AU" dirty="0" err="1"/>
              <a:t>nqoOUQGKXjI</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110</a:t>
            </a:fld>
            <a:endParaRPr lang="en-US"/>
          </a:p>
        </p:txBody>
      </p:sp>
    </p:spTree>
    <p:extLst>
      <p:ext uri="{BB962C8B-B14F-4D97-AF65-F5344CB8AC3E}">
        <p14:creationId xmlns:p14="http://schemas.microsoft.com/office/powerpoint/2010/main" val="28051779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This is the overarching inquiry question that encompasses the entire BAMBFAD Program and is the starting slide to this presentation. </a:t>
            </a:r>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13</a:t>
            </a:fld>
            <a:endParaRPr lang="en-US"/>
          </a:p>
        </p:txBody>
      </p:sp>
    </p:spTree>
    <p:extLst>
      <p:ext uri="{BB962C8B-B14F-4D97-AF65-F5344CB8AC3E}">
        <p14:creationId xmlns:p14="http://schemas.microsoft.com/office/powerpoint/2010/main" val="365604730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a:t>
            </a:r>
            <a:r>
              <a:rPr lang="en-AU" baseline="0" dirty="0"/>
              <a:t> </a:t>
            </a:r>
            <a:r>
              <a:rPr lang="en-AU" dirty="0"/>
              <a:t>A. Elliott,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111</a:t>
            </a:fld>
            <a:endParaRPr lang="en-US"/>
          </a:p>
        </p:txBody>
      </p:sp>
    </p:spTree>
    <p:extLst>
      <p:ext uri="{BB962C8B-B14F-4D97-AF65-F5344CB8AC3E}">
        <p14:creationId xmlns:p14="http://schemas.microsoft.com/office/powerpoint/2010/main" val="425175873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Copyright</a:t>
            </a:r>
            <a:r>
              <a:rPr lang="en-AU" baseline="0" dirty="0"/>
              <a: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112</a:t>
            </a:fld>
            <a:endParaRPr lang="en-US"/>
          </a:p>
        </p:txBody>
      </p:sp>
    </p:spTree>
    <p:extLst>
      <p:ext uri="{BB962C8B-B14F-4D97-AF65-F5344CB8AC3E}">
        <p14:creationId xmlns:p14="http://schemas.microsoft.com/office/powerpoint/2010/main" val="156223531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L. Zell, Copyright</a:t>
            </a:r>
            <a:r>
              <a:rPr lang="en-AU" baseline="0" dirty="0"/>
              <a: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113</a:t>
            </a:fld>
            <a:endParaRPr lang="en-US"/>
          </a:p>
        </p:txBody>
      </p:sp>
    </p:spTree>
    <p:extLst>
      <p:ext uri="{BB962C8B-B14F-4D97-AF65-F5344CB8AC3E}">
        <p14:creationId xmlns:p14="http://schemas.microsoft.com/office/powerpoint/2010/main" val="35265902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T. Mayne, </a:t>
            </a:r>
            <a:r>
              <a:rPr lang="en-US" dirty="0"/>
              <a:t>Copyright Commonwealth of Australia (GBRMPA)</a:t>
            </a:r>
            <a:endParaRPr lang="en-AU" dirty="0"/>
          </a:p>
          <a:p>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114</a:t>
            </a:fld>
            <a:endParaRPr lang="en-US"/>
          </a:p>
        </p:txBody>
      </p:sp>
    </p:spTree>
    <p:extLst>
      <p:ext uri="{BB962C8B-B14F-4D97-AF65-F5344CB8AC3E}">
        <p14:creationId xmlns:p14="http://schemas.microsoft.com/office/powerpoint/2010/main" val="214923914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D. Chaplin,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115</a:t>
            </a:fld>
            <a:endParaRPr lang="en-US"/>
          </a:p>
        </p:txBody>
      </p:sp>
    </p:spTree>
    <p:extLst>
      <p:ext uri="{BB962C8B-B14F-4D97-AF65-F5344CB8AC3E}">
        <p14:creationId xmlns:p14="http://schemas.microsoft.com/office/powerpoint/2010/main" val="310467802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117</a:t>
            </a:fld>
            <a:endParaRPr lang="en-US"/>
          </a:p>
        </p:txBody>
      </p:sp>
    </p:spTree>
    <p:extLst>
      <p:ext uri="{BB962C8B-B14F-4D97-AF65-F5344CB8AC3E}">
        <p14:creationId xmlns:p14="http://schemas.microsoft.com/office/powerpoint/2010/main" val="93929282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118</a:t>
            </a:fld>
            <a:endParaRPr lang="en-US"/>
          </a:p>
        </p:txBody>
      </p:sp>
    </p:spTree>
    <p:extLst>
      <p:ext uri="{BB962C8B-B14F-4D97-AF65-F5344CB8AC3E}">
        <p14:creationId xmlns:p14="http://schemas.microsoft.com/office/powerpoint/2010/main" val="311993796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C. Jones,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119</a:t>
            </a:fld>
            <a:endParaRPr lang="en-US"/>
          </a:p>
        </p:txBody>
      </p:sp>
    </p:spTree>
    <p:extLst>
      <p:ext uri="{BB962C8B-B14F-4D97-AF65-F5344CB8AC3E}">
        <p14:creationId xmlns:p14="http://schemas.microsoft.com/office/powerpoint/2010/main" val="1346703940"/>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U. </a:t>
            </a:r>
            <a:r>
              <a:rPr lang="en-AU" dirty="0" err="1"/>
              <a:t>Englehardt</a:t>
            </a:r>
            <a:r>
              <a:rPr lang="en-AU" dirty="0"/>
              <a:t>,</a:t>
            </a:r>
            <a:r>
              <a:rPr lang="en-AU" baseline="0" dirty="0"/>
              <a:t> </a:t>
            </a:r>
            <a:r>
              <a:rPr lang="en-US" dirty="0"/>
              <a:t>Copyright Commonwealth of Australia (GBRMPA)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121</a:t>
            </a:fld>
            <a:endParaRPr lang="en-US"/>
          </a:p>
        </p:txBody>
      </p:sp>
    </p:spTree>
    <p:extLst>
      <p:ext uri="{BB962C8B-B14F-4D97-AF65-F5344CB8AC3E}">
        <p14:creationId xmlns:p14="http://schemas.microsoft.com/office/powerpoint/2010/main" val="250433758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Image: M.</a:t>
            </a:r>
            <a:r>
              <a:rPr lang="en-AU" baseline="0" dirty="0"/>
              <a:t> Simmons, </a:t>
            </a:r>
            <a:r>
              <a:rPr lang="en-US" dirty="0"/>
              <a:t>Copyright Commonwealth of Australia (GBRMPA)</a:t>
            </a:r>
            <a:endParaRPr lang="en-AU" dirty="0"/>
          </a:p>
          <a:p>
            <a:endParaRPr lang="en-US" dirty="0"/>
          </a:p>
        </p:txBody>
      </p:sp>
      <p:sp>
        <p:nvSpPr>
          <p:cNvPr id="4" name="Slide Number Placeholder 3"/>
          <p:cNvSpPr>
            <a:spLocks noGrp="1"/>
          </p:cNvSpPr>
          <p:nvPr>
            <p:ph type="sldNum" sz="quarter" idx="5"/>
          </p:nvPr>
        </p:nvSpPr>
        <p:spPr/>
        <p:txBody>
          <a:bodyPr/>
          <a:lstStyle/>
          <a:p>
            <a:fld id="{B9742E52-36FF-A241-B71F-ABA947B51DE1}" type="slidenum">
              <a:rPr lang="en-US" smtClean="0"/>
              <a:t>122</a:t>
            </a:fld>
            <a:endParaRPr lang="en-US"/>
          </a:p>
        </p:txBody>
      </p:sp>
    </p:spTree>
    <p:extLst>
      <p:ext uri="{BB962C8B-B14F-4D97-AF65-F5344CB8AC3E}">
        <p14:creationId xmlns:p14="http://schemas.microsoft.com/office/powerpoint/2010/main" val="4076984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C4B91-C551-DC4C-AF5A-3851C1C40CE5}"/>
              </a:ext>
            </a:extLst>
          </p:cNvPr>
          <p:cNvSpPr>
            <a:spLocks noGrp="1"/>
          </p:cNvSpPr>
          <p:nvPr>
            <p:ph type="ctrTitle"/>
          </p:nvPr>
        </p:nvSpPr>
        <p:spPr>
          <a:xfrm>
            <a:off x="515938" y="1572416"/>
            <a:ext cx="7818437" cy="3270035"/>
          </a:xfrm>
          <a:prstGeom prst="rect">
            <a:avLst/>
          </a:prstGeom>
        </p:spPr>
        <p:txBody>
          <a:bodyPr anchor="b">
            <a:noAutofit/>
          </a:bodyPr>
          <a:lstStyle>
            <a:lvl1pPr algn="l">
              <a:spcAft>
                <a:spcPts val="1200"/>
              </a:spcAft>
              <a:defRPr sz="6000">
                <a:solidFill>
                  <a:schemeClr val="tx2"/>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7F8912B0-6D4C-BC4C-BC1B-A780DD14D961}"/>
              </a:ext>
            </a:extLst>
          </p:cNvPr>
          <p:cNvSpPr>
            <a:spLocks noGrp="1"/>
          </p:cNvSpPr>
          <p:nvPr>
            <p:ph type="subTitle" idx="1"/>
          </p:nvPr>
        </p:nvSpPr>
        <p:spPr>
          <a:xfrm>
            <a:off x="515938" y="5465620"/>
            <a:ext cx="7818438" cy="843105"/>
          </a:xfrm>
          <a:prstGeom prst="rect">
            <a:avLst/>
          </a:prstGeom>
        </p:spPr>
        <p:txBody>
          <a:bodyPr>
            <a:noAutofit/>
          </a:bodyPr>
          <a:lstStyle>
            <a:lvl1pPr marL="0" indent="0" algn="l">
              <a:spcBef>
                <a:spcPts val="0"/>
              </a:spcBef>
              <a:spcAft>
                <a:spcPts val="600"/>
              </a:spcAft>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8" name="Picture 7">
            <a:extLst>
              <a:ext uri="{FF2B5EF4-FFF2-40B4-BE49-F238E27FC236}">
                <a16:creationId xmlns:a16="http://schemas.microsoft.com/office/drawing/2014/main" id="{085CBC53-42B9-E64F-9233-FB1DB56D8BD2}"/>
              </a:ext>
            </a:extLst>
          </p:cNvPr>
          <p:cNvPicPr>
            <a:picLocks noChangeAspect="1"/>
          </p:cNvPicPr>
          <p:nvPr userDrawn="1"/>
        </p:nvPicPr>
        <p:blipFill>
          <a:blip r:embed="rId3"/>
          <a:srcRect/>
          <a:stretch/>
        </p:blipFill>
        <p:spPr>
          <a:xfrm>
            <a:off x="292095" y="341310"/>
            <a:ext cx="2866734" cy="1045515"/>
          </a:xfrm>
          <a:prstGeom prst="rect">
            <a:avLst/>
          </a:prstGeom>
        </p:spPr>
      </p:pic>
      <p:cxnSp>
        <p:nvCxnSpPr>
          <p:cNvPr id="17" name="Straight Connector 16">
            <a:extLst>
              <a:ext uri="{FF2B5EF4-FFF2-40B4-BE49-F238E27FC236}">
                <a16:creationId xmlns:a16="http://schemas.microsoft.com/office/drawing/2014/main" id="{E90F01C3-7FD3-B44F-B1C2-882BFEC1B037}"/>
              </a:ext>
            </a:extLst>
          </p:cNvPr>
          <p:cNvCxnSpPr/>
          <p:nvPr userDrawn="1"/>
        </p:nvCxnSpPr>
        <p:spPr>
          <a:xfrm>
            <a:off x="515938" y="5280027"/>
            <a:ext cx="652303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106325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rge Text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271124A-7541-2E44-A419-9DECD8C59777}"/>
              </a:ext>
            </a:extLst>
          </p:cNvPr>
          <p:cNvSpPr>
            <a:spLocks noGrp="1"/>
          </p:cNvSpPr>
          <p:nvPr>
            <p:ph type="body" sz="quarter" idx="12"/>
          </p:nvPr>
        </p:nvSpPr>
        <p:spPr>
          <a:xfrm>
            <a:off x="515938" y="549275"/>
            <a:ext cx="11160125" cy="5280025"/>
          </a:xfrm>
          <a:prstGeom prst="rect">
            <a:avLst/>
          </a:prstGeom>
        </p:spPr>
        <p:txBody>
          <a:bodyPr anchor="ctr" anchorCtr="0"/>
          <a:lstStyle>
            <a:lvl1pPr algn="ctr">
              <a:buNone/>
              <a:defRPr sz="5400"/>
            </a:lvl1pPr>
            <a:lvl2pPr algn="ctr">
              <a:buNone/>
              <a:defRPr sz="5400"/>
            </a:lvl2pPr>
            <a:lvl3pPr algn="ctr">
              <a:buNone/>
              <a:defRPr sz="5400"/>
            </a:lvl3pPr>
            <a:lvl4pPr algn="ctr">
              <a:buNone/>
              <a:defRPr sz="5400"/>
            </a:lvl4pPr>
            <a:lvl5pPr algn="ctr">
              <a:buNone/>
              <a:defRPr sz="5400"/>
            </a:lvl5pPr>
          </a:lstStyle>
          <a:p>
            <a:pPr lvl="0"/>
            <a:r>
              <a:rPr lang="en-GB" dirty="0"/>
              <a:t>Click to edit Master text styles</a:t>
            </a:r>
          </a:p>
        </p:txBody>
      </p:sp>
      <p:sp>
        <p:nvSpPr>
          <p:cNvPr id="7" name="Slide Number Placeholder 5">
            <a:extLst>
              <a:ext uri="{FF2B5EF4-FFF2-40B4-BE49-F238E27FC236}">
                <a16:creationId xmlns:a16="http://schemas.microsoft.com/office/drawing/2014/main" id="{7F152DF2-DD01-9C40-BBF7-B1B26FA327E0}"/>
              </a:ext>
            </a:extLst>
          </p:cNvPr>
          <p:cNvSpPr>
            <a:spLocks noGrp="1"/>
          </p:cNvSpPr>
          <p:nvPr>
            <p:ph type="sldNum" sz="quarter" idx="13"/>
          </p:nvPr>
        </p:nvSpPr>
        <p:spPr>
          <a:xfrm>
            <a:off x="8932862" y="6356350"/>
            <a:ext cx="2743200" cy="365125"/>
          </a:xfrm>
          <a:prstGeom prst="rect">
            <a:avLst/>
          </a:prstGeom>
          <a:noFill/>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658C9313-90D3-224C-A4B4-8265B286E2D8}"/>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Tree>
    <p:extLst>
      <p:ext uri="{BB962C8B-B14F-4D97-AF65-F5344CB8AC3E}">
        <p14:creationId xmlns:p14="http://schemas.microsoft.com/office/powerpoint/2010/main" val="3326428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rge Text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271124A-7541-2E44-A419-9DECD8C59777}"/>
              </a:ext>
            </a:extLst>
          </p:cNvPr>
          <p:cNvSpPr>
            <a:spLocks noGrp="1"/>
          </p:cNvSpPr>
          <p:nvPr>
            <p:ph type="body" sz="quarter" idx="12"/>
          </p:nvPr>
        </p:nvSpPr>
        <p:spPr>
          <a:xfrm>
            <a:off x="515938" y="549275"/>
            <a:ext cx="11160125" cy="5280025"/>
          </a:xfrm>
          <a:prstGeom prst="rect">
            <a:avLst/>
          </a:prstGeom>
        </p:spPr>
        <p:txBody>
          <a:bodyPr anchor="ctr" anchorCtr="0"/>
          <a:lstStyle>
            <a:lvl1pPr algn="ctr">
              <a:buNone/>
              <a:defRPr sz="5400">
                <a:solidFill>
                  <a:schemeClr val="tx2"/>
                </a:solidFill>
              </a:defRPr>
            </a:lvl1pPr>
            <a:lvl2pPr algn="ctr">
              <a:buNone/>
              <a:defRPr sz="5400"/>
            </a:lvl2pPr>
            <a:lvl3pPr algn="ctr">
              <a:buNone/>
              <a:defRPr sz="5400"/>
            </a:lvl3pPr>
            <a:lvl4pPr algn="ctr">
              <a:buNone/>
              <a:defRPr sz="5400"/>
            </a:lvl4pPr>
            <a:lvl5pPr algn="ctr">
              <a:buNone/>
              <a:defRPr sz="5400"/>
            </a:lvl5pPr>
          </a:lstStyle>
          <a:p>
            <a:pPr lvl="0"/>
            <a:r>
              <a:rPr lang="en-GB" dirty="0"/>
              <a:t>Click to edit Master text styles</a:t>
            </a:r>
          </a:p>
        </p:txBody>
      </p:sp>
      <p:sp>
        <p:nvSpPr>
          <p:cNvPr id="7" name="Slide Number Placeholder 5">
            <a:extLst>
              <a:ext uri="{FF2B5EF4-FFF2-40B4-BE49-F238E27FC236}">
                <a16:creationId xmlns:a16="http://schemas.microsoft.com/office/drawing/2014/main" id="{7F152DF2-DD01-9C40-BBF7-B1B26FA327E0}"/>
              </a:ext>
            </a:extLst>
          </p:cNvPr>
          <p:cNvSpPr>
            <a:spLocks noGrp="1"/>
          </p:cNvSpPr>
          <p:nvPr>
            <p:ph type="sldNum" sz="quarter" idx="13"/>
          </p:nvPr>
        </p:nvSpPr>
        <p:spPr>
          <a:xfrm>
            <a:off x="8932862" y="6356350"/>
            <a:ext cx="2743200" cy="365125"/>
          </a:xfrm>
          <a:prstGeom prst="rect">
            <a:avLst/>
          </a:prstGeom>
          <a:noFill/>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658C9313-90D3-224C-A4B4-8265B286E2D8}"/>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Tree>
    <p:extLst>
      <p:ext uri="{BB962C8B-B14F-4D97-AF65-F5344CB8AC3E}">
        <p14:creationId xmlns:p14="http://schemas.microsoft.com/office/powerpoint/2010/main" val="32811250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17923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9031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Col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FE9A82-6101-1746-B981-833CB27B3C31}"/>
              </a:ext>
            </a:extLst>
          </p:cNvPr>
          <p:cNvSpPr>
            <a:spLocks noGrp="1"/>
          </p:cNvSpPr>
          <p:nvPr>
            <p:ph idx="1"/>
          </p:nvPr>
        </p:nvSpPr>
        <p:spPr>
          <a:xfrm>
            <a:off x="515939" y="1295655"/>
            <a:ext cx="11160124" cy="4847969"/>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1" name="Title 1">
            <a:extLst>
              <a:ext uri="{FF2B5EF4-FFF2-40B4-BE49-F238E27FC236}">
                <a16:creationId xmlns:a16="http://schemas.microsoft.com/office/drawing/2014/main" id="{FCCE7242-F120-3246-82C6-464A0819426C}"/>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
        <p:nvSpPr>
          <p:cNvPr id="12" name="TextBox 11">
            <a:extLst>
              <a:ext uri="{FF2B5EF4-FFF2-40B4-BE49-F238E27FC236}">
                <a16:creationId xmlns:a16="http://schemas.microsoft.com/office/drawing/2014/main" id="{7085AA76-476B-8F4C-9893-D6C10D49B640}"/>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4" name="Slide Number Placeholder 5">
            <a:extLst>
              <a:ext uri="{FF2B5EF4-FFF2-40B4-BE49-F238E27FC236}">
                <a16:creationId xmlns:a16="http://schemas.microsoft.com/office/drawing/2014/main" id="{21B9165B-56AA-E543-95C7-AC2D3CE22FDC}"/>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A23E3DB6-7D61-2E4C-8C80-E9322AEA1496}" type="slidenum">
              <a:rPr lang="en-US" smtClean="0"/>
              <a:pPr algn="r"/>
              <a:t>‹#›</a:t>
            </a:fld>
            <a:endParaRPr lang="en-US" dirty="0"/>
          </a:p>
        </p:txBody>
      </p:sp>
    </p:spTree>
    <p:extLst>
      <p:ext uri="{BB962C8B-B14F-4D97-AF65-F5344CB8AC3E}">
        <p14:creationId xmlns:p14="http://schemas.microsoft.com/office/powerpoint/2010/main" val="3761103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C0027BAA-A48D-C64B-932C-7AA336B3C0F3}"/>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C1222EFF-7CC0-EF4B-B73E-C2ADBFEE8731}" type="slidenum">
              <a:rPr lang="en-US" smtClean="0"/>
              <a:pPr algn="r"/>
              <a:t>‹#›</a:t>
            </a:fld>
            <a:endParaRPr lang="en-US" dirty="0"/>
          </a:p>
        </p:txBody>
      </p:sp>
      <p:sp>
        <p:nvSpPr>
          <p:cNvPr id="10" name="TextBox 9">
            <a:extLst>
              <a:ext uri="{FF2B5EF4-FFF2-40B4-BE49-F238E27FC236}">
                <a16:creationId xmlns:a16="http://schemas.microsoft.com/office/drawing/2014/main" id="{D4ACAF4C-AE88-1949-82BC-EC468E2DA205}"/>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2" name="Title 1">
            <a:extLst>
              <a:ext uri="{FF2B5EF4-FFF2-40B4-BE49-F238E27FC236}">
                <a16:creationId xmlns:a16="http://schemas.microsoft.com/office/drawing/2014/main" id="{5A7E7987-518B-6944-9A79-F87E3CF28F2C}"/>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
        <p:nvSpPr>
          <p:cNvPr id="6" name="Content Placeholder 2">
            <a:extLst>
              <a:ext uri="{FF2B5EF4-FFF2-40B4-BE49-F238E27FC236}">
                <a16:creationId xmlns:a16="http://schemas.microsoft.com/office/drawing/2014/main" id="{125C208F-C2E5-8740-AB72-2574909397B2}"/>
              </a:ext>
            </a:extLst>
          </p:cNvPr>
          <p:cNvSpPr>
            <a:spLocks noGrp="1"/>
          </p:cNvSpPr>
          <p:nvPr>
            <p:ph idx="1"/>
          </p:nvPr>
        </p:nvSpPr>
        <p:spPr>
          <a:xfrm>
            <a:off x="515939" y="1295655"/>
            <a:ext cx="11160124" cy="4847969"/>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2659100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box 2 Col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C0027BAA-A48D-C64B-932C-7AA336B3C0F3}"/>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C1222EFF-7CC0-EF4B-B73E-C2ADBFEE8731}" type="slidenum">
              <a:rPr lang="en-US" smtClean="0"/>
              <a:pPr algn="r"/>
              <a:t>‹#›</a:t>
            </a:fld>
            <a:endParaRPr lang="en-US" dirty="0"/>
          </a:p>
        </p:txBody>
      </p:sp>
      <p:sp>
        <p:nvSpPr>
          <p:cNvPr id="10" name="TextBox 9">
            <a:extLst>
              <a:ext uri="{FF2B5EF4-FFF2-40B4-BE49-F238E27FC236}">
                <a16:creationId xmlns:a16="http://schemas.microsoft.com/office/drawing/2014/main" id="{D4ACAF4C-AE88-1949-82BC-EC468E2DA205}"/>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2" name="Title 1">
            <a:extLst>
              <a:ext uri="{FF2B5EF4-FFF2-40B4-BE49-F238E27FC236}">
                <a16:creationId xmlns:a16="http://schemas.microsoft.com/office/drawing/2014/main" id="{5A7E7987-518B-6944-9A79-F87E3CF28F2C}"/>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
        <p:nvSpPr>
          <p:cNvPr id="6" name="Content Placeholder 2">
            <a:extLst>
              <a:ext uri="{FF2B5EF4-FFF2-40B4-BE49-F238E27FC236}">
                <a16:creationId xmlns:a16="http://schemas.microsoft.com/office/drawing/2014/main" id="{125C208F-C2E5-8740-AB72-2574909397B2}"/>
              </a:ext>
            </a:extLst>
          </p:cNvPr>
          <p:cNvSpPr>
            <a:spLocks noGrp="1"/>
          </p:cNvSpPr>
          <p:nvPr>
            <p:ph idx="1"/>
          </p:nvPr>
        </p:nvSpPr>
        <p:spPr>
          <a:xfrm>
            <a:off x="515939" y="1295655"/>
            <a:ext cx="11160124" cy="4847969"/>
          </a:xfrm>
          <a:prstGeom prst="rect">
            <a:avLst/>
          </a:prstGeom>
        </p:spPr>
        <p:txBody>
          <a:bodyPr numCol="2" spcCol="360000">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Tree>
    <p:extLst>
      <p:ext uri="{BB962C8B-B14F-4D97-AF65-F5344CB8AC3E}">
        <p14:creationId xmlns:p14="http://schemas.microsoft.com/office/powerpoint/2010/main" val="2661357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14" name="Content Placeholder 2">
            <a:extLst>
              <a:ext uri="{FF2B5EF4-FFF2-40B4-BE49-F238E27FC236}">
                <a16:creationId xmlns:a16="http://schemas.microsoft.com/office/drawing/2014/main" id="{6719EF04-1AD1-CF4B-8113-F630068E7AFA}"/>
              </a:ext>
            </a:extLst>
          </p:cNvPr>
          <p:cNvSpPr>
            <a:spLocks noGrp="1"/>
          </p:cNvSpPr>
          <p:nvPr>
            <p:ph idx="13"/>
          </p:nvPr>
        </p:nvSpPr>
        <p:spPr>
          <a:xfrm>
            <a:off x="6286543" y="1295655"/>
            <a:ext cx="5390592" cy="4847968"/>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1295655"/>
            <a:ext cx="5389519" cy="4847969"/>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7" name="Title 1">
            <a:extLst>
              <a:ext uri="{FF2B5EF4-FFF2-40B4-BE49-F238E27FC236}">
                <a16:creationId xmlns:a16="http://schemas.microsoft.com/office/drawing/2014/main" id="{CE3EB369-467B-234C-A3BF-364DDC42CE10}"/>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890960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Slide Number Placeholder 5">
            <a:extLst>
              <a:ext uri="{FF2B5EF4-FFF2-40B4-BE49-F238E27FC236}">
                <a16:creationId xmlns:a16="http://schemas.microsoft.com/office/drawing/2014/main" id="{9B778388-2F3E-4A4C-A3E1-E4AA9087CCB9}"/>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9F22CC13-5CF8-3442-9E61-DD8983EAEEE2}" type="slidenum">
              <a:rPr lang="en-US" smtClean="0"/>
              <a:pPr algn="r"/>
              <a:t>‹#›</a:t>
            </a:fld>
            <a:endParaRPr lang="en-US" dirty="0"/>
          </a:p>
        </p:txBody>
      </p:sp>
      <p:sp>
        <p:nvSpPr>
          <p:cNvPr id="16" name="TextBox 15">
            <a:extLst>
              <a:ext uri="{FF2B5EF4-FFF2-40B4-BE49-F238E27FC236}">
                <a16:creationId xmlns:a16="http://schemas.microsoft.com/office/drawing/2014/main" id="{675FEBF2-30FD-1445-894F-CBF50D444632}"/>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8" name="Content Placeholder 2">
            <a:extLst>
              <a:ext uri="{FF2B5EF4-FFF2-40B4-BE49-F238E27FC236}">
                <a16:creationId xmlns:a16="http://schemas.microsoft.com/office/drawing/2014/main" id="{43D01A11-B0AD-3242-AD0A-BA10A6D01CF7}"/>
              </a:ext>
            </a:extLst>
          </p:cNvPr>
          <p:cNvSpPr>
            <a:spLocks noGrp="1"/>
          </p:cNvSpPr>
          <p:nvPr>
            <p:ph idx="13"/>
          </p:nvPr>
        </p:nvSpPr>
        <p:spPr>
          <a:xfrm>
            <a:off x="6286543" y="1296170"/>
            <a:ext cx="5390592" cy="4847454"/>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19" name="Content Placeholder 2">
            <a:extLst>
              <a:ext uri="{FF2B5EF4-FFF2-40B4-BE49-F238E27FC236}">
                <a16:creationId xmlns:a16="http://schemas.microsoft.com/office/drawing/2014/main" id="{3F22139D-7499-874F-B96A-D55615FEC81D}"/>
              </a:ext>
            </a:extLst>
          </p:cNvPr>
          <p:cNvSpPr>
            <a:spLocks noGrp="1"/>
          </p:cNvSpPr>
          <p:nvPr>
            <p:ph idx="1"/>
          </p:nvPr>
        </p:nvSpPr>
        <p:spPr>
          <a:xfrm>
            <a:off x="515939" y="1295655"/>
            <a:ext cx="5389519" cy="4847969"/>
          </a:xfrm>
          <a:prstGeom prst="rect">
            <a:avLst/>
          </a:prstGeom>
        </p:spPr>
        <p:txBody>
          <a:bodyPr>
            <a:noAutofit/>
          </a:bodyPr>
          <a:lstStyle>
            <a:lvl1pPr marL="0" indent="0">
              <a:lnSpc>
                <a:spcPct val="100000"/>
              </a:lnSpc>
              <a:spcBef>
                <a:spcPts val="0"/>
              </a:spcBef>
              <a:spcAft>
                <a:spcPts val="1200"/>
              </a:spcAft>
              <a:buNone/>
              <a:defRPr sz="20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20" name="Title 1">
            <a:extLst>
              <a:ext uri="{FF2B5EF4-FFF2-40B4-BE49-F238E27FC236}">
                <a16:creationId xmlns:a16="http://schemas.microsoft.com/office/drawing/2014/main" id="{285BEEE6-4F68-D14C-B0A9-B29422BC9CE5}"/>
              </a:ext>
            </a:extLst>
          </p:cNvPr>
          <p:cNvSpPr>
            <a:spLocks noGrp="1"/>
          </p:cNvSpPr>
          <p:nvPr>
            <p:ph type="title"/>
          </p:nvPr>
        </p:nvSpPr>
        <p:spPr>
          <a:xfrm>
            <a:off x="515938" y="549275"/>
            <a:ext cx="11160124" cy="536575"/>
          </a:xfrm>
          <a:prstGeom prst="rect">
            <a:avLst/>
          </a:prstGeom>
        </p:spPr>
        <p:txBody>
          <a:bodyPr anchor="t" anchorCtr="0">
            <a:noAutofit/>
          </a:bodyPr>
          <a:lstStyle>
            <a:lvl1pPr>
              <a:defRPr sz="3200">
                <a:solidFill>
                  <a:schemeClr val="tx2"/>
                </a:solidFill>
              </a:defRPr>
            </a:lvl1pPr>
          </a:lstStyle>
          <a:p>
            <a:r>
              <a:rPr lang="en-GB" dirty="0"/>
              <a:t>Click to edit Master title style</a:t>
            </a:r>
            <a:endParaRPr lang="en-US" dirty="0"/>
          </a:p>
        </p:txBody>
      </p:sp>
    </p:spTree>
    <p:extLst>
      <p:ext uri="{BB962C8B-B14F-4D97-AF65-F5344CB8AC3E}">
        <p14:creationId xmlns:p14="http://schemas.microsoft.com/office/powerpoint/2010/main" val="3298069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 Image -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549275"/>
            <a:ext cx="5389519" cy="5594349"/>
          </a:xfrm>
          <a:prstGeom prst="rect">
            <a:avLst/>
          </a:prstGeom>
        </p:spPr>
        <p:txBody>
          <a:bodyPr anchor="ctr">
            <a:noAutofit/>
          </a:bodyPr>
          <a:lstStyle>
            <a:lvl1pPr marL="0" indent="0" algn="ctr" rtl="0">
              <a:lnSpc>
                <a:spcPct val="100000"/>
              </a:lnSpc>
              <a:spcBef>
                <a:spcPts val="0"/>
              </a:spcBef>
              <a:spcAft>
                <a:spcPts val="1200"/>
              </a:spcAft>
              <a:buFont typeface="Arial" panose="020B0604020202020204" pitchFamily="34" charset="0"/>
              <a:buNone/>
              <a:defRPr sz="44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3" name="Picture Placeholder 2">
            <a:extLst>
              <a:ext uri="{FF2B5EF4-FFF2-40B4-BE49-F238E27FC236}">
                <a16:creationId xmlns:a16="http://schemas.microsoft.com/office/drawing/2014/main" id="{7E86E751-C763-664E-BEBA-7CD06A364BB0}"/>
              </a:ext>
            </a:extLst>
          </p:cNvPr>
          <p:cNvSpPr>
            <a:spLocks noGrp="1"/>
          </p:cNvSpPr>
          <p:nvPr>
            <p:ph type="pic" sz="quarter" idx="14" hasCustomPrompt="1"/>
          </p:nvPr>
        </p:nvSpPr>
        <p:spPr>
          <a:xfrm>
            <a:off x="6286500" y="549274"/>
            <a:ext cx="5389563" cy="5594400"/>
          </a:xfrm>
          <a:prstGeom prst="rect">
            <a:avLst/>
          </a:prstGeom>
        </p:spPr>
        <p:txBody>
          <a:bodyPr anchor="ctr" anchorCtr="0"/>
          <a:lstStyle>
            <a:lvl1pPr>
              <a:buNone/>
              <a:defRPr/>
            </a:lvl1pPr>
          </a:lstStyle>
          <a:p>
            <a:pPr algn="ctr"/>
            <a:r>
              <a:rPr lang="en-US" sz="2800" dirty="0"/>
              <a:t>Insert picture of </a:t>
            </a:r>
            <a:r>
              <a:rPr lang="en-US" sz="2800" dirty="0" smtClean="0"/>
              <a:t>reef guide</a:t>
            </a:r>
            <a:endParaRPr lang="en-US" sz="2800" dirty="0"/>
          </a:p>
        </p:txBody>
      </p:sp>
    </p:spTree>
    <p:extLst>
      <p:ext uri="{BB962C8B-B14F-4D97-AF65-F5344CB8AC3E}">
        <p14:creationId xmlns:p14="http://schemas.microsoft.com/office/powerpoint/2010/main" val="2834427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Image - Backgroun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347BB27C-11DA-B74C-B322-589C53C1AE85}"/>
              </a:ext>
            </a:extLst>
          </p:cNvPr>
          <p:cNvSpPr>
            <a:spLocks noGrp="1"/>
          </p:cNvSpPr>
          <p:nvPr>
            <p:ph type="sldNum" sz="quarter" idx="12"/>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15" name="TextBox 14">
            <a:extLst>
              <a:ext uri="{FF2B5EF4-FFF2-40B4-BE49-F238E27FC236}">
                <a16:creationId xmlns:a16="http://schemas.microsoft.com/office/drawing/2014/main" id="{05887BA0-EBAC-1042-A42A-DECB5032290A}"/>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
        <p:nvSpPr>
          <p:cNvPr id="16" name="Content Placeholder 2">
            <a:extLst>
              <a:ext uri="{FF2B5EF4-FFF2-40B4-BE49-F238E27FC236}">
                <a16:creationId xmlns:a16="http://schemas.microsoft.com/office/drawing/2014/main" id="{1B0F6E46-274A-9849-B4F0-D516AAD06DD7}"/>
              </a:ext>
            </a:extLst>
          </p:cNvPr>
          <p:cNvSpPr>
            <a:spLocks noGrp="1"/>
          </p:cNvSpPr>
          <p:nvPr>
            <p:ph idx="1"/>
          </p:nvPr>
        </p:nvSpPr>
        <p:spPr>
          <a:xfrm>
            <a:off x="515939" y="549275"/>
            <a:ext cx="5389519" cy="5594349"/>
          </a:xfrm>
          <a:prstGeom prst="rect">
            <a:avLst/>
          </a:prstGeom>
        </p:spPr>
        <p:txBody>
          <a:bodyPr anchor="ctr">
            <a:noAutofit/>
          </a:bodyPr>
          <a:lstStyle>
            <a:lvl1pPr marL="0" indent="0" algn="ctr" rtl="0">
              <a:lnSpc>
                <a:spcPct val="100000"/>
              </a:lnSpc>
              <a:spcBef>
                <a:spcPts val="0"/>
              </a:spcBef>
              <a:spcAft>
                <a:spcPts val="1200"/>
              </a:spcAft>
              <a:buFont typeface="Arial" panose="020B0604020202020204" pitchFamily="34" charset="0"/>
              <a:buNone/>
              <a:defRPr sz="4400">
                <a:solidFill>
                  <a:schemeClr val="tx2"/>
                </a:solidFill>
              </a:defRPr>
            </a:lvl1pPr>
            <a:lvl2pPr>
              <a:buNone/>
              <a:defRPr sz="1800">
                <a:solidFill>
                  <a:schemeClr val="bg1"/>
                </a:solidFill>
              </a:defRPr>
            </a:lvl2pPr>
            <a:lvl3pPr>
              <a:buNone/>
              <a:defRPr sz="1800">
                <a:solidFill>
                  <a:schemeClr val="bg1"/>
                </a:solidFill>
              </a:defRPr>
            </a:lvl3pPr>
            <a:lvl4pPr>
              <a:buNone/>
              <a:defRPr sz="1800">
                <a:solidFill>
                  <a:schemeClr val="bg1"/>
                </a:solidFill>
              </a:defRPr>
            </a:lvl4pPr>
            <a:lvl5pPr>
              <a:buNone/>
              <a:defRPr sz="1800">
                <a:solidFill>
                  <a:schemeClr val="bg1"/>
                </a:solidFill>
              </a:defRPr>
            </a:lvl5pPr>
          </a:lstStyle>
          <a:p>
            <a:pPr lvl="0"/>
            <a:r>
              <a:rPr lang="en-GB" dirty="0"/>
              <a:t>Click to edit Master text styles</a:t>
            </a:r>
          </a:p>
        </p:txBody>
      </p:sp>
      <p:sp>
        <p:nvSpPr>
          <p:cNvPr id="3" name="Picture Placeholder 2">
            <a:extLst>
              <a:ext uri="{FF2B5EF4-FFF2-40B4-BE49-F238E27FC236}">
                <a16:creationId xmlns:a16="http://schemas.microsoft.com/office/drawing/2014/main" id="{7E86E751-C763-664E-BEBA-7CD06A364BB0}"/>
              </a:ext>
            </a:extLst>
          </p:cNvPr>
          <p:cNvSpPr>
            <a:spLocks noGrp="1"/>
          </p:cNvSpPr>
          <p:nvPr>
            <p:ph type="pic" sz="quarter" idx="14" hasCustomPrompt="1"/>
          </p:nvPr>
        </p:nvSpPr>
        <p:spPr>
          <a:xfrm>
            <a:off x="6286500" y="549274"/>
            <a:ext cx="5389563" cy="5594400"/>
          </a:xfrm>
          <a:prstGeom prst="rect">
            <a:avLst/>
          </a:prstGeom>
        </p:spPr>
        <p:txBody>
          <a:bodyPr anchor="ctr" anchorCtr="0"/>
          <a:lstStyle>
            <a:lvl1pPr>
              <a:buNone/>
              <a:defRPr>
                <a:solidFill>
                  <a:schemeClr val="tx2"/>
                </a:solidFill>
              </a:defRPr>
            </a:lvl1pPr>
          </a:lstStyle>
          <a:p>
            <a:pPr algn="ctr"/>
            <a:r>
              <a:rPr lang="en-US" sz="2800" dirty="0"/>
              <a:t>Insert picture of </a:t>
            </a:r>
            <a:r>
              <a:rPr lang="en-US" sz="2800" dirty="0" smtClean="0"/>
              <a:t>reef guide</a:t>
            </a:r>
            <a:endParaRPr lang="en-US" sz="2800" dirty="0"/>
          </a:p>
        </p:txBody>
      </p:sp>
    </p:spTree>
    <p:extLst>
      <p:ext uri="{BB962C8B-B14F-4D97-AF65-F5344CB8AC3E}">
        <p14:creationId xmlns:p14="http://schemas.microsoft.com/office/powerpoint/2010/main" val="79290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Media Placeholder 5">
            <a:extLst>
              <a:ext uri="{FF2B5EF4-FFF2-40B4-BE49-F238E27FC236}">
                <a16:creationId xmlns:a16="http://schemas.microsoft.com/office/drawing/2014/main" id="{34516900-3083-964E-84A2-3DB92695424C}"/>
              </a:ext>
            </a:extLst>
          </p:cNvPr>
          <p:cNvSpPr>
            <a:spLocks noGrp="1"/>
          </p:cNvSpPr>
          <p:nvPr>
            <p:ph type="media" sz="quarter" idx="12"/>
          </p:nvPr>
        </p:nvSpPr>
        <p:spPr>
          <a:xfrm>
            <a:off x="515938" y="549275"/>
            <a:ext cx="11160125" cy="5565775"/>
          </a:xfrm>
          <a:prstGeom prst="rect">
            <a:avLst/>
          </a:prstGeom>
        </p:spPr>
        <p:txBody>
          <a:bodyPr/>
          <a:lstStyle/>
          <a:p>
            <a:endParaRPr lang="en-US"/>
          </a:p>
        </p:txBody>
      </p:sp>
      <p:sp>
        <p:nvSpPr>
          <p:cNvPr id="7" name="Slide Number Placeholder 5">
            <a:extLst>
              <a:ext uri="{FF2B5EF4-FFF2-40B4-BE49-F238E27FC236}">
                <a16:creationId xmlns:a16="http://schemas.microsoft.com/office/drawing/2014/main" id="{ECC7307D-7DDD-064F-89ED-35FDC86D98CC}"/>
              </a:ext>
            </a:extLst>
          </p:cNvPr>
          <p:cNvSpPr>
            <a:spLocks noGrp="1"/>
          </p:cNvSpPr>
          <p:nvPr>
            <p:ph type="sldNum" sz="quarter" idx="13"/>
          </p:nvPr>
        </p:nvSpPr>
        <p:spPr>
          <a:xfrm>
            <a:off x="8932862" y="6356350"/>
            <a:ext cx="2743200" cy="365125"/>
          </a:xfrm>
          <a:prstGeom prst="rect">
            <a:avLst/>
          </a:prstGeom>
        </p:spPr>
        <p:txBody>
          <a:bodyPr/>
          <a:lstStyle>
            <a:lvl1pPr>
              <a:defRPr sz="1200">
                <a:solidFill>
                  <a:schemeClr val="tx2"/>
                </a:solidFill>
              </a:defRPr>
            </a:lvl1pPr>
          </a:lstStyle>
          <a:p>
            <a:pPr algn="r"/>
            <a:fld id="{275F0495-0EA6-8F48-9FDA-F603597FF733}" type="slidenum">
              <a:rPr lang="en-US" smtClean="0"/>
              <a:pPr algn="r"/>
              <a:t>‹#›</a:t>
            </a:fld>
            <a:endParaRPr lang="en-US" dirty="0"/>
          </a:p>
        </p:txBody>
      </p:sp>
      <p:sp>
        <p:nvSpPr>
          <p:cNvPr id="8" name="TextBox 7">
            <a:extLst>
              <a:ext uri="{FF2B5EF4-FFF2-40B4-BE49-F238E27FC236}">
                <a16:creationId xmlns:a16="http://schemas.microsoft.com/office/drawing/2014/main" id="{959240BC-DCB6-C644-B788-899633B171CF}"/>
              </a:ext>
            </a:extLst>
          </p:cNvPr>
          <p:cNvSpPr txBox="1"/>
          <p:nvPr userDrawn="1"/>
        </p:nvSpPr>
        <p:spPr>
          <a:xfrm>
            <a:off x="515938" y="6356350"/>
            <a:ext cx="334168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tx2"/>
                </a:solidFill>
              </a:rPr>
              <a:t>Be a Marine Biologist for a Day</a:t>
            </a:r>
          </a:p>
        </p:txBody>
      </p:sp>
    </p:spTree>
    <p:extLst>
      <p:ext uri="{BB962C8B-B14F-4D97-AF65-F5344CB8AC3E}">
        <p14:creationId xmlns:p14="http://schemas.microsoft.com/office/powerpoint/2010/main" val="407471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88153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6" r:id="rId4"/>
    <p:sldLayoutId id="2147483653" r:id="rId5"/>
    <p:sldLayoutId id="2147483661" r:id="rId6"/>
    <p:sldLayoutId id="2147483662" r:id="rId7"/>
    <p:sldLayoutId id="2147483667" r:id="rId8"/>
    <p:sldLayoutId id="2147483663" r:id="rId9"/>
    <p:sldLayoutId id="2147483664" r:id="rId10"/>
    <p:sldLayoutId id="2147483665" r:id="rId11"/>
    <p:sldLayoutId id="2147483659" r:id="rId12"/>
    <p:sldLayoutId id="2147483668" r:id="rId13"/>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325" userDrawn="1">
          <p15:clr>
            <a:srgbClr val="F26B43"/>
          </p15:clr>
        </p15:guide>
        <p15:guide id="3" pos="7355" userDrawn="1">
          <p15:clr>
            <a:srgbClr val="F26B43"/>
          </p15:clr>
        </p15:guide>
        <p15:guide id="4" orient="horz" pos="2160" userDrawn="1">
          <p15:clr>
            <a:srgbClr val="F26B43"/>
          </p15:clr>
        </p15:guide>
        <p15:guide id="5" orient="horz" pos="346" userDrawn="1">
          <p15:clr>
            <a:srgbClr val="F26B43"/>
          </p15:clr>
        </p15:guide>
        <p15:guide id="6" orient="horz" pos="397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0.xml"/><Relationship Id="rId1" Type="http://schemas.openxmlformats.org/officeDocument/2006/relationships/slideLayout" Target="../slideLayouts/slideLayout8.xml"/><Relationship Id="rId5" Type="http://schemas.openxmlformats.org/officeDocument/2006/relationships/image" Target="../media/image81.jpeg"/><Relationship Id="rId4" Type="http://schemas.openxmlformats.org/officeDocument/2006/relationships/image" Target="../media/image80.jpeg"/></Relationships>
</file>

<file path=ppt/slides/_rels/slide101.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81.xml"/><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2.xml"/><Relationship Id="rId1" Type="http://schemas.openxmlformats.org/officeDocument/2006/relationships/slideLayout" Target="../slideLayouts/slideLayout8.xml"/><Relationship Id="rId4" Type="http://schemas.openxmlformats.org/officeDocument/2006/relationships/image" Target="../media/image83.jpeg"/></Relationships>
</file>

<file path=ppt/slides/_rels/slide10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3.xml"/><Relationship Id="rId1" Type="http://schemas.openxmlformats.org/officeDocument/2006/relationships/slideLayout" Target="../slideLayouts/slideLayout8.xml"/><Relationship Id="rId4" Type="http://schemas.openxmlformats.org/officeDocument/2006/relationships/image" Target="../media/image84.jpeg"/></Relationships>
</file>

<file path=ppt/slides/_rels/slide10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4.xml"/><Relationship Id="rId1" Type="http://schemas.openxmlformats.org/officeDocument/2006/relationships/slideLayout" Target="../slideLayouts/slideLayout2.xml"/><Relationship Id="rId6" Type="http://schemas.openxmlformats.org/officeDocument/2006/relationships/image" Target="../media/image87.jpeg"/><Relationship Id="rId5" Type="http://schemas.openxmlformats.org/officeDocument/2006/relationships/image" Target="../media/image86.jpeg"/><Relationship Id="rId4" Type="http://schemas.openxmlformats.org/officeDocument/2006/relationships/image" Target="../media/image85.jpeg"/></Relationships>
</file>

<file path=ppt/slides/_rels/slide10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5.xml"/><Relationship Id="rId1" Type="http://schemas.openxmlformats.org/officeDocument/2006/relationships/slideLayout" Target="../slideLayouts/slideLayout8.xml"/><Relationship Id="rId4" Type="http://schemas.openxmlformats.org/officeDocument/2006/relationships/image" Target="../media/image88.jpeg"/></Relationships>
</file>

<file path=ppt/slides/_rels/slide10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6.xml"/><Relationship Id="rId1" Type="http://schemas.openxmlformats.org/officeDocument/2006/relationships/slideLayout" Target="../slideLayouts/slideLayout2.xml"/><Relationship Id="rId6" Type="http://schemas.openxmlformats.org/officeDocument/2006/relationships/image" Target="../media/image87.jpeg"/><Relationship Id="rId5" Type="http://schemas.openxmlformats.org/officeDocument/2006/relationships/image" Target="../media/image86.jpeg"/><Relationship Id="rId4" Type="http://schemas.openxmlformats.org/officeDocument/2006/relationships/image" Target="../media/image85.jpeg"/></Relationships>
</file>

<file path=ppt/slides/_rels/slide107.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08.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87.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0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8.xml"/><Relationship Id="rId1" Type="http://schemas.openxmlformats.org/officeDocument/2006/relationships/slideLayout" Target="../slideLayouts/slideLayout2.xml"/><Relationship Id="rId5" Type="http://schemas.openxmlformats.org/officeDocument/2006/relationships/image" Target="../media/image92.jpg"/><Relationship Id="rId4" Type="http://schemas.openxmlformats.org/officeDocument/2006/relationships/image" Target="../media/image91.jp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9.xml"/><Relationship Id="rId1" Type="http://schemas.openxmlformats.org/officeDocument/2006/relationships/slideLayout" Target="../slideLayouts/slideLayout11.xml"/><Relationship Id="rId5" Type="http://schemas.openxmlformats.org/officeDocument/2006/relationships/image" Target="../media/image93.png"/><Relationship Id="rId4" Type="http://schemas.openxmlformats.org/officeDocument/2006/relationships/hyperlink" Target="https://www.youtube.com/watch?v=nqoOUQGKXjI" TargetMode="External"/></Relationships>
</file>

<file path=ppt/slides/_rels/slide1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0.xml"/><Relationship Id="rId1" Type="http://schemas.openxmlformats.org/officeDocument/2006/relationships/slideLayout" Target="../slideLayouts/slideLayout8.xml"/><Relationship Id="rId4" Type="http://schemas.openxmlformats.org/officeDocument/2006/relationships/image" Target="../media/image94.jpeg"/></Relationships>
</file>

<file path=ppt/slides/_rels/slide1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1.xml"/><Relationship Id="rId1" Type="http://schemas.openxmlformats.org/officeDocument/2006/relationships/slideLayout" Target="../slideLayouts/slideLayout8.xml"/><Relationship Id="rId4" Type="http://schemas.openxmlformats.org/officeDocument/2006/relationships/image" Target="../media/image95.jpeg"/></Relationships>
</file>

<file path=ppt/slides/_rels/slide1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2.xml"/><Relationship Id="rId1" Type="http://schemas.openxmlformats.org/officeDocument/2006/relationships/slideLayout" Target="../slideLayouts/slideLayout8.xml"/><Relationship Id="rId4" Type="http://schemas.openxmlformats.org/officeDocument/2006/relationships/image" Target="../media/image95.jpeg"/></Relationships>
</file>

<file path=ppt/slides/_rels/slide1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3.xml"/><Relationship Id="rId1" Type="http://schemas.openxmlformats.org/officeDocument/2006/relationships/slideLayout" Target="../slideLayouts/slideLayout2.xml"/><Relationship Id="rId4" Type="http://schemas.openxmlformats.org/officeDocument/2006/relationships/image" Target="../media/image96.jpeg"/></Relationships>
</file>

<file path=ppt/slides/_rels/slide1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4.xml"/><Relationship Id="rId1" Type="http://schemas.openxmlformats.org/officeDocument/2006/relationships/slideLayout" Target="../slideLayouts/slideLayout8.xml"/><Relationship Id="rId4" Type="http://schemas.openxmlformats.org/officeDocument/2006/relationships/image" Target="../media/image97.jpeg"/></Relationships>
</file>

<file path=ppt/slides/_rels/slide116.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17.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95.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6.xml"/><Relationship Id="rId1" Type="http://schemas.openxmlformats.org/officeDocument/2006/relationships/slideLayout" Target="../slideLayouts/slideLayout8.xml"/><Relationship Id="rId4" Type="http://schemas.openxmlformats.org/officeDocument/2006/relationships/image" Target="../media/image100.jpeg"/></Relationships>
</file>

<file path=ppt/slides/_rels/slide1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7.xml"/><Relationship Id="rId1" Type="http://schemas.openxmlformats.org/officeDocument/2006/relationships/slideLayout" Target="../slideLayouts/slideLayout8.xml"/><Relationship Id="rId4" Type="http://schemas.openxmlformats.org/officeDocument/2006/relationships/image" Target="../media/image101.jp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21.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98.xml"/><Relationship Id="rId1" Type="http://schemas.openxmlformats.org/officeDocument/2006/relationships/slideLayout" Target="../slideLayouts/slideLayout12.xml"/></Relationships>
</file>

<file path=ppt/slides/_rels/slide122.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99.xml"/><Relationship Id="rId1" Type="http://schemas.openxmlformats.org/officeDocument/2006/relationships/slideLayout" Target="../slideLayouts/slideLayout12.xml"/></Relationships>
</file>

<file path=ppt/slides/_rels/slide1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0.xml"/><Relationship Id="rId1" Type="http://schemas.openxmlformats.org/officeDocument/2006/relationships/slideLayout" Target="../slideLayouts/slideLayout11.xml"/><Relationship Id="rId5" Type="http://schemas.openxmlformats.org/officeDocument/2006/relationships/image" Target="../media/image104.png"/><Relationship Id="rId4" Type="http://schemas.openxmlformats.org/officeDocument/2006/relationships/hyperlink" Target="https://www.youtube.com/watch?v=16CiuY9NS80" TargetMode="External"/></Relationships>
</file>

<file path=ppt/slides/_rels/slide1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1.xml"/><Relationship Id="rId1" Type="http://schemas.openxmlformats.org/officeDocument/2006/relationships/slideLayout" Target="../slideLayouts/slideLayout8.xml"/><Relationship Id="rId5" Type="http://schemas.openxmlformats.org/officeDocument/2006/relationships/image" Target="../media/image105.png"/><Relationship Id="rId4" Type="http://schemas.openxmlformats.org/officeDocument/2006/relationships/image" Target="../media/image100.jpeg"/></Relationships>
</file>

<file path=ppt/slides/_rels/slide1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2.xml"/><Relationship Id="rId1" Type="http://schemas.openxmlformats.org/officeDocument/2006/relationships/slideLayout" Target="../slideLayouts/slideLayout2.xml"/><Relationship Id="rId5" Type="http://schemas.openxmlformats.org/officeDocument/2006/relationships/image" Target="../media/image103.jpeg"/><Relationship Id="rId4" Type="http://schemas.openxmlformats.org/officeDocument/2006/relationships/image" Target="../media/image106.jpeg"/></Relationships>
</file>

<file path=ppt/slides/_rels/slide1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3.xml"/><Relationship Id="rId1" Type="http://schemas.openxmlformats.org/officeDocument/2006/relationships/slideLayout" Target="../slideLayouts/slideLayout8.xml"/><Relationship Id="rId5" Type="http://schemas.openxmlformats.org/officeDocument/2006/relationships/image" Target="../media/image105.png"/><Relationship Id="rId4" Type="http://schemas.openxmlformats.org/officeDocument/2006/relationships/image" Target="../media/image107.jpeg"/></Relationships>
</file>

<file path=ppt/slides/_rels/slide127.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28.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104.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29.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105.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6.xml"/><Relationship Id="rId1" Type="http://schemas.openxmlformats.org/officeDocument/2006/relationships/slideLayout" Target="../slideLayouts/slideLayout8.xml"/><Relationship Id="rId4" Type="http://schemas.openxmlformats.org/officeDocument/2006/relationships/image" Target="../media/image111.jpeg"/></Relationships>
</file>

<file path=ppt/slides/_rels/slide1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7.xml"/><Relationship Id="rId1" Type="http://schemas.openxmlformats.org/officeDocument/2006/relationships/slideLayout" Target="../slideLayouts/slideLayout8.xml"/><Relationship Id="rId4" Type="http://schemas.openxmlformats.org/officeDocument/2006/relationships/image" Target="../media/image112.jpeg"/></Relationships>
</file>

<file path=ppt/slides/_rels/slide1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8.xml"/><Relationship Id="rId1" Type="http://schemas.openxmlformats.org/officeDocument/2006/relationships/slideLayout" Target="../slideLayouts/slideLayout8.xml"/><Relationship Id="rId4" Type="http://schemas.openxmlformats.org/officeDocument/2006/relationships/image" Target="../media/image113.jpeg"/></Relationships>
</file>

<file path=ppt/slides/_rels/slide1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9.xml"/><Relationship Id="rId1" Type="http://schemas.openxmlformats.org/officeDocument/2006/relationships/slideLayout" Target="../slideLayouts/slideLayout8.xml"/><Relationship Id="rId4" Type="http://schemas.openxmlformats.org/officeDocument/2006/relationships/image" Target="../media/image114.jpeg"/></Relationships>
</file>

<file path=ppt/slides/_rels/slide134.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110.xml"/><Relationship Id="rId1" Type="http://schemas.openxmlformats.org/officeDocument/2006/relationships/slideLayout" Target="../slideLayouts/slideLayout12.xml"/></Relationships>
</file>

<file path=ppt/slides/_rels/slide135.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111.xml"/><Relationship Id="rId1" Type="http://schemas.openxmlformats.org/officeDocument/2006/relationships/slideLayout" Target="../slideLayouts/slideLayout12.xml"/></Relationships>
</file>

<file path=ppt/slides/_rels/slide136.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112.xml"/><Relationship Id="rId1" Type="http://schemas.openxmlformats.org/officeDocument/2006/relationships/slideLayout" Target="../slideLayouts/slideLayout12.xml"/></Relationships>
</file>

<file path=ppt/slides/_rels/slide137.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113.xml"/><Relationship Id="rId1" Type="http://schemas.openxmlformats.org/officeDocument/2006/relationships/slideLayout" Target="../slideLayouts/slideLayout12.xml"/></Relationships>
</file>

<file path=ppt/slides/_rels/slide1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39.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114.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115.xml"/><Relationship Id="rId1" Type="http://schemas.openxmlformats.org/officeDocument/2006/relationships/slideLayout" Target="../slideLayouts/slideLayout12.xml"/></Relationships>
</file>

<file path=ppt/slides/_rels/slide141.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116.xml"/><Relationship Id="rId1" Type="http://schemas.openxmlformats.org/officeDocument/2006/relationships/slideLayout" Target="../slideLayouts/slideLayout12.xml"/></Relationships>
</file>

<file path=ppt/slides/_rels/slide142.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117.xml"/><Relationship Id="rId1" Type="http://schemas.openxmlformats.org/officeDocument/2006/relationships/slideLayout" Target="../slideLayouts/slideLayout12.xml"/></Relationships>
</file>

<file path=ppt/slides/_rels/slide143.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118.xml"/><Relationship Id="rId1" Type="http://schemas.openxmlformats.org/officeDocument/2006/relationships/slideLayout" Target="../slideLayouts/slideLayout12.xml"/></Relationships>
</file>

<file path=ppt/slides/_rels/slide1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9.xml"/><Relationship Id="rId1" Type="http://schemas.openxmlformats.org/officeDocument/2006/relationships/slideLayout" Target="../slideLayouts/slideLayout11.xml"/><Relationship Id="rId5" Type="http://schemas.openxmlformats.org/officeDocument/2006/relationships/image" Target="../media/image124.png"/><Relationship Id="rId4" Type="http://schemas.openxmlformats.org/officeDocument/2006/relationships/hyperlink" Target="https://www.youtube.com/watch?v=joYlPlQqdAA" TargetMode="External"/></Relationships>
</file>

<file path=ppt/slides/_rels/slide1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0.xml"/><Relationship Id="rId1" Type="http://schemas.openxmlformats.org/officeDocument/2006/relationships/slideLayout" Target="../slideLayouts/slideLayout8.xml"/><Relationship Id="rId4" Type="http://schemas.openxmlformats.org/officeDocument/2006/relationships/image" Target="../media/image125.jpeg"/></Relationships>
</file>

<file path=ppt/slides/_rels/slide146.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121.xml"/><Relationship Id="rId1" Type="http://schemas.openxmlformats.org/officeDocument/2006/relationships/slideLayout" Target="../slideLayouts/slideLayout12.xml"/></Relationships>
</file>

<file path=ppt/slides/_rels/slide1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2.xml"/><Relationship Id="rId1" Type="http://schemas.openxmlformats.org/officeDocument/2006/relationships/slideLayout" Target="../slideLayouts/slideLayout2.xml"/><Relationship Id="rId4" Type="http://schemas.openxmlformats.org/officeDocument/2006/relationships/image" Target="../media/image127.png"/></Relationships>
</file>

<file path=ppt/slides/_rels/slide1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3.xml"/><Relationship Id="rId1" Type="http://schemas.openxmlformats.org/officeDocument/2006/relationships/slideLayout" Target="../slideLayouts/slideLayout11.xml"/><Relationship Id="rId5" Type="http://schemas.openxmlformats.org/officeDocument/2006/relationships/image" Target="../media/image128.png"/><Relationship Id="rId4" Type="http://schemas.openxmlformats.org/officeDocument/2006/relationships/hyperlink" Target="https://www.youtube.com/watch?v=UyaGjSMEjsA" TargetMode="External"/></Relationships>
</file>

<file path=ppt/slides/_rels/slide1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4.xml"/><Relationship Id="rId1" Type="http://schemas.openxmlformats.org/officeDocument/2006/relationships/slideLayout" Target="../slideLayouts/slideLayout2.xml"/><Relationship Id="rId5" Type="http://schemas.openxmlformats.org/officeDocument/2006/relationships/image" Target="../media/image130.jpeg"/><Relationship Id="rId4" Type="http://schemas.openxmlformats.org/officeDocument/2006/relationships/image" Target="../media/image129.jpeg"/></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5.xml"/><Relationship Id="rId1" Type="http://schemas.openxmlformats.org/officeDocument/2006/relationships/slideLayout" Target="../slideLayouts/slideLayout2.xml"/><Relationship Id="rId4" Type="http://schemas.openxmlformats.org/officeDocument/2006/relationships/image" Target="../media/image131.jpeg"/></Relationships>
</file>

<file path=ppt/slides/_rels/slide1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6.xml"/><Relationship Id="rId1" Type="http://schemas.openxmlformats.org/officeDocument/2006/relationships/slideLayout" Target="../slideLayouts/slideLayout8.xml"/><Relationship Id="rId4" Type="http://schemas.openxmlformats.org/officeDocument/2006/relationships/image" Target="../media/image132.jpeg"/></Relationships>
</file>

<file path=ppt/slides/_rels/slide152.xml.rels><?xml version="1.0" encoding="UTF-8" standalone="yes"?>
<Relationships xmlns="http://schemas.openxmlformats.org/package/2006/relationships"><Relationship Id="rId3" Type="http://schemas.openxmlformats.org/officeDocument/2006/relationships/image" Target="../media/image133.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53.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127.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8.xml"/><Relationship Id="rId1" Type="http://schemas.openxmlformats.org/officeDocument/2006/relationships/slideLayout" Target="../slideLayouts/slideLayout8.xml"/><Relationship Id="rId4" Type="http://schemas.openxmlformats.org/officeDocument/2006/relationships/image" Target="../media/image135.jpeg"/></Relationships>
</file>

<file path=ppt/slides/_rels/slide1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9.xml"/><Relationship Id="rId1" Type="http://schemas.openxmlformats.org/officeDocument/2006/relationships/slideLayout" Target="../slideLayouts/slideLayout8.xml"/><Relationship Id="rId4" Type="http://schemas.openxmlformats.org/officeDocument/2006/relationships/image" Target="../media/image136.jpeg"/></Relationships>
</file>

<file path=ppt/slides/_rels/slide15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0.xml"/><Relationship Id="rId1" Type="http://schemas.openxmlformats.org/officeDocument/2006/relationships/slideLayout" Target="../slideLayouts/slideLayout8.xml"/><Relationship Id="rId4" Type="http://schemas.openxmlformats.org/officeDocument/2006/relationships/image" Target="../media/image137.jpeg"/></Relationships>
</file>

<file path=ppt/slides/_rels/slide1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1.xml"/><Relationship Id="rId1" Type="http://schemas.openxmlformats.org/officeDocument/2006/relationships/slideLayout" Target="../slideLayouts/slideLayout8.xml"/><Relationship Id="rId4" Type="http://schemas.openxmlformats.org/officeDocument/2006/relationships/image" Target="../media/image138.jpeg"/></Relationships>
</file>

<file path=ppt/slides/_rels/slide1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2.xml"/><Relationship Id="rId1" Type="http://schemas.openxmlformats.org/officeDocument/2006/relationships/slideLayout" Target="../slideLayouts/slideLayout8.xml"/><Relationship Id="rId4" Type="http://schemas.openxmlformats.org/officeDocument/2006/relationships/image" Target="../media/image139.jpeg"/></Relationships>
</file>

<file path=ppt/slides/_rels/slide15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3.xml"/><Relationship Id="rId1" Type="http://schemas.openxmlformats.org/officeDocument/2006/relationships/slideLayout" Target="../slideLayouts/slideLayout8.xml"/><Relationship Id="rId4" Type="http://schemas.openxmlformats.org/officeDocument/2006/relationships/image" Target="../media/image140.jpeg"/></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6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4.xml"/><Relationship Id="rId1" Type="http://schemas.openxmlformats.org/officeDocument/2006/relationships/slideLayout" Target="../slideLayouts/slideLayout8.xml"/><Relationship Id="rId4" Type="http://schemas.openxmlformats.org/officeDocument/2006/relationships/image" Target="../media/image141.jpeg"/></Relationships>
</file>

<file path=ppt/slides/_rels/slide16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5.xml"/><Relationship Id="rId1" Type="http://schemas.openxmlformats.org/officeDocument/2006/relationships/slideLayout" Target="../slideLayouts/slideLayout8.xml"/><Relationship Id="rId4" Type="http://schemas.openxmlformats.org/officeDocument/2006/relationships/image" Target="../media/image142.jpeg"/></Relationships>
</file>

<file path=ppt/slides/_rels/slide16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6.xml"/><Relationship Id="rId1" Type="http://schemas.openxmlformats.org/officeDocument/2006/relationships/slideLayout" Target="../slideLayouts/slideLayout8.xml"/><Relationship Id="rId4" Type="http://schemas.openxmlformats.org/officeDocument/2006/relationships/image" Target="../media/image138.jpeg"/></Relationships>
</file>

<file path=ppt/slides/_rels/slide16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7.xml"/><Relationship Id="rId1" Type="http://schemas.openxmlformats.org/officeDocument/2006/relationships/slideLayout" Target="../slideLayouts/slideLayout8.xml"/><Relationship Id="rId4" Type="http://schemas.openxmlformats.org/officeDocument/2006/relationships/image" Target="../media/image143.jpeg"/></Relationships>
</file>

<file path=ppt/slides/_rels/slide16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8.xml"/><Relationship Id="rId1" Type="http://schemas.openxmlformats.org/officeDocument/2006/relationships/slideLayout" Target="../slideLayouts/slideLayout2.xml"/><Relationship Id="rId5" Type="http://schemas.openxmlformats.org/officeDocument/2006/relationships/image" Target="../media/image145.jpeg"/><Relationship Id="rId4" Type="http://schemas.openxmlformats.org/officeDocument/2006/relationships/image" Target="../media/image144.jpeg"/></Relationships>
</file>

<file path=ppt/slides/_rels/slide1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9.xml"/><Relationship Id="rId1" Type="http://schemas.openxmlformats.org/officeDocument/2006/relationships/slideLayout" Target="../slideLayouts/slideLayout8.xml"/><Relationship Id="rId4" Type="http://schemas.openxmlformats.org/officeDocument/2006/relationships/image" Target="../media/image146.jpeg"/></Relationships>
</file>

<file path=ppt/slides/_rels/slide16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0.xml"/><Relationship Id="rId1" Type="http://schemas.openxmlformats.org/officeDocument/2006/relationships/slideLayout" Target="../slideLayouts/slideLayout8.xml"/><Relationship Id="rId4" Type="http://schemas.openxmlformats.org/officeDocument/2006/relationships/image" Target="../media/image147.jpeg"/></Relationships>
</file>

<file path=ppt/slides/_rels/slide167.xml.rels><?xml version="1.0" encoding="UTF-8" standalone="yes"?>
<Relationships xmlns="http://schemas.openxmlformats.org/package/2006/relationships"><Relationship Id="rId3" Type="http://schemas.openxmlformats.org/officeDocument/2006/relationships/image" Target="../media/image148.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168.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notesSlide" Target="../notesSlides/notesSlide141.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69.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notesSlide" Target="../notesSlides/notesSlide142.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3.xml"/><Relationship Id="rId1" Type="http://schemas.openxmlformats.org/officeDocument/2006/relationships/slideLayout" Target="../slideLayouts/slideLayout8.xml"/><Relationship Id="rId4" Type="http://schemas.openxmlformats.org/officeDocument/2006/relationships/image" Target="../media/image151.jpeg"/></Relationships>
</file>

<file path=ppt/slides/_rels/slide17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4.xml"/><Relationship Id="rId1" Type="http://schemas.openxmlformats.org/officeDocument/2006/relationships/slideLayout" Target="../slideLayouts/slideLayout8.xml"/><Relationship Id="rId4" Type="http://schemas.openxmlformats.org/officeDocument/2006/relationships/image" Target="../media/image152.jpeg"/></Relationships>
</file>

<file path=ppt/slides/_rels/slide17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5.xml"/><Relationship Id="rId1" Type="http://schemas.openxmlformats.org/officeDocument/2006/relationships/slideLayout" Target="../slideLayouts/slideLayout8.xml"/><Relationship Id="rId4" Type="http://schemas.openxmlformats.org/officeDocument/2006/relationships/image" Target="../media/image153.jpeg"/></Relationships>
</file>

<file path=ppt/slides/_rels/slide17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6.xml"/><Relationship Id="rId1" Type="http://schemas.openxmlformats.org/officeDocument/2006/relationships/slideLayout" Target="../slideLayouts/slideLayout8.xml"/><Relationship Id="rId4" Type="http://schemas.openxmlformats.org/officeDocument/2006/relationships/image" Target="../media/image154.jpeg"/></Relationships>
</file>

<file path=ppt/slides/_rels/slide17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7.xml"/><Relationship Id="rId1" Type="http://schemas.openxmlformats.org/officeDocument/2006/relationships/slideLayout" Target="../slideLayouts/slideLayout8.xml"/><Relationship Id="rId4" Type="http://schemas.openxmlformats.org/officeDocument/2006/relationships/image" Target="../media/image155.jpeg"/></Relationships>
</file>

<file path=ppt/slides/_rels/slide17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8.xml"/><Relationship Id="rId1" Type="http://schemas.openxmlformats.org/officeDocument/2006/relationships/slideLayout" Target="../slideLayouts/slideLayout8.xml"/><Relationship Id="rId4" Type="http://schemas.openxmlformats.org/officeDocument/2006/relationships/image" Target="../media/image156.jpeg"/></Relationships>
</file>

<file path=ppt/slides/_rels/slide17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9.xml"/><Relationship Id="rId1" Type="http://schemas.openxmlformats.org/officeDocument/2006/relationships/slideLayout" Target="../slideLayouts/slideLayout2.xml"/><Relationship Id="rId5" Type="http://schemas.openxmlformats.org/officeDocument/2006/relationships/image" Target="../media/image158.jpeg"/><Relationship Id="rId4" Type="http://schemas.openxmlformats.org/officeDocument/2006/relationships/image" Target="../media/image157.jpeg"/></Relationships>
</file>

<file path=ppt/slides/_rels/slide17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0.xml"/><Relationship Id="rId1" Type="http://schemas.openxmlformats.org/officeDocument/2006/relationships/slideLayout" Target="../slideLayouts/slideLayout8.xml"/><Relationship Id="rId4" Type="http://schemas.openxmlformats.org/officeDocument/2006/relationships/image" Target="../media/image159.jpeg"/></Relationships>
</file>

<file path=ppt/slides/_rels/slide17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1.xml"/><Relationship Id="rId1" Type="http://schemas.openxmlformats.org/officeDocument/2006/relationships/slideLayout" Target="../slideLayouts/slideLayout2.xml"/><Relationship Id="rId5" Type="http://schemas.openxmlformats.org/officeDocument/2006/relationships/image" Target="../media/image161.jpeg"/><Relationship Id="rId4" Type="http://schemas.openxmlformats.org/officeDocument/2006/relationships/image" Target="../media/image160.jpeg"/></Relationships>
</file>

<file path=ppt/slides/_rels/slide17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80.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8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2.xml"/><Relationship Id="rId1" Type="http://schemas.openxmlformats.org/officeDocument/2006/relationships/slideLayout" Target="../slideLayouts/slideLayout8.xml"/><Relationship Id="rId4" Type="http://schemas.openxmlformats.org/officeDocument/2006/relationships/image" Target="../media/image163.png"/></Relationships>
</file>

<file path=ppt/slides/_rels/slide18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3.xml"/><Relationship Id="rId1" Type="http://schemas.openxmlformats.org/officeDocument/2006/relationships/slideLayout" Target="../slideLayouts/slideLayout11.xml"/><Relationship Id="rId5" Type="http://schemas.openxmlformats.org/officeDocument/2006/relationships/image" Target="../media/image164.png"/><Relationship Id="rId4" Type="http://schemas.openxmlformats.org/officeDocument/2006/relationships/hyperlink" Target="https://www.youtube.com/watch?v=G_ZOfdJb_6A&amp;t=33s" TargetMode="External"/></Relationships>
</file>

<file path=ppt/slides/_rels/slide18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4.xml"/><Relationship Id="rId1" Type="http://schemas.openxmlformats.org/officeDocument/2006/relationships/slideLayout" Target="../slideLayouts/slideLayout11.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87.xml.rels><?xml version="1.0" encoding="UTF-8" standalone="yes"?>
<Relationships xmlns="http://schemas.openxmlformats.org/package/2006/relationships"><Relationship Id="rId3" Type="http://schemas.openxmlformats.org/officeDocument/2006/relationships/hyperlink" Target="https://www.gbrmpa.gov.au/our-work/eye-on-the-reef" TargetMode="External"/><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165.png"/></Relationships>
</file>

<file path=ppt/slides/_rels/slide188.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89.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90.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9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5.xml"/><Relationship Id="rId1" Type="http://schemas.openxmlformats.org/officeDocument/2006/relationships/slideLayout" Target="../slideLayouts/slideLayout3.xml"/><Relationship Id="rId5" Type="http://schemas.openxmlformats.org/officeDocument/2006/relationships/image" Target="../media/image165.png"/><Relationship Id="rId4" Type="http://schemas.openxmlformats.org/officeDocument/2006/relationships/hyperlink" Target="https://www.gbrmpa.gov.au/our-work/eye-on-the-reef" TargetMode="External"/></Relationships>
</file>

<file path=ppt/slides/_rels/slide19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9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9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9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19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6.xml"/><Relationship Id="rId1" Type="http://schemas.openxmlformats.org/officeDocument/2006/relationships/slideLayout" Target="../slideLayouts/slideLayout7.xml"/><Relationship Id="rId5" Type="http://schemas.openxmlformats.org/officeDocument/2006/relationships/image" Target="../media/image169.png"/><Relationship Id="rId4" Type="http://schemas.openxmlformats.org/officeDocument/2006/relationships/hyperlink" Target="https://www.gbrmpa.gov.au/__data/assets/pdf_file/0007/237346/Rapid-Monitoring-Form-V.2.0.pdf" TargetMode="External"/></Relationships>
</file>

<file path=ppt/slides/_rels/slide197.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6.png"/><Relationship Id="rId1" Type="http://schemas.openxmlformats.org/officeDocument/2006/relationships/slideLayout" Target="../slideLayouts/slideLayout10.xml"/><Relationship Id="rId4" Type="http://schemas.microsoft.com/office/2007/relationships/hdphoto" Target="../media/hdphoto2.wdp"/></Relationships>
</file>

<file path=ppt/slides/_rels/slide19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ces/by/4.0" TargetMode="External"/><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21.jpeg"/></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22.jpeg"/></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media/image27.jpeg"/></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media/image29.png"/></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29.png"/></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30.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4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11.xml"/><Relationship Id="rId5" Type="http://schemas.openxmlformats.org/officeDocument/2006/relationships/image" Target="../media/image35.png"/><Relationship Id="rId4" Type="http://schemas.openxmlformats.org/officeDocument/2006/relationships/hyperlink" Target="https://www.youtube.com/watch?v=LsxP5Aa_A5U"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0.xml"/><Relationship Id="rId1" Type="http://schemas.openxmlformats.org/officeDocument/2006/relationships/slideLayout" Target="../slideLayouts/slideLayout12.xml"/><Relationship Id="rId5" Type="http://schemas.openxmlformats.org/officeDocument/2006/relationships/image" Target="../media/image5.png"/><Relationship Id="rId4" Type="http://schemas.microsoft.com/office/2007/relationships/hdphoto" Target="../media/hdphoto1.wdp"/></Relationships>
</file>

<file path=ppt/slides/_rels/slide4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media/image37.png"/></Relationships>
</file>

<file path=ppt/slides/_rels/slide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3.xml"/><Relationship Id="rId1" Type="http://schemas.openxmlformats.org/officeDocument/2006/relationships/slideLayout" Target="../slideLayouts/slideLayout8.xml"/><Relationship Id="rId4" Type="http://schemas.openxmlformats.org/officeDocument/2006/relationships/image" Target="../media/image39.jpeg"/></Relationships>
</file>

<file path=ppt/slides/_rels/slide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4.xml"/><Relationship Id="rId1" Type="http://schemas.openxmlformats.org/officeDocument/2006/relationships/slideLayout" Target="../slideLayouts/slideLayout8.xml"/><Relationship Id="rId4" Type="http://schemas.openxmlformats.org/officeDocument/2006/relationships/image" Target="../media/image40.jpe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5.xml"/><Relationship Id="rId1" Type="http://schemas.openxmlformats.org/officeDocument/2006/relationships/slideLayout" Target="../slideLayouts/slideLayout8.xml"/><Relationship Id="rId4" Type="http://schemas.openxmlformats.org/officeDocument/2006/relationships/image" Target="../media/image40.jpeg"/></Relationships>
</file>

<file path=ppt/slides/_rels/slide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6.xml"/><Relationship Id="rId1" Type="http://schemas.openxmlformats.org/officeDocument/2006/relationships/slideLayout" Target="../slideLayouts/slideLayout8.xml"/><Relationship Id="rId4" Type="http://schemas.openxmlformats.org/officeDocument/2006/relationships/image" Target="../media/image38.jpeg"/></Relationships>
</file>

<file path=ppt/slides/_rels/slide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7.xml"/><Relationship Id="rId1" Type="http://schemas.openxmlformats.org/officeDocument/2006/relationships/slideLayout" Target="../slideLayouts/slideLayout8.xml"/><Relationship Id="rId4" Type="http://schemas.openxmlformats.org/officeDocument/2006/relationships/image" Target="../media/image41.jpeg"/></Relationships>
</file>

<file path=ppt/slides/_rels/slide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8.xml"/><Relationship Id="rId1" Type="http://schemas.openxmlformats.org/officeDocument/2006/relationships/slideLayout" Target="../slideLayouts/slideLayout8.xml"/><Relationship Id="rId4" Type="http://schemas.openxmlformats.org/officeDocument/2006/relationships/image" Target="../media/image40.jpeg"/></Relationships>
</file>

<file path=ppt/slides/_rels/slide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9.xml"/><Relationship Id="rId1" Type="http://schemas.openxmlformats.org/officeDocument/2006/relationships/slideLayout" Target="../slideLayouts/slideLayout8.xml"/><Relationship Id="rId4" Type="http://schemas.openxmlformats.org/officeDocument/2006/relationships/image" Target="../media/image42.jpeg"/></Relationships>
</file>

<file path=ppt/slides/_rels/slide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0.xml"/><Relationship Id="rId1" Type="http://schemas.openxmlformats.org/officeDocument/2006/relationships/slideLayout" Target="../slideLayouts/slideLayout8.xml"/><Relationship Id="rId4" Type="http://schemas.openxmlformats.org/officeDocument/2006/relationships/image" Target="../media/image38.jpeg"/></Relationships>
</file>

<file path=ppt/slides/_rels/slide5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2.xml"/><Relationship Id="rId1" Type="http://schemas.openxmlformats.org/officeDocument/2006/relationships/slideLayout" Target="../slideLayouts/slideLayout8.xml"/><Relationship Id="rId4" Type="http://schemas.openxmlformats.org/officeDocument/2006/relationships/image" Target="../media/image44.jpeg"/></Relationships>
</file>

<file path=ppt/slides/_rels/slide58.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3.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4.xml"/><Relationship Id="rId1" Type="http://schemas.openxmlformats.org/officeDocument/2006/relationships/slideLayout" Target="../slideLayouts/slideLayout8.xml"/><Relationship Id="rId4" Type="http://schemas.openxmlformats.org/officeDocument/2006/relationships/image" Target="../media/image47.jpeg"/></Relationships>
</file>

<file path=ppt/slides/_rels/slide6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5.xml"/><Relationship Id="rId1" Type="http://schemas.openxmlformats.org/officeDocument/2006/relationships/slideLayout" Target="../slideLayouts/slideLayout8.xml"/><Relationship Id="rId4" Type="http://schemas.openxmlformats.org/officeDocument/2006/relationships/image" Target="../media/image48.jpeg"/></Relationships>
</file>

<file path=ppt/slides/_rels/slide6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6.xml"/><Relationship Id="rId1" Type="http://schemas.openxmlformats.org/officeDocument/2006/relationships/slideLayout" Target="../slideLayouts/slideLayout8.xml"/><Relationship Id="rId4" Type="http://schemas.openxmlformats.org/officeDocument/2006/relationships/image" Target="../media/image49.jpeg"/></Relationships>
</file>

<file path=ppt/slides/_rels/slide6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7.xml"/><Relationship Id="rId1" Type="http://schemas.openxmlformats.org/officeDocument/2006/relationships/slideLayout" Target="../slideLayouts/slideLayout8.xml"/><Relationship Id="rId4" Type="http://schemas.openxmlformats.org/officeDocument/2006/relationships/image" Target="../media/image48.jpeg"/></Relationships>
</file>

<file path=ppt/slides/_rels/slide6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8.xml"/><Relationship Id="rId1" Type="http://schemas.openxmlformats.org/officeDocument/2006/relationships/slideLayout" Target="../slideLayouts/slideLayout8.xml"/><Relationship Id="rId4" Type="http://schemas.openxmlformats.org/officeDocument/2006/relationships/image" Target="../media/image50.jpeg"/></Relationships>
</file>

<file path=ppt/slides/_rels/slide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9.xml"/><Relationship Id="rId1" Type="http://schemas.openxmlformats.org/officeDocument/2006/relationships/slideLayout" Target="../slideLayouts/slideLayout11.xml"/><Relationship Id="rId5" Type="http://schemas.openxmlformats.org/officeDocument/2006/relationships/image" Target="../media/image51.png"/><Relationship Id="rId4" Type="http://schemas.openxmlformats.org/officeDocument/2006/relationships/hyperlink" Target="https://www.youtube.com/watch?v=bT3FsyJxp0I"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0.xml"/><Relationship Id="rId1" Type="http://schemas.openxmlformats.org/officeDocument/2006/relationships/slideLayout" Target="../slideLayouts/slideLayout8.xml"/><Relationship Id="rId5" Type="http://schemas.openxmlformats.org/officeDocument/2006/relationships/image" Target="../media/image53.jpeg"/><Relationship Id="rId4" Type="http://schemas.openxmlformats.org/officeDocument/2006/relationships/image" Target="../media/image52.png"/></Relationships>
</file>

<file path=ppt/slides/_rels/slide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1.xml"/><Relationship Id="rId1" Type="http://schemas.openxmlformats.org/officeDocument/2006/relationships/slideLayout" Target="../slideLayouts/slideLayout8.xml"/><Relationship Id="rId4" Type="http://schemas.openxmlformats.org/officeDocument/2006/relationships/image" Target="../media/image46.jpeg"/></Relationships>
</file>

<file path=ppt/slides/_rels/slide6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2.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3.xml"/><Relationship Id="rId1" Type="http://schemas.openxmlformats.org/officeDocument/2006/relationships/slideLayout" Target="../slideLayouts/slideLayout8.xml"/><Relationship Id="rId4" Type="http://schemas.openxmlformats.org/officeDocument/2006/relationships/image" Target="../media/image55.jpeg"/></Relationships>
</file>

<file path=ppt/slides/_rels/slide7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4.xml"/><Relationship Id="rId1" Type="http://schemas.openxmlformats.org/officeDocument/2006/relationships/slideLayout" Target="../slideLayouts/slideLayout8.xml"/><Relationship Id="rId4" Type="http://schemas.openxmlformats.org/officeDocument/2006/relationships/image" Target="../media/image56.jpeg"/></Relationships>
</file>

<file path=ppt/slides/_rels/slide7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5.xml"/><Relationship Id="rId1" Type="http://schemas.openxmlformats.org/officeDocument/2006/relationships/slideLayout" Target="../slideLayouts/slideLayout8.xml"/><Relationship Id="rId4" Type="http://schemas.openxmlformats.org/officeDocument/2006/relationships/image" Target="../media/image57.jpeg"/></Relationships>
</file>

<file path=ppt/slides/_rels/slide7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6.xml"/><Relationship Id="rId1" Type="http://schemas.openxmlformats.org/officeDocument/2006/relationships/slideLayout" Target="../slideLayouts/slideLayout8.xml"/><Relationship Id="rId4" Type="http://schemas.openxmlformats.org/officeDocument/2006/relationships/image" Target="../media/image58.jpeg"/></Relationships>
</file>

<file path=ppt/slides/_rels/slide7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7.xml"/><Relationship Id="rId1" Type="http://schemas.openxmlformats.org/officeDocument/2006/relationships/slideLayout" Target="../slideLayouts/slideLayout2.xml"/><Relationship Id="rId5" Type="http://schemas.openxmlformats.org/officeDocument/2006/relationships/image" Target="../media/image60.jpeg"/><Relationship Id="rId4" Type="http://schemas.openxmlformats.org/officeDocument/2006/relationships/image" Target="../media/image59.jpeg"/></Relationships>
</file>

<file path=ppt/slides/_rels/slide7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8.xml"/><Relationship Id="rId1" Type="http://schemas.openxmlformats.org/officeDocument/2006/relationships/slideLayout" Target="../slideLayouts/slideLayout8.xml"/><Relationship Id="rId4" Type="http://schemas.openxmlformats.org/officeDocument/2006/relationships/image" Target="../media/image61.jpeg"/></Relationships>
</file>

<file path=ppt/slides/_rels/slide76.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59.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7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0.xml"/><Relationship Id="rId1" Type="http://schemas.openxmlformats.org/officeDocument/2006/relationships/slideLayout" Target="../slideLayouts/slideLayout8.xml"/><Relationship Id="rId5" Type="http://schemas.openxmlformats.org/officeDocument/2006/relationships/image" Target="../media/image65.jpeg"/><Relationship Id="rId4" Type="http://schemas.openxmlformats.org/officeDocument/2006/relationships/image" Target="../media/image64.jpeg"/></Relationships>
</file>

<file path=ppt/slides/_rels/slide7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1.xml"/><Relationship Id="rId1" Type="http://schemas.openxmlformats.org/officeDocument/2006/relationships/slideLayout" Target="../slideLayouts/slideLayout8.xml"/><Relationship Id="rId4" Type="http://schemas.openxmlformats.org/officeDocument/2006/relationships/image" Target="../media/image66.jpe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8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2.xml"/><Relationship Id="rId1" Type="http://schemas.openxmlformats.org/officeDocument/2006/relationships/slideLayout" Target="../slideLayouts/slideLayout8.xml"/><Relationship Id="rId4" Type="http://schemas.openxmlformats.org/officeDocument/2006/relationships/image" Target="../media/image67.jpeg"/></Relationships>
</file>

<file path=ppt/slides/_rels/slide8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3.xml"/><Relationship Id="rId1" Type="http://schemas.openxmlformats.org/officeDocument/2006/relationships/slideLayout" Target="../slideLayouts/slideLayout8.xml"/><Relationship Id="rId4" Type="http://schemas.openxmlformats.org/officeDocument/2006/relationships/image" Target="../media/image68.jpeg"/></Relationships>
</file>

<file path=ppt/slides/_rels/slide8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4.xml"/><Relationship Id="rId1" Type="http://schemas.openxmlformats.org/officeDocument/2006/relationships/slideLayout" Target="../slideLayouts/slideLayout8.xml"/><Relationship Id="rId4" Type="http://schemas.openxmlformats.org/officeDocument/2006/relationships/image" Target="../media/image69.jpeg"/></Relationships>
</file>

<file path=ppt/slides/_rels/slide8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5.xml"/><Relationship Id="rId1" Type="http://schemas.openxmlformats.org/officeDocument/2006/relationships/slideLayout" Target="../slideLayouts/slideLayout8.xml"/><Relationship Id="rId4" Type="http://schemas.openxmlformats.org/officeDocument/2006/relationships/image" Target="../media/image70.jpeg"/></Relationships>
</file>

<file path=ppt/slides/_rels/slide8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7.xml"/><Relationship Id="rId1" Type="http://schemas.openxmlformats.org/officeDocument/2006/relationships/slideLayout" Target="../slideLayouts/slideLayout8.xml"/><Relationship Id="rId4" Type="http://schemas.openxmlformats.org/officeDocument/2006/relationships/image" Target="../media/image71.jpeg"/></Relationships>
</file>

<file path=ppt/slides/_rels/slide8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8.xml"/><Relationship Id="rId1" Type="http://schemas.openxmlformats.org/officeDocument/2006/relationships/slideLayout" Target="../slideLayouts/slideLayout8.xml"/><Relationship Id="rId4" Type="http://schemas.openxmlformats.org/officeDocument/2006/relationships/image" Target="../media/image68.jpeg"/></Relationships>
</file>

<file path=ppt/slides/_rels/slide8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9.xml"/><Relationship Id="rId1" Type="http://schemas.openxmlformats.org/officeDocument/2006/relationships/slideLayout" Target="../slideLayouts/slideLayout8.xml"/><Relationship Id="rId4" Type="http://schemas.openxmlformats.org/officeDocument/2006/relationships/image" Target="../media/image66.jpeg"/></Relationships>
</file>

<file path=ppt/slides/_rels/slide8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0.xml"/><Relationship Id="rId1" Type="http://schemas.openxmlformats.org/officeDocument/2006/relationships/slideLayout" Target="../slideLayouts/slideLayout8.xml"/><Relationship Id="rId4" Type="http://schemas.openxmlformats.org/officeDocument/2006/relationships/image" Target="../media/image70.jpeg"/></Relationships>
</file>

<file path=ppt/slides/_rels/slide8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68.jpe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9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2.xml"/><Relationship Id="rId1" Type="http://schemas.openxmlformats.org/officeDocument/2006/relationships/slideLayout" Target="../slideLayouts/slideLayout2.xml"/><Relationship Id="rId5" Type="http://schemas.openxmlformats.org/officeDocument/2006/relationships/image" Target="../media/image73.jpeg"/><Relationship Id="rId4" Type="http://schemas.openxmlformats.org/officeDocument/2006/relationships/image" Target="../media/image72.jpeg"/></Relationships>
</file>

<file path=ppt/slides/_rels/slide9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3.xml"/><Relationship Id="rId1" Type="http://schemas.openxmlformats.org/officeDocument/2006/relationships/slideLayout" Target="../slideLayouts/slideLayout11.xml"/><Relationship Id="rId5" Type="http://schemas.openxmlformats.org/officeDocument/2006/relationships/image" Target="../media/image74.png"/><Relationship Id="rId4" Type="http://schemas.openxmlformats.org/officeDocument/2006/relationships/hyperlink" Target="https://www.youtube.com/watch?v=UHh7WThgpNQ" TargetMode="External"/></Relationships>
</file>

<file path=ppt/slides/_rels/slide93.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94.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74.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9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5.xml"/><Relationship Id="rId1" Type="http://schemas.openxmlformats.org/officeDocument/2006/relationships/slideLayout" Target="../slideLayouts/slideLayout8.xml"/><Relationship Id="rId4" Type="http://schemas.openxmlformats.org/officeDocument/2006/relationships/image" Target="../media/image76.jpeg"/></Relationships>
</file>

<file path=ppt/slides/_rels/slide9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6.xml"/><Relationship Id="rId1" Type="http://schemas.openxmlformats.org/officeDocument/2006/relationships/slideLayout" Target="../slideLayouts/slideLayout8.xml"/><Relationship Id="rId4" Type="http://schemas.openxmlformats.org/officeDocument/2006/relationships/image" Target="../media/image76.jpeg"/></Relationships>
</file>

<file path=ppt/slides/_rels/slide9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7.xml"/><Relationship Id="rId1" Type="http://schemas.openxmlformats.org/officeDocument/2006/relationships/slideLayout" Target="../slideLayouts/slideLayout11.xml"/><Relationship Id="rId5" Type="http://schemas.openxmlformats.org/officeDocument/2006/relationships/image" Target="../media/image77.png"/><Relationship Id="rId4" Type="http://schemas.openxmlformats.org/officeDocument/2006/relationships/hyperlink" Target="https://www.youtube.com/watch?v=aURh4J-Gp7c" TargetMode="External"/></Relationships>
</file>

<file path=ppt/slides/_rels/slide9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8.xml"/><Relationship Id="rId1" Type="http://schemas.openxmlformats.org/officeDocument/2006/relationships/slideLayout" Target="../slideLayouts/slideLayout2.xml"/><Relationship Id="rId4" Type="http://schemas.openxmlformats.org/officeDocument/2006/relationships/image" Target="../media/image78.jpeg"/></Relationships>
</file>

<file path=ppt/slides/_rels/slide9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9.xml"/><Relationship Id="rId1" Type="http://schemas.openxmlformats.org/officeDocument/2006/relationships/slideLayout" Target="../slideLayouts/slideLayout11.xml"/><Relationship Id="rId5" Type="http://schemas.openxmlformats.org/officeDocument/2006/relationships/image" Target="../media/image79.png"/><Relationship Id="rId4" Type="http://schemas.openxmlformats.org/officeDocument/2006/relationships/hyperlink" Target="https://www.youtube.com/watch?v=ZV3wNHYoBM8"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6093C-7688-4D47-8192-7C04BE13E788}"/>
              </a:ext>
            </a:extLst>
          </p:cNvPr>
          <p:cNvSpPr>
            <a:spLocks noGrp="1"/>
          </p:cNvSpPr>
          <p:nvPr>
            <p:ph type="ctrTitle"/>
          </p:nvPr>
        </p:nvSpPr>
        <p:spPr/>
        <p:txBody>
          <a:bodyPr>
            <a:normAutofit/>
          </a:bodyPr>
          <a:lstStyle/>
          <a:p>
            <a:r>
              <a:rPr lang="en-AU" dirty="0"/>
              <a:t>Be a Marine</a:t>
            </a:r>
            <a:br>
              <a:rPr lang="en-AU" dirty="0"/>
            </a:br>
            <a:r>
              <a:rPr lang="en-AU" dirty="0"/>
              <a:t>Biologist for a Day </a:t>
            </a:r>
            <a:endParaRPr lang="en-US" sz="4000" b="1" dirty="0"/>
          </a:p>
        </p:txBody>
      </p:sp>
      <p:sp>
        <p:nvSpPr>
          <p:cNvPr id="3" name="Subtitle 2">
            <a:extLst>
              <a:ext uri="{FF2B5EF4-FFF2-40B4-BE49-F238E27FC236}">
                <a16:creationId xmlns:a16="http://schemas.microsoft.com/office/drawing/2014/main" id="{B2093BB8-080F-734F-BC76-73B38E67BF22}"/>
              </a:ext>
            </a:extLst>
          </p:cNvPr>
          <p:cNvSpPr>
            <a:spLocks noGrp="1"/>
          </p:cNvSpPr>
          <p:nvPr>
            <p:ph type="subTitle" idx="1"/>
          </p:nvPr>
        </p:nvSpPr>
        <p:spPr/>
        <p:txBody>
          <a:bodyPr/>
          <a:lstStyle/>
          <a:p>
            <a:r>
              <a:rPr lang="en-AU" b="1" dirty="0"/>
              <a:t>Part 1: Preparing to find out</a:t>
            </a:r>
          </a:p>
          <a:p>
            <a:r>
              <a:rPr lang="en-AU" b="1" dirty="0"/>
              <a:t>Year 5</a:t>
            </a:r>
          </a:p>
        </p:txBody>
      </p:sp>
    </p:spTree>
    <p:extLst>
      <p:ext uri="{BB962C8B-B14F-4D97-AF65-F5344CB8AC3E}">
        <p14:creationId xmlns:p14="http://schemas.microsoft.com/office/powerpoint/2010/main" val="807718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10400" b="14600"/>
          <a:stretch/>
        </p:blipFill>
        <p:spPr>
          <a:xfrm>
            <a:off x="0" y="0"/>
            <a:ext cx="12192000" cy="6858000"/>
          </a:xfrm>
          <a:prstGeom prst="rect">
            <a:avLst/>
          </a:prstGeom>
        </p:spPr>
      </p:pic>
    </p:spTree>
    <p:extLst>
      <p:ext uri="{BB962C8B-B14F-4D97-AF65-F5344CB8AC3E}">
        <p14:creationId xmlns:p14="http://schemas.microsoft.com/office/powerpoint/2010/main" val="76751827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F3472C-B474-8444-98B3-5E983B838B63}"/>
              </a:ext>
            </a:extLst>
          </p:cNvPr>
          <p:cNvSpPr>
            <a:spLocks noGrp="1"/>
          </p:cNvSpPr>
          <p:nvPr>
            <p:ph type="sldNum" sz="quarter" idx="12"/>
          </p:nvPr>
        </p:nvSpPr>
        <p:spPr/>
        <p:txBody>
          <a:bodyPr/>
          <a:lstStyle/>
          <a:p>
            <a:pPr algn="r"/>
            <a:fld id="{275F0495-0EA6-8F48-9FDA-F603597FF733}" type="slidenum">
              <a:rPr lang="en-US" smtClean="0"/>
              <a:pPr algn="r"/>
              <a:t>100</a:t>
            </a:fld>
            <a:endParaRPr lang="en-US" dirty="0"/>
          </a:p>
        </p:txBody>
      </p:sp>
      <p:sp>
        <p:nvSpPr>
          <p:cNvPr id="9" name="Picture Placeholder 8">
            <a:extLst>
              <a:ext uri="{FF2B5EF4-FFF2-40B4-BE49-F238E27FC236}">
                <a16:creationId xmlns:a16="http://schemas.microsoft.com/office/drawing/2014/main" id="{7204AC9E-BE04-D649-98F9-B0F6F259F82A}"/>
              </a:ext>
            </a:extLst>
          </p:cNvPr>
          <p:cNvSpPr>
            <a:spLocks noGrp="1"/>
          </p:cNvSpPr>
          <p:nvPr>
            <p:ph type="pic" sz="quarter" idx="14"/>
          </p:nvPr>
        </p:nvSpPr>
        <p:spPr/>
      </p:sp>
      <p:pic>
        <p:nvPicPr>
          <p:cNvPr id="5" name="Picture 4">
            <a:extLst>
              <a:ext uri="{FF2B5EF4-FFF2-40B4-BE49-F238E27FC236}">
                <a16:creationId xmlns:a16="http://schemas.microsoft.com/office/drawing/2014/main" id="{D70030CC-C9FB-7945-B88F-9A4B1407DAD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 t="1025" r="1" b="18701"/>
          <a:stretch/>
        </p:blipFill>
        <p:spPr>
          <a:xfrm>
            <a:off x="6286500" y="544735"/>
            <a:ext cx="5389519" cy="2884266"/>
          </a:xfrm>
          <a:prstGeom prst="rect">
            <a:avLst/>
          </a:prstGeom>
        </p:spPr>
      </p:pic>
      <p:pic>
        <p:nvPicPr>
          <p:cNvPr id="6" name="Picture 5">
            <a:extLst>
              <a:ext uri="{FF2B5EF4-FFF2-40B4-BE49-F238E27FC236}">
                <a16:creationId xmlns:a16="http://schemas.microsoft.com/office/drawing/2014/main" id="{27916689-1AAD-434F-AC68-4DFE8315953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4253" r="934" b="10899"/>
          <a:stretch/>
        </p:blipFill>
        <p:spPr>
          <a:xfrm>
            <a:off x="6286501" y="3429001"/>
            <a:ext cx="5389518" cy="2714624"/>
          </a:xfrm>
          <a:prstGeom prst="rect">
            <a:avLst/>
          </a:prstGeom>
        </p:spPr>
      </p:pic>
      <p:sp>
        <p:nvSpPr>
          <p:cNvPr id="7" name="Arrow: Down 1">
            <a:extLst>
              <a:ext uri="{FF2B5EF4-FFF2-40B4-BE49-F238E27FC236}">
                <a16:creationId xmlns:a16="http://schemas.microsoft.com/office/drawing/2014/main" id="{B1630F92-865A-9E4E-954E-3ED33DFECB9A}"/>
              </a:ext>
            </a:extLst>
          </p:cNvPr>
          <p:cNvSpPr/>
          <p:nvPr/>
        </p:nvSpPr>
        <p:spPr>
          <a:xfrm rot="18768365">
            <a:off x="7962580" y="700167"/>
            <a:ext cx="698211" cy="852443"/>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Arrow: Down 5">
            <a:extLst>
              <a:ext uri="{FF2B5EF4-FFF2-40B4-BE49-F238E27FC236}">
                <a16:creationId xmlns:a16="http://schemas.microsoft.com/office/drawing/2014/main" id="{F9EAACC4-5BA2-1048-935F-DBD60E3DABC8}"/>
              </a:ext>
            </a:extLst>
          </p:cNvPr>
          <p:cNvSpPr/>
          <p:nvPr/>
        </p:nvSpPr>
        <p:spPr>
          <a:xfrm rot="2554780">
            <a:off x="10408393" y="3674703"/>
            <a:ext cx="698211" cy="852443"/>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Content Placeholder 2">
            <a:extLst>
              <a:ext uri="{FF2B5EF4-FFF2-40B4-BE49-F238E27FC236}">
                <a16:creationId xmlns:a16="http://schemas.microsoft.com/office/drawing/2014/main" id="{27238EB4-2592-BC4E-9BB4-BD4A8A65E2ED}"/>
              </a:ext>
            </a:extLst>
          </p:cNvPr>
          <p:cNvSpPr txBox="1">
            <a:spLocks/>
          </p:cNvSpPr>
          <p:nvPr/>
        </p:nvSpPr>
        <p:spPr>
          <a:xfrm>
            <a:off x="523908" y="549299"/>
            <a:ext cx="5389519" cy="5594349"/>
          </a:xfrm>
          <a:prstGeom prst="rect">
            <a:avLst/>
          </a:prstGeom>
        </p:spPr>
        <p:txBody>
          <a:bodyPr anchor="ctr">
            <a:noAutofit/>
          </a:bodyPr>
          <a:lstStyle>
            <a:lvl1pPr marL="0" indent="0" algn="ctr" defTabSz="914400" rtl="0" eaLnBrk="1" latinLnBrk="0" hangingPunct="1">
              <a:lnSpc>
                <a:spcPct val="100000"/>
              </a:lnSpc>
              <a:spcBef>
                <a:spcPts val="0"/>
              </a:spcBef>
              <a:spcAft>
                <a:spcPts val="1200"/>
              </a:spcAft>
              <a:buFont typeface="Arial" panose="020B0604020202020204" pitchFamily="34" charset="0"/>
              <a:buNone/>
              <a:defRPr sz="4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We also count barramundi cod</a:t>
            </a:r>
            <a:r>
              <a:rPr lang="en-US" i="1" dirty="0"/>
              <a:t>.</a:t>
            </a:r>
            <a:endParaRPr lang="en-US" dirty="0"/>
          </a:p>
          <a:p>
            <a:r>
              <a:rPr lang="en-US" dirty="0"/>
              <a:t>Check </a:t>
            </a:r>
            <a:r>
              <a:rPr lang="en-US" dirty="0" smtClean="0"/>
              <a:t>out </a:t>
            </a:r>
            <a:r>
              <a:rPr lang="en-US" dirty="0"/>
              <a:t>that </a:t>
            </a:r>
            <a:br>
              <a:rPr lang="en-US" dirty="0"/>
            </a:br>
            <a:r>
              <a:rPr lang="en-US" dirty="0"/>
              <a:t>barramundi-like snout! It looks like a slippery dip!</a:t>
            </a:r>
          </a:p>
        </p:txBody>
      </p:sp>
    </p:spTree>
    <p:extLst>
      <p:ext uri="{BB962C8B-B14F-4D97-AF65-F5344CB8AC3E}">
        <p14:creationId xmlns:p14="http://schemas.microsoft.com/office/powerpoint/2010/main" val="194604775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The Cleaner Wrasse: A Fish That Makes Other Fish Smarter - The Atlantic">
            <a:extLst>
              <a:ext uri="{FF2B5EF4-FFF2-40B4-BE49-F238E27FC236}">
                <a16:creationId xmlns:a16="http://schemas.microsoft.com/office/drawing/2014/main" id="{A036941E-6E5A-4962-A437-FF8172A1A2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0E10251-801E-4B2C-9F94-DAB6A5E8534D}"/>
              </a:ext>
            </a:extLst>
          </p:cNvPr>
          <p:cNvSpPr txBox="1"/>
          <p:nvPr/>
        </p:nvSpPr>
        <p:spPr>
          <a:xfrm>
            <a:off x="6701424" y="999995"/>
            <a:ext cx="3013360" cy="1015663"/>
          </a:xfrm>
          <a:prstGeom prst="rect">
            <a:avLst/>
          </a:prstGeom>
          <a:solidFill>
            <a:schemeClr val="bg1"/>
          </a:solidFill>
        </p:spPr>
        <p:txBody>
          <a:bodyPr wrap="square" rtlCol="0">
            <a:spAutoFit/>
          </a:bodyPr>
          <a:lstStyle/>
          <a:p>
            <a:pPr algn="ctr"/>
            <a:r>
              <a:rPr lang="en-AU" sz="2000" dirty="0">
                <a:solidFill>
                  <a:schemeClr val="tx2"/>
                </a:solidFill>
              </a:rPr>
              <a:t>Behavioural adaptation: getting cleaned by a cleaner wrasse</a:t>
            </a:r>
          </a:p>
        </p:txBody>
      </p:sp>
      <p:sp>
        <p:nvSpPr>
          <p:cNvPr id="5" name="TextBox 4">
            <a:extLst>
              <a:ext uri="{FF2B5EF4-FFF2-40B4-BE49-F238E27FC236}">
                <a16:creationId xmlns:a16="http://schemas.microsoft.com/office/drawing/2014/main" id="{5251988B-B320-BA4B-BF3A-F1EEC43A6F47}"/>
              </a:ext>
            </a:extLst>
          </p:cNvPr>
          <p:cNvSpPr txBox="1"/>
          <p:nvPr/>
        </p:nvSpPr>
        <p:spPr>
          <a:xfrm>
            <a:off x="515938" y="6031726"/>
            <a:ext cx="3486220" cy="276999"/>
          </a:xfrm>
          <a:prstGeom prst="rect">
            <a:avLst/>
          </a:prstGeom>
          <a:noFill/>
          <a:ln>
            <a:noFill/>
          </a:ln>
        </p:spPr>
        <p:txBody>
          <a:bodyPr wrap="square" rtlCol="0">
            <a:spAutoFit/>
          </a:bodyPr>
          <a:lstStyle/>
          <a:p>
            <a:r>
              <a:rPr lang="en-AU" sz="1200" dirty="0">
                <a:solidFill>
                  <a:schemeClr val="bg1"/>
                </a:solidFill>
              </a:rPr>
              <a:t>RAND MCMEINS / GETTY IMAGES</a:t>
            </a:r>
          </a:p>
        </p:txBody>
      </p:sp>
    </p:spTree>
    <p:extLst>
      <p:ext uri="{BB962C8B-B14F-4D97-AF65-F5344CB8AC3E}">
        <p14:creationId xmlns:p14="http://schemas.microsoft.com/office/powerpoint/2010/main" val="343760669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C36931-C4A0-AA48-BCB3-9D4F03D6216C}"/>
              </a:ext>
            </a:extLst>
          </p:cNvPr>
          <p:cNvSpPr>
            <a:spLocks noGrp="1"/>
          </p:cNvSpPr>
          <p:nvPr>
            <p:ph type="sldNum" sz="quarter" idx="12"/>
          </p:nvPr>
        </p:nvSpPr>
        <p:spPr/>
        <p:txBody>
          <a:bodyPr/>
          <a:lstStyle/>
          <a:p>
            <a:pPr algn="r"/>
            <a:fld id="{275F0495-0EA6-8F48-9FDA-F603597FF733}" type="slidenum">
              <a:rPr lang="en-US" smtClean="0"/>
              <a:pPr algn="r"/>
              <a:t>102</a:t>
            </a:fld>
            <a:endParaRPr lang="en-US" dirty="0"/>
          </a:p>
        </p:txBody>
      </p:sp>
      <p:sp>
        <p:nvSpPr>
          <p:cNvPr id="3" name="Content Placeholder 2">
            <a:extLst>
              <a:ext uri="{FF2B5EF4-FFF2-40B4-BE49-F238E27FC236}">
                <a16:creationId xmlns:a16="http://schemas.microsoft.com/office/drawing/2014/main" id="{AC7E3F37-FDD6-3140-9996-2EDC5ED3AFA6}"/>
              </a:ext>
            </a:extLst>
          </p:cNvPr>
          <p:cNvSpPr>
            <a:spLocks noGrp="1"/>
          </p:cNvSpPr>
          <p:nvPr>
            <p:ph idx="1"/>
          </p:nvPr>
        </p:nvSpPr>
        <p:spPr/>
        <p:txBody>
          <a:bodyPr/>
          <a:lstStyle/>
          <a:p>
            <a:r>
              <a:rPr lang="en-US" dirty="0"/>
              <a:t>They are ambush predators.</a:t>
            </a:r>
          </a:p>
          <a:p>
            <a:r>
              <a:rPr lang="en-US" dirty="0"/>
              <a:t> They eat their </a:t>
            </a:r>
            <a:br>
              <a:rPr lang="en-US" dirty="0"/>
            </a:br>
            <a:r>
              <a:rPr lang="en-US" dirty="0"/>
              <a:t>prey whole.</a:t>
            </a:r>
          </a:p>
        </p:txBody>
      </p:sp>
      <p:pic>
        <p:nvPicPr>
          <p:cNvPr id="6" name="Picture Placeholder 5">
            <a:extLst>
              <a:ext uri="{FF2B5EF4-FFF2-40B4-BE49-F238E27FC236}">
                <a16:creationId xmlns:a16="http://schemas.microsoft.com/office/drawing/2014/main" id="{5E8C7070-9EFC-C64D-8302-EB264FC1D537}"/>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30445" t="2476" r="4678" b="2476"/>
          <a:stretch/>
        </p:blipFill>
        <p:spPr>
          <a:xfrm>
            <a:off x="6286500" y="549274"/>
            <a:ext cx="5389563" cy="5594400"/>
          </a:xfrm>
          <a:prstGeom prst="rect">
            <a:avLst/>
          </a:prstGeom>
        </p:spPr>
      </p:pic>
    </p:spTree>
    <p:extLst>
      <p:ext uri="{BB962C8B-B14F-4D97-AF65-F5344CB8AC3E}">
        <p14:creationId xmlns:p14="http://schemas.microsoft.com/office/powerpoint/2010/main" val="230427981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B10A916-2F1A-FE49-89E4-CEB055263387}"/>
              </a:ext>
            </a:extLst>
          </p:cNvPr>
          <p:cNvSpPr>
            <a:spLocks noGrp="1"/>
          </p:cNvSpPr>
          <p:nvPr>
            <p:ph type="sldNum" sz="quarter" idx="12"/>
          </p:nvPr>
        </p:nvSpPr>
        <p:spPr/>
        <p:txBody>
          <a:bodyPr/>
          <a:lstStyle/>
          <a:p>
            <a:pPr algn="r"/>
            <a:fld id="{275F0495-0EA6-8F48-9FDA-F603597FF733}" type="slidenum">
              <a:rPr lang="en-US" smtClean="0"/>
              <a:pPr algn="r"/>
              <a:t>103</a:t>
            </a:fld>
            <a:endParaRPr lang="en-US" dirty="0"/>
          </a:p>
        </p:txBody>
      </p:sp>
      <p:sp>
        <p:nvSpPr>
          <p:cNvPr id="3" name="Content Placeholder 2">
            <a:extLst>
              <a:ext uri="{FF2B5EF4-FFF2-40B4-BE49-F238E27FC236}">
                <a16:creationId xmlns:a16="http://schemas.microsoft.com/office/drawing/2014/main" id="{E6390CB6-102E-4D41-B29A-03F439E33D7F}"/>
              </a:ext>
            </a:extLst>
          </p:cNvPr>
          <p:cNvSpPr>
            <a:spLocks noGrp="1"/>
          </p:cNvSpPr>
          <p:nvPr>
            <p:ph idx="1"/>
          </p:nvPr>
        </p:nvSpPr>
        <p:spPr/>
        <p:txBody>
          <a:bodyPr/>
          <a:lstStyle/>
          <a:p>
            <a:r>
              <a:rPr lang="en-US" dirty="0"/>
              <a:t>What is a structural adaptation of a cod or grouper?</a:t>
            </a:r>
          </a:p>
        </p:txBody>
      </p:sp>
      <p:pic>
        <p:nvPicPr>
          <p:cNvPr id="5" name="Picture Placeholder 4">
            <a:extLst>
              <a:ext uri="{FF2B5EF4-FFF2-40B4-BE49-F238E27FC236}">
                <a16:creationId xmlns:a16="http://schemas.microsoft.com/office/drawing/2014/main" id="{5D244590-4A4A-0440-9DB6-598EA4123FFB}"/>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5887" r="15887"/>
          <a:stretch/>
        </p:blipFill>
        <p:spPr>
          <a:prstGeom prst="rect">
            <a:avLst/>
          </a:prstGeom>
        </p:spPr>
      </p:pic>
    </p:spTree>
    <p:extLst>
      <p:ext uri="{BB962C8B-B14F-4D97-AF65-F5344CB8AC3E}">
        <p14:creationId xmlns:p14="http://schemas.microsoft.com/office/powerpoint/2010/main" val="321908826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B48137-3CC6-C946-ADD1-0B02648356AC}"/>
              </a:ext>
            </a:extLst>
          </p:cNvPr>
          <p:cNvSpPr>
            <a:spLocks noGrp="1"/>
          </p:cNvSpPr>
          <p:nvPr>
            <p:ph type="title"/>
          </p:nvPr>
        </p:nvSpPr>
        <p:spPr>
          <a:xfrm>
            <a:off x="515938" y="396875"/>
            <a:ext cx="11160124" cy="536575"/>
          </a:xfrm>
        </p:spPr>
        <p:txBody>
          <a:bodyPr/>
          <a:lstStyle/>
          <a:p>
            <a:pPr algn="ctr"/>
            <a:r>
              <a:rPr lang="en-AU" sz="5400" dirty="0"/>
              <a:t>Why count the very </a:t>
            </a:r>
            <a:r>
              <a:rPr lang="en-AU" sz="5400" dirty="0" smtClean="0"/>
              <a:t>big </a:t>
            </a:r>
            <a:r>
              <a:rPr lang="en-AU" sz="5400" dirty="0"/>
              <a:t>cods </a:t>
            </a:r>
            <a:br>
              <a:rPr lang="en-AU" sz="5400" dirty="0"/>
            </a:br>
            <a:r>
              <a:rPr lang="en-AU" sz="5400" dirty="0"/>
              <a:t>and groupers?</a:t>
            </a:r>
            <a:endParaRPr lang="en-US" sz="5400" dirty="0"/>
          </a:p>
        </p:txBody>
      </p:sp>
      <p:sp>
        <p:nvSpPr>
          <p:cNvPr id="2" name="Slide Number Placeholder 1">
            <a:extLst>
              <a:ext uri="{FF2B5EF4-FFF2-40B4-BE49-F238E27FC236}">
                <a16:creationId xmlns:a16="http://schemas.microsoft.com/office/drawing/2014/main" id="{DC373F0F-2B06-3E4C-8B5E-E4043D956D56}"/>
              </a:ext>
            </a:extLst>
          </p:cNvPr>
          <p:cNvSpPr>
            <a:spLocks noGrp="1"/>
          </p:cNvSpPr>
          <p:nvPr>
            <p:ph type="sldNum" sz="quarter" idx="12"/>
          </p:nvPr>
        </p:nvSpPr>
        <p:spPr/>
        <p:txBody>
          <a:bodyPr/>
          <a:lstStyle/>
          <a:p>
            <a:pPr algn="r"/>
            <a:fld id="{C1222EFF-7CC0-EF4B-B73E-C2ADBFEE8731}" type="slidenum">
              <a:rPr lang="en-US" smtClean="0"/>
              <a:pPr algn="r"/>
              <a:t>104</a:t>
            </a:fld>
            <a:endParaRPr lang="en-US" dirty="0"/>
          </a:p>
        </p:txBody>
      </p:sp>
      <p:pic>
        <p:nvPicPr>
          <p:cNvPr id="6" name="Picture 5">
            <a:extLst>
              <a:ext uri="{FF2B5EF4-FFF2-40B4-BE49-F238E27FC236}">
                <a16:creationId xmlns:a16="http://schemas.microsoft.com/office/drawing/2014/main" id="{3245F460-3462-A44F-AE50-4A1B941D015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202" b="469"/>
          <a:stretch/>
        </p:blipFill>
        <p:spPr>
          <a:xfrm>
            <a:off x="7811469" y="1977241"/>
            <a:ext cx="4421297" cy="4143775"/>
          </a:xfrm>
          <a:prstGeom prst="rect">
            <a:avLst/>
          </a:prstGeom>
        </p:spPr>
      </p:pic>
      <p:pic>
        <p:nvPicPr>
          <p:cNvPr id="7" name="Picture 6">
            <a:extLst>
              <a:ext uri="{FF2B5EF4-FFF2-40B4-BE49-F238E27FC236}">
                <a16:creationId xmlns:a16="http://schemas.microsoft.com/office/drawing/2014/main" id="{C32FEA03-8ABB-3640-8835-43CD0EF23E5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751" t="1961" r="7333" b="274"/>
          <a:stretch/>
        </p:blipFill>
        <p:spPr>
          <a:xfrm>
            <a:off x="3366309" y="1977241"/>
            <a:ext cx="4445160" cy="4143774"/>
          </a:xfrm>
          <a:prstGeom prst="rect">
            <a:avLst/>
          </a:prstGeom>
        </p:spPr>
      </p:pic>
      <p:pic>
        <p:nvPicPr>
          <p:cNvPr id="8" name="Picture 7">
            <a:extLst>
              <a:ext uri="{FF2B5EF4-FFF2-40B4-BE49-F238E27FC236}">
                <a16:creationId xmlns:a16="http://schemas.microsoft.com/office/drawing/2014/main" id="{15DF880D-CD9B-D047-B67B-DDD580D2069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1458" t="2744" r="15870"/>
          <a:stretch/>
        </p:blipFill>
        <p:spPr>
          <a:xfrm>
            <a:off x="-1" y="1977240"/>
            <a:ext cx="3366309" cy="4143774"/>
          </a:xfrm>
          <a:prstGeom prst="rect">
            <a:avLst/>
          </a:prstGeom>
        </p:spPr>
      </p:pic>
      <p:sp>
        <p:nvSpPr>
          <p:cNvPr id="10" name="TextBox 9">
            <a:extLst>
              <a:ext uri="{FF2B5EF4-FFF2-40B4-BE49-F238E27FC236}">
                <a16:creationId xmlns:a16="http://schemas.microsoft.com/office/drawing/2014/main" id="{09BFDC23-4061-594F-A27F-57190048B09D}"/>
              </a:ext>
            </a:extLst>
          </p:cNvPr>
          <p:cNvSpPr txBox="1"/>
          <p:nvPr/>
        </p:nvSpPr>
        <p:spPr>
          <a:xfrm>
            <a:off x="1661026" y="5665410"/>
            <a:ext cx="1648417" cy="338554"/>
          </a:xfrm>
          <a:prstGeom prst="rect">
            <a:avLst/>
          </a:prstGeom>
          <a:solidFill>
            <a:schemeClr val="tx2"/>
          </a:solidFill>
          <a:ln>
            <a:noFill/>
          </a:ln>
        </p:spPr>
        <p:txBody>
          <a:bodyPr wrap="square" rtlCol="0">
            <a:spAutoFit/>
          </a:bodyPr>
          <a:lstStyle/>
          <a:p>
            <a:pPr algn="ctr"/>
            <a:r>
              <a:rPr lang="en-AU" sz="1600" dirty="0">
                <a:solidFill>
                  <a:schemeClr val="bg1"/>
                </a:solidFill>
              </a:rPr>
              <a:t>Barramundi cod</a:t>
            </a:r>
          </a:p>
        </p:txBody>
      </p:sp>
      <p:sp>
        <p:nvSpPr>
          <p:cNvPr id="11" name="TextBox 10">
            <a:extLst>
              <a:ext uri="{FF2B5EF4-FFF2-40B4-BE49-F238E27FC236}">
                <a16:creationId xmlns:a16="http://schemas.microsoft.com/office/drawing/2014/main" id="{45046EFB-CE4F-C345-BD74-87EB99215B03}"/>
              </a:ext>
            </a:extLst>
          </p:cNvPr>
          <p:cNvSpPr txBox="1"/>
          <p:nvPr/>
        </p:nvSpPr>
        <p:spPr>
          <a:xfrm>
            <a:off x="6468052" y="5665410"/>
            <a:ext cx="1277156" cy="338554"/>
          </a:xfrm>
          <a:prstGeom prst="rect">
            <a:avLst/>
          </a:prstGeom>
          <a:solidFill>
            <a:schemeClr val="tx2"/>
          </a:solidFill>
          <a:ln>
            <a:noFill/>
          </a:ln>
        </p:spPr>
        <p:txBody>
          <a:bodyPr wrap="square" rtlCol="0">
            <a:spAutoFit/>
          </a:bodyPr>
          <a:lstStyle/>
          <a:p>
            <a:r>
              <a:rPr lang="en-AU" sz="1600" dirty="0">
                <a:solidFill>
                  <a:schemeClr val="bg1"/>
                </a:solidFill>
              </a:rPr>
              <a:t>Qld grouper</a:t>
            </a:r>
          </a:p>
        </p:txBody>
      </p:sp>
      <p:sp>
        <p:nvSpPr>
          <p:cNvPr id="12" name="TextBox 11">
            <a:extLst>
              <a:ext uri="{FF2B5EF4-FFF2-40B4-BE49-F238E27FC236}">
                <a16:creationId xmlns:a16="http://schemas.microsoft.com/office/drawing/2014/main" id="{9E989FFE-A6C6-7F45-941B-B61013B097D7}"/>
              </a:ext>
            </a:extLst>
          </p:cNvPr>
          <p:cNvSpPr txBox="1"/>
          <p:nvPr/>
        </p:nvSpPr>
        <p:spPr>
          <a:xfrm>
            <a:off x="10945061" y="5665410"/>
            <a:ext cx="1180679" cy="338554"/>
          </a:xfrm>
          <a:prstGeom prst="rect">
            <a:avLst/>
          </a:prstGeom>
          <a:solidFill>
            <a:schemeClr val="tx2"/>
          </a:solidFill>
          <a:ln>
            <a:noFill/>
          </a:ln>
        </p:spPr>
        <p:txBody>
          <a:bodyPr wrap="square" rtlCol="0">
            <a:spAutoFit/>
          </a:bodyPr>
          <a:lstStyle/>
          <a:p>
            <a:r>
              <a:rPr lang="en-AU" sz="1600" dirty="0">
                <a:solidFill>
                  <a:schemeClr val="bg1"/>
                </a:solidFill>
              </a:rPr>
              <a:t>Potato cod</a:t>
            </a:r>
          </a:p>
        </p:txBody>
      </p:sp>
    </p:spTree>
    <p:extLst>
      <p:ext uri="{BB962C8B-B14F-4D97-AF65-F5344CB8AC3E}">
        <p14:creationId xmlns:p14="http://schemas.microsoft.com/office/powerpoint/2010/main" val="182533700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3B88D80-A23C-2143-B82B-00A719D179B0}"/>
              </a:ext>
            </a:extLst>
          </p:cNvPr>
          <p:cNvSpPr>
            <a:spLocks noGrp="1"/>
          </p:cNvSpPr>
          <p:nvPr>
            <p:ph type="sldNum" sz="quarter" idx="12"/>
          </p:nvPr>
        </p:nvSpPr>
        <p:spPr/>
        <p:txBody>
          <a:bodyPr/>
          <a:lstStyle/>
          <a:p>
            <a:pPr algn="r"/>
            <a:fld id="{275F0495-0EA6-8F48-9FDA-F603597FF733}" type="slidenum">
              <a:rPr lang="en-US" smtClean="0"/>
              <a:pPr algn="r"/>
              <a:t>105</a:t>
            </a:fld>
            <a:endParaRPr lang="en-US" dirty="0"/>
          </a:p>
        </p:txBody>
      </p:sp>
      <p:sp>
        <p:nvSpPr>
          <p:cNvPr id="3" name="Content Placeholder 2">
            <a:extLst>
              <a:ext uri="{FF2B5EF4-FFF2-40B4-BE49-F238E27FC236}">
                <a16:creationId xmlns:a16="http://schemas.microsoft.com/office/drawing/2014/main" id="{A3B9773E-460A-EC42-B13F-792A28744826}"/>
              </a:ext>
            </a:extLst>
          </p:cNvPr>
          <p:cNvSpPr>
            <a:spLocks noGrp="1"/>
          </p:cNvSpPr>
          <p:nvPr>
            <p:ph idx="1"/>
          </p:nvPr>
        </p:nvSpPr>
        <p:spPr/>
        <p:txBody>
          <a:bodyPr/>
          <a:lstStyle/>
          <a:p>
            <a:pPr algn="ctr">
              <a:spcAft>
                <a:spcPts val="1800"/>
              </a:spcAft>
            </a:pPr>
            <a:r>
              <a:rPr lang="en-US" sz="3200" dirty="0"/>
              <a:t>They are very old (for a fish) and often live in the same spot. If we know where they are, we can look after them and protect them. </a:t>
            </a:r>
          </a:p>
          <a:p>
            <a:pPr algn="ctr">
              <a:spcAft>
                <a:spcPts val="1800"/>
              </a:spcAft>
            </a:pPr>
            <a:r>
              <a:rPr lang="en-US" sz="3200" dirty="0"/>
              <a:t>We only count those </a:t>
            </a:r>
            <a:r>
              <a:rPr lang="en-US" sz="3200" dirty="0" smtClean="0"/>
              <a:t>bigger </a:t>
            </a:r>
            <a:r>
              <a:rPr lang="en-US" sz="3200" dirty="0"/>
              <a:t>than 50cm. </a:t>
            </a:r>
          </a:p>
        </p:txBody>
      </p:sp>
      <p:pic>
        <p:nvPicPr>
          <p:cNvPr id="7" name="Picture 2">
            <a:extLst>
              <a:ext uri="{FF2B5EF4-FFF2-40B4-BE49-F238E27FC236}">
                <a16:creationId xmlns:a16="http://schemas.microsoft.com/office/drawing/2014/main" id="{ED5F1A35-4EDC-2E49-B826-6DBF06A50FC8}"/>
              </a:ext>
            </a:extLst>
          </p:cNvPr>
          <p:cNvPicPr>
            <a:picLocks noGrp="1" noChangeAspect="1" noChangeArrowheads="1"/>
          </p:cNvPicPr>
          <p:nvPr>
            <p:ph type="pic" sz="quarter" idx="14"/>
          </p:nvPr>
        </p:nvPicPr>
        <p:blipFill rotWithShape="1">
          <a:blip r:embed="rId4">
            <a:extLst>
              <a:ext uri="{28A0092B-C50C-407E-A947-70E740481C1C}">
                <a14:useLocalDpi xmlns:a14="http://schemas.microsoft.com/office/drawing/2010/main" val="0"/>
              </a:ext>
            </a:extLst>
          </a:blip>
          <a:srcRect l="13873" r="13873"/>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651821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B48137-3CC6-C946-ADD1-0B02648356AC}"/>
              </a:ext>
            </a:extLst>
          </p:cNvPr>
          <p:cNvSpPr>
            <a:spLocks noGrp="1"/>
          </p:cNvSpPr>
          <p:nvPr>
            <p:ph type="title"/>
          </p:nvPr>
        </p:nvSpPr>
        <p:spPr>
          <a:xfrm>
            <a:off x="515938" y="396875"/>
            <a:ext cx="11160124" cy="536575"/>
          </a:xfrm>
        </p:spPr>
        <p:txBody>
          <a:bodyPr/>
          <a:lstStyle/>
          <a:p>
            <a:pPr algn="ctr"/>
            <a:r>
              <a:rPr lang="en-AU" sz="5400" dirty="0"/>
              <a:t>Why count the very </a:t>
            </a:r>
            <a:r>
              <a:rPr lang="en-AU" sz="5400" dirty="0" smtClean="0"/>
              <a:t>big </a:t>
            </a:r>
            <a:r>
              <a:rPr lang="en-AU" sz="5400" dirty="0"/>
              <a:t>cods </a:t>
            </a:r>
            <a:br>
              <a:rPr lang="en-AU" sz="5400" dirty="0"/>
            </a:br>
            <a:r>
              <a:rPr lang="en-AU" sz="5400" dirty="0"/>
              <a:t>and groupers?</a:t>
            </a:r>
            <a:endParaRPr lang="en-US" sz="5400" dirty="0"/>
          </a:p>
        </p:txBody>
      </p:sp>
      <p:sp>
        <p:nvSpPr>
          <p:cNvPr id="2" name="Slide Number Placeholder 1">
            <a:extLst>
              <a:ext uri="{FF2B5EF4-FFF2-40B4-BE49-F238E27FC236}">
                <a16:creationId xmlns:a16="http://schemas.microsoft.com/office/drawing/2014/main" id="{DC373F0F-2B06-3E4C-8B5E-E4043D956D56}"/>
              </a:ext>
            </a:extLst>
          </p:cNvPr>
          <p:cNvSpPr>
            <a:spLocks noGrp="1"/>
          </p:cNvSpPr>
          <p:nvPr>
            <p:ph type="sldNum" sz="quarter" idx="12"/>
          </p:nvPr>
        </p:nvSpPr>
        <p:spPr/>
        <p:txBody>
          <a:bodyPr/>
          <a:lstStyle/>
          <a:p>
            <a:pPr algn="r"/>
            <a:fld id="{C1222EFF-7CC0-EF4B-B73E-C2ADBFEE8731}" type="slidenum">
              <a:rPr lang="en-US" smtClean="0"/>
              <a:pPr algn="r"/>
              <a:t>106</a:t>
            </a:fld>
            <a:endParaRPr lang="en-US" dirty="0"/>
          </a:p>
        </p:txBody>
      </p:sp>
      <p:pic>
        <p:nvPicPr>
          <p:cNvPr id="6" name="Picture 5">
            <a:extLst>
              <a:ext uri="{FF2B5EF4-FFF2-40B4-BE49-F238E27FC236}">
                <a16:creationId xmlns:a16="http://schemas.microsoft.com/office/drawing/2014/main" id="{3245F460-3462-A44F-AE50-4A1B941D015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202" b="469"/>
          <a:stretch/>
        </p:blipFill>
        <p:spPr>
          <a:xfrm>
            <a:off x="7811469" y="1977241"/>
            <a:ext cx="4421297" cy="4143775"/>
          </a:xfrm>
          <a:prstGeom prst="rect">
            <a:avLst/>
          </a:prstGeom>
        </p:spPr>
      </p:pic>
      <p:pic>
        <p:nvPicPr>
          <p:cNvPr id="7" name="Picture 6">
            <a:extLst>
              <a:ext uri="{FF2B5EF4-FFF2-40B4-BE49-F238E27FC236}">
                <a16:creationId xmlns:a16="http://schemas.microsoft.com/office/drawing/2014/main" id="{C32FEA03-8ABB-3640-8835-43CD0EF23E5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751" t="1961" r="7333" b="274"/>
          <a:stretch/>
        </p:blipFill>
        <p:spPr>
          <a:xfrm>
            <a:off x="3366309" y="1977241"/>
            <a:ext cx="4445160" cy="4143774"/>
          </a:xfrm>
          <a:prstGeom prst="rect">
            <a:avLst/>
          </a:prstGeom>
        </p:spPr>
      </p:pic>
      <p:pic>
        <p:nvPicPr>
          <p:cNvPr id="8" name="Picture 7">
            <a:extLst>
              <a:ext uri="{FF2B5EF4-FFF2-40B4-BE49-F238E27FC236}">
                <a16:creationId xmlns:a16="http://schemas.microsoft.com/office/drawing/2014/main" id="{15DF880D-CD9B-D047-B67B-DDD580D2069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1458" t="2744" r="15870"/>
          <a:stretch/>
        </p:blipFill>
        <p:spPr>
          <a:xfrm>
            <a:off x="-1" y="1977240"/>
            <a:ext cx="3366309" cy="4143774"/>
          </a:xfrm>
          <a:prstGeom prst="rect">
            <a:avLst/>
          </a:prstGeom>
        </p:spPr>
      </p:pic>
      <p:sp>
        <p:nvSpPr>
          <p:cNvPr id="10" name="TextBox 9">
            <a:extLst>
              <a:ext uri="{FF2B5EF4-FFF2-40B4-BE49-F238E27FC236}">
                <a16:creationId xmlns:a16="http://schemas.microsoft.com/office/drawing/2014/main" id="{09BFDC23-4061-594F-A27F-57190048B09D}"/>
              </a:ext>
            </a:extLst>
          </p:cNvPr>
          <p:cNvSpPr txBox="1"/>
          <p:nvPr/>
        </p:nvSpPr>
        <p:spPr>
          <a:xfrm>
            <a:off x="1661026" y="5665410"/>
            <a:ext cx="1648417" cy="338554"/>
          </a:xfrm>
          <a:prstGeom prst="rect">
            <a:avLst/>
          </a:prstGeom>
          <a:solidFill>
            <a:schemeClr val="tx2"/>
          </a:solidFill>
          <a:ln>
            <a:noFill/>
          </a:ln>
        </p:spPr>
        <p:txBody>
          <a:bodyPr wrap="square" rtlCol="0">
            <a:spAutoFit/>
          </a:bodyPr>
          <a:lstStyle/>
          <a:p>
            <a:pPr algn="ctr"/>
            <a:r>
              <a:rPr lang="en-AU" sz="1600" dirty="0">
                <a:solidFill>
                  <a:schemeClr val="bg1"/>
                </a:solidFill>
              </a:rPr>
              <a:t>Barramundi cod</a:t>
            </a:r>
          </a:p>
        </p:txBody>
      </p:sp>
      <p:sp>
        <p:nvSpPr>
          <p:cNvPr id="11" name="TextBox 10">
            <a:extLst>
              <a:ext uri="{FF2B5EF4-FFF2-40B4-BE49-F238E27FC236}">
                <a16:creationId xmlns:a16="http://schemas.microsoft.com/office/drawing/2014/main" id="{45046EFB-CE4F-C345-BD74-87EB99215B03}"/>
              </a:ext>
            </a:extLst>
          </p:cNvPr>
          <p:cNvSpPr txBox="1"/>
          <p:nvPr/>
        </p:nvSpPr>
        <p:spPr>
          <a:xfrm>
            <a:off x="6468052" y="5665410"/>
            <a:ext cx="1277156" cy="338554"/>
          </a:xfrm>
          <a:prstGeom prst="rect">
            <a:avLst/>
          </a:prstGeom>
          <a:solidFill>
            <a:schemeClr val="tx2"/>
          </a:solidFill>
          <a:ln>
            <a:noFill/>
          </a:ln>
        </p:spPr>
        <p:txBody>
          <a:bodyPr wrap="square" rtlCol="0">
            <a:spAutoFit/>
          </a:bodyPr>
          <a:lstStyle/>
          <a:p>
            <a:r>
              <a:rPr lang="en-AU" sz="1600" dirty="0">
                <a:solidFill>
                  <a:schemeClr val="bg1"/>
                </a:solidFill>
              </a:rPr>
              <a:t>Qld grouper</a:t>
            </a:r>
          </a:p>
        </p:txBody>
      </p:sp>
      <p:sp>
        <p:nvSpPr>
          <p:cNvPr id="12" name="TextBox 11">
            <a:extLst>
              <a:ext uri="{FF2B5EF4-FFF2-40B4-BE49-F238E27FC236}">
                <a16:creationId xmlns:a16="http://schemas.microsoft.com/office/drawing/2014/main" id="{9E989FFE-A6C6-7F45-941B-B61013B097D7}"/>
              </a:ext>
            </a:extLst>
          </p:cNvPr>
          <p:cNvSpPr txBox="1"/>
          <p:nvPr/>
        </p:nvSpPr>
        <p:spPr>
          <a:xfrm>
            <a:off x="10945061" y="5665410"/>
            <a:ext cx="1180679" cy="338554"/>
          </a:xfrm>
          <a:prstGeom prst="rect">
            <a:avLst/>
          </a:prstGeom>
          <a:solidFill>
            <a:schemeClr val="tx2"/>
          </a:solidFill>
          <a:ln>
            <a:noFill/>
          </a:ln>
        </p:spPr>
        <p:txBody>
          <a:bodyPr wrap="square" rtlCol="0">
            <a:spAutoFit/>
          </a:bodyPr>
          <a:lstStyle/>
          <a:p>
            <a:r>
              <a:rPr lang="en-AU" sz="1600" dirty="0">
                <a:solidFill>
                  <a:schemeClr val="bg1"/>
                </a:solidFill>
              </a:rPr>
              <a:t>Potato cod</a:t>
            </a:r>
          </a:p>
        </p:txBody>
      </p:sp>
    </p:spTree>
    <p:extLst>
      <p:ext uri="{BB962C8B-B14F-4D97-AF65-F5344CB8AC3E}">
        <p14:creationId xmlns:p14="http://schemas.microsoft.com/office/powerpoint/2010/main" val="151226826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14D494-A1D3-7D48-8028-00DFAE5A07EC}"/>
              </a:ext>
            </a:extLst>
          </p:cNvPr>
          <p:cNvSpPr>
            <a:spLocks noGrp="1"/>
          </p:cNvSpPr>
          <p:nvPr>
            <p:ph type="sldNum" sz="quarter" idx="12"/>
          </p:nvPr>
        </p:nvSpPr>
        <p:spPr/>
        <p:txBody>
          <a:bodyPr/>
          <a:lstStyle/>
          <a:p>
            <a:pPr algn="r"/>
            <a:fld id="{275F0495-0EA6-8F48-9FDA-F603597FF733}" type="slidenum">
              <a:rPr lang="en-US" smtClean="0"/>
              <a:pPr algn="r"/>
              <a:t>107</a:t>
            </a:fld>
            <a:endParaRPr lang="en-US" dirty="0"/>
          </a:p>
        </p:txBody>
      </p:sp>
      <p:sp>
        <p:nvSpPr>
          <p:cNvPr id="3" name="Content Placeholder 2">
            <a:extLst>
              <a:ext uri="{FF2B5EF4-FFF2-40B4-BE49-F238E27FC236}">
                <a16:creationId xmlns:a16="http://schemas.microsoft.com/office/drawing/2014/main" id="{9CE7690C-4590-5B47-9B87-A8462A2A5D8C}"/>
              </a:ext>
            </a:extLst>
          </p:cNvPr>
          <p:cNvSpPr>
            <a:spLocks noGrp="1"/>
          </p:cNvSpPr>
          <p:nvPr>
            <p:ph idx="1"/>
          </p:nvPr>
        </p:nvSpPr>
        <p:spPr/>
        <p:txBody>
          <a:bodyPr/>
          <a:lstStyle/>
          <a:p>
            <a:pPr algn="ctr">
              <a:spcAft>
                <a:spcPts val="1800"/>
              </a:spcAft>
            </a:pPr>
            <a:r>
              <a:rPr lang="en-AU" dirty="0"/>
              <a:t>Who is counting the</a:t>
            </a:r>
            <a:br>
              <a:rPr lang="en-AU" dirty="0"/>
            </a:br>
            <a:r>
              <a:rPr lang="en-AU" dirty="0"/>
              <a:t>cods and groupers?</a:t>
            </a:r>
          </a:p>
          <a:p>
            <a:pPr algn="ctr">
              <a:spcAft>
                <a:spcPts val="1800"/>
              </a:spcAft>
            </a:pPr>
            <a:r>
              <a:rPr lang="en-AU" sz="3200" dirty="0"/>
              <a:t>&gt;50cm</a:t>
            </a:r>
          </a:p>
        </p:txBody>
      </p:sp>
      <p:pic>
        <p:nvPicPr>
          <p:cNvPr id="7" name="Picture Placeholder 15">
            <a:extLst>
              <a:ext uri="{FF2B5EF4-FFF2-40B4-BE49-F238E27FC236}">
                <a16:creationId xmlns:a16="http://schemas.microsoft.com/office/drawing/2014/main" id="{C4CE3B1F-F3D0-E34D-A8AD-D97EFEA719CE}"/>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168368050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B3E37D1-5B26-C742-96D0-3A249A607EE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785" b="12785"/>
          <a:stretch/>
        </p:blipFill>
        <p:spPr>
          <a:xfrm>
            <a:off x="0" y="0"/>
            <a:ext cx="12192000" cy="6858000"/>
          </a:xfrm>
          <a:prstGeom prst="rect">
            <a:avLst/>
          </a:prstGeom>
        </p:spPr>
      </p:pic>
      <p:sp>
        <p:nvSpPr>
          <p:cNvPr id="6" name="Title 2">
            <a:extLst>
              <a:ext uri="{FF2B5EF4-FFF2-40B4-BE49-F238E27FC236}">
                <a16:creationId xmlns:a16="http://schemas.microsoft.com/office/drawing/2014/main" id="{B8F1E237-9B13-8B4C-8782-060319944338}"/>
              </a:ext>
            </a:extLst>
          </p:cNvPr>
          <p:cNvSpPr txBox="1">
            <a:spLocks/>
          </p:cNvSpPr>
          <p:nvPr/>
        </p:nvSpPr>
        <p:spPr>
          <a:xfrm>
            <a:off x="515938" y="549276"/>
            <a:ext cx="3565732" cy="934968"/>
          </a:xfrm>
          <a:prstGeom prst="rect">
            <a:avLst/>
          </a:prstGeom>
          <a:blipFill dpi="0" rotWithShape="1">
            <a:blip r:embed="rId4"/>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US" sz="5400" dirty="0"/>
              <a:t>Coral trout</a:t>
            </a:r>
            <a:endParaRPr lang="en-US" sz="2000" dirty="0"/>
          </a:p>
        </p:txBody>
      </p:sp>
    </p:spTree>
    <p:extLst>
      <p:ext uri="{BB962C8B-B14F-4D97-AF65-F5344CB8AC3E}">
        <p14:creationId xmlns:p14="http://schemas.microsoft.com/office/powerpoint/2010/main" val="168975811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9" name="Picture 18"/>
          <p:cNvPicPr>
            <a:picLocks noChangeAspect="1"/>
          </p:cNvPicPr>
          <p:nvPr/>
        </p:nvPicPr>
        <p:blipFill rotWithShape="1">
          <a:blip r:embed="rId4">
            <a:extLst>
              <a:ext uri="{28A0092B-C50C-407E-A947-70E740481C1C}">
                <a14:useLocalDpi xmlns:a14="http://schemas.microsoft.com/office/drawing/2010/main" val="0"/>
              </a:ext>
            </a:extLst>
          </a:blip>
          <a:srcRect t="2794" b="-2833"/>
          <a:stretch/>
        </p:blipFill>
        <p:spPr>
          <a:xfrm>
            <a:off x="6096000" y="2064190"/>
            <a:ext cx="5580062" cy="4155541"/>
          </a:xfrm>
          <a:prstGeom prst="rect">
            <a:avLst/>
          </a:prstGeom>
        </p:spPr>
      </p:pic>
      <p:pic>
        <p:nvPicPr>
          <p:cNvPr id="20" name="Picture 19"/>
          <p:cNvPicPr>
            <a:picLocks noChangeAspect="1"/>
          </p:cNvPicPr>
          <p:nvPr/>
        </p:nvPicPr>
        <p:blipFill rotWithShape="1">
          <a:blip r:embed="rId5">
            <a:extLst>
              <a:ext uri="{28A0092B-C50C-407E-A947-70E740481C1C}">
                <a14:useLocalDpi xmlns:a14="http://schemas.microsoft.com/office/drawing/2010/main" val="0"/>
              </a:ext>
            </a:extLst>
          </a:blip>
          <a:srcRect l="1332" t="1740" r="10583" b="2393"/>
          <a:stretch/>
        </p:blipFill>
        <p:spPr>
          <a:xfrm>
            <a:off x="549039" y="2065814"/>
            <a:ext cx="5594543" cy="4024479"/>
          </a:xfrm>
          <a:prstGeom prst="rect">
            <a:avLst/>
          </a:prstGeom>
        </p:spPr>
      </p:pic>
      <p:sp>
        <p:nvSpPr>
          <p:cNvPr id="4" name="Slide Number Placeholder 3">
            <a:extLst>
              <a:ext uri="{FF2B5EF4-FFF2-40B4-BE49-F238E27FC236}">
                <a16:creationId xmlns:a16="http://schemas.microsoft.com/office/drawing/2014/main" id="{0F9DD206-441F-7D4E-9A51-D2963B677C0A}"/>
              </a:ext>
            </a:extLst>
          </p:cNvPr>
          <p:cNvSpPr>
            <a:spLocks noGrp="1"/>
          </p:cNvSpPr>
          <p:nvPr>
            <p:ph type="sldNum" sz="quarter" idx="12"/>
          </p:nvPr>
        </p:nvSpPr>
        <p:spPr/>
        <p:txBody>
          <a:bodyPr/>
          <a:lstStyle/>
          <a:p>
            <a:pPr algn="r"/>
            <a:fld id="{A23E3DB6-7D61-2E4C-8C80-E9322AEA1496}" type="slidenum">
              <a:rPr lang="en-US" smtClean="0"/>
              <a:pPr algn="r"/>
              <a:t>109</a:t>
            </a:fld>
            <a:endParaRPr lang="en-US" dirty="0"/>
          </a:p>
        </p:txBody>
      </p:sp>
      <p:sp>
        <p:nvSpPr>
          <p:cNvPr id="21" name="Title 2">
            <a:extLst>
              <a:ext uri="{FF2B5EF4-FFF2-40B4-BE49-F238E27FC236}">
                <a16:creationId xmlns:a16="http://schemas.microsoft.com/office/drawing/2014/main" id="{3E5C46A9-4265-DB4E-B68F-038828B7A510}"/>
              </a:ext>
            </a:extLst>
          </p:cNvPr>
          <p:cNvSpPr>
            <a:spLocks noGrp="1"/>
          </p:cNvSpPr>
          <p:nvPr>
            <p:ph type="title"/>
          </p:nvPr>
        </p:nvSpPr>
        <p:spPr>
          <a:xfrm>
            <a:off x="515938" y="549275"/>
            <a:ext cx="11160124" cy="974725"/>
          </a:xfrm>
        </p:spPr>
        <p:txBody>
          <a:bodyPr/>
          <a:lstStyle/>
          <a:p>
            <a:r>
              <a:rPr lang="en-US" dirty="0"/>
              <a:t>Spot the difference.</a:t>
            </a:r>
            <a:br>
              <a:rPr lang="en-US" dirty="0"/>
            </a:br>
            <a:r>
              <a:rPr lang="en-US" sz="2000" dirty="0"/>
              <a:t>Hint: compare the shape of the tail.</a:t>
            </a:r>
          </a:p>
        </p:txBody>
      </p:sp>
      <p:sp>
        <p:nvSpPr>
          <p:cNvPr id="22" name="Rectangle 21">
            <a:extLst>
              <a:ext uri="{FF2B5EF4-FFF2-40B4-BE49-F238E27FC236}">
                <a16:creationId xmlns:a16="http://schemas.microsoft.com/office/drawing/2014/main" id="{751FB7A1-1C1E-464B-A006-336EF3687228}"/>
              </a:ext>
            </a:extLst>
          </p:cNvPr>
          <p:cNvSpPr/>
          <p:nvPr/>
        </p:nvSpPr>
        <p:spPr>
          <a:xfrm>
            <a:off x="539807" y="5272360"/>
            <a:ext cx="11136256" cy="824224"/>
          </a:xfrm>
          <a:prstGeom prst="rect">
            <a:avLst/>
          </a:prstGeom>
          <a:solidFill>
            <a:srgbClr val="363D41">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DA93422F-5240-DE41-8FD4-0550501C72E3}"/>
              </a:ext>
            </a:extLst>
          </p:cNvPr>
          <p:cNvSpPr txBox="1"/>
          <p:nvPr/>
        </p:nvSpPr>
        <p:spPr>
          <a:xfrm>
            <a:off x="7524920" y="5336528"/>
            <a:ext cx="3236976" cy="707886"/>
          </a:xfrm>
          <a:prstGeom prst="rect">
            <a:avLst/>
          </a:prstGeom>
          <a:noFill/>
        </p:spPr>
        <p:txBody>
          <a:bodyPr wrap="square" rtlCol="0">
            <a:spAutoFit/>
          </a:bodyPr>
          <a:lstStyle/>
          <a:p>
            <a:r>
              <a:rPr lang="en-AU" sz="4000" dirty="0">
                <a:solidFill>
                  <a:schemeClr val="bg1"/>
                </a:solidFill>
              </a:rPr>
              <a:t>Coral trout</a:t>
            </a:r>
          </a:p>
        </p:txBody>
      </p:sp>
      <p:sp>
        <p:nvSpPr>
          <p:cNvPr id="24" name="Freeform: Shape 6">
            <a:extLst>
              <a:ext uri="{FF2B5EF4-FFF2-40B4-BE49-F238E27FC236}">
                <a16:creationId xmlns:a16="http://schemas.microsoft.com/office/drawing/2014/main" id="{CB2C1F24-9CA1-D340-A6D6-DEBF264A73B6}"/>
              </a:ext>
            </a:extLst>
          </p:cNvPr>
          <p:cNvSpPr/>
          <p:nvPr/>
        </p:nvSpPr>
        <p:spPr>
          <a:xfrm>
            <a:off x="6419088" y="2759606"/>
            <a:ext cx="335607" cy="1592938"/>
          </a:xfrm>
          <a:custGeom>
            <a:avLst/>
            <a:gdLst>
              <a:gd name="connsiteX0" fmla="*/ 256032 w 294162"/>
              <a:gd name="connsiteY0" fmla="*/ 0 h 1444752"/>
              <a:gd name="connsiteX1" fmla="*/ 274320 w 294162"/>
              <a:gd name="connsiteY1" fmla="*/ 420624 h 1444752"/>
              <a:gd name="connsiteX2" fmla="*/ 292608 w 294162"/>
              <a:gd name="connsiteY2" fmla="*/ 475488 h 1444752"/>
              <a:gd name="connsiteX3" fmla="*/ 256032 w 294162"/>
              <a:gd name="connsiteY3" fmla="*/ 859536 h 1444752"/>
              <a:gd name="connsiteX4" fmla="*/ 219456 w 294162"/>
              <a:gd name="connsiteY4" fmla="*/ 932688 h 1444752"/>
              <a:gd name="connsiteX5" fmla="*/ 201168 w 294162"/>
              <a:gd name="connsiteY5" fmla="*/ 1024128 h 1444752"/>
              <a:gd name="connsiteX6" fmla="*/ 182880 w 294162"/>
              <a:gd name="connsiteY6" fmla="*/ 1152144 h 1444752"/>
              <a:gd name="connsiteX7" fmla="*/ 146304 w 294162"/>
              <a:gd name="connsiteY7" fmla="*/ 1261872 h 1444752"/>
              <a:gd name="connsiteX8" fmla="*/ 73152 w 294162"/>
              <a:gd name="connsiteY8" fmla="*/ 1371600 h 1444752"/>
              <a:gd name="connsiteX9" fmla="*/ 0 w 294162"/>
              <a:gd name="connsiteY9" fmla="*/ 1444752 h 1444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4162" h="1444752">
                <a:moveTo>
                  <a:pt x="256032" y="0"/>
                </a:moveTo>
                <a:cubicBezTo>
                  <a:pt x="262128" y="140208"/>
                  <a:pt x="263556" y="280697"/>
                  <a:pt x="274320" y="420624"/>
                </a:cubicBezTo>
                <a:cubicBezTo>
                  <a:pt x="275798" y="439844"/>
                  <a:pt x="292608" y="456211"/>
                  <a:pt x="292608" y="475488"/>
                </a:cubicBezTo>
                <a:cubicBezTo>
                  <a:pt x="292608" y="577167"/>
                  <a:pt x="305677" y="743698"/>
                  <a:pt x="256032" y="859536"/>
                </a:cubicBezTo>
                <a:cubicBezTo>
                  <a:pt x="245293" y="884594"/>
                  <a:pt x="231648" y="908304"/>
                  <a:pt x="219456" y="932688"/>
                </a:cubicBezTo>
                <a:cubicBezTo>
                  <a:pt x="213360" y="963168"/>
                  <a:pt x="206278" y="993467"/>
                  <a:pt x="201168" y="1024128"/>
                </a:cubicBezTo>
                <a:cubicBezTo>
                  <a:pt x="194082" y="1066647"/>
                  <a:pt x="192573" y="1110143"/>
                  <a:pt x="182880" y="1152144"/>
                </a:cubicBezTo>
                <a:cubicBezTo>
                  <a:pt x="174211" y="1189711"/>
                  <a:pt x="167690" y="1229793"/>
                  <a:pt x="146304" y="1261872"/>
                </a:cubicBezTo>
                <a:lnTo>
                  <a:pt x="73152" y="1371600"/>
                </a:lnTo>
                <a:cubicBezTo>
                  <a:pt x="29015" y="1437806"/>
                  <a:pt x="56235" y="1416634"/>
                  <a:pt x="0" y="1444752"/>
                </a:cubicBezTo>
              </a:path>
            </a:pathLst>
          </a:cu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TextBox 24">
            <a:extLst>
              <a:ext uri="{FF2B5EF4-FFF2-40B4-BE49-F238E27FC236}">
                <a16:creationId xmlns:a16="http://schemas.microsoft.com/office/drawing/2014/main" id="{2535014A-CFE8-B141-A75C-92CFED043DB9}"/>
              </a:ext>
            </a:extLst>
          </p:cNvPr>
          <p:cNvSpPr txBox="1"/>
          <p:nvPr/>
        </p:nvSpPr>
        <p:spPr>
          <a:xfrm>
            <a:off x="6107935" y="1663031"/>
            <a:ext cx="2925871" cy="400110"/>
          </a:xfrm>
          <a:prstGeom prst="rect">
            <a:avLst/>
          </a:prstGeom>
          <a:noFill/>
        </p:spPr>
        <p:txBody>
          <a:bodyPr wrap="square" rtlCol="0">
            <a:spAutoFit/>
          </a:bodyPr>
          <a:lstStyle/>
          <a:p>
            <a:r>
              <a:rPr lang="en-AU" sz="2000" dirty="0"/>
              <a:t>TAIL GOES </a:t>
            </a:r>
            <a:r>
              <a:rPr lang="en-AU" sz="2000" b="1" dirty="0"/>
              <a:t>IN</a:t>
            </a:r>
          </a:p>
        </p:txBody>
      </p:sp>
      <p:sp>
        <p:nvSpPr>
          <p:cNvPr id="26" name="TextBox 25">
            <a:extLst>
              <a:ext uri="{FF2B5EF4-FFF2-40B4-BE49-F238E27FC236}">
                <a16:creationId xmlns:a16="http://schemas.microsoft.com/office/drawing/2014/main" id="{39C9BDDB-1BA3-FF47-A801-8B83B43CD3B5}"/>
              </a:ext>
            </a:extLst>
          </p:cNvPr>
          <p:cNvSpPr txBox="1"/>
          <p:nvPr/>
        </p:nvSpPr>
        <p:spPr>
          <a:xfrm>
            <a:off x="520037" y="1665705"/>
            <a:ext cx="2925871" cy="400110"/>
          </a:xfrm>
          <a:prstGeom prst="rect">
            <a:avLst/>
          </a:prstGeom>
          <a:noFill/>
        </p:spPr>
        <p:txBody>
          <a:bodyPr wrap="square" rtlCol="0">
            <a:spAutoFit/>
          </a:bodyPr>
          <a:lstStyle/>
          <a:p>
            <a:r>
              <a:rPr lang="en-AU" sz="2000" dirty="0"/>
              <a:t>TAIL GOES </a:t>
            </a:r>
            <a:r>
              <a:rPr lang="en-AU" sz="2000" b="1" dirty="0"/>
              <a:t>OUT</a:t>
            </a:r>
          </a:p>
        </p:txBody>
      </p:sp>
      <p:sp>
        <p:nvSpPr>
          <p:cNvPr id="27" name="Arrow: Right 12">
            <a:extLst>
              <a:ext uri="{FF2B5EF4-FFF2-40B4-BE49-F238E27FC236}">
                <a16:creationId xmlns:a16="http://schemas.microsoft.com/office/drawing/2014/main" id="{FA2B719D-121F-5D40-B9ED-E7B5C9DF89C2}"/>
              </a:ext>
            </a:extLst>
          </p:cNvPr>
          <p:cNvSpPr/>
          <p:nvPr/>
        </p:nvSpPr>
        <p:spPr>
          <a:xfrm rot="685233">
            <a:off x="5924062" y="3237346"/>
            <a:ext cx="606425" cy="722376"/>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TextBox 27">
            <a:extLst>
              <a:ext uri="{FF2B5EF4-FFF2-40B4-BE49-F238E27FC236}">
                <a16:creationId xmlns:a16="http://schemas.microsoft.com/office/drawing/2014/main" id="{E8A4CF14-225D-714A-B61A-9B3E66C8E264}"/>
              </a:ext>
            </a:extLst>
          </p:cNvPr>
          <p:cNvSpPr txBox="1"/>
          <p:nvPr/>
        </p:nvSpPr>
        <p:spPr>
          <a:xfrm>
            <a:off x="922522" y="5336528"/>
            <a:ext cx="4336759" cy="707886"/>
          </a:xfrm>
          <a:prstGeom prst="rect">
            <a:avLst/>
          </a:prstGeom>
          <a:noFill/>
        </p:spPr>
        <p:txBody>
          <a:bodyPr wrap="square" rtlCol="0">
            <a:spAutoFit/>
          </a:bodyPr>
          <a:lstStyle/>
          <a:p>
            <a:pPr algn="ctr"/>
            <a:r>
              <a:rPr lang="en-AU" sz="4000" dirty="0">
                <a:solidFill>
                  <a:schemeClr val="bg1"/>
                </a:solidFill>
              </a:rPr>
              <a:t>Coral cod</a:t>
            </a:r>
          </a:p>
        </p:txBody>
      </p:sp>
      <p:sp>
        <p:nvSpPr>
          <p:cNvPr id="29" name="Freeform: Shape 9">
            <a:extLst>
              <a:ext uri="{FF2B5EF4-FFF2-40B4-BE49-F238E27FC236}">
                <a16:creationId xmlns:a16="http://schemas.microsoft.com/office/drawing/2014/main" id="{753D8BB1-4646-664B-A214-02A19540070A}"/>
              </a:ext>
            </a:extLst>
          </p:cNvPr>
          <p:cNvSpPr/>
          <p:nvPr/>
        </p:nvSpPr>
        <p:spPr>
          <a:xfrm>
            <a:off x="579539" y="2743200"/>
            <a:ext cx="504968" cy="1269732"/>
          </a:xfrm>
          <a:custGeom>
            <a:avLst/>
            <a:gdLst>
              <a:gd name="connsiteX0" fmla="*/ 504968 w 504968"/>
              <a:gd name="connsiteY0" fmla="*/ 0 h 1269732"/>
              <a:gd name="connsiteX1" fmla="*/ 436729 w 504968"/>
              <a:gd name="connsiteY1" fmla="*/ 27296 h 1269732"/>
              <a:gd name="connsiteX2" fmla="*/ 395786 w 504968"/>
              <a:gd name="connsiteY2" fmla="*/ 68239 h 1269732"/>
              <a:gd name="connsiteX3" fmla="*/ 341195 w 504968"/>
              <a:gd name="connsiteY3" fmla="*/ 81887 h 1269732"/>
              <a:gd name="connsiteX4" fmla="*/ 300251 w 504968"/>
              <a:gd name="connsiteY4" fmla="*/ 95534 h 1269732"/>
              <a:gd name="connsiteX5" fmla="*/ 204717 w 504968"/>
              <a:gd name="connsiteY5" fmla="*/ 163773 h 1269732"/>
              <a:gd name="connsiteX6" fmla="*/ 122830 w 504968"/>
              <a:gd name="connsiteY6" fmla="*/ 218364 h 1269732"/>
              <a:gd name="connsiteX7" fmla="*/ 68239 w 504968"/>
              <a:gd name="connsiteY7" fmla="*/ 300251 h 1269732"/>
              <a:gd name="connsiteX8" fmla="*/ 40944 w 504968"/>
              <a:gd name="connsiteY8" fmla="*/ 382137 h 1269732"/>
              <a:gd name="connsiteX9" fmla="*/ 27296 w 504968"/>
              <a:gd name="connsiteY9" fmla="*/ 423081 h 1269732"/>
              <a:gd name="connsiteX10" fmla="*/ 13648 w 504968"/>
              <a:gd name="connsiteY10" fmla="*/ 464024 h 1269732"/>
              <a:gd name="connsiteX11" fmla="*/ 0 w 504968"/>
              <a:gd name="connsiteY11" fmla="*/ 668740 h 1269732"/>
              <a:gd name="connsiteX12" fmla="*/ 27296 w 504968"/>
              <a:gd name="connsiteY12" fmla="*/ 1023582 h 1269732"/>
              <a:gd name="connsiteX13" fmla="*/ 40944 w 504968"/>
              <a:gd name="connsiteY13" fmla="*/ 1064525 h 1269732"/>
              <a:gd name="connsiteX14" fmla="*/ 81887 w 504968"/>
              <a:gd name="connsiteY14" fmla="*/ 1105469 h 1269732"/>
              <a:gd name="connsiteX15" fmla="*/ 109183 w 504968"/>
              <a:gd name="connsiteY15" fmla="*/ 1146412 h 1269732"/>
              <a:gd name="connsiteX16" fmla="*/ 150126 w 504968"/>
              <a:gd name="connsiteY16" fmla="*/ 1187355 h 1269732"/>
              <a:gd name="connsiteX17" fmla="*/ 177421 w 504968"/>
              <a:gd name="connsiteY17" fmla="*/ 1228299 h 1269732"/>
              <a:gd name="connsiteX18" fmla="*/ 272956 w 504968"/>
              <a:gd name="connsiteY18" fmla="*/ 1269242 h 1269732"/>
              <a:gd name="connsiteX19" fmla="*/ 286603 w 504968"/>
              <a:gd name="connsiteY19" fmla="*/ 1269242 h 126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968" h="1269732">
                <a:moveTo>
                  <a:pt x="504968" y="0"/>
                </a:moveTo>
                <a:cubicBezTo>
                  <a:pt x="482222" y="9099"/>
                  <a:pt x="457504" y="14312"/>
                  <a:pt x="436729" y="27296"/>
                </a:cubicBezTo>
                <a:cubicBezTo>
                  <a:pt x="420362" y="37525"/>
                  <a:pt x="412544" y="58663"/>
                  <a:pt x="395786" y="68239"/>
                </a:cubicBezTo>
                <a:cubicBezTo>
                  <a:pt x="379500" y="77545"/>
                  <a:pt x="359230" y="76734"/>
                  <a:pt x="341195" y="81887"/>
                </a:cubicBezTo>
                <a:cubicBezTo>
                  <a:pt x="327362" y="85839"/>
                  <a:pt x="313899" y="90985"/>
                  <a:pt x="300251" y="95534"/>
                </a:cubicBezTo>
                <a:cubicBezTo>
                  <a:pt x="227881" y="167906"/>
                  <a:pt x="294534" y="109883"/>
                  <a:pt x="204717" y="163773"/>
                </a:cubicBezTo>
                <a:cubicBezTo>
                  <a:pt x="176587" y="180651"/>
                  <a:pt x="122830" y="218364"/>
                  <a:pt x="122830" y="218364"/>
                </a:cubicBezTo>
                <a:cubicBezTo>
                  <a:pt x="77684" y="353809"/>
                  <a:pt x="153428" y="146910"/>
                  <a:pt x="68239" y="300251"/>
                </a:cubicBezTo>
                <a:cubicBezTo>
                  <a:pt x="54266" y="325402"/>
                  <a:pt x="50042" y="354842"/>
                  <a:pt x="40944" y="382137"/>
                </a:cubicBezTo>
                <a:lnTo>
                  <a:pt x="27296" y="423081"/>
                </a:lnTo>
                <a:lnTo>
                  <a:pt x="13648" y="464024"/>
                </a:lnTo>
                <a:cubicBezTo>
                  <a:pt x="9099" y="532263"/>
                  <a:pt x="0" y="600350"/>
                  <a:pt x="0" y="668740"/>
                </a:cubicBezTo>
                <a:cubicBezTo>
                  <a:pt x="0" y="744161"/>
                  <a:pt x="7108" y="922642"/>
                  <a:pt x="27296" y="1023582"/>
                </a:cubicBezTo>
                <a:cubicBezTo>
                  <a:pt x="30117" y="1037689"/>
                  <a:pt x="32964" y="1052555"/>
                  <a:pt x="40944" y="1064525"/>
                </a:cubicBezTo>
                <a:cubicBezTo>
                  <a:pt x="51650" y="1080584"/>
                  <a:pt x="69531" y="1090642"/>
                  <a:pt x="81887" y="1105469"/>
                </a:cubicBezTo>
                <a:cubicBezTo>
                  <a:pt x="92388" y="1118070"/>
                  <a:pt x="98682" y="1133811"/>
                  <a:pt x="109183" y="1146412"/>
                </a:cubicBezTo>
                <a:cubicBezTo>
                  <a:pt x="121539" y="1161239"/>
                  <a:pt x="137770" y="1172528"/>
                  <a:pt x="150126" y="1187355"/>
                </a:cubicBezTo>
                <a:cubicBezTo>
                  <a:pt x="160627" y="1199956"/>
                  <a:pt x="164820" y="1217798"/>
                  <a:pt x="177421" y="1228299"/>
                </a:cubicBezTo>
                <a:cubicBezTo>
                  <a:pt x="194160" y="1242248"/>
                  <a:pt x="248576" y="1263147"/>
                  <a:pt x="272956" y="1269242"/>
                </a:cubicBezTo>
                <a:cubicBezTo>
                  <a:pt x="277369" y="1270345"/>
                  <a:pt x="282054" y="1269242"/>
                  <a:pt x="286603" y="1269242"/>
                </a:cubicBezTo>
              </a:path>
            </a:pathLst>
          </a:cu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Arrow: Right 15">
            <a:extLst>
              <a:ext uri="{FF2B5EF4-FFF2-40B4-BE49-F238E27FC236}">
                <a16:creationId xmlns:a16="http://schemas.microsoft.com/office/drawing/2014/main" id="{AFF3FCE4-FE51-984B-BA96-BECF74FB7772}"/>
              </a:ext>
            </a:extLst>
          </p:cNvPr>
          <p:cNvSpPr/>
          <p:nvPr/>
        </p:nvSpPr>
        <p:spPr>
          <a:xfrm rot="11199281">
            <a:off x="896113" y="3016877"/>
            <a:ext cx="606425" cy="722376"/>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Multiplication Sign 1">
            <a:extLst>
              <a:ext uri="{FF2B5EF4-FFF2-40B4-BE49-F238E27FC236}">
                <a16:creationId xmlns:a16="http://schemas.microsoft.com/office/drawing/2014/main" id="{0F9A0B11-77E1-F546-A70A-E0C68CD7DD72}"/>
              </a:ext>
            </a:extLst>
          </p:cNvPr>
          <p:cNvSpPr/>
          <p:nvPr/>
        </p:nvSpPr>
        <p:spPr>
          <a:xfrm>
            <a:off x="4411016" y="5336528"/>
            <a:ext cx="755988" cy="707886"/>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1"/>
              </a:solidFill>
            </a:endParaRPr>
          </a:p>
        </p:txBody>
      </p:sp>
      <p:sp>
        <p:nvSpPr>
          <p:cNvPr id="32" name="TextBox 31">
            <a:extLst>
              <a:ext uri="{FF2B5EF4-FFF2-40B4-BE49-F238E27FC236}">
                <a16:creationId xmlns:a16="http://schemas.microsoft.com/office/drawing/2014/main" id="{433D081F-3913-9A4E-8787-B8675BDF6DBD}"/>
              </a:ext>
            </a:extLst>
          </p:cNvPr>
          <p:cNvSpPr txBox="1"/>
          <p:nvPr/>
        </p:nvSpPr>
        <p:spPr>
          <a:xfrm>
            <a:off x="10033595" y="5108396"/>
            <a:ext cx="800167" cy="1200329"/>
          </a:xfrm>
          <a:prstGeom prst="rect">
            <a:avLst/>
          </a:prstGeom>
          <a:noFill/>
        </p:spPr>
        <p:txBody>
          <a:bodyPr wrap="square" rtlCol="0">
            <a:spAutoFit/>
          </a:bodyPr>
          <a:lstStyle/>
          <a:p>
            <a:pPr marL="285750" indent="-285750">
              <a:buFont typeface="Wingdings" panose="05000000000000000000" pitchFamily="2" charset="2"/>
              <a:buChar char="ü"/>
            </a:pPr>
            <a:r>
              <a:rPr lang="en-AU" sz="7200" b="1" dirty="0">
                <a:solidFill>
                  <a:schemeClr val="bg1"/>
                </a:solidFill>
              </a:rPr>
              <a:t> </a:t>
            </a:r>
          </a:p>
        </p:txBody>
      </p:sp>
    </p:spTree>
    <p:extLst>
      <p:ext uri="{BB962C8B-B14F-4D97-AF65-F5344CB8AC3E}">
        <p14:creationId xmlns:p14="http://schemas.microsoft.com/office/powerpoint/2010/main" val="1183418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DC386C5-1934-8C46-981B-4591AF5B4DF8}"/>
              </a:ext>
            </a:extLst>
          </p:cNvPr>
          <p:cNvSpPr>
            <a:spLocks noGrp="1"/>
          </p:cNvSpPr>
          <p:nvPr>
            <p:ph type="title"/>
          </p:nvPr>
        </p:nvSpPr>
        <p:spPr>
          <a:xfrm>
            <a:off x="515938" y="2490955"/>
            <a:ext cx="11160124" cy="1582719"/>
          </a:xfrm>
        </p:spPr>
        <p:txBody>
          <a:bodyPr/>
          <a:lstStyle/>
          <a:p>
            <a:pPr algn="ctr"/>
            <a:r>
              <a:rPr lang="en-AU" sz="5400" i="1" dirty="0"/>
              <a:t>How can I help the </a:t>
            </a:r>
            <a:br>
              <a:rPr lang="en-AU" sz="5400" i="1" dirty="0"/>
            </a:br>
            <a:r>
              <a:rPr lang="en-AU" sz="5400" i="1" dirty="0"/>
              <a:t>Great Barrier Reef?</a:t>
            </a:r>
            <a:endParaRPr lang="en-US" sz="5400" i="1" dirty="0"/>
          </a:p>
        </p:txBody>
      </p:sp>
      <p:sp>
        <p:nvSpPr>
          <p:cNvPr id="5" name="Slide Number Placeholder 4">
            <a:extLst>
              <a:ext uri="{FF2B5EF4-FFF2-40B4-BE49-F238E27FC236}">
                <a16:creationId xmlns:a16="http://schemas.microsoft.com/office/drawing/2014/main" id="{4F87451E-A349-BC40-863B-DE3700BB40C9}"/>
              </a:ext>
            </a:extLst>
          </p:cNvPr>
          <p:cNvSpPr>
            <a:spLocks noGrp="1"/>
          </p:cNvSpPr>
          <p:nvPr>
            <p:ph type="sldNum" sz="quarter" idx="12"/>
          </p:nvPr>
        </p:nvSpPr>
        <p:spPr/>
        <p:txBody>
          <a:bodyPr/>
          <a:lstStyle/>
          <a:p>
            <a:pPr algn="r"/>
            <a:fld id="{A23E3DB6-7D61-2E4C-8C80-E9322AEA1496}" type="slidenum">
              <a:rPr lang="en-US" smtClean="0"/>
              <a:pPr algn="r"/>
              <a:t>11</a:t>
            </a:fld>
            <a:endParaRPr lang="en-US" dirty="0"/>
          </a:p>
        </p:txBody>
      </p:sp>
    </p:spTree>
    <p:extLst>
      <p:ext uri="{BB962C8B-B14F-4D97-AF65-F5344CB8AC3E}">
        <p14:creationId xmlns:p14="http://schemas.microsoft.com/office/powerpoint/2010/main" val="74451873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D53E530E-7176-3F4C-8F78-7D568AAEB22C}"/>
              </a:ext>
            </a:extLst>
          </p:cNvPr>
          <p:cNvPicPr>
            <a:picLocks noChangeAspect="1"/>
          </p:cNvPicPr>
          <p:nvPr/>
        </p:nvPicPr>
        <p:blipFill>
          <a:blip r:embed="rId5"/>
          <a:stretch>
            <a:fillRect/>
          </a:stretch>
        </p:blipFill>
        <p:spPr>
          <a:xfrm>
            <a:off x="5103447" y="908941"/>
            <a:ext cx="6141270" cy="4841813"/>
          </a:xfrm>
          <a:prstGeom prst="rect">
            <a:avLst/>
          </a:prstGeom>
        </p:spPr>
      </p:pic>
      <p:sp>
        <p:nvSpPr>
          <p:cNvPr id="3" name="Slide Number Placeholder 2">
            <a:extLst>
              <a:ext uri="{FF2B5EF4-FFF2-40B4-BE49-F238E27FC236}">
                <a16:creationId xmlns:a16="http://schemas.microsoft.com/office/drawing/2014/main" id="{509B368C-D142-6842-B27D-57EA248F2D9B}"/>
              </a:ext>
            </a:extLst>
          </p:cNvPr>
          <p:cNvSpPr>
            <a:spLocks noGrp="1"/>
          </p:cNvSpPr>
          <p:nvPr>
            <p:ph type="sldNum" sz="quarter" idx="13"/>
          </p:nvPr>
        </p:nvSpPr>
        <p:spPr/>
        <p:txBody>
          <a:bodyPr/>
          <a:lstStyle/>
          <a:p>
            <a:pPr algn="r"/>
            <a:fld id="{275F0495-0EA6-8F48-9FDA-F603597FF733}" type="slidenum">
              <a:rPr lang="en-US" smtClean="0"/>
              <a:pPr algn="r"/>
              <a:t>110</a:t>
            </a:fld>
            <a:endParaRPr lang="en-US" dirty="0"/>
          </a:p>
        </p:txBody>
      </p:sp>
      <p:sp>
        <p:nvSpPr>
          <p:cNvPr id="5" name="Rectangle 4">
            <a:extLst>
              <a:ext uri="{FF2B5EF4-FFF2-40B4-BE49-F238E27FC236}">
                <a16:creationId xmlns:a16="http://schemas.microsoft.com/office/drawing/2014/main" id="{8AB28F62-1B26-4744-9E7D-EEFF8B74AE08}"/>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275266710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759218-08CE-F540-98D1-1BFE0E99B4A5}"/>
              </a:ext>
            </a:extLst>
          </p:cNvPr>
          <p:cNvSpPr>
            <a:spLocks noGrp="1"/>
          </p:cNvSpPr>
          <p:nvPr>
            <p:ph type="sldNum" sz="quarter" idx="12"/>
          </p:nvPr>
        </p:nvSpPr>
        <p:spPr/>
        <p:txBody>
          <a:bodyPr/>
          <a:lstStyle/>
          <a:p>
            <a:pPr algn="r"/>
            <a:fld id="{275F0495-0EA6-8F48-9FDA-F603597FF733}" type="slidenum">
              <a:rPr lang="en-US" smtClean="0"/>
              <a:pPr algn="r"/>
              <a:t>111</a:t>
            </a:fld>
            <a:endParaRPr lang="en-US" dirty="0"/>
          </a:p>
        </p:txBody>
      </p:sp>
      <p:sp>
        <p:nvSpPr>
          <p:cNvPr id="3" name="Content Placeholder 2">
            <a:extLst>
              <a:ext uri="{FF2B5EF4-FFF2-40B4-BE49-F238E27FC236}">
                <a16:creationId xmlns:a16="http://schemas.microsoft.com/office/drawing/2014/main" id="{47AD7636-EEEE-8C42-A18E-9178225648E3}"/>
              </a:ext>
            </a:extLst>
          </p:cNvPr>
          <p:cNvSpPr>
            <a:spLocks noGrp="1"/>
          </p:cNvSpPr>
          <p:nvPr>
            <p:ph idx="1"/>
          </p:nvPr>
        </p:nvSpPr>
        <p:spPr/>
        <p:txBody>
          <a:bodyPr/>
          <a:lstStyle/>
          <a:p>
            <a:r>
              <a:rPr lang="en-US" dirty="0"/>
              <a:t>Lots of people like to eat coral trout.</a:t>
            </a:r>
          </a:p>
          <a:p>
            <a:r>
              <a:rPr lang="en-US" dirty="0"/>
              <a:t>The legal size </a:t>
            </a:r>
            <a:br>
              <a:rPr lang="en-US" dirty="0"/>
            </a:br>
            <a:r>
              <a:rPr lang="en-US" dirty="0" smtClean="0"/>
              <a:t>is 38cm</a:t>
            </a:r>
            <a:r>
              <a:rPr lang="en-US" dirty="0"/>
              <a:t>.</a:t>
            </a:r>
          </a:p>
        </p:txBody>
      </p:sp>
      <p:pic>
        <p:nvPicPr>
          <p:cNvPr id="5" name="Picture Placeholder 4">
            <a:extLst>
              <a:ext uri="{FF2B5EF4-FFF2-40B4-BE49-F238E27FC236}">
                <a16:creationId xmlns:a16="http://schemas.microsoft.com/office/drawing/2014/main" id="{89E46DBC-E6A8-5C47-81FC-9AA616B245D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762" t="1961" r="20585" b="1961"/>
          <a:stretch/>
        </p:blipFill>
        <p:spPr>
          <a:xfrm>
            <a:off x="6286500" y="549274"/>
            <a:ext cx="5389563" cy="5594400"/>
          </a:xfrm>
          <a:prstGeom prst="rect">
            <a:avLst/>
          </a:prstGeom>
        </p:spPr>
      </p:pic>
    </p:spTree>
    <p:extLst>
      <p:ext uri="{BB962C8B-B14F-4D97-AF65-F5344CB8AC3E}">
        <p14:creationId xmlns:p14="http://schemas.microsoft.com/office/powerpoint/2010/main" val="216733320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0EAA029-1937-9E40-8A00-0512AC10B688}"/>
              </a:ext>
            </a:extLst>
          </p:cNvPr>
          <p:cNvSpPr>
            <a:spLocks noGrp="1"/>
          </p:cNvSpPr>
          <p:nvPr>
            <p:ph type="sldNum" sz="quarter" idx="12"/>
          </p:nvPr>
        </p:nvSpPr>
        <p:spPr/>
        <p:txBody>
          <a:bodyPr/>
          <a:lstStyle/>
          <a:p>
            <a:pPr algn="r"/>
            <a:fld id="{275F0495-0EA6-8F48-9FDA-F603597FF733}" type="slidenum">
              <a:rPr lang="en-US" smtClean="0"/>
              <a:pPr algn="r"/>
              <a:t>112</a:t>
            </a:fld>
            <a:endParaRPr lang="en-US" dirty="0"/>
          </a:p>
        </p:txBody>
      </p:sp>
      <p:sp>
        <p:nvSpPr>
          <p:cNvPr id="3" name="Content Placeholder 2">
            <a:extLst>
              <a:ext uri="{FF2B5EF4-FFF2-40B4-BE49-F238E27FC236}">
                <a16:creationId xmlns:a16="http://schemas.microsoft.com/office/drawing/2014/main" id="{105C032C-1473-4840-9C14-2F0B566DBF8B}"/>
              </a:ext>
            </a:extLst>
          </p:cNvPr>
          <p:cNvSpPr>
            <a:spLocks noGrp="1"/>
          </p:cNvSpPr>
          <p:nvPr>
            <p:ph idx="1"/>
          </p:nvPr>
        </p:nvSpPr>
        <p:spPr/>
        <p:txBody>
          <a:bodyPr/>
          <a:lstStyle/>
          <a:p>
            <a:pPr algn="ctr"/>
            <a:r>
              <a:rPr lang="en-US" sz="4400" dirty="0"/>
              <a:t>At 42cm, coral </a:t>
            </a:r>
            <a:br>
              <a:rPr lang="en-US" sz="4400" dirty="0"/>
            </a:br>
            <a:r>
              <a:rPr lang="en-US" sz="4400" dirty="0"/>
              <a:t>trout change from female to male.</a:t>
            </a:r>
          </a:p>
        </p:txBody>
      </p:sp>
      <p:pic>
        <p:nvPicPr>
          <p:cNvPr id="5" name="Picture Placeholder 4">
            <a:extLst>
              <a:ext uri="{FF2B5EF4-FFF2-40B4-BE49-F238E27FC236}">
                <a16:creationId xmlns:a16="http://schemas.microsoft.com/office/drawing/2014/main" id="{E827E071-F7B4-1541-935D-E577B0FF71C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0261" t="1433" r="17396" b="1433"/>
          <a:stretch/>
        </p:blipFill>
        <p:spPr>
          <a:xfrm>
            <a:off x="6286500" y="549274"/>
            <a:ext cx="5389563" cy="5594400"/>
          </a:xfrm>
          <a:prstGeom prst="rect">
            <a:avLst/>
          </a:prstGeom>
        </p:spPr>
      </p:pic>
    </p:spTree>
    <p:extLst>
      <p:ext uri="{BB962C8B-B14F-4D97-AF65-F5344CB8AC3E}">
        <p14:creationId xmlns:p14="http://schemas.microsoft.com/office/powerpoint/2010/main" val="263889387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0EAA029-1937-9E40-8A00-0512AC10B688}"/>
              </a:ext>
            </a:extLst>
          </p:cNvPr>
          <p:cNvSpPr>
            <a:spLocks noGrp="1"/>
          </p:cNvSpPr>
          <p:nvPr>
            <p:ph type="sldNum" sz="quarter" idx="12"/>
          </p:nvPr>
        </p:nvSpPr>
        <p:spPr/>
        <p:txBody>
          <a:bodyPr/>
          <a:lstStyle/>
          <a:p>
            <a:pPr algn="r"/>
            <a:fld id="{275F0495-0EA6-8F48-9FDA-F603597FF733}" type="slidenum">
              <a:rPr lang="en-US" smtClean="0"/>
              <a:pPr algn="r"/>
              <a:t>113</a:t>
            </a:fld>
            <a:endParaRPr lang="en-US" dirty="0"/>
          </a:p>
        </p:txBody>
      </p:sp>
      <p:sp>
        <p:nvSpPr>
          <p:cNvPr id="3" name="Content Placeholder 2">
            <a:extLst>
              <a:ext uri="{FF2B5EF4-FFF2-40B4-BE49-F238E27FC236}">
                <a16:creationId xmlns:a16="http://schemas.microsoft.com/office/drawing/2014/main" id="{105C032C-1473-4840-9C14-2F0B566DBF8B}"/>
              </a:ext>
            </a:extLst>
          </p:cNvPr>
          <p:cNvSpPr>
            <a:spLocks noGrp="1"/>
          </p:cNvSpPr>
          <p:nvPr>
            <p:ph idx="1"/>
          </p:nvPr>
        </p:nvSpPr>
        <p:spPr/>
        <p:txBody>
          <a:bodyPr/>
          <a:lstStyle/>
          <a:p>
            <a:r>
              <a:rPr lang="en-US" dirty="0"/>
              <a:t>Why?</a:t>
            </a:r>
          </a:p>
        </p:txBody>
      </p:sp>
      <p:pic>
        <p:nvPicPr>
          <p:cNvPr id="5" name="Picture Placeholder 4">
            <a:extLst>
              <a:ext uri="{FF2B5EF4-FFF2-40B4-BE49-F238E27FC236}">
                <a16:creationId xmlns:a16="http://schemas.microsoft.com/office/drawing/2014/main" id="{E827E071-F7B4-1541-935D-E577B0FF71C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0261" t="1433" r="17396" b="1433"/>
          <a:stretch/>
        </p:blipFill>
        <p:spPr>
          <a:xfrm>
            <a:off x="6286500" y="549274"/>
            <a:ext cx="5389563" cy="5594400"/>
          </a:xfrm>
          <a:prstGeom prst="rect">
            <a:avLst/>
          </a:prstGeom>
        </p:spPr>
      </p:pic>
    </p:spTree>
    <p:extLst>
      <p:ext uri="{BB962C8B-B14F-4D97-AF65-F5344CB8AC3E}">
        <p14:creationId xmlns:p14="http://schemas.microsoft.com/office/powerpoint/2010/main" val="13511723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6DDB6A-5781-E349-AB08-1DEE7A864084}"/>
              </a:ext>
            </a:extLst>
          </p:cNvPr>
          <p:cNvSpPr>
            <a:spLocks noGrp="1"/>
          </p:cNvSpPr>
          <p:nvPr>
            <p:ph type="title"/>
          </p:nvPr>
        </p:nvSpPr>
        <p:spPr/>
        <p:txBody>
          <a:bodyPr/>
          <a:lstStyle/>
          <a:p>
            <a:pPr algn="ctr"/>
            <a:r>
              <a:rPr lang="en-AU" sz="5400" dirty="0"/>
              <a:t>Why count coral trout?</a:t>
            </a:r>
            <a:endParaRPr lang="en-US" sz="5400" dirty="0"/>
          </a:p>
        </p:txBody>
      </p:sp>
      <p:sp>
        <p:nvSpPr>
          <p:cNvPr id="4" name="Slide Number Placeholder 3">
            <a:extLst>
              <a:ext uri="{FF2B5EF4-FFF2-40B4-BE49-F238E27FC236}">
                <a16:creationId xmlns:a16="http://schemas.microsoft.com/office/drawing/2014/main" id="{A936AB26-2D15-3541-A9E9-C0EF0043F078}"/>
              </a:ext>
            </a:extLst>
          </p:cNvPr>
          <p:cNvSpPr>
            <a:spLocks noGrp="1"/>
          </p:cNvSpPr>
          <p:nvPr>
            <p:ph type="sldNum" sz="quarter" idx="12"/>
          </p:nvPr>
        </p:nvSpPr>
        <p:spPr/>
        <p:txBody>
          <a:bodyPr/>
          <a:lstStyle/>
          <a:p>
            <a:pPr algn="r"/>
            <a:fld id="{A23E3DB6-7D61-2E4C-8C80-E9322AEA1496}" type="slidenum">
              <a:rPr lang="en-US" smtClean="0"/>
              <a:pPr algn="r"/>
              <a:t>114</a:t>
            </a:fld>
            <a:endParaRPr lang="en-US" dirty="0"/>
          </a:p>
        </p:txBody>
      </p:sp>
      <p:pic>
        <p:nvPicPr>
          <p:cNvPr id="7" name="Picture 6">
            <a:extLst>
              <a:ext uri="{FF2B5EF4-FFF2-40B4-BE49-F238E27FC236}">
                <a16:creationId xmlns:a16="http://schemas.microsoft.com/office/drawing/2014/main" id="{2D2203C1-E939-BC45-93F6-19CEA9840369}"/>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062" t="35360" r="1062" b="13787"/>
          <a:stretch/>
        </p:blipFill>
        <p:spPr>
          <a:xfrm>
            <a:off x="0" y="1769031"/>
            <a:ext cx="12192000" cy="4163303"/>
          </a:xfrm>
          <a:prstGeom prst="rect">
            <a:avLst/>
          </a:prstGeom>
        </p:spPr>
      </p:pic>
    </p:spTree>
    <p:extLst>
      <p:ext uri="{BB962C8B-B14F-4D97-AF65-F5344CB8AC3E}">
        <p14:creationId xmlns:p14="http://schemas.microsoft.com/office/powerpoint/2010/main" val="35116229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73B8CD4-F3A8-ED42-B107-BD173185CA44}"/>
              </a:ext>
            </a:extLst>
          </p:cNvPr>
          <p:cNvSpPr>
            <a:spLocks noGrp="1"/>
          </p:cNvSpPr>
          <p:nvPr>
            <p:ph type="sldNum" sz="quarter" idx="12"/>
          </p:nvPr>
        </p:nvSpPr>
        <p:spPr/>
        <p:txBody>
          <a:bodyPr/>
          <a:lstStyle/>
          <a:p>
            <a:pPr algn="r"/>
            <a:fld id="{275F0495-0EA6-8F48-9FDA-F603597FF733}" type="slidenum">
              <a:rPr lang="en-US" smtClean="0"/>
              <a:pPr algn="r"/>
              <a:t>115</a:t>
            </a:fld>
            <a:endParaRPr lang="en-US" dirty="0"/>
          </a:p>
        </p:txBody>
      </p:sp>
      <p:sp>
        <p:nvSpPr>
          <p:cNvPr id="3" name="Content Placeholder 2">
            <a:extLst>
              <a:ext uri="{FF2B5EF4-FFF2-40B4-BE49-F238E27FC236}">
                <a16:creationId xmlns:a16="http://schemas.microsoft.com/office/drawing/2014/main" id="{CF318397-531F-8144-9661-5A2BFAEB6B7D}"/>
              </a:ext>
            </a:extLst>
          </p:cNvPr>
          <p:cNvSpPr>
            <a:spLocks noGrp="1"/>
          </p:cNvSpPr>
          <p:nvPr>
            <p:ph idx="1"/>
          </p:nvPr>
        </p:nvSpPr>
        <p:spPr>
          <a:xfrm>
            <a:off x="643492" y="549325"/>
            <a:ext cx="5262009" cy="5594349"/>
          </a:xfrm>
        </p:spPr>
        <p:txBody>
          <a:bodyPr/>
          <a:lstStyle/>
          <a:p>
            <a:r>
              <a:rPr lang="en-US" dirty="0"/>
              <a:t>So people don’t catch too many.</a:t>
            </a:r>
          </a:p>
        </p:txBody>
      </p:sp>
      <p:pic>
        <p:nvPicPr>
          <p:cNvPr id="5" name="Picture Placeholder 4">
            <a:extLst>
              <a:ext uri="{FF2B5EF4-FFF2-40B4-BE49-F238E27FC236}">
                <a16:creationId xmlns:a16="http://schemas.microsoft.com/office/drawing/2014/main" id="{491CE341-5BF5-214C-A7D6-203248EA5B08}"/>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7887" r="17887"/>
          <a:stretch>
            <a:fillRect/>
          </a:stretch>
        </p:blipFill>
        <p:spPr>
          <a:prstGeom prst="rect">
            <a:avLst/>
          </a:prstGeom>
        </p:spPr>
      </p:pic>
    </p:spTree>
    <p:extLst>
      <p:ext uri="{BB962C8B-B14F-4D97-AF65-F5344CB8AC3E}">
        <p14:creationId xmlns:p14="http://schemas.microsoft.com/office/powerpoint/2010/main" val="29439071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5B23F2-24F3-D44A-938A-0BCFB0F22D4A}"/>
              </a:ext>
            </a:extLst>
          </p:cNvPr>
          <p:cNvSpPr>
            <a:spLocks noGrp="1"/>
          </p:cNvSpPr>
          <p:nvPr>
            <p:ph type="sldNum" sz="quarter" idx="12"/>
          </p:nvPr>
        </p:nvSpPr>
        <p:spPr/>
        <p:txBody>
          <a:bodyPr/>
          <a:lstStyle/>
          <a:p>
            <a:pPr algn="r"/>
            <a:fld id="{275F0495-0EA6-8F48-9FDA-F603597FF733}" type="slidenum">
              <a:rPr lang="en-US" smtClean="0"/>
              <a:pPr algn="r"/>
              <a:t>116</a:t>
            </a:fld>
            <a:endParaRPr lang="en-US" dirty="0"/>
          </a:p>
        </p:txBody>
      </p:sp>
      <p:sp>
        <p:nvSpPr>
          <p:cNvPr id="3" name="Content Placeholder 2">
            <a:extLst>
              <a:ext uri="{FF2B5EF4-FFF2-40B4-BE49-F238E27FC236}">
                <a16:creationId xmlns:a16="http://schemas.microsoft.com/office/drawing/2014/main" id="{DAEE9193-892E-B044-8675-15EA57837EBC}"/>
              </a:ext>
            </a:extLst>
          </p:cNvPr>
          <p:cNvSpPr>
            <a:spLocks noGrp="1"/>
          </p:cNvSpPr>
          <p:nvPr>
            <p:ph idx="1"/>
          </p:nvPr>
        </p:nvSpPr>
        <p:spPr/>
        <p:txBody>
          <a:bodyPr/>
          <a:lstStyle/>
          <a:p>
            <a:pPr algn="ctr">
              <a:spcAft>
                <a:spcPts val="1800"/>
              </a:spcAft>
            </a:pPr>
            <a:r>
              <a:rPr lang="en-AU" dirty="0"/>
              <a:t>Who is counting coral trout?</a:t>
            </a:r>
          </a:p>
          <a:p>
            <a:pPr algn="ctr">
              <a:spcAft>
                <a:spcPts val="1800"/>
              </a:spcAft>
            </a:pPr>
            <a:r>
              <a:rPr lang="en-AU" sz="3200" dirty="0"/>
              <a:t>&lt;38cm / &gt;38cm</a:t>
            </a:r>
          </a:p>
        </p:txBody>
      </p:sp>
      <p:pic>
        <p:nvPicPr>
          <p:cNvPr id="7" name="Picture Placeholder 15">
            <a:extLst>
              <a:ext uri="{FF2B5EF4-FFF2-40B4-BE49-F238E27FC236}">
                <a16:creationId xmlns:a16="http://schemas.microsoft.com/office/drawing/2014/main" id="{09C9FC49-0682-B74A-9B8B-B5DE5AB54062}"/>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44721793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DF838C1-CE38-F446-8260-DDCDD44C512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22" b="25167"/>
          <a:stretch/>
        </p:blipFill>
        <p:spPr>
          <a:xfrm>
            <a:off x="0" y="0"/>
            <a:ext cx="12192000" cy="6858000"/>
          </a:xfrm>
          <a:prstGeom prst="rect">
            <a:avLst/>
          </a:prstGeom>
        </p:spPr>
      </p:pic>
      <p:sp>
        <p:nvSpPr>
          <p:cNvPr id="6" name="Title 2">
            <a:extLst>
              <a:ext uri="{FF2B5EF4-FFF2-40B4-BE49-F238E27FC236}">
                <a16:creationId xmlns:a16="http://schemas.microsoft.com/office/drawing/2014/main" id="{B460BCCE-F4E4-1342-9E9E-D887AF906CBC}"/>
              </a:ext>
            </a:extLst>
          </p:cNvPr>
          <p:cNvSpPr txBox="1">
            <a:spLocks/>
          </p:cNvSpPr>
          <p:nvPr/>
        </p:nvSpPr>
        <p:spPr>
          <a:xfrm>
            <a:off x="515936" y="565986"/>
            <a:ext cx="5990881" cy="1368831"/>
          </a:xfrm>
          <a:prstGeom prst="rect">
            <a:avLst/>
          </a:prstGeom>
          <a:blipFill>
            <a:blip r:embed="rId4"/>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Bef>
                <a:spcPts val="0"/>
              </a:spcBef>
              <a:spcAft>
                <a:spcPts val="1800"/>
              </a:spcAft>
            </a:pPr>
            <a:r>
              <a:rPr lang="en-US" sz="5400" dirty="0"/>
              <a:t>Maori wrasse</a:t>
            </a:r>
            <a:br>
              <a:rPr lang="en-US" sz="5400" dirty="0"/>
            </a:br>
            <a:r>
              <a:rPr lang="en-AU" sz="2000" dirty="0"/>
              <a:t>also </a:t>
            </a:r>
            <a:r>
              <a:rPr lang="en-AU" sz="2000" dirty="0" smtClean="0"/>
              <a:t>called </a:t>
            </a:r>
            <a:r>
              <a:rPr lang="en-AU" sz="2000" dirty="0" err="1"/>
              <a:t>humphead</a:t>
            </a:r>
            <a:r>
              <a:rPr lang="en-AU" sz="2000" dirty="0"/>
              <a:t> wrasse or Napoleon wrasse.</a:t>
            </a:r>
            <a:endParaRPr lang="en-US" sz="2000" dirty="0"/>
          </a:p>
        </p:txBody>
      </p:sp>
    </p:spTree>
    <p:extLst>
      <p:ext uri="{BB962C8B-B14F-4D97-AF65-F5344CB8AC3E}">
        <p14:creationId xmlns:p14="http://schemas.microsoft.com/office/powerpoint/2010/main" val="122768956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98F3D6-3D99-7445-B681-A77E70A2EDAA}"/>
              </a:ext>
            </a:extLst>
          </p:cNvPr>
          <p:cNvSpPr>
            <a:spLocks noGrp="1"/>
          </p:cNvSpPr>
          <p:nvPr>
            <p:ph type="sldNum" sz="quarter" idx="12"/>
          </p:nvPr>
        </p:nvSpPr>
        <p:spPr/>
        <p:txBody>
          <a:bodyPr/>
          <a:lstStyle/>
          <a:p>
            <a:pPr algn="r"/>
            <a:fld id="{275F0495-0EA6-8F48-9FDA-F603597FF733}" type="slidenum">
              <a:rPr lang="en-US" smtClean="0"/>
              <a:pPr algn="r"/>
              <a:t>118</a:t>
            </a:fld>
            <a:endParaRPr lang="en-US" dirty="0"/>
          </a:p>
        </p:txBody>
      </p:sp>
      <p:sp>
        <p:nvSpPr>
          <p:cNvPr id="3" name="Content Placeholder 2">
            <a:extLst>
              <a:ext uri="{FF2B5EF4-FFF2-40B4-BE49-F238E27FC236}">
                <a16:creationId xmlns:a16="http://schemas.microsoft.com/office/drawing/2014/main" id="{8E49B43B-30E7-7142-A2F5-489F4C28A01B}"/>
              </a:ext>
            </a:extLst>
          </p:cNvPr>
          <p:cNvSpPr>
            <a:spLocks noGrp="1"/>
          </p:cNvSpPr>
          <p:nvPr>
            <p:ph idx="1"/>
          </p:nvPr>
        </p:nvSpPr>
        <p:spPr/>
        <p:txBody>
          <a:bodyPr/>
          <a:lstStyle/>
          <a:p>
            <a:r>
              <a:rPr lang="en-US" dirty="0"/>
              <a:t>As the </a:t>
            </a:r>
            <a:r>
              <a:rPr lang="en-US" dirty="0" smtClean="0"/>
              <a:t>biggest </a:t>
            </a:r>
            <a:r>
              <a:rPr lang="en-US" dirty="0"/>
              <a:t>wrasse they are </a:t>
            </a:r>
            <a:br>
              <a:rPr lang="en-US" dirty="0"/>
            </a:br>
            <a:r>
              <a:rPr lang="en-US" dirty="0"/>
              <a:t>very friendly.</a:t>
            </a:r>
          </a:p>
          <a:p>
            <a:r>
              <a:rPr lang="en-US" b="1" dirty="0" smtClean="0"/>
              <a:t>Do not touch!</a:t>
            </a:r>
            <a:endParaRPr lang="en-US" b="1" dirty="0"/>
          </a:p>
        </p:txBody>
      </p:sp>
      <p:pic>
        <p:nvPicPr>
          <p:cNvPr id="7" name="Picture Placeholder 6">
            <a:extLst>
              <a:ext uri="{FF2B5EF4-FFF2-40B4-BE49-F238E27FC236}">
                <a16:creationId xmlns:a16="http://schemas.microsoft.com/office/drawing/2014/main" id="{35223F70-71CE-9240-BC51-43E1A8E0E144}"/>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7164" r="20544"/>
          <a:stretch/>
        </p:blipFill>
        <p:spPr>
          <a:xfrm>
            <a:off x="6286500" y="549274"/>
            <a:ext cx="5389563" cy="5594400"/>
          </a:xfrm>
          <a:prstGeom prst="rect">
            <a:avLst/>
          </a:prstGeom>
        </p:spPr>
      </p:pic>
    </p:spTree>
    <p:extLst>
      <p:ext uri="{BB962C8B-B14F-4D97-AF65-F5344CB8AC3E}">
        <p14:creationId xmlns:p14="http://schemas.microsoft.com/office/powerpoint/2010/main" val="164587523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98F3D6-3D99-7445-B681-A77E70A2EDAA}"/>
              </a:ext>
            </a:extLst>
          </p:cNvPr>
          <p:cNvSpPr>
            <a:spLocks noGrp="1"/>
          </p:cNvSpPr>
          <p:nvPr>
            <p:ph type="sldNum" sz="quarter" idx="12"/>
          </p:nvPr>
        </p:nvSpPr>
        <p:spPr/>
        <p:txBody>
          <a:bodyPr/>
          <a:lstStyle/>
          <a:p>
            <a:pPr algn="r"/>
            <a:fld id="{275F0495-0EA6-8F48-9FDA-F603597FF733}" type="slidenum">
              <a:rPr lang="en-US" smtClean="0"/>
              <a:pPr algn="r"/>
              <a:t>119</a:t>
            </a:fld>
            <a:endParaRPr lang="en-US" dirty="0"/>
          </a:p>
        </p:txBody>
      </p:sp>
      <p:sp>
        <p:nvSpPr>
          <p:cNvPr id="3" name="Content Placeholder 2">
            <a:extLst>
              <a:ext uri="{FF2B5EF4-FFF2-40B4-BE49-F238E27FC236}">
                <a16:creationId xmlns:a16="http://schemas.microsoft.com/office/drawing/2014/main" id="{8E49B43B-30E7-7142-A2F5-489F4C28A01B}"/>
              </a:ext>
            </a:extLst>
          </p:cNvPr>
          <p:cNvSpPr>
            <a:spLocks noGrp="1"/>
          </p:cNvSpPr>
          <p:nvPr>
            <p:ph idx="1"/>
          </p:nvPr>
        </p:nvSpPr>
        <p:spPr/>
        <p:txBody>
          <a:bodyPr/>
          <a:lstStyle/>
          <a:p>
            <a:r>
              <a:rPr lang="en-US" sz="2400" dirty="0">
                <a:solidFill>
                  <a:schemeClr val="bg1"/>
                </a:solidFill>
              </a:rPr>
              <a:t> </a:t>
            </a:r>
            <a:r>
              <a:rPr lang="en-US" dirty="0"/>
              <a:t>Maori wrasse also change from female to male. </a:t>
            </a:r>
          </a:p>
        </p:txBody>
      </p:sp>
      <p:pic>
        <p:nvPicPr>
          <p:cNvPr id="5" name="Picture Placeholder 4">
            <a:extLst>
              <a:ext uri="{FF2B5EF4-FFF2-40B4-BE49-F238E27FC236}">
                <a16:creationId xmlns:a16="http://schemas.microsoft.com/office/drawing/2014/main" id="{DD02077F-A28A-5A49-95A0-0D717940E5E5}"/>
              </a:ext>
            </a:extLst>
          </p:cNvPr>
          <p:cNvPicPr>
            <a:picLocks noGrp="1" noChangeAspect="1"/>
          </p:cNvPicPr>
          <p:nvPr>
            <p:ph type="pic" sz="quarter" idx="14"/>
          </p:nvPr>
        </p:nvPicPr>
        <p:blipFill rotWithShape="1">
          <a:blip r:embed="rId4">
            <a:extLst>
              <a:ext uri="{28A0092B-C50C-407E-A947-70E740481C1C}">
                <a14:useLocalDpi xmlns:a14="http://schemas.microsoft.com/office/drawing/2010/main" val="0"/>
              </a:ext>
            </a:extLst>
          </a:blip>
          <a:srcRect l="9861" r="17885"/>
          <a:stretch/>
        </p:blipFill>
        <p:spPr>
          <a:xfrm>
            <a:off x="6286500" y="549274"/>
            <a:ext cx="5389563" cy="5594400"/>
          </a:xfrm>
          <a:prstGeom prst="rect">
            <a:avLst/>
          </a:prstGeom>
        </p:spPr>
      </p:pic>
    </p:spTree>
    <p:extLst>
      <p:ext uri="{BB962C8B-B14F-4D97-AF65-F5344CB8AC3E}">
        <p14:creationId xmlns:p14="http://schemas.microsoft.com/office/powerpoint/2010/main" val="2310381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C420403-EBBE-B84A-B932-5C7141D2F354}"/>
              </a:ext>
            </a:extLst>
          </p:cNvPr>
          <p:cNvSpPr txBox="1"/>
          <p:nvPr/>
        </p:nvSpPr>
        <p:spPr>
          <a:xfrm>
            <a:off x="3965562" y="2459504"/>
            <a:ext cx="4260876" cy="1938992"/>
          </a:xfrm>
          <a:prstGeom prst="rect">
            <a:avLst/>
          </a:prstGeom>
          <a:noFill/>
        </p:spPr>
        <p:txBody>
          <a:bodyPr wrap="square" rtlCol="0">
            <a:spAutoFit/>
          </a:bodyPr>
          <a:lstStyle/>
          <a:p>
            <a:pPr algn="ctr"/>
            <a:r>
              <a:rPr lang="en-AU" sz="2000" dirty="0">
                <a:solidFill>
                  <a:schemeClr val="tx2"/>
                </a:solidFill>
                <a:highlight>
                  <a:srgbClr val="FFFF00"/>
                </a:highlight>
              </a:rPr>
              <a:t>Insert video of guests or Master </a:t>
            </a:r>
            <a:r>
              <a:rPr lang="en-AU" sz="2000" dirty="0" smtClean="0">
                <a:solidFill>
                  <a:schemeClr val="tx2"/>
                </a:solidFill>
                <a:highlight>
                  <a:srgbClr val="FFFF00"/>
                </a:highlight>
              </a:rPr>
              <a:t>reef guides </a:t>
            </a:r>
            <a:r>
              <a:rPr lang="en-AU" sz="2000" dirty="0">
                <a:solidFill>
                  <a:schemeClr val="tx2"/>
                </a:solidFill>
                <a:highlight>
                  <a:srgbClr val="FFFF00"/>
                </a:highlight>
              </a:rPr>
              <a:t>conducting Eye on the Reef surveys (on snorkel) with your operation as an example of what the students can do to help the reef </a:t>
            </a:r>
            <a:br>
              <a:rPr lang="en-AU" sz="2000" dirty="0">
                <a:solidFill>
                  <a:schemeClr val="tx2"/>
                </a:solidFill>
                <a:highlight>
                  <a:srgbClr val="FFFF00"/>
                </a:highlight>
              </a:rPr>
            </a:br>
            <a:r>
              <a:rPr lang="en-AU" sz="2000" dirty="0">
                <a:solidFill>
                  <a:schemeClr val="tx2"/>
                </a:solidFill>
                <a:highlight>
                  <a:srgbClr val="FFFF00"/>
                </a:highlight>
              </a:rPr>
              <a:t>(or delete this slide) </a:t>
            </a:r>
          </a:p>
        </p:txBody>
      </p:sp>
      <p:sp>
        <p:nvSpPr>
          <p:cNvPr id="2" name="Media Placeholder 1">
            <a:extLst>
              <a:ext uri="{FF2B5EF4-FFF2-40B4-BE49-F238E27FC236}">
                <a16:creationId xmlns:a16="http://schemas.microsoft.com/office/drawing/2014/main" id="{3D1E48AD-F3AE-924D-8776-9D8212D4DA26}"/>
              </a:ext>
            </a:extLst>
          </p:cNvPr>
          <p:cNvSpPr>
            <a:spLocks noGrp="1"/>
          </p:cNvSpPr>
          <p:nvPr>
            <p:ph type="media" sz="quarter" idx="12"/>
          </p:nvPr>
        </p:nvSpPr>
        <p:spPr>
          <a:xfrm>
            <a:off x="515937" y="549275"/>
            <a:ext cx="11160125" cy="5565775"/>
          </a:xfrm>
        </p:spPr>
      </p:sp>
      <p:sp>
        <p:nvSpPr>
          <p:cNvPr id="3" name="Slide Number Placeholder 2">
            <a:extLst>
              <a:ext uri="{FF2B5EF4-FFF2-40B4-BE49-F238E27FC236}">
                <a16:creationId xmlns:a16="http://schemas.microsoft.com/office/drawing/2014/main" id="{EEC6E650-4E1D-B54C-AC8A-3B17A1B41EA3}"/>
              </a:ext>
            </a:extLst>
          </p:cNvPr>
          <p:cNvSpPr>
            <a:spLocks noGrp="1"/>
          </p:cNvSpPr>
          <p:nvPr>
            <p:ph type="sldNum" sz="quarter" idx="13"/>
          </p:nvPr>
        </p:nvSpPr>
        <p:spPr/>
        <p:txBody>
          <a:bodyPr/>
          <a:lstStyle/>
          <a:p>
            <a:pPr algn="r"/>
            <a:fld id="{275F0495-0EA6-8F48-9FDA-F603597FF733}" type="slidenum">
              <a:rPr lang="en-US" smtClean="0"/>
              <a:pPr algn="r"/>
              <a:t>12</a:t>
            </a:fld>
            <a:endParaRPr lang="en-US" dirty="0"/>
          </a:p>
        </p:txBody>
      </p:sp>
    </p:spTree>
    <p:extLst>
      <p:ext uri="{BB962C8B-B14F-4D97-AF65-F5344CB8AC3E}">
        <p14:creationId xmlns:p14="http://schemas.microsoft.com/office/powerpoint/2010/main" val="178217721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C7B3BC-086C-E643-B913-CEF440CD0939}"/>
              </a:ext>
            </a:extLst>
          </p:cNvPr>
          <p:cNvSpPr>
            <a:spLocks noGrp="1"/>
          </p:cNvSpPr>
          <p:nvPr>
            <p:ph type="body" sz="quarter" idx="12"/>
          </p:nvPr>
        </p:nvSpPr>
        <p:spPr/>
        <p:txBody>
          <a:bodyPr/>
          <a:lstStyle/>
          <a:p>
            <a:r>
              <a:rPr lang="en-US" sz="4400" dirty="0">
                <a:solidFill>
                  <a:schemeClr val="bg1"/>
                </a:solidFill>
              </a:rPr>
              <a:t> </a:t>
            </a:r>
            <a:r>
              <a:rPr lang="en-US" sz="4400" dirty="0"/>
              <a:t>What structural adaptation does a male have that a female doesn’t?</a:t>
            </a:r>
          </a:p>
        </p:txBody>
      </p:sp>
      <p:sp>
        <p:nvSpPr>
          <p:cNvPr id="3" name="Slide Number Placeholder 2">
            <a:extLst>
              <a:ext uri="{FF2B5EF4-FFF2-40B4-BE49-F238E27FC236}">
                <a16:creationId xmlns:a16="http://schemas.microsoft.com/office/drawing/2014/main" id="{D412FCEF-E0F6-5F43-A689-205BA83176C7}"/>
              </a:ext>
            </a:extLst>
          </p:cNvPr>
          <p:cNvSpPr>
            <a:spLocks noGrp="1"/>
          </p:cNvSpPr>
          <p:nvPr>
            <p:ph type="sldNum" sz="quarter" idx="13"/>
          </p:nvPr>
        </p:nvSpPr>
        <p:spPr/>
        <p:txBody>
          <a:bodyPr/>
          <a:lstStyle/>
          <a:p>
            <a:pPr algn="r"/>
            <a:fld id="{275F0495-0EA6-8F48-9FDA-F603597FF733}" type="slidenum">
              <a:rPr lang="en-US" smtClean="0"/>
              <a:pPr algn="r"/>
              <a:t>120</a:t>
            </a:fld>
            <a:endParaRPr lang="en-US" dirty="0"/>
          </a:p>
        </p:txBody>
      </p:sp>
    </p:spTree>
    <p:extLst>
      <p:ext uri="{BB962C8B-B14F-4D97-AF65-F5344CB8AC3E}">
        <p14:creationId xmlns:p14="http://schemas.microsoft.com/office/powerpoint/2010/main" val="199713449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EDC8687-0E94-DE41-A30F-264BBD9B8B9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813" b="7813"/>
          <a:stretch/>
        </p:blipFill>
        <p:spPr>
          <a:xfrm>
            <a:off x="0" y="0"/>
            <a:ext cx="12192000" cy="6858000"/>
          </a:xfrm>
          <a:prstGeom prst="rect">
            <a:avLst/>
          </a:prstGeom>
        </p:spPr>
      </p:pic>
      <p:sp>
        <p:nvSpPr>
          <p:cNvPr id="3" name="TextBox 2">
            <a:extLst>
              <a:ext uri="{FF2B5EF4-FFF2-40B4-BE49-F238E27FC236}">
                <a16:creationId xmlns:a16="http://schemas.microsoft.com/office/drawing/2014/main" id="{ED81B5DC-0E18-4C4E-B42D-7534223CDFC0}"/>
              </a:ext>
            </a:extLst>
          </p:cNvPr>
          <p:cNvSpPr txBox="1"/>
          <p:nvPr/>
        </p:nvSpPr>
        <p:spPr>
          <a:xfrm>
            <a:off x="9094541" y="1695342"/>
            <a:ext cx="1625339" cy="584775"/>
          </a:xfrm>
          <a:prstGeom prst="rect">
            <a:avLst/>
          </a:prstGeom>
          <a:solidFill>
            <a:schemeClr val="tx2"/>
          </a:solidFill>
          <a:ln>
            <a:noFill/>
          </a:ln>
        </p:spPr>
        <p:txBody>
          <a:bodyPr wrap="square" rtlCol="0">
            <a:spAutoFit/>
          </a:bodyPr>
          <a:lstStyle/>
          <a:p>
            <a:pPr algn="ctr"/>
            <a:r>
              <a:rPr lang="en-AU" sz="3200" dirty="0">
                <a:solidFill>
                  <a:schemeClr val="bg1"/>
                </a:solidFill>
              </a:rPr>
              <a:t>Female</a:t>
            </a:r>
          </a:p>
        </p:txBody>
      </p:sp>
    </p:spTree>
    <p:extLst>
      <p:ext uri="{BB962C8B-B14F-4D97-AF65-F5344CB8AC3E}">
        <p14:creationId xmlns:p14="http://schemas.microsoft.com/office/powerpoint/2010/main" val="404025555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B1558C-C571-A242-8227-51D895DDE93F}"/>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631" t="4787" r="1150" b="12310"/>
          <a:stretch/>
        </p:blipFill>
        <p:spPr>
          <a:xfrm>
            <a:off x="0" y="0"/>
            <a:ext cx="12192000" cy="6858000"/>
          </a:xfrm>
          <a:prstGeom prst="rect">
            <a:avLst/>
          </a:prstGeom>
        </p:spPr>
      </p:pic>
      <p:sp>
        <p:nvSpPr>
          <p:cNvPr id="3" name="TextBox 2">
            <a:extLst>
              <a:ext uri="{FF2B5EF4-FFF2-40B4-BE49-F238E27FC236}">
                <a16:creationId xmlns:a16="http://schemas.microsoft.com/office/drawing/2014/main" id="{5987EB9B-80A4-C14E-8EEB-4D49E4D2A185}"/>
              </a:ext>
            </a:extLst>
          </p:cNvPr>
          <p:cNvSpPr txBox="1"/>
          <p:nvPr/>
        </p:nvSpPr>
        <p:spPr>
          <a:xfrm>
            <a:off x="9094541" y="1695342"/>
            <a:ext cx="1625339" cy="584775"/>
          </a:xfrm>
          <a:prstGeom prst="rect">
            <a:avLst/>
          </a:prstGeom>
          <a:solidFill>
            <a:schemeClr val="tx2"/>
          </a:solidFill>
          <a:ln>
            <a:noFill/>
          </a:ln>
        </p:spPr>
        <p:txBody>
          <a:bodyPr wrap="square" rtlCol="0">
            <a:spAutoFit/>
          </a:bodyPr>
          <a:lstStyle/>
          <a:p>
            <a:pPr algn="ctr"/>
            <a:r>
              <a:rPr lang="en-AU" sz="3200" dirty="0">
                <a:solidFill>
                  <a:schemeClr val="bg1"/>
                </a:solidFill>
              </a:rPr>
              <a:t>Male</a:t>
            </a:r>
          </a:p>
        </p:txBody>
      </p:sp>
    </p:spTree>
    <p:extLst>
      <p:ext uri="{BB962C8B-B14F-4D97-AF65-F5344CB8AC3E}">
        <p14:creationId xmlns:p14="http://schemas.microsoft.com/office/powerpoint/2010/main" val="93049854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3679263A-A688-234C-B5CB-B574170A82EA}"/>
              </a:ext>
            </a:extLst>
          </p:cNvPr>
          <p:cNvPicPr>
            <a:picLocks noChangeAspect="1"/>
          </p:cNvPicPr>
          <p:nvPr/>
        </p:nvPicPr>
        <p:blipFill>
          <a:blip r:embed="rId5"/>
          <a:stretch>
            <a:fillRect/>
          </a:stretch>
        </p:blipFill>
        <p:spPr>
          <a:xfrm>
            <a:off x="5120910" y="842703"/>
            <a:ext cx="6123807" cy="4908051"/>
          </a:xfrm>
          <a:prstGeom prst="rect">
            <a:avLst/>
          </a:prstGeom>
        </p:spPr>
      </p:pic>
      <p:sp>
        <p:nvSpPr>
          <p:cNvPr id="3" name="Slide Number Placeholder 2">
            <a:extLst>
              <a:ext uri="{FF2B5EF4-FFF2-40B4-BE49-F238E27FC236}">
                <a16:creationId xmlns:a16="http://schemas.microsoft.com/office/drawing/2014/main" id="{6535CB66-9A0E-2641-89C4-D237040C67F6}"/>
              </a:ext>
            </a:extLst>
          </p:cNvPr>
          <p:cNvSpPr>
            <a:spLocks noGrp="1"/>
          </p:cNvSpPr>
          <p:nvPr>
            <p:ph type="sldNum" sz="quarter" idx="13"/>
          </p:nvPr>
        </p:nvSpPr>
        <p:spPr/>
        <p:txBody>
          <a:bodyPr/>
          <a:lstStyle/>
          <a:p>
            <a:pPr algn="r"/>
            <a:fld id="{275F0495-0EA6-8F48-9FDA-F603597FF733}" type="slidenum">
              <a:rPr lang="en-US" smtClean="0"/>
              <a:pPr algn="r"/>
              <a:t>123</a:t>
            </a:fld>
            <a:endParaRPr lang="en-US" dirty="0"/>
          </a:p>
        </p:txBody>
      </p:sp>
      <p:sp>
        <p:nvSpPr>
          <p:cNvPr id="5" name="Rectangle 4">
            <a:extLst>
              <a:ext uri="{FF2B5EF4-FFF2-40B4-BE49-F238E27FC236}">
                <a16:creationId xmlns:a16="http://schemas.microsoft.com/office/drawing/2014/main" id="{602F8AB5-5D82-0646-85C8-0685DF91137B}"/>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372385215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4133E9-2567-AB43-AAEB-A0926B3CA10E}"/>
              </a:ext>
            </a:extLst>
          </p:cNvPr>
          <p:cNvSpPr>
            <a:spLocks noGrp="1"/>
          </p:cNvSpPr>
          <p:nvPr>
            <p:ph type="sldNum" sz="quarter" idx="12"/>
          </p:nvPr>
        </p:nvSpPr>
        <p:spPr/>
        <p:txBody>
          <a:bodyPr/>
          <a:lstStyle/>
          <a:p>
            <a:pPr algn="r"/>
            <a:fld id="{275F0495-0EA6-8F48-9FDA-F603597FF733}" type="slidenum">
              <a:rPr lang="en-US" smtClean="0"/>
              <a:pPr algn="r"/>
              <a:t>124</a:t>
            </a:fld>
            <a:endParaRPr lang="en-US" dirty="0"/>
          </a:p>
        </p:txBody>
      </p:sp>
      <p:sp>
        <p:nvSpPr>
          <p:cNvPr id="3" name="Content Placeholder 2">
            <a:extLst>
              <a:ext uri="{FF2B5EF4-FFF2-40B4-BE49-F238E27FC236}">
                <a16:creationId xmlns:a16="http://schemas.microsoft.com/office/drawing/2014/main" id="{0E08AD87-9604-7F40-A678-69F5BE01AC6B}"/>
              </a:ext>
            </a:extLst>
          </p:cNvPr>
          <p:cNvSpPr>
            <a:spLocks noGrp="1"/>
          </p:cNvSpPr>
          <p:nvPr>
            <p:ph idx="1"/>
          </p:nvPr>
        </p:nvSpPr>
        <p:spPr>
          <a:xfrm>
            <a:off x="515939" y="549276"/>
            <a:ext cx="5389519" cy="4495842"/>
          </a:xfrm>
        </p:spPr>
        <p:txBody>
          <a:bodyPr/>
          <a:lstStyle/>
          <a:p>
            <a:pPr algn="ctr"/>
            <a:r>
              <a:rPr lang="en-US" sz="4400" dirty="0"/>
              <a:t>They are </a:t>
            </a:r>
            <a:r>
              <a:rPr lang="en-US" sz="4400" b="1" u="sng" dirty="0"/>
              <a:t>ENDANGERED</a:t>
            </a:r>
            <a:r>
              <a:rPr lang="en-US" sz="4400" dirty="0"/>
              <a:t>.</a:t>
            </a:r>
          </a:p>
        </p:txBody>
      </p:sp>
      <p:pic>
        <p:nvPicPr>
          <p:cNvPr id="6" name="Picture Placeholder 5">
            <a:extLst>
              <a:ext uri="{FF2B5EF4-FFF2-40B4-BE49-F238E27FC236}">
                <a16:creationId xmlns:a16="http://schemas.microsoft.com/office/drawing/2014/main" id="{156276F6-A692-EF43-B19E-D2BF6A4FA083}"/>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5111" r="22597"/>
          <a:stretch/>
        </p:blipFill>
        <p:spPr>
          <a:xfrm>
            <a:off x="6286500" y="549274"/>
            <a:ext cx="5389563" cy="5594400"/>
          </a:xfrm>
          <a:prstGeom prst="rect">
            <a:avLst/>
          </a:prstGeom>
        </p:spPr>
      </p:pic>
      <p:pic>
        <p:nvPicPr>
          <p:cNvPr id="5" name="Picture 4">
            <a:extLst>
              <a:ext uri="{FF2B5EF4-FFF2-40B4-BE49-F238E27FC236}">
                <a16:creationId xmlns:a16="http://schemas.microsoft.com/office/drawing/2014/main" id="{3C4B4B82-6C2D-BF41-8F48-E8814347986C}"/>
              </a:ext>
            </a:extLst>
          </p:cNvPr>
          <p:cNvPicPr>
            <a:picLocks noChangeAspect="1"/>
          </p:cNvPicPr>
          <p:nvPr/>
        </p:nvPicPr>
        <p:blipFill>
          <a:blip r:embed="rId5"/>
          <a:stretch>
            <a:fillRect/>
          </a:stretch>
        </p:blipFill>
        <p:spPr>
          <a:xfrm>
            <a:off x="1579913" y="3754985"/>
            <a:ext cx="3261569" cy="1290132"/>
          </a:xfrm>
          <a:prstGeom prst="rect">
            <a:avLst/>
          </a:prstGeom>
        </p:spPr>
      </p:pic>
    </p:spTree>
    <p:extLst>
      <p:ext uri="{BB962C8B-B14F-4D97-AF65-F5344CB8AC3E}">
        <p14:creationId xmlns:p14="http://schemas.microsoft.com/office/powerpoint/2010/main" val="418236234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9B6F5E7-C535-D54D-AC83-AAADDF53A5B3}"/>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4345" t="2466"/>
          <a:stretch/>
        </p:blipFill>
        <p:spPr>
          <a:xfrm>
            <a:off x="1" y="1788558"/>
            <a:ext cx="6096000" cy="4143774"/>
          </a:xfrm>
          <a:prstGeom prst="rect">
            <a:avLst/>
          </a:prstGeom>
        </p:spPr>
      </p:pic>
      <p:pic>
        <p:nvPicPr>
          <p:cNvPr id="13" name="Picture 12">
            <a:extLst>
              <a:ext uri="{FF2B5EF4-FFF2-40B4-BE49-F238E27FC236}">
                <a16:creationId xmlns:a16="http://schemas.microsoft.com/office/drawing/2014/main" id="{A1041200-20F9-0344-AE1F-EAEECD0756DF}"/>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3120" t="2405" r="3553" b="2405"/>
          <a:stretch/>
        </p:blipFill>
        <p:spPr>
          <a:xfrm>
            <a:off x="6096000" y="1788558"/>
            <a:ext cx="6096000" cy="4143774"/>
          </a:xfrm>
          <a:prstGeom prst="rect">
            <a:avLst/>
          </a:prstGeom>
        </p:spPr>
      </p:pic>
      <p:sp>
        <p:nvSpPr>
          <p:cNvPr id="5" name="Title 4">
            <a:extLst>
              <a:ext uri="{FF2B5EF4-FFF2-40B4-BE49-F238E27FC236}">
                <a16:creationId xmlns:a16="http://schemas.microsoft.com/office/drawing/2014/main" id="{87F34E28-8A92-A048-B894-49E0621CC3BF}"/>
              </a:ext>
            </a:extLst>
          </p:cNvPr>
          <p:cNvSpPr>
            <a:spLocks noGrp="1"/>
          </p:cNvSpPr>
          <p:nvPr>
            <p:ph type="title"/>
          </p:nvPr>
        </p:nvSpPr>
        <p:spPr/>
        <p:txBody>
          <a:bodyPr/>
          <a:lstStyle/>
          <a:p>
            <a:pPr algn="ctr"/>
            <a:r>
              <a:rPr lang="en-AU" sz="5400" dirty="0"/>
              <a:t>Why count Maori wrasse?</a:t>
            </a:r>
            <a:endParaRPr lang="en-US" sz="5400" dirty="0"/>
          </a:p>
        </p:txBody>
      </p:sp>
      <p:sp>
        <p:nvSpPr>
          <p:cNvPr id="4" name="Slide Number Placeholder 3">
            <a:extLst>
              <a:ext uri="{FF2B5EF4-FFF2-40B4-BE49-F238E27FC236}">
                <a16:creationId xmlns:a16="http://schemas.microsoft.com/office/drawing/2014/main" id="{CF57B221-1CAE-2B45-90FA-330DF3028981}"/>
              </a:ext>
            </a:extLst>
          </p:cNvPr>
          <p:cNvSpPr>
            <a:spLocks noGrp="1"/>
          </p:cNvSpPr>
          <p:nvPr>
            <p:ph type="sldNum" sz="quarter" idx="12"/>
          </p:nvPr>
        </p:nvSpPr>
        <p:spPr/>
        <p:txBody>
          <a:bodyPr/>
          <a:lstStyle/>
          <a:p>
            <a:pPr algn="r"/>
            <a:fld id="{A23E3DB6-7D61-2E4C-8C80-E9322AEA1496}" type="slidenum">
              <a:rPr lang="en-US" smtClean="0"/>
              <a:pPr algn="r"/>
              <a:t>125</a:t>
            </a:fld>
            <a:endParaRPr lang="en-US" dirty="0"/>
          </a:p>
        </p:txBody>
      </p:sp>
      <p:sp>
        <p:nvSpPr>
          <p:cNvPr id="11" name="TextBox 10">
            <a:extLst>
              <a:ext uri="{FF2B5EF4-FFF2-40B4-BE49-F238E27FC236}">
                <a16:creationId xmlns:a16="http://schemas.microsoft.com/office/drawing/2014/main" id="{23D28B51-B1F9-4A40-92E3-2C285AD03DE3}"/>
              </a:ext>
            </a:extLst>
          </p:cNvPr>
          <p:cNvSpPr txBox="1"/>
          <p:nvPr/>
        </p:nvSpPr>
        <p:spPr>
          <a:xfrm>
            <a:off x="5125655" y="5489130"/>
            <a:ext cx="904085" cy="338554"/>
          </a:xfrm>
          <a:prstGeom prst="rect">
            <a:avLst/>
          </a:prstGeom>
          <a:solidFill>
            <a:schemeClr val="tx2"/>
          </a:solidFill>
          <a:ln>
            <a:noFill/>
          </a:ln>
        </p:spPr>
        <p:txBody>
          <a:bodyPr wrap="square" rtlCol="0">
            <a:spAutoFit/>
          </a:bodyPr>
          <a:lstStyle/>
          <a:p>
            <a:pPr algn="ctr"/>
            <a:r>
              <a:rPr lang="en-AU" sz="1600" dirty="0">
                <a:solidFill>
                  <a:schemeClr val="bg1"/>
                </a:solidFill>
              </a:rPr>
              <a:t>Female</a:t>
            </a:r>
          </a:p>
        </p:txBody>
      </p:sp>
      <p:sp>
        <p:nvSpPr>
          <p:cNvPr id="12" name="TextBox 11">
            <a:extLst>
              <a:ext uri="{FF2B5EF4-FFF2-40B4-BE49-F238E27FC236}">
                <a16:creationId xmlns:a16="http://schemas.microsoft.com/office/drawing/2014/main" id="{EED41314-1770-944E-AF22-998065031783}"/>
              </a:ext>
            </a:extLst>
          </p:cNvPr>
          <p:cNvSpPr txBox="1"/>
          <p:nvPr/>
        </p:nvSpPr>
        <p:spPr>
          <a:xfrm>
            <a:off x="11463341" y="5489130"/>
            <a:ext cx="652348" cy="338554"/>
          </a:xfrm>
          <a:prstGeom prst="rect">
            <a:avLst/>
          </a:prstGeom>
          <a:solidFill>
            <a:schemeClr val="tx2"/>
          </a:solidFill>
          <a:ln>
            <a:noFill/>
          </a:ln>
        </p:spPr>
        <p:txBody>
          <a:bodyPr wrap="square" rtlCol="0">
            <a:spAutoFit/>
          </a:bodyPr>
          <a:lstStyle/>
          <a:p>
            <a:pPr algn="ctr"/>
            <a:r>
              <a:rPr lang="en-AU" sz="1600" dirty="0">
                <a:solidFill>
                  <a:schemeClr val="bg1"/>
                </a:solidFill>
              </a:rPr>
              <a:t>Male</a:t>
            </a:r>
          </a:p>
        </p:txBody>
      </p:sp>
      <p:sp>
        <p:nvSpPr>
          <p:cNvPr id="16" name="TextBox 15">
            <a:extLst>
              <a:ext uri="{FF2B5EF4-FFF2-40B4-BE49-F238E27FC236}">
                <a16:creationId xmlns:a16="http://schemas.microsoft.com/office/drawing/2014/main" id="{0D2CF772-2875-254F-AEF8-59C9FA14B72E}"/>
              </a:ext>
            </a:extLst>
          </p:cNvPr>
          <p:cNvSpPr txBox="1"/>
          <p:nvPr/>
        </p:nvSpPr>
        <p:spPr>
          <a:xfrm>
            <a:off x="10045002" y="1808654"/>
            <a:ext cx="2136947" cy="400110"/>
          </a:xfrm>
          <a:prstGeom prst="rect">
            <a:avLst/>
          </a:prstGeom>
          <a:noFill/>
        </p:spPr>
        <p:txBody>
          <a:bodyPr wrap="square">
            <a:spAutoFit/>
          </a:bodyPr>
          <a:lstStyle/>
          <a:p>
            <a:pPr algn="ctr"/>
            <a:r>
              <a:rPr lang="en-US" sz="2000" b="1" u="sng" dirty="0">
                <a:solidFill>
                  <a:schemeClr val="bg1"/>
                </a:solidFill>
              </a:rPr>
              <a:t>ENDANGERED</a:t>
            </a:r>
          </a:p>
        </p:txBody>
      </p:sp>
      <p:sp>
        <p:nvSpPr>
          <p:cNvPr id="9" name="TextBox 8">
            <a:extLst>
              <a:ext uri="{FF2B5EF4-FFF2-40B4-BE49-F238E27FC236}">
                <a16:creationId xmlns:a16="http://schemas.microsoft.com/office/drawing/2014/main" id="{4F0CC4C8-439A-A24F-8E06-A991F08811EC}"/>
              </a:ext>
            </a:extLst>
          </p:cNvPr>
          <p:cNvSpPr txBox="1"/>
          <p:nvPr/>
        </p:nvSpPr>
        <p:spPr>
          <a:xfrm>
            <a:off x="4049486" y="1808654"/>
            <a:ext cx="2023065"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419642608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08147D-F2FF-6045-921A-85D7E6DF6CE3}"/>
              </a:ext>
            </a:extLst>
          </p:cNvPr>
          <p:cNvSpPr>
            <a:spLocks noGrp="1"/>
          </p:cNvSpPr>
          <p:nvPr>
            <p:ph type="sldNum" sz="quarter" idx="12"/>
          </p:nvPr>
        </p:nvSpPr>
        <p:spPr/>
        <p:txBody>
          <a:bodyPr/>
          <a:lstStyle/>
          <a:p>
            <a:pPr algn="r"/>
            <a:fld id="{275F0495-0EA6-8F48-9FDA-F603597FF733}" type="slidenum">
              <a:rPr lang="en-US" smtClean="0"/>
              <a:pPr algn="r"/>
              <a:t>126</a:t>
            </a:fld>
            <a:endParaRPr lang="en-US" dirty="0"/>
          </a:p>
        </p:txBody>
      </p:sp>
      <p:sp>
        <p:nvSpPr>
          <p:cNvPr id="10" name="Content Placeholder 2">
            <a:extLst>
              <a:ext uri="{FF2B5EF4-FFF2-40B4-BE49-F238E27FC236}">
                <a16:creationId xmlns:a16="http://schemas.microsoft.com/office/drawing/2014/main" id="{C65231FC-1375-2D4A-B687-68796FF1AD5D}"/>
              </a:ext>
            </a:extLst>
          </p:cNvPr>
          <p:cNvSpPr>
            <a:spLocks noGrp="1"/>
          </p:cNvSpPr>
          <p:nvPr>
            <p:ph idx="1"/>
          </p:nvPr>
        </p:nvSpPr>
        <p:spPr>
          <a:xfrm>
            <a:off x="515939" y="549275"/>
            <a:ext cx="5389519" cy="2879725"/>
          </a:xfrm>
        </p:spPr>
        <p:txBody>
          <a:bodyPr/>
          <a:lstStyle/>
          <a:p>
            <a:pPr algn="ctr"/>
            <a:r>
              <a:rPr lang="en-US" sz="2000" dirty="0"/>
              <a:t>Maori wrasse are listed as</a:t>
            </a:r>
            <a:br>
              <a:rPr lang="en-US" sz="2000" dirty="0"/>
            </a:br>
            <a:r>
              <a:rPr lang="en-US" sz="2000" b="1" u="sng" dirty="0"/>
              <a:t>ENDANGERED</a:t>
            </a:r>
            <a:r>
              <a:rPr lang="en-US" sz="2000" b="1" dirty="0"/>
              <a:t>.</a:t>
            </a:r>
          </a:p>
        </p:txBody>
      </p:sp>
      <p:pic>
        <p:nvPicPr>
          <p:cNvPr id="8" name="Picture Placeholder 7">
            <a:extLst>
              <a:ext uri="{FF2B5EF4-FFF2-40B4-BE49-F238E27FC236}">
                <a16:creationId xmlns:a16="http://schemas.microsoft.com/office/drawing/2014/main" id="{6FC8D75A-776B-294B-BE90-FB88BFBD986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t="1278" b="1278"/>
          <a:stretch/>
        </p:blipFill>
        <p:spPr>
          <a:prstGeom prst="rect">
            <a:avLst/>
          </a:prstGeom>
        </p:spPr>
      </p:pic>
      <p:sp>
        <p:nvSpPr>
          <p:cNvPr id="9" name="TextBox 8">
            <a:extLst>
              <a:ext uri="{FF2B5EF4-FFF2-40B4-BE49-F238E27FC236}">
                <a16:creationId xmlns:a16="http://schemas.microsoft.com/office/drawing/2014/main" id="{88CE9D07-0F37-9041-8FC9-BF2981C0EC58}"/>
              </a:ext>
            </a:extLst>
          </p:cNvPr>
          <p:cNvSpPr txBox="1"/>
          <p:nvPr/>
        </p:nvSpPr>
        <p:spPr>
          <a:xfrm>
            <a:off x="6518495" y="5738860"/>
            <a:ext cx="5091307" cy="338554"/>
          </a:xfrm>
          <a:prstGeom prst="rect">
            <a:avLst/>
          </a:prstGeom>
          <a:solidFill>
            <a:schemeClr val="tx2"/>
          </a:solidFill>
          <a:ln>
            <a:noFill/>
          </a:ln>
        </p:spPr>
        <p:txBody>
          <a:bodyPr wrap="square" rtlCol="0">
            <a:spAutoFit/>
          </a:bodyPr>
          <a:lstStyle/>
          <a:p>
            <a:pPr algn="ctr"/>
            <a:r>
              <a:rPr lang="en-AU" sz="1600" dirty="0" smtClean="0">
                <a:solidFill>
                  <a:schemeClr val="bg1"/>
                </a:solidFill>
              </a:rPr>
              <a:t>An outbreak </a:t>
            </a:r>
            <a:r>
              <a:rPr lang="en-AU" sz="1600" dirty="0">
                <a:solidFill>
                  <a:schemeClr val="bg1"/>
                </a:solidFill>
              </a:rPr>
              <a:t>of crown-of-thorns starfish eating coral.</a:t>
            </a:r>
          </a:p>
        </p:txBody>
      </p:sp>
      <p:pic>
        <p:nvPicPr>
          <p:cNvPr id="11" name="Picture 10">
            <a:extLst>
              <a:ext uri="{FF2B5EF4-FFF2-40B4-BE49-F238E27FC236}">
                <a16:creationId xmlns:a16="http://schemas.microsoft.com/office/drawing/2014/main" id="{F38C6863-88D3-5441-8E98-26D4F7C67045}"/>
              </a:ext>
            </a:extLst>
          </p:cNvPr>
          <p:cNvPicPr>
            <a:picLocks noChangeAspect="1"/>
          </p:cNvPicPr>
          <p:nvPr/>
        </p:nvPicPr>
        <p:blipFill>
          <a:blip r:embed="rId5"/>
          <a:stretch>
            <a:fillRect/>
          </a:stretch>
        </p:blipFill>
        <p:spPr>
          <a:xfrm>
            <a:off x="1566660" y="2685800"/>
            <a:ext cx="3261569" cy="1290132"/>
          </a:xfrm>
          <a:prstGeom prst="rect">
            <a:avLst/>
          </a:prstGeom>
        </p:spPr>
      </p:pic>
      <p:sp>
        <p:nvSpPr>
          <p:cNvPr id="12" name="Rectangle 11">
            <a:extLst>
              <a:ext uri="{FF2B5EF4-FFF2-40B4-BE49-F238E27FC236}">
                <a16:creationId xmlns:a16="http://schemas.microsoft.com/office/drawing/2014/main" id="{711DD6D2-74DA-5048-B7D7-52422A3DE840}"/>
              </a:ext>
            </a:extLst>
          </p:cNvPr>
          <p:cNvSpPr/>
          <p:nvPr/>
        </p:nvSpPr>
        <p:spPr>
          <a:xfrm>
            <a:off x="515937" y="4343045"/>
            <a:ext cx="5580063" cy="1015663"/>
          </a:xfrm>
          <a:prstGeom prst="rect">
            <a:avLst/>
          </a:prstGeom>
        </p:spPr>
        <p:txBody>
          <a:bodyPr wrap="square">
            <a:spAutoFit/>
          </a:bodyPr>
          <a:lstStyle/>
          <a:p>
            <a:pPr algn="ctr"/>
            <a:r>
              <a:rPr lang="en-US" sz="2000" dirty="0">
                <a:solidFill>
                  <a:schemeClr val="tx2"/>
                </a:solidFill>
              </a:rPr>
              <a:t>We need them because they are great for tourism and they help corals by feeding on crown-of-thorns starfish.</a:t>
            </a:r>
          </a:p>
        </p:txBody>
      </p:sp>
    </p:spTree>
    <p:extLst>
      <p:ext uri="{BB962C8B-B14F-4D97-AF65-F5344CB8AC3E}">
        <p14:creationId xmlns:p14="http://schemas.microsoft.com/office/powerpoint/2010/main" val="21561880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5535554-0063-3341-BC60-CA4EEE176D22}"/>
              </a:ext>
            </a:extLst>
          </p:cNvPr>
          <p:cNvSpPr>
            <a:spLocks noGrp="1"/>
          </p:cNvSpPr>
          <p:nvPr>
            <p:ph type="sldNum" sz="quarter" idx="12"/>
          </p:nvPr>
        </p:nvSpPr>
        <p:spPr/>
        <p:txBody>
          <a:bodyPr/>
          <a:lstStyle/>
          <a:p>
            <a:pPr algn="r"/>
            <a:fld id="{275F0495-0EA6-8F48-9FDA-F603597FF733}" type="slidenum">
              <a:rPr lang="en-US" smtClean="0"/>
              <a:pPr algn="r"/>
              <a:t>127</a:t>
            </a:fld>
            <a:endParaRPr lang="en-US" dirty="0"/>
          </a:p>
        </p:txBody>
      </p:sp>
      <p:sp>
        <p:nvSpPr>
          <p:cNvPr id="3" name="Content Placeholder 2">
            <a:extLst>
              <a:ext uri="{FF2B5EF4-FFF2-40B4-BE49-F238E27FC236}">
                <a16:creationId xmlns:a16="http://schemas.microsoft.com/office/drawing/2014/main" id="{8381BCB5-28D0-9D44-8B41-1110BBDB78B8}"/>
              </a:ext>
            </a:extLst>
          </p:cNvPr>
          <p:cNvSpPr>
            <a:spLocks noGrp="1"/>
          </p:cNvSpPr>
          <p:nvPr>
            <p:ph idx="1"/>
          </p:nvPr>
        </p:nvSpPr>
        <p:spPr/>
        <p:txBody>
          <a:bodyPr/>
          <a:lstStyle/>
          <a:p>
            <a:pPr algn="ctr">
              <a:spcAft>
                <a:spcPts val="1800"/>
              </a:spcAft>
            </a:pPr>
            <a:r>
              <a:rPr lang="en-AU" dirty="0"/>
              <a:t>Who is counting Maori wrasse?</a:t>
            </a:r>
          </a:p>
          <a:p>
            <a:pPr algn="ctr">
              <a:spcAft>
                <a:spcPts val="1800"/>
              </a:spcAft>
            </a:pPr>
            <a:r>
              <a:rPr lang="en-AU" sz="3200" i="1" dirty="0" smtClean="0"/>
              <a:t>Female / Male</a:t>
            </a:r>
            <a:endParaRPr lang="en-AU" sz="3200" i="1" dirty="0"/>
          </a:p>
        </p:txBody>
      </p:sp>
      <p:pic>
        <p:nvPicPr>
          <p:cNvPr id="7" name="Picture Placeholder 15">
            <a:extLst>
              <a:ext uri="{FF2B5EF4-FFF2-40B4-BE49-F238E27FC236}">
                <a16:creationId xmlns:a16="http://schemas.microsoft.com/office/drawing/2014/main" id="{2607F2D3-3CE5-794E-949B-C404F4A7C5BC}"/>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160775664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453321-270E-2842-9865-C387B7BB4E6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816" b="23413"/>
          <a:stretch/>
        </p:blipFill>
        <p:spPr>
          <a:xfrm>
            <a:off x="0" y="0"/>
            <a:ext cx="12191999" cy="6858000"/>
          </a:xfrm>
          <a:prstGeom prst="rect">
            <a:avLst/>
          </a:prstGeom>
        </p:spPr>
      </p:pic>
      <p:sp>
        <p:nvSpPr>
          <p:cNvPr id="7" name="Title 2">
            <a:extLst>
              <a:ext uri="{FF2B5EF4-FFF2-40B4-BE49-F238E27FC236}">
                <a16:creationId xmlns:a16="http://schemas.microsoft.com/office/drawing/2014/main" id="{B51F2173-75A7-3B4E-9217-1942C6458C01}"/>
              </a:ext>
            </a:extLst>
          </p:cNvPr>
          <p:cNvSpPr txBox="1">
            <a:spLocks/>
          </p:cNvSpPr>
          <p:nvPr/>
        </p:nvSpPr>
        <p:spPr>
          <a:xfrm>
            <a:off x="515937" y="549276"/>
            <a:ext cx="3671749" cy="934968"/>
          </a:xfrm>
          <a:prstGeom prst="rect">
            <a:avLst/>
          </a:prstGeom>
          <a:blipFill dpi="0" rotWithShape="1">
            <a:blip r:embed="rId4"/>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lnSpc>
                <a:spcPct val="100000"/>
              </a:lnSpc>
              <a:spcAft>
                <a:spcPts val="1800"/>
              </a:spcAft>
            </a:pPr>
            <a:r>
              <a:rPr lang="en-US" sz="5400" dirty="0"/>
              <a:t>Sea turtles</a:t>
            </a:r>
            <a:endParaRPr lang="en-US" sz="2000" dirty="0"/>
          </a:p>
        </p:txBody>
      </p:sp>
    </p:spTree>
    <p:extLst>
      <p:ext uri="{BB962C8B-B14F-4D97-AF65-F5344CB8AC3E}">
        <p14:creationId xmlns:p14="http://schemas.microsoft.com/office/powerpoint/2010/main" val="109336104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 r="1" b="15626"/>
          <a:stretch/>
        </p:blipFill>
        <p:spPr>
          <a:xfrm>
            <a:off x="0" y="0"/>
            <a:ext cx="12192000" cy="6858000"/>
          </a:xfrm>
          <a:prstGeom prst="rect">
            <a:avLst/>
          </a:prstGeom>
        </p:spPr>
      </p:pic>
    </p:spTree>
    <p:extLst>
      <p:ext uri="{BB962C8B-B14F-4D97-AF65-F5344CB8AC3E}">
        <p14:creationId xmlns:p14="http://schemas.microsoft.com/office/powerpoint/2010/main" val="3003138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DCD2929-1833-0742-8557-F701036AA82E}"/>
              </a:ext>
            </a:extLst>
          </p:cNvPr>
          <p:cNvSpPr>
            <a:spLocks noGrp="1"/>
          </p:cNvSpPr>
          <p:nvPr>
            <p:ph type="sldNum" sz="quarter" idx="13"/>
          </p:nvPr>
        </p:nvSpPr>
        <p:spPr/>
        <p:txBody>
          <a:bodyPr/>
          <a:lstStyle/>
          <a:p>
            <a:pPr algn="r"/>
            <a:fld id="{275F0495-0EA6-8F48-9FDA-F603597FF733}" type="slidenum">
              <a:rPr lang="en-US" smtClean="0"/>
              <a:pPr algn="r"/>
              <a:t>13</a:t>
            </a:fld>
            <a:endParaRPr lang="en-US" dirty="0"/>
          </a:p>
        </p:txBody>
      </p:sp>
      <p:sp>
        <p:nvSpPr>
          <p:cNvPr id="4" name="Text Placeholder 1">
            <a:extLst>
              <a:ext uri="{FF2B5EF4-FFF2-40B4-BE49-F238E27FC236}">
                <a16:creationId xmlns:a16="http://schemas.microsoft.com/office/drawing/2014/main" id="{B95EC146-953B-7347-85EF-3DE749FF2D5D}"/>
              </a:ext>
            </a:extLst>
          </p:cNvPr>
          <p:cNvSpPr>
            <a:spLocks noGrp="1"/>
          </p:cNvSpPr>
          <p:nvPr>
            <p:ph type="body" sz="quarter" idx="12"/>
          </p:nvPr>
        </p:nvSpPr>
        <p:spPr>
          <a:xfrm>
            <a:off x="2192870" y="549275"/>
            <a:ext cx="7806259" cy="5280025"/>
          </a:xfrm>
        </p:spPr>
        <p:txBody>
          <a:bodyPr/>
          <a:lstStyle/>
          <a:p>
            <a:r>
              <a:rPr lang="en-AU" dirty="0"/>
              <a:t>One way you can help the </a:t>
            </a:r>
            <a:r>
              <a:rPr lang="en-AU" dirty="0" smtClean="0"/>
              <a:t>Reef </a:t>
            </a:r>
            <a:r>
              <a:rPr lang="en-AU" dirty="0"/>
              <a:t>is to be a </a:t>
            </a:r>
            <a:r>
              <a:rPr lang="en-AU" i="1" dirty="0"/>
              <a:t>Citizen Scientist</a:t>
            </a:r>
            <a:r>
              <a:rPr lang="en-AU" dirty="0"/>
              <a:t>.</a:t>
            </a:r>
            <a:endParaRPr lang="en-AU" sz="9600" dirty="0"/>
          </a:p>
        </p:txBody>
      </p:sp>
    </p:spTree>
    <p:extLst>
      <p:ext uri="{BB962C8B-B14F-4D97-AF65-F5344CB8AC3E}">
        <p14:creationId xmlns:p14="http://schemas.microsoft.com/office/powerpoint/2010/main" val="18021674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9D7379A-C067-7C49-8CB9-7A67DAD8156F}"/>
              </a:ext>
            </a:extLst>
          </p:cNvPr>
          <p:cNvSpPr>
            <a:spLocks noGrp="1"/>
          </p:cNvSpPr>
          <p:nvPr>
            <p:ph type="sldNum" sz="quarter" idx="12"/>
          </p:nvPr>
        </p:nvSpPr>
        <p:spPr/>
        <p:txBody>
          <a:bodyPr/>
          <a:lstStyle/>
          <a:p>
            <a:pPr algn="r"/>
            <a:fld id="{275F0495-0EA6-8F48-9FDA-F603597FF733}" type="slidenum">
              <a:rPr lang="en-US" smtClean="0"/>
              <a:pPr algn="r"/>
              <a:t>130</a:t>
            </a:fld>
            <a:endParaRPr lang="en-US" dirty="0"/>
          </a:p>
        </p:txBody>
      </p:sp>
      <p:sp>
        <p:nvSpPr>
          <p:cNvPr id="3" name="Content Placeholder 2">
            <a:extLst>
              <a:ext uri="{FF2B5EF4-FFF2-40B4-BE49-F238E27FC236}">
                <a16:creationId xmlns:a16="http://schemas.microsoft.com/office/drawing/2014/main" id="{90801A6D-1F4D-ED4D-9D36-E858350D0784}"/>
              </a:ext>
            </a:extLst>
          </p:cNvPr>
          <p:cNvSpPr>
            <a:spLocks noGrp="1"/>
          </p:cNvSpPr>
          <p:nvPr>
            <p:ph idx="1"/>
          </p:nvPr>
        </p:nvSpPr>
        <p:spPr/>
        <p:txBody>
          <a:bodyPr/>
          <a:lstStyle/>
          <a:p>
            <a:pPr algn="ctr"/>
            <a:r>
              <a:rPr lang="en-US" sz="4400" dirty="0"/>
              <a:t>Green </a:t>
            </a:r>
            <a:br>
              <a:rPr lang="en-US" sz="4400" dirty="0"/>
            </a:br>
            <a:r>
              <a:rPr lang="en-US" sz="4400" dirty="0"/>
              <a:t>turtle</a:t>
            </a:r>
          </a:p>
        </p:txBody>
      </p:sp>
      <p:pic>
        <p:nvPicPr>
          <p:cNvPr id="5" name="Picture Placeholder 4">
            <a:extLst>
              <a:ext uri="{FF2B5EF4-FFF2-40B4-BE49-F238E27FC236}">
                <a16:creationId xmlns:a16="http://schemas.microsoft.com/office/drawing/2014/main" id="{59BC60E5-8665-3441-890C-0F6DA9D4435B}"/>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1860" r="11860"/>
          <a:stretch>
            <a:fillRect/>
          </a:stretch>
        </p:blipFill>
        <p:spPr>
          <a:prstGeom prst="rect">
            <a:avLst/>
          </a:prstGeom>
        </p:spPr>
      </p:pic>
      <p:sp>
        <p:nvSpPr>
          <p:cNvPr id="11" name="TextBox 10">
            <a:extLst>
              <a:ext uri="{FF2B5EF4-FFF2-40B4-BE49-F238E27FC236}">
                <a16:creationId xmlns:a16="http://schemas.microsoft.com/office/drawing/2014/main" id="{4A70BAEA-A120-9942-9E03-77A665CD9465}"/>
              </a:ext>
            </a:extLst>
          </p:cNvPr>
          <p:cNvSpPr txBox="1"/>
          <p:nvPr/>
        </p:nvSpPr>
        <p:spPr>
          <a:xfrm>
            <a:off x="9621783" y="569371"/>
            <a:ext cx="2054280"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6919110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29A8AF5-34CE-984F-889F-EEF9377A1C44}"/>
              </a:ext>
            </a:extLst>
          </p:cNvPr>
          <p:cNvSpPr>
            <a:spLocks noGrp="1"/>
          </p:cNvSpPr>
          <p:nvPr>
            <p:ph type="sldNum" sz="quarter" idx="12"/>
          </p:nvPr>
        </p:nvSpPr>
        <p:spPr/>
        <p:txBody>
          <a:bodyPr/>
          <a:lstStyle/>
          <a:p>
            <a:pPr algn="r"/>
            <a:fld id="{275F0495-0EA6-8F48-9FDA-F603597FF733}" type="slidenum">
              <a:rPr lang="en-US" smtClean="0"/>
              <a:pPr algn="r"/>
              <a:t>131</a:t>
            </a:fld>
            <a:endParaRPr lang="en-US" dirty="0"/>
          </a:p>
        </p:txBody>
      </p:sp>
      <p:sp>
        <p:nvSpPr>
          <p:cNvPr id="3" name="Content Placeholder 2">
            <a:extLst>
              <a:ext uri="{FF2B5EF4-FFF2-40B4-BE49-F238E27FC236}">
                <a16:creationId xmlns:a16="http://schemas.microsoft.com/office/drawing/2014/main" id="{F6F5D43D-FFEB-0B4A-8E0D-B7DDA7D0B8D8}"/>
              </a:ext>
            </a:extLst>
          </p:cNvPr>
          <p:cNvSpPr>
            <a:spLocks noGrp="1"/>
          </p:cNvSpPr>
          <p:nvPr>
            <p:ph idx="1"/>
          </p:nvPr>
        </p:nvSpPr>
        <p:spPr/>
        <p:txBody>
          <a:bodyPr/>
          <a:lstStyle/>
          <a:p>
            <a:r>
              <a:rPr lang="en-US" dirty="0"/>
              <a:t>Hawksbill </a:t>
            </a:r>
            <a:br>
              <a:rPr lang="en-US" dirty="0"/>
            </a:br>
            <a:r>
              <a:rPr lang="en-US" dirty="0"/>
              <a:t>turtle</a:t>
            </a:r>
          </a:p>
        </p:txBody>
      </p:sp>
      <p:pic>
        <p:nvPicPr>
          <p:cNvPr id="5" name="Picture Placeholder 4">
            <a:extLst>
              <a:ext uri="{FF2B5EF4-FFF2-40B4-BE49-F238E27FC236}">
                <a16:creationId xmlns:a16="http://schemas.microsoft.com/office/drawing/2014/main" id="{90C0C061-C3D9-7644-AE76-0908C65C7809}"/>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768" r="27508" b="11323"/>
          <a:stretch/>
        </p:blipFill>
        <p:spPr>
          <a:xfrm>
            <a:off x="6286500" y="549274"/>
            <a:ext cx="5389563" cy="5594400"/>
          </a:xfrm>
          <a:prstGeom prst="rect">
            <a:avLst/>
          </a:prstGeom>
        </p:spPr>
      </p:pic>
      <p:sp>
        <p:nvSpPr>
          <p:cNvPr id="12" name="TextBox 11">
            <a:extLst>
              <a:ext uri="{FF2B5EF4-FFF2-40B4-BE49-F238E27FC236}">
                <a16:creationId xmlns:a16="http://schemas.microsoft.com/office/drawing/2014/main" id="{AC4E1C33-4D2A-3A40-97B1-229FEE72A5A8}"/>
              </a:ext>
            </a:extLst>
          </p:cNvPr>
          <p:cNvSpPr txBox="1"/>
          <p:nvPr/>
        </p:nvSpPr>
        <p:spPr>
          <a:xfrm>
            <a:off x="7028270" y="4490377"/>
            <a:ext cx="1332818" cy="707886"/>
          </a:xfrm>
          <a:prstGeom prst="rect">
            <a:avLst/>
          </a:prstGeom>
          <a:solidFill>
            <a:schemeClr val="bg1"/>
          </a:solidFill>
          <a:ln>
            <a:noFill/>
          </a:ln>
        </p:spPr>
        <p:txBody>
          <a:bodyPr wrap="square" rtlCol="0">
            <a:spAutoFit/>
          </a:bodyPr>
          <a:lstStyle/>
          <a:p>
            <a:pPr algn="ctr"/>
            <a:r>
              <a:rPr lang="en-AU" sz="2000" dirty="0">
                <a:solidFill>
                  <a:schemeClr val="tx2"/>
                </a:solidFill>
              </a:rPr>
              <a:t>Serrated edges</a:t>
            </a:r>
          </a:p>
        </p:txBody>
      </p:sp>
      <p:sp>
        <p:nvSpPr>
          <p:cNvPr id="20" name="TextBox 19">
            <a:extLst>
              <a:ext uri="{FF2B5EF4-FFF2-40B4-BE49-F238E27FC236}">
                <a16:creationId xmlns:a16="http://schemas.microsoft.com/office/drawing/2014/main" id="{8C3B81F1-772E-E545-AA0A-B5E55E12EEB0}"/>
              </a:ext>
            </a:extLst>
          </p:cNvPr>
          <p:cNvSpPr txBox="1"/>
          <p:nvPr/>
        </p:nvSpPr>
        <p:spPr>
          <a:xfrm>
            <a:off x="9606708" y="558521"/>
            <a:ext cx="2069353" cy="707886"/>
          </a:xfrm>
          <a:prstGeom prst="rect">
            <a:avLst/>
          </a:prstGeom>
          <a:noFill/>
        </p:spPr>
        <p:txBody>
          <a:bodyPr wrap="square">
            <a:spAutoFit/>
          </a:bodyPr>
          <a:lstStyle/>
          <a:p>
            <a:pPr algn="ctr"/>
            <a:r>
              <a:rPr lang="en-US" sz="2000" b="1" u="sng" dirty="0" smtClean="0">
                <a:solidFill>
                  <a:schemeClr val="bg1"/>
                </a:solidFill>
              </a:rPr>
              <a:t>CRITICALLY </a:t>
            </a:r>
            <a:r>
              <a:rPr lang="en-US" sz="2000" b="1" u="sng" dirty="0">
                <a:solidFill>
                  <a:schemeClr val="bg1"/>
                </a:solidFill>
              </a:rPr>
              <a:t>ENDANGERED</a:t>
            </a:r>
          </a:p>
        </p:txBody>
      </p:sp>
      <p:sp>
        <p:nvSpPr>
          <p:cNvPr id="11" name="TextBox 10">
            <a:extLst>
              <a:ext uri="{FF2B5EF4-FFF2-40B4-BE49-F238E27FC236}">
                <a16:creationId xmlns:a16="http://schemas.microsoft.com/office/drawing/2014/main" id="{C67BD957-ABD9-F74A-B9B1-6775B7E3EC1B}"/>
              </a:ext>
            </a:extLst>
          </p:cNvPr>
          <p:cNvSpPr txBox="1"/>
          <p:nvPr/>
        </p:nvSpPr>
        <p:spPr>
          <a:xfrm>
            <a:off x="6464066" y="774411"/>
            <a:ext cx="1332818" cy="707886"/>
          </a:xfrm>
          <a:prstGeom prst="rect">
            <a:avLst/>
          </a:prstGeom>
          <a:solidFill>
            <a:schemeClr val="bg1"/>
          </a:solidFill>
          <a:ln>
            <a:noFill/>
          </a:ln>
        </p:spPr>
        <p:txBody>
          <a:bodyPr wrap="square" rtlCol="0">
            <a:spAutoFit/>
          </a:bodyPr>
          <a:lstStyle/>
          <a:p>
            <a:pPr algn="ctr"/>
            <a:r>
              <a:rPr lang="en-AU" sz="2000" dirty="0">
                <a:solidFill>
                  <a:schemeClr val="tx2"/>
                </a:solidFill>
              </a:rPr>
              <a:t> Hawk-like beak</a:t>
            </a:r>
          </a:p>
        </p:txBody>
      </p:sp>
    </p:spTree>
    <p:extLst>
      <p:ext uri="{BB962C8B-B14F-4D97-AF65-F5344CB8AC3E}">
        <p14:creationId xmlns:p14="http://schemas.microsoft.com/office/powerpoint/2010/main" val="134568361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3F4FC36-C67A-2340-A3C8-F9A98387E368}"/>
              </a:ext>
            </a:extLst>
          </p:cNvPr>
          <p:cNvSpPr>
            <a:spLocks noGrp="1"/>
          </p:cNvSpPr>
          <p:nvPr>
            <p:ph type="sldNum" sz="quarter" idx="12"/>
          </p:nvPr>
        </p:nvSpPr>
        <p:spPr/>
        <p:txBody>
          <a:bodyPr/>
          <a:lstStyle/>
          <a:p>
            <a:pPr algn="r"/>
            <a:fld id="{275F0495-0EA6-8F48-9FDA-F603597FF733}" type="slidenum">
              <a:rPr lang="en-US" smtClean="0"/>
              <a:pPr algn="r"/>
              <a:t>132</a:t>
            </a:fld>
            <a:endParaRPr lang="en-US" dirty="0"/>
          </a:p>
        </p:txBody>
      </p:sp>
      <p:sp>
        <p:nvSpPr>
          <p:cNvPr id="3" name="Content Placeholder 2">
            <a:extLst>
              <a:ext uri="{FF2B5EF4-FFF2-40B4-BE49-F238E27FC236}">
                <a16:creationId xmlns:a16="http://schemas.microsoft.com/office/drawing/2014/main" id="{3CD9A96F-D70D-2B4B-B0DA-2D2E666CEFB0}"/>
              </a:ext>
            </a:extLst>
          </p:cNvPr>
          <p:cNvSpPr>
            <a:spLocks noGrp="1"/>
          </p:cNvSpPr>
          <p:nvPr>
            <p:ph idx="1"/>
          </p:nvPr>
        </p:nvSpPr>
        <p:spPr/>
        <p:txBody>
          <a:bodyPr/>
          <a:lstStyle/>
          <a:p>
            <a:r>
              <a:rPr lang="en-US" dirty="0"/>
              <a:t>Loggerhead</a:t>
            </a:r>
            <a:br>
              <a:rPr lang="en-US" dirty="0"/>
            </a:br>
            <a:r>
              <a:rPr lang="en-US" dirty="0"/>
              <a:t>turtle</a:t>
            </a:r>
          </a:p>
        </p:txBody>
      </p:sp>
      <p:pic>
        <p:nvPicPr>
          <p:cNvPr id="5" name="Picture Placeholder 4">
            <a:extLst>
              <a:ext uri="{FF2B5EF4-FFF2-40B4-BE49-F238E27FC236}">
                <a16:creationId xmlns:a16="http://schemas.microsoft.com/office/drawing/2014/main" id="{B519D665-CEAF-624F-8B39-2C33F2294156}"/>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8835" r="6217"/>
          <a:stretch/>
        </p:blipFill>
        <p:spPr>
          <a:xfrm>
            <a:off x="6286500" y="549274"/>
            <a:ext cx="5389563" cy="5594400"/>
          </a:xfrm>
          <a:prstGeom prst="rect">
            <a:avLst/>
          </a:prstGeom>
        </p:spPr>
      </p:pic>
      <p:sp>
        <p:nvSpPr>
          <p:cNvPr id="11" name="TextBox 10">
            <a:extLst>
              <a:ext uri="{FF2B5EF4-FFF2-40B4-BE49-F238E27FC236}">
                <a16:creationId xmlns:a16="http://schemas.microsoft.com/office/drawing/2014/main" id="{4FDB5CC9-B2DE-8644-9188-F0E67E040F1E}"/>
              </a:ext>
            </a:extLst>
          </p:cNvPr>
          <p:cNvSpPr txBox="1"/>
          <p:nvPr/>
        </p:nvSpPr>
        <p:spPr>
          <a:xfrm>
            <a:off x="6464066" y="774411"/>
            <a:ext cx="1332818" cy="400110"/>
          </a:xfrm>
          <a:prstGeom prst="rect">
            <a:avLst/>
          </a:prstGeom>
          <a:solidFill>
            <a:schemeClr val="bg1"/>
          </a:solidFill>
          <a:ln>
            <a:noFill/>
          </a:ln>
        </p:spPr>
        <p:txBody>
          <a:bodyPr wrap="square" rtlCol="0">
            <a:spAutoFit/>
          </a:bodyPr>
          <a:lstStyle/>
          <a:p>
            <a:pPr algn="ctr"/>
            <a:r>
              <a:rPr lang="en-AU" sz="2000" dirty="0">
                <a:solidFill>
                  <a:schemeClr val="tx2"/>
                </a:solidFill>
              </a:rPr>
              <a:t>B</a:t>
            </a:r>
            <a:r>
              <a:rPr lang="en-AU" sz="2000" dirty="0" smtClean="0">
                <a:solidFill>
                  <a:schemeClr val="tx2"/>
                </a:solidFill>
              </a:rPr>
              <a:t>ig </a:t>
            </a:r>
            <a:r>
              <a:rPr lang="en-AU" sz="2000" dirty="0">
                <a:solidFill>
                  <a:schemeClr val="tx2"/>
                </a:solidFill>
              </a:rPr>
              <a:t>head!</a:t>
            </a:r>
          </a:p>
        </p:txBody>
      </p:sp>
      <p:sp>
        <p:nvSpPr>
          <p:cNvPr id="12" name="TextBox 11">
            <a:extLst>
              <a:ext uri="{FF2B5EF4-FFF2-40B4-BE49-F238E27FC236}">
                <a16:creationId xmlns:a16="http://schemas.microsoft.com/office/drawing/2014/main" id="{3513ECB4-8FCD-9444-BBB0-A4E1567AFFFB}"/>
              </a:ext>
            </a:extLst>
          </p:cNvPr>
          <p:cNvSpPr txBox="1"/>
          <p:nvPr/>
        </p:nvSpPr>
        <p:spPr>
          <a:xfrm>
            <a:off x="9435830" y="558521"/>
            <a:ext cx="2240231" cy="707886"/>
          </a:xfrm>
          <a:prstGeom prst="rect">
            <a:avLst/>
          </a:prstGeom>
          <a:noFill/>
        </p:spPr>
        <p:txBody>
          <a:bodyPr wrap="square">
            <a:spAutoFit/>
          </a:bodyPr>
          <a:lstStyle/>
          <a:p>
            <a:pPr algn="ctr"/>
            <a:r>
              <a:rPr lang="en-US" sz="2000" b="1" u="sng" dirty="0">
                <a:solidFill>
                  <a:schemeClr val="bg1"/>
                </a:solidFill>
              </a:rPr>
              <a:t>VULNERABLE TO EXTINCTION</a:t>
            </a:r>
          </a:p>
        </p:txBody>
      </p:sp>
    </p:spTree>
    <p:extLst>
      <p:ext uri="{BB962C8B-B14F-4D97-AF65-F5344CB8AC3E}">
        <p14:creationId xmlns:p14="http://schemas.microsoft.com/office/powerpoint/2010/main" val="320838683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6555A64-A63E-BC4B-808B-A67110208B69}"/>
              </a:ext>
            </a:extLst>
          </p:cNvPr>
          <p:cNvSpPr>
            <a:spLocks noGrp="1"/>
          </p:cNvSpPr>
          <p:nvPr>
            <p:ph type="sldNum" sz="quarter" idx="12"/>
          </p:nvPr>
        </p:nvSpPr>
        <p:spPr/>
        <p:txBody>
          <a:bodyPr/>
          <a:lstStyle/>
          <a:p>
            <a:pPr algn="r"/>
            <a:fld id="{275F0495-0EA6-8F48-9FDA-F603597FF733}" type="slidenum">
              <a:rPr lang="en-US" smtClean="0"/>
              <a:pPr algn="r"/>
              <a:t>133</a:t>
            </a:fld>
            <a:endParaRPr lang="en-US" dirty="0"/>
          </a:p>
        </p:txBody>
      </p:sp>
      <p:sp>
        <p:nvSpPr>
          <p:cNvPr id="3" name="Content Placeholder 2">
            <a:extLst>
              <a:ext uri="{FF2B5EF4-FFF2-40B4-BE49-F238E27FC236}">
                <a16:creationId xmlns:a16="http://schemas.microsoft.com/office/drawing/2014/main" id="{7C09D6F7-C174-D64B-9D54-FF7B46AE2A5E}"/>
              </a:ext>
            </a:extLst>
          </p:cNvPr>
          <p:cNvSpPr>
            <a:spLocks noGrp="1"/>
          </p:cNvSpPr>
          <p:nvPr>
            <p:ph idx="1"/>
          </p:nvPr>
        </p:nvSpPr>
        <p:spPr/>
        <p:txBody>
          <a:bodyPr/>
          <a:lstStyle/>
          <a:p>
            <a:r>
              <a:rPr lang="en-US" dirty="0"/>
              <a:t>Summer is turtle breeding season!</a:t>
            </a:r>
          </a:p>
        </p:txBody>
      </p:sp>
      <p:pic>
        <p:nvPicPr>
          <p:cNvPr id="5" name="Picture Placeholder 4">
            <a:extLst>
              <a:ext uri="{FF2B5EF4-FFF2-40B4-BE49-F238E27FC236}">
                <a16:creationId xmlns:a16="http://schemas.microsoft.com/office/drawing/2014/main" id="{14854541-57C3-9D48-A5AA-2E50628815D1}"/>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0279" t="3332" r="29949" b="3540"/>
          <a:stretch/>
        </p:blipFill>
        <p:spPr>
          <a:xfrm>
            <a:off x="6286500" y="549274"/>
            <a:ext cx="5389563" cy="5594400"/>
          </a:xfrm>
          <a:prstGeom prst="rect">
            <a:avLst/>
          </a:prstGeom>
        </p:spPr>
      </p:pic>
    </p:spTree>
    <p:extLst>
      <p:ext uri="{BB962C8B-B14F-4D97-AF65-F5344CB8AC3E}">
        <p14:creationId xmlns:p14="http://schemas.microsoft.com/office/powerpoint/2010/main" val="370254079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A97D56D-5F30-6340-A9CE-C7C2B9867E6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1043" b="4583"/>
          <a:stretch/>
        </p:blipFill>
        <p:spPr>
          <a:xfrm>
            <a:off x="0" y="0"/>
            <a:ext cx="12192000" cy="6858000"/>
          </a:xfrm>
          <a:prstGeom prst="rect">
            <a:avLst/>
          </a:prstGeom>
        </p:spPr>
      </p:pic>
    </p:spTree>
    <p:extLst>
      <p:ext uri="{BB962C8B-B14F-4D97-AF65-F5344CB8AC3E}">
        <p14:creationId xmlns:p14="http://schemas.microsoft.com/office/powerpoint/2010/main" val="417556166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C850847-F7D3-0B4D-8E6B-5574FF6FBFC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973" t="12501" b="5634"/>
          <a:stretch/>
        </p:blipFill>
        <p:spPr>
          <a:xfrm>
            <a:off x="0" y="0"/>
            <a:ext cx="12192000" cy="6858000"/>
          </a:xfrm>
          <a:prstGeom prst="rect">
            <a:avLst/>
          </a:prstGeom>
        </p:spPr>
      </p:pic>
    </p:spTree>
    <p:extLst>
      <p:ext uri="{BB962C8B-B14F-4D97-AF65-F5344CB8AC3E}">
        <p14:creationId xmlns:p14="http://schemas.microsoft.com/office/powerpoint/2010/main" val="98112726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46EFF7-88ED-A740-9B16-A1CF8587259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04" t="10814" b="6756"/>
          <a:stretch/>
        </p:blipFill>
        <p:spPr>
          <a:xfrm>
            <a:off x="0" y="0"/>
            <a:ext cx="12192000" cy="6858000"/>
          </a:xfrm>
          <a:prstGeom prst="rect">
            <a:avLst/>
          </a:prstGeom>
        </p:spPr>
      </p:pic>
    </p:spTree>
    <p:extLst>
      <p:ext uri="{BB962C8B-B14F-4D97-AF65-F5344CB8AC3E}">
        <p14:creationId xmlns:p14="http://schemas.microsoft.com/office/powerpoint/2010/main" val="226135868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07E9EA-3BCF-D04D-AC0E-29BF1B1B9F3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3462" b="34350"/>
          <a:stretch/>
        </p:blipFill>
        <p:spPr>
          <a:xfrm>
            <a:off x="0" y="0"/>
            <a:ext cx="12192000" cy="6858000"/>
          </a:xfrm>
          <a:prstGeom prst="rect">
            <a:avLst/>
          </a:prstGeom>
        </p:spPr>
      </p:pic>
    </p:spTree>
    <p:extLst>
      <p:ext uri="{BB962C8B-B14F-4D97-AF65-F5344CB8AC3E}">
        <p14:creationId xmlns:p14="http://schemas.microsoft.com/office/powerpoint/2010/main" val="59542197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883B73AE-CBAC-F942-948E-EEF8E630A9B6}"/>
              </a:ext>
            </a:extLst>
          </p:cNvPr>
          <p:cNvSpPr>
            <a:spLocks noGrp="1"/>
          </p:cNvSpPr>
          <p:nvPr>
            <p:ph type="body" sz="quarter" idx="12"/>
          </p:nvPr>
        </p:nvSpPr>
        <p:spPr>
          <a:xfrm>
            <a:off x="515938" y="549275"/>
            <a:ext cx="11160125" cy="5280025"/>
          </a:xfrm>
        </p:spPr>
        <p:txBody>
          <a:bodyPr/>
          <a:lstStyle/>
          <a:p>
            <a:pPr marL="0" indent="0">
              <a:lnSpc>
                <a:spcPct val="100000"/>
              </a:lnSpc>
              <a:spcBef>
                <a:spcPts val="0"/>
              </a:spcBef>
              <a:spcAft>
                <a:spcPts val="1800"/>
              </a:spcAft>
              <a:defRPr/>
            </a:pPr>
            <a:r>
              <a:rPr lang="en-US" dirty="0"/>
              <a:t>a few months later</a:t>
            </a:r>
            <a:r>
              <a:rPr lang="en-US" dirty="0" smtClean="0"/>
              <a:t>…</a:t>
            </a:r>
            <a:endParaRPr lang="en-US" dirty="0"/>
          </a:p>
          <a:p>
            <a:pPr marL="0" lvl="0" indent="0">
              <a:lnSpc>
                <a:spcPct val="100000"/>
              </a:lnSpc>
              <a:spcBef>
                <a:spcPts val="0"/>
              </a:spcBef>
              <a:defRPr/>
            </a:pPr>
            <a:r>
              <a:rPr lang="en-AU" sz="3200" dirty="0"/>
              <a:t>Warm nests make girl turtles (girls are hot).</a:t>
            </a:r>
          </a:p>
          <a:p>
            <a:pPr marL="0" lvl="0" indent="0">
              <a:lnSpc>
                <a:spcPct val="100000"/>
              </a:lnSpc>
              <a:spcBef>
                <a:spcPts val="0"/>
              </a:spcBef>
              <a:defRPr/>
            </a:pPr>
            <a:r>
              <a:rPr lang="en-AU" sz="3200" dirty="0"/>
              <a:t>Cool nests make boy turtles (boys are cool).</a:t>
            </a:r>
          </a:p>
        </p:txBody>
      </p:sp>
    </p:spTree>
    <p:extLst>
      <p:ext uri="{BB962C8B-B14F-4D97-AF65-F5344CB8AC3E}">
        <p14:creationId xmlns:p14="http://schemas.microsoft.com/office/powerpoint/2010/main" val="214001966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38BE6C2-DC38-C54E-9B92-BFD40B213CE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5614"/>
          <a:stretch/>
        </p:blipFill>
        <p:spPr>
          <a:xfrm>
            <a:off x="0" y="0"/>
            <a:ext cx="12192000" cy="6858000"/>
          </a:xfrm>
          <a:prstGeom prst="rect">
            <a:avLst/>
          </a:prstGeom>
        </p:spPr>
      </p:pic>
    </p:spTree>
    <p:extLst>
      <p:ext uri="{BB962C8B-B14F-4D97-AF65-F5344CB8AC3E}">
        <p14:creationId xmlns:p14="http://schemas.microsoft.com/office/powerpoint/2010/main" val="35682178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E3D50D1-AE61-0349-B0DD-5B866179B8B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901" b="19098"/>
          <a:stretch/>
        </p:blipFill>
        <p:spPr>
          <a:xfrm>
            <a:off x="0" y="0"/>
            <a:ext cx="12192000" cy="6858000"/>
          </a:xfrm>
          <a:prstGeom prst="rect">
            <a:avLst/>
          </a:prstGeom>
        </p:spPr>
      </p:pic>
      <p:sp>
        <p:nvSpPr>
          <p:cNvPr id="3" name="Title 2">
            <a:extLst>
              <a:ext uri="{FF2B5EF4-FFF2-40B4-BE49-F238E27FC236}">
                <a16:creationId xmlns:a16="http://schemas.microsoft.com/office/drawing/2014/main" id="{CD1A9615-ED19-3C4B-97C5-6FD72F3EC28D}"/>
              </a:ext>
            </a:extLst>
          </p:cNvPr>
          <p:cNvSpPr txBox="1">
            <a:spLocks/>
          </p:cNvSpPr>
          <p:nvPr/>
        </p:nvSpPr>
        <p:spPr>
          <a:xfrm>
            <a:off x="515938" y="549275"/>
            <a:ext cx="4970462" cy="836613"/>
          </a:xfrm>
          <a:prstGeom prst="rect">
            <a:avLst/>
          </a:prstGeom>
          <a:solidFill>
            <a:schemeClr val="bg1"/>
          </a:solid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AU" sz="5400" dirty="0"/>
              <a:t>Citizen Science</a:t>
            </a:r>
            <a:endParaRPr lang="en-US" sz="5400" dirty="0"/>
          </a:p>
        </p:txBody>
      </p:sp>
    </p:spTree>
    <p:extLst>
      <p:ext uri="{BB962C8B-B14F-4D97-AF65-F5344CB8AC3E}">
        <p14:creationId xmlns:p14="http://schemas.microsoft.com/office/powerpoint/2010/main" val="6272955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BAFAF48-B8F3-7844-A4E5-F717DB97408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5613"/>
          <a:stretch/>
        </p:blipFill>
        <p:spPr>
          <a:xfrm>
            <a:off x="0" y="0"/>
            <a:ext cx="12192000" cy="6858000"/>
          </a:xfrm>
          <a:prstGeom prst="rect">
            <a:avLst/>
          </a:prstGeom>
        </p:spPr>
      </p:pic>
    </p:spTree>
    <p:extLst>
      <p:ext uri="{BB962C8B-B14F-4D97-AF65-F5344CB8AC3E}">
        <p14:creationId xmlns:p14="http://schemas.microsoft.com/office/powerpoint/2010/main" val="214916265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9805B5C-C1AC-0A4B-ACC4-84B1DB4655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t="7807" r="1" b="7807"/>
          <a:stretch/>
        </p:blipFill>
        <p:spPr>
          <a:xfrm>
            <a:off x="0" y="0"/>
            <a:ext cx="12191999" cy="6858000"/>
          </a:xfrm>
          <a:prstGeom prst="rect">
            <a:avLst/>
          </a:prstGeom>
        </p:spPr>
      </p:pic>
    </p:spTree>
    <p:extLst>
      <p:ext uri="{BB962C8B-B14F-4D97-AF65-F5344CB8AC3E}">
        <p14:creationId xmlns:p14="http://schemas.microsoft.com/office/powerpoint/2010/main" val="129083652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6E8D23B-D90A-314C-8FF3-8EAB42244B8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t="7807" r="1" b="7807"/>
          <a:stretch/>
        </p:blipFill>
        <p:spPr>
          <a:xfrm>
            <a:off x="0" y="0"/>
            <a:ext cx="12191999" cy="6858000"/>
          </a:xfrm>
          <a:prstGeom prst="rect">
            <a:avLst/>
          </a:prstGeom>
        </p:spPr>
      </p:pic>
    </p:spTree>
    <p:extLst>
      <p:ext uri="{BB962C8B-B14F-4D97-AF65-F5344CB8AC3E}">
        <p14:creationId xmlns:p14="http://schemas.microsoft.com/office/powerpoint/2010/main" val="316619435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DC1E436-8BC2-FA46-9C3F-894B1C073F9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745" b="9880"/>
          <a:stretch/>
        </p:blipFill>
        <p:spPr>
          <a:xfrm>
            <a:off x="0" y="0"/>
            <a:ext cx="12192000" cy="6858000"/>
          </a:xfrm>
          <a:prstGeom prst="rect">
            <a:avLst/>
          </a:prstGeom>
        </p:spPr>
      </p:pic>
    </p:spTree>
    <p:extLst>
      <p:ext uri="{BB962C8B-B14F-4D97-AF65-F5344CB8AC3E}">
        <p14:creationId xmlns:p14="http://schemas.microsoft.com/office/powerpoint/2010/main" val="421954324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69533A45-3CEE-B249-AF74-30C2017D471A}"/>
              </a:ext>
            </a:extLst>
          </p:cNvPr>
          <p:cNvPicPr>
            <a:picLocks noChangeAspect="1"/>
          </p:cNvPicPr>
          <p:nvPr/>
        </p:nvPicPr>
        <p:blipFill>
          <a:blip r:embed="rId5"/>
          <a:stretch>
            <a:fillRect/>
          </a:stretch>
        </p:blipFill>
        <p:spPr>
          <a:xfrm>
            <a:off x="5103448" y="873600"/>
            <a:ext cx="6141269" cy="4877154"/>
          </a:xfrm>
          <a:prstGeom prst="rect">
            <a:avLst/>
          </a:prstGeom>
        </p:spPr>
      </p:pic>
      <p:sp>
        <p:nvSpPr>
          <p:cNvPr id="3" name="Slide Number Placeholder 2">
            <a:extLst>
              <a:ext uri="{FF2B5EF4-FFF2-40B4-BE49-F238E27FC236}">
                <a16:creationId xmlns:a16="http://schemas.microsoft.com/office/drawing/2014/main" id="{22E96C53-D563-D540-97C8-900B53F25404}"/>
              </a:ext>
            </a:extLst>
          </p:cNvPr>
          <p:cNvSpPr>
            <a:spLocks noGrp="1"/>
          </p:cNvSpPr>
          <p:nvPr>
            <p:ph type="sldNum" sz="quarter" idx="13"/>
          </p:nvPr>
        </p:nvSpPr>
        <p:spPr/>
        <p:txBody>
          <a:bodyPr/>
          <a:lstStyle/>
          <a:p>
            <a:pPr algn="r"/>
            <a:fld id="{275F0495-0EA6-8F48-9FDA-F603597FF733}" type="slidenum">
              <a:rPr lang="en-US" smtClean="0"/>
              <a:pPr algn="r"/>
              <a:t>144</a:t>
            </a:fld>
            <a:endParaRPr lang="en-US" dirty="0"/>
          </a:p>
        </p:txBody>
      </p:sp>
      <p:sp>
        <p:nvSpPr>
          <p:cNvPr id="5" name="Rectangle 4">
            <a:extLst>
              <a:ext uri="{FF2B5EF4-FFF2-40B4-BE49-F238E27FC236}">
                <a16:creationId xmlns:a16="http://schemas.microsoft.com/office/drawing/2014/main" id="{89FDB334-A4D2-B046-BD80-A714F44F589A}"/>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258296303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FDA686-C6B5-984A-98A5-1FF166E6A219}"/>
              </a:ext>
            </a:extLst>
          </p:cNvPr>
          <p:cNvSpPr>
            <a:spLocks noGrp="1"/>
          </p:cNvSpPr>
          <p:nvPr>
            <p:ph type="sldNum" sz="quarter" idx="12"/>
          </p:nvPr>
        </p:nvSpPr>
        <p:spPr/>
        <p:txBody>
          <a:bodyPr/>
          <a:lstStyle/>
          <a:p>
            <a:pPr algn="r"/>
            <a:fld id="{275F0495-0EA6-8F48-9FDA-F603597FF733}" type="slidenum">
              <a:rPr lang="en-US" smtClean="0"/>
              <a:pPr algn="r"/>
              <a:t>145</a:t>
            </a:fld>
            <a:endParaRPr lang="en-US" dirty="0"/>
          </a:p>
        </p:txBody>
      </p:sp>
      <p:sp>
        <p:nvSpPr>
          <p:cNvPr id="3" name="Content Placeholder 2">
            <a:extLst>
              <a:ext uri="{FF2B5EF4-FFF2-40B4-BE49-F238E27FC236}">
                <a16:creationId xmlns:a16="http://schemas.microsoft.com/office/drawing/2014/main" id="{518C6B5D-2A5E-B04A-8AAB-C2CC1127DD38}"/>
              </a:ext>
            </a:extLst>
          </p:cNvPr>
          <p:cNvSpPr>
            <a:spLocks noGrp="1"/>
          </p:cNvSpPr>
          <p:nvPr>
            <p:ph idx="1"/>
          </p:nvPr>
        </p:nvSpPr>
        <p:spPr/>
        <p:txBody>
          <a:bodyPr/>
          <a:lstStyle/>
          <a:p>
            <a:pPr algn="ctr"/>
            <a:r>
              <a:rPr lang="en-US" sz="4400" dirty="0"/>
              <a:t>What do sea </a:t>
            </a:r>
            <a:br>
              <a:rPr lang="en-US" sz="4400" dirty="0"/>
            </a:br>
            <a:r>
              <a:rPr lang="en-US" sz="4400" dirty="0"/>
              <a:t>turtles eat that look like jellyfish?</a:t>
            </a:r>
          </a:p>
        </p:txBody>
      </p:sp>
      <p:pic>
        <p:nvPicPr>
          <p:cNvPr id="5" name="Picture Placeholder 4">
            <a:extLst>
              <a:ext uri="{FF2B5EF4-FFF2-40B4-BE49-F238E27FC236}">
                <a16:creationId xmlns:a16="http://schemas.microsoft.com/office/drawing/2014/main" id="{AABD0026-E144-AA4D-998E-6B8BB7B8A11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t="14162" b="8036"/>
          <a:stretch/>
        </p:blipFill>
        <p:spPr>
          <a:xfrm>
            <a:off x="6286500" y="549274"/>
            <a:ext cx="5389563" cy="5594400"/>
          </a:xfrm>
          <a:prstGeom prst="rect">
            <a:avLst/>
          </a:prstGeom>
        </p:spPr>
      </p:pic>
    </p:spTree>
    <p:extLst>
      <p:ext uri="{BB962C8B-B14F-4D97-AF65-F5344CB8AC3E}">
        <p14:creationId xmlns:p14="http://schemas.microsoft.com/office/powerpoint/2010/main" val="68002153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hostnets fish on: marine rubbish threatens northern Australian turtles">
            <a:extLst>
              <a:ext uri="{FF2B5EF4-FFF2-40B4-BE49-F238E27FC236}">
                <a16:creationId xmlns:a16="http://schemas.microsoft.com/office/drawing/2014/main" id="{39E02A60-05E0-47FA-B9CB-6C4116906F9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4750"/>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93C5DB7-ED2A-43D8-A1D9-B040B9E72EDC}"/>
              </a:ext>
            </a:extLst>
          </p:cNvPr>
          <p:cNvSpPr txBox="1"/>
          <p:nvPr/>
        </p:nvSpPr>
        <p:spPr>
          <a:xfrm>
            <a:off x="0" y="6581001"/>
            <a:ext cx="5431536" cy="276999"/>
          </a:xfrm>
          <a:prstGeom prst="rect">
            <a:avLst/>
          </a:prstGeom>
          <a:noFill/>
        </p:spPr>
        <p:txBody>
          <a:bodyPr wrap="square" rtlCol="0">
            <a:spAutoFit/>
          </a:bodyPr>
          <a:lstStyle/>
          <a:p>
            <a:r>
              <a:rPr lang="en-US" sz="1200" b="0" i="0" dirty="0">
                <a:solidFill>
                  <a:schemeClr val="bg1"/>
                </a:solidFill>
                <a:effectLst/>
              </a:rPr>
              <a:t>AAP Image/Department of the Environment and Heritage/Melbourne Zoo</a:t>
            </a:r>
            <a:endParaRPr lang="en-AU" sz="1200" dirty="0">
              <a:solidFill>
                <a:schemeClr val="bg1"/>
              </a:solidFill>
            </a:endParaRPr>
          </a:p>
        </p:txBody>
      </p:sp>
    </p:spTree>
    <p:extLst>
      <p:ext uri="{BB962C8B-B14F-4D97-AF65-F5344CB8AC3E}">
        <p14:creationId xmlns:p14="http://schemas.microsoft.com/office/powerpoint/2010/main" val="87669253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D77C6E-F153-F544-82F7-C1ED47115504}"/>
              </a:ext>
            </a:extLst>
          </p:cNvPr>
          <p:cNvSpPr>
            <a:spLocks noGrp="1"/>
          </p:cNvSpPr>
          <p:nvPr>
            <p:ph type="title"/>
          </p:nvPr>
        </p:nvSpPr>
        <p:spPr>
          <a:xfrm>
            <a:off x="515938" y="549275"/>
            <a:ext cx="11160124" cy="1021059"/>
          </a:xfrm>
        </p:spPr>
        <p:txBody>
          <a:bodyPr/>
          <a:lstStyle/>
          <a:p>
            <a:r>
              <a:rPr lang="en-US" dirty="0"/>
              <a:t>How many sea turtles pictured below are threatened </a:t>
            </a:r>
            <a:br>
              <a:rPr lang="en-US" dirty="0"/>
            </a:br>
            <a:r>
              <a:rPr lang="en-US" dirty="0"/>
              <a:t>with extinction?</a:t>
            </a:r>
          </a:p>
        </p:txBody>
      </p:sp>
      <p:sp>
        <p:nvSpPr>
          <p:cNvPr id="4" name="Slide Number Placeholder 3">
            <a:extLst>
              <a:ext uri="{FF2B5EF4-FFF2-40B4-BE49-F238E27FC236}">
                <a16:creationId xmlns:a16="http://schemas.microsoft.com/office/drawing/2014/main" id="{D3DB2CFB-2211-4345-BBD6-363E0AA07BC5}"/>
              </a:ext>
            </a:extLst>
          </p:cNvPr>
          <p:cNvSpPr>
            <a:spLocks noGrp="1"/>
          </p:cNvSpPr>
          <p:nvPr>
            <p:ph type="sldNum" sz="quarter" idx="12"/>
          </p:nvPr>
        </p:nvSpPr>
        <p:spPr/>
        <p:txBody>
          <a:bodyPr/>
          <a:lstStyle/>
          <a:p>
            <a:pPr algn="r"/>
            <a:fld id="{A23E3DB6-7D61-2E4C-8C80-E9322AEA1496}" type="slidenum">
              <a:rPr lang="en-US" smtClean="0"/>
              <a:pPr algn="r"/>
              <a:t>147</a:t>
            </a:fld>
            <a:endParaRPr lang="en-US" dirty="0"/>
          </a:p>
        </p:txBody>
      </p:sp>
      <p:pic>
        <p:nvPicPr>
          <p:cNvPr id="5" name="Content Placeholder 4">
            <a:extLst>
              <a:ext uri="{FF2B5EF4-FFF2-40B4-BE49-F238E27FC236}">
                <a16:creationId xmlns:a16="http://schemas.microsoft.com/office/drawing/2014/main" id="{D1F4C220-125F-2A43-B83F-61C003B76C84}"/>
              </a:ext>
            </a:extLst>
          </p:cNvPr>
          <p:cNvPicPr>
            <a:picLocks noGrp="1" noChangeAspect="1"/>
          </p:cNvPicPr>
          <p:nvPr>
            <p:ph idx="1"/>
          </p:nvPr>
        </p:nvPicPr>
        <p:blipFill>
          <a:blip r:embed="rId4"/>
          <a:stretch>
            <a:fillRect/>
          </a:stretch>
        </p:blipFill>
        <p:spPr>
          <a:xfrm>
            <a:off x="2376406" y="1570334"/>
            <a:ext cx="7439187" cy="4410846"/>
          </a:xfrm>
          <a:prstGeom prst="rect">
            <a:avLst/>
          </a:prstGeom>
        </p:spPr>
      </p:pic>
    </p:spTree>
    <p:extLst>
      <p:ext uri="{BB962C8B-B14F-4D97-AF65-F5344CB8AC3E}">
        <p14:creationId xmlns:p14="http://schemas.microsoft.com/office/powerpoint/2010/main" val="2369166326"/>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A02DB85C-5786-CA41-AB3A-B16CCC5D1D71}"/>
              </a:ext>
            </a:extLst>
          </p:cNvPr>
          <p:cNvPicPr>
            <a:picLocks noChangeAspect="1"/>
          </p:cNvPicPr>
          <p:nvPr/>
        </p:nvPicPr>
        <p:blipFill>
          <a:blip r:embed="rId5"/>
          <a:stretch>
            <a:fillRect/>
          </a:stretch>
        </p:blipFill>
        <p:spPr>
          <a:xfrm>
            <a:off x="5103448" y="873600"/>
            <a:ext cx="6572903" cy="4877154"/>
          </a:xfrm>
          <a:prstGeom prst="rect">
            <a:avLst/>
          </a:prstGeom>
        </p:spPr>
      </p:pic>
      <p:sp>
        <p:nvSpPr>
          <p:cNvPr id="3" name="Slide Number Placeholder 2">
            <a:extLst>
              <a:ext uri="{FF2B5EF4-FFF2-40B4-BE49-F238E27FC236}">
                <a16:creationId xmlns:a16="http://schemas.microsoft.com/office/drawing/2014/main" id="{5971A1B9-F0A2-F245-835B-02D9A5E646F9}"/>
              </a:ext>
            </a:extLst>
          </p:cNvPr>
          <p:cNvSpPr>
            <a:spLocks noGrp="1"/>
          </p:cNvSpPr>
          <p:nvPr>
            <p:ph type="sldNum" sz="quarter" idx="13"/>
          </p:nvPr>
        </p:nvSpPr>
        <p:spPr/>
        <p:txBody>
          <a:bodyPr/>
          <a:lstStyle/>
          <a:p>
            <a:pPr algn="r"/>
            <a:fld id="{275F0495-0EA6-8F48-9FDA-F603597FF733}" type="slidenum">
              <a:rPr lang="en-US" smtClean="0"/>
              <a:pPr algn="r"/>
              <a:t>148</a:t>
            </a:fld>
            <a:endParaRPr lang="en-US" dirty="0"/>
          </a:p>
        </p:txBody>
      </p:sp>
      <p:sp>
        <p:nvSpPr>
          <p:cNvPr id="5" name="Rectangle 4">
            <a:extLst>
              <a:ext uri="{FF2B5EF4-FFF2-40B4-BE49-F238E27FC236}">
                <a16:creationId xmlns:a16="http://schemas.microsoft.com/office/drawing/2014/main" id="{B1F153B8-6FA3-184E-BC85-C2A467CF6B74}"/>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327296905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64A5321-2AD7-2745-9E1A-25C06BC2770C}"/>
              </a:ext>
            </a:extLst>
          </p:cNvPr>
          <p:cNvSpPr>
            <a:spLocks noGrp="1"/>
          </p:cNvSpPr>
          <p:nvPr>
            <p:ph idx="1"/>
          </p:nvPr>
        </p:nvSpPr>
        <p:spPr>
          <a:xfrm>
            <a:off x="515939" y="1996068"/>
            <a:ext cx="11160124" cy="4147556"/>
          </a:xfrm>
        </p:spPr>
        <p:txBody>
          <a:bodyPr/>
          <a:lstStyle/>
          <a:p>
            <a:endParaRPr lang="en-US" dirty="0"/>
          </a:p>
        </p:txBody>
      </p:sp>
      <p:sp>
        <p:nvSpPr>
          <p:cNvPr id="5" name="Title 4">
            <a:extLst>
              <a:ext uri="{FF2B5EF4-FFF2-40B4-BE49-F238E27FC236}">
                <a16:creationId xmlns:a16="http://schemas.microsoft.com/office/drawing/2014/main" id="{4690525F-6D14-CE46-B000-417690968880}"/>
              </a:ext>
            </a:extLst>
          </p:cNvPr>
          <p:cNvSpPr>
            <a:spLocks noGrp="1"/>
          </p:cNvSpPr>
          <p:nvPr>
            <p:ph type="title"/>
          </p:nvPr>
        </p:nvSpPr>
        <p:spPr>
          <a:xfrm>
            <a:off x="515938" y="549275"/>
            <a:ext cx="11160124" cy="967291"/>
          </a:xfrm>
        </p:spPr>
        <p:txBody>
          <a:bodyPr/>
          <a:lstStyle/>
          <a:p>
            <a:pPr>
              <a:lnSpc>
                <a:spcPct val="100000"/>
              </a:lnSpc>
              <a:spcAft>
                <a:spcPts val="1800"/>
              </a:spcAft>
            </a:pPr>
            <a:r>
              <a:rPr lang="en-US" dirty="0"/>
              <a:t>A</a:t>
            </a:r>
            <a:r>
              <a:rPr lang="en-US" dirty="0" smtClean="0"/>
              <a:t>ll </a:t>
            </a:r>
            <a:r>
              <a:rPr lang="en-US" dirty="0"/>
              <a:t>storm water drains lead to the sea.</a:t>
            </a:r>
            <a:br>
              <a:rPr lang="en-US" dirty="0"/>
            </a:br>
            <a:r>
              <a:rPr lang="en-US" sz="2000" i="1" dirty="0"/>
              <a:t>How can I help the Great Barrier Reef?</a:t>
            </a:r>
            <a:endParaRPr lang="en-US" sz="2000" dirty="0"/>
          </a:p>
        </p:txBody>
      </p:sp>
      <p:sp>
        <p:nvSpPr>
          <p:cNvPr id="2" name="Slide Number Placeholder 1">
            <a:extLst>
              <a:ext uri="{FF2B5EF4-FFF2-40B4-BE49-F238E27FC236}">
                <a16:creationId xmlns:a16="http://schemas.microsoft.com/office/drawing/2014/main" id="{D4D103B8-CF3B-9B47-9CE1-0B7A95AF80DA}"/>
              </a:ext>
            </a:extLst>
          </p:cNvPr>
          <p:cNvSpPr>
            <a:spLocks noGrp="1"/>
          </p:cNvSpPr>
          <p:nvPr>
            <p:ph type="sldNum" sz="quarter" idx="12"/>
          </p:nvPr>
        </p:nvSpPr>
        <p:spPr/>
        <p:txBody>
          <a:bodyPr/>
          <a:lstStyle/>
          <a:p>
            <a:pPr algn="r"/>
            <a:fld id="{C1222EFF-7CC0-EF4B-B73E-C2ADBFEE8731}" type="slidenum">
              <a:rPr lang="en-US" smtClean="0"/>
              <a:pPr algn="r"/>
              <a:t>149</a:t>
            </a:fld>
            <a:endParaRPr lang="en-US" dirty="0"/>
          </a:p>
        </p:txBody>
      </p:sp>
      <p:pic>
        <p:nvPicPr>
          <p:cNvPr id="7" name="Picture 2" descr="Cairns drain stencil project, alerting people that ‘This drains to the Great Barrier Reef’">
            <a:extLst>
              <a:ext uri="{FF2B5EF4-FFF2-40B4-BE49-F238E27FC236}">
                <a16:creationId xmlns:a16="http://schemas.microsoft.com/office/drawing/2014/main" id="{D6DC5BDB-40B5-884D-B17C-584937556D57}"/>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8837"/>
          <a:stretch/>
        </p:blipFill>
        <p:spPr bwMode="auto">
          <a:xfrm>
            <a:off x="515937" y="1773044"/>
            <a:ext cx="4163906" cy="437058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9E87FA95-0542-E74E-B7DA-3D922CA1E32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652" t="4479" b="3477"/>
          <a:stretch/>
        </p:blipFill>
        <p:spPr>
          <a:xfrm>
            <a:off x="4679843" y="1773044"/>
            <a:ext cx="6996218" cy="4370580"/>
          </a:xfrm>
          <a:prstGeom prst="rect">
            <a:avLst/>
          </a:prstGeom>
        </p:spPr>
      </p:pic>
    </p:spTree>
    <p:extLst>
      <p:ext uri="{BB962C8B-B14F-4D97-AF65-F5344CB8AC3E}">
        <p14:creationId xmlns:p14="http://schemas.microsoft.com/office/powerpoint/2010/main" val="2986436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213A060-EFA3-1149-8833-34718868B553}"/>
              </a:ext>
            </a:extLst>
          </p:cNvPr>
          <p:cNvSpPr>
            <a:spLocks noGrp="1"/>
          </p:cNvSpPr>
          <p:nvPr>
            <p:ph type="sldNum" sz="quarter" idx="13"/>
          </p:nvPr>
        </p:nvSpPr>
        <p:spPr/>
        <p:txBody>
          <a:bodyPr/>
          <a:lstStyle/>
          <a:p>
            <a:pPr algn="r"/>
            <a:fld id="{275F0495-0EA6-8F48-9FDA-F603597FF733}" type="slidenum">
              <a:rPr lang="en-US" smtClean="0"/>
              <a:pPr algn="r"/>
              <a:t>15</a:t>
            </a:fld>
            <a:endParaRPr lang="en-US" dirty="0"/>
          </a:p>
        </p:txBody>
      </p:sp>
      <p:sp>
        <p:nvSpPr>
          <p:cNvPr id="4" name="Text Placeholder 1">
            <a:extLst>
              <a:ext uri="{FF2B5EF4-FFF2-40B4-BE49-F238E27FC236}">
                <a16:creationId xmlns:a16="http://schemas.microsoft.com/office/drawing/2014/main" id="{846C6C59-FA36-874C-8C02-80D79372B2CD}"/>
              </a:ext>
            </a:extLst>
          </p:cNvPr>
          <p:cNvSpPr>
            <a:spLocks noGrp="1"/>
          </p:cNvSpPr>
          <p:nvPr>
            <p:ph type="body" sz="quarter" idx="12"/>
          </p:nvPr>
        </p:nvSpPr>
        <p:spPr>
          <a:xfrm>
            <a:off x="515938" y="549275"/>
            <a:ext cx="11160125" cy="5280025"/>
          </a:xfrm>
        </p:spPr>
        <p:txBody>
          <a:bodyPr/>
          <a:lstStyle/>
          <a:p>
            <a:r>
              <a:rPr lang="en-AU" dirty="0"/>
              <a:t>Citizen science is when citizens participate in scientific research.</a:t>
            </a:r>
          </a:p>
        </p:txBody>
      </p:sp>
    </p:spTree>
    <p:extLst>
      <p:ext uri="{BB962C8B-B14F-4D97-AF65-F5344CB8AC3E}">
        <p14:creationId xmlns:p14="http://schemas.microsoft.com/office/powerpoint/2010/main" val="143499321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69A28A-496A-7947-927C-051F9186700A}"/>
              </a:ext>
            </a:extLst>
          </p:cNvPr>
          <p:cNvSpPr>
            <a:spLocks noGrp="1"/>
          </p:cNvSpPr>
          <p:nvPr>
            <p:ph type="title"/>
          </p:nvPr>
        </p:nvSpPr>
        <p:spPr/>
        <p:txBody>
          <a:bodyPr/>
          <a:lstStyle/>
          <a:p>
            <a:pPr algn="ctr"/>
            <a:r>
              <a:rPr lang="en-AU" sz="5400" dirty="0"/>
              <a:t>Why count sea turtles?</a:t>
            </a:r>
            <a:endParaRPr lang="en-US" sz="5400" dirty="0"/>
          </a:p>
        </p:txBody>
      </p:sp>
      <p:sp>
        <p:nvSpPr>
          <p:cNvPr id="4" name="Slide Number Placeholder 3">
            <a:extLst>
              <a:ext uri="{FF2B5EF4-FFF2-40B4-BE49-F238E27FC236}">
                <a16:creationId xmlns:a16="http://schemas.microsoft.com/office/drawing/2014/main" id="{AA0F0765-4A90-5148-8319-36D6DFC3840C}"/>
              </a:ext>
            </a:extLst>
          </p:cNvPr>
          <p:cNvSpPr>
            <a:spLocks noGrp="1"/>
          </p:cNvSpPr>
          <p:nvPr>
            <p:ph type="sldNum" sz="quarter" idx="12"/>
          </p:nvPr>
        </p:nvSpPr>
        <p:spPr/>
        <p:txBody>
          <a:bodyPr/>
          <a:lstStyle/>
          <a:p>
            <a:pPr algn="r"/>
            <a:fld id="{A23E3DB6-7D61-2E4C-8C80-E9322AEA1496}" type="slidenum">
              <a:rPr lang="en-US" smtClean="0"/>
              <a:pPr algn="r"/>
              <a:t>150</a:t>
            </a:fld>
            <a:endParaRPr lang="en-US" dirty="0"/>
          </a:p>
        </p:txBody>
      </p:sp>
      <p:pic>
        <p:nvPicPr>
          <p:cNvPr id="8" name="Picture 7">
            <a:extLst>
              <a:ext uri="{FF2B5EF4-FFF2-40B4-BE49-F238E27FC236}">
                <a16:creationId xmlns:a16="http://schemas.microsoft.com/office/drawing/2014/main" id="{30333274-4569-3842-A3CD-F51F775ACE8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7439" r="2576" b="32893"/>
          <a:stretch/>
        </p:blipFill>
        <p:spPr>
          <a:xfrm>
            <a:off x="0" y="1788558"/>
            <a:ext cx="12192000" cy="4143774"/>
          </a:xfrm>
          <a:prstGeom prst="rect">
            <a:avLst/>
          </a:prstGeom>
        </p:spPr>
      </p:pic>
    </p:spTree>
    <p:extLst>
      <p:ext uri="{BB962C8B-B14F-4D97-AF65-F5344CB8AC3E}">
        <p14:creationId xmlns:p14="http://schemas.microsoft.com/office/powerpoint/2010/main" val="269939234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AFC8A7-747A-F845-B378-DE39376E51D9}"/>
              </a:ext>
            </a:extLst>
          </p:cNvPr>
          <p:cNvSpPr>
            <a:spLocks noGrp="1"/>
          </p:cNvSpPr>
          <p:nvPr>
            <p:ph type="sldNum" sz="quarter" idx="12"/>
          </p:nvPr>
        </p:nvSpPr>
        <p:spPr/>
        <p:txBody>
          <a:bodyPr/>
          <a:lstStyle/>
          <a:p>
            <a:pPr algn="r"/>
            <a:fld id="{275F0495-0EA6-8F48-9FDA-F603597FF733}" type="slidenum">
              <a:rPr lang="en-US" smtClean="0"/>
              <a:pPr algn="r"/>
              <a:t>151</a:t>
            </a:fld>
            <a:endParaRPr lang="en-US" dirty="0"/>
          </a:p>
        </p:txBody>
      </p:sp>
      <p:sp>
        <p:nvSpPr>
          <p:cNvPr id="3" name="Content Placeholder 2">
            <a:extLst>
              <a:ext uri="{FF2B5EF4-FFF2-40B4-BE49-F238E27FC236}">
                <a16:creationId xmlns:a16="http://schemas.microsoft.com/office/drawing/2014/main" id="{DDCEC875-845A-B243-A27E-5CC1A616E1A5}"/>
              </a:ext>
            </a:extLst>
          </p:cNvPr>
          <p:cNvSpPr>
            <a:spLocks noGrp="1"/>
          </p:cNvSpPr>
          <p:nvPr>
            <p:ph idx="1"/>
          </p:nvPr>
        </p:nvSpPr>
        <p:spPr/>
        <p:txBody>
          <a:bodyPr/>
          <a:lstStyle/>
          <a:p>
            <a:pPr algn="ctr">
              <a:spcAft>
                <a:spcPts val="1800"/>
              </a:spcAft>
            </a:pPr>
            <a:r>
              <a:rPr lang="en-US" dirty="0"/>
              <a:t>Sea turtles are </a:t>
            </a:r>
            <a:r>
              <a:rPr lang="en-US" b="1" u="sng" dirty="0"/>
              <a:t>THREATENED WITH EXTINCTION</a:t>
            </a:r>
            <a:r>
              <a:rPr lang="en-US" b="1" dirty="0"/>
              <a:t>.</a:t>
            </a:r>
          </a:p>
        </p:txBody>
      </p:sp>
      <p:pic>
        <p:nvPicPr>
          <p:cNvPr id="5" name="Picture Placeholder 4">
            <a:extLst>
              <a:ext uri="{FF2B5EF4-FFF2-40B4-BE49-F238E27FC236}">
                <a16:creationId xmlns:a16="http://schemas.microsoft.com/office/drawing/2014/main" id="{FB67812B-D872-1D4A-8C0C-E4596239F7C0}"/>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6325" r="16325"/>
          <a:stretch/>
        </p:blipFill>
        <p:spPr>
          <a:prstGeom prst="rect">
            <a:avLst/>
          </a:prstGeom>
        </p:spPr>
      </p:pic>
    </p:spTree>
    <p:extLst>
      <p:ext uri="{BB962C8B-B14F-4D97-AF65-F5344CB8AC3E}">
        <p14:creationId xmlns:p14="http://schemas.microsoft.com/office/powerpoint/2010/main" val="3546821618"/>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434242-B612-5844-996A-EBEFB3D1BBFF}"/>
              </a:ext>
            </a:extLst>
          </p:cNvPr>
          <p:cNvSpPr>
            <a:spLocks noGrp="1"/>
          </p:cNvSpPr>
          <p:nvPr>
            <p:ph type="sldNum" sz="quarter" idx="12"/>
          </p:nvPr>
        </p:nvSpPr>
        <p:spPr/>
        <p:txBody>
          <a:bodyPr/>
          <a:lstStyle/>
          <a:p>
            <a:pPr algn="r"/>
            <a:fld id="{275F0495-0EA6-8F48-9FDA-F603597FF733}" type="slidenum">
              <a:rPr lang="en-US" smtClean="0"/>
              <a:pPr algn="r"/>
              <a:t>152</a:t>
            </a:fld>
            <a:endParaRPr lang="en-US" dirty="0"/>
          </a:p>
        </p:txBody>
      </p:sp>
      <p:sp>
        <p:nvSpPr>
          <p:cNvPr id="3" name="Content Placeholder 2">
            <a:extLst>
              <a:ext uri="{FF2B5EF4-FFF2-40B4-BE49-F238E27FC236}">
                <a16:creationId xmlns:a16="http://schemas.microsoft.com/office/drawing/2014/main" id="{3293B0E7-878D-1D4D-A281-EA9EB87BEDDC}"/>
              </a:ext>
            </a:extLst>
          </p:cNvPr>
          <p:cNvSpPr>
            <a:spLocks noGrp="1"/>
          </p:cNvSpPr>
          <p:nvPr>
            <p:ph idx="1"/>
          </p:nvPr>
        </p:nvSpPr>
        <p:spPr/>
        <p:txBody>
          <a:bodyPr/>
          <a:lstStyle/>
          <a:p>
            <a:pPr algn="ctr">
              <a:spcAft>
                <a:spcPts val="1800"/>
              </a:spcAft>
            </a:pPr>
            <a:r>
              <a:rPr lang="en-AU" dirty="0"/>
              <a:t>Who is counting </a:t>
            </a:r>
            <a:br>
              <a:rPr lang="en-AU" dirty="0"/>
            </a:br>
            <a:r>
              <a:rPr lang="en-AU" dirty="0"/>
              <a:t>sea turtles?</a:t>
            </a:r>
          </a:p>
          <a:p>
            <a:pPr algn="ctr">
              <a:spcAft>
                <a:spcPts val="1800"/>
              </a:spcAft>
            </a:pPr>
            <a:r>
              <a:rPr lang="en-AU" sz="3200" dirty="0"/>
              <a:t>Green / Hawksbill / other</a:t>
            </a:r>
          </a:p>
        </p:txBody>
      </p:sp>
      <p:pic>
        <p:nvPicPr>
          <p:cNvPr id="7" name="Picture Placeholder 15">
            <a:extLst>
              <a:ext uri="{FF2B5EF4-FFF2-40B4-BE49-F238E27FC236}">
                <a16:creationId xmlns:a16="http://schemas.microsoft.com/office/drawing/2014/main" id="{BE8E330B-32CB-7F4E-BD37-511C634ABE2B}"/>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255046675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3826D4A-76F8-6E4A-A308-BD75538298F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14" b="11588"/>
          <a:stretch/>
        </p:blipFill>
        <p:spPr>
          <a:xfrm>
            <a:off x="0" y="0"/>
            <a:ext cx="12192000" cy="6858000"/>
          </a:xfrm>
          <a:prstGeom prst="rect">
            <a:avLst/>
          </a:prstGeom>
        </p:spPr>
      </p:pic>
      <p:sp>
        <p:nvSpPr>
          <p:cNvPr id="6" name="Title 2">
            <a:extLst>
              <a:ext uri="{FF2B5EF4-FFF2-40B4-BE49-F238E27FC236}">
                <a16:creationId xmlns:a16="http://schemas.microsoft.com/office/drawing/2014/main" id="{6CF81F41-A56F-AB47-827B-5EAD4F8D0940}"/>
              </a:ext>
            </a:extLst>
          </p:cNvPr>
          <p:cNvSpPr txBox="1">
            <a:spLocks/>
          </p:cNvSpPr>
          <p:nvPr/>
        </p:nvSpPr>
        <p:spPr>
          <a:xfrm>
            <a:off x="515936" y="565987"/>
            <a:ext cx="2492307" cy="958014"/>
          </a:xfrm>
          <a:prstGeom prst="rect">
            <a:avLst/>
          </a:prstGeom>
          <a:blipFill>
            <a:blip r:embed="rId4"/>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Bef>
                <a:spcPts val="0"/>
              </a:spcBef>
              <a:spcAft>
                <a:spcPts val="1800"/>
              </a:spcAft>
            </a:pPr>
            <a:r>
              <a:rPr lang="en-US" sz="5400" dirty="0"/>
              <a:t>Sharks</a:t>
            </a:r>
            <a:endParaRPr lang="en-US" sz="2000" dirty="0"/>
          </a:p>
        </p:txBody>
      </p:sp>
    </p:spTree>
    <p:extLst>
      <p:ext uri="{BB962C8B-B14F-4D97-AF65-F5344CB8AC3E}">
        <p14:creationId xmlns:p14="http://schemas.microsoft.com/office/powerpoint/2010/main" val="3110056471"/>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2808C4-ADF9-1C4A-B711-A77D416C4E57}"/>
              </a:ext>
            </a:extLst>
          </p:cNvPr>
          <p:cNvSpPr>
            <a:spLocks noGrp="1"/>
          </p:cNvSpPr>
          <p:nvPr>
            <p:ph type="sldNum" sz="quarter" idx="12"/>
          </p:nvPr>
        </p:nvSpPr>
        <p:spPr/>
        <p:txBody>
          <a:bodyPr/>
          <a:lstStyle/>
          <a:p>
            <a:pPr algn="r"/>
            <a:fld id="{275F0495-0EA6-8F48-9FDA-F603597FF733}" type="slidenum">
              <a:rPr lang="en-US" smtClean="0"/>
              <a:pPr algn="r"/>
              <a:t>154</a:t>
            </a:fld>
            <a:endParaRPr lang="en-US" dirty="0"/>
          </a:p>
        </p:txBody>
      </p:sp>
      <p:sp>
        <p:nvSpPr>
          <p:cNvPr id="3" name="Content Placeholder 2">
            <a:extLst>
              <a:ext uri="{FF2B5EF4-FFF2-40B4-BE49-F238E27FC236}">
                <a16:creationId xmlns:a16="http://schemas.microsoft.com/office/drawing/2014/main" id="{599A6F9E-61DA-B94F-86B6-D3522E064B5E}"/>
              </a:ext>
            </a:extLst>
          </p:cNvPr>
          <p:cNvSpPr>
            <a:spLocks noGrp="1"/>
          </p:cNvSpPr>
          <p:nvPr>
            <p:ph idx="1"/>
          </p:nvPr>
        </p:nvSpPr>
        <p:spPr/>
        <p:txBody>
          <a:bodyPr/>
          <a:lstStyle/>
          <a:p>
            <a:r>
              <a:rPr lang="en-US" dirty="0"/>
              <a:t>Whitetip reef sharks have a white tip.</a:t>
            </a:r>
            <a:endParaRPr lang="en-US" sz="2800" dirty="0"/>
          </a:p>
        </p:txBody>
      </p:sp>
      <p:pic>
        <p:nvPicPr>
          <p:cNvPr id="6" name="Picture Placeholder 5">
            <a:extLst>
              <a:ext uri="{FF2B5EF4-FFF2-40B4-BE49-F238E27FC236}">
                <a16:creationId xmlns:a16="http://schemas.microsoft.com/office/drawing/2014/main" id="{0E8C2821-7E72-2A47-A749-64914A8609C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909" r="17909"/>
          <a:stretch/>
        </p:blipFill>
        <p:spPr>
          <a:prstGeom prst="rect">
            <a:avLst/>
          </a:prstGeom>
        </p:spPr>
      </p:pic>
      <p:sp>
        <p:nvSpPr>
          <p:cNvPr id="5" name="TextBox 4">
            <a:extLst>
              <a:ext uri="{FF2B5EF4-FFF2-40B4-BE49-F238E27FC236}">
                <a16:creationId xmlns:a16="http://schemas.microsoft.com/office/drawing/2014/main" id="{9143200E-2045-3440-AF0B-456CC64F97FB}"/>
              </a:ext>
            </a:extLst>
          </p:cNvPr>
          <p:cNvSpPr txBox="1"/>
          <p:nvPr/>
        </p:nvSpPr>
        <p:spPr>
          <a:xfrm>
            <a:off x="9523142" y="558521"/>
            <a:ext cx="2152920" cy="707886"/>
          </a:xfrm>
          <a:prstGeom prst="rect">
            <a:avLst/>
          </a:prstGeom>
          <a:noFill/>
        </p:spPr>
        <p:txBody>
          <a:bodyPr wrap="square">
            <a:spAutoFit/>
          </a:bodyPr>
          <a:lstStyle/>
          <a:p>
            <a:pPr algn="ctr"/>
            <a:r>
              <a:rPr lang="en-US" sz="2000" b="1" u="sng" dirty="0">
                <a:solidFill>
                  <a:schemeClr val="bg1"/>
                </a:solidFill>
              </a:rPr>
              <a:t>VULNERABLE TO EXTINCTION</a:t>
            </a:r>
          </a:p>
        </p:txBody>
      </p:sp>
      <p:sp>
        <p:nvSpPr>
          <p:cNvPr id="7" name="TextBox 6">
            <a:extLst>
              <a:ext uri="{FF2B5EF4-FFF2-40B4-BE49-F238E27FC236}">
                <a16:creationId xmlns:a16="http://schemas.microsoft.com/office/drawing/2014/main" id="{10C936EB-FFC8-5248-A689-CF83CA07FD70}"/>
              </a:ext>
            </a:extLst>
          </p:cNvPr>
          <p:cNvSpPr txBox="1"/>
          <p:nvPr/>
        </p:nvSpPr>
        <p:spPr>
          <a:xfrm>
            <a:off x="7065851" y="1389070"/>
            <a:ext cx="1222115" cy="707886"/>
          </a:xfrm>
          <a:prstGeom prst="rect">
            <a:avLst/>
          </a:prstGeom>
          <a:solidFill>
            <a:srgbClr val="FFFFFF"/>
          </a:solidFill>
        </p:spPr>
        <p:txBody>
          <a:bodyPr wrap="square" rtlCol="0">
            <a:spAutoFit/>
          </a:bodyPr>
          <a:lstStyle/>
          <a:p>
            <a:pPr algn="ctr"/>
            <a:r>
              <a:rPr lang="en-AU" sz="2000" dirty="0">
                <a:solidFill>
                  <a:schemeClr val="tx2"/>
                </a:solidFill>
              </a:rPr>
              <a:t>White tip on fin</a:t>
            </a:r>
          </a:p>
        </p:txBody>
      </p:sp>
    </p:spTree>
    <p:extLst>
      <p:ext uri="{BB962C8B-B14F-4D97-AF65-F5344CB8AC3E}">
        <p14:creationId xmlns:p14="http://schemas.microsoft.com/office/powerpoint/2010/main" val="1514649942"/>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2808C4-ADF9-1C4A-B711-A77D416C4E57}"/>
              </a:ext>
            </a:extLst>
          </p:cNvPr>
          <p:cNvSpPr>
            <a:spLocks noGrp="1"/>
          </p:cNvSpPr>
          <p:nvPr>
            <p:ph type="sldNum" sz="quarter" idx="12"/>
          </p:nvPr>
        </p:nvSpPr>
        <p:spPr/>
        <p:txBody>
          <a:bodyPr/>
          <a:lstStyle/>
          <a:p>
            <a:pPr algn="r"/>
            <a:fld id="{275F0495-0EA6-8F48-9FDA-F603597FF733}" type="slidenum">
              <a:rPr lang="en-US" smtClean="0"/>
              <a:pPr algn="r"/>
              <a:t>155</a:t>
            </a:fld>
            <a:endParaRPr lang="en-US" dirty="0"/>
          </a:p>
        </p:txBody>
      </p:sp>
      <p:sp>
        <p:nvSpPr>
          <p:cNvPr id="3" name="Content Placeholder 2">
            <a:extLst>
              <a:ext uri="{FF2B5EF4-FFF2-40B4-BE49-F238E27FC236}">
                <a16:creationId xmlns:a16="http://schemas.microsoft.com/office/drawing/2014/main" id="{599A6F9E-61DA-B94F-86B6-D3522E064B5E}"/>
              </a:ext>
            </a:extLst>
          </p:cNvPr>
          <p:cNvSpPr>
            <a:spLocks noGrp="1"/>
          </p:cNvSpPr>
          <p:nvPr>
            <p:ph idx="1"/>
          </p:nvPr>
        </p:nvSpPr>
        <p:spPr/>
        <p:txBody>
          <a:bodyPr/>
          <a:lstStyle/>
          <a:p>
            <a:r>
              <a:rPr lang="en-US" dirty="0"/>
              <a:t>Blacktip reef sharks have a black tip.</a:t>
            </a:r>
            <a:endParaRPr lang="en-US" sz="2800" dirty="0"/>
          </a:p>
        </p:txBody>
      </p:sp>
      <p:pic>
        <p:nvPicPr>
          <p:cNvPr id="11" name="Picture Placeholder 10">
            <a:extLst>
              <a:ext uri="{FF2B5EF4-FFF2-40B4-BE49-F238E27FC236}">
                <a16:creationId xmlns:a16="http://schemas.microsoft.com/office/drawing/2014/main" id="{009584C8-BB81-9941-9B0E-E4244ABD684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8698" r="18698"/>
          <a:stretch/>
        </p:blipFill>
        <p:spPr>
          <a:prstGeom prst="rect">
            <a:avLst/>
          </a:prstGeom>
        </p:spPr>
      </p:pic>
      <p:sp>
        <p:nvSpPr>
          <p:cNvPr id="5" name="TextBox 4">
            <a:extLst>
              <a:ext uri="{FF2B5EF4-FFF2-40B4-BE49-F238E27FC236}">
                <a16:creationId xmlns:a16="http://schemas.microsoft.com/office/drawing/2014/main" id="{9143200E-2045-3440-AF0B-456CC64F97FB}"/>
              </a:ext>
            </a:extLst>
          </p:cNvPr>
          <p:cNvSpPr txBox="1"/>
          <p:nvPr/>
        </p:nvSpPr>
        <p:spPr>
          <a:xfrm>
            <a:off x="9523142" y="558521"/>
            <a:ext cx="2152920" cy="707886"/>
          </a:xfrm>
          <a:prstGeom prst="rect">
            <a:avLst/>
          </a:prstGeom>
          <a:noFill/>
        </p:spPr>
        <p:txBody>
          <a:bodyPr wrap="square">
            <a:spAutoFit/>
          </a:bodyPr>
          <a:lstStyle/>
          <a:p>
            <a:pPr algn="ctr"/>
            <a:r>
              <a:rPr lang="en-US" sz="2000" b="1" u="sng" dirty="0">
                <a:solidFill>
                  <a:schemeClr val="bg1"/>
                </a:solidFill>
              </a:rPr>
              <a:t>VULNERABLE TO EXTINCTION</a:t>
            </a:r>
          </a:p>
        </p:txBody>
      </p:sp>
      <p:sp>
        <p:nvSpPr>
          <p:cNvPr id="7" name="TextBox 6">
            <a:extLst>
              <a:ext uri="{FF2B5EF4-FFF2-40B4-BE49-F238E27FC236}">
                <a16:creationId xmlns:a16="http://schemas.microsoft.com/office/drawing/2014/main" id="{10C936EB-FFC8-5248-A689-CF83CA07FD70}"/>
              </a:ext>
            </a:extLst>
          </p:cNvPr>
          <p:cNvSpPr txBox="1"/>
          <p:nvPr/>
        </p:nvSpPr>
        <p:spPr>
          <a:xfrm>
            <a:off x="6642105" y="1623245"/>
            <a:ext cx="1276210" cy="707886"/>
          </a:xfrm>
          <a:prstGeom prst="rect">
            <a:avLst/>
          </a:prstGeom>
          <a:solidFill>
            <a:srgbClr val="FFFFFF"/>
          </a:solidFill>
        </p:spPr>
        <p:txBody>
          <a:bodyPr wrap="square" rtlCol="0">
            <a:spAutoFit/>
          </a:bodyPr>
          <a:lstStyle/>
          <a:p>
            <a:pPr algn="ctr"/>
            <a:r>
              <a:rPr lang="en-AU" sz="2000" dirty="0">
                <a:solidFill>
                  <a:schemeClr val="tx2"/>
                </a:solidFill>
              </a:rPr>
              <a:t>Black tip on fin</a:t>
            </a:r>
          </a:p>
        </p:txBody>
      </p:sp>
    </p:spTree>
    <p:extLst>
      <p:ext uri="{BB962C8B-B14F-4D97-AF65-F5344CB8AC3E}">
        <p14:creationId xmlns:p14="http://schemas.microsoft.com/office/powerpoint/2010/main" val="3854612416"/>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940D6B-A7D0-6F4F-A260-026F08C868DD}"/>
              </a:ext>
            </a:extLst>
          </p:cNvPr>
          <p:cNvSpPr>
            <a:spLocks noGrp="1"/>
          </p:cNvSpPr>
          <p:nvPr>
            <p:ph type="sldNum" sz="quarter" idx="12"/>
          </p:nvPr>
        </p:nvSpPr>
        <p:spPr/>
        <p:txBody>
          <a:bodyPr/>
          <a:lstStyle/>
          <a:p>
            <a:pPr algn="r"/>
            <a:fld id="{275F0495-0EA6-8F48-9FDA-F603597FF733}" type="slidenum">
              <a:rPr lang="en-US" smtClean="0"/>
              <a:pPr algn="r"/>
              <a:t>156</a:t>
            </a:fld>
            <a:endParaRPr lang="en-US" dirty="0"/>
          </a:p>
        </p:txBody>
      </p:sp>
      <p:sp>
        <p:nvSpPr>
          <p:cNvPr id="3" name="Content Placeholder 2">
            <a:extLst>
              <a:ext uri="{FF2B5EF4-FFF2-40B4-BE49-F238E27FC236}">
                <a16:creationId xmlns:a16="http://schemas.microsoft.com/office/drawing/2014/main" id="{7E875F5A-9179-6A41-A6CC-56D07A103264}"/>
              </a:ext>
            </a:extLst>
          </p:cNvPr>
          <p:cNvSpPr>
            <a:spLocks noGrp="1"/>
          </p:cNvSpPr>
          <p:nvPr>
            <p:ph idx="1"/>
          </p:nvPr>
        </p:nvSpPr>
        <p:spPr/>
        <p:txBody>
          <a:bodyPr/>
          <a:lstStyle/>
          <a:p>
            <a:r>
              <a:rPr lang="en-US" dirty="0"/>
              <a:t>Epaulette sharks are </a:t>
            </a:r>
            <a:r>
              <a:rPr lang="en-US" dirty="0" smtClean="0"/>
              <a:t>small </a:t>
            </a:r>
            <a:r>
              <a:rPr lang="en-US" dirty="0"/>
              <a:t>and harmless.</a:t>
            </a:r>
            <a:endParaRPr lang="en-US" sz="2800" dirty="0"/>
          </a:p>
        </p:txBody>
      </p:sp>
      <p:pic>
        <p:nvPicPr>
          <p:cNvPr id="5" name="Picture Placeholder 4">
            <a:extLst>
              <a:ext uri="{FF2B5EF4-FFF2-40B4-BE49-F238E27FC236}">
                <a16:creationId xmlns:a16="http://schemas.microsoft.com/office/drawing/2014/main" id="{9B9A8FEE-D389-3E42-BDBA-03DCFD227D91}"/>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3911" r="13911"/>
          <a:stretch/>
        </p:blipFill>
        <p:spPr>
          <a:prstGeom prst="rect">
            <a:avLst/>
          </a:prstGeom>
        </p:spPr>
      </p:pic>
    </p:spTree>
    <p:extLst>
      <p:ext uri="{BB962C8B-B14F-4D97-AF65-F5344CB8AC3E}">
        <p14:creationId xmlns:p14="http://schemas.microsoft.com/office/powerpoint/2010/main" val="2997667966"/>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F998E7-C791-5A46-8520-AAA0CAD94B47}"/>
              </a:ext>
            </a:extLst>
          </p:cNvPr>
          <p:cNvSpPr>
            <a:spLocks noGrp="1"/>
          </p:cNvSpPr>
          <p:nvPr>
            <p:ph type="sldNum" sz="quarter" idx="12"/>
          </p:nvPr>
        </p:nvSpPr>
        <p:spPr/>
        <p:txBody>
          <a:bodyPr/>
          <a:lstStyle/>
          <a:p>
            <a:pPr algn="r"/>
            <a:fld id="{275F0495-0EA6-8F48-9FDA-F603597FF733}" type="slidenum">
              <a:rPr lang="en-US" smtClean="0"/>
              <a:pPr algn="r"/>
              <a:t>157</a:t>
            </a:fld>
            <a:endParaRPr lang="en-US" dirty="0"/>
          </a:p>
        </p:txBody>
      </p:sp>
      <p:sp>
        <p:nvSpPr>
          <p:cNvPr id="3" name="Content Placeholder 2">
            <a:extLst>
              <a:ext uri="{FF2B5EF4-FFF2-40B4-BE49-F238E27FC236}">
                <a16:creationId xmlns:a16="http://schemas.microsoft.com/office/drawing/2014/main" id="{AB070C06-45B3-FB4B-BC8E-CEE99CF62F5A}"/>
              </a:ext>
            </a:extLst>
          </p:cNvPr>
          <p:cNvSpPr>
            <a:spLocks noGrp="1"/>
          </p:cNvSpPr>
          <p:nvPr>
            <p:ph idx="1"/>
          </p:nvPr>
        </p:nvSpPr>
        <p:spPr/>
        <p:txBody>
          <a:bodyPr/>
          <a:lstStyle/>
          <a:p>
            <a:r>
              <a:rPr lang="en-US" dirty="0"/>
              <a:t>Tawny nurse sharks are also harmless.</a:t>
            </a:r>
            <a:endParaRPr lang="en-US" sz="2800" dirty="0"/>
          </a:p>
        </p:txBody>
      </p:sp>
      <p:pic>
        <p:nvPicPr>
          <p:cNvPr id="5" name="Picture Placeholder 4">
            <a:extLst>
              <a:ext uri="{FF2B5EF4-FFF2-40B4-BE49-F238E27FC236}">
                <a16:creationId xmlns:a16="http://schemas.microsoft.com/office/drawing/2014/main" id="{49709876-55BC-5B4F-8E14-E64AC7EF9E5D}"/>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5829" t="1" r="9991" b="-1"/>
          <a:stretch/>
        </p:blipFill>
        <p:spPr>
          <a:xfrm>
            <a:off x="6286500" y="549274"/>
            <a:ext cx="5389563" cy="5594400"/>
          </a:xfrm>
          <a:prstGeom prst="rect">
            <a:avLst/>
          </a:prstGeom>
        </p:spPr>
      </p:pic>
      <p:sp>
        <p:nvSpPr>
          <p:cNvPr id="6" name="TextBox 5">
            <a:extLst>
              <a:ext uri="{FF2B5EF4-FFF2-40B4-BE49-F238E27FC236}">
                <a16:creationId xmlns:a16="http://schemas.microsoft.com/office/drawing/2014/main" id="{72BF3891-E537-B445-B621-2BB56D463F54}"/>
              </a:ext>
            </a:extLst>
          </p:cNvPr>
          <p:cNvSpPr txBox="1"/>
          <p:nvPr/>
        </p:nvSpPr>
        <p:spPr>
          <a:xfrm>
            <a:off x="9523142" y="558521"/>
            <a:ext cx="2152920" cy="707886"/>
          </a:xfrm>
          <a:prstGeom prst="rect">
            <a:avLst/>
          </a:prstGeom>
          <a:noFill/>
        </p:spPr>
        <p:txBody>
          <a:bodyPr wrap="square">
            <a:spAutoFit/>
          </a:bodyPr>
          <a:lstStyle/>
          <a:p>
            <a:pPr algn="ctr"/>
            <a:r>
              <a:rPr lang="en-US" sz="2000" b="1" u="sng" dirty="0">
                <a:solidFill>
                  <a:schemeClr val="bg1"/>
                </a:solidFill>
              </a:rPr>
              <a:t>VULNERABLE TO EXTINCTION</a:t>
            </a:r>
          </a:p>
        </p:txBody>
      </p:sp>
    </p:spTree>
    <p:extLst>
      <p:ext uri="{BB962C8B-B14F-4D97-AF65-F5344CB8AC3E}">
        <p14:creationId xmlns:p14="http://schemas.microsoft.com/office/powerpoint/2010/main" val="2582354757"/>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6C10C6-CEC9-904C-BC68-E5B409888E5F}"/>
              </a:ext>
            </a:extLst>
          </p:cNvPr>
          <p:cNvSpPr>
            <a:spLocks noGrp="1"/>
          </p:cNvSpPr>
          <p:nvPr>
            <p:ph type="sldNum" sz="quarter" idx="12"/>
          </p:nvPr>
        </p:nvSpPr>
        <p:spPr/>
        <p:txBody>
          <a:bodyPr/>
          <a:lstStyle/>
          <a:p>
            <a:pPr algn="r"/>
            <a:fld id="{275F0495-0EA6-8F48-9FDA-F603597FF733}" type="slidenum">
              <a:rPr lang="en-US" smtClean="0"/>
              <a:pPr algn="r"/>
              <a:t>158</a:t>
            </a:fld>
            <a:endParaRPr lang="en-US" dirty="0"/>
          </a:p>
        </p:txBody>
      </p:sp>
      <p:sp>
        <p:nvSpPr>
          <p:cNvPr id="3" name="Content Placeholder 2">
            <a:extLst>
              <a:ext uri="{FF2B5EF4-FFF2-40B4-BE49-F238E27FC236}">
                <a16:creationId xmlns:a16="http://schemas.microsoft.com/office/drawing/2014/main" id="{8A1D8A8C-1B21-DE47-AEA6-2CDAB9062886}"/>
              </a:ext>
            </a:extLst>
          </p:cNvPr>
          <p:cNvSpPr>
            <a:spLocks noGrp="1"/>
          </p:cNvSpPr>
          <p:nvPr>
            <p:ph idx="1"/>
          </p:nvPr>
        </p:nvSpPr>
        <p:spPr/>
        <p:txBody>
          <a:bodyPr/>
          <a:lstStyle/>
          <a:p>
            <a:r>
              <a:rPr lang="en-US" dirty="0"/>
              <a:t>Hammerhead </a:t>
            </a:r>
            <a:br>
              <a:rPr lang="en-US" dirty="0"/>
            </a:br>
            <a:r>
              <a:rPr lang="en-US" dirty="0"/>
              <a:t>sharks migrate long distances.</a:t>
            </a:r>
            <a:endParaRPr lang="en-US" sz="2800" dirty="0"/>
          </a:p>
        </p:txBody>
      </p:sp>
      <p:pic>
        <p:nvPicPr>
          <p:cNvPr id="5" name="Picture Placeholder 4">
            <a:extLst>
              <a:ext uri="{FF2B5EF4-FFF2-40B4-BE49-F238E27FC236}">
                <a16:creationId xmlns:a16="http://schemas.microsoft.com/office/drawing/2014/main" id="{E342593A-5D8B-1048-B77B-202BD839B9A0}"/>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t="4530" b="4530"/>
          <a:stretch/>
        </p:blipFill>
        <p:spPr>
          <a:prstGeom prst="rect">
            <a:avLst/>
          </a:prstGeom>
        </p:spPr>
      </p:pic>
      <p:sp>
        <p:nvSpPr>
          <p:cNvPr id="6" name="TextBox 5">
            <a:extLst>
              <a:ext uri="{FF2B5EF4-FFF2-40B4-BE49-F238E27FC236}">
                <a16:creationId xmlns:a16="http://schemas.microsoft.com/office/drawing/2014/main" id="{F1C98275-9C83-5049-A1B1-83DC5A396610}"/>
              </a:ext>
            </a:extLst>
          </p:cNvPr>
          <p:cNvSpPr txBox="1"/>
          <p:nvPr/>
        </p:nvSpPr>
        <p:spPr>
          <a:xfrm>
            <a:off x="9606708" y="558521"/>
            <a:ext cx="2069353" cy="707886"/>
          </a:xfrm>
          <a:prstGeom prst="rect">
            <a:avLst/>
          </a:prstGeom>
          <a:noFill/>
        </p:spPr>
        <p:txBody>
          <a:bodyPr wrap="square">
            <a:spAutoFit/>
          </a:bodyPr>
          <a:lstStyle/>
          <a:p>
            <a:pPr algn="ctr"/>
            <a:r>
              <a:rPr lang="en-US" sz="2000" b="1" u="sng" dirty="0" smtClean="0">
                <a:solidFill>
                  <a:schemeClr val="bg1"/>
                </a:solidFill>
              </a:rPr>
              <a:t>CRITICALLY </a:t>
            </a:r>
            <a:r>
              <a:rPr lang="en-US" sz="2000" b="1" u="sng" dirty="0">
                <a:solidFill>
                  <a:schemeClr val="bg1"/>
                </a:solidFill>
              </a:rPr>
              <a:t>ENDANGERED</a:t>
            </a:r>
          </a:p>
        </p:txBody>
      </p:sp>
    </p:spTree>
    <p:extLst>
      <p:ext uri="{BB962C8B-B14F-4D97-AF65-F5344CB8AC3E}">
        <p14:creationId xmlns:p14="http://schemas.microsoft.com/office/powerpoint/2010/main" val="2499168621"/>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CD19955-02D9-8A49-9AA2-E725CAC4BCD8}"/>
              </a:ext>
            </a:extLst>
          </p:cNvPr>
          <p:cNvSpPr>
            <a:spLocks noGrp="1"/>
          </p:cNvSpPr>
          <p:nvPr>
            <p:ph type="sldNum" sz="quarter" idx="12"/>
          </p:nvPr>
        </p:nvSpPr>
        <p:spPr/>
        <p:txBody>
          <a:bodyPr/>
          <a:lstStyle/>
          <a:p>
            <a:pPr algn="r"/>
            <a:fld id="{275F0495-0EA6-8F48-9FDA-F603597FF733}" type="slidenum">
              <a:rPr lang="en-US" smtClean="0"/>
              <a:pPr algn="r"/>
              <a:t>159</a:t>
            </a:fld>
            <a:endParaRPr lang="en-US" dirty="0"/>
          </a:p>
        </p:txBody>
      </p:sp>
      <p:sp>
        <p:nvSpPr>
          <p:cNvPr id="3" name="Content Placeholder 2">
            <a:extLst>
              <a:ext uri="{FF2B5EF4-FFF2-40B4-BE49-F238E27FC236}">
                <a16:creationId xmlns:a16="http://schemas.microsoft.com/office/drawing/2014/main" id="{833A2020-EBC1-DA47-BE0F-B563E6FDDCA6}"/>
              </a:ext>
            </a:extLst>
          </p:cNvPr>
          <p:cNvSpPr>
            <a:spLocks noGrp="1"/>
          </p:cNvSpPr>
          <p:nvPr>
            <p:ph idx="1"/>
          </p:nvPr>
        </p:nvSpPr>
        <p:spPr/>
        <p:txBody>
          <a:bodyPr/>
          <a:lstStyle/>
          <a:p>
            <a:r>
              <a:rPr lang="en-US" dirty="0"/>
              <a:t>Wobbegong sharks live on </a:t>
            </a:r>
            <a:r>
              <a:rPr lang="en-US" dirty="0" smtClean="0"/>
              <a:t>the Reef. </a:t>
            </a:r>
            <a:r>
              <a:rPr lang="en-US" dirty="0"/>
              <a:t>They sleep during the day and hunt at night.</a:t>
            </a:r>
            <a:endParaRPr lang="en-US" sz="2800" dirty="0"/>
          </a:p>
        </p:txBody>
      </p:sp>
      <p:pic>
        <p:nvPicPr>
          <p:cNvPr id="5" name="Picture Placeholder 4">
            <a:extLst>
              <a:ext uri="{FF2B5EF4-FFF2-40B4-BE49-F238E27FC236}">
                <a16:creationId xmlns:a16="http://schemas.microsoft.com/office/drawing/2014/main" id="{8B67D10E-52FF-A24A-B51A-C16BAD82FAC4}"/>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3873" r="13873"/>
          <a:stretch/>
        </p:blipFill>
        <p:spPr>
          <a:prstGeom prst="rect">
            <a:avLst/>
          </a:prstGeom>
        </p:spPr>
      </p:pic>
    </p:spTree>
    <p:extLst>
      <p:ext uri="{BB962C8B-B14F-4D97-AF65-F5344CB8AC3E}">
        <p14:creationId xmlns:p14="http://schemas.microsoft.com/office/powerpoint/2010/main" val="5112355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hqprint">
            <a:extLst>
              <a:ext uri="{28A0092B-C50C-407E-A947-70E740481C1C}">
                <a14:useLocalDpi xmlns:a14="http://schemas.microsoft.com/office/drawing/2010/main" val="0"/>
              </a:ext>
            </a:extLst>
          </a:blip>
          <a:srcRect t="9756"/>
          <a:stretch/>
        </p:blipFill>
        <p:spPr>
          <a:xfrm>
            <a:off x="0" y="0"/>
            <a:ext cx="12192000" cy="6858000"/>
          </a:xfrm>
          <a:prstGeom prst="rect">
            <a:avLst/>
          </a:prstGeom>
        </p:spPr>
      </p:pic>
    </p:spTree>
    <p:extLst>
      <p:ext uri="{BB962C8B-B14F-4D97-AF65-F5344CB8AC3E}">
        <p14:creationId xmlns:p14="http://schemas.microsoft.com/office/powerpoint/2010/main" val="209894922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17E9C3-EAD5-BA48-972C-8942BDFE30BE}"/>
              </a:ext>
            </a:extLst>
          </p:cNvPr>
          <p:cNvSpPr>
            <a:spLocks noGrp="1"/>
          </p:cNvSpPr>
          <p:nvPr>
            <p:ph type="sldNum" sz="quarter" idx="12"/>
          </p:nvPr>
        </p:nvSpPr>
        <p:spPr/>
        <p:txBody>
          <a:bodyPr/>
          <a:lstStyle/>
          <a:p>
            <a:pPr algn="r"/>
            <a:fld id="{275F0495-0EA6-8F48-9FDA-F603597FF733}" type="slidenum">
              <a:rPr lang="en-US" smtClean="0"/>
              <a:pPr algn="r"/>
              <a:t>160</a:t>
            </a:fld>
            <a:endParaRPr lang="en-US" dirty="0"/>
          </a:p>
        </p:txBody>
      </p:sp>
      <p:sp>
        <p:nvSpPr>
          <p:cNvPr id="3" name="Content Placeholder 2">
            <a:extLst>
              <a:ext uri="{FF2B5EF4-FFF2-40B4-BE49-F238E27FC236}">
                <a16:creationId xmlns:a16="http://schemas.microsoft.com/office/drawing/2014/main" id="{987A9738-6210-EB42-9744-03ABC6EEB177}"/>
              </a:ext>
            </a:extLst>
          </p:cNvPr>
          <p:cNvSpPr>
            <a:spLocks noGrp="1"/>
          </p:cNvSpPr>
          <p:nvPr>
            <p:ph idx="1"/>
          </p:nvPr>
        </p:nvSpPr>
        <p:spPr/>
        <p:txBody>
          <a:bodyPr/>
          <a:lstStyle/>
          <a:p>
            <a:r>
              <a:rPr lang="en-US" dirty="0"/>
              <a:t>Leopard sharks like sitting on the sand.</a:t>
            </a:r>
            <a:endParaRPr lang="en-US" sz="2800" dirty="0"/>
          </a:p>
        </p:txBody>
      </p:sp>
      <p:pic>
        <p:nvPicPr>
          <p:cNvPr id="5" name="Picture Placeholder 4">
            <a:extLst>
              <a:ext uri="{FF2B5EF4-FFF2-40B4-BE49-F238E27FC236}">
                <a16:creationId xmlns:a16="http://schemas.microsoft.com/office/drawing/2014/main" id="{0B11D57A-BF49-4C4B-8059-90D6CE683E4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911" r="17911"/>
          <a:stretch/>
        </p:blipFill>
        <p:spPr>
          <a:prstGeom prst="rect">
            <a:avLst/>
          </a:prstGeom>
        </p:spPr>
      </p:pic>
    </p:spTree>
    <p:extLst>
      <p:ext uri="{BB962C8B-B14F-4D97-AF65-F5344CB8AC3E}">
        <p14:creationId xmlns:p14="http://schemas.microsoft.com/office/powerpoint/2010/main" val="358504912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C3468F-D054-DD4A-B40B-C39B3DF4AD4E}"/>
              </a:ext>
            </a:extLst>
          </p:cNvPr>
          <p:cNvSpPr>
            <a:spLocks noGrp="1"/>
          </p:cNvSpPr>
          <p:nvPr>
            <p:ph type="sldNum" sz="quarter" idx="12"/>
          </p:nvPr>
        </p:nvSpPr>
        <p:spPr/>
        <p:txBody>
          <a:bodyPr/>
          <a:lstStyle/>
          <a:p>
            <a:pPr algn="r"/>
            <a:fld id="{275F0495-0EA6-8F48-9FDA-F603597FF733}" type="slidenum">
              <a:rPr lang="en-US" smtClean="0"/>
              <a:pPr algn="r"/>
              <a:t>161</a:t>
            </a:fld>
            <a:endParaRPr lang="en-US" dirty="0"/>
          </a:p>
        </p:txBody>
      </p:sp>
      <p:sp>
        <p:nvSpPr>
          <p:cNvPr id="3" name="Content Placeholder 2">
            <a:extLst>
              <a:ext uri="{FF2B5EF4-FFF2-40B4-BE49-F238E27FC236}">
                <a16:creationId xmlns:a16="http://schemas.microsoft.com/office/drawing/2014/main" id="{0D03C6BD-BB7F-7945-96E3-45488E8AB6BE}"/>
              </a:ext>
            </a:extLst>
          </p:cNvPr>
          <p:cNvSpPr>
            <a:spLocks noGrp="1"/>
          </p:cNvSpPr>
          <p:nvPr>
            <p:ph idx="1"/>
          </p:nvPr>
        </p:nvSpPr>
        <p:spPr/>
        <p:txBody>
          <a:bodyPr/>
          <a:lstStyle/>
          <a:p>
            <a:r>
              <a:rPr lang="en-US" dirty="0"/>
              <a:t>Whale sharks are the </a:t>
            </a:r>
            <a:r>
              <a:rPr lang="en-US" dirty="0" smtClean="0"/>
              <a:t>biggest </a:t>
            </a:r>
            <a:r>
              <a:rPr lang="en-US" dirty="0"/>
              <a:t>sharks alive. </a:t>
            </a:r>
          </a:p>
          <a:p>
            <a:r>
              <a:rPr lang="en-US" dirty="0"/>
              <a:t>They have </a:t>
            </a:r>
            <a:r>
              <a:rPr lang="en-US" dirty="0" smtClean="0"/>
              <a:t>small </a:t>
            </a:r>
            <a:r>
              <a:rPr lang="en-US" dirty="0"/>
              <a:t>teeth. They eat plankton.</a:t>
            </a:r>
          </a:p>
        </p:txBody>
      </p:sp>
      <p:pic>
        <p:nvPicPr>
          <p:cNvPr id="5" name="Picture Placeholder 4">
            <a:extLst>
              <a:ext uri="{FF2B5EF4-FFF2-40B4-BE49-F238E27FC236}">
                <a16:creationId xmlns:a16="http://schemas.microsoft.com/office/drawing/2014/main" id="{6BFE047D-0FCB-8441-AFA5-5D11E40F83C3}"/>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9013" t="-359" r="7455" b="359"/>
          <a:stretch/>
        </p:blipFill>
        <p:spPr>
          <a:xfrm>
            <a:off x="6286500" y="549274"/>
            <a:ext cx="5389563" cy="5594400"/>
          </a:xfrm>
          <a:prstGeom prst="rect">
            <a:avLst/>
          </a:prstGeom>
        </p:spPr>
      </p:pic>
      <p:sp>
        <p:nvSpPr>
          <p:cNvPr id="6" name="TextBox 5">
            <a:extLst>
              <a:ext uri="{FF2B5EF4-FFF2-40B4-BE49-F238E27FC236}">
                <a16:creationId xmlns:a16="http://schemas.microsoft.com/office/drawing/2014/main" id="{1EA03C19-7D74-FE4C-A331-DA4D7229B178}"/>
              </a:ext>
            </a:extLst>
          </p:cNvPr>
          <p:cNvSpPr txBox="1"/>
          <p:nvPr/>
        </p:nvSpPr>
        <p:spPr>
          <a:xfrm>
            <a:off x="9621783" y="569371"/>
            <a:ext cx="2054280" cy="400110"/>
          </a:xfrm>
          <a:prstGeom prst="rect">
            <a:avLst/>
          </a:prstGeom>
          <a:noFill/>
        </p:spPr>
        <p:txBody>
          <a:bodyPr wrap="square">
            <a:spAutoFit/>
          </a:bodyPr>
          <a:lstStyle/>
          <a:p>
            <a:pPr algn="ctr"/>
            <a:r>
              <a:rPr lang="en-US" sz="2000" b="1" u="sng" dirty="0">
                <a:solidFill>
                  <a:schemeClr val="bg1"/>
                </a:solidFill>
              </a:rPr>
              <a:t>ENDANGERED</a:t>
            </a:r>
          </a:p>
        </p:txBody>
      </p:sp>
    </p:spTree>
    <p:extLst>
      <p:ext uri="{BB962C8B-B14F-4D97-AF65-F5344CB8AC3E}">
        <p14:creationId xmlns:p14="http://schemas.microsoft.com/office/powerpoint/2010/main" val="2493226911"/>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57B291A-D030-634B-A8F8-293A48E806D9}"/>
              </a:ext>
            </a:extLst>
          </p:cNvPr>
          <p:cNvSpPr>
            <a:spLocks noGrp="1"/>
          </p:cNvSpPr>
          <p:nvPr>
            <p:ph type="sldNum" sz="quarter" idx="12"/>
          </p:nvPr>
        </p:nvSpPr>
        <p:spPr/>
        <p:txBody>
          <a:bodyPr/>
          <a:lstStyle/>
          <a:p>
            <a:pPr algn="r"/>
            <a:fld id="{275F0495-0EA6-8F48-9FDA-F603597FF733}" type="slidenum">
              <a:rPr lang="en-US" smtClean="0"/>
              <a:pPr algn="r"/>
              <a:t>162</a:t>
            </a:fld>
            <a:endParaRPr lang="en-US" dirty="0"/>
          </a:p>
        </p:txBody>
      </p:sp>
      <p:sp>
        <p:nvSpPr>
          <p:cNvPr id="3" name="Content Placeholder 2">
            <a:extLst>
              <a:ext uri="{FF2B5EF4-FFF2-40B4-BE49-F238E27FC236}">
                <a16:creationId xmlns:a16="http://schemas.microsoft.com/office/drawing/2014/main" id="{C4C22716-43F5-3548-A554-209E98191B4F}"/>
              </a:ext>
            </a:extLst>
          </p:cNvPr>
          <p:cNvSpPr>
            <a:spLocks noGrp="1"/>
          </p:cNvSpPr>
          <p:nvPr>
            <p:ph idx="1"/>
          </p:nvPr>
        </p:nvSpPr>
        <p:spPr/>
        <p:txBody>
          <a:bodyPr/>
          <a:lstStyle/>
          <a:p>
            <a:r>
              <a:rPr lang="en-US" dirty="0"/>
              <a:t>Sharks have </a:t>
            </a:r>
            <a:r>
              <a:rPr lang="en-US" dirty="0" smtClean="0"/>
              <a:t>all </a:t>
            </a:r>
            <a:r>
              <a:rPr lang="en-US" dirty="0"/>
              <a:t/>
            </a:r>
            <a:br>
              <a:rPr lang="en-US" dirty="0"/>
            </a:br>
            <a:r>
              <a:rPr lang="en-US" dirty="0"/>
              <a:t>the senses that </a:t>
            </a:r>
            <a:br>
              <a:rPr lang="en-US" dirty="0"/>
            </a:br>
            <a:r>
              <a:rPr lang="en-US" dirty="0"/>
              <a:t>we have.</a:t>
            </a:r>
          </a:p>
          <a:p>
            <a:r>
              <a:rPr lang="en-US" dirty="0"/>
              <a:t>They can see, </a:t>
            </a:r>
            <a:br>
              <a:rPr lang="en-US" dirty="0"/>
            </a:br>
            <a:r>
              <a:rPr lang="en-US" dirty="0"/>
              <a:t>hear, smell, taste and feel.</a:t>
            </a:r>
          </a:p>
        </p:txBody>
      </p:sp>
      <p:pic>
        <p:nvPicPr>
          <p:cNvPr id="5" name="Picture Placeholder 4">
            <a:extLst>
              <a:ext uri="{FF2B5EF4-FFF2-40B4-BE49-F238E27FC236}">
                <a16:creationId xmlns:a16="http://schemas.microsoft.com/office/drawing/2014/main" id="{61B3E6BC-DEF3-CB4D-94F7-54BB99F9EC1B}"/>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5037" r="10783"/>
          <a:stretch/>
        </p:blipFill>
        <p:spPr>
          <a:xfrm>
            <a:off x="6286500" y="549274"/>
            <a:ext cx="5389563" cy="5594400"/>
          </a:xfrm>
          <a:prstGeom prst="rect">
            <a:avLst/>
          </a:prstGeom>
        </p:spPr>
      </p:pic>
      <p:sp>
        <p:nvSpPr>
          <p:cNvPr id="6" name="Rectangle 5">
            <a:extLst>
              <a:ext uri="{FF2B5EF4-FFF2-40B4-BE49-F238E27FC236}">
                <a16:creationId xmlns:a16="http://schemas.microsoft.com/office/drawing/2014/main" id="{ACA23B76-5218-9942-9102-093FDA036C62}"/>
              </a:ext>
            </a:extLst>
          </p:cNvPr>
          <p:cNvSpPr/>
          <p:nvPr/>
        </p:nvSpPr>
        <p:spPr>
          <a:xfrm>
            <a:off x="9192173" y="5682852"/>
            <a:ext cx="2392450" cy="400110"/>
          </a:xfrm>
          <a:prstGeom prst="rect">
            <a:avLst/>
          </a:prstGeom>
          <a:solidFill>
            <a:schemeClr val="tx2"/>
          </a:solidFill>
        </p:spPr>
        <p:txBody>
          <a:bodyPr wrap="none">
            <a:spAutoFit/>
          </a:bodyPr>
          <a:lstStyle/>
          <a:p>
            <a:pPr algn="r"/>
            <a:r>
              <a:rPr lang="en-US" sz="2000" dirty="0">
                <a:solidFill>
                  <a:schemeClr val="bg1"/>
                </a:solidFill>
              </a:rPr>
              <a:t>Tawny nurse shark </a:t>
            </a:r>
          </a:p>
        </p:txBody>
      </p:sp>
    </p:spTree>
    <p:extLst>
      <p:ext uri="{BB962C8B-B14F-4D97-AF65-F5344CB8AC3E}">
        <p14:creationId xmlns:p14="http://schemas.microsoft.com/office/powerpoint/2010/main" val="1074725012"/>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7393E9A-7DD7-F741-A772-BF4370A9F413}"/>
              </a:ext>
            </a:extLst>
          </p:cNvPr>
          <p:cNvSpPr>
            <a:spLocks noGrp="1"/>
          </p:cNvSpPr>
          <p:nvPr>
            <p:ph type="sldNum" sz="quarter" idx="12"/>
          </p:nvPr>
        </p:nvSpPr>
        <p:spPr/>
        <p:txBody>
          <a:bodyPr/>
          <a:lstStyle/>
          <a:p>
            <a:pPr algn="r"/>
            <a:fld id="{275F0495-0EA6-8F48-9FDA-F603597FF733}" type="slidenum">
              <a:rPr lang="en-US" smtClean="0"/>
              <a:pPr algn="r"/>
              <a:t>163</a:t>
            </a:fld>
            <a:endParaRPr lang="en-US" dirty="0"/>
          </a:p>
        </p:txBody>
      </p:sp>
      <p:sp>
        <p:nvSpPr>
          <p:cNvPr id="5" name="Content Placeholder 2">
            <a:extLst>
              <a:ext uri="{FF2B5EF4-FFF2-40B4-BE49-F238E27FC236}">
                <a16:creationId xmlns:a16="http://schemas.microsoft.com/office/drawing/2014/main" id="{0BA56E54-393C-F04E-89D4-1653ECFDF23D}"/>
              </a:ext>
            </a:extLst>
          </p:cNvPr>
          <p:cNvSpPr>
            <a:spLocks noGrp="1"/>
          </p:cNvSpPr>
          <p:nvPr>
            <p:ph idx="1"/>
          </p:nvPr>
        </p:nvSpPr>
        <p:spPr>
          <a:xfrm>
            <a:off x="515939" y="549275"/>
            <a:ext cx="5389519" cy="5594349"/>
          </a:xfrm>
        </p:spPr>
        <p:txBody>
          <a:bodyPr/>
          <a:lstStyle/>
          <a:p>
            <a:r>
              <a:rPr lang="en-US" dirty="0"/>
              <a:t>Sharks also have a super sense.</a:t>
            </a:r>
          </a:p>
          <a:p>
            <a:r>
              <a:rPr lang="en-US" dirty="0"/>
              <a:t>Do you know </a:t>
            </a:r>
            <a:br>
              <a:rPr lang="en-US" dirty="0"/>
            </a:br>
            <a:r>
              <a:rPr lang="en-US" dirty="0"/>
              <a:t>what it is? </a:t>
            </a:r>
          </a:p>
        </p:txBody>
      </p:sp>
      <p:pic>
        <p:nvPicPr>
          <p:cNvPr id="6" name="Picture Placeholder 4">
            <a:extLst>
              <a:ext uri="{FF2B5EF4-FFF2-40B4-BE49-F238E27FC236}">
                <a16:creationId xmlns:a16="http://schemas.microsoft.com/office/drawing/2014/main" id="{43DDF1AF-F64A-8546-919A-76B33FC08C69}"/>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3851" r="13851"/>
          <a:stretch/>
        </p:blipFill>
        <p:spPr>
          <a:xfrm>
            <a:off x="6286500" y="549274"/>
            <a:ext cx="5389563" cy="5594400"/>
          </a:xfrm>
          <a:prstGeom prst="rect">
            <a:avLst/>
          </a:prstGeom>
        </p:spPr>
      </p:pic>
      <p:sp>
        <p:nvSpPr>
          <p:cNvPr id="7" name="Arrow: Right 1">
            <a:extLst>
              <a:ext uri="{FF2B5EF4-FFF2-40B4-BE49-F238E27FC236}">
                <a16:creationId xmlns:a16="http://schemas.microsoft.com/office/drawing/2014/main" id="{F5DBA8E4-D16C-0847-828D-A321CA82E82E}"/>
              </a:ext>
            </a:extLst>
          </p:cNvPr>
          <p:cNvSpPr/>
          <p:nvPr/>
        </p:nvSpPr>
        <p:spPr>
          <a:xfrm rot="18552400">
            <a:off x="7603455" y="2410301"/>
            <a:ext cx="926920" cy="707088"/>
          </a:xfrm>
          <a:prstGeom prst="right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TextBox 7">
            <a:extLst>
              <a:ext uri="{FF2B5EF4-FFF2-40B4-BE49-F238E27FC236}">
                <a16:creationId xmlns:a16="http://schemas.microsoft.com/office/drawing/2014/main" id="{8988F2CA-8931-8A49-BCF6-B88D2ED88A3D}"/>
              </a:ext>
            </a:extLst>
          </p:cNvPr>
          <p:cNvSpPr txBox="1"/>
          <p:nvPr/>
        </p:nvSpPr>
        <p:spPr>
          <a:xfrm>
            <a:off x="9067471" y="5731330"/>
            <a:ext cx="2534852" cy="338554"/>
          </a:xfrm>
          <a:prstGeom prst="rect">
            <a:avLst/>
          </a:prstGeom>
          <a:solidFill>
            <a:schemeClr val="tx2"/>
          </a:solidFill>
          <a:ln>
            <a:noFill/>
          </a:ln>
        </p:spPr>
        <p:txBody>
          <a:bodyPr wrap="square" rtlCol="0">
            <a:spAutoFit/>
          </a:bodyPr>
          <a:lstStyle/>
          <a:p>
            <a:r>
              <a:rPr lang="en-US" sz="1600" dirty="0">
                <a:solidFill>
                  <a:schemeClr val="bg1"/>
                </a:solidFill>
              </a:rPr>
              <a:t>Leopard shark (harmless)</a:t>
            </a:r>
          </a:p>
        </p:txBody>
      </p:sp>
    </p:spTree>
    <p:extLst>
      <p:ext uri="{BB962C8B-B14F-4D97-AF65-F5344CB8AC3E}">
        <p14:creationId xmlns:p14="http://schemas.microsoft.com/office/powerpoint/2010/main" val="1147748035"/>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994FFF-8B2F-DE4D-9E4B-CA9D88255195}"/>
              </a:ext>
            </a:extLst>
          </p:cNvPr>
          <p:cNvSpPr>
            <a:spLocks noGrp="1"/>
          </p:cNvSpPr>
          <p:nvPr>
            <p:ph type="title"/>
          </p:nvPr>
        </p:nvSpPr>
        <p:spPr/>
        <p:txBody>
          <a:bodyPr/>
          <a:lstStyle/>
          <a:p>
            <a:pPr algn="ctr"/>
            <a:r>
              <a:rPr lang="en-AU" sz="5400" dirty="0"/>
              <a:t>Why count sharks?</a:t>
            </a:r>
          </a:p>
        </p:txBody>
      </p:sp>
      <p:sp>
        <p:nvSpPr>
          <p:cNvPr id="2" name="Slide Number Placeholder 1">
            <a:extLst>
              <a:ext uri="{FF2B5EF4-FFF2-40B4-BE49-F238E27FC236}">
                <a16:creationId xmlns:a16="http://schemas.microsoft.com/office/drawing/2014/main" id="{85D834A9-0265-6E43-A8AE-FA598D7E33A1}"/>
              </a:ext>
            </a:extLst>
          </p:cNvPr>
          <p:cNvSpPr>
            <a:spLocks noGrp="1"/>
          </p:cNvSpPr>
          <p:nvPr>
            <p:ph type="sldNum" sz="quarter" idx="12"/>
          </p:nvPr>
        </p:nvSpPr>
        <p:spPr/>
        <p:txBody>
          <a:bodyPr/>
          <a:lstStyle/>
          <a:p>
            <a:pPr algn="r"/>
            <a:fld id="{C1222EFF-7CC0-EF4B-B73E-C2ADBFEE8731}" type="slidenum">
              <a:rPr lang="en-US" smtClean="0"/>
              <a:pPr algn="r"/>
              <a:t>164</a:t>
            </a:fld>
            <a:endParaRPr lang="en-US" dirty="0"/>
          </a:p>
        </p:txBody>
      </p:sp>
      <p:pic>
        <p:nvPicPr>
          <p:cNvPr id="6" name="Picture 5">
            <a:extLst>
              <a:ext uri="{FF2B5EF4-FFF2-40B4-BE49-F238E27FC236}">
                <a16:creationId xmlns:a16="http://schemas.microsoft.com/office/drawing/2014/main" id="{F24FF883-9E48-2545-9C5C-60D552BF67C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512"/>
          <a:stretch/>
        </p:blipFill>
        <p:spPr>
          <a:xfrm>
            <a:off x="0" y="1788556"/>
            <a:ext cx="6096000" cy="4143773"/>
          </a:xfrm>
          <a:prstGeom prst="rect">
            <a:avLst/>
          </a:prstGeom>
        </p:spPr>
      </p:pic>
      <p:pic>
        <p:nvPicPr>
          <p:cNvPr id="7" name="Picture 6">
            <a:extLst>
              <a:ext uri="{FF2B5EF4-FFF2-40B4-BE49-F238E27FC236}">
                <a16:creationId xmlns:a16="http://schemas.microsoft.com/office/drawing/2014/main" id="{DBC85BE1-E1D5-244B-AC23-152396C604C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 t="-1" r="2098"/>
          <a:stretch/>
        </p:blipFill>
        <p:spPr>
          <a:xfrm>
            <a:off x="6106683" y="1788556"/>
            <a:ext cx="6085317" cy="4143772"/>
          </a:xfrm>
          <a:prstGeom prst="rect">
            <a:avLst/>
          </a:prstGeom>
        </p:spPr>
      </p:pic>
    </p:spTree>
    <p:extLst>
      <p:ext uri="{BB962C8B-B14F-4D97-AF65-F5344CB8AC3E}">
        <p14:creationId xmlns:p14="http://schemas.microsoft.com/office/powerpoint/2010/main" val="3906848398"/>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DFD95C-7019-4640-BFB6-B81133A6CA88}"/>
              </a:ext>
            </a:extLst>
          </p:cNvPr>
          <p:cNvSpPr>
            <a:spLocks noGrp="1"/>
          </p:cNvSpPr>
          <p:nvPr>
            <p:ph type="sldNum" sz="quarter" idx="12"/>
          </p:nvPr>
        </p:nvSpPr>
        <p:spPr/>
        <p:txBody>
          <a:bodyPr/>
          <a:lstStyle/>
          <a:p>
            <a:pPr algn="r"/>
            <a:fld id="{275F0495-0EA6-8F48-9FDA-F603597FF733}" type="slidenum">
              <a:rPr lang="en-US" smtClean="0"/>
              <a:pPr algn="r"/>
              <a:t>165</a:t>
            </a:fld>
            <a:endParaRPr lang="en-US" dirty="0"/>
          </a:p>
        </p:txBody>
      </p:sp>
      <p:sp>
        <p:nvSpPr>
          <p:cNvPr id="3" name="Content Placeholder 2">
            <a:extLst>
              <a:ext uri="{FF2B5EF4-FFF2-40B4-BE49-F238E27FC236}">
                <a16:creationId xmlns:a16="http://schemas.microsoft.com/office/drawing/2014/main" id="{BB9CAFD4-864D-5B4B-AF29-7F887361A76F}"/>
              </a:ext>
            </a:extLst>
          </p:cNvPr>
          <p:cNvSpPr>
            <a:spLocks noGrp="1"/>
          </p:cNvSpPr>
          <p:nvPr>
            <p:ph idx="1"/>
          </p:nvPr>
        </p:nvSpPr>
        <p:spPr/>
        <p:txBody>
          <a:bodyPr/>
          <a:lstStyle/>
          <a:p>
            <a:r>
              <a:rPr lang="en-US" sz="4800" dirty="0">
                <a:solidFill>
                  <a:schemeClr val="bg1"/>
                </a:solidFill>
              </a:rPr>
              <a:t> </a:t>
            </a:r>
            <a:r>
              <a:rPr lang="en-US" dirty="0"/>
              <a:t>Sharks keep </a:t>
            </a:r>
            <a:br>
              <a:rPr lang="en-US" dirty="0"/>
            </a:br>
            <a:r>
              <a:rPr lang="en-US" dirty="0"/>
              <a:t>the Reef balanced and healthy.</a:t>
            </a:r>
          </a:p>
        </p:txBody>
      </p:sp>
      <p:pic>
        <p:nvPicPr>
          <p:cNvPr id="5" name="Picture 2">
            <a:extLst>
              <a:ext uri="{FF2B5EF4-FFF2-40B4-BE49-F238E27FC236}">
                <a16:creationId xmlns:a16="http://schemas.microsoft.com/office/drawing/2014/main" id="{132C34D3-D712-F24E-BF3E-37F09D6F9FDE}"/>
              </a:ext>
            </a:extLst>
          </p:cNvPr>
          <p:cNvPicPr>
            <a:picLocks noGrp="1" noChangeAspect="1" noChangeArrowheads="1"/>
          </p:cNvPicPr>
          <p:nvPr>
            <p:ph type="pic" sz="quarter" idx="14"/>
          </p:nvPr>
        </p:nvPicPr>
        <p:blipFill rotWithShape="1">
          <a:blip r:embed="rId4">
            <a:extLst>
              <a:ext uri="{28A0092B-C50C-407E-A947-70E740481C1C}">
                <a14:useLocalDpi xmlns:a14="http://schemas.microsoft.com/office/drawing/2010/main" val="0"/>
              </a:ext>
            </a:extLst>
          </a:blip>
          <a:srcRect l="-1" t="15049" r="46293"/>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919455"/>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3CDB05-3776-DC46-9A69-D34CE5D60CFB}"/>
              </a:ext>
            </a:extLst>
          </p:cNvPr>
          <p:cNvSpPr>
            <a:spLocks noGrp="1"/>
          </p:cNvSpPr>
          <p:nvPr>
            <p:ph type="sldNum" sz="quarter" idx="12"/>
          </p:nvPr>
        </p:nvSpPr>
        <p:spPr/>
        <p:txBody>
          <a:bodyPr/>
          <a:lstStyle/>
          <a:p>
            <a:pPr algn="r"/>
            <a:fld id="{275F0495-0EA6-8F48-9FDA-F603597FF733}" type="slidenum">
              <a:rPr lang="en-US" smtClean="0"/>
              <a:pPr algn="r"/>
              <a:t>166</a:t>
            </a:fld>
            <a:endParaRPr lang="en-US" dirty="0"/>
          </a:p>
        </p:txBody>
      </p:sp>
      <p:sp>
        <p:nvSpPr>
          <p:cNvPr id="3" name="Content Placeholder 2">
            <a:extLst>
              <a:ext uri="{FF2B5EF4-FFF2-40B4-BE49-F238E27FC236}">
                <a16:creationId xmlns:a16="http://schemas.microsoft.com/office/drawing/2014/main" id="{2BD5B288-5EAB-4349-AF6F-9AE1C89699DB}"/>
              </a:ext>
            </a:extLst>
          </p:cNvPr>
          <p:cNvSpPr>
            <a:spLocks noGrp="1"/>
          </p:cNvSpPr>
          <p:nvPr>
            <p:ph idx="1"/>
          </p:nvPr>
        </p:nvSpPr>
        <p:spPr/>
        <p:txBody>
          <a:bodyPr/>
          <a:lstStyle/>
          <a:p>
            <a:r>
              <a:rPr lang="en-US" dirty="0"/>
              <a:t>Many sharks are </a:t>
            </a:r>
            <a:r>
              <a:rPr lang="en-US" b="1" u="sng" dirty="0"/>
              <a:t>THREATENED WITH EXTINCTION.</a:t>
            </a:r>
          </a:p>
        </p:txBody>
      </p:sp>
      <p:pic>
        <p:nvPicPr>
          <p:cNvPr id="5" name="Picture Placeholder 4">
            <a:extLst>
              <a:ext uri="{FF2B5EF4-FFF2-40B4-BE49-F238E27FC236}">
                <a16:creationId xmlns:a16="http://schemas.microsoft.com/office/drawing/2014/main" id="{1015A03A-DB0F-204C-BB10-AECB87FA6E4D}"/>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980" r="17980"/>
          <a:stretch/>
        </p:blipFill>
        <p:spPr>
          <a:prstGeom prst="rect">
            <a:avLst/>
          </a:prstGeom>
        </p:spPr>
      </p:pic>
    </p:spTree>
    <p:extLst>
      <p:ext uri="{BB962C8B-B14F-4D97-AF65-F5344CB8AC3E}">
        <p14:creationId xmlns:p14="http://schemas.microsoft.com/office/powerpoint/2010/main" val="3225952731"/>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A9BCF8-8F73-B041-AA67-F4F920AE3E93}"/>
              </a:ext>
            </a:extLst>
          </p:cNvPr>
          <p:cNvSpPr>
            <a:spLocks noGrp="1"/>
          </p:cNvSpPr>
          <p:nvPr>
            <p:ph type="sldNum" sz="quarter" idx="12"/>
          </p:nvPr>
        </p:nvSpPr>
        <p:spPr/>
        <p:txBody>
          <a:bodyPr/>
          <a:lstStyle/>
          <a:p>
            <a:pPr algn="r"/>
            <a:fld id="{275F0495-0EA6-8F48-9FDA-F603597FF733}" type="slidenum">
              <a:rPr lang="en-US" smtClean="0"/>
              <a:pPr algn="r"/>
              <a:t>167</a:t>
            </a:fld>
            <a:endParaRPr lang="en-US" dirty="0"/>
          </a:p>
        </p:txBody>
      </p:sp>
      <p:sp>
        <p:nvSpPr>
          <p:cNvPr id="3" name="Content Placeholder 2">
            <a:extLst>
              <a:ext uri="{FF2B5EF4-FFF2-40B4-BE49-F238E27FC236}">
                <a16:creationId xmlns:a16="http://schemas.microsoft.com/office/drawing/2014/main" id="{4609DF13-764E-774A-8F79-F7DA2321C27A}"/>
              </a:ext>
            </a:extLst>
          </p:cNvPr>
          <p:cNvSpPr>
            <a:spLocks noGrp="1"/>
          </p:cNvSpPr>
          <p:nvPr>
            <p:ph idx="1"/>
          </p:nvPr>
        </p:nvSpPr>
        <p:spPr/>
        <p:txBody>
          <a:bodyPr/>
          <a:lstStyle/>
          <a:p>
            <a:pPr algn="ctr">
              <a:spcAft>
                <a:spcPts val="1800"/>
              </a:spcAft>
            </a:pPr>
            <a:r>
              <a:rPr lang="en-AU" dirty="0"/>
              <a:t>Who is counting sharks?</a:t>
            </a:r>
          </a:p>
          <a:p>
            <a:pPr algn="ctr">
              <a:spcAft>
                <a:spcPts val="1800"/>
              </a:spcAft>
            </a:pPr>
            <a:r>
              <a:rPr lang="en-AU" sz="3200" dirty="0"/>
              <a:t>Whitetip / Blacktip / other</a:t>
            </a:r>
          </a:p>
        </p:txBody>
      </p:sp>
      <p:pic>
        <p:nvPicPr>
          <p:cNvPr id="7" name="Picture Placeholder 15">
            <a:extLst>
              <a:ext uri="{FF2B5EF4-FFF2-40B4-BE49-F238E27FC236}">
                <a16:creationId xmlns:a16="http://schemas.microsoft.com/office/drawing/2014/main" id="{4F711842-AC42-B143-97A8-F0B0555E011A}"/>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2042458662"/>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CEB9CA-23CF-F944-A356-0E2F34B7391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6" t="9214" r="1" b="6134"/>
          <a:stretch/>
        </p:blipFill>
        <p:spPr>
          <a:xfrm>
            <a:off x="1" y="0"/>
            <a:ext cx="12191998" cy="6858000"/>
          </a:xfrm>
          <a:prstGeom prst="rect">
            <a:avLst/>
          </a:prstGeom>
        </p:spPr>
      </p:pic>
      <p:sp>
        <p:nvSpPr>
          <p:cNvPr id="6" name="Title 2">
            <a:extLst>
              <a:ext uri="{FF2B5EF4-FFF2-40B4-BE49-F238E27FC236}">
                <a16:creationId xmlns:a16="http://schemas.microsoft.com/office/drawing/2014/main" id="{810A9217-EBB0-5149-86D1-1D79AFA24F57}"/>
              </a:ext>
            </a:extLst>
          </p:cNvPr>
          <p:cNvSpPr txBox="1">
            <a:spLocks/>
          </p:cNvSpPr>
          <p:nvPr/>
        </p:nvSpPr>
        <p:spPr>
          <a:xfrm>
            <a:off x="515937" y="549275"/>
            <a:ext cx="5580063" cy="1783107"/>
          </a:xfrm>
          <a:prstGeom prst="rect">
            <a:avLst/>
          </a:prstGeom>
          <a:blipFill dpi="0" rotWithShape="1">
            <a:blip r:embed="rId4"/>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US" sz="5400" dirty="0"/>
              <a:t>Crown-of-Thorns Starfish (COTS)</a:t>
            </a:r>
            <a:endParaRPr lang="en-US" sz="2000" dirty="0"/>
          </a:p>
        </p:txBody>
      </p:sp>
    </p:spTree>
    <p:extLst>
      <p:ext uri="{BB962C8B-B14F-4D97-AF65-F5344CB8AC3E}">
        <p14:creationId xmlns:p14="http://schemas.microsoft.com/office/powerpoint/2010/main" val="242161337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 t="15626" r="1"/>
          <a:stretch/>
        </p:blipFill>
        <p:spPr>
          <a:xfrm>
            <a:off x="0" y="0"/>
            <a:ext cx="12192000" cy="6858000"/>
          </a:xfrm>
          <a:prstGeom prst="rect">
            <a:avLst/>
          </a:prstGeom>
        </p:spPr>
      </p:pic>
    </p:spTree>
    <p:extLst>
      <p:ext uri="{BB962C8B-B14F-4D97-AF65-F5344CB8AC3E}">
        <p14:creationId xmlns:p14="http://schemas.microsoft.com/office/powerpoint/2010/main" val="197509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8CB7B53-E336-C545-B558-8EF31D45E7DB}"/>
              </a:ext>
            </a:extLst>
          </p:cNvPr>
          <p:cNvSpPr>
            <a:spLocks noGrp="1"/>
          </p:cNvSpPr>
          <p:nvPr>
            <p:ph type="body" sz="quarter" idx="12"/>
          </p:nvPr>
        </p:nvSpPr>
        <p:spPr>
          <a:xfrm>
            <a:off x="2023156" y="549275"/>
            <a:ext cx="8281306" cy="5280025"/>
          </a:xfrm>
        </p:spPr>
        <p:txBody>
          <a:bodyPr/>
          <a:lstStyle/>
          <a:p>
            <a:r>
              <a:rPr lang="en-AU" dirty="0"/>
              <a:t>Data from citizen science helps to monitor and </a:t>
            </a:r>
          </a:p>
          <a:p>
            <a:r>
              <a:rPr lang="en-AU" dirty="0"/>
              <a:t>manage the Reef.</a:t>
            </a:r>
          </a:p>
        </p:txBody>
      </p:sp>
      <p:sp>
        <p:nvSpPr>
          <p:cNvPr id="3" name="Slide Number Placeholder 2">
            <a:extLst>
              <a:ext uri="{FF2B5EF4-FFF2-40B4-BE49-F238E27FC236}">
                <a16:creationId xmlns:a16="http://schemas.microsoft.com/office/drawing/2014/main" id="{C61731BD-966E-6E46-A41A-3E6AA6C5F07D}"/>
              </a:ext>
            </a:extLst>
          </p:cNvPr>
          <p:cNvSpPr>
            <a:spLocks noGrp="1"/>
          </p:cNvSpPr>
          <p:nvPr>
            <p:ph type="sldNum" sz="quarter" idx="13"/>
          </p:nvPr>
        </p:nvSpPr>
        <p:spPr/>
        <p:txBody>
          <a:bodyPr/>
          <a:lstStyle/>
          <a:p>
            <a:pPr algn="r"/>
            <a:fld id="{275F0495-0EA6-8F48-9FDA-F603597FF733}" type="slidenum">
              <a:rPr lang="en-US" smtClean="0"/>
              <a:pPr algn="r"/>
              <a:t>17</a:t>
            </a:fld>
            <a:endParaRPr lang="en-US" dirty="0"/>
          </a:p>
        </p:txBody>
      </p:sp>
    </p:spTree>
    <p:extLst>
      <p:ext uri="{BB962C8B-B14F-4D97-AF65-F5344CB8AC3E}">
        <p14:creationId xmlns:p14="http://schemas.microsoft.com/office/powerpoint/2010/main" val="3593543174"/>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BE2533-A86C-C944-B3F2-549BBF0A1D94}"/>
              </a:ext>
            </a:extLst>
          </p:cNvPr>
          <p:cNvSpPr>
            <a:spLocks noGrp="1"/>
          </p:cNvSpPr>
          <p:nvPr>
            <p:ph type="sldNum" sz="quarter" idx="12"/>
          </p:nvPr>
        </p:nvSpPr>
        <p:spPr/>
        <p:txBody>
          <a:bodyPr/>
          <a:lstStyle/>
          <a:p>
            <a:pPr algn="r"/>
            <a:fld id="{275F0495-0EA6-8F48-9FDA-F603597FF733}" type="slidenum">
              <a:rPr lang="en-US" smtClean="0"/>
              <a:pPr algn="r"/>
              <a:t>170</a:t>
            </a:fld>
            <a:endParaRPr lang="en-US" dirty="0"/>
          </a:p>
        </p:txBody>
      </p:sp>
      <p:sp>
        <p:nvSpPr>
          <p:cNvPr id="3" name="Content Placeholder 2">
            <a:extLst>
              <a:ext uri="{FF2B5EF4-FFF2-40B4-BE49-F238E27FC236}">
                <a16:creationId xmlns:a16="http://schemas.microsoft.com/office/drawing/2014/main" id="{BBB2C4A2-96AB-6C45-83AF-3265283C3FA4}"/>
              </a:ext>
            </a:extLst>
          </p:cNvPr>
          <p:cNvSpPr>
            <a:spLocks noGrp="1"/>
          </p:cNvSpPr>
          <p:nvPr>
            <p:ph idx="1"/>
          </p:nvPr>
        </p:nvSpPr>
        <p:spPr/>
        <p:txBody>
          <a:bodyPr/>
          <a:lstStyle/>
          <a:p>
            <a:pPr algn="ctr"/>
            <a:r>
              <a:rPr lang="en-US" sz="4400" dirty="0"/>
              <a:t>COTS </a:t>
            </a:r>
            <a:br>
              <a:rPr lang="en-US" sz="4400" dirty="0"/>
            </a:br>
            <a:r>
              <a:rPr lang="en-US" sz="4400" dirty="0"/>
              <a:t>eat coral.</a:t>
            </a:r>
          </a:p>
        </p:txBody>
      </p:sp>
      <p:pic>
        <p:nvPicPr>
          <p:cNvPr id="5" name="Picture Placeholder 4">
            <a:extLst>
              <a:ext uri="{FF2B5EF4-FFF2-40B4-BE49-F238E27FC236}">
                <a16:creationId xmlns:a16="http://schemas.microsoft.com/office/drawing/2014/main" id="{B35C6A5E-1249-3B49-B6A2-014EB1BC88E8}"/>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1587" r="24757"/>
          <a:stretch/>
        </p:blipFill>
        <p:spPr>
          <a:xfrm>
            <a:off x="6286500" y="549274"/>
            <a:ext cx="5389563" cy="5594400"/>
          </a:xfrm>
          <a:prstGeom prst="rect">
            <a:avLst/>
          </a:prstGeom>
        </p:spPr>
      </p:pic>
      <p:sp>
        <p:nvSpPr>
          <p:cNvPr id="7" name="Down Arrow 6">
            <a:extLst>
              <a:ext uri="{FF2B5EF4-FFF2-40B4-BE49-F238E27FC236}">
                <a16:creationId xmlns:a16="http://schemas.microsoft.com/office/drawing/2014/main" id="{CC5CC315-6A68-E54D-AD46-476B0151860E}"/>
              </a:ext>
            </a:extLst>
          </p:cNvPr>
          <p:cNvSpPr/>
          <p:nvPr/>
        </p:nvSpPr>
        <p:spPr>
          <a:xfrm rot="9888833">
            <a:off x="7658997" y="4530105"/>
            <a:ext cx="405987" cy="470400"/>
          </a:xfrm>
          <a:prstGeom prst="downArrow">
            <a:avLst>
              <a:gd name="adj1" fmla="val 55984"/>
              <a:gd name="adj2"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TextBox 7">
            <a:extLst>
              <a:ext uri="{FF2B5EF4-FFF2-40B4-BE49-F238E27FC236}">
                <a16:creationId xmlns:a16="http://schemas.microsoft.com/office/drawing/2014/main" id="{C3578E68-7C72-EB42-AD28-C0903676B98B}"/>
              </a:ext>
            </a:extLst>
          </p:cNvPr>
          <p:cNvSpPr txBox="1"/>
          <p:nvPr/>
        </p:nvSpPr>
        <p:spPr>
          <a:xfrm>
            <a:off x="7034459" y="5136500"/>
            <a:ext cx="1655064" cy="707886"/>
          </a:xfrm>
          <a:prstGeom prst="rect">
            <a:avLst/>
          </a:prstGeom>
          <a:solidFill>
            <a:schemeClr val="bg1"/>
          </a:solidFill>
        </p:spPr>
        <p:txBody>
          <a:bodyPr wrap="square" rtlCol="0">
            <a:spAutoFit/>
          </a:bodyPr>
          <a:lstStyle/>
          <a:p>
            <a:pPr algn="ctr"/>
            <a:r>
              <a:rPr lang="en-AU" sz="2000" dirty="0">
                <a:solidFill>
                  <a:schemeClr val="tx2"/>
                </a:solidFill>
              </a:rPr>
              <a:t>Recently eaten coral</a:t>
            </a:r>
          </a:p>
        </p:txBody>
      </p:sp>
    </p:spTree>
    <p:extLst>
      <p:ext uri="{BB962C8B-B14F-4D97-AF65-F5344CB8AC3E}">
        <p14:creationId xmlns:p14="http://schemas.microsoft.com/office/powerpoint/2010/main" val="3652997007"/>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A02E1C7-20CD-AD44-AB20-59DDBCED931C}"/>
              </a:ext>
            </a:extLst>
          </p:cNvPr>
          <p:cNvSpPr>
            <a:spLocks noGrp="1"/>
          </p:cNvSpPr>
          <p:nvPr>
            <p:ph type="sldNum" sz="quarter" idx="12"/>
          </p:nvPr>
        </p:nvSpPr>
        <p:spPr/>
        <p:txBody>
          <a:bodyPr/>
          <a:lstStyle/>
          <a:p>
            <a:pPr algn="r"/>
            <a:fld id="{275F0495-0EA6-8F48-9FDA-F603597FF733}" type="slidenum">
              <a:rPr lang="en-US" smtClean="0"/>
              <a:pPr algn="r"/>
              <a:t>171</a:t>
            </a:fld>
            <a:endParaRPr lang="en-US" dirty="0"/>
          </a:p>
        </p:txBody>
      </p:sp>
      <p:sp>
        <p:nvSpPr>
          <p:cNvPr id="3" name="Content Placeholder 2">
            <a:extLst>
              <a:ext uri="{FF2B5EF4-FFF2-40B4-BE49-F238E27FC236}">
                <a16:creationId xmlns:a16="http://schemas.microsoft.com/office/drawing/2014/main" id="{74A51275-436F-B144-96BE-47D4393A0F6A}"/>
              </a:ext>
            </a:extLst>
          </p:cNvPr>
          <p:cNvSpPr>
            <a:spLocks noGrp="1"/>
          </p:cNvSpPr>
          <p:nvPr>
            <p:ph idx="1"/>
          </p:nvPr>
        </p:nvSpPr>
        <p:spPr/>
        <p:txBody>
          <a:bodyPr/>
          <a:lstStyle/>
          <a:p>
            <a:pPr algn="ctr"/>
            <a:r>
              <a:rPr lang="en-US" sz="4400" dirty="0"/>
              <a:t>They grow</a:t>
            </a:r>
            <a:br>
              <a:rPr lang="en-US" sz="4400" dirty="0"/>
            </a:br>
            <a:r>
              <a:rPr lang="en-US" sz="4400" dirty="0"/>
              <a:t>very </a:t>
            </a:r>
            <a:r>
              <a:rPr lang="en-US" sz="4400" dirty="0" smtClean="0"/>
              <a:t>big.</a:t>
            </a:r>
            <a:endParaRPr lang="en-US" sz="4400" dirty="0"/>
          </a:p>
        </p:txBody>
      </p:sp>
      <p:pic>
        <p:nvPicPr>
          <p:cNvPr id="5" name="Picture Placeholder 4">
            <a:extLst>
              <a:ext uri="{FF2B5EF4-FFF2-40B4-BE49-F238E27FC236}">
                <a16:creationId xmlns:a16="http://schemas.microsoft.com/office/drawing/2014/main" id="{A3A3E62E-AB08-B54C-9B43-FD2077391401}"/>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5502" r="15502"/>
          <a:stretch>
            <a:fillRect/>
          </a:stretch>
        </p:blipFill>
        <p:spPr>
          <a:prstGeom prst="rect">
            <a:avLst/>
          </a:prstGeom>
        </p:spPr>
      </p:pic>
    </p:spTree>
    <p:extLst>
      <p:ext uri="{BB962C8B-B14F-4D97-AF65-F5344CB8AC3E}">
        <p14:creationId xmlns:p14="http://schemas.microsoft.com/office/powerpoint/2010/main" val="3068975443"/>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0DB366-ED3E-614E-8299-0551DD384216}"/>
              </a:ext>
            </a:extLst>
          </p:cNvPr>
          <p:cNvSpPr>
            <a:spLocks noGrp="1"/>
          </p:cNvSpPr>
          <p:nvPr>
            <p:ph type="sldNum" sz="quarter" idx="12"/>
          </p:nvPr>
        </p:nvSpPr>
        <p:spPr/>
        <p:txBody>
          <a:bodyPr/>
          <a:lstStyle/>
          <a:p>
            <a:pPr algn="r"/>
            <a:fld id="{275F0495-0EA6-8F48-9FDA-F603597FF733}" type="slidenum">
              <a:rPr lang="en-US" smtClean="0"/>
              <a:pPr algn="r"/>
              <a:t>172</a:t>
            </a:fld>
            <a:endParaRPr lang="en-US" dirty="0"/>
          </a:p>
        </p:txBody>
      </p:sp>
      <p:sp>
        <p:nvSpPr>
          <p:cNvPr id="3" name="Content Placeholder 2">
            <a:extLst>
              <a:ext uri="{FF2B5EF4-FFF2-40B4-BE49-F238E27FC236}">
                <a16:creationId xmlns:a16="http://schemas.microsoft.com/office/drawing/2014/main" id="{B449689B-B357-714D-B6B6-B89196D8CBE4}"/>
              </a:ext>
            </a:extLst>
          </p:cNvPr>
          <p:cNvSpPr>
            <a:spLocks noGrp="1"/>
          </p:cNvSpPr>
          <p:nvPr>
            <p:ph idx="1"/>
          </p:nvPr>
        </p:nvSpPr>
        <p:spPr/>
        <p:txBody>
          <a:bodyPr/>
          <a:lstStyle/>
          <a:p>
            <a:r>
              <a:rPr lang="en-US" dirty="0"/>
              <a:t>They multiply </a:t>
            </a:r>
            <a:br>
              <a:rPr lang="en-US" dirty="0"/>
            </a:br>
            <a:r>
              <a:rPr lang="en-US" dirty="0"/>
              <a:t>in </a:t>
            </a:r>
            <a:r>
              <a:rPr lang="en-US" dirty="0" smtClean="0"/>
              <a:t>big </a:t>
            </a:r>
            <a:r>
              <a:rPr lang="en-US" dirty="0"/>
              <a:t>numbers.</a:t>
            </a:r>
            <a:endParaRPr lang="en-US" sz="4000" dirty="0"/>
          </a:p>
        </p:txBody>
      </p:sp>
      <p:pic>
        <p:nvPicPr>
          <p:cNvPr id="5" name="Picture Placeholder 4">
            <a:extLst>
              <a:ext uri="{FF2B5EF4-FFF2-40B4-BE49-F238E27FC236}">
                <a16:creationId xmlns:a16="http://schemas.microsoft.com/office/drawing/2014/main" id="{1B7371B9-95D6-BE4D-8636-6F320BE3365E}"/>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t="15432" b="15432"/>
          <a:stretch>
            <a:fillRect/>
          </a:stretch>
        </p:blipFill>
        <p:spPr>
          <a:prstGeom prst="rect">
            <a:avLst/>
          </a:prstGeom>
        </p:spPr>
      </p:pic>
    </p:spTree>
    <p:extLst>
      <p:ext uri="{BB962C8B-B14F-4D97-AF65-F5344CB8AC3E}">
        <p14:creationId xmlns:p14="http://schemas.microsoft.com/office/powerpoint/2010/main" val="52076611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EF5C93-DC05-2B4C-80BB-4FAFDB397A94}"/>
              </a:ext>
            </a:extLst>
          </p:cNvPr>
          <p:cNvSpPr>
            <a:spLocks noGrp="1"/>
          </p:cNvSpPr>
          <p:nvPr>
            <p:ph type="sldNum" sz="quarter" idx="12"/>
          </p:nvPr>
        </p:nvSpPr>
        <p:spPr/>
        <p:txBody>
          <a:bodyPr/>
          <a:lstStyle/>
          <a:p>
            <a:pPr algn="r"/>
            <a:fld id="{275F0495-0EA6-8F48-9FDA-F603597FF733}" type="slidenum">
              <a:rPr lang="en-US" smtClean="0"/>
              <a:pPr algn="r"/>
              <a:t>173</a:t>
            </a:fld>
            <a:endParaRPr lang="en-US" dirty="0"/>
          </a:p>
        </p:txBody>
      </p:sp>
      <p:sp>
        <p:nvSpPr>
          <p:cNvPr id="3" name="Content Placeholder 2">
            <a:extLst>
              <a:ext uri="{FF2B5EF4-FFF2-40B4-BE49-F238E27FC236}">
                <a16:creationId xmlns:a16="http://schemas.microsoft.com/office/drawing/2014/main" id="{59A937DB-0BFB-854C-838C-9942D57154D2}"/>
              </a:ext>
            </a:extLst>
          </p:cNvPr>
          <p:cNvSpPr>
            <a:spLocks noGrp="1"/>
          </p:cNvSpPr>
          <p:nvPr>
            <p:ph idx="1"/>
          </p:nvPr>
        </p:nvSpPr>
        <p:spPr/>
        <p:txBody>
          <a:bodyPr/>
          <a:lstStyle/>
          <a:p>
            <a:r>
              <a:rPr lang="en-US" dirty="0"/>
              <a:t>Making them a </a:t>
            </a:r>
            <a:r>
              <a:rPr lang="en-US" dirty="0" smtClean="0"/>
              <a:t>big </a:t>
            </a:r>
            <a:r>
              <a:rPr lang="en-US" dirty="0"/>
              <a:t>threat to the Reef.</a:t>
            </a:r>
            <a:endParaRPr lang="en-US" sz="2800" dirty="0"/>
          </a:p>
        </p:txBody>
      </p:sp>
      <p:pic>
        <p:nvPicPr>
          <p:cNvPr id="8" name="Picture Placeholder 7">
            <a:extLst>
              <a:ext uri="{FF2B5EF4-FFF2-40B4-BE49-F238E27FC236}">
                <a16:creationId xmlns:a16="http://schemas.microsoft.com/office/drawing/2014/main" id="{5649CD00-AAFB-9F40-95DE-4F11594DA847}"/>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3687" r="13687"/>
          <a:stretch>
            <a:fillRect/>
          </a:stretch>
        </p:blipFill>
        <p:spPr>
          <a:prstGeom prst="rect">
            <a:avLst/>
          </a:prstGeom>
        </p:spPr>
      </p:pic>
    </p:spTree>
    <p:extLst>
      <p:ext uri="{BB962C8B-B14F-4D97-AF65-F5344CB8AC3E}">
        <p14:creationId xmlns:p14="http://schemas.microsoft.com/office/powerpoint/2010/main" val="238207466"/>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A07D2A1-2707-6F47-97CD-7F2279E72AA7}"/>
              </a:ext>
            </a:extLst>
          </p:cNvPr>
          <p:cNvSpPr>
            <a:spLocks noGrp="1"/>
          </p:cNvSpPr>
          <p:nvPr>
            <p:ph type="sldNum" sz="quarter" idx="12"/>
          </p:nvPr>
        </p:nvSpPr>
        <p:spPr/>
        <p:txBody>
          <a:bodyPr/>
          <a:lstStyle/>
          <a:p>
            <a:pPr algn="r"/>
            <a:fld id="{275F0495-0EA6-8F48-9FDA-F603597FF733}" type="slidenum">
              <a:rPr lang="en-US" smtClean="0"/>
              <a:pPr algn="r"/>
              <a:t>174</a:t>
            </a:fld>
            <a:endParaRPr lang="en-US" dirty="0"/>
          </a:p>
        </p:txBody>
      </p:sp>
      <p:sp>
        <p:nvSpPr>
          <p:cNvPr id="3" name="Content Placeholder 2">
            <a:extLst>
              <a:ext uri="{FF2B5EF4-FFF2-40B4-BE49-F238E27FC236}">
                <a16:creationId xmlns:a16="http://schemas.microsoft.com/office/drawing/2014/main" id="{1D7A0D94-42B4-6C49-9D34-5F7091017484}"/>
              </a:ext>
            </a:extLst>
          </p:cNvPr>
          <p:cNvSpPr>
            <a:spLocks noGrp="1"/>
          </p:cNvSpPr>
          <p:nvPr>
            <p:ph idx="1"/>
          </p:nvPr>
        </p:nvSpPr>
        <p:spPr/>
        <p:txBody>
          <a:bodyPr/>
          <a:lstStyle/>
          <a:p>
            <a:pPr algn="ctr">
              <a:spcAft>
                <a:spcPts val="1800"/>
              </a:spcAft>
            </a:pPr>
            <a:r>
              <a:rPr lang="en-US" sz="4400" dirty="0"/>
              <a:t>Their main natural predators, giant triton snails, are mostly </a:t>
            </a:r>
            <a:r>
              <a:rPr lang="en-US" sz="4400" dirty="0" smtClean="0"/>
              <a:t>all </a:t>
            </a:r>
            <a:r>
              <a:rPr lang="en-US" sz="4400" dirty="0"/>
              <a:t>gone (from overfishing).</a:t>
            </a:r>
          </a:p>
        </p:txBody>
      </p:sp>
      <p:pic>
        <p:nvPicPr>
          <p:cNvPr id="5" name="Picture Placeholder 4">
            <a:extLst>
              <a:ext uri="{FF2B5EF4-FFF2-40B4-BE49-F238E27FC236}">
                <a16:creationId xmlns:a16="http://schemas.microsoft.com/office/drawing/2014/main" id="{BB41C9CC-DF4E-5E4C-8CF1-7AC367686231}"/>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30009" r="6115"/>
          <a:stretch/>
        </p:blipFill>
        <p:spPr>
          <a:xfrm>
            <a:off x="6286500" y="549274"/>
            <a:ext cx="5389563" cy="5594400"/>
          </a:xfrm>
          <a:prstGeom prst="rect">
            <a:avLst/>
          </a:prstGeom>
        </p:spPr>
      </p:pic>
    </p:spTree>
    <p:extLst>
      <p:ext uri="{BB962C8B-B14F-4D97-AF65-F5344CB8AC3E}">
        <p14:creationId xmlns:p14="http://schemas.microsoft.com/office/powerpoint/2010/main" val="304418062"/>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E50D1C-C70E-8840-BF93-FF33F2F37220}"/>
              </a:ext>
            </a:extLst>
          </p:cNvPr>
          <p:cNvSpPr>
            <a:spLocks noGrp="1"/>
          </p:cNvSpPr>
          <p:nvPr>
            <p:ph type="sldNum" sz="quarter" idx="12"/>
          </p:nvPr>
        </p:nvSpPr>
        <p:spPr/>
        <p:txBody>
          <a:bodyPr/>
          <a:lstStyle/>
          <a:p>
            <a:pPr algn="r"/>
            <a:fld id="{275F0495-0EA6-8F48-9FDA-F603597FF733}" type="slidenum">
              <a:rPr lang="en-US" smtClean="0"/>
              <a:pPr algn="r"/>
              <a:t>175</a:t>
            </a:fld>
            <a:endParaRPr lang="en-US" dirty="0"/>
          </a:p>
        </p:txBody>
      </p:sp>
      <p:sp>
        <p:nvSpPr>
          <p:cNvPr id="3" name="Content Placeholder 2">
            <a:extLst>
              <a:ext uri="{FF2B5EF4-FFF2-40B4-BE49-F238E27FC236}">
                <a16:creationId xmlns:a16="http://schemas.microsoft.com/office/drawing/2014/main" id="{39E6AEC8-7454-434E-BE69-E7AC5F649584}"/>
              </a:ext>
            </a:extLst>
          </p:cNvPr>
          <p:cNvSpPr>
            <a:spLocks noGrp="1"/>
          </p:cNvSpPr>
          <p:nvPr>
            <p:ph idx="1"/>
          </p:nvPr>
        </p:nvSpPr>
        <p:spPr/>
        <p:txBody>
          <a:bodyPr/>
          <a:lstStyle/>
          <a:p>
            <a:pPr algn="ctr"/>
            <a:r>
              <a:rPr lang="en-US" dirty="0"/>
              <a:t>COTS are now injected and/or removed.</a:t>
            </a:r>
          </a:p>
        </p:txBody>
      </p:sp>
      <p:pic>
        <p:nvPicPr>
          <p:cNvPr id="5" name="Picture Placeholder 4">
            <a:extLst>
              <a:ext uri="{FF2B5EF4-FFF2-40B4-BE49-F238E27FC236}">
                <a16:creationId xmlns:a16="http://schemas.microsoft.com/office/drawing/2014/main" id="{1871DF03-54AB-6D4A-9CCC-3F6FF4E8B452}"/>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7887" r="17887"/>
          <a:stretch>
            <a:fillRect/>
          </a:stretch>
        </p:blipFill>
        <p:spPr>
          <a:prstGeom prst="rect">
            <a:avLst/>
          </a:prstGeom>
        </p:spPr>
      </p:pic>
    </p:spTree>
    <p:extLst>
      <p:ext uri="{BB962C8B-B14F-4D97-AF65-F5344CB8AC3E}">
        <p14:creationId xmlns:p14="http://schemas.microsoft.com/office/powerpoint/2010/main" val="1163270185"/>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1503493-CD75-8642-9F74-ED535A661B23}"/>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452" t="1745" r="1452" b="4376"/>
          <a:stretch/>
        </p:blipFill>
        <p:spPr>
          <a:xfrm>
            <a:off x="0" y="1788556"/>
            <a:ext cx="6095998" cy="4143773"/>
          </a:xfrm>
          <a:prstGeom prst="rect">
            <a:avLst/>
          </a:prstGeom>
        </p:spPr>
      </p:pic>
      <p:sp>
        <p:nvSpPr>
          <p:cNvPr id="3" name="Title 2">
            <a:extLst>
              <a:ext uri="{FF2B5EF4-FFF2-40B4-BE49-F238E27FC236}">
                <a16:creationId xmlns:a16="http://schemas.microsoft.com/office/drawing/2014/main" id="{34E7D87E-47E4-2E47-A0BC-9F98A03397A9}"/>
              </a:ext>
            </a:extLst>
          </p:cNvPr>
          <p:cNvSpPr>
            <a:spLocks noGrp="1"/>
          </p:cNvSpPr>
          <p:nvPr>
            <p:ph type="title"/>
          </p:nvPr>
        </p:nvSpPr>
        <p:spPr/>
        <p:txBody>
          <a:bodyPr/>
          <a:lstStyle/>
          <a:p>
            <a:pPr algn="ctr"/>
            <a:r>
              <a:rPr lang="en-AU" sz="5400" dirty="0"/>
              <a:t>Why count crown-of-thorns starfish?</a:t>
            </a:r>
            <a:endParaRPr lang="en-US" sz="5400" dirty="0"/>
          </a:p>
        </p:txBody>
      </p:sp>
      <p:sp>
        <p:nvSpPr>
          <p:cNvPr id="4" name="Slide Number Placeholder 3">
            <a:extLst>
              <a:ext uri="{FF2B5EF4-FFF2-40B4-BE49-F238E27FC236}">
                <a16:creationId xmlns:a16="http://schemas.microsoft.com/office/drawing/2014/main" id="{0AC5FDCD-9C70-9C4A-8310-C6034CEAE71B}"/>
              </a:ext>
            </a:extLst>
          </p:cNvPr>
          <p:cNvSpPr>
            <a:spLocks noGrp="1"/>
          </p:cNvSpPr>
          <p:nvPr>
            <p:ph type="sldNum" sz="quarter" idx="12"/>
          </p:nvPr>
        </p:nvSpPr>
        <p:spPr/>
        <p:txBody>
          <a:bodyPr/>
          <a:lstStyle/>
          <a:p>
            <a:pPr algn="r"/>
            <a:fld id="{A23E3DB6-7D61-2E4C-8C80-E9322AEA1496}" type="slidenum">
              <a:rPr lang="en-US" smtClean="0"/>
              <a:pPr algn="r"/>
              <a:t>176</a:t>
            </a:fld>
            <a:endParaRPr lang="en-US" dirty="0"/>
          </a:p>
        </p:txBody>
      </p:sp>
      <p:pic>
        <p:nvPicPr>
          <p:cNvPr id="7" name="Picture 6">
            <a:extLst>
              <a:ext uri="{FF2B5EF4-FFF2-40B4-BE49-F238E27FC236}">
                <a16:creationId xmlns:a16="http://schemas.microsoft.com/office/drawing/2014/main" id="{18D9DCBA-9B41-B049-99D3-CFB0709E6E5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2291"/>
          <a:stretch/>
        </p:blipFill>
        <p:spPr>
          <a:xfrm>
            <a:off x="6096000" y="1788556"/>
            <a:ext cx="6095998" cy="4143772"/>
          </a:xfrm>
          <a:prstGeom prst="rect">
            <a:avLst/>
          </a:prstGeom>
        </p:spPr>
      </p:pic>
    </p:spTree>
    <p:extLst>
      <p:ext uri="{BB962C8B-B14F-4D97-AF65-F5344CB8AC3E}">
        <p14:creationId xmlns:p14="http://schemas.microsoft.com/office/powerpoint/2010/main" val="1556704613"/>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D9ABF03-E34B-FD4F-9ACA-A21B6C3BE306}"/>
              </a:ext>
            </a:extLst>
          </p:cNvPr>
          <p:cNvSpPr>
            <a:spLocks noGrp="1"/>
          </p:cNvSpPr>
          <p:nvPr>
            <p:ph type="sldNum" sz="quarter" idx="12"/>
          </p:nvPr>
        </p:nvSpPr>
        <p:spPr/>
        <p:txBody>
          <a:bodyPr/>
          <a:lstStyle/>
          <a:p>
            <a:pPr algn="r"/>
            <a:fld id="{275F0495-0EA6-8F48-9FDA-F603597FF733}" type="slidenum">
              <a:rPr lang="en-US" smtClean="0"/>
              <a:pPr algn="r"/>
              <a:t>177</a:t>
            </a:fld>
            <a:endParaRPr lang="en-US" dirty="0"/>
          </a:p>
        </p:txBody>
      </p:sp>
      <p:sp>
        <p:nvSpPr>
          <p:cNvPr id="3" name="Content Placeholder 2">
            <a:extLst>
              <a:ext uri="{FF2B5EF4-FFF2-40B4-BE49-F238E27FC236}">
                <a16:creationId xmlns:a16="http://schemas.microsoft.com/office/drawing/2014/main" id="{006A5DE7-5ED5-3C4A-B973-7ACD6C9EDB7A}"/>
              </a:ext>
            </a:extLst>
          </p:cNvPr>
          <p:cNvSpPr>
            <a:spLocks noGrp="1"/>
          </p:cNvSpPr>
          <p:nvPr>
            <p:ph idx="1"/>
          </p:nvPr>
        </p:nvSpPr>
        <p:spPr/>
        <p:txBody>
          <a:bodyPr/>
          <a:lstStyle/>
          <a:p>
            <a:pPr algn="ctr">
              <a:spcAft>
                <a:spcPts val="1800"/>
              </a:spcAft>
            </a:pPr>
            <a:r>
              <a:rPr lang="en-US" sz="4400" dirty="0"/>
              <a:t>To prevent an outbreak, report </a:t>
            </a:r>
            <a:br>
              <a:rPr lang="en-US" sz="4400" dirty="0"/>
            </a:br>
            <a:r>
              <a:rPr lang="en-US" sz="4400" b="1" dirty="0" smtClean="0"/>
              <a:t>all</a:t>
            </a:r>
            <a:r>
              <a:rPr lang="en-US" sz="4400" dirty="0" smtClean="0"/>
              <a:t> </a:t>
            </a:r>
            <a:r>
              <a:rPr lang="en-US" sz="4400" dirty="0"/>
              <a:t>sightings!</a:t>
            </a:r>
          </a:p>
        </p:txBody>
      </p:sp>
      <p:pic>
        <p:nvPicPr>
          <p:cNvPr id="7" name="Picture Placeholder 6">
            <a:extLst>
              <a:ext uri="{FF2B5EF4-FFF2-40B4-BE49-F238E27FC236}">
                <a16:creationId xmlns:a16="http://schemas.microsoft.com/office/drawing/2014/main" id="{B2BE064D-7B8A-7040-B541-29BC33E74714}"/>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3541" t="1227" r="13855" b="1227"/>
          <a:stretch/>
        </p:blipFill>
        <p:spPr>
          <a:xfrm>
            <a:off x="6286500" y="549274"/>
            <a:ext cx="5389563" cy="5594400"/>
          </a:xfrm>
          <a:prstGeom prst="rect">
            <a:avLst/>
          </a:prstGeom>
        </p:spPr>
      </p:pic>
    </p:spTree>
    <p:extLst>
      <p:ext uri="{BB962C8B-B14F-4D97-AF65-F5344CB8AC3E}">
        <p14:creationId xmlns:p14="http://schemas.microsoft.com/office/powerpoint/2010/main" val="2449767431"/>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E7D87E-47E4-2E47-A0BC-9F98A03397A9}"/>
              </a:ext>
            </a:extLst>
          </p:cNvPr>
          <p:cNvSpPr>
            <a:spLocks noGrp="1"/>
          </p:cNvSpPr>
          <p:nvPr>
            <p:ph type="title"/>
          </p:nvPr>
        </p:nvSpPr>
        <p:spPr/>
        <p:txBody>
          <a:bodyPr/>
          <a:lstStyle/>
          <a:p>
            <a:pPr algn="ctr"/>
            <a:r>
              <a:rPr lang="en-AU" sz="4000" dirty="0"/>
              <a:t>Count the adults and juveniles.</a:t>
            </a:r>
            <a:br>
              <a:rPr lang="en-AU" sz="4000" dirty="0"/>
            </a:br>
            <a:r>
              <a:rPr lang="en-AU" sz="4000" dirty="0"/>
              <a:t>Juveniles are </a:t>
            </a:r>
            <a:r>
              <a:rPr lang="en-AU" sz="4000" dirty="0" smtClean="0"/>
              <a:t>smaller </a:t>
            </a:r>
            <a:r>
              <a:rPr lang="en-AU" sz="4000" dirty="0"/>
              <a:t>than your hand.</a:t>
            </a:r>
          </a:p>
        </p:txBody>
      </p:sp>
      <p:sp>
        <p:nvSpPr>
          <p:cNvPr id="4" name="Slide Number Placeholder 3">
            <a:extLst>
              <a:ext uri="{FF2B5EF4-FFF2-40B4-BE49-F238E27FC236}">
                <a16:creationId xmlns:a16="http://schemas.microsoft.com/office/drawing/2014/main" id="{0AC5FDCD-9C70-9C4A-8310-C6034CEAE71B}"/>
              </a:ext>
            </a:extLst>
          </p:cNvPr>
          <p:cNvSpPr>
            <a:spLocks noGrp="1"/>
          </p:cNvSpPr>
          <p:nvPr>
            <p:ph type="sldNum" sz="quarter" idx="12"/>
          </p:nvPr>
        </p:nvSpPr>
        <p:spPr/>
        <p:txBody>
          <a:bodyPr/>
          <a:lstStyle/>
          <a:p>
            <a:pPr algn="r"/>
            <a:fld id="{A23E3DB6-7D61-2E4C-8C80-E9322AEA1496}" type="slidenum">
              <a:rPr lang="en-US" smtClean="0"/>
              <a:pPr algn="r"/>
              <a:t>178</a:t>
            </a:fld>
            <a:endParaRPr lang="en-US" dirty="0"/>
          </a:p>
        </p:txBody>
      </p:sp>
      <p:pic>
        <p:nvPicPr>
          <p:cNvPr id="7" name="Picture 6">
            <a:extLst>
              <a:ext uri="{FF2B5EF4-FFF2-40B4-BE49-F238E27FC236}">
                <a16:creationId xmlns:a16="http://schemas.microsoft.com/office/drawing/2014/main" id="{E840AAAE-98A5-EB43-89DB-2CF81CBB497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858" r="9571"/>
          <a:stretch/>
        </p:blipFill>
        <p:spPr>
          <a:xfrm>
            <a:off x="504142" y="1833160"/>
            <a:ext cx="5591858" cy="4309992"/>
          </a:xfrm>
          <a:prstGeom prst="rect">
            <a:avLst/>
          </a:prstGeom>
        </p:spPr>
      </p:pic>
      <p:pic>
        <p:nvPicPr>
          <p:cNvPr id="8" name="Picture 7">
            <a:extLst>
              <a:ext uri="{FF2B5EF4-FFF2-40B4-BE49-F238E27FC236}">
                <a16:creationId xmlns:a16="http://schemas.microsoft.com/office/drawing/2014/main" id="{D2175FE3-6A92-714C-BC01-D42B05234F6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446" t="2845" r="3008" b="1508"/>
          <a:stretch/>
        </p:blipFill>
        <p:spPr>
          <a:xfrm>
            <a:off x="6095999" y="1834328"/>
            <a:ext cx="5580063" cy="4309993"/>
          </a:xfrm>
          <a:prstGeom prst="rect">
            <a:avLst/>
          </a:prstGeom>
        </p:spPr>
      </p:pic>
    </p:spTree>
    <p:extLst>
      <p:ext uri="{BB962C8B-B14F-4D97-AF65-F5344CB8AC3E}">
        <p14:creationId xmlns:p14="http://schemas.microsoft.com/office/powerpoint/2010/main" val="1200627199"/>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B8EA59-DB7E-C74F-836E-FC625A0D475E}"/>
              </a:ext>
            </a:extLst>
          </p:cNvPr>
          <p:cNvSpPr>
            <a:spLocks noGrp="1"/>
          </p:cNvSpPr>
          <p:nvPr>
            <p:ph type="body" sz="quarter" idx="12"/>
          </p:nvPr>
        </p:nvSpPr>
        <p:spPr>
          <a:xfrm>
            <a:off x="1971539" y="549275"/>
            <a:ext cx="8248921" cy="5280025"/>
          </a:xfrm>
        </p:spPr>
        <p:txBody>
          <a:bodyPr/>
          <a:lstStyle/>
          <a:p>
            <a:pPr>
              <a:spcBef>
                <a:spcPts val="0"/>
              </a:spcBef>
              <a:spcAft>
                <a:spcPts val="1800"/>
              </a:spcAft>
            </a:pPr>
            <a:r>
              <a:rPr lang="en-AU" b="1" dirty="0" smtClean="0"/>
              <a:t>Everybody</a:t>
            </a:r>
            <a:r>
              <a:rPr lang="en-AU" b="1" dirty="0"/>
              <a:t/>
            </a:r>
            <a:br>
              <a:rPr lang="en-AU" b="1" dirty="0"/>
            </a:br>
            <a:r>
              <a:rPr lang="en-AU" dirty="0"/>
              <a:t>must look out for </a:t>
            </a:r>
            <a:br>
              <a:rPr lang="en-AU" dirty="0"/>
            </a:br>
            <a:r>
              <a:rPr lang="en-AU" dirty="0"/>
              <a:t>crown-of-thorns starfish.</a:t>
            </a:r>
          </a:p>
          <a:p>
            <a:pPr>
              <a:spcBef>
                <a:spcPts val="0"/>
              </a:spcBef>
              <a:spcAft>
                <a:spcPts val="1800"/>
              </a:spcAft>
            </a:pPr>
            <a:r>
              <a:rPr lang="en-AU" sz="3200" b="1" dirty="0" smtClean="0"/>
              <a:t>Venomous spines.</a:t>
            </a:r>
            <a:br>
              <a:rPr lang="en-AU" sz="3200" b="1" dirty="0" smtClean="0"/>
            </a:br>
            <a:r>
              <a:rPr lang="en-AU" sz="3200" b="1" u="sng" dirty="0" smtClean="0"/>
              <a:t>Do not touch!</a:t>
            </a:r>
            <a:endParaRPr lang="en-AU" sz="3200" b="1" u="sng" dirty="0"/>
          </a:p>
        </p:txBody>
      </p:sp>
      <p:sp>
        <p:nvSpPr>
          <p:cNvPr id="3" name="Slide Number Placeholder 2">
            <a:extLst>
              <a:ext uri="{FF2B5EF4-FFF2-40B4-BE49-F238E27FC236}">
                <a16:creationId xmlns:a16="http://schemas.microsoft.com/office/drawing/2014/main" id="{7D09D411-FA80-694E-AF00-2EC4AFC1539D}"/>
              </a:ext>
            </a:extLst>
          </p:cNvPr>
          <p:cNvSpPr>
            <a:spLocks noGrp="1"/>
          </p:cNvSpPr>
          <p:nvPr>
            <p:ph type="sldNum" sz="quarter" idx="13"/>
          </p:nvPr>
        </p:nvSpPr>
        <p:spPr/>
        <p:txBody>
          <a:bodyPr/>
          <a:lstStyle/>
          <a:p>
            <a:pPr algn="r"/>
            <a:fld id="{275F0495-0EA6-8F48-9FDA-F603597FF733}" type="slidenum">
              <a:rPr lang="en-US" smtClean="0"/>
              <a:pPr algn="r"/>
              <a:t>179</a:t>
            </a:fld>
            <a:endParaRPr lang="en-US" dirty="0"/>
          </a:p>
        </p:txBody>
      </p:sp>
    </p:spTree>
    <p:extLst>
      <p:ext uri="{BB962C8B-B14F-4D97-AF65-F5344CB8AC3E}">
        <p14:creationId xmlns:p14="http://schemas.microsoft.com/office/powerpoint/2010/main" val="462568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84833B4-A382-0E4A-8D3F-D337B6AB0F8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9" b="15625"/>
          <a:stretch/>
        </p:blipFill>
        <p:spPr>
          <a:xfrm>
            <a:off x="0" y="-4008"/>
            <a:ext cx="12192000" cy="6862008"/>
          </a:xfrm>
          <a:prstGeom prst="rect">
            <a:avLst/>
          </a:prstGeom>
        </p:spPr>
      </p:pic>
    </p:spTree>
    <p:extLst>
      <p:ext uri="{BB962C8B-B14F-4D97-AF65-F5344CB8AC3E}">
        <p14:creationId xmlns:p14="http://schemas.microsoft.com/office/powerpoint/2010/main" val="3293016658"/>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7DEFF3D-D1FA-CA49-81F1-F21047BA861F}"/>
              </a:ext>
            </a:extLst>
          </p:cNvPr>
          <p:cNvPicPr>
            <a:picLocks noChangeAspect="1"/>
          </p:cNvPicPr>
          <p:nvPr/>
        </p:nvPicPr>
        <p:blipFill>
          <a:blip r:embed="rId3"/>
          <a:stretch>
            <a:fillRect/>
          </a:stretch>
        </p:blipFill>
        <p:spPr>
          <a:xfrm>
            <a:off x="1051564" y="1823690"/>
            <a:ext cx="10088872" cy="4352324"/>
          </a:xfrm>
          <a:prstGeom prst="rect">
            <a:avLst/>
          </a:prstGeom>
        </p:spPr>
      </p:pic>
      <p:sp>
        <p:nvSpPr>
          <p:cNvPr id="3" name="Title 2">
            <a:extLst>
              <a:ext uri="{FF2B5EF4-FFF2-40B4-BE49-F238E27FC236}">
                <a16:creationId xmlns:a16="http://schemas.microsoft.com/office/drawing/2014/main" id="{4D2845F4-3537-BA46-B1A3-413A12573545}"/>
              </a:ext>
            </a:extLst>
          </p:cNvPr>
          <p:cNvSpPr>
            <a:spLocks noGrp="1"/>
          </p:cNvSpPr>
          <p:nvPr>
            <p:ph type="title"/>
          </p:nvPr>
        </p:nvSpPr>
        <p:spPr/>
        <p:txBody>
          <a:bodyPr/>
          <a:lstStyle/>
          <a:p>
            <a:r>
              <a:rPr lang="en-US" dirty="0"/>
              <a:t>After your survey, your </a:t>
            </a:r>
            <a:r>
              <a:rPr lang="en-US" dirty="0" smtClean="0"/>
              <a:t>reef guide </a:t>
            </a:r>
            <a:r>
              <a:rPr lang="en-US" dirty="0"/>
              <a:t>will help you</a:t>
            </a:r>
            <a:br>
              <a:rPr lang="en-US" dirty="0"/>
            </a:br>
            <a:r>
              <a:rPr lang="en-US" dirty="0"/>
              <a:t>complete this table, ready for database entry.</a:t>
            </a:r>
            <a:endParaRPr lang="en-US" sz="1800" dirty="0"/>
          </a:p>
        </p:txBody>
      </p:sp>
      <p:sp>
        <p:nvSpPr>
          <p:cNvPr id="4" name="Slide Number Placeholder 3">
            <a:extLst>
              <a:ext uri="{FF2B5EF4-FFF2-40B4-BE49-F238E27FC236}">
                <a16:creationId xmlns:a16="http://schemas.microsoft.com/office/drawing/2014/main" id="{A4D53BBE-5A9A-9D40-A570-ACCE7CD9AF11}"/>
              </a:ext>
            </a:extLst>
          </p:cNvPr>
          <p:cNvSpPr>
            <a:spLocks noGrp="1"/>
          </p:cNvSpPr>
          <p:nvPr>
            <p:ph type="sldNum" sz="quarter" idx="12"/>
          </p:nvPr>
        </p:nvSpPr>
        <p:spPr/>
        <p:txBody>
          <a:bodyPr/>
          <a:lstStyle/>
          <a:p>
            <a:pPr algn="r"/>
            <a:fld id="{A23E3DB6-7D61-2E4C-8C80-E9322AEA1496}" type="slidenum">
              <a:rPr lang="en-US" smtClean="0"/>
              <a:pPr algn="r"/>
              <a:t>180</a:t>
            </a:fld>
            <a:endParaRPr lang="en-US" dirty="0"/>
          </a:p>
        </p:txBody>
      </p:sp>
    </p:spTree>
    <p:extLst>
      <p:ext uri="{BB962C8B-B14F-4D97-AF65-F5344CB8AC3E}">
        <p14:creationId xmlns:p14="http://schemas.microsoft.com/office/powerpoint/2010/main" val="2616166981"/>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E57309E-1F9E-684C-8A19-F7E9F00752CC}"/>
              </a:ext>
            </a:extLst>
          </p:cNvPr>
          <p:cNvSpPr>
            <a:spLocks noGrp="1"/>
          </p:cNvSpPr>
          <p:nvPr>
            <p:ph type="sldNum" sz="quarter" idx="13"/>
          </p:nvPr>
        </p:nvSpPr>
        <p:spPr/>
        <p:txBody>
          <a:bodyPr/>
          <a:lstStyle/>
          <a:p>
            <a:pPr algn="r"/>
            <a:fld id="{275F0495-0EA6-8F48-9FDA-F603597FF733}" type="slidenum">
              <a:rPr lang="en-US" smtClean="0"/>
              <a:pPr algn="r"/>
              <a:t>181</a:t>
            </a:fld>
            <a:endParaRPr lang="en-US" dirty="0"/>
          </a:p>
        </p:txBody>
      </p:sp>
      <p:graphicFrame>
        <p:nvGraphicFramePr>
          <p:cNvPr id="4" name="Table 3">
            <a:extLst>
              <a:ext uri="{FF2B5EF4-FFF2-40B4-BE49-F238E27FC236}">
                <a16:creationId xmlns:a16="http://schemas.microsoft.com/office/drawing/2014/main" id="{EE202D91-A342-684D-BA4B-B4D5447B38EA}"/>
              </a:ext>
            </a:extLst>
          </p:cNvPr>
          <p:cNvGraphicFramePr>
            <a:graphicFrameLocks noGrp="1"/>
          </p:cNvGraphicFramePr>
          <p:nvPr>
            <p:extLst>
              <p:ext uri="{D42A27DB-BD31-4B8C-83A1-F6EECF244321}">
                <p14:modId xmlns:p14="http://schemas.microsoft.com/office/powerpoint/2010/main" val="684480258"/>
              </p:ext>
            </p:extLst>
          </p:nvPr>
        </p:nvGraphicFramePr>
        <p:xfrm>
          <a:off x="515939" y="549275"/>
          <a:ext cx="11160124" cy="4758705"/>
        </p:xfrm>
        <a:graphic>
          <a:graphicData uri="http://schemas.openxmlformats.org/drawingml/2006/table">
            <a:tbl>
              <a:tblPr firstRow="1" bandRow="1">
                <a:tableStyleId>{5940675A-B579-460E-94D1-54222C63F5DA}</a:tableStyleId>
              </a:tblPr>
              <a:tblGrid>
                <a:gridCol w="2909602">
                  <a:extLst>
                    <a:ext uri="{9D8B030D-6E8A-4147-A177-3AD203B41FA5}">
                      <a16:colId xmlns:a16="http://schemas.microsoft.com/office/drawing/2014/main" val="863054940"/>
                    </a:ext>
                  </a:extLst>
                </a:gridCol>
                <a:gridCol w="2670460">
                  <a:extLst>
                    <a:ext uri="{9D8B030D-6E8A-4147-A177-3AD203B41FA5}">
                      <a16:colId xmlns:a16="http://schemas.microsoft.com/office/drawing/2014/main" val="977008272"/>
                    </a:ext>
                  </a:extLst>
                </a:gridCol>
                <a:gridCol w="3009244">
                  <a:extLst>
                    <a:ext uri="{9D8B030D-6E8A-4147-A177-3AD203B41FA5}">
                      <a16:colId xmlns:a16="http://schemas.microsoft.com/office/drawing/2014/main" val="3401346151"/>
                    </a:ext>
                  </a:extLst>
                </a:gridCol>
                <a:gridCol w="2570818">
                  <a:extLst>
                    <a:ext uri="{9D8B030D-6E8A-4147-A177-3AD203B41FA5}">
                      <a16:colId xmlns:a16="http://schemas.microsoft.com/office/drawing/2014/main" val="4180261147"/>
                    </a:ext>
                  </a:extLst>
                </a:gridCol>
              </a:tblGrid>
              <a:tr h="420881">
                <a:tc gridSpan="4">
                  <a:txBody>
                    <a:bodyPr/>
                    <a:lstStyle/>
                    <a:p>
                      <a:pPr algn="l"/>
                      <a:r>
                        <a:rPr lang="en-AU" sz="2000" b="1" dirty="0">
                          <a:solidFill>
                            <a:schemeClr val="tx2"/>
                          </a:solidFill>
                          <a:latin typeface="+mn-lt"/>
                        </a:rPr>
                        <a:t>Timed swim (10 minutes)</a:t>
                      </a:r>
                    </a:p>
                  </a:txBody>
                  <a:tcPr anchor="ctr">
                    <a:solidFill>
                      <a:schemeClr val="accent2"/>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1728919913"/>
                  </a:ext>
                </a:extLst>
              </a:tr>
              <a:tr h="434898">
                <a:tc gridSpan="4">
                  <a:txBody>
                    <a:bodyPr/>
                    <a:lstStyle/>
                    <a:p>
                      <a:pPr algn="l"/>
                      <a:r>
                        <a:rPr lang="en-AU" sz="2000" b="0" dirty="0">
                          <a:solidFill>
                            <a:schemeClr val="tx2"/>
                          </a:solidFill>
                          <a:latin typeface="+mn-lt"/>
                        </a:rPr>
                        <a:t>CLASS NAME and SCHOOL:  </a:t>
                      </a:r>
                    </a:p>
                  </a:txBody>
                  <a:tcPr anchor="ctr">
                    <a:solidFill>
                      <a:schemeClr val="accent1"/>
                    </a:solidFill>
                  </a:tcPr>
                </a:tc>
                <a:tc hMerge="1">
                  <a:txBody>
                    <a:bodyPr/>
                    <a:lstStyle/>
                    <a:p>
                      <a:endParaRPr lang="en-AU" dirty="0"/>
                    </a:p>
                  </a:txBody>
                  <a:tcPr anchor="ctr">
                    <a:noFill/>
                  </a:tcPr>
                </a:tc>
                <a:tc hMerge="1">
                  <a:txBody>
                    <a:bodyPr/>
                    <a:lstStyle/>
                    <a:p>
                      <a:pPr algn="ctr"/>
                      <a:endParaRPr lang="en-AU" sz="2400" b="1" dirty="0">
                        <a:solidFill>
                          <a:schemeClr val="tx1"/>
                        </a:solidFill>
                      </a:endParaRPr>
                    </a:p>
                  </a:txBody>
                  <a:tcPr anchor="ctr">
                    <a:noFill/>
                  </a:tcPr>
                </a:tc>
                <a:tc hMerge="1">
                  <a:txBody>
                    <a:bodyPr/>
                    <a:lstStyle/>
                    <a:p>
                      <a:endParaRPr lang="en-AU"/>
                    </a:p>
                  </a:txBody>
                  <a:tcPr/>
                </a:tc>
                <a:extLst>
                  <a:ext uri="{0D108BD9-81ED-4DB2-BD59-A6C34878D82A}">
                    <a16:rowId xmlns:a16="http://schemas.microsoft.com/office/drawing/2014/main" val="1459450326"/>
                  </a:ext>
                </a:extLst>
              </a:tr>
              <a:tr h="434897">
                <a:tc gridSpan="4">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000" b="0" dirty="0">
                          <a:solidFill>
                            <a:schemeClr val="tx2"/>
                          </a:solidFill>
                          <a:latin typeface="+mn-lt"/>
                        </a:rPr>
                        <a:t>IN-WATER SUPERVISING TEACHER/S:</a:t>
                      </a:r>
                    </a:p>
                  </a:txBody>
                  <a:tcPr anchor="ctr">
                    <a:solidFill>
                      <a:schemeClr val="accent1"/>
                    </a:solidFill>
                  </a:tcPr>
                </a:tc>
                <a:tc hMerge="1">
                  <a:txBody>
                    <a:bodyPr/>
                    <a:lstStyle/>
                    <a:p>
                      <a:endParaRPr lang="en-AU"/>
                    </a:p>
                  </a:txBody>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579560597"/>
                  </a:ext>
                </a:extLst>
              </a:tr>
              <a:tr h="501805">
                <a:tc gridSpan="4">
                  <a:txBody>
                    <a:bodyPr/>
                    <a:lstStyle/>
                    <a:p>
                      <a:pPr algn="l"/>
                      <a:r>
                        <a:rPr lang="en-AU" sz="2000" b="0" dirty="0">
                          <a:solidFill>
                            <a:schemeClr val="bg1"/>
                          </a:solidFill>
                          <a:latin typeface="+mn-lt"/>
                        </a:rPr>
                        <a:t>STUDENTS: PUT </a:t>
                      </a:r>
                      <a:r>
                        <a:rPr lang="en-AU" sz="2000" b="0" dirty="0">
                          <a:solidFill>
                            <a:srgbClr val="FFFF00"/>
                          </a:solidFill>
                          <a:latin typeface="+mn-lt"/>
                        </a:rPr>
                        <a:t>YOUR NAME </a:t>
                      </a:r>
                      <a:r>
                        <a:rPr lang="en-AU" sz="2000" b="0" dirty="0">
                          <a:solidFill>
                            <a:schemeClr val="bg1"/>
                          </a:solidFill>
                          <a:latin typeface="+mn-lt"/>
                        </a:rPr>
                        <a:t>AND THE NAME OF </a:t>
                      </a:r>
                      <a:r>
                        <a:rPr lang="en-AU" sz="2000" b="0" dirty="0">
                          <a:solidFill>
                            <a:srgbClr val="FFFF00"/>
                          </a:solidFill>
                          <a:latin typeface="+mn-lt"/>
                        </a:rPr>
                        <a:t>YOUR BUDDY </a:t>
                      </a:r>
                      <a:r>
                        <a:rPr lang="en-AU" sz="2000" b="0" dirty="0">
                          <a:solidFill>
                            <a:schemeClr val="bg1"/>
                          </a:solidFill>
                          <a:latin typeface="+mn-lt"/>
                        </a:rPr>
                        <a:t>NEXT YOUR ANIMAL/S</a:t>
                      </a:r>
                    </a:p>
                  </a:txBody>
                  <a:tcPr anchor="ctr">
                    <a:solidFill>
                      <a:schemeClr val="tx2"/>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3081184060"/>
                  </a:ext>
                </a:extLst>
              </a:tr>
              <a:tr h="468351">
                <a:tc>
                  <a:txBody>
                    <a:bodyPr/>
                    <a:lstStyle/>
                    <a:p>
                      <a:pPr algn="l"/>
                      <a:r>
                        <a:rPr lang="en-AU" sz="2000" b="0" dirty="0">
                          <a:solidFill>
                            <a:schemeClr val="tx2"/>
                          </a:solidFill>
                          <a:latin typeface="+mn-lt"/>
                        </a:rPr>
                        <a:t>Animal</a:t>
                      </a:r>
                    </a:p>
                  </a:txBody>
                  <a:tcPr anchor="ctr">
                    <a:solidFill>
                      <a:schemeClr val="bg1"/>
                    </a:solidFill>
                  </a:tcPr>
                </a:tc>
                <a:tc>
                  <a:txBody>
                    <a:bodyPr/>
                    <a:lstStyle/>
                    <a:p>
                      <a:pPr algn="l"/>
                      <a:r>
                        <a:rPr lang="en-AU" sz="2000" b="0" dirty="0">
                          <a:solidFill>
                            <a:schemeClr val="tx2"/>
                          </a:solidFill>
                          <a:latin typeface="+mn-lt"/>
                        </a:rPr>
                        <a:t>Names</a:t>
                      </a:r>
                    </a:p>
                  </a:txBody>
                  <a:tcPr anchor="ctr">
                    <a:solidFill>
                      <a:schemeClr val="bg1"/>
                    </a:solidFill>
                  </a:tcPr>
                </a:tc>
                <a:tc>
                  <a:txBody>
                    <a:bodyPr/>
                    <a:lstStyle/>
                    <a:p>
                      <a:pPr algn="l"/>
                      <a:r>
                        <a:rPr lang="en-AU" sz="2000" b="0" dirty="0">
                          <a:solidFill>
                            <a:schemeClr val="tx2"/>
                          </a:solidFill>
                          <a:latin typeface="+mn-lt"/>
                        </a:rPr>
                        <a:t>Animal</a:t>
                      </a:r>
                    </a:p>
                  </a:txBody>
                  <a:tcPr anchor="ctr">
                    <a:solidFill>
                      <a:schemeClr val="bg1"/>
                    </a:solidFill>
                  </a:tcPr>
                </a:tc>
                <a:tc>
                  <a:txBody>
                    <a:bodyPr/>
                    <a:lstStyle/>
                    <a:p>
                      <a:pPr algn="l"/>
                      <a:r>
                        <a:rPr lang="en-AU" sz="2000" b="0" dirty="0">
                          <a:solidFill>
                            <a:schemeClr val="tx2"/>
                          </a:solidFill>
                          <a:latin typeface="+mn-lt"/>
                        </a:rPr>
                        <a:t>Names</a:t>
                      </a:r>
                    </a:p>
                  </a:txBody>
                  <a:tcPr anchor="ctr">
                    <a:solidFill>
                      <a:schemeClr val="bg1"/>
                    </a:solidFill>
                  </a:tcPr>
                </a:tc>
                <a:extLst>
                  <a:ext uri="{0D108BD9-81ED-4DB2-BD59-A6C34878D82A}">
                    <a16:rowId xmlns:a16="http://schemas.microsoft.com/office/drawing/2014/main" val="2236736722"/>
                  </a:ext>
                </a:extLst>
              </a:tr>
              <a:tr h="535259">
                <a:tc>
                  <a:txBody>
                    <a:bodyPr/>
                    <a:lstStyle/>
                    <a:p>
                      <a:pPr algn="l"/>
                      <a:r>
                        <a:rPr lang="en-AU" sz="2000" b="0" dirty="0">
                          <a:solidFill>
                            <a:schemeClr val="tx2"/>
                          </a:solidFill>
                          <a:latin typeface="+mn-lt"/>
                        </a:rPr>
                        <a:t>Sea cucumber</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tc>
                  <a:txBody>
                    <a:bodyPr/>
                    <a:lstStyle/>
                    <a:p>
                      <a:pPr algn="l"/>
                      <a:r>
                        <a:rPr lang="en-AU" sz="2000" b="0" dirty="0">
                          <a:solidFill>
                            <a:schemeClr val="tx2"/>
                          </a:solidFill>
                          <a:latin typeface="+mn-lt"/>
                        </a:rPr>
                        <a:t>Cods and groupers</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extLst>
                  <a:ext uri="{0D108BD9-81ED-4DB2-BD59-A6C34878D82A}">
                    <a16:rowId xmlns:a16="http://schemas.microsoft.com/office/drawing/2014/main" val="4230749072"/>
                  </a:ext>
                </a:extLst>
              </a:tr>
              <a:tr h="490653">
                <a:tc>
                  <a:txBody>
                    <a:bodyPr/>
                    <a:lstStyle/>
                    <a:p>
                      <a:pPr algn="l"/>
                      <a:r>
                        <a:rPr lang="en-AU" sz="2000" b="0" dirty="0">
                          <a:solidFill>
                            <a:schemeClr val="tx2"/>
                          </a:solidFill>
                          <a:latin typeface="+mn-lt"/>
                        </a:rPr>
                        <a:t>Giant clam </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tc>
                  <a:txBody>
                    <a:bodyPr/>
                    <a:lstStyle/>
                    <a:p>
                      <a:pPr algn="l"/>
                      <a:r>
                        <a:rPr lang="en-AU" sz="2000" b="0" dirty="0">
                          <a:solidFill>
                            <a:schemeClr val="tx2"/>
                          </a:solidFill>
                          <a:latin typeface="+mn-lt"/>
                        </a:rPr>
                        <a:t>Coral trout</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extLst>
                  <a:ext uri="{0D108BD9-81ED-4DB2-BD59-A6C34878D82A}">
                    <a16:rowId xmlns:a16="http://schemas.microsoft.com/office/drawing/2014/main" val="785701494"/>
                  </a:ext>
                </a:extLst>
              </a:tr>
              <a:tr h="487580">
                <a:tc>
                  <a:txBody>
                    <a:bodyPr/>
                    <a:lstStyle/>
                    <a:p>
                      <a:pPr algn="l"/>
                      <a:r>
                        <a:rPr lang="en-AU" sz="2000" b="0" dirty="0">
                          <a:solidFill>
                            <a:schemeClr val="tx2"/>
                          </a:solidFill>
                          <a:latin typeface="+mn-lt"/>
                        </a:rPr>
                        <a:t>Anemonefish </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tc>
                  <a:txBody>
                    <a:bodyPr/>
                    <a:lstStyle/>
                    <a:p>
                      <a:pPr algn="l"/>
                      <a:r>
                        <a:rPr lang="en-AU" sz="2000" b="0" dirty="0">
                          <a:solidFill>
                            <a:schemeClr val="tx2"/>
                          </a:solidFill>
                          <a:latin typeface="+mn-lt"/>
                        </a:rPr>
                        <a:t>Maori wrasse</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extLst>
                  <a:ext uri="{0D108BD9-81ED-4DB2-BD59-A6C34878D82A}">
                    <a16:rowId xmlns:a16="http://schemas.microsoft.com/office/drawing/2014/main" val="1457093903"/>
                  </a:ext>
                </a:extLst>
              </a:tr>
              <a:tr h="495659">
                <a:tc>
                  <a:txBody>
                    <a:bodyPr/>
                    <a:lstStyle/>
                    <a:p>
                      <a:pPr algn="l"/>
                      <a:r>
                        <a:rPr lang="en-AU" sz="2000" b="0" dirty="0">
                          <a:solidFill>
                            <a:schemeClr val="tx2"/>
                          </a:solidFill>
                          <a:latin typeface="+mn-lt"/>
                        </a:rPr>
                        <a:t>Butterflyfish </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tc>
                  <a:txBody>
                    <a:bodyPr/>
                    <a:lstStyle/>
                    <a:p>
                      <a:pPr algn="l"/>
                      <a:r>
                        <a:rPr lang="en-AU" sz="2000" b="0" dirty="0">
                          <a:solidFill>
                            <a:schemeClr val="tx2"/>
                          </a:solidFill>
                          <a:latin typeface="+mn-lt"/>
                        </a:rPr>
                        <a:t>Turtles</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extLst>
                  <a:ext uri="{0D108BD9-81ED-4DB2-BD59-A6C34878D82A}">
                    <a16:rowId xmlns:a16="http://schemas.microsoft.com/office/drawing/2014/main" val="1206526441"/>
                  </a:ext>
                </a:extLst>
              </a:tr>
              <a:tr h="488722">
                <a:tc>
                  <a:txBody>
                    <a:bodyPr/>
                    <a:lstStyle/>
                    <a:p>
                      <a:pPr algn="l"/>
                      <a:r>
                        <a:rPr lang="en-AU" sz="2000" b="0" dirty="0">
                          <a:solidFill>
                            <a:schemeClr val="tx2"/>
                          </a:solidFill>
                          <a:latin typeface="+mn-lt"/>
                        </a:rPr>
                        <a:t>Grazing herbivores</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tc>
                  <a:txBody>
                    <a:bodyPr/>
                    <a:lstStyle/>
                    <a:p>
                      <a:pPr algn="l"/>
                      <a:r>
                        <a:rPr lang="en-AU" sz="2000" b="0" dirty="0">
                          <a:solidFill>
                            <a:schemeClr val="tx2"/>
                          </a:solidFill>
                          <a:latin typeface="+mn-lt"/>
                        </a:rPr>
                        <a:t>Sharks</a:t>
                      </a:r>
                    </a:p>
                  </a:txBody>
                  <a:tcPr anchor="ctr">
                    <a:solidFill>
                      <a:schemeClr val="tx2">
                        <a:lumMod val="20000"/>
                        <a:lumOff val="80000"/>
                      </a:schemeClr>
                    </a:solidFill>
                  </a:tcPr>
                </a:tc>
                <a:tc>
                  <a:txBody>
                    <a:bodyPr/>
                    <a:lstStyle/>
                    <a:p>
                      <a:pPr algn="l"/>
                      <a:endParaRPr lang="en-AU" sz="2000" b="0" dirty="0">
                        <a:solidFill>
                          <a:schemeClr val="tx2"/>
                        </a:solidFill>
                        <a:latin typeface="+mn-lt"/>
                      </a:endParaRPr>
                    </a:p>
                  </a:txBody>
                  <a:tcPr>
                    <a:solidFill>
                      <a:schemeClr val="bg1"/>
                    </a:solidFill>
                  </a:tcPr>
                </a:tc>
                <a:extLst>
                  <a:ext uri="{0D108BD9-81ED-4DB2-BD59-A6C34878D82A}">
                    <a16:rowId xmlns:a16="http://schemas.microsoft.com/office/drawing/2014/main" val="4006000741"/>
                  </a:ext>
                </a:extLst>
              </a:tr>
            </a:tbl>
          </a:graphicData>
        </a:graphic>
      </p:graphicFrame>
      <p:sp>
        <p:nvSpPr>
          <p:cNvPr id="5" name="Rectangle 4">
            <a:extLst>
              <a:ext uri="{FF2B5EF4-FFF2-40B4-BE49-F238E27FC236}">
                <a16:creationId xmlns:a16="http://schemas.microsoft.com/office/drawing/2014/main" id="{C3C40AC7-623A-CB43-BC0B-4D666BC8F2D1}"/>
              </a:ext>
            </a:extLst>
          </p:cNvPr>
          <p:cNvSpPr/>
          <p:nvPr/>
        </p:nvSpPr>
        <p:spPr>
          <a:xfrm>
            <a:off x="515938" y="5399566"/>
            <a:ext cx="11160124" cy="707886"/>
          </a:xfrm>
          <a:prstGeom prst="rect">
            <a:avLst/>
          </a:prstGeom>
        </p:spPr>
        <p:txBody>
          <a:bodyPr wrap="square">
            <a:spAutoFit/>
          </a:bodyPr>
          <a:lstStyle/>
          <a:p>
            <a:r>
              <a:rPr lang="en-AU" sz="2000" dirty="0" smtClean="0">
                <a:solidFill>
                  <a:schemeClr val="tx2"/>
                </a:solidFill>
              </a:rPr>
              <a:t>Teacher: </a:t>
            </a:r>
            <a:r>
              <a:rPr lang="en-AU" sz="2000" dirty="0">
                <a:solidFill>
                  <a:schemeClr val="tx2"/>
                </a:solidFill>
              </a:rPr>
              <a:t>Please ensure </a:t>
            </a:r>
            <a:r>
              <a:rPr lang="en-AU" sz="2000" dirty="0" smtClean="0">
                <a:solidFill>
                  <a:schemeClr val="tx2"/>
                </a:solidFill>
              </a:rPr>
              <a:t>every </a:t>
            </a:r>
            <a:r>
              <a:rPr lang="en-AU" sz="2000" dirty="0">
                <a:solidFill>
                  <a:schemeClr val="tx2"/>
                </a:solidFill>
              </a:rPr>
              <a:t>animal is being counted. Please take a screenshot and email as an attachment to your excursion provider. Thank you. </a:t>
            </a:r>
          </a:p>
        </p:txBody>
      </p:sp>
    </p:spTree>
    <p:extLst>
      <p:ext uri="{BB962C8B-B14F-4D97-AF65-F5344CB8AC3E}">
        <p14:creationId xmlns:p14="http://schemas.microsoft.com/office/powerpoint/2010/main" val="4088528310"/>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64E2BB-5B3F-D644-B245-69977E055ADF}"/>
              </a:ext>
            </a:extLst>
          </p:cNvPr>
          <p:cNvSpPr>
            <a:spLocks noGrp="1"/>
          </p:cNvSpPr>
          <p:nvPr>
            <p:ph type="sldNum" sz="quarter" idx="12"/>
          </p:nvPr>
        </p:nvSpPr>
        <p:spPr/>
        <p:txBody>
          <a:bodyPr/>
          <a:lstStyle/>
          <a:p>
            <a:pPr algn="r"/>
            <a:fld id="{275F0495-0EA6-8F48-9FDA-F603597FF733}" type="slidenum">
              <a:rPr lang="en-US" smtClean="0"/>
              <a:pPr algn="r"/>
              <a:t>182</a:t>
            </a:fld>
            <a:endParaRPr lang="en-US" dirty="0"/>
          </a:p>
        </p:txBody>
      </p:sp>
      <p:sp>
        <p:nvSpPr>
          <p:cNvPr id="3" name="Content Placeholder 2">
            <a:extLst>
              <a:ext uri="{FF2B5EF4-FFF2-40B4-BE49-F238E27FC236}">
                <a16:creationId xmlns:a16="http://schemas.microsoft.com/office/drawing/2014/main" id="{C2A13FA8-21FB-D740-8677-30D8CB1250FC}"/>
              </a:ext>
            </a:extLst>
          </p:cNvPr>
          <p:cNvSpPr>
            <a:spLocks noGrp="1"/>
          </p:cNvSpPr>
          <p:nvPr>
            <p:ph idx="1"/>
          </p:nvPr>
        </p:nvSpPr>
        <p:spPr/>
        <p:txBody>
          <a:bodyPr/>
          <a:lstStyle/>
          <a:p>
            <a:r>
              <a:rPr lang="en-US" dirty="0"/>
              <a:t>Download </a:t>
            </a:r>
            <a:br>
              <a:rPr lang="en-US" dirty="0"/>
            </a:br>
            <a:r>
              <a:rPr lang="en-US" dirty="0"/>
              <a:t>the </a:t>
            </a:r>
            <a:r>
              <a:rPr lang="en-US" i="1" dirty="0"/>
              <a:t>Eye on the </a:t>
            </a:r>
            <a:br>
              <a:rPr lang="en-US" i="1" dirty="0"/>
            </a:br>
            <a:r>
              <a:rPr lang="en-US" i="1" dirty="0"/>
              <a:t>Reef </a:t>
            </a:r>
            <a:r>
              <a:rPr lang="en-US" dirty="0"/>
              <a:t>app.</a:t>
            </a:r>
          </a:p>
        </p:txBody>
      </p:sp>
      <p:pic>
        <p:nvPicPr>
          <p:cNvPr id="5" name="Picture Placeholder 4">
            <a:extLst>
              <a:ext uri="{FF2B5EF4-FFF2-40B4-BE49-F238E27FC236}">
                <a16:creationId xmlns:a16="http://schemas.microsoft.com/office/drawing/2014/main" id="{8F8F416F-2EB8-B649-A6FF-9212A2315AC9}"/>
              </a:ext>
            </a:extLst>
          </p:cNvPr>
          <p:cNvPicPr>
            <a:picLocks noGrp="1" noChangeAspect="1"/>
          </p:cNvPicPr>
          <p:nvPr>
            <p:ph type="pic" sz="quarter" idx="14"/>
          </p:nvPr>
        </p:nvPicPr>
        <p:blipFill rotWithShape="1">
          <a:blip r:embed="rId4"/>
          <a:srcRect l="-17158" t="-1" r="-19615" b="-1"/>
          <a:stretch/>
        </p:blipFill>
        <p:spPr>
          <a:xfrm>
            <a:off x="6286500" y="549274"/>
            <a:ext cx="5389563" cy="5594400"/>
          </a:xfrm>
          <a:prstGeom prst="rect">
            <a:avLst/>
          </a:prstGeom>
        </p:spPr>
      </p:pic>
    </p:spTree>
    <p:extLst>
      <p:ext uri="{BB962C8B-B14F-4D97-AF65-F5344CB8AC3E}">
        <p14:creationId xmlns:p14="http://schemas.microsoft.com/office/powerpoint/2010/main" val="3852643846"/>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13E7AA4E-F740-0F41-A914-451BFE0D2913}"/>
              </a:ext>
            </a:extLst>
          </p:cNvPr>
          <p:cNvPicPr>
            <a:picLocks noChangeAspect="1"/>
          </p:cNvPicPr>
          <p:nvPr/>
        </p:nvPicPr>
        <p:blipFill>
          <a:blip r:embed="rId5"/>
          <a:stretch>
            <a:fillRect/>
          </a:stretch>
        </p:blipFill>
        <p:spPr>
          <a:xfrm>
            <a:off x="5103448" y="859939"/>
            <a:ext cx="6427438" cy="4868513"/>
          </a:xfrm>
          <a:prstGeom prst="rect">
            <a:avLst/>
          </a:prstGeom>
        </p:spPr>
      </p:pic>
      <p:sp>
        <p:nvSpPr>
          <p:cNvPr id="3" name="Slide Number Placeholder 2">
            <a:extLst>
              <a:ext uri="{FF2B5EF4-FFF2-40B4-BE49-F238E27FC236}">
                <a16:creationId xmlns:a16="http://schemas.microsoft.com/office/drawing/2014/main" id="{039516A7-CB2E-AB4B-85DB-749509A5C3FA}"/>
              </a:ext>
            </a:extLst>
          </p:cNvPr>
          <p:cNvSpPr>
            <a:spLocks noGrp="1"/>
          </p:cNvSpPr>
          <p:nvPr>
            <p:ph type="sldNum" sz="quarter" idx="13"/>
          </p:nvPr>
        </p:nvSpPr>
        <p:spPr/>
        <p:txBody>
          <a:bodyPr/>
          <a:lstStyle/>
          <a:p>
            <a:pPr algn="r"/>
            <a:fld id="{275F0495-0EA6-8F48-9FDA-F603597FF733}" type="slidenum">
              <a:rPr lang="en-US" smtClean="0"/>
              <a:pPr algn="r"/>
              <a:t>183</a:t>
            </a:fld>
            <a:endParaRPr lang="en-US" dirty="0"/>
          </a:p>
        </p:txBody>
      </p:sp>
      <p:sp>
        <p:nvSpPr>
          <p:cNvPr id="5" name="Rectangle 4">
            <a:extLst>
              <a:ext uri="{FF2B5EF4-FFF2-40B4-BE49-F238E27FC236}">
                <a16:creationId xmlns:a16="http://schemas.microsoft.com/office/drawing/2014/main" id="{0A6A17A4-3F36-8845-859B-6D8E775883EE}"/>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617097964"/>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0F1164-DA85-E74F-A0AE-F3C29C866886}"/>
              </a:ext>
            </a:extLst>
          </p:cNvPr>
          <p:cNvSpPr>
            <a:spLocks noGrp="1"/>
          </p:cNvSpPr>
          <p:nvPr>
            <p:ph type="body" sz="quarter" idx="12"/>
          </p:nvPr>
        </p:nvSpPr>
        <p:spPr/>
        <p:txBody>
          <a:bodyPr/>
          <a:lstStyle/>
          <a:p>
            <a:r>
              <a:rPr lang="en-US" sz="4400" dirty="0"/>
              <a:t>Create a </a:t>
            </a:r>
            <a:r>
              <a:rPr lang="en-US" sz="4400" dirty="0" smtClean="0"/>
              <a:t>poster </a:t>
            </a:r>
            <a:r>
              <a:rPr lang="en-US" sz="4400" dirty="0"/>
              <a:t>to answer the question:</a:t>
            </a:r>
          </a:p>
          <a:p>
            <a:r>
              <a:rPr lang="en-US" sz="4400" i="1" dirty="0"/>
              <a:t>How can I help the Great Barrier Reef?</a:t>
            </a:r>
          </a:p>
          <a:p>
            <a:r>
              <a:rPr lang="en-US" sz="4400" dirty="0"/>
              <a:t>Display it proudly in your classroom.</a:t>
            </a:r>
          </a:p>
        </p:txBody>
      </p:sp>
      <p:sp>
        <p:nvSpPr>
          <p:cNvPr id="3" name="Slide Number Placeholder 2">
            <a:extLst>
              <a:ext uri="{FF2B5EF4-FFF2-40B4-BE49-F238E27FC236}">
                <a16:creationId xmlns:a16="http://schemas.microsoft.com/office/drawing/2014/main" id="{3A6F3101-BDA7-0847-A103-A60990C3FA63}"/>
              </a:ext>
            </a:extLst>
          </p:cNvPr>
          <p:cNvSpPr>
            <a:spLocks noGrp="1"/>
          </p:cNvSpPr>
          <p:nvPr>
            <p:ph type="sldNum" sz="quarter" idx="13"/>
          </p:nvPr>
        </p:nvSpPr>
        <p:spPr/>
        <p:txBody>
          <a:bodyPr/>
          <a:lstStyle/>
          <a:p>
            <a:pPr algn="r"/>
            <a:fld id="{275F0495-0EA6-8F48-9FDA-F603597FF733}" type="slidenum">
              <a:rPr lang="en-US" smtClean="0"/>
              <a:pPr algn="r"/>
              <a:t>184</a:t>
            </a:fld>
            <a:endParaRPr lang="en-US" dirty="0"/>
          </a:p>
        </p:txBody>
      </p:sp>
    </p:spTree>
    <p:extLst>
      <p:ext uri="{BB962C8B-B14F-4D97-AF65-F5344CB8AC3E}">
        <p14:creationId xmlns:p14="http://schemas.microsoft.com/office/powerpoint/2010/main" val="630649840"/>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Enjoy your trip to the Great Barrier Reef!</a:t>
            </a:r>
            <a:endParaRPr lang="en-AU" dirty="0"/>
          </a:p>
        </p:txBody>
      </p:sp>
      <p:sp>
        <p:nvSpPr>
          <p:cNvPr id="3" name="Subtitle 2"/>
          <p:cNvSpPr>
            <a:spLocks noGrp="1"/>
          </p:cNvSpPr>
          <p:nvPr>
            <p:ph type="subTitle" idx="1"/>
          </p:nvPr>
        </p:nvSpPr>
        <p:spPr/>
        <p:txBody>
          <a:bodyPr/>
          <a:lstStyle/>
          <a:p>
            <a:r>
              <a:rPr lang="en-US" dirty="0" smtClean="0"/>
              <a:t>See the Reef • Love the Reef </a:t>
            </a:r>
            <a:r>
              <a:rPr lang="en-US" dirty="0"/>
              <a:t>•</a:t>
            </a:r>
            <a:r>
              <a:rPr lang="en-US" dirty="0" smtClean="0"/>
              <a:t> Protect the Reef </a:t>
            </a:r>
            <a:endParaRPr lang="en-AU" dirty="0"/>
          </a:p>
        </p:txBody>
      </p:sp>
    </p:spTree>
    <p:extLst>
      <p:ext uri="{BB962C8B-B14F-4D97-AF65-F5344CB8AC3E}">
        <p14:creationId xmlns:p14="http://schemas.microsoft.com/office/powerpoint/2010/main" val="2175642810"/>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98ED31-482F-9344-9D12-96C93218E349}"/>
              </a:ext>
            </a:extLst>
          </p:cNvPr>
          <p:cNvSpPr>
            <a:spLocks noGrp="1"/>
          </p:cNvSpPr>
          <p:nvPr>
            <p:ph type="body" sz="quarter" idx="12"/>
          </p:nvPr>
        </p:nvSpPr>
        <p:spPr/>
        <p:txBody>
          <a:bodyPr/>
          <a:lstStyle/>
          <a:p>
            <a:r>
              <a:rPr lang="en-US" dirty="0"/>
              <a:t>Teacher</a:t>
            </a:r>
            <a:br>
              <a:rPr lang="en-US" dirty="0"/>
            </a:br>
            <a:r>
              <a:rPr lang="en-US" dirty="0" smtClean="0"/>
              <a:t>Instructions.</a:t>
            </a:r>
            <a:endParaRPr lang="en-US" dirty="0"/>
          </a:p>
        </p:txBody>
      </p:sp>
      <p:sp>
        <p:nvSpPr>
          <p:cNvPr id="3" name="Slide Number Placeholder 2">
            <a:extLst>
              <a:ext uri="{FF2B5EF4-FFF2-40B4-BE49-F238E27FC236}">
                <a16:creationId xmlns:a16="http://schemas.microsoft.com/office/drawing/2014/main" id="{367E72B1-0336-0B40-893D-84CA0A5F0E12}"/>
              </a:ext>
            </a:extLst>
          </p:cNvPr>
          <p:cNvSpPr>
            <a:spLocks noGrp="1"/>
          </p:cNvSpPr>
          <p:nvPr>
            <p:ph type="sldNum" sz="quarter" idx="13"/>
          </p:nvPr>
        </p:nvSpPr>
        <p:spPr/>
        <p:txBody>
          <a:bodyPr/>
          <a:lstStyle/>
          <a:p>
            <a:pPr algn="r"/>
            <a:fld id="{275F0495-0EA6-8F48-9FDA-F603597FF733}" type="slidenum">
              <a:rPr lang="en-US" smtClean="0"/>
              <a:pPr algn="r"/>
              <a:t>186</a:t>
            </a:fld>
            <a:endParaRPr lang="en-US" dirty="0"/>
          </a:p>
        </p:txBody>
      </p:sp>
    </p:spTree>
    <p:extLst>
      <p:ext uri="{BB962C8B-B14F-4D97-AF65-F5344CB8AC3E}">
        <p14:creationId xmlns:p14="http://schemas.microsoft.com/office/powerpoint/2010/main" val="2633045625"/>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867DA4-8E2B-BE43-8B2C-0204576BA247}"/>
              </a:ext>
            </a:extLst>
          </p:cNvPr>
          <p:cNvSpPr>
            <a:spLocks noGrp="1"/>
          </p:cNvSpPr>
          <p:nvPr>
            <p:ph type="sldNum" sz="quarter" idx="12"/>
          </p:nvPr>
        </p:nvSpPr>
        <p:spPr/>
        <p:txBody>
          <a:bodyPr/>
          <a:lstStyle/>
          <a:p>
            <a:pPr algn="r"/>
            <a:fld id="{C1222EFF-7CC0-EF4B-B73E-C2ADBFEE8731}" type="slidenum">
              <a:rPr lang="en-US" smtClean="0"/>
              <a:pPr algn="r"/>
              <a:t>187</a:t>
            </a:fld>
            <a:endParaRPr lang="en-US" dirty="0"/>
          </a:p>
        </p:txBody>
      </p:sp>
      <p:sp>
        <p:nvSpPr>
          <p:cNvPr id="3" name="Title 2">
            <a:extLst>
              <a:ext uri="{FF2B5EF4-FFF2-40B4-BE49-F238E27FC236}">
                <a16:creationId xmlns:a16="http://schemas.microsoft.com/office/drawing/2014/main" id="{7BEA832C-F31C-8F41-BD91-C9D5D8319B36}"/>
              </a:ext>
            </a:extLst>
          </p:cNvPr>
          <p:cNvSpPr>
            <a:spLocks noGrp="1"/>
          </p:cNvSpPr>
          <p:nvPr>
            <p:ph type="title"/>
          </p:nvPr>
        </p:nvSpPr>
        <p:spPr>
          <a:xfrm>
            <a:off x="515938" y="549274"/>
            <a:ext cx="11160124" cy="1447645"/>
          </a:xfrm>
        </p:spPr>
        <p:txBody>
          <a:bodyPr/>
          <a:lstStyle/>
          <a:p>
            <a:pPr>
              <a:lnSpc>
                <a:spcPct val="100000"/>
              </a:lnSpc>
              <a:spcAft>
                <a:spcPts val="1800"/>
              </a:spcAft>
            </a:pPr>
            <a:r>
              <a:rPr lang="en-US" dirty="0"/>
              <a:t>Before the excursion, register for </a:t>
            </a:r>
            <a:r>
              <a:rPr lang="en-US" i="1" dirty="0"/>
              <a:t>Eye on the Reef </a:t>
            </a:r>
            <a:r>
              <a:rPr lang="en-US" dirty="0"/>
              <a:t>Rapid Monitoring survey.</a:t>
            </a:r>
            <a:br>
              <a:rPr lang="en-US" dirty="0"/>
            </a:br>
            <a:r>
              <a:rPr lang="en-US" sz="1600" dirty="0"/>
              <a:t>The link to connect is provided at the end of these instructions.</a:t>
            </a:r>
            <a:endParaRPr lang="en-US" dirty="0"/>
          </a:p>
        </p:txBody>
      </p:sp>
      <p:pic>
        <p:nvPicPr>
          <p:cNvPr id="5" name="Picture 4">
            <a:hlinkClick r:id="rId3"/>
            <a:extLst>
              <a:ext uri="{FF2B5EF4-FFF2-40B4-BE49-F238E27FC236}">
                <a16:creationId xmlns:a16="http://schemas.microsoft.com/office/drawing/2014/main" id="{024F1421-867E-E34A-99CE-31E43A4EE056}"/>
              </a:ext>
            </a:extLst>
          </p:cNvPr>
          <p:cNvPicPr>
            <a:picLocks noChangeAspect="1"/>
          </p:cNvPicPr>
          <p:nvPr/>
        </p:nvPicPr>
        <p:blipFill>
          <a:blip r:embed="rId4"/>
          <a:stretch>
            <a:fillRect/>
          </a:stretch>
        </p:blipFill>
        <p:spPr>
          <a:xfrm>
            <a:off x="733884" y="2102935"/>
            <a:ext cx="10724232" cy="4146703"/>
          </a:xfrm>
          <a:prstGeom prst="rect">
            <a:avLst/>
          </a:prstGeom>
        </p:spPr>
      </p:pic>
      <p:sp>
        <p:nvSpPr>
          <p:cNvPr id="6" name="Arrow: Left 4">
            <a:extLst>
              <a:ext uri="{FF2B5EF4-FFF2-40B4-BE49-F238E27FC236}">
                <a16:creationId xmlns:a16="http://schemas.microsoft.com/office/drawing/2014/main" id="{571D616D-5140-EE4A-8C50-D73B2FE621E4}"/>
              </a:ext>
            </a:extLst>
          </p:cNvPr>
          <p:cNvSpPr/>
          <p:nvPr/>
        </p:nvSpPr>
        <p:spPr>
          <a:xfrm rot="10800000">
            <a:off x="5116695" y="3345444"/>
            <a:ext cx="779584" cy="604911"/>
          </a:xfrm>
          <a:prstGeom prst="lef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553082779"/>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245E09-52B9-6B45-AEE2-6A217AF8EEBA}"/>
              </a:ext>
            </a:extLst>
          </p:cNvPr>
          <p:cNvSpPr>
            <a:spLocks noGrp="1"/>
          </p:cNvSpPr>
          <p:nvPr>
            <p:ph type="sldNum" sz="quarter" idx="12"/>
          </p:nvPr>
        </p:nvSpPr>
        <p:spPr/>
        <p:txBody>
          <a:bodyPr/>
          <a:lstStyle/>
          <a:p>
            <a:pPr algn="r"/>
            <a:fld id="{C1222EFF-7CC0-EF4B-B73E-C2ADBFEE8731}" type="slidenum">
              <a:rPr lang="en-US" smtClean="0"/>
              <a:pPr algn="r"/>
              <a:t>188</a:t>
            </a:fld>
            <a:endParaRPr lang="en-US" dirty="0"/>
          </a:p>
        </p:txBody>
      </p:sp>
      <p:sp>
        <p:nvSpPr>
          <p:cNvPr id="3" name="Title 2">
            <a:extLst>
              <a:ext uri="{FF2B5EF4-FFF2-40B4-BE49-F238E27FC236}">
                <a16:creationId xmlns:a16="http://schemas.microsoft.com/office/drawing/2014/main" id="{F351F097-6C8C-7240-8C03-57C11182D395}"/>
              </a:ext>
            </a:extLst>
          </p:cNvPr>
          <p:cNvSpPr>
            <a:spLocks noGrp="1"/>
          </p:cNvSpPr>
          <p:nvPr>
            <p:ph type="title"/>
          </p:nvPr>
        </p:nvSpPr>
        <p:spPr/>
        <p:txBody>
          <a:bodyPr/>
          <a:lstStyle/>
          <a:p>
            <a:r>
              <a:rPr lang="en-US" dirty="0" smtClean="0"/>
              <a:t>Register.</a:t>
            </a:r>
            <a:endParaRPr lang="en-US" dirty="0"/>
          </a:p>
        </p:txBody>
      </p:sp>
      <p:pic>
        <p:nvPicPr>
          <p:cNvPr id="5" name="Picture 4">
            <a:extLst>
              <a:ext uri="{FF2B5EF4-FFF2-40B4-BE49-F238E27FC236}">
                <a16:creationId xmlns:a16="http://schemas.microsoft.com/office/drawing/2014/main" id="{82F07321-866C-0C44-835E-573AE0FCCEB4}"/>
              </a:ext>
            </a:extLst>
          </p:cNvPr>
          <p:cNvPicPr>
            <a:picLocks noChangeAspect="1"/>
          </p:cNvPicPr>
          <p:nvPr/>
        </p:nvPicPr>
        <p:blipFill>
          <a:blip r:embed="rId3"/>
          <a:stretch>
            <a:fillRect/>
          </a:stretch>
        </p:blipFill>
        <p:spPr>
          <a:xfrm>
            <a:off x="1065516" y="1282200"/>
            <a:ext cx="10060967" cy="4861424"/>
          </a:xfrm>
          <a:prstGeom prst="rect">
            <a:avLst/>
          </a:prstGeom>
        </p:spPr>
      </p:pic>
      <p:sp>
        <p:nvSpPr>
          <p:cNvPr id="6" name="Arrow: Left 4">
            <a:extLst>
              <a:ext uri="{FF2B5EF4-FFF2-40B4-BE49-F238E27FC236}">
                <a16:creationId xmlns:a16="http://schemas.microsoft.com/office/drawing/2014/main" id="{A8FB78CA-8EE9-934D-967F-08D1FC0E25FB}"/>
              </a:ext>
            </a:extLst>
          </p:cNvPr>
          <p:cNvSpPr/>
          <p:nvPr/>
        </p:nvSpPr>
        <p:spPr>
          <a:xfrm rot="5400000">
            <a:off x="9048582" y="2024896"/>
            <a:ext cx="764795" cy="604911"/>
          </a:xfrm>
          <a:prstGeom prst="lef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982667676"/>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958EBAF-A341-9440-A5AA-D1E0E314401D}"/>
              </a:ext>
            </a:extLst>
          </p:cNvPr>
          <p:cNvSpPr>
            <a:spLocks noGrp="1"/>
          </p:cNvSpPr>
          <p:nvPr>
            <p:ph type="sldNum" sz="quarter" idx="12"/>
          </p:nvPr>
        </p:nvSpPr>
        <p:spPr/>
        <p:txBody>
          <a:bodyPr/>
          <a:lstStyle/>
          <a:p>
            <a:pPr algn="r"/>
            <a:fld id="{C1222EFF-7CC0-EF4B-B73E-C2ADBFEE8731}" type="slidenum">
              <a:rPr lang="en-US" smtClean="0"/>
              <a:pPr algn="r"/>
              <a:t>189</a:t>
            </a:fld>
            <a:endParaRPr lang="en-US" dirty="0"/>
          </a:p>
        </p:txBody>
      </p:sp>
      <p:sp>
        <p:nvSpPr>
          <p:cNvPr id="3" name="Title 2">
            <a:extLst>
              <a:ext uri="{FF2B5EF4-FFF2-40B4-BE49-F238E27FC236}">
                <a16:creationId xmlns:a16="http://schemas.microsoft.com/office/drawing/2014/main" id="{1FCF67DE-93FB-D74A-9755-2BDEDD3787F2}"/>
              </a:ext>
            </a:extLst>
          </p:cNvPr>
          <p:cNvSpPr>
            <a:spLocks noGrp="1"/>
          </p:cNvSpPr>
          <p:nvPr>
            <p:ph type="title"/>
          </p:nvPr>
        </p:nvSpPr>
        <p:spPr/>
        <p:txBody>
          <a:bodyPr/>
          <a:lstStyle/>
          <a:p>
            <a:r>
              <a:rPr lang="en-US" dirty="0"/>
              <a:t>Click ‘Register’.</a:t>
            </a:r>
          </a:p>
        </p:txBody>
      </p:sp>
      <p:pic>
        <p:nvPicPr>
          <p:cNvPr id="5" name="Picture 4">
            <a:extLst>
              <a:ext uri="{FF2B5EF4-FFF2-40B4-BE49-F238E27FC236}">
                <a16:creationId xmlns:a16="http://schemas.microsoft.com/office/drawing/2014/main" id="{38FDE4EA-3537-3E4B-AAAB-8CF8A837E8B7}"/>
              </a:ext>
            </a:extLst>
          </p:cNvPr>
          <p:cNvPicPr>
            <a:picLocks noChangeAspect="1"/>
          </p:cNvPicPr>
          <p:nvPr/>
        </p:nvPicPr>
        <p:blipFill>
          <a:blip r:embed="rId3"/>
          <a:stretch>
            <a:fillRect/>
          </a:stretch>
        </p:blipFill>
        <p:spPr>
          <a:xfrm>
            <a:off x="918525" y="2143503"/>
            <a:ext cx="10354949" cy="3152272"/>
          </a:xfrm>
          <a:prstGeom prst="rect">
            <a:avLst/>
          </a:prstGeom>
        </p:spPr>
      </p:pic>
      <p:sp>
        <p:nvSpPr>
          <p:cNvPr id="6" name="Arrow: Left 5">
            <a:extLst>
              <a:ext uri="{FF2B5EF4-FFF2-40B4-BE49-F238E27FC236}">
                <a16:creationId xmlns:a16="http://schemas.microsoft.com/office/drawing/2014/main" id="{26271687-00B2-8A4C-B67C-84097980085E}"/>
              </a:ext>
            </a:extLst>
          </p:cNvPr>
          <p:cNvSpPr/>
          <p:nvPr/>
        </p:nvSpPr>
        <p:spPr>
          <a:xfrm rot="5400000">
            <a:off x="1885098" y="4217284"/>
            <a:ext cx="751296" cy="604911"/>
          </a:xfrm>
          <a:prstGeom prst="lef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9618644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8D31C3-C7AA-A04A-94ED-3528F02D4AA1}"/>
              </a:ext>
            </a:extLst>
          </p:cNvPr>
          <p:cNvSpPr>
            <a:spLocks noGrp="1"/>
          </p:cNvSpPr>
          <p:nvPr>
            <p:ph type="body" sz="quarter" idx="12"/>
          </p:nvPr>
        </p:nvSpPr>
        <p:spPr/>
        <p:txBody>
          <a:bodyPr/>
          <a:lstStyle/>
          <a:p>
            <a:r>
              <a:rPr lang="en-AU" dirty="0"/>
              <a:t>The Great Barrier Reef Marine Park Authority has a citizen science program </a:t>
            </a:r>
            <a:r>
              <a:rPr lang="en-AU" dirty="0" smtClean="0"/>
              <a:t>called </a:t>
            </a:r>
            <a:r>
              <a:rPr lang="en-AU" i="1" dirty="0"/>
              <a:t>Eye on the Reef.</a:t>
            </a:r>
          </a:p>
        </p:txBody>
      </p:sp>
      <p:sp>
        <p:nvSpPr>
          <p:cNvPr id="3" name="Slide Number Placeholder 2">
            <a:extLst>
              <a:ext uri="{FF2B5EF4-FFF2-40B4-BE49-F238E27FC236}">
                <a16:creationId xmlns:a16="http://schemas.microsoft.com/office/drawing/2014/main" id="{CFF6D866-E0B8-4148-9826-9B519BC69290}"/>
              </a:ext>
            </a:extLst>
          </p:cNvPr>
          <p:cNvSpPr>
            <a:spLocks noGrp="1"/>
          </p:cNvSpPr>
          <p:nvPr>
            <p:ph type="sldNum" sz="quarter" idx="13"/>
          </p:nvPr>
        </p:nvSpPr>
        <p:spPr/>
        <p:txBody>
          <a:bodyPr/>
          <a:lstStyle/>
          <a:p>
            <a:pPr algn="r"/>
            <a:fld id="{275F0495-0EA6-8F48-9FDA-F603597FF733}" type="slidenum">
              <a:rPr lang="en-US" smtClean="0"/>
              <a:pPr algn="r"/>
              <a:t>19</a:t>
            </a:fld>
            <a:endParaRPr lang="en-US" dirty="0"/>
          </a:p>
        </p:txBody>
      </p:sp>
    </p:spTree>
    <p:extLst>
      <p:ext uri="{BB962C8B-B14F-4D97-AF65-F5344CB8AC3E}">
        <p14:creationId xmlns:p14="http://schemas.microsoft.com/office/powerpoint/2010/main" val="3522930057"/>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428C5F-2E84-E040-B192-9BED31B47C5A}"/>
              </a:ext>
            </a:extLst>
          </p:cNvPr>
          <p:cNvSpPr>
            <a:spLocks noGrp="1"/>
          </p:cNvSpPr>
          <p:nvPr>
            <p:ph type="sldNum" sz="quarter" idx="12"/>
          </p:nvPr>
        </p:nvSpPr>
        <p:spPr/>
        <p:txBody>
          <a:bodyPr/>
          <a:lstStyle/>
          <a:p>
            <a:pPr algn="r"/>
            <a:fld id="{C1222EFF-7CC0-EF4B-B73E-C2ADBFEE8731}" type="slidenum">
              <a:rPr lang="en-US" smtClean="0"/>
              <a:pPr algn="r"/>
              <a:t>190</a:t>
            </a:fld>
            <a:endParaRPr lang="en-US" dirty="0"/>
          </a:p>
        </p:txBody>
      </p:sp>
      <p:sp>
        <p:nvSpPr>
          <p:cNvPr id="3" name="Title 2">
            <a:extLst>
              <a:ext uri="{FF2B5EF4-FFF2-40B4-BE49-F238E27FC236}">
                <a16:creationId xmlns:a16="http://schemas.microsoft.com/office/drawing/2014/main" id="{9815328E-8468-0A42-B17E-885CE5A229DB}"/>
              </a:ext>
            </a:extLst>
          </p:cNvPr>
          <p:cNvSpPr>
            <a:spLocks noGrp="1"/>
          </p:cNvSpPr>
          <p:nvPr>
            <p:ph type="title"/>
          </p:nvPr>
        </p:nvSpPr>
        <p:spPr/>
        <p:txBody>
          <a:bodyPr/>
          <a:lstStyle/>
          <a:p>
            <a:r>
              <a:rPr lang="en-US" dirty="0"/>
              <a:t>Enter your name, email and contact number. </a:t>
            </a:r>
            <a:br>
              <a:rPr lang="en-US" dirty="0"/>
            </a:br>
            <a:r>
              <a:rPr lang="en-US" dirty="0"/>
              <a:t>Click ‘Submit Registration’.</a:t>
            </a:r>
          </a:p>
        </p:txBody>
      </p:sp>
      <p:pic>
        <p:nvPicPr>
          <p:cNvPr id="5" name="Picture 4">
            <a:extLst>
              <a:ext uri="{FF2B5EF4-FFF2-40B4-BE49-F238E27FC236}">
                <a16:creationId xmlns:a16="http://schemas.microsoft.com/office/drawing/2014/main" id="{428DAEB9-928F-2046-9C65-A6750F058FBA}"/>
              </a:ext>
            </a:extLst>
          </p:cNvPr>
          <p:cNvPicPr>
            <a:picLocks noChangeAspect="1"/>
          </p:cNvPicPr>
          <p:nvPr/>
        </p:nvPicPr>
        <p:blipFill>
          <a:blip r:embed="rId3"/>
          <a:stretch>
            <a:fillRect/>
          </a:stretch>
        </p:blipFill>
        <p:spPr>
          <a:xfrm>
            <a:off x="1795475" y="1833211"/>
            <a:ext cx="8601049" cy="4021180"/>
          </a:xfrm>
          <a:prstGeom prst="rect">
            <a:avLst/>
          </a:prstGeom>
        </p:spPr>
      </p:pic>
    </p:spTree>
    <p:extLst>
      <p:ext uri="{BB962C8B-B14F-4D97-AF65-F5344CB8AC3E}">
        <p14:creationId xmlns:p14="http://schemas.microsoft.com/office/powerpoint/2010/main" val="3881428469"/>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5630158-2538-244C-9A16-9B6ACCD86324}"/>
              </a:ext>
            </a:extLst>
          </p:cNvPr>
          <p:cNvSpPr>
            <a:spLocks noGrp="1"/>
          </p:cNvSpPr>
          <p:nvPr>
            <p:ph type="sldNum" sz="quarter" idx="12"/>
          </p:nvPr>
        </p:nvSpPr>
        <p:spPr/>
        <p:txBody>
          <a:bodyPr/>
          <a:lstStyle/>
          <a:p>
            <a:pPr algn="r"/>
            <a:fld id="{C1222EFF-7CC0-EF4B-B73E-C2ADBFEE8731}" type="slidenum">
              <a:rPr lang="en-US" smtClean="0"/>
              <a:pPr algn="r"/>
              <a:t>191</a:t>
            </a:fld>
            <a:endParaRPr lang="en-US" dirty="0"/>
          </a:p>
        </p:txBody>
      </p:sp>
      <p:sp>
        <p:nvSpPr>
          <p:cNvPr id="3" name="Title 2">
            <a:extLst>
              <a:ext uri="{FF2B5EF4-FFF2-40B4-BE49-F238E27FC236}">
                <a16:creationId xmlns:a16="http://schemas.microsoft.com/office/drawing/2014/main" id="{73FDABD0-1B86-AA4D-8C93-AB9B1FAD8515}"/>
              </a:ext>
            </a:extLst>
          </p:cNvPr>
          <p:cNvSpPr>
            <a:spLocks noGrp="1"/>
          </p:cNvSpPr>
          <p:nvPr>
            <p:ph type="title"/>
          </p:nvPr>
        </p:nvSpPr>
        <p:spPr/>
        <p:txBody>
          <a:bodyPr/>
          <a:lstStyle/>
          <a:p>
            <a:r>
              <a:rPr lang="en-US" dirty="0"/>
              <a:t>Are you ready? </a:t>
            </a:r>
            <a:br>
              <a:rPr lang="en-US" dirty="0"/>
            </a:br>
            <a:r>
              <a:rPr lang="en-US" dirty="0"/>
              <a:t>Click on the image below (in full screen) to connect.</a:t>
            </a:r>
            <a:br>
              <a:rPr lang="en-US" dirty="0"/>
            </a:br>
            <a:r>
              <a:rPr lang="en-US" sz="1600" dirty="0"/>
              <a:t>Or copy/paste the URL in the notes section.</a:t>
            </a:r>
            <a:endParaRPr lang="en-US" dirty="0"/>
          </a:p>
        </p:txBody>
      </p:sp>
      <p:pic>
        <p:nvPicPr>
          <p:cNvPr id="5" name="Picture 4">
            <a:hlinkClick r:id="rId4"/>
            <a:extLst>
              <a:ext uri="{FF2B5EF4-FFF2-40B4-BE49-F238E27FC236}">
                <a16:creationId xmlns:a16="http://schemas.microsoft.com/office/drawing/2014/main" id="{230E67A6-E24F-8941-880B-03757A4F77E0}"/>
              </a:ext>
            </a:extLst>
          </p:cNvPr>
          <p:cNvPicPr>
            <a:picLocks noChangeAspect="1"/>
          </p:cNvPicPr>
          <p:nvPr/>
        </p:nvPicPr>
        <p:blipFill>
          <a:blip r:embed="rId5"/>
          <a:stretch>
            <a:fillRect/>
          </a:stretch>
        </p:blipFill>
        <p:spPr>
          <a:xfrm>
            <a:off x="739330" y="2023434"/>
            <a:ext cx="10713340" cy="4142491"/>
          </a:xfrm>
          <a:prstGeom prst="rect">
            <a:avLst/>
          </a:prstGeom>
        </p:spPr>
      </p:pic>
      <p:sp>
        <p:nvSpPr>
          <p:cNvPr id="6" name="Arrow: Left 4">
            <a:extLst>
              <a:ext uri="{FF2B5EF4-FFF2-40B4-BE49-F238E27FC236}">
                <a16:creationId xmlns:a16="http://schemas.microsoft.com/office/drawing/2014/main" id="{1C8A4B3E-9E3E-3145-ABC2-536E5B802289}"/>
              </a:ext>
            </a:extLst>
          </p:cNvPr>
          <p:cNvSpPr/>
          <p:nvPr/>
        </p:nvSpPr>
        <p:spPr>
          <a:xfrm rot="10800000">
            <a:off x="5116695" y="3249208"/>
            <a:ext cx="779584" cy="604911"/>
          </a:xfrm>
          <a:prstGeom prst="lef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97656992"/>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28B9D7-AB71-884B-8095-93D669065D25}"/>
              </a:ext>
            </a:extLst>
          </p:cNvPr>
          <p:cNvSpPr>
            <a:spLocks noGrp="1"/>
          </p:cNvSpPr>
          <p:nvPr>
            <p:ph type="body" sz="quarter" idx="12"/>
          </p:nvPr>
        </p:nvSpPr>
        <p:spPr/>
        <p:txBody>
          <a:bodyPr/>
          <a:lstStyle/>
          <a:p>
            <a:r>
              <a:rPr lang="en-US" dirty="0"/>
              <a:t>Risk assessment.</a:t>
            </a:r>
          </a:p>
        </p:txBody>
      </p:sp>
      <p:sp>
        <p:nvSpPr>
          <p:cNvPr id="3" name="Slide Number Placeholder 2">
            <a:extLst>
              <a:ext uri="{FF2B5EF4-FFF2-40B4-BE49-F238E27FC236}">
                <a16:creationId xmlns:a16="http://schemas.microsoft.com/office/drawing/2014/main" id="{3065CE30-14F4-2445-874E-672BFD9EE325}"/>
              </a:ext>
            </a:extLst>
          </p:cNvPr>
          <p:cNvSpPr>
            <a:spLocks noGrp="1"/>
          </p:cNvSpPr>
          <p:nvPr>
            <p:ph type="sldNum" sz="quarter" idx="13"/>
          </p:nvPr>
        </p:nvSpPr>
        <p:spPr/>
        <p:txBody>
          <a:bodyPr/>
          <a:lstStyle/>
          <a:p>
            <a:pPr algn="r"/>
            <a:fld id="{275F0495-0EA6-8F48-9FDA-F603597FF733}" type="slidenum">
              <a:rPr lang="en-US" smtClean="0"/>
              <a:pPr algn="r"/>
              <a:t>192</a:t>
            </a:fld>
            <a:endParaRPr lang="en-US" dirty="0"/>
          </a:p>
        </p:txBody>
      </p:sp>
    </p:spTree>
    <p:extLst>
      <p:ext uri="{BB962C8B-B14F-4D97-AF65-F5344CB8AC3E}">
        <p14:creationId xmlns:p14="http://schemas.microsoft.com/office/powerpoint/2010/main" val="4167747035"/>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707A85-91A4-FC43-899C-10C7E719A781}"/>
              </a:ext>
            </a:extLst>
          </p:cNvPr>
          <p:cNvSpPr>
            <a:spLocks noGrp="1"/>
          </p:cNvSpPr>
          <p:nvPr>
            <p:ph type="body" sz="quarter" idx="12"/>
          </p:nvPr>
        </p:nvSpPr>
        <p:spPr/>
        <p:txBody>
          <a:bodyPr/>
          <a:lstStyle/>
          <a:p>
            <a:r>
              <a:rPr lang="en-US" sz="3200" dirty="0">
                <a:highlight>
                  <a:srgbClr val="FFFF00"/>
                </a:highlight>
              </a:rPr>
              <a:t>ADD ANY RISK ASSESSMENTS THAT </a:t>
            </a:r>
            <a:br>
              <a:rPr lang="en-US" sz="3200" dirty="0">
                <a:highlight>
                  <a:srgbClr val="FFFF00"/>
                </a:highlight>
              </a:rPr>
            </a:br>
            <a:r>
              <a:rPr lang="en-US" sz="3200" dirty="0">
                <a:highlight>
                  <a:srgbClr val="FFFF00"/>
                </a:highlight>
              </a:rPr>
              <a:t>WILL HELP THE TEACHER WHEN FILLING </a:t>
            </a:r>
            <a:br>
              <a:rPr lang="en-US" sz="3200" dirty="0">
                <a:highlight>
                  <a:srgbClr val="FFFF00"/>
                </a:highlight>
              </a:rPr>
            </a:br>
            <a:r>
              <a:rPr lang="en-US" sz="3200" dirty="0">
                <a:highlight>
                  <a:srgbClr val="FFFF00"/>
                </a:highlight>
              </a:rPr>
              <a:t>OUT THEIR SCHOOL’S EXCURSION </a:t>
            </a:r>
            <a:br>
              <a:rPr lang="en-US" sz="3200" dirty="0">
                <a:highlight>
                  <a:srgbClr val="FFFF00"/>
                </a:highlight>
              </a:rPr>
            </a:br>
            <a:r>
              <a:rPr lang="en-US" sz="3200" dirty="0">
                <a:highlight>
                  <a:srgbClr val="FFFF00"/>
                </a:highlight>
              </a:rPr>
              <a:t>REQUEST FORMS</a:t>
            </a:r>
          </a:p>
        </p:txBody>
      </p:sp>
      <p:sp>
        <p:nvSpPr>
          <p:cNvPr id="3" name="Slide Number Placeholder 2">
            <a:extLst>
              <a:ext uri="{FF2B5EF4-FFF2-40B4-BE49-F238E27FC236}">
                <a16:creationId xmlns:a16="http://schemas.microsoft.com/office/drawing/2014/main" id="{E693C3F5-A524-B045-B89F-8D3C30BE0AEF}"/>
              </a:ext>
            </a:extLst>
          </p:cNvPr>
          <p:cNvSpPr>
            <a:spLocks noGrp="1"/>
          </p:cNvSpPr>
          <p:nvPr>
            <p:ph type="sldNum" sz="quarter" idx="13"/>
          </p:nvPr>
        </p:nvSpPr>
        <p:spPr/>
        <p:txBody>
          <a:bodyPr/>
          <a:lstStyle/>
          <a:p>
            <a:pPr algn="r"/>
            <a:fld id="{275F0495-0EA6-8F48-9FDA-F603597FF733}" type="slidenum">
              <a:rPr lang="en-US" smtClean="0"/>
              <a:pPr algn="r"/>
              <a:t>193</a:t>
            </a:fld>
            <a:endParaRPr lang="en-US" dirty="0"/>
          </a:p>
        </p:txBody>
      </p:sp>
    </p:spTree>
    <p:extLst>
      <p:ext uri="{BB962C8B-B14F-4D97-AF65-F5344CB8AC3E}">
        <p14:creationId xmlns:p14="http://schemas.microsoft.com/office/powerpoint/2010/main" val="3337747161"/>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71DA1A9-4D6B-5945-9B69-6127F44C1ABD}"/>
              </a:ext>
            </a:extLst>
          </p:cNvPr>
          <p:cNvSpPr>
            <a:spLocks noGrp="1"/>
          </p:cNvSpPr>
          <p:nvPr>
            <p:ph type="body" sz="quarter" idx="12"/>
          </p:nvPr>
        </p:nvSpPr>
        <p:spPr/>
        <p:txBody>
          <a:bodyPr/>
          <a:lstStyle/>
          <a:p>
            <a:r>
              <a:rPr lang="en-US" dirty="0"/>
              <a:t>Safety guidelines and </a:t>
            </a:r>
            <a:br>
              <a:rPr lang="en-US" dirty="0"/>
            </a:br>
            <a:r>
              <a:rPr lang="en-US" dirty="0"/>
              <a:t>any additional information.</a:t>
            </a:r>
          </a:p>
        </p:txBody>
      </p:sp>
      <p:sp>
        <p:nvSpPr>
          <p:cNvPr id="3" name="Slide Number Placeholder 2">
            <a:extLst>
              <a:ext uri="{FF2B5EF4-FFF2-40B4-BE49-F238E27FC236}">
                <a16:creationId xmlns:a16="http://schemas.microsoft.com/office/drawing/2014/main" id="{15EBFA00-916F-724F-8797-1F16DFF07E17}"/>
              </a:ext>
            </a:extLst>
          </p:cNvPr>
          <p:cNvSpPr>
            <a:spLocks noGrp="1"/>
          </p:cNvSpPr>
          <p:nvPr>
            <p:ph type="sldNum" sz="quarter" idx="13"/>
          </p:nvPr>
        </p:nvSpPr>
        <p:spPr/>
        <p:txBody>
          <a:bodyPr/>
          <a:lstStyle/>
          <a:p>
            <a:pPr algn="r"/>
            <a:fld id="{275F0495-0EA6-8F48-9FDA-F603597FF733}" type="slidenum">
              <a:rPr lang="en-US" smtClean="0"/>
              <a:pPr algn="r"/>
              <a:t>194</a:t>
            </a:fld>
            <a:endParaRPr lang="en-US" dirty="0"/>
          </a:p>
        </p:txBody>
      </p:sp>
    </p:spTree>
    <p:extLst>
      <p:ext uri="{BB962C8B-B14F-4D97-AF65-F5344CB8AC3E}">
        <p14:creationId xmlns:p14="http://schemas.microsoft.com/office/powerpoint/2010/main" val="3258934550"/>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707A85-91A4-FC43-899C-10C7E719A781}"/>
              </a:ext>
            </a:extLst>
          </p:cNvPr>
          <p:cNvSpPr>
            <a:spLocks noGrp="1"/>
          </p:cNvSpPr>
          <p:nvPr>
            <p:ph type="body" sz="quarter" idx="12"/>
          </p:nvPr>
        </p:nvSpPr>
        <p:spPr/>
        <p:txBody>
          <a:bodyPr/>
          <a:lstStyle/>
          <a:p>
            <a:r>
              <a:rPr lang="en-US" sz="3200" dirty="0">
                <a:highlight>
                  <a:srgbClr val="FFFF00"/>
                </a:highlight>
              </a:rPr>
              <a:t>ADD ANY SAFETY GUIDELINES AND </a:t>
            </a:r>
            <a:br>
              <a:rPr lang="en-US" sz="3200" dirty="0">
                <a:highlight>
                  <a:srgbClr val="FFFF00"/>
                </a:highlight>
              </a:rPr>
            </a:br>
            <a:r>
              <a:rPr lang="en-US" sz="3200" dirty="0">
                <a:highlight>
                  <a:srgbClr val="FFFF00"/>
                </a:highlight>
              </a:rPr>
              <a:t>ANY ADDITIONAL INFORMATION THAT </a:t>
            </a:r>
            <a:br>
              <a:rPr lang="en-US" sz="3200" dirty="0">
                <a:highlight>
                  <a:srgbClr val="FFFF00"/>
                </a:highlight>
              </a:rPr>
            </a:br>
            <a:r>
              <a:rPr lang="en-US" sz="3200" dirty="0">
                <a:highlight>
                  <a:srgbClr val="FFFF00"/>
                </a:highlight>
              </a:rPr>
              <a:t>THE TEACHER MUST KNOW BEFORE </a:t>
            </a:r>
            <a:br>
              <a:rPr lang="en-US" sz="3200" dirty="0">
                <a:highlight>
                  <a:srgbClr val="FFFF00"/>
                </a:highlight>
              </a:rPr>
            </a:br>
            <a:r>
              <a:rPr lang="en-US" sz="3200" dirty="0">
                <a:highlight>
                  <a:srgbClr val="FFFF00"/>
                </a:highlight>
              </a:rPr>
              <a:t>THE EXCURSION</a:t>
            </a:r>
          </a:p>
        </p:txBody>
      </p:sp>
      <p:sp>
        <p:nvSpPr>
          <p:cNvPr id="3" name="Slide Number Placeholder 2">
            <a:extLst>
              <a:ext uri="{FF2B5EF4-FFF2-40B4-BE49-F238E27FC236}">
                <a16:creationId xmlns:a16="http://schemas.microsoft.com/office/drawing/2014/main" id="{E693C3F5-A524-B045-B89F-8D3C30BE0AEF}"/>
              </a:ext>
            </a:extLst>
          </p:cNvPr>
          <p:cNvSpPr>
            <a:spLocks noGrp="1"/>
          </p:cNvSpPr>
          <p:nvPr>
            <p:ph type="sldNum" sz="quarter" idx="13"/>
          </p:nvPr>
        </p:nvSpPr>
        <p:spPr/>
        <p:txBody>
          <a:bodyPr/>
          <a:lstStyle/>
          <a:p>
            <a:pPr algn="r"/>
            <a:fld id="{275F0495-0EA6-8F48-9FDA-F603597FF733}" type="slidenum">
              <a:rPr lang="en-US" smtClean="0"/>
              <a:pPr algn="r"/>
              <a:t>195</a:t>
            </a:fld>
            <a:endParaRPr lang="en-US" dirty="0"/>
          </a:p>
        </p:txBody>
      </p:sp>
    </p:spTree>
    <p:extLst>
      <p:ext uri="{BB962C8B-B14F-4D97-AF65-F5344CB8AC3E}">
        <p14:creationId xmlns:p14="http://schemas.microsoft.com/office/powerpoint/2010/main" val="1872067399"/>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8C8A534-D742-B348-93BD-AFB2D2FE3224}"/>
              </a:ext>
            </a:extLst>
          </p:cNvPr>
          <p:cNvSpPr>
            <a:spLocks noGrp="1"/>
          </p:cNvSpPr>
          <p:nvPr>
            <p:ph type="sldNum" sz="quarter" idx="12"/>
          </p:nvPr>
        </p:nvSpPr>
        <p:spPr/>
        <p:txBody>
          <a:bodyPr/>
          <a:lstStyle/>
          <a:p>
            <a:pPr algn="r"/>
            <a:fld id="{275F0495-0EA6-8F48-9FDA-F603597FF733}" type="slidenum">
              <a:rPr lang="en-US" smtClean="0"/>
              <a:pPr algn="r"/>
              <a:t>196</a:t>
            </a:fld>
            <a:endParaRPr lang="en-US" dirty="0"/>
          </a:p>
        </p:txBody>
      </p:sp>
      <p:sp>
        <p:nvSpPr>
          <p:cNvPr id="3" name="Content Placeholder 2">
            <a:extLst>
              <a:ext uri="{FF2B5EF4-FFF2-40B4-BE49-F238E27FC236}">
                <a16:creationId xmlns:a16="http://schemas.microsoft.com/office/drawing/2014/main" id="{7BBA674B-899C-C54E-823C-242E32DB84D3}"/>
              </a:ext>
            </a:extLst>
          </p:cNvPr>
          <p:cNvSpPr>
            <a:spLocks noGrp="1"/>
          </p:cNvSpPr>
          <p:nvPr>
            <p:ph idx="1"/>
          </p:nvPr>
        </p:nvSpPr>
        <p:spPr/>
        <p:txBody>
          <a:bodyPr/>
          <a:lstStyle/>
          <a:p>
            <a:pPr>
              <a:spcAft>
                <a:spcPts val="1800"/>
              </a:spcAft>
            </a:pPr>
            <a:r>
              <a:rPr lang="en-US" dirty="0"/>
              <a:t>Rapid Monitoring survey form.</a:t>
            </a:r>
          </a:p>
          <a:p>
            <a:r>
              <a:rPr lang="en-US" sz="2000" dirty="0"/>
              <a:t>Your </a:t>
            </a:r>
            <a:r>
              <a:rPr lang="en-US" sz="2000" dirty="0" smtClean="0"/>
              <a:t>reef guide </a:t>
            </a:r>
            <a:r>
              <a:rPr lang="en-US" sz="2000" dirty="0"/>
              <a:t>will help you and your students complete this form, </a:t>
            </a:r>
            <a:r>
              <a:rPr lang="en-US" sz="2000" i="1" dirty="0"/>
              <a:t>after</a:t>
            </a:r>
            <a:r>
              <a:rPr lang="en-US" sz="2000" dirty="0"/>
              <a:t> counting the animals on your excursion. </a:t>
            </a:r>
          </a:p>
          <a:p>
            <a:r>
              <a:rPr lang="en-US" sz="2000" dirty="0"/>
              <a:t>Students have copies of the middle section of this form in their activity books. Either bring the activity </a:t>
            </a:r>
            <a:r>
              <a:rPr lang="en-US" sz="2000"/>
              <a:t>books </a:t>
            </a:r>
            <a:r>
              <a:rPr lang="en-US" sz="2000" smtClean="0"/>
              <a:t>or </a:t>
            </a:r>
            <a:r>
              <a:rPr lang="en-US" sz="2000" dirty="0"/>
              <a:t>copies of the middle section of this form (enough for each student, plus pencils). The teacher will need one master copy of the entire form (or at least the top two sections). Available to download from the GBRMPA website or click on image right (in full screen).</a:t>
            </a:r>
          </a:p>
        </p:txBody>
      </p:sp>
      <p:pic>
        <p:nvPicPr>
          <p:cNvPr id="7" name="Picture Placeholder 6">
            <a:hlinkClick r:id="rId4"/>
            <a:extLst>
              <a:ext uri="{FF2B5EF4-FFF2-40B4-BE49-F238E27FC236}">
                <a16:creationId xmlns:a16="http://schemas.microsoft.com/office/drawing/2014/main" id="{8BDAA298-63D6-C943-9644-E2051287A8A0}"/>
              </a:ext>
            </a:extLst>
          </p:cNvPr>
          <p:cNvPicPr>
            <a:picLocks noGrp="1" noChangeAspect="1"/>
          </p:cNvPicPr>
          <p:nvPr>
            <p:ph type="pic" sz="quarter" idx="14"/>
          </p:nvPr>
        </p:nvPicPr>
        <p:blipFill rotWithShape="1">
          <a:blip r:embed="rId5"/>
          <a:srcRect l="-16465" t="-1" r="-18896" b="-1"/>
          <a:stretch/>
        </p:blipFill>
        <p:spPr>
          <a:xfrm>
            <a:off x="6286500" y="549274"/>
            <a:ext cx="5389563" cy="5594400"/>
          </a:xfrm>
          <a:prstGeom prst="rect">
            <a:avLst/>
          </a:prstGeom>
        </p:spPr>
      </p:pic>
      <p:sp>
        <p:nvSpPr>
          <p:cNvPr id="8" name="TextBox 7">
            <a:extLst>
              <a:ext uri="{FF2B5EF4-FFF2-40B4-BE49-F238E27FC236}">
                <a16:creationId xmlns:a16="http://schemas.microsoft.com/office/drawing/2014/main" id="{E4FD0931-AA1F-4844-8AE8-68C8CA6F7B6F}"/>
              </a:ext>
            </a:extLst>
          </p:cNvPr>
          <p:cNvSpPr txBox="1"/>
          <p:nvPr/>
        </p:nvSpPr>
        <p:spPr>
          <a:xfrm>
            <a:off x="7581140" y="4501990"/>
            <a:ext cx="2703443" cy="107721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AU" sz="1600" dirty="0">
                <a:solidFill>
                  <a:schemeClr val="tx2"/>
                </a:solidFill>
              </a:rPr>
              <a:t>360° survey (advanced section). Therefore, we don’t do this part (unless requested). </a:t>
            </a:r>
          </a:p>
        </p:txBody>
      </p:sp>
    </p:spTree>
    <p:extLst>
      <p:ext uri="{BB962C8B-B14F-4D97-AF65-F5344CB8AC3E}">
        <p14:creationId xmlns:p14="http://schemas.microsoft.com/office/powerpoint/2010/main" val="3673673405"/>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4D53BBE-5A9A-9D40-A570-ACCE7CD9AF11}"/>
              </a:ext>
            </a:extLst>
          </p:cNvPr>
          <p:cNvSpPr>
            <a:spLocks noGrp="1"/>
          </p:cNvSpPr>
          <p:nvPr>
            <p:ph type="sldNum" sz="quarter" idx="13"/>
          </p:nvPr>
        </p:nvSpPr>
        <p:spPr/>
        <p:txBody>
          <a:bodyPr/>
          <a:lstStyle/>
          <a:p>
            <a:pPr algn="r"/>
            <a:fld id="{A23E3DB6-7D61-2E4C-8C80-E9322AEA1496}" type="slidenum">
              <a:rPr lang="en-US" smtClean="0"/>
              <a:pPr algn="r"/>
              <a:t>197</a:t>
            </a:fld>
            <a:endParaRPr lang="en-US" dirty="0"/>
          </a:p>
        </p:txBody>
      </p:sp>
      <p:sp>
        <p:nvSpPr>
          <p:cNvPr id="3" name="Title 2">
            <a:extLst>
              <a:ext uri="{FF2B5EF4-FFF2-40B4-BE49-F238E27FC236}">
                <a16:creationId xmlns:a16="http://schemas.microsoft.com/office/drawing/2014/main" id="{4D2845F4-3537-BA46-B1A3-413A12573545}"/>
              </a:ext>
            </a:extLst>
          </p:cNvPr>
          <p:cNvSpPr>
            <a:spLocks noGrp="1"/>
          </p:cNvSpPr>
          <p:nvPr>
            <p:ph type="title" idx="4294967295"/>
          </p:nvPr>
        </p:nvSpPr>
        <p:spPr>
          <a:xfrm>
            <a:off x="509310" y="549275"/>
            <a:ext cx="11160125" cy="1093788"/>
          </a:xfrm>
          <a:prstGeom prst="rect">
            <a:avLst/>
          </a:prstGeom>
        </p:spPr>
        <p:txBody>
          <a:bodyPr/>
          <a:lstStyle/>
          <a:p>
            <a:r>
              <a:rPr lang="en-US" sz="3200" dirty="0"/>
              <a:t>After your survey, your </a:t>
            </a:r>
            <a:r>
              <a:rPr lang="en-US" sz="3200" dirty="0" smtClean="0"/>
              <a:t>reef guide </a:t>
            </a:r>
            <a:r>
              <a:rPr lang="en-US" sz="3200" dirty="0"/>
              <a:t>will help you complete this section, ready for database entry.</a:t>
            </a:r>
          </a:p>
        </p:txBody>
      </p:sp>
      <p:pic>
        <p:nvPicPr>
          <p:cNvPr id="5" name="Picture 4">
            <a:extLst>
              <a:ext uri="{FF2B5EF4-FFF2-40B4-BE49-F238E27FC236}">
                <a16:creationId xmlns:a16="http://schemas.microsoft.com/office/drawing/2014/main" id="{BD8BE659-8992-A346-BF96-670D8D5AE6E6}"/>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378225" y="1696478"/>
            <a:ext cx="9422297" cy="4364011"/>
          </a:xfrm>
          <a:prstGeom prst="rect">
            <a:avLst/>
          </a:prstGeom>
          <a:ln w="38100">
            <a:solidFill>
              <a:schemeClr val="bg2"/>
            </a:solidFill>
          </a:ln>
        </p:spPr>
      </p:pic>
    </p:spTree>
    <p:extLst>
      <p:ext uri="{BB962C8B-B14F-4D97-AF65-F5344CB8AC3E}">
        <p14:creationId xmlns:p14="http://schemas.microsoft.com/office/powerpoint/2010/main" val="3848847824"/>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F13D5CF-5B10-134D-AE86-25FE46848B55}"/>
              </a:ext>
            </a:extLst>
          </p:cNvPr>
          <p:cNvSpPr/>
          <p:nvPr/>
        </p:nvSpPr>
        <p:spPr>
          <a:xfrm>
            <a:off x="3048000" y="1423783"/>
            <a:ext cx="6096000" cy="3750383"/>
          </a:xfrm>
          <a:prstGeom prst="rect">
            <a:avLst/>
          </a:prstGeom>
        </p:spPr>
        <p:txBody>
          <a:bodyPr anchor="ctr">
            <a:noAutofit/>
          </a:bodyPr>
          <a:lstStyle/>
          <a:p>
            <a:pPr algn="ctr">
              <a:spcAft>
                <a:spcPts val="1800"/>
              </a:spcAft>
            </a:pPr>
            <a:r>
              <a:rPr lang="en-US" sz="5400">
                <a:solidFill>
                  <a:schemeClr val="tx2"/>
                </a:solidFill>
              </a:rPr>
              <a:t>Contact </a:t>
            </a:r>
            <a:r>
              <a:rPr lang="en-US" sz="5400" smtClean="0">
                <a:solidFill>
                  <a:schemeClr val="tx2"/>
                </a:solidFill>
              </a:rPr>
              <a:t>details.</a:t>
            </a:r>
            <a:endParaRPr lang="en-US" sz="5400" dirty="0">
              <a:solidFill>
                <a:schemeClr val="tx2"/>
              </a:solidFill>
            </a:endParaRPr>
          </a:p>
          <a:p>
            <a:pPr algn="ctr">
              <a:spcAft>
                <a:spcPts val="1800"/>
              </a:spcAft>
            </a:pPr>
            <a:r>
              <a:rPr lang="en-US" sz="3200" dirty="0">
                <a:solidFill>
                  <a:schemeClr val="tx2"/>
                </a:solidFill>
                <a:highlight>
                  <a:srgbClr val="FFFF00"/>
                </a:highlight>
              </a:rPr>
              <a:t>Insert your contact details here</a:t>
            </a:r>
          </a:p>
        </p:txBody>
      </p:sp>
    </p:spTree>
    <p:extLst>
      <p:ext uri="{BB962C8B-B14F-4D97-AF65-F5344CB8AC3E}">
        <p14:creationId xmlns:p14="http://schemas.microsoft.com/office/powerpoint/2010/main" val="2506728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38E031-4766-F341-9BC5-6694CD0BB6C0}"/>
              </a:ext>
            </a:extLst>
          </p:cNvPr>
          <p:cNvSpPr>
            <a:spLocks noGrp="1"/>
          </p:cNvSpPr>
          <p:nvPr>
            <p:ph type="sldNum" sz="quarter" idx="12"/>
          </p:nvPr>
        </p:nvSpPr>
        <p:spPr/>
        <p:txBody>
          <a:bodyPr/>
          <a:lstStyle/>
          <a:p>
            <a:pPr algn="r"/>
            <a:fld id="{C1222EFF-7CC0-EF4B-B73E-C2ADBFEE8731}" type="slidenum">
              <a:rPr lang="en-US" smtClean="0"/>
              <a:pPr algn="r"/>
              <a:t>2</a:t>
            </a:fld>
            <a:endParaRPr lang="en-US" dirty="0"/>
          </a:p>
        </p:txBody>
      </p:sp>
      <p:sp>
        <p:nvSpPr>
          <p:cNvPr id="3" name="Content Placeholder 2">
            <a:extLst>
              <a:ext uri="{FF2B5EF4-FFF2-40B4-BE49-F238E27FC236}">
                <a16:creationId xmlns:a16="http://schemas.microsoft.com/office/drawing/2014/main" id="{8EEA400A-EC3C-6D4B-B81D-A9B134AE6E9A}"/>
              </a:ext>
            </a:extLst>
          </p:cNvPr>
          <p:cNvSpPr>
            <a:spLocks noGrp="1"/>
          </p:cNvSpPr>
          <p:nvPr>
            <p:ph idx="4294967295"/>
          </p:nvPr>
        </p:nvSpPr>
        <p:spPr>
          <a:xfrm>
            <a:off x="515939" y="1745360"/>
            <a:ext cx="11160124" cy="4409490"/>
          </a:xfrm>
          <a:prstGeom prst="rect">
            <a:avLst/>
          </a:prstGeom>
        </p:spPr>
        <p:txBody>
          <a:bodyPr numCol="2" spcCol="360000"/>
          <a:lstStyle/>
          <a:p>
            <a:pPr marL="0" indent="0">
              <a:lnSpc>
                <a:spcPct val="100000"/>
              </a:lnSpc>
              <a:spcBef>
                <a:spcPts val="0"/>
              </a:spcBef>
              <a:spcAft>
                <a:spcPts val="1200"/>
              </a:spcAft>
              <a:buNone/>
            </a:pPr>
            <a:r>
              <a:rPr lang="en-AU" sz="2000" dirty="0"/>
              <a:t>This PowerPoint is Part 1 of the </a:t>
            </a:r>
            <a:r>
              <a:rPr lang="en-AU" sz="2000" i="1" dirty="0"/>
              <a:t>Be a Marine Biologist for a Day</a:t>
            </a:r>
            <a:r>
              <a:rPr lang="en-AU" sz="2000" dirty="0"/>
              <a:t> program designed for year 5 by the Great Barrier Reef Marine Park Authority (GBRMPA). </a:t>
            </a:r>
          </a:p>
          <a:p>
            <a:pPr marL="0" indent="0">
              <a:lnSpc>
                <a:spcPct val="100000"/>
              </a:lnSpc>
              <a:spcBef>
                <a:spcPts val="0"/>
              </a:spcBef>
              <a:spcAft>
                <a:spcPts val="1200"/>
              </a:spcAft>
              <a:buNone/>
            </a:pPr>
            <a:r>
              <a:rPr lang="en-US" sz="2000" dirty="0"/>
              <a:t>View this PowerPoint before your excursion. There is an accompanying activity book. Teacher instructions are at the end of this PowerPoint.</a:t>
            </a:r>
            <a:endParaRPr lang="en-AU" sz="2000" dirty="0"/>
          </a:p>
          <a:p>
            <a:pPr marL="0" indent="0">
              <a:lnSpc>
                <a:spcPct val="100000"/>
              </a:lnSpc>
              <a:spcBef>
                <a:spcPts val="0"/>
              </a:spcBef>
              <a:spcAft>
                <a:spcPts val="1200"/>
              </a:spcAft>
              <a:buNone/>
            </a:pPr>
            <a:r>
              <a:rPr lang="en-US" sz="2000" dirty="0"/>
              <a:t>On the excursion, you will be conducting a modified ten minute timed survey as part of </a:t>
            </a:r>
            <a:r>
              <a:rPr lang="en-US" sz="2000"/>
              <a:t>a </a:t>
            </a:r>
            <a:r>
              <a:rPr lang="en-US" sz="2000" smtClean="0"/>
              <a:t>Rapid </a:t>
            </a:r>
            <a:r>
              <a:rPr lang="en-US" sz="2000" dirty="0"/>
              <a:t>M</a:t>
            </a:r>
            <a:r>
              <a:rPr lang="en-US" sz="2000" smtClean="0"/>
              <a:t>onitoring </a:t>
            </a:r>
            <a:r>
              <a:rPr lang="en-US" sz="2000" dirty="0"/>
              <a:t>survey with your </a:t>
            </a:r>
            <a:r>
              <a:rPr lang="en-US" sz="2000" dirty="0" smtClean="0"/>
              <a:t>reef guide. </a:t>
            </a:r>
            <a:r>
              <a:rPr lang="en-US" sz="2000" dirty="0"/>
              <a:t>The excursion comprises Part 2: Finding out. </a:t>
            </a:r>
          </a:p>
          <a:p>
            <a:pPr marL="0" indent="0">
              <a:lnSpc>
                <a:spcPct val="100000"/>
              </a:lnSpc>
              <a:spcBef>
                <a:spcPts val="0"/>
              </a:spcBef>
              <a:spcAft>
                <a:spcPts val="1200"/>
              </a:spcAft>
              <a:buNone/>
            </a:pPr>
            <a:r>
              <a:rPr lang="en-US" sz="2000" dirty="0"/>
              <a:t>Part 3: Making connections, is designed for when you return to school. It will show you how to upload your data from the survey to the GBRMPA website, and answer any questions from Parts 1 and 2.</a:t>
            </a:r>
          </a:p>
          <a:p>
            <a:pPr marL="0" indent="0">
              <a:lnSpc>
                <a:spcPct val="100000"/>
              </a:lnSpc>
              <a:spcBef>
                <a:spcPts val="0"/>
              </a:spcBef>
              <a:spcAft>
                <a:spcPts val="1200"/>
              </a:spcAft>
              <a:buNone/>
            </a:pPr>
            <a:r>
              <a:rPr lang="en-US" sz="2000" dirty="0"/>
              <a:t>We look forward to meeting you, and sharing lots of amazing experiences with you </a:t>
            </a:r>
            <a:br>
              <a:rPr lang="en-US" sz="2000" dirty="0"/>
            </a:br>
            <a:r>
              <a:rPr lang="en-US" sz="2000" dirty="0"/>
              <a:t>very soon.</a:t>
            </a:r>
          </a:p>
        </p:txBody>
      </p:sp>
      <p:sp>
        <p:nvSpPr>
          <p:cNvPr id="5" name="Title 2">
            <a:extLst>
              <a:ext uri="{FF2B5EF4-FFF2-40B4-BE49-F238E27FC236}">
                <a16:creationId xmlns:a16="http://schemas.microsoft.com/office/drawing/2014/main" id="{686CF89F-3475-C340-A8A6-AB11D2F0AE2B}"/>
              </a:ext>
            </a:extLst>
          </p:cNvPr>
          <p:cNvSpPr txBox="1">
            <a:spLocks/>
          </p:cNvSpPr>
          <p:nvPr/>
        </p:nvSpPr>
        <p:spPr>
          <a:xfrm>
            <a:off x="515938" y="570592"/>
            <a:ext cx="11160124" cy="1032390"/>
          </a:xfrm>
          <a:prstGeom prst="rect">
            <a:avLst/>
          </a:prstGeom>
        </p:spPr>
        <p:txBody>
          <a:bodyPr anchor="t" anchorCtr="0">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r>
              <a:rPr lang="en-AU" dirty="0">
                <a:solidFill>
                  <a:schemeClr val="accent2"/>
                </a:solidFill>
              </a:rPr>
              <a:t>Thank you for organising your trip to the reef with us. </a:t>
            </a:r>
            <a:br>
              <a:rPr lang="en-AU" dirty="0">
                <a:solidFill>
                  <a:schemeClr val="accent2"/>
                </a:solidFill>
              </a:rPr>
            </a:br>
            <a:r>
              <a:rPr lang="en-AU" dirty="0">
                <a:solidFill>
                  <a:schemeClr val="accent2"/>
                </a:solidFill>
              </a:rPr>
              <a:t>We look forward to having you on board.</a:t>
            </a:r>
            <a:endParaRPr lang="en-US" dirty="0">
              <a:solidFill>
                <a:schemeClr val="accent2"/>
              </a:solidFill>
            </a:endParaRPr>
          </a:p>
        </p:txBody>
      </p:sp>
      <p:grpSp>
        <p:nvGrpSpPr>
          <p:cNvPr id="6" name="Group 5">
            <a:extLst>
              <a:ext uri="{FF2B5EF4-FFF2-40B4-BE49-F238E27FC236}">
                <a16:creationId xmlns:a16="http://schemas.microsoft.com/office/drawing/2014/main" id="{9358787E-7667-044B-A520-CC41F82E9197}"/>
              </a:ext>
            </a:extLst>
          </p:cNvPr>
          <p:cNvGrpSpPr/>
          <p:nvPr/>
        </p:nvGrpSpPr>
        <p:grpSpPr>
          <a:xfrm>
            <a:off x="6283678" y="5582391"/>
            <a:ext cx="5298368" cy="572459"/>
            <a:chOff x="6179390" y="5574953"/>
            <a:chExt cx="5298368" cy="572459"/>
          </a:xfrm>
        </p:grpSpPr>
        <p:sp>
          <p:nvSpPr>
            <p:cNvPr id="7" name="Rectangle 6">
              <a:extLst>
                <a:ext uri="{FF2B5EF4-FFF2-40B4-BE49-F238E27FC236}">
                  <a16:creationId xmlns:a16="http://schemas.microsoft.com/office/drawing/2014/main" id="{B8A72E96-A864-C345-A638-048EF69DFB8D}"/>
                </a:ext>
              </a:extLst>
            </p:cNvPr>
            <p:cNvSpPr/>
            <p:nvPr/>
          </p:nvSpPr>
          <p:spPr>
            <a:xfrm>
              <a:off x="6179390" y="5574953"/>
              <a:ext cx="5298368" cy="57245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28DE311-B1F6-204A-9CC6-532A50206063}"/>
                </a:ext>
              </a:extLst>
            </p:cNvPr>
            <p:cNvSpPr txBox="1"/>
            <p:nvPr/>
          </p:nvSpPr>
          <p:spPr>
            <a:xfrm>
              <a:off x="7186121" y="5600336"/>
              <a:ext cx="4291637" cy="525042"/>
            </a:xfrm>
            <a:prstGeom prst="rect">
              <a:avLst/>
            </a:prstGeom>
            <a:noFill/>
          </p:spPr>
          <p:txBody>
            <a:bodyPr wrap="square" rtlCol="0">
              <a:noAutofit/>
            </a:bodyPr>
            <a:lstStyle/>
            <a:p>
              <a:r>
                <a:rPr lang="en-AU" sz="900" dirty="0">
                  <a:solidFill>
                    <a:schemeClr val="tx2"/>
                  </a:solidFill>
                </a:rPr>
                <a:t>Licensed by the Commonwealth of Australia for use under a Creative Commons By Attribution 4.0 International licence with the exception of content supplied by third parties and any photographs. </a:t>
              </a:r>
              <a:r>
                <a:rPr lang="en-AU" sz="900" u="sng" dirty="0">
                  <a:solidFill>
                    <a:schemeClr val="tx2"/>
                  </a:solidFill>
                  <a:hlinkClick r:id="rId3">
                    <a:extLst>
                      <a:ext uri="{A12FA001-AC4F-418D-AE19-62706E023703}">
                        <ahyp:hlinkClr xmlns="" xmlns:ahyp="http://schemas.microsoft.com/office/drawing/2018/hyperlinkcolor" val="tx"/>
                      </a:ext>
                    </a:extLst>
                  </a:hlinkClick>
                </a:rPr>
                <a:t>http://creativecommons.org/licences/by/4.0</a:t>
              </a:r>
              <a:endParaRPr lang="en-US" sz="900" dirty="0">
                <a:solidFill>
                  <a:schemeClr val="tx2"/>
                </a:solidFill>
              </a:endParaRPr>
            </a:p>
          </p:txBody>
        </p:sp>
        <p:pic>
          <p:nvPicPr>
            <p:cNvPr id="9" name="Picture 8" descr="A black and white logo&#10;&#10;Description automatically generated with low confidence">
              <a:extLst>
                <a:ext uri="{FF2B5EF4-FFF2-40B4-BE49-F238E27FC236}">
                  <a16:creationId xmlns:a16="http://schemas.microsoft.com/office/drawing/2014/main" id="{430E015F-5D40-844A-BF02-AFDE4C58D94B}"/>
                </a:ext>
              </a:extLst>
            </p:cNvPr>
            <p:cNvPicPr>
              <a:picLocks noChangeAspect="1"/>
            </p:cNvPicPr>
            <p:nvPr/>
          </p:nvPicPr>
          <p:blipFill>
            <a:blip r:embed="rId4"/>
            <a:stretch>
              <a:fillRect/>
            </a:stretch>
          </p:blipFill>
          <p:spPr>
            <a:xfrm>
              <a:off x="6303592" y="5665879"/>
              <a:ext cx="857480" cy="300118"/>
            </a:xfrm>
            <a:prstGeom prst="rect">
              <a:avLst/>
            </a:prstGeom>
          </p:spPr>
        </p:pic>
      </p:grpSp>
    </p:spTree>
    <p:extLst>
      <p:ext uri="{BB962C8B-B14F-4D97-AF65-F5344CB8AC3E}">
        <p14:creationId xmlns:p14="http://schemas.microsoft.com/office/powerpoint/2010/main" val="8158069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F941962-44A4-674F-8A4F-00654692FCB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901" b="19098"/>
          <a:stretch/>
        </p:blipFill>
        <p:spPr>
          <a:xfrm>
            <a:off x="0" y="0"/>
            <a:ext cx="12192000" cy="6858000"/>
          </a:xfrm>
          <a:prstGeom prst="rect">
            <a:avLst/>
          </a:prstGeom>
        </p:spPr>
      </p:pic>
    </p:spTree>
    <p:extLst>
      <p:ext uri="{BB962C8B-B14F-4D97-AF65-F5344CB8AC3E}">
        <p14:creationId xmlns:p14="http://schemas.microsoft.com/office/powerpoint/2010/main" val="20205764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860C13-1782-1B4C-A2D4-410C1116973D}"/>
              </a:ext>
            </a:extLst>
          </p:cNvPr>
          <p:cNvSpPr>
            <a:spLocks noGrp="1"/>
          </p:cNvSpPr>
          <p:nvPr>
            <p:ph type="body" sz="quarter" idx="12"/>
          </p:nvPr>
        </p:nvSpPr>
        <p:spPr>
          <a:xfrm>
            <a:off x="1416209" y="549275"/>
            <a:ext cx="9359582" cy="5280025"/>
          </a:xfrm>
        </p:spPr>
        <p:txBody>
          <a:bodyPr/>
          <a:lstStyle/>
          <a:p>
            <a:r>
              <a:rPr lang="en-AU" dirty="0"/>
              <a:t>You will be collecting data for </a:t>
            </a:r>
            <a:r>
              <a:rPr lang="en-AU" i="1" dirty="0"/>
              <a:t>Eye on the Reef </a:t>
            </a:r>
            <a:r>
              <a:rPr lang="en-AU" dirty="0"/>
              <a:t>during a Rapid Monitoring survey.</a:t>
            </a:r>
          </a:p>
        </p:txBody>
      </p:sp>
      <p:sp>
        <p:nvSpPr>
          <p:cNvPr id="3" name="Slide Number Placeholder 2">
            <a:extLst>
              <a:ext uri="{FF2B5EF4-FFF2-40B4-BE49-F238E27FC236}">
                <a16:creationId xmlns:a16="http://schemas.microsoft.com/office/drawing/2014/main" id="{4F950FD3-8988-2A41-A4E6-A305C42FE9F4}"/>
              </a:ext>
            </a:extLst>
          </p:cNvPr>
          <p:cNvSpPr>
            <a:spLocks noGrp="1"/>
          </p:cNvSpPr>
          <p:nvPr>
            <p:ph type="sldNum" sz="quarter" idx="13"/>
          </p:nvPr>
        </p:nvSpPr>
        <p:spPr/>
        <p:txBody>
          <a:bodyPr/>
          <a:lstStyle/>
          <a:p>
            <a:pPr algn="r"/>
            <a:fld id="{275F0495-0EA6-8F48-9FDA-F603597FF733}" type="slidenum">
              <a:rPr lang="en-US" smtClean="0"/>
              <a:pPr algn="r"/>
              <a:t>21</a:t>
            </a:fld>
            <a:endParaRPr lang="en-US" dirty="0"/>
          </a:p>
        </p:txBody>
      </p:sp>
    </p:spTree>
    <p:extLst>
      <p:ext uri="{BB962C8B-B14F-4D97-AF65-F5344CB8AC3E}">
        <p14:creationId xmlns:p14="http://schemas.microsoft.com/office/powerpoint/2010/main" val="30156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hqprint">
            <a:extLst>
              <a:ext uri="{28A0092B-C50C-407E-A947-70E740481C1C}">
                <a14:useLocalDpi xmlns:a14="http://schemas.microsoft.com/office/drawing/2010/main" val="0"/>
              </a:ext>
            </a:extLst>
          </a:blip>
          <a:srcRect t="12500" b="12500"/>
          <a:stretch/>
        </p:blipFill>
        <p:spPr>
          <a:xfrm>
            <a:off x="0" y="0"/>
            <a:ext cx="12192000" cy="6858000"/>
          </a:xfrm>
          <a:prstGeom prst="rect">
            <a:avLst/>
          </a:prstGeom>
        </p:spPr>
      </p:pic>
      <p:sp>
        <p:nvSpPr>
          <p:cNvPr id="2" name="Speech Bubble: Oval 1">
            <a:extLst>
              <a:ext uri="{FF2B5EF4-FFF2-40B4-BE49-F238E27FC236}">
                <a16:creationId xmlns:a16="http://schemas.microsoft.com/office/drawing/2014/main" id="{864C5852-C660-4260-A51A-572E795C6AD1}"/>
              </a:ext>
            </a:extLst>
          </p:cNvPr>
          <p:cNvSpPr/>
          <p:nvPr/>
        </p:nvSpPr>
        <p:spPr>
          <a:xfrm>
            <a:off x="224534" y="3973206"/>
            <a:ext cx="2740820" cy="2701089"/>
          </a:xfrm>
          <a:prstGeom prst="wedgeEllipseCallout">
            <a:avLst>
              <a:gd name="adj1" fmla="val 59947"/>
              <a:gd name="adj2" fmla="val 26832"/>
            </a:avLst>
          </a:prstGeom>
          <a:solidFill>
            <a:srgbClr val="363D41">
              <a:alpha val="69804"/>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 name="TextBox 2">
            <a:extLst>
              <a:ext uri="{FF2B5EF4-FFF2-40B4-BE49-F238E27FC236}">
                <a16:creationId xmlns:a16="http://schemas.microsoft.com/office/drawing/2014/main" id="{B8F52DC0-82AC-4DE9-8145-7B92CE1D6BB6}"/>
              </a:ext>
            </a:extLst>
          </p:cNvPr>
          <p:cNvSpPr txBox="1"/>
          <p:nvPr/>
        </p:nvSpPr>
        <p:spPr>
          <a:xfrm>
            <a:off x="331627" y="4674287"/>
            <a:ext cx="2526633" cy="1446550"/>
          </a:xfrm>
          <a:prstGeom prst="rect">
            <a:avLst/>
          </a:prstGeom>
          <a:noFill/>
        </p:spPr>
        <p:txBody>
          <a:bodyPr wrap="square" rtlCol="0">
            <a:spAutoFit/>
          </a:bodyPr>
          <a:lstStyle/>
          <a:p>
            <a:pPr algn="ctr"/>
            <a:r>
              <a:rPr lang="en-AU" sz="4400" dirty="0" smtClean="0">
                <a:solidFill>
                  <a:schemeClr val="bg1"/>
                </a:solidFill>
              </a:rPr>
              <a:t>Thank</a:t>
            </a:r>
            <a:br>
              <a:rPr lang="en-AU" sz="4400" dirty="0" smtClean="0">
                <a:solidFill>
                  <a:schemeClr val="bg1"/>
                </a:solidFill>
              </a:rPr>
            </a:br>
            <a:r>
              <a:rPr lang="en-AU" sz="4400" dirty="0" smtClean="0">
                <a:solidFill>
                  <a:schemeClr val="bg1"/>
                </a:solidFill>
              </a:rPr>
              <a:t>you</a:t>
            </a:r>
            <a:endParaRPr lang="en-AU" sz="4400" dirty="0">
              <a:solidFill>
                <a:schemeClr val="bg1"/>
              </a:solidFill>
            </a:endParaRPr>
          </a:p>
        </p:txBody>
      </p:sp>
      <p:sp>
        <p:nvSpPr>
          <p:cNvPr id="7" name="TextBox 6">
            <a:extLst>
              <a:ext uri="{FF2B5EF4-FFF2-40B4-BE49-F238E27FC236}">
                <a16:creationId xmlns:a16="http://schemas.microsoft.com/office/drawing/2014/main" id="{E847E745-B2AC-EF42-A368-272E56142CD3}"/>
              </a:ext>
            </a:extLst>
          </p:cNvPr>
          <p:cNvSpPr txBox="1"/>
          <p:nvPr/>
        </p:nvSpPr>
        <p:spPr>
          <a:xfrm>
            <a:off x="9769811" y="5970171"/>
            <a:ext cx="1906252" cy="338554"/>
          </a:xfrm>
          <a:prstGeom prst="rect">
            <a:avLst/>
          </a:prstGeom>
          <a:solidFill>
            <a:schemeClr val="tx2"/>
          </a:solidFill>
          <a:ln>
            <a:noFill/>
          </a:ln>
        </p:spPr>
        <p:txBody>
          <a:bodyPr wrap="square" rtlCol="0">
            <a:spAutoFit/>
          </a:bodyPr>
          <a:lstStyle/>
          <a:p>
            <a:r>
              <a:rPr lang="en-AU" sz="1600" dirty="0">
                <a:solidFill>
                  <a:schemeClr val="bg1"/>
                </a:solidFill>
              </a:rPr>
              <a:t>Male Maori wrasse</a:t>
            </a:r>
          </a:p>
        </p:txBody>
      </p:sp>
    </p:spTree>
    <p:extLst>
      <p:ext uri="{BB962C8B-B14F-4D97-AF65-F5344CB8AC3E}">
        <p14:creationId xmlns:p14="http://schemas.microsoft.com/office/powerpoint/2010/main" val="28681683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6F46779-178A-674B-B293-947F83D128C1}"/>
              </a:ext>
            </a:extLst>
          </p:cNvPr>
          <p:cNvSpPr>
            <a:spLocks noGrp="1"/>
          </p:cNvSpPr>
          <p:nvPr>
            <p:ph type="sldNum" sz="quarter" idx="13"/>
          </p:nvPr>
        </p:nvSpPr>
        <p:spPr/>
        <p:txBody>
          <a:bodyPr/>
          <a:lstStyle/>
          <a:p>
            <a:pPr algn="r"/>
            <a:fld id="{275F0495-0EA6-8F48-9FDA-F603597FF733}" type="slidenum">
              <a:rPr lang="en-US" smtClean="0"/>
              <a:pPr algn="r"/>
              <a:t>23</a:t>
            </a:fld>
            <a:endParaRPr lang="en-US" dirty="0"/>
          </a:p>
        </p:txBody>
      </p:sp>
      <p:sp>
        <p:nvSpPr>
          <p:cNvPr id="4" name="Text Placeholder 1">
            <a:extLst>
              <a:ext uri="{FF2B5EF4-FFF2-40B4-BE49-F238E27FC236}">
                <a16:creationId xmlns:a16="http://schemas.microsoft.com/office/drawing/2014/main" id="{262867BF-10A0-2D47-8977-7A03ACD2AD17}"/>
              </a:ext>
            </a:extLst>
          </p:cNvPr>
          <p:cNvSpPr>
            <a:spLocks noGrp="1"/>
          </p:cNvSpPr>
          <p:nvPr>
            <p:ph type="body" sz="quarter" idx="12"/>
          </p:nvPr>
        </p:nvSpPr>
        <p:spPr>
          <a:xfrm>
            <a:off x="515938" y="549275"/>
            <a:ext cx="11160125" cy="5280025"/>
          </a:xfrm>
        </p:spPr>
        <p:txBody>
          <a:bodyPr/>
          <a:lstStyle/>
          <a:p>
            <a:pPr marL="0" indent="0">
              <a:lnSpc>
                <a:spcPct val="100000"/>
              </a:lnSpc>
              <a:spcBef>
                <a:spcPts val="0"/>
              </a:spcBef>
              <a:spcAft>
                <a:spcPts val="1800"/>
              </a:spcAft>
            </a:pPr>
            <a:r>
              <a:rPr lang="en-AU" i="1" dirty="0"/>
              <a:t>Eye on the Reef</a:t>
            </a:r>
            <a:br>
              <a:rPr lang="en-AU" i="1" dirty="0"/>
            </a:br>
            <a:r>
              <a:rPr lang="en-AU" dirty="0"/>
              <a:t>Rapid Monitoring survey</a:t>
            </a:r>
          </a:p>
          <a:p>
            <a:pPr marL="0" indent="0">
              <a:lnSpc>
                <a:spcPct val="100000"/>
              </a:lnSpc>
              <a:spcAft>
                <a:spcPts val="1800"/>
              </a:spcAft>
            </a:pPr>
            <a:r>
              <a:rPr lang="en-AU" sz="3200" b="1" dirty="0">
                <a:solidFill>
                  <a:schemeClr val="accent2"/>
                </a:solidFill>
              </a:rPr>
              <a:t>10 MINUTE TIMED SURVEY</a:t>
            </a:r>
            <a:endParaRPr lang="en-US" sz="3200" b="1" dirty="0">
              <a:solidFill>
                <a:schemeClr val="accent2"/>
              </a:solidFill>
            </a:endParaRPr>
          </a:p>
        </p:txBody>
      </p:sp>
    </p:spTree>
    <p:extLst>
      <p:ext uri="{BB962C8B-B14F-4D97-AF65-F5344CB8AC3E}">
        <p14:creationId xmlns:p14="http://schemas.microsoft.com/office/powerpoint/2010/main" val="40340549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9D1E3F-7873-E141-921F-82FF2F6397EF}"/>
              </a:ext>
            </a:extLst>
          </p:cNvPr>
          <p:cNvSpPr>
            <a:spLocks noGrp="1"/>
          </p:cNvSpPr>
          <p:nvPr>
            <p:ph type="title"/>
          </p:nvPr>
        </p:nvSpPr>
        <p:spPr/>
        <p:txBody>
          <a:bodyPr/>
          <a:lstStyle/>
          <a:p>
            <a:r>
              <a:rPr lang="en-AU" dirty="0"/>
              <a:t>What to count in 10 minutes. </a:t>
            </a:r>
            <a:endParaRPr lang="en-US" dirty="0"/>
          </a:p>
        </p:txBody>
      </p:sp>
      <p:sp>
        <p:nvSpPr>
          <p:cNvPr id="4" name="Slide Number Placeholder 3">
            <a:extLst>
              <a:ext uri="{FF2B5EF4-FFF2-40B4-BE49-F238E27FC236}">
                <a16:creationId xmlns:a16="http://schemas.microsoft.com/office/drawing/2014/main" id="{F1F881F2-BF19-FD41-AC3E-71F8EB2E6027}"/>
              </a:ext>
            </a:extLst>
          </p:cNvPr>
          <p:cNvSpPr>
            <a:spLocks noGrp="1"/>
          </p:cNvSpPr>
          <p:nvPr>
            <p:ph type="sldNum" sz="quarter" idx="12"/>
          </p:nvPr>
        </p:nvSpPr>
        <p:spPr/>
        <p:txBody>
          <a:bodyPr/>
          <a:lstStyle/>
          <a:p>
            <a:pPr algn="r"/>
            <a:fld id="{A23E3DB6-7D61-2E4C-8C80-E9322AEA1496}" type="slidenum">
              <a:rPr lang="en-US" smtClean="0"/>
              <a:pPr algn="r"/>
              <a:t>24</a:t>
            </a:fld>
            <a:endParaRPr lang="en-US" dirty="0"/>
          </a:p>
        </p:txBody>
      </p:sp>
      <p:pic>
        <p:nvPicPr>
          <p:cNvPr id="6" name="Picture 5">
            <a:extLst>
              <a:ext uri="{FF2B5EF4-FFF2-40B4-BE49-F238E27FC236}">
                <a16:creationId xmlns:a16="http://schemas.microsoft.com/office/drawing/2014/main" id="{EFDB7482-8CB6-6B43-A2F9-EBC12982CB25}"/>
              </a:ext>
            </a:extLst>
          </p:cNvPr>
          <p:cNvPicPr>
            <a:picLocks noChangeAspect="1"/>
          </p:cNvPicPr>
          <p:nvPr/>
        </p:nvPicPr>
        <p:blipFill rotWithShape="1">
          <a:blip r:embed="rId4"/>
          <a:srcRect t="22313"/>
          <a:stretch/>
        </p:blipFill>
        <p:spPr>
          <a:xfrm>
            <a:off x="1781969" y="1295655"/>
            <a:ext cx="8628062" cy="4853285"/>
          </a:xfrm>
          <a:prstGeom prst="rect">
            <a:avLst/>
          </a:prstGeom>
        </p:spPr>
      </p:pic>
    </p:spTree>
    <p:extLst>
      <p:ext uri="{BB962C8B-B14F-4D97-AF65-F5344CB8AC3E}">
        <p14:creationId xmlns:p14="http://schemas.microsoft.com/office/powerpoint/2010/main" val="32947307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26E32F2-0283-844F-B985-490075F22432}"/>
              </a:ext>
            </a:extLst>
          </p:cNvPr>
          <p:cNvSpPr>
            <a:spLocks noGrp="1"/>
          </p:cNvSpPr>
          <p:nvPr>
            <p:ph type="sldNum" sz="quarter" idx="12"/>
          </p:nvPr>
        </p:nvSpPr>
        <p:spPr/>
        <p:txBody>
          <a:bodyPr/>
          <a:lstStyle/>
          <a:p>
            <a:pPr algn="r"/>
            <a:fld id="{9F22CC13-5CF8-3442-9E61-DD8983EAEEE2}" type="slidenum">
              <a:rPr lang="en-US" smtClean="0"/>
              <a:pPr algn="r"/>
              <a:t>25</a:t>
            </a:fld>
            <a:endParaRPr lang="en-US" dirty="0"/>
          </a:p>
        </p:txBody>
      </p:sp>
      <p:sp>
        <p:nvSpPr>
          <p:cNvPr id="4" name="Content Placeholder 3">
            <a:extLst>
              <a:ext uri="{FF2B5EF4-FFF2-40B4-BE49-F238E27FC236}">
                <a16:creationId xmlns:a16="http://schemas.microsoft.com/office/drawing/2014/main" id="{C762ADE3-7BC7-E444-A541-7EEF1AB49B6D}"/>
              </a:ext>
            </a:extLst>
          </p:cNvPr>
          <p:cNvSpPr>
            <a:spLocks noGrp="1"/>
          </p:cNvSpPr>
          <p:nvPr>
            <p:ph idx="1"/>
          </p:nvPr>
        </p:nvSpPr>
        <p:spPr>
          <a:xfrm>
            <a:off x="515940" y="1295655"/>
            <a:ext cx="2096632" cy="4847969"/>
          </a:xfrm>
        </p:spPr>
        <p:txBody>
          <a:bodyPr/>
          <a:lstStyle/>
          <a:p>
            <a:r>
              <a:rPr lang="en-AU" dirty="0"/>
              <a:t>Here are reasons why we count these animals.</a:t>
            </a:r>
          </a:p>
        </p:txBody>
      </p:sp>
      <p:sp>
        <p:nvSpPr>
          <p:cNvPr id="5" name="Title 4">
            <a:extLst>
              <a:ext uri="{FF2B5EF4-FFF2-40B4-BE49-F238E27FC236}">
                <a16:creationId xmlns:a16="http://schemas.microsoft.com/office/drawing/2014/main" id="{62EF693F-EA38-1F41-A576-81C6440E7FBD}"/>
              </a:ext>
            </a:extLst>
          </p:cNvPr>
          <p:cNvSpPr>
            <a:spLocks noGrp="1"/>
          </p:cNvSpPr>
          <p:nvPr>
            <p:ph type="title"/>
          </p:nvPr>
        </p:nvSpPr>
        <p:spPr/>
        <p:txBody>
          <a:bodyPr/>
          <a:lstStyle/>
          <a:p>
            <a:r>
              <a:rPr lang="en-AU" dirty="0"/>
              <a:t>Why count these animals in particular?</a:t>
            </a:r>
            <a:endParaRPr lang="en-US" dirty="0"/>
          </a:p>
        </p:txBody>
      </p:sp>
      <p:pic>
        <p:nvPicPr>
          <p:cNvPr id="6" name="Picture 5">
            <a:extLst>
              <a:ext uri="{FF2B5EF4-FFF2-40B4-BE49-F238E27FC236}">
                <a16:creationId xmlns:a16="http://schemas.microsoft.com/office/drawing/2014/main" id="{EFF692F3-5A4B-1349-A825-6D207EC42454}"/>
              </a:ext>
            </a:extLst>
          </p:cNvPr>
          <p:cNvPicPr>
            <a:picLocks noChangeAspect="1"/>
          </p:cNvPicPr>
          <p:nvPr/>
        </p:nvPicPr>
        <p:blipFill rotWithShape="1">
          <a:blip r:embed="rId3"/>
          <a:srcRect l="1961" t="16835" r="2288" b="5013"/>
          <a:stretch/>
        </p:blipFill>
        <p:spPr>
          <a:xfrm>
            <a:off x="3058538" y="1295655"/>
            <a:ext cx="8617525" cy="4847453"/>
          </a:xfrm>
          <a:prstGeom prst="rect">
            <a:avLst/>
          </a:prstGeom>
        </p:spPr>
      </p:pic>
    </p:spTree>
    <p:extLst>
      <p:ext uri="{BB962C8B-B14F-4D97-AF65-F5344CB8AC3E}">
        <p14:creationId xmlns:p14="http://schemas.microsoft.com/office/powerpoint/2010/main" val="37536960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B1F3F43-09E2-B340-A969-CC6ABA41455F}"/>
              </a:ext>
            </a:extLst>
          </p:cNvPr>
          <p:cNvSpPr>
            <a:spLocks noGrp="1"/>
          </p:cNvSpPr>
          <p:nvPr>
            <p:ph type="sldNum" sz="quarter" idx="12"/>
          </p:nvPr>
        </p:nvSpPr>
        <p:spPr/>
        <p:txBody>
          <a:bodyPr/>
          <a:lstStyle/>
          <a:p>
            <a:pPr algn="r"/>
            <a:fld id="{275F0495-0EA6-8F48-9FDA-F603597FF733}" type="slidenum">
              <a:rPr lang="en-US" smtClean="0"/>
              <a:pPr algn="r"/>
              <a:t>26</a:t>
            </a:fld>
            <a:endParaRPr lang="en-US" dirty="0"/>
          </a:p>
        </p:txBody>
      </p:sp>
      <p:sp>
        <p:nvSpPr>
          <p:cNvPr id="3" name="Content Placeholder 2">
            <a:extLst>
              <a:ext uri="{FF2B5EF4-FFF2-40B4-BE49-F238E27FC236}">
                <a16:creationId xmlns:a16="http://schemas.microsoft.com/office/drawing/2014/main" id="{C063F91E-8166-C645-A860-D3A9FABCA0B7}"/>
              </a:ext>
            </a:extLst>
          </p:cNvPr>
          <p:cNvSpPr>
            <a:spLocks noGrp="1"/>
          </p:cNvSpPr>
          <p:nvPr>
            <p:ph idx="1"/>
          </p:nvPr>
        </p:nvSpPr>
        <p:spPr/>
        <p:txBody>
          <a:bodyPr/>
          <a:lstStyle/>
          <a:p>
            <a:r>
              <a:rPr lang="en-AU" dirty="0"/>
              <a:t>Where will you </a:t>
            </a:r>
            <a:br>
              <a:rPr lang="en-AU" dirty="0"/>
            </a:br>
            <a:r>
              <a:rPr lang="en-AU" dirty="0"/>
              <a:t>count them?</a:t>
            </a:r>
          </a:p>
        </p:txBody>
      </p:sp>
      <p:pic>
        <p:nvPicPr>
          <p:cNvPr id="5" name="Picture Placeholder 4">
            <a:extLst>
              <a:ext uri="{FF2B5EF4-FFF2-40B4-BE49-F238E27FC236}">
                <a16:creationId xmlns:a16="http://schemas.microsoft.com/office/drawing/2014/main" id="{538ABF33-0531-E341-ADAE-2FBCE4DCAB73}"/>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3873" r="13873"/>
          <a:stretch>
            <a:fillRect/>
          </a:stretch>
        </p:blipFill>
        <p:spPr>
          <a:prstGeom prst="rect">
            <a:avLst/>
          </a:prstGeom>
        </p:spPr>
      </p:pic>
    </p:spTree>
    <p:extLst>
      <p:ext uri="{BB962C8B-B14F-4D97-AF65-F5344CB8AC3E}">
        <p14:creationId xmlns:p14="http://schemas.microsoft.com/office/powerpoint/2010/main" val="36145283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FD1384-56BE-204D-8058-FF6DA6DAB128}"/>
              </a:ext>
            </a:extLst>
          </p:cNvPr>
          <p:cNvSpPr>
            <a:spLocks noGrp="1"/>
          </p:cNvSpPr>
          <p:nvPr>
            <p:ph type="sldNum" sz="quarter" idx="12"/>
          </p:nvPr>
        </p:nvSpPr>
        <p:spPr/>
        <p:txBody>
          <a:bodyPr/>
          <a:lstStyle/>
          <a:p>
            <a:pPr algn="r"/>
            <a:fld id="{275F0495-0EA6-8F48-9FDA-F603597FF733}" type="slidenum">
              <a:rPr lang="en-US" smtClean="0"/>
              <a:pPr algn="r"/>
              <a:t>27</a:t>
            </a:fld>
            <a:endParaRPr lang="en-US" dirty="0"/>
          </a:p>
        </p:txBody>
      </p:sp>
      <p:sp>
        <p:nvSpPr>
          <p:cNvPr id="3" name="Content Placeholder 2">
            <a:extLst>
              <a:ext uri="{FF2B5EF4-FFF2-40B4-BE49-F238E27FC236}">
                <a16:creationId xmlns:a16="http://schemas.microsoft.com/office/drawing/2014/main" id="{129DBCAD-07EC-C04D-8378-078554D642DB}"/>
              </a:ext>
            </a:extLst>
          </p:cNvPr>
          <p:cNvSpPr>
            <a:spLocks noGrp="1"/>
          </p:cNvSpPr>
          <p:nvPr>
            <p:ph idx="1"/>
          </p:nvPr>
        </p:nvSpPr>
        <p:spPr/>
        <p:txBody>
          <a:bodyPr/>
          <a:lstStyle/>
          <a:p>
            <a:r>
              <a:rPr lang="en-AU" dirty="0"/>
              <a:t>How will you </a:t>
            </a:r>
            <a:br>
              <a:rPr lang="en-AU" dirty="0"/>
            </a:br>
            <a:r>
              <a:rPr lang="en-AU" dirty="0"/>
              <a:t>count them?</a:t>
            </a:r>
          </a:p>
        </p:txBody>
      </p:sp>
      <p:pic>
        <p:nvPicPr>
          <p:cNvPr id="5" name="Picture Placeholder 4">
            <a:extLst>
              <a:ext uri="{FF2B5EF4-FFF2-40B4-BE49-F238E27FC236}">
                <a16:creationId xmlns:a16="http://schemas.microsoft.com/office/drawing/2014/main" id="{18B8C566-48BD-BC4C-B580-CA63B7BB0619}"/>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3873" r="13873"/>
          <a:stretch>
            <a:fillRect/>
          </a:stretch>
        </p:blipFill>
        <p:spPr>
          <a:prstGeom prst="rect">
            <a:avLst/>
          </a:prstGeom>
        </p:spPr>
      </p:pic>
    </p:spTree>
    <p:extLst>
      <p:ext uri="{BB962C8B-B14F-4D97-AF65-F5344CB8AC3E}">
        <p14:creationId xmlns:p14="http://schemas.microsoft.com/office/powerpoint/2010/main" val="17209958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AC062E-E067-F544-8BA2-D02E1A18BD7B}"/>
              </a:ext>
            </a:extLst>
          </p:cNvPr>
          <p:cNvSpPr>
            <a:spLocks noGrp="1"/>
          </p:cNvSpPr>
          <p:nvPr>
            <p:ph type="body" sz="quarter" idx="12"/>
          </p:nvPr>
        </p:nvSpPr>
        <p:spPr>
          <a:xfrm>
            <a:off x="2108479" y="549275"/>
            <a:ext cx="8195983" cy="5280025"/>
          </a:xfrm>
        </p:spPr>
        <p:txBody>
          <a:bodyPr/>
          <a:lstStyle/>
          <a:p>
            <a:pPr>
              <a:lnSpc>
                <a:spcPct val="100000"/>
              </a:lnSpc>
              <a:spcBef>
                <a:spcPts val="0"/>
              </a:spcBef>
              <a:spcAft>
                <a:spcPts val="1800"/>
              </a:spcAft>
            </a:pPr>
            <a:r>
              <a:rPr lang="en-AU" dirty="0"/>
              <a:t>Pick one animal to </a:t>
            </a:r>
            <a:br>
              <a:rPr lang="en-AU" dirty="0"/>
            </a:br>
            <a:r>
              <a:rPr lang="en-AU" dirty="0"/>
              <a:t>count with your buddy. </a:t>
            </a:r>
          </a:p>
          <a:p>
            <a:pPr>
              <a:lnSpc>
                <a:spcPct val="100000"/>
              </a:lnSpc>
              <a:spcBef>
                <a:spcPts val="0"/>
              </a:spcBef>
              <a:spcAft>
                <a:spcPts val="1800"/>
              </a:spcAft>
            </a:pPr>
            <a:r>
              <a:rPr lang="en-AU" dirty="0"/>
              <a:t>As a class we will </a:t>
            </a:r>
            <a:br>
              <a:rPr lang="en-AU" dirty="0"/>
            </a:br>
            <a:r>
              <a:rPr lang="en-AU" dirty="0"/>
              <a:t>count </a:t>
            </a:r>
            <a:r>
              <a:rPr lang="en-AU" dirty="0" smtClean="0"/>
              <a:t>all </a:t>
            </a:r>
            <a:r>
              <a:rPr lang="en-AU" dirty="0"/>
              <a:t>10.</a:t>
            </a:r>
          </a:p>
        </p:txBody>
      </p:sp>
      <p:sp>
        <p:nvSpPr>
          <p:cNvPr id="3" name="Slide Number Placeholder 2">
            <a:extLst>
              <a:ext uri="{FF2B5EF4-FFF2-40B4-BE49-F238E27FC236}">
                <a16:creationId xmlns:a16="http://schemas.microsoft.com/office/drawing/2014/main" id="{7E7923C9-B483-4248-8680-989736A6AD9B}"/>
              </a:ext>
            </a:extLst>
          </p:cNvPr>
          <p:cNvSpPr>
            <a:spLocks noGrp="1"/>
          </p:cNvSpPr>
          <p:nvPr>
            <p:ph type="sldNum" sz="quarter" idx="13"/>
          </p:nvPr>
        </p:nvSpPr>
        <p:spPr/>
        <p:txBody>
          <a:bodyPr/>
          <a:lstStyle/>
          <a:p>
            <a:pPr algn="r"/>
            <a:fld id="{275F0495-0EA6-8F48-9FDA-F603597FF733}" type="slidenum">
              <a:rPr lang="en-US" smtClean="0"/>
              <a:pPr algn="r"/>
              <a:t>28</a:t>
            </a:fld>
            <a:endParaRPr lang="en-US" dirty="0"/>
          </a:p>
        </p:txBody>
      </p:sp>
    </p:spTree>
    <p:extLst>
      <p:ext uri="{BB962C8B-B14F-4D97-AF65-F5344CB8AC3E}">
        <p14:creationId xmlns:p14="http://schemas.microsoft.com/office/powerpoint/2010/main" val="4775186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1E2B670-FE9B-BD49-8F9B-8C572D6B6B09}"/>
              </a:ext>
            </a:extLst>
          </p:cNvPr>
          <p:cNvSpPr>
            <a:spLocks noGrp="1"/>
          </p:cNvSpPr>
          <p:nvPr>
            <p:ph type="sldNum" sz="quarter" idx="12"/>
          </p:nvPr>
        </p:nvSpPr>
        <p:spPr/>
        <p:txBody>
          <a:bodyPr/>
          <a:lstStyle/>
          <a:p>
            <a:pPr algn="r"/>
            <a:fld id="{275F0495-0EA6-8F48-9FDA-F603597FF733}" type="slidenum">
              <a:rPr lang="en-US" smtClean="0"/>
              <a:pPr algn="r"/>
              <a:t>29</a:t>
            </a:fld>
            <a:endParaRPr lang="en-US" dirty="0"/>
          </a:p>
        </p:txBody>
      </p:sp>
      <p:sp>
        <p:nvSpPr>
          <p:cNvPr id="3" name="Content Placeholder 2">
            <a:extLst>
              <a:ext uri="{FF2B5EF4-FFF2-40B4-BE49-F238E27FC236}">
                <a16:creationId xmlns:a16="http://schemas.microsoft.com/office/drawing/2014/main" id="{C1A4BE39-4765-864A-B031-A314E95F0A98}"/>
              </a:ext>
            </a:extLst>
          </p:cNvPr>
          <p:cNvSpPr>
            <a:spLocks noGrp="1"/>
          </p:cNvSpPr>
          <p:nvPr>
            <p:ph idx="1"/>
          </p:nvPr>
        </p:nvSpPr>
        <p:spPr/>
        <p:txBody>
          <a:bodyPr/>
          <a:lstStyle/>
          <a:p>
            <a:r>
              <a:rPr lang="en-AU" sz="4400" dirty="0"/>
              <a:t>You can keep a </a:t>
            </a:r>
            <a:r>
              <a:rPr lang="en-AU" sz="4400" dirty="0" smtClean="0"/>
              <a:t>tally </a:t>
            </a:r>
            <a:r>
              <a:rPr lang="en-AU" sz="4400" dirty="0"/>
              <a:t>of your count on forms like these.</a:t>
            </a:r>
          </a:p>
          <a:p>
            <a:r>
              <a:rPr lang="en-AU" sz="3200" dirty="0"/>
              <a:t>You can find these in your </a:t>
            </a:r>
            <a:br>
              <a:rPr lang="en-AU" sz="3200" dirty="0"/>
            </a:br>
            <a:r>
              <a:rPr lang="en-AU" sz="3200" dirty="0"/>
              <a:t>activity books.</a:t>
            </a:r>
          </a:p>
        </p:txBody>
      </p:sp>
      <p:pic>
        <p:nvPicPr>
          <p:cNvPr id="16" name="Picture Placeholder 15">
            <a:extLst>
              <a:ext uri="{FF2B5EF4-FFF2-40B4-BE49-F238E27FC236}">
                <a16:creationId xmlns:a16="http://schemas.microsoft.com/office/drawing/2014/main" id="{8412180A-1F48-BA40-9CF1-7142CF1C5C7E}"/>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
        <p:nvSpPr>
          <p:cNvPr id="17" name="TextBox 16">
            <a:extLst>
              <a:ext uri="{FF2B5EF4-FFF2-40B4-BE49-F238E27FC236}">
                <a16:creationId xmlns:a16="http://schemas.microsoft.com/office/drawing/2014/main" id="{537AD599-B6EB-B545-808C-F1814198E7ED}"/>
              </a:ext>
            </a:extLst>
          </p:cNvPr>
          <p:cNvSpPr txBox="1"/>
          <p:nvPr/>
        </p:nvSpPr>
        <p:spPr>
          <a:xfrm>
            <a:off x="7575552" y="3541192"/>
            <a:ext cx="2714620" cy="338554"/>
          </a:xfrm>
          <a:prstGeom prst="rect">
            <a:avLst/>
          </a:prstGeom>
          <a:noFill/>
        </p:spPr>
        <p:txBody>
          <a:bodyPr wrap="square" rtlCol="0">
            <a:spAutoFit/>
          </a:bodyPr>
          <a:lstStyle/>
          <a:p>
            <a:r>
              <a:rPr lang="en-AU" sz="1600" b="1" dirty="0">
                <a:latin typeface="Cavolini" panose="03000502040302020204" pitchFamily="66" charset="0"/>
                <a:cs typeface="Cavolini" panose="03000502040302020204" pitchFamily="66" charset="0"/>
              </a:rPr>
              <a:t>Jenny and Jake</a:t>
            </a:r>
          </a:p>
        </p:txBody>
      </p:sp>
      <p:sp>
        <p:nvSpPr>
          <p:cNvPr id="18" name="TextBox 17">
            <a:extLst>
              <a:ext uri="{FF2B5EF4-FFF2-40B4-BE49-F238E27FC236}">
                <a16:creationId xmlns:a16="http://schemas.microsoft.com/office/drawing/2014/main" id="{3557D383-E063-CE4B-93A9-FA36B69F947E}"/>
              </a:ext>
            </a:extLst>
          </p:cNvPr>
          <p:cNvSpPr txBox="1"/>
          <p:nvPr/>
        </p:nvSpPr>
        <p:spPr>
          <a:xfrm>
            <a:off x="7575552" y="5308110"/>
            <a:ext cx="428162" cy="461665"/>
          </a:xfrm>
          <a:prstGeom prst="rect">
            <a:avLst/>
          </a:prstGeom>
          <a:noFill/>
        </p:spPr>
        <p:txBody>
          <a:bodyPr wrap="square" rtlCol="0">
            <a:spAutoFit/>
          </a:bodyPr>
          <a:lstStyle/>
          <a:p>
            <a:r>
              <a:rPr lang="en-AU" sz="2400" b="1" dirty="0">
                <a:latin typeface="Cavolini" panose="03000502040302020204" pitchFamily="66" charset="0"/>
                <a:cs typeface="Cavolini" panose="03000502040302020204" pitchFamily="66" charset="0"/>
              </a:rPr>
              <a:t>8</a:t>
            </a:r>
          </a:p>
        </p:txBody>
      </p:sp>
      <p:sp>
        <p:nvSpPr>
          <p:cNvPr id="19" name="TextBox 18">
            <a:extLst>
              <a:ext uri="{FF2B5EF4-FFF2-40B4-BE49-F238E27FC236}">
                <a16:creationId xmlns:a16="http://schemas.microsoft.com/office/drawing/2014/main" id="{90F7DA33-5595-2A49-8CCA-47D8D17D0947}"/>
              </a:ext>
            </a:extLst>
          </p:cNvPr>
          <p:cNvSpPr txBox="1"/>
          <p:nvPr/>
        </p:nvSpPr>
        <p:spPr>
          <a:xfrm>
            <a:off x="7575552" y="4327873"/>
            <a:ext cx="1963122" cy="707886"/>
          </a:xfrm>
          <a:prstGeom prst="rect">
            <a:avLst/>
          </a:prstGeom>
          <a:noFill/>
        </p:spPr>
        <p:txBody>
          <a:bodyPr wrap="square" rtlCol="0">
            <a:spAutoFit/>
          </a:bodyPr>
          <a:lstStyle/>
          <a:p>
            <a:r>
              <a:rPr lang="en-AU" sz="4000" b="1" dirty="0"/>
              <a:t>IIII   III</a:t>
            </a:r>
          </a:p>
        </p:txBody>
      </p:sp>
      <p:cxnSp>
        <p:nvCxnSpPr>
          <p:cNvPr id="20" name="Straight Connector 19">
            <a:extLst>
              <a:ext uri="{FF2B5EF4-FFF2-40B4-BE49-F238E27FC236}">
                <a16:creationId xmlns:a16="http://schemas.microsoft.com/office/drawing/2014/main" id="{0031C5AC-7045-1E45-BFEE-5EA47DE23317}"/>
              </a:ext>
            </a:extLst>
          </p:cNvPr>
          <p:cNvCxnSpPr>
            <a:cxnSpLocks/>
          </p:cNvCxnSpPr>
          <p:nvPr/>
        </p:nvCxnSpPr>
        <p:spPr>
          <a:xfrm>
            <a:off x="7575552" y="4580128"/>
            <a:ext cx="690860" cy="20337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6542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38E031-4766-F341-9BC5-6694CD0BB6C0}"/>
              </a:ext>
            </a:extLst>
          </p:cNvPr>
          <p:cNvSpPr>
            <a:spLocks noGrp="1"/>
          </p:cNvSpPr>
          <p:nvPr>
            <p:ph type="sldNum" sz="quarter" idx="12"/>
          </p:nvPr>
        </p:nvSpPr>
        <p:spPr/>
        <p:txBody>
          <a:bodyPr/>
          <a:lstStyle/>
          <a:p>
            <a:pPr algn="r"/>
            <a:fld id="{C1222EFF-7CC0-EF4B-B73E-C2ADBFEE8731}" type="slidenum">
              <a:rPr lang="en-US" smtClean="0"/>
              <a:pPr algn="r"/>
              <a:t>3</a:t>
            </a:fld>
            <a:endParaRPr lang="en-US" dirty="0"/>
          </a:p>
        </p:txBody>
      </p:sp>
      <p:sp>
        <p:nvSpPr>
          <p:cNvPr id="10" name="TextBox 9"/>
          <p:cNvSpPr txBox="1"/>
          <p:nvPr/>
        </p:nvSpPr>
        <p:spPr>
          <a:xfrm>
            <a:off x="498765" y="2033044"/>
            <a:ext cx="5719155" cy="2246769"/>
          </a:xfrm>
          <a:prstGeom prst="rect">
            <a:avLst/>
          </a:prstGeom>
          <a:noFill/>
        </p:spPr>
        <p:txBody>
          <a:bodyPr wrap="square" rtlCol="0">
            <a:spAutoFit/>
          </a:bodyPr>
          <a:lstStyle/>
          <a:p>
            <a:pPr defTabSz="457200">
              <a:defRPr/>
            </a:pPr>
            <a:r>
              <a:rPr lang="en-US" sz="2000" dirty="0" smtClean="0">
                <a:solidFill>
                  <a:prstClr val="black"/>
                </a:solidFill>
                <a:latin typeface="Arial Body"/>
                <a:cs typeface="Arial" panose="020B0604020202020204" pitchFamily="34" charset="0"/>
              </a:rPr>
              <a:t>We would like to acknowledge all of the Aboriginal and Torres Straight Islander peoples who have connection to the Great Barrier Reef.</a:t>
            </a:r>
          </a:p>
          <a:p>
            <a:pPr defTabSz="457200">
              <a:defRPr/>
            </a:pPr>
            <a:endParaRPr lang="en-US" sz="2000" dirty="0">
              <a:solidFill>
                <a:prstClr val="black"/>
              </a:solidFill>
              <a:latin typeface="Arial Body"/>
              <a:cs typeface="Arial" panose="020B0604020202020204" pitchFamily="34" charset="0"/>
            </a:endParaRPr>
          </a:p>
          <a:p>
            <a:pPr defTabSz="457200">
              <a:defRPr/>
            </a:pPr>
            <a:r>
              <a:rPr lang="en-US" sz="2000" dirty="0" smtClean="0">
                <a:solidFill>
                  <a:prstClr val="black"/>
                </a:solidFill>
                <a:latin typeface="Arial Body"/>
                <a:cs typeface="Arial" panose="020B0604020202020204" pitchFamily="34" charset="0"/>
              </a:rPr>
              <a:t>We </a:t>
            </a:r>
            <a:r>
              <a:rPr lang="en-US" sz="2000" dirty="0" err="1" smtClean="0">
                <a:solidFill>
                  <a:prstClr val="black"/>
                </a:solidFill>
                <a:latin typeface="Arial Body"/>
                <a:cs typeface="Arial" panose="020B0604020202020204" pitchFamily="34" charset="0"/>
              </a:rPr>
              <a:t>recognise</a:t>
            </a:r>
            <a:r>
              <a:rPr lang="en-US" sz="2000" dirty="0" smtClean="0">
                <a:solidFill>
                  <a:prstClr val="black"/>
                </a:solidFill>
                <a:latin typeface="Arial Body"/>
                <a:cs typeface="Arial" panose="020B0604020202020204" pitchFamily="34" charset="0"/>
              </a:rPr>
              <a:t> their continuing connection to land, water and community, and pay our respects to their Elders past, present and emerging.</a:t>
            </a:r>
            <a:endParaRPr lang="en-AU" sz="2000" dirty="0">
              <a:solidFill>
                <a:prstClr val="black"/>
              </a:solidFill>
              <a:latin typeface="Arial Body"/>
              <a:cs typeface="Arial" panose="020B0604020202020204" pitchFamily="34" charset="0"/>
            </a:endParaRPr>
          </a:p>
        </p:txBody>
      </p:sp>
      <p:pic>
        <p:nvPicPr>
          <p:cNvPr id="4" name="Picture 3"/>
          <p:cNvPicPr>
            <a:picLocks noChangeAspect="1"/>
          </p:cNvPicPr>
          <p:nvPr/>
        </p:nvPicPr>
        <p:blipFill rotWithShape="1">
          <a:blip r:embed="rId4"/>
          <a:srcRect l="24558" r="19132"/>
          <a:stretch/>
        </p:blipFill>
        <p:spPr>
          <a:xfrm>
            <a:off x="7013645" y="1296785"/>
            <a:ext cx="4235715" cy="4231178"/>
          </a:xfrm>
          <a:prstGeom prst="rect">
            <a:avLst/>
          </a:prstGeom>
        </p:spPr>
      </p:pic>
    </p:spTree>
    <p:extLst>
      <p:ext uri="{BB962C8B-B14F-4D97-AF65-F5344CB8AC3E}">
        <p14:creationId xmlns:p14="http://schemas.microsoft.com/office/powerpoint/2010/main" val="14314047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B86489-7592-9440-B476-B4F60280041D}"/>
              </a:ext>
            </a:extLst>
          </p:cNvPr>
          <p:cNvSpPr>
            <a:spLocks noGrp="1"/>
          </p:cNvSpPr>
          <p:nvPr>
            <p:ph type="body" sz="quarter" idx="12"/>
          </p:nvPr>
        </p:nvSpPr>
        <p:spPr>
          <a:xfrm>
            <a:off x="2234145" y="549275"/>
            <a:ext cx="7723710" cy="5280025"/>
          </a:xfrm>
        </p:spPr>
        <p:txBody>
          <a:bodyPr/>
          <a:lstStyle/>
          <a:p>
            <a:r>
              <a:rPr lang="en-US" dirty="0"/>
              <a:t>After the survey</a:t>
            </a:r>
            <a:br>
              <a:rPr lang="en-US" dirty="0"/>
            </a:br>
            <a:r>
              <a:rPr lang="en-US" dirty="0"/>
              <a:t>you will be shown how to upload your data.</a:t>
            </a:r>
            <a:endParaRPr lang="en-AU" dirty="0"/>
          </a:p>
        </p:txBody>
      </p:sp>
      <p:sp>
        <p:nvSpPr>
          <p:cNvPr id="3" name="Slide Number Placeholder 2">
            <a:extLst>
              <a:ext uri="{FF2B5EF4-FFF2-40B4-BE49-F238E27FC236}">
                <a16:creationId xmlns:a16="http://schemas.microsoft.com/office/drawing/2014/main" id="{5DD3130E-13B6-C14A-9C92-01D1EED93E46}"/>
              </a:ext>
            </a:extLst>
          </p:cNvPr>
          <p:cNvSpPr>
            <a:spLocks noGrp="1"/>
          </p:cNvSpPr>
          <p:nvPr>
            <p:ph type="sldNum" sz="quarter" idx="13"/>
          </p:nvPr>
        </p:nvSpPr>
        <p:spPr/>
        <p:txBody>
          <a:bodyPr/>
          <a:lstStyle/>
          <a:p>
            <a:pPr algn="r"/>
            <a:fld id="{275F0495-0EA6-8F48-9FDA-F603597FF733}" type="slidenum">
              <a:rPr lang="en-US" smtClean="0"/>
              <a:pPr algn="r"/>
              <a:t>30</a:t>
            </a:fld>
            <a:endParaRPr lang="en-US" dirty="0"/>
          </a:p>
        </p:txBody>
      </p:sp>
    </p:spTree>
    <p:extLst>
      <p:ext uri="{BB962C8B-B14F-4D97-AF65-F5344CB8AC3E}">
        <p14:creationId xmlns:p14="http://schemas.microsoft.com/office/powerpoint/2010/main" val="16892387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D122D5B-E8EF-43D5-A97F-E7D8A9DECB84}"/>
              </a:ext>
            </a:extLst>
          </p:cNvPr>
          <p:cNvPicPr>
            <a:picLocks noChangeAspect="1"/>
          </p:cNvPicPr>
          <p:nvPr/>
        </p:nvPicPr>
        <p:blipFill rotWithShape="1">
          <a:blip r:embed="rId4"/>
          <a:srcRect r="26254"/>
          <a:stretch/>
        </p:blipFill>
        <p:spPr>
          <a:xfrm>
            <a:off x="1030670" y="549275"/>
            <a:ext cx="9982324" cy="6318286"/>
          </a:xfrm>
          <a:prstGeom prst="round2SameRect">
            <a:avLst>
              <a:gd name="adj1" fmla="val 2195"/>
              <a:gd name="adj2" fmla="val 0"/>
            </a:avLst>
          </a:prstGeom>
          <a:ln w="57150">
            <a:noFill/>
          </a:ln>
        </p:spPr>
      </p:pic>
    </p:spTree>
    <p:extLst>
      <p:ext uri="{BB962C8B-B14F-4D97-AF65-F5344CB8AC3E}">
        <p14:creationId xmlns:p14="http://schemas.microsoft.com/office/powerpoint/2010/main" val="40569933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19929F4-0845-6648-81C3-29F838155198}"/>
              </a:ext>
            </a:extLst>
          </p:cNvPr>
          <p:cNvSpPr>
            <a:spLocks noGrp="1"/>
          </p:cNvSpPr>
          <p:nvPr>
            <p:ph type="sldNum" sz="quarter" idx="13"/>
          </p:nvPr>
        </p:nvSpPr>
        <p:spPr/>
        <p:txBody>
          <a:bodyPr/>
          <a:lstStyle/>
          <a:p>
            <a:pPr algn="r"/>
            <a:fld id="{275F0495-0EA6-8F48-9FDA-F603597FF733}" type="slidenum">
              <a:rPr lang="en-US" smtClean="0"/>
              <a:pPr algn="r"/>
              <a:t>32</a:t>
            </a:fld>
            <a:endParaRPr lang="en-US" dirty="0"/>
          </a:p>
        </p:txBody>
      </p:sp>
      <p:sp>
        <p:nvSpPr>
          <p:cNvPr id="6" name="Text Placeholder 1">
            <a:extLst>
              <a:ext uri="{FF2B5EF4-FFF2-40B4-BE49-F238E27FC236}">
                <a16:creationId xmlns:a16="http://schemas.microsoft.com/office/drawing/2014/main" id="{74572845-1A54-164E-A448-7BFB6AE10C4B}"/>
              </a:ext>
            </a:extLst>
          </p:cNvPr>
          <p:cNvSpPr txBox="1">
            <a:spLocks/>
          </p:cNvSpPr>
          <p:nvPr/>
        </p:nvSpPr>
        <p:spPr>
          <a:xfrm>
            <a:off x="2422551" y="549275"/>
            <a:ext cx="7346897" cy="5280025"/>
          </a:xfrm>
          <a:prstGeom prst="rect">
            <a:avLst/>
          </a:prstGeom>
        </p:spPr>
        <p:txBody>
          <a:bodyPr anchor="ctr" anchorCtr="0"/>
          <a:lstStyle>
            <a:lvl1pPr marL="228600" indent="-228600" algn="ctr" defTabSz="914400" rtl="0" eaLnBrk="1" latinLnBrk="0" hangingPunct="1">
              <a:lnSpc>
                <a:spcPct val="90000"/>
              </a:lnSpc>
              <a:spcBef>
                <a:spcPts val="1000"/>
              </a:spcBef>
              <a:buFont typeface="Arial" panose="020B0604020202020204" pitchFamily="34" charset="0"/>
              <a:buNone/>
              <a:defRPr sz="5400" kern="1200">
                <a:solidFill>
                  <a:schemeClr val="bg1"/>
                </a:solidFill>
                <a:latin typeface="+mn-lt"/>
                <a:ea typeface="+mn-ea"/>
                <a:cs typeface="+mn-cs"/>
              </a:defRPr>
            </a:lvl1pPr>
            <a:lvl2pPr marL="685800" indent="-228600" algn="ctr" defTabSz="914400" rtl="0" eaLnBrk="1" latinLnBrk="0" hangingPunct="1">
              <a:lnSpc>
                <a:spcPct val="90000"/>
              </a:lnSpc>
              <a:spcBef>
                <a:spcPts val="500"/>
              </a:spcBef>
              <a:buFont typeface="Arial" panose="020B0604020202020204" pitchFamily="34" charset="0"/>
              <a:buNone/>
              <a:defRPr sz="5400" kern="1200">
                <a:solidFill>
                  <a:schemeClr val="tx2"/>
                </a:solidFill>
                <a:latin typeface="+mn-lt"/>
                <a:ea typeface="+mn-ea"/>
                <a:cs typeface="+mn-cs"/>
              </a:defRPr>
            </a:lvl2pPr>
            <a:lvl3pPr marL="1143000" indent="-228600" algn="ctr" defTabSz="914400" rtl="0" eaLnBrk="1" latinLnBrk="0" hangingPunct="1">
              <a:lnSpc>
                <a:spcPct val="90000"/>
              </a:lnSpc>
              <a:spcBef>
                <a:spcPts val="500"/>
              </a:spcBef>
              <a:buFont typeface="Arial" panose="020B0604020202020204" pitchFamily="34" charset="0"/>
              <a:buNone/>
              <a:defRPr sz="5400" kern="1200">
                <a:solidFill>
                  <a:schemeClr val="tx2"/>
                </a:solidFill>
                <a:latin typeface="+mn-lt"/>
                <a:ea typeface="+mn-ea"/>
                <a:cs typeface="+mn-cs"/>
              </a:defRPr>
            </a:lvl3pPr>
            <a:lvl4pPr marL="1600200" indent="-228600" algn="ctr" defTabSz="914400" rtl="0" eaLnBrk="1" latinLnBrk="0" hangingPunct="1">
              <a:lnSpc>
                <a:spcPct val="90000"/>
              </a:lnSpc>
              <a:spcBef>
                <a:spcPts val="500"/>
              </a:spcBef>
              <a:buFont typeface="Arial" panose="020B0604020202020204" pitchFamily="34" charset="0"/>
              <a:buNone/>
              <a:defRPr sz="5400" kern="1200">
                <a:solidFill>
                  <a:schemeClr val="tx2"/>
                </a:solidFill>
                <a:latin typeface="+mn-lt"/>
                <a:ea typeface="+mn-ea"/>
                <a:cs typeface="+mn-cs"/>
              </a:defRPr>
            </a:lvl4pPr>
            <a:lvl5pPr marL="2057400" indent="-228600" algn="ctr" defTabSz="914400" rtl="0" eaLnBrk="1" latinLnBrk="0" hangingPunct="1">
              <a:lnSpc>
                <a:spcPct val="90000"/>
              </a:lnSpc>
              <a:spcBef>
                <a:spcPts val="500"/>
              </a:spcBef>
              <a:buFont typeface="Arial" panose="020B0604020202020204" pitchFamily="34" charset="0"/>
              <a:buNone/>
              <a:defRPr sz="5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1800"/>
              </a:spcAft>
            </a:pPr>
            <a:r>
              <a:rPr lang="en-US" dirty="0">
                <a:solidFill>
                  <a:schemeClr val="tx2"/>
                </a:solidFill>
              </a:rPr>
              <a:t>It’s time to meet the stars of the show!</a:t>
            </a:r>
          </a:p>
          <a:p>
            <a:pPr>
              <a:lnSpc>
                <a:spcPct val="100000"/>
              </a:lnSpc>
              <a:spcBef>
                <a:spcPts val="0"/>
              </a:spcBef>
              <a:spcAft>
                <a:spcPts val="1200"/>
              </a:spcAft>
            </a:pPr>
            <a:r>
              <a:rPr lang="en-US" sz="2000" dirty="0">
                <a:solidFill>
                  <a:schemeClr val="tx2"/>
                </a:solidFill>
              </a:rPr>
              <a:t>There will be some questions for you along the way. </a:t>
            </a:r>
          </a:p>
          <a:p>
            <a:pPr>
              <a:lnSpc>
                <a:spcPct val="100000"/>
              </a:lnSpc>
              <a:spcBef>
                <a:spcPts val="0"/>
              </a:spcBef>
              <a:spcAft>
                <a:spcPts val="1200"/>
              </a:spcAft>
            </a:pPr>
            <a:r>
              <a:rPr lang="en-US" sz="2000" dirty="0">
                <a:solidFill>
                  <a:schemeClr val="tx2"/>
                </a:solidFill>
              </a:rPr>
              <a:t>You may not know the answers straight away. </a:t>
            </a:r>
          </a:p>
          <a:p>
            <a:pPr>
              <a:lnSpc>
                <a:spcPct val="100000"/>
              </a:lnSpc>
              <a:spcBef>
                <a:spcPts val="0"/>
              </a:spcBef>
              <a:spcAft>
                <a:spcPts val="1200"/>
              </a:spcAft>
            </a:pPr>
            <a:r>
              <a:rPr lang="en-US" sz="2000" dirty="0">
                <a:solidFill>
                  <a:schemeClr val="tx2"/>
                </a:solidFill>
              </a:rPr>
              <a:t>When you see the animals, you can think about what</a:t>
            </a:r>
            <a:br>
              <a:rPr lang="en-US" sz="2000" dirty="0">
                <a:solidFill>
                  <a:schemeClr val="tx2"/>
                </a:solidFill>
              </a:rPr>
            </a:br>
            <a:r>
              <a:rPr lang="en-US" sz="2000" dirty="0">
                <a:solidFill>
                  <a:schemeClr val="tx2"/>
                </a:solidFill>
              </a:rPr>
              <a:t>the answers might be. </a:t>
            </a:r>
          </a:p>
          <a:p>
            <a:pPr>
              <a:lnSpc>
                <a:spcPct val="100000"/>
              </a:lnSpc>
              <a:spcBef>
                <a:spcPts val="0"/>
              </a:spcBef>
              <a:spcAft>
                <a:spcPts val="1200"/>
              </a:spcAft>
            </a:pPr>
            <a:r>
              <a:rPr lang="en-US" sz="2000" dirty="0">
                <a:solidFill>
                  <a:schemeClr val="tx2"/>
                </a:solidFill>
              </a:rPr>
              <a:t>You will be able to check your answers when you </a:t>
            </a:r>
            <a:br>
              <a:rPr lang="en-US" sz="2000" dirty="0">
                <a:solidFill>
                  <a:schemeClr val="tx2"/>
                </a:solidFill>
              </a:rPr>
            </a:br>
            <a:r>
              <a:rPr lang="en-US" sz="2000" dirty="0">
                <a:solidFill>
                  <a:schemeClr val="tx2"/>
                </a:solidFill>
              </a:rPr>
              <a:t>return from your excursion. </a:t>
            </a:r>
          </a:p>
          <a:p>
            <a:pPr>
              <a:lnSpc>
                <a:spcPct val="100000"/>
              </a:lnSpc>
              <a:spcBef>
                <a:spcPts val="0"/>
              </a:spcBef>
              <a:spcAft>
                <a:spcPts val="1200"/>
              </a:spcAft>
            </a:pPr>
            <a:r>
              <a:rPr lang="en-US" sz="2000" dirty="0" smtClean="0">
                <a:solidFill>
                  <a:schemeClr val="tx2"/>
                </a:solidFill>
              </a:rPr>
              <a:t>all </a:t>
            </a:r>
            <a:r>
              <a:rPr lang="en-US" sz="2000" dirty="0">
                <a:solidFill>
                  <a:schemeClr val="tx2"/>
                </a:solidFill>
              </a:rPr>
              <a:t>the questions are in your activity books. Are you ready?</a:t>
            </a:r>
          </a:p>
        </p:txBody>
      </p:sp>
    </p:spTree>
    <p:extLst>
      <p:ext uri="{BB962C8B-B14F-4D97-AF65-F5344CB8AC3E}">
        <p14:creationId xmlns:p14="http://schemas.microsoft.com/office/powerpoint/2010/main" val="40672076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F1586FC-7C64-8844-9D6E-CEEB1CBAA238}"/>
              </a:ext>
            </a:extLst>
          </p:cNvPr>
          <p:cNvPicPr>
            <a:picLocks noGrp="1" noChangeAspect="1"/>
          </p:cNvPicPr>
          <p:nvPr>
            <p:ph idx="4294967295"/>
          </p:nvPr>
        </p:nvPicPr>
        <p:blipFill rotWithShape="1">
          <a:blip r:embed="rId3"/>
          <a:srcRect l="3047" r="14805"/>
          <a:stretch/>
        </p:blipFill>
        <p:spPr>
          <a:xfrm>
            <a:off x="-1" y="0"/>
            <a:ext cx="12192001" cy="6858000"/>
          </a:xfrm>
          <a:prstGeom prst="rect">
            <a:avLst/>
          </a:prstGeom>
        </p:spPr>
      </p:pic>
      <p:sp>
        <p:nvSpPr>
          <p:cNvPr id="3" name="Title 2">
            <a:extLst>
              <a:ext uri="{FF2B5EF4-FFF2-40B4-BE49-F238E27FC236}">
                <a16:creationId xmlns:a16="http://schemas.microsoft.com/office/drawing/2014/main" id="{395811B5-9F62-424C-AE7F-CCD2F651B422}"/>
              </a:ext>
            </a:extLst>
          </p:cNvPr>
          <p:cNvSpPr>
            <a:spLocks noGrp="1"/>
          </p:cNvSpPr>
          <p:nvPr>
            <p:ph type="title" idx="4294967295"/>
          </p:nvPr>
        </p:nvSpPr>
        <p:spPr>
          <a:xfrm>
            <a:off x="515936" y="565987"/>
            <a:ext cx="4679062" cy="810637"/>
          </a:xfrm>
          <a:prstGeom prst="rect">
            <a:avLst/>
          </a:prstGeom>
          <a:blipFill dpi="0" rotWithShape="1">
            <a:blip r:embed="rId4"/>
            <a:srcRect/>
            <a:stretch>
              <a:fillRect/>
            </a:stretch>
          </a:blipFill>
        </p:spPr>
        <p:txBody>
          <a:bodyPr/>
          <a:lstStyle/>
          <a:p>
            <a:r>
              <a:rPr lang="en-AU" sz="5400" dirty="0"/>
              <a:t>Sea cucumber</a:t>
            </a:r>
            <a:endParaRPr lang="en-US" sz="5400" dirty="0"/>
          </a:p>
        </p:txBody>
      </p:sp>
    </p:spTree>
    <p:extLst>
      <p:ext uri="{BB962C8B-B14F-4D97-AF65-F5344CB8AC3E}">
        <p14:creationId xmlns:p14="http://schemas.microsoft.com/office/powerpoint/2010/main" val="40262847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BB2D7B-47C0-A145-93DF-B5D5E3BF2481}"/>
              </a:ext>
            </a:extLst>
          </p:cNvPr>
          <p:cNvSpPr>
            <a:spLocks noGrp="1"/>
          </p:cNvSpPr>
          <p:nvPr>
            <p:ph type="sldNum" sz="quarter" idx="12"/>
          </p:nvPr>
        </p:nvSpPr>
        <p:spPr/>
        <p:txBody>
          <a:bodyPr/>
          <a:lstStyle/>
          <a:p>
            <a:pPr algn="r"/>
            <a:fld id="{275F0495-0EA6-8F48-9FDA-F603597FF733}" type="slidenum">
              <a:rPr lang="en-US" smtClean="0"/>
              <a:pPr algn="r"/>
              <a:t>34</a:t>
            </a:fld>
            <a:endParaRPr lang="en-US" dirty="0"/>
          </a:p>
        </p:txBody>
      </p:sp>
      <p:sp>
        <p:nvSpPr>
          <p:cNvPr id="3" name="Content Placeholder 2">
            <a:extLst>
              <a:ext uri="{FF2B5EF4-FFF2-40B4-BE49-F238E27FC236}">
                <a16:creationId xmlns:a16="http://schemas.microsoft.com/office/drawing/2014/main" id="{234A3D57-DB36-2946-B59D-186C01C52309}"/>
              </a:ext>
            </a:extLst>
          </p:cNvPr>
          <p:cNvSpPr>
            <a:spLocks noGrp="1"/>
          </p:cNvSpPr>
          <p:nvPr>
            <p:ph idx="1"/>
          </p:nvPr>
        </p:nvSpPr>
        <p:spPr/>
        <p:txBody>
          <a:bodyPr/>
          <a:lstStyle/>
          <a:p>
            <a:r>
              <a:rPr lang="en-US" dirty="0"/>
              <a:t>These are sea cucumbers. </a:t>
            </a:r>
          </a:p>
          <a:p>
            <a:r>
              <a:rPr lang="en-US" dirty="0"/>
              <a:t>How can you tell they’re alive?</a:t>
            </a:r>
          </a:p>
        </p:txBody>
      </p:sp>
      <p:pic>
        <p:nvPicPr>
          <p:cNvPr id="5" name="Picture Placeholder 4">
            <a:extLst>
              <a:ext uri="{FF2B5EF4-FFF2-40B4-BE49-F238E27FC236}">
                <a16:creationId xmlns:a16="http://schemas.microsoft.com/office/drawing/2014/main" id="{06812CFC-7B38-674A-8444-F7B016D38608}"/>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25091" r="12531"/>
          <a:stretch/>
        </p:blipFill>
        <p:spPr>
          <a:xfrm>
            <a:off x="6286500" y="549274"/>
            <a:ext cx="5389563" cy="5594400"/>
          </a:xfrm>
          <a:prstGeom prst="rect">
            <a:avLst/>
          </a:prstGeom>
        </p:spPr>
      </p:pic>
    </p:spTree>
    <p:extLst>
      <p:ext uri="{BB962C8B-B14F-4D97-AF65-F5344CB8AC3E}">
        <p14:creationId xmlns:p14="http://schemas.microsoft.com/office/powerpoint/2010/main" val="37072986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B3E7CF-15A3-8947-9103-2D9ABA246978}"/>
              </a:ext>
            </a:extLst>
          </p:cNvPr>
          <p:cNvSpPr>
            <a:spLocks noGrp="1"/>
          </p:cNvSpPr>
          <p:nvPr>
            <p:ph type="sldNum" sz="quarter" idx="12"/>
          </p:nvPr>
        </p:nvSpPr>
        <p:spPr/>
        <p:txBody>
          <a:bodyPr/>
          <a:lstStyle/>
          <a:p>
            <a:pPr algn="r"/>
            <a:fld id="{275F0495-0EA6-8F48-9FDA-F603597FF733}" type="slidenum">
              <a:rPr lang="en-US" smtClean="0"/>
              <a:pPr algn="r"/>
              <a:t>35</a:t>
            </a:fld>
            <a:endParaRPr lang="en-US" dirty="0"/>
          </a:p>
        </p:txBody>
      </p:sp>
      <p:sp>
        <p:nvSpPr>
          <p:cNvPr id="3" name="Content Placeholder 2">
            <a:extLst>
              <a:ext uri="{FF2B5EF4-FFF2-40B4-BE49-F238E27FC236}">
                <a16:creationId xmlns:a16="http://schemas.microsoft.com/office/drawing/2014/main" id="{23AC48AB-3778-2249-845C-8C60F9F08861}"/>
              </a:ext>
            </a:extLst>
          </p:cNvPr>
          <p:cNvSpPr>
            <a:spLocks noGrp="1"/>
          </p:cNvSpPr>
          <p:nvPr>
            <p:ph idx="1"/>
          </p:nvPr>
        </p:nvSpPr>
        <p:spPr/>
        <p:txBody>
          <a:bodyPr/>
          <a:lstStyle/>
          <a:p>
            <a:r>
              <a:rPr lang="en-US" dirty="0"/>
              <a:t>How do </a:t>
            </a:r>
            <a:br>
              <a:rPr lang="en-US" dirty="0"/>
            </a:br>
            <a:r>
              <a:rPr lang="en-US" dirty="0"/>
              <a:t>they move?</a:t>
            </a:r>
          </a:p>
        </p:txBody>
      </p:sp>
      <p:pic>
        <p:nvPicPr>
          <p:cNvPr id="5" name="Picture Placeholder 4">
            <a:extLst>
              <a:ext uri="{FF2B5EF4-FFF2-40B4-BE49-F238E27FC236}">
                <a16:creationId xmlns:a16="http://schemas.microsoft.com/office/drawing/2014/main" id="{1F50821D-BE10-9542-BF26-C5595EFF8472}"/>
              </a:ext>
            </a:extLst>
          </p:cNvPr>
          <p:cNvPicPr>
            <a:picLocks noGrp="1" noChangeAspect="1"/>
          </p:cNvPicPr>
          <p:nvPr>
            <p:ph type="pic" sz="quarter" idx="14"/>
          </p:nvPr>
        </p:nvPicPr>
        <p:blipFill rotWithShape="1">
          <a:blip r:embed="rId4"/>
          <a:srcRect l="15378" r="15378"/>
          <a:stretch/>
        </p:blipFill>
        <p:spPr>
          <a:prstGeom prst="rect">
            <a:avLst/>
          </a:prstGeom>
        </p:spPr>
      </p:pic>
    </p:spTree>
    <p:extLst>
      <p:ext uri="{BB962C8B-B14F-4D97-AF65-F5344CB8AC3E}">
        <p14:creationId xmlns:p14="http://schemas.microsoft.com/office/powerpoint/2010/main" val="15816028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64E4B2-6BD0-0A4B-BEE0-939199124282}"/>
              </a:ext>
            </a:extLst>
          </p:cNvPr>
          <p:cNvSpPr>
            <a:spLocks noGrp="1"/>
          </p:cNvSpPr>
          <p:nvPr>
            <p:ph type="sldNum" sz="quarter" idx="12"/>
          </p:nvPr>
        </p:nvSpPr>
        <p:spPr/>
        <p:txBody>
          <a:bodyPr/>
          <a:lstStyle/>
          <a:p>
            <a:pPr algn="r"/>
            <a:fld id="{275F0495-0EA6-8F48-9FDA-F603597FF733}" type="slidenum">
              <a:rPr lang="en-US" smtClean="0"/>
              <a:pPr algn="r"/>
              <a:t>36</a:t>
            </a:fld>
            <a:endParaRPr lang="en-US" dirty="0"/>
          </a:p>
        </p:txBody>
      </p:sp>
      <p:sp>
        <p:nvSpPr>
          <p:cNvPr id="3" name="Content Placeholder 2">
            <a:extLst>
              <a:ext uri="{FF2B5EF4-FFF2-40B4-BE49-F238E27FC236}">
                <a16:creationId xmlns:a16="http://schemas.microsoft.com/office/drawing/2014/main" id="{4DFBDF61-7C7F-9442-8E66-1D6F619F19B6}"/>
              </a:ext>
            </a:extLst>
          </p:cNvPr>
          <p:cNvSpPr>
            <a:spLocks noGrp="1"/>
          </p:cNvSpPr>
          <p:nvPr>
            <p:ph idx="1"/>
          </p:nvPr>
        </p:nvSpPr>
        <p:spPr/>
        <p:txBody>
          <a:bodyPr/>
          <a:lstStyle/>
          <a:p>
            <a:r>
              <a:rPr lang="en-US" dirty="0"/>
              <a:t>Why do they have tough skin?</a:t>
            </a:r>
            <a:endParaRPr lang="en-US" sz="3200" dirty="0"/>
          </a:p>
        </p:txBody>
      </p:sp>
      <p:pic>
        <p:nvPicPr>
          <p:cNvPr id="5" name="Picture Placeholder 4">
            <a:extLst>
              <a:ext uri="{FF2B5EF4-FFF2-40B4-BE49-F238E27FC236}">
                <a16:creationId xmlns:a16="http://schemas.microsoft.com/office/drawing/2014/main" id="{ED682532-8770-9B49-9918-EEF6718E563C}"/>
              </a:ext>
            </a:extLst>
          </p:cNvPr>
          <p:cNvPicPr>
            <a:picLocks noGrp="1" noChangeAspect="1"/>
          </p:cNvPicPr>
          <p:nvPr>
            <p:ph type="pic" sz="quarter" idx="14"/>
          </p:nvPr>
        </p:nvPicPr>
        <p:blipFill rotWithShape="1">
          <a:blip r:embed="rId4"/>
          <a:srcRect l="15378" r="15378"/>
          <a:stretch/>
        </p:blipFill>
        <p:spPr>
          <a:prstGeom prst="rect">
            <a:avLst/>
          </a:prstGeom>
        </p:spPr>
      </p:pic>
    </p:spTree>
    <p:extLst>
      <p:ext uri="{BB962C8B-B14F-4D97-AF65-F5344CB8AC3E}">
        <p14:creationId xmlns:p14="http://schemas.microsoft.com/office/powerpoint/2010/main" val="34919226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64E4B2-6BD0-0A4B-BEE0-939199124282}"/>
              </a:ext>
            </a:extLst>
          </p:cNvPr>
          <p:cNvSpPr>
            <a:spLocks noGrp="1"/>
          </p:cNvSpPr>
          <p:nvPr>
            <p:ph type="sldNum" sz="quarter" idx="12"/>
          </p:nvPr>
        </p:nvSpPr>
        <p:spPr/>
        <p:txBody>
          <a:bodyPr/>
          <a:lstStyle/>
          <a:p>
            <a:pPr algn="r"/>
            <a:fld id="{275F0495-0EA6-8F48-9FDA-F603597FF733}" type="slidenum">
              <a:rPr lang="en-US" smtClean="0"/>
              <a:pPr algn="r"/>
              <a:t>37</a:t>
            </a:fld>
            <a:endParaRPr lang="en-US" dirty="0"/>
          </a:p>
        </p:txBody>
      </p:sp>
      <p:sp>
        <p:nvSpPr>
          <p:cNvPr id="3" name="Content Placeholder 2">
            <a:extLst>
              <a:ext uri="{FF2B5EF4-FFF2-40B4-BE49-F238E27FC236}">
                <a16:creationId xmlns:a16="http://schemas.microsoft.com/office/drawing/2014/main" id="{4DFBDF61-7C7F-9442-8E66-1D6F619F19B6}"/>
              </a:ext>
            </a:extLst>
          </p:cNvPr>
          <p:cNvSpPr>
            <a:spLocks noGrp="1"/>
          </p:cNvSpPr>
          <p:nvPr>
            <p:ph idx="1"/>
          </p:nvPr>
        </p:nvSpPr>
        <p:spPr/>
        <p:txBody>
          <a:bodyPr/>
          <a:lstStyle/>
          <a:p>
            <a:r>
              <a:rPr lang="en-US" dirty="0"/>
              <a:t>How do they breathe?</a:t>
            </a:r>
          </a:p>
        </p:txBody>
      </p:sp>
      <p:pic>
        <p:nvPicPr>
          <p:cNvPr id="5" name="Picture Placeholder 4">
            <a:extLst>
              <a:ext uri="{FF2B5EF4-FFF2-40B4-BE49-F238E27FC236}">
                <a16:creationId xmlns:a16="http://schemas.microsoft.com/office/drawing/2014/main" id="{ED682532-8770-9B49-9918-EEF6718E563C}"/>
              </a:ext>
            </a:extLst>
          </p:cNvPr>
          <p:cNvPicPr>
            <a:picLocks noGrp="1" noChangeAspect="1"/>
          </p:cNvPicPr>
          <p:nvPr>
            <p:ph type="pic" sz="quarter" idx="14"/>
          </p:nvPr>
        </p:nvPicPr>
        <p:blipFill rotWithShape="1">
          <a:blip r:embed="rId4"/>
          <a:srcRect l="20312" r="10444"/>
          <a:stretch/>
        </p:blipFill>
        <p:spPr>
          <a:xfrm>
            <a:off x="6286500" y="549274"/>
            <a:ext cx="5389563" cy="5594400"/>
          </a:xfrm>
          <a:prstGeom prst="rect">
            <a:avLst/>
          </a:prstGeom>
        </p:spPr>
      </p:pic>
      <p:sp>
        <p:nvSpPr>
          <p:cNvPr id="6" name="TextBox 5">
            <a:extLst>
              <a:ext uri="{FF2B5EF4-FFF2-40B4-BE49-F238E27FC236}">
                <a16:creationId xmlns:a16="http://schemas.microsoft.com/office/drawing/2014/main" id="{500E0074-FE05-6D4B-B05D-BF37404CAF0D}"/>
              </a:ext>
            </a:extLst>
          </p:cNvPr>
          <p:cNvSpPr txBox="1"/>
          <p:nvPr/>
        </p:nvSpPr>
        <p:spPr>
          <a:xfrm>
            <a:off x="6509245" y="2376157"/>
            <a:ext cx="876602" cy="400110"/>
          </a:xfrm>
          <a:prstGeom prst="rect">
            <a:avLst/>
          </a:prstGeom>
          <a:solidFill>
            <a:schemeClr val="bg1"/>
          </a:solidFill>
          <a:ln>
            <a:noFill/>
          </a:ln>
        </p:spPr>
        <p:txBody>
          <a:bodyPr wrap="square" rtlCol="0">
            <a:spAutoFit/>
          </a:bodyPr>
          <a:lstStyle/>
          <a:p>
            <a:pPr algn="ctr"/>
            <a:r>
              <a:rPr lang="en-AU" sz="2000" dirty="0">
                <a:solidFill>
                  <a:schemeClr val="tx2"/>
                </a:solidFill>
              </a:rPr>
              <a:t>Anus</a:t>
            </a:r>
          </a:p>
        </p:txBody>
      </p:sp>
      <p:sp>
        <p:nvSpPr>
          <p:cNvPr id="7" name="TextBox 6">
            <a:extLst>
              <a:ext uri="{FF2B5EF4-FFF2-40B4-BE49-F238E27FC236}">
                <a16:creationId xmlns:a16="http://schemas.microsoft.com/office/drawing/2014/main" id="{A7506304-9539-694A-AAE9-4307DECCD935}"/>
              </a:ext>
            </a:extLst>
          </p:cNvPr>
          <p:cNvSpPr txBox="1"/>
          <p:nvPr/>
        </p:nvSpPr>
        <p:spPr>
          <a:xfrm>
            <a:off x="10473229" y="1214450"/>
            <a:ext cx="906049" cy="400110"/>
          </a:xfrm>
          <a:prstGeom prst="rect">
            <a:avLst/>
          </a:prstGeom>
          <a:solidFill>
            <a:schemeClr val="bg1"/>
          </a:solidFill>
          <a:ln>
            <a:noFill/>
          </a:ln>
        </p:spPr>
        <p:txBody>
          <a:bodyPr wrap="square" rtlCol="0">
            <a:spAutoFit/>
          </a:bodyPr>
          <a:lstStyle/>
          <a:p>
            <a:pPr algn="ctr"/>
            <a:r>
              <a:rPr lang="en-AU" sz="2000" dirty="0">
                <a:solidFill>
                  <a:schemeClr val="tx2"/>
                </a:solidFill>
              </a:rPr>
              <a:t>Mouth</a:t>
            </a:r>
          </a:p>
        </p:txBody>
      </p:sp>
    </p:spTree>
    <p:extLst>
      <p:ext uri="{BB962C8B-B14F-4D97-AF65-F5344CB8AC3E}">
        <p14:creationId xmlns:p14="http://schemas.microsoft.com/office/powerpoint/2010/main" val="20672139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7B3E7CF-15A3-8947-9103-2D9ABA246978}"/>
              </a:ext>
            </a:extLst>
          </p:cNvPr>
          <p:cNvSpPr>
            <a:spLocks noGrp="1"/>
          </p:cNvSpPr>
          <p:nvPr>
            <p:ph type="sldNum" sz="quarter" idx="12"/>
          </p:nvPr>
        </p:nvSpPr>
        <p:spPr/>
        <p:txBody>
          <a:bodyPr/>
          <a:lstStyle/>
          <a:p>
            <a:pPr algn="r"/>
            <a:fld id="{275F0495-0EA6-8F48-9FDA-F603597FF733}" type="slidenum">
              <a:rPr lang="en-US" smtClean="0"/>
              <a:pPr algn="r"/>
              <a:t>38</a:t>
            </a:fld>
            <a:endParaRPr lang="en-US" dirty="0"/>
          </a:p>
        </p:txBody>
      </p:sp>
      <p:sp>
        <p:nvSpPr>
          <p:cNvPr id="3" name="Content Placeholder 2">
            <a:extLst>
              <a:ext uri="{FF2B5EF4-FFF2-40B4-BE49-F238E27FC236}">
                <a16:creationId xmlns:a16="http://schemas.microsoft.com/office/drawing/2014/main" id="{23AC48AB-3778-2249-845C-8C60F9F08861}"/>
              </a:ext>
            </a:extLst>
          </p:cNvPr>
          <p:cNvSpPr>
            <a:spLocks noGrp="1"/>
          </p:cNvSpPr>
          <p:nvPr>
            <p:ph idx="1"/>
          </p:nvPr>
        </p:nvSpPr>
        <p:spPr/>
        <p:txBody>
          <a:bodyPr/>
          <a:lstStyle/>
          <a:p>
            <a:r>
              <a:rPr lang="en-US" dirty="0"/>
              <a:t>They eat food on the sand or in the water.</a:t>
            </a:r>
            <a:endParaRPr lang="en-AU" dirty="0"/>
          </a:p>
        </p:txBody>
      </p:sp>
      <p:pic>
        <p:nvPicPr>
          <p:cNvPr id="5" name="Picture Placeholder 4">
            <a:extLst>
              <a:ext uri="{FF2B5EF4-FFF2-40B4-BE49-F238E27FC236}">
                <a16:creationId xmlns:a16="http://schemas.microsoft.com/office/drawing/2014/main" id="{1F50821D-BE10-9542-BF26-C5595EFF8472}"/>
              </a:ext>
            </a:extLst>
          </p:cNvPr>
          <p:cNvPicPr>
            <a:picLocks noGrp="1" noChangeAspect="1"/>
          </p:cNvPicPr>
          <p:nvPr>
            <p:ph type="pic" sz="quarter" idx="14"/>
          </p:nvPr>
        </p:nvPicPr>
        <p:blipFill rotWithShape="1">
          <a:blip r:embed="rId4"/>
          <a:srcRect l="15378" r="15378"/>
          <a:stretch/>
        </p:blipFill>
        <p:spPr>
          <a:prstGeom prst="rect">
            <a:avLst/>
          </a:prstGeom>
        </p:spPr>
      </p:pic>
    </p:spTree>
    <p:extLst>
      <p:ext uri="{BB962C8B-B14F-4D97-AF65-F5344CB8AC3E}">
        <p14:creationId xmlns:p14="http://schemas.microsoft.com/office/powerpoint/2010/main" val="30701428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85E0DE-5C1D-E940-AC22-68C14471239D}"/>
              </a:ext>
            </a:extLst>
          </p:cNvPr>
          <p:cNvSpPr>
            <a:spLocks noGrp="1"/>
          </p:cNvSpPr>
          <p:nvPr>
            <p:ph type="sldNum" sz="quarter" idx="12"/>
          </p:nvPr>
        </p:nvSpPr>
        <p:spPr/>
        <p:txBody>
          <a:bodyPr/>
          <a:lstStyle/>
          <a:p>
            <a:pPr algn="r"/>
            <a:fld id="{275F0495-0EA6-8F48-9FDA-F603597FF733}" type="slidenum">
              <a:rPr lang="en-US" smtClean="0"/>
              <a:pPr algn="r"/>
              <a:t>39</a:t>
            </a:fld>
            <a:endParaRPr lang="en-US" dirty="0"/>
          </a:p>
        </p:txBody>
      </p:sp>
      <p:sp>
        <p:nvSpPr>
          <p:cNvPr id="3" name="Content Placeholder 2">
            <a:extLst>
              <a:ext uri="{FF2B5EF4-FFF2-40B4-BE49-F238E27FC236}">
                <a16:creationId xmlns:a16="http://schemas.microsoft.com/office/drawing/2014/main" id="{E4BC0A15-B548-DA46-ABF1-42F668652FE0}"/>
              </a:ext>
            </a:extLst>
          </p:cNvPr>
          <p:cNvSpPr>
            <a:spLocks noGrp="1"/>
          </p:cNvSpPr>
          <p:nvPr>
            <p:ph idx="1"/>
          </p:nvPr>
        </p:nvSpPr>
        <p:spPr>
          <a:xfrm>
            <a:off x="713976" y="549224"/>
            <a:ext cx="5191525" cy="5594349"/>
          </a:xfrm>
        </p:spPr>
        <p:txBody>
          <a:bodyPr/>
          <a:lstStyle/>
          <a:p>
            <a:r>
              <a:rPr lang="en-US" dirty="0"/>
              <a:t>How do they eat? </a:t>
            </a:r>
          </a:p>
          <a:p>
            <a:r>
              <a:rPr lang="en-US" dirty="0"/>
              <a:t>Do they have teeth?</a:t>
            </a:r>
          </a:p>
        </p:txBody>
      </p:sp>
      <p:pic>
        <p:nvPicPr>
          <p:cNvPr id="8" name="Picture Placeholder 7">
            <a:extLst>
              <a:ext uri="{FF2B5EF4-FFF2-40B4-BE49-F238E27FC236}">
                <a16:creationId xmlns:a16="http://schemas.microsoft.com/office/drawing/2014/main" id="{064EFBE2-A93D-DC46-B72A-FF4793B256E9}"/>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t="11075" b="11075"/>
          <a:stretch>
            <a:fillRect/>
          </a:stretch>
        </p:blipFill>
        <p:spPr>
          <a:prstGeom prst="rect">
            <a:avLst/>
          </a:prstGeom>
        </p:spPr>
      </p:pic>
    </p:spTree>
    <p:extLst>
      <p:ext uri="{BB962C8B-B14F-4D97-AF65-F5344CB8AC3E}">
        <p14:creationId xmlns:p14="http://schemas.microsoft.com/office/powerpoint/2010/main" val="3913119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38E031-4766-F341-9BC5-6694CD0BB6C0}"/>
              </a:ext>
            </a:extLst>
          </p:cNvPr>
          <p:cNvSpPr>
            <a:spLocks noGrp="1"/>
          </p:cNvSpPr>
          <p:nvPr>
            <p:ph type="sldNum" sz="quarter" idx="12"/>
          </p:nvPr>
        </p:nvSpPr>
        <p:spPr/>
        <p:txBody>
          <a:bodyPr/>
          <a:lstStyle/>
          <a:p>
            <a:pPr algn="r"/>
            <a:fld id="{C1222EFF-7CC0-EF4B-B73E-C2ADBFEE8731}" type="slidenum">
              <a:rPr lang="en-US" smtClean="0"/>
              <a:pPr algn="r"/>
              <a:t>4</a:t>
            </a:fld>
            <a:endParaRPr lang="en-US" dirty="0"/>
          </a:p>
        </p:txBody>
      </p:sp>
      <p:pic>
        <p:nvPicPr>
          <p:cNvPr id="3" name="Picture 2"/>
          <p:cNvPicPr>
            <a:picLocks noChangeAspect="1"/>
          </p:cNvPicPr>
          <p:nvPr/>
        </p:nvPicPr>
        <p:blipFill>
          <a:blip r:embed="rId4"/>
          <a:stretch>
            <a:fillRect/>
          </a:stretch>
        </p:blipFill>
        <p:spPr>
          <a:xfrm>
            <a:off x="6197425" y="1050668"/>
            <a:ext cx="5470874" cy="4315132"/>
          </a:xfrm>
          <a:prstGeom prst="rect">
            <a:avLst/>
          </a:prstGeom>
        </p:spPr>
      </p:pic>
      <p:sp>
        <p:nvSpPr>
          <p:cNvPr id="5" name="Rectangle 4"/>
          <p:cNvSpPr/>
          <p:nvPr/>
        </p:nvSpPr>
        <p:spPr>
          <a:xfrm>
            <a:off x="562494" y="2330073"/>
            <a:ext cx="5356167" cy="1631216"/>
          </a:xfrm>
          <a:prstGeom prst="rect">
            <a:avLst/>
          </a:prstGeom>
        </p:spPr>
        <p:txBody>
          <a:bodyPr wrap="square">
            <a:spAutoFit/>
          </a:bodyPr>
          <a:lstStyle/>
          <a:p>
            <a:pPr>
              <a:spcAft>
                <a:spcPts val="0"/>
              </a:spcAft>
            </a:pPr>
            <a:r>
              <a:rPr lang="en-AU" sz="2000" dirty="0">
                <a:solidFill>
                  <a:srgbClr val="000000"/>
                </a:solidFill>
                <a:latin typeface="Arial Body"/>
                <a:ea typeface="Times New Roman" panose="02020603050405020304" pitchFamily="18" charset="0"/>
                <a:cs typeface="Times New Roman" panose="02020603050405020304" pitchFamily="18" charset="0"/>
              </a:rPr>
              <a:t>We would like to acknowledge </a:t>
            </a:r>
            <a:r>
              <a:rPr lang="en-AU" sz="2000" dirty="0" smtClean="0">
                <a:solidFill>
                  <a:srgbClr val="000000"/>
                </a:solidFill>
                <a:latin typeface="Arial Body"/>
                <a:ea typeface="Times New Roman" panose="02020603050405020304" pitchFamily="18" charset="0"/>
                <a:cs typeface="Times New Roman" panose="02020603050405020304" pitchFamily="18" charset="0"/>
              </a:rPr>
              <a:t>the </a:t>
            </a:r>
            <a:r>
              <a:rPr lang="en-AU" sz="2000" dirty="0">
                <a:solidFill>
                  <a:srgbClr val="000000"/>
                </a:solidFill>
                <a:highlight>
                  <a:srgbClr val="FFFF00"/>
                </a:highlight>
                <a:latin typeface="Arial Body"/>
                <a:ea typeface="Times New Roman" panose="02020603050405020304" pitchFamily="18" charset="0"/>
                <a:cs typeface="Times New Roman" panose="02020603050405020304" pitchFamily="18" charset="0"/>
              </a:rPr>
              <a:t>(insert name of local </a:t>
            </a:r>
            <a:r>
              <a:rPr lang="en-AU" sz="2000" dirty="0" smtClean="0">
                <a:solidFill>
                  <a:srgbClr val="000000"/>
                </a:solidFill>
                <a:highlight>
                  <a:srgbClr val="FFFF00"/>
                </a:highlight>
                <a:latin typeface="Arial Body"/>
                <a:ea typeface="Times New Roman" panose="02020603050405020304" pitchFamily="18" charset="0"/>
                <a:cs typeface="Times New Roman" panose="02020603050405020304" pitchFamily="18" charset="0"/>
              </a:rPr>
              <a:t>Traditional </a:t>
            </a:r>
            <a:r>
              <a:rPr lang="en-AU" sz="2000" dirty="0">
                <a:solidFill>
                  <a:srgbClr val="000000"/>
                </a:solidFill>
                <a:highlight>
                  <a:srgbClr val="FFFF00"/>
                </a:highlight>
                <a:latin typeface="Arial Body"/>
                <a:ea typeface="Times New Roman" panose="02020603050405020304" pitchFamily="18" charset="0"/>
                <a:cs typeface="Times New Roman" panose="02020603050405020304" pitchFamily="18" charset="0"/>
              </a:rPr>
              <a:t>O</a:t>
            </a:r>
            <a:r>
              <a:rPr lang="en-AU" sz="2000" dirty="0" smtClean="0">
                <a:solidFill>
                  <a:srgbClr val="000000"/>
                </a:solidFill>
                <a:highlight>
                  <a:srgbClr val="FFFF00"/>
                </a:highlight>
                <a:latin typeface="Arial Body"/>
                <a:ea typeface="Times New Roman" panose="02020603050405020304" pitchFamily="18" charset="0"/>
                <a:cs typeface="Times New Roman" panose="02020603050405020304" pitchFamily="18" charset="0"/>
              </a:rPr>
              <a:t>wner </a:t>
            </a:r>
            <a:r>
              <a:rPr lang="en-AU" sz="2000" dirty="0">
                <a:solidFill>
                  <a:srgbClr val="000000"/>
                </a:solidFill>
                <a:highlight>
                  <a:srgbClr val="FFFF00"/>
                </a:highlight>
                <a:latin typeface="Arial Body"/>
                <a:ea typeface="Times New Roman" panose="02020603050405020304" pitchFamily="18" charset="0"/>
                <a:cs typeface="Times New Roman" panose="02020603050405020304" pitchFamily="18" charset="0"/>
              </a:rPr>
              <a:t>group)</a:t>
            </a:r>
            <a:r>
              <a:rPr lang="en-AU" sz="2000" dirty="0">
                <a:solidFill>
                  <a:srgbClr val="000000"/>
                </a:solidFill>
                <a:latin typeface="Arial Body"/>
                <a:ea typeface="Times New Roman" panose="02020603050405020304" pitchFamily="18" charset="0"/>
                <a:cs typeface="Times New Roman" panose="02020603050405020304" pitchFamily="18" charset="0"/>
              </a:rPr>
              <a:t> peoples as the Traditional Owners of the Land and Sea Country </a:t>
            </a:r>
            <a:r>
              <a:rPr lang="en-AU" sz="2000" dirty="0" smtClean="0">
                <a:solidFill>
                  <a:srgbClr val="000000"/>
                </a:solidFill>
                <a:latin typeface="Arial Body"/>
                <a:ea typeface="Times New Roman" panose="02020603050405020304" pitchFamily="18" charset="0"/>
                <a:cs typeface="Times New Roman" panose="02020603050405020304" pitchFamily="18" charset="0"/>
              </a:rPr>
              <a:t>that </a:t>
            </a:r>
            <a:r>
              <a:rPr lang="en-AU" sz="2000" dirty="0">
                <a:solidFill>
                  <a:srgbClr val="000000"/>
                </a:solidFill>
                <a:latin typeface="Arial Body"/>
                <a:ea typeface="Times New Roman" panose="02020603050405020304" pitchFamily="18" charset="0"/>
                <a:cs typeface="Times New Roman" panose="02020603050405020304" pitchFamily="18" charset="0"/>
              </a:rPr>
              <a:t>we will be visiting as part of your excursion. </a:t>
            </a:r>
            <a:endParaRPr lang="en-AU"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211129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5C92C0-4EC9-0542-BEAE-3B94A83B6453}"/>
              </a:ext>
            </a:extLst>
          </p:cNvPr>
          <p:cNvSpPr>
            <a:spLocks noGrp="1"/>
          </p:cNvSpPr>
          <p:nvPr>
            <p:ph type="title"/>
          </p:nvPr>
        </p:nvSpPr>
        <p:spPr/>
        <p:txBody>
          <a:bodyPr/>
          <a:lstStyle/>
          <a:p>
            <a:pPr algn="ctr"/>
            <a:r>
              <a:rPr lang="en-AU" sz="5400" dirty="0"/>
              <a:t>Why count sea cucumbers?</a:t>
            </a:r>
          </a:p>
        </p:txBody>
      </p:sp>
      <p:sp>
        <p:nvSpPr>
          <p:cNvPr id="4" name="Slide Number Placeholder 3">
            <a:extLst>
              <a:ext uri="{FF2B5EF4-FFF2-40B4-BE49-F238E27FC236}">
                <a16:creationId xmlns:a16="http://schemas.microsoft.com/office/drawing/2014/main" id="{A3E2DE4B-3580-254E-BF4C-C2705192046D}"/>
              </a:ext>
            </a:extLst>
          </p:cNvPr>
          <p:cNvSpPr>
            <a:spLocks noGrp="1"/>
          </p:cNvSpPr>
          <p:nvPr>
            <p:ph type="sldNum" sz="quarter" idx="12"/>
          </p:nvPr>
        </p:nvSpPr>
        <p:spPr/>
        <p:txBody>
          <a:bodyPr/>
          <a:lstStyle/>
          <a:p>
            <a:pPr algn="r"/>
            <a:fld id="{A23E3DB6-7D61-2E4C-8C80-E9322AEA1496}" type="slidenum">
              <a:rPr lang="en-US" smtClean="0"/>
              <a:pPr algn="r"/>
              <a:t>40</a:t>
            </a:fld>
            <a:endParaRPr lang="en-US" dirty="0"/>
          </a:p>
        </p:txBody>
      </p:sp>
      <p:pic>
        <p:nvPicPr>
          <p:cNvPr id="5" name="Picture 4">
            <a:extLst>
              <a:ext uri="{FF2B5EF4-FFF2-40B4-BE49-F238E27FC236}">
                <a16:creationId xmlns:a16="http://schemas.microsoft.com/office/drawing/2014/main" id="{8AD23F06-AC1C-C24F-891F-C7A282B93D1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6837" b="8737"/>
          <a:stretch/>
        </p:blipFill>
        <p:spPr>
          <a:xfrm>
            <a:off x="1" y="1769032"/>
            <a:ext cx="4147000" cy="4163304"/>
          </a:xfrm>
          <a:prstGeom prst="rect">
            <a:avLst/>
          </a:prstGeom>
        </p:spPr>
      </p:pic>
      <p:pic>
        <p:nvPicPr>
          <p:cNvPr id="6" name="Picture 5">
            <a:extLst>
              <a:ext uri="{FF2B5EF4-FFF2-40B4-BE49-F238E27FC236}">
                <a16:creationId xmlns:a16="http://schemas.microsoft.com/office/drawing/2014/main" id="{FF292B61-6184-3741-8741-9B2B97C83B5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6543" b="4089"/>
          <a:stretch/>
        </p:blipFill>
        <p:spPr>
          <a:xfrm>
            <a:off x="4147000" y="1769032"/>
            <a:ext cx="3897999" cy="4175119"/>
          </a:xfrm>
          <a:prstGeom prst="rect">
            <a:avLst/>
          </a:prstGeom>
        </p:spPr>
      </p:pic>
      <p:pic>
        <p:nvPicPr>
          <p:cNvPr id="7" name="Picture 6">
            <a:extLst>
              <a:ext uri="{FF2B5EF4-FFF2-40B4-BE49-F238E27FC236}">
                <a16:creationId xmlns:a16="http://schemas.microsoft.com/office/drawing/2014/main" id="{F52EB561-F949-CA45-9D9C-FB612EC0CCD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5109" r="16314" b="4386"/>
          <a:stretch/>
        </p:blipFill>
        <p:spPr>
          <a:xfrm>
            <a:off x="8044999" y="1780847"/>
            <a:ext cx="4147001" cy="4172968"/>
          </a:xfrm>
          <a:prstGeom prst="rect">
            <a:avLst/>
          </a:prstGeom>
        </p:spPr>
      </p:pic>
    </p:spTree>
    <p:extLst>
      <p:ext uri="{BB962C8B-B14F-4D97-AF65-F5344CB8AC3E}">
        <p14:creationId xmlns:p14="http://schemas.microsoft.com/office/powerpoint/2010/main" val="9442359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6D013C2-13D4-884B-AC28-466C1B1EBB35}"/>
              </a:ext>
            </a:extLst>
          </p:cNvPr>
          <p:cNvPicPr>
            <a:picLocks noGrp="1" noChangeAspect="1"/>
          </p:cNvPicPr>
          <p:nvPr>
            <p:ph idx="4294967295"/>
          </p:nvPr>
        </p:nvPicPr>
        <p:blipFill rotWithShape="1">
          <a:blip r:embed="rId3" cstate="print">
            <a:extLst>
              <a:ext uri="{28A0092B-C50C-407E-A947-70E740481C1C}">
                <a14:useLocalDpi xmlns:a14="http://schemas.microsoft.com/office/drawing/2010/main" val="0"/>
              </a:ext>
            </a:extLst>
          </a:blip>
          <a:srcRect t="11976" b="1142"/>
          <a:stretch/>
        </p:blipFill>
        <p:spPr>
          <a:xfrm>
            <a:off x="0" y="-1"/>
            <a:ext cx="12192000" cy="6858001"/>
          </a:xfrm>
          <a:prstGeom prst="rect">
            <a:avLst/>
          </a:prstGeom>
        </p:spPr>
      </p:pic>
      <p:sp>
        <p:nvSpPr>
          <p:cNvPr id="8" name="TextBox 7">
            <a:extLst>
              <a:ext uri="{FF2B5EF4-FFF2-40B4-BE49-F238E27FC236}">
                <a16:creationId xmlns:a16="http://schemas.microsoft.com/office/drawing/2014/main" id="{0948E3CA-D9E9-7940-A71B-959BE525398F}"/>
              </a:ext>
            </a:extLst>
          </p:cNvPr>
          <p:cNvSpPr txBox="1"/>
          <p:nvPr/>
        </p:nvSpPr>
        <p:spPr>
          <a:xfrm>
            <a:off x="515937" y="2371150"/>
            <a:ext cx="5256901" cy="584775"/>
          </a:xfrm>
          <a:prstGeom prst="rect">
            <a:avLst/>
          </a:prstGeom>
          <a:solidFill>
            <a:schemeClr val="accent1"/>
          </a:solidFill>
          <a:ln>
            <a:noFill/>
          </a:ln>
        </p:spPr>
        <p:txBody>
          <a:bodyPr wrap="square" rtlCol="0">
            <a:spAutoFit/>
          </a:bodyPr>
          <a:lstStyle/>
          <a:p>
            <a:r>
              <a:rPr lang="en-AU" sz="3200" dirty="0">
                <a:solidFill>
                  <a:schemeClr val="tx2"/>
                </a:solidFill>
              </a:rPr>
              <a:t>vacuum cleaners of the sea.</a:t>
            </a:r>
          </a:p>
        </p:txBody>
      </p:sp>
      <p:sp>
        <p:nvSpPr>
          <p:cNvPr id="9" name="TextBox 8">
            <a:extLst>
              <a:ext uri="{FF2B5EF4-FFF2-40B4-BE49-F238E27FC236}">
                <a16:creationId xmlns:a16="http://schemas.microsoft.com/office/drawing/2014/main" id="{6926A276-35AF-4642-A97F-BCC54F87103A}"/>
              </a:ext>
            </a:extLst>
          </p:cNvPr>
          <p:cNvSpPr txBox="1"/>
          <p:nvPr/>
        </p:nvSpPr>
        <p:spPr>
          <a:xfrm>
            <a:off x="515937" y="1732172"/>
            <a:ext cx="5400121" cy="588715"/>
          </a:xfrm>
          <a:prstGeom prst="rect">
            <a:avLst/>
          </a:prstGeom>
          <a:solidFill>
            <a:schemeClr val="accent1"/>
          </a:solidFill>
          <a:ln>
            <a:noFill/>
          </a:ln>
        </p:spPr>
        <p:txBody>
          <a:bodyPr wrap="square" rtlCol="0">
            <a:spAutoFit/>
          </a:bodyPr>
          <a:lstStyle/>
          <a:p>
            <a:r>
              <a:rPr lang="en-AU" sz="3200" i="1" dirty="0">
                <a:solidFill>
                  <a:schemeClr val="tx2"/>
                </a:solidFill>
              </a:rPr>
              <a:t>Hint: </a:t>
            </a:r>
            <a:r>
              <a:rPr lang="en-AU" sz="3200" dirty="0">
                <a:solidFill>
                  <a:schemeClr val="tx2"/>
                </a:solidFill>
              </a:rPr>
              <a:t>Sea cucumbers are the</a:t>
            </a:r>
          </a:p>
        </p:txBody>
      </p:sp>
    </p:spTree>
    <p:extLst>
      <p:ext uri="{BB962C8B-B14F-4D97-AF65-F5344CB8AC3E}">
        <p14:creationId xmlns:p14="http://schemas.microsoft.com/office/powerpoint/2010/main" val="6181957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49512E-E631-9648-868D-7CD29AE9D9DD}"/>
              </a:ext>
            </a:extLst>
          </p:cNvPr>
          <p:cNvSpPr>
            <a:spLocks noGrp="1"/>
          </p:cNvSpPr>
          <p:nvPr>
            <p:ph type="body" sz="quarter" idx="12"/>
          </p:nvPr>
        </p:nvSpPr>
        <p:spPr/>
        <p:txBody>
          <a:bodyPr/>
          <a:lstStyle/>
          <a:p>
            <a:r>
              <a:rPr lang="en-US" dirty="0"/>
              <a:t>Sea cucumbers </a:t>
            </a:r>
          </a:p>
          <a:p>
            <a:r>
              <a:rPr lang="en-US" dirty="0"/>
              <a:t>= </a:t>
            </a:r>
            <a:r>
              <a:rPr lang="en-US" dirty="0" smtClean="0"/>
              <a:t>clean </a:t>
            </a:r>
            <a:r>
              <a:rPr lang="en-US" dirty="0"/>
              <a:t>sand </a:t>
            </a:r>
          </a:p>
          <a:p>
            <a:r>
              <a:rPr lang="en-US" dirty="0"/>
              <a:t>= h</a:t>
            </a:r>
            <a:r>
              <a:rPr lang="en-US" dirty="0" smtClean="0"/>
              <a:t>ealthy </a:t>
            </a:r>
            <a:r>
              <a:rPr lang="en-US" dirty="0"/>
              <a:t>r</a:t>
            </a:r>
            <a:r>
              <a:rPr lang="en-US" dirty="0" smtClean="0"/>
              <a:t>eef </a:t>
            </a:r>
            <a:r>
              <a:rPr lang="en-US" dirty="0">
                <a:sym typeface="Wingdings" panose="05000000000000000000" pitchFamily="2" charset="2"/>
              </a:rPr>
              <a:t></a:t>
            </a:r>
            <a:r>
              <a:rPr lang="en-US" dirty="0"/>
              <a:t> </a:t>
            </a:r>
          </a:p>
        </p:txBody>
      </p:sp>
      <p:sp>
        <p:nvSpPr>
          <p:cNvPr id="3" name="Slide Number Placeholder 2">
            <a:extLst>
              <a:ext uri="{FF2B5EF4-FFF2-40B4-BE49-F238E27FC236}">
                <a16:creationId xmlns:a16="http://schemas.microsoft.com/office/drawing/2014/main" id="{71AF9B2C-DFE1-8349-985A-6599D04D71BA}"/>
              </a:ext>
            </a:extLst>
          </p:cNvPr>
          <p:cNvSpPr>
            <a:spLocks noGrp="1"/>
          </p:cNvSpPr>
          <p:nvPr>
            <p:ph type="sldNum" sz="quarter" idx="13"/>
          </p:nvPr>
        </p:nvSpPr>
        <p:spPr/>
        <p:txBody>
          <a:bodyPr/>
          <a:lstStyle/>
          <a:p>
            <a:pPr algn="r"/>
            <a:fld id="{275F0495-0EA6-8F48-9FDA-F603597FF733}" type="slidenum">
              <a:rPr lang="en-US" smtClean="0"/>
              <a:pPr algn="r"/>
              <a:t>42</a:t>
            </a:fld>
            <a:endParaRPr lang="en-US" dirty="0"/>
          </a:p>
        </p:txBody>
      </p:sp>
    </p:spTree>
    <p:extLst>
      <p:ext uri="{BB962C8B-B14F-4D97-AF65-F5344CB8AC3E}">
        <p14:creationId xmlns:p14="http://schemas.microsoft.com/office/powerpoint/2010/main" val="12589790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51B7106-53E0-494D-B2B6-678235F5CC11}"/>
              </a:ext>
            </a:extLst>
          </p:cNvPr>
          <p:cNvSpPr>
            <a:spLocks noGrp="1"/>
          </p:cNvSpPr>
          <p:nvPr>
            <p:ph type="sldNum" sz="quarter" idx="13"/>
          </p:nvPr>
        </p:nvSpPr>
        <p:spPr/>
        <p:txBody>
          <a:bodyPr/>
          <a:lstStyle/>
          <a:p>
            <a:pPr algn="r"/>
            <a:fld id="{275F0495-0EA6-8F48-9FDA-F603597FF733}" type="slidenum">
              <a:rPr lang="en-US" smtClean="0"/>
              <a:pPr algn="r"/>
              <a:t>43</a:t>
            </a:fld>
            <a:endParaRPr lang="en-US" dirty="0"/>
          </a:p>
        </p:txBody>
      </p:sp>
      <p:pic>
        <p:nvPicPr>
          <p:cNvPr id="4" name="Picture 3">
            <a:hlinkClick r:id="rId4"/>
            <a:extLst>
              <a:ext uri="{FF2B5EF4-FFF2-40B4-BE49-F238E27FC236}">
                <a16:creationId xmlns:a16="http://schemas.microsoft.com/office/drawing/2014/main" id="{EAF6BDAC-09E3-6545-B3DF-CB8D09AEDFF3}"/>
              </a:ext>
            </a:extLst>
          </p:cNvPr>
          <p:cNvPicPr>
            <a:picLocks noChangeAspect="1"/>
          </p:cNvPicPr>
          <p:nvPr/>
        </p:nvPicPr>
        <p:blipFill>
          <a:blip r:embed="rId5"/>
          <a:stretch>
            <a:fillRect/>
          </a:stretch>
        </p:blipFill>
        <p:spPr>
          <a:xfrm>
            <a:off x="5103447" y="908941"/>
            <a:ext cx="6109907" cy="4841813"/>
          </a:xfrm>
          <a:prstGeom prst="rect">
            <a:avLst/>
          </a:prstGeom>
          <a:ln w="38100">
            <a:noFill/>
          </a:ln>
        </p:spPr>
      </p:pic>
      <p:sp>
        <p:nvSpPr>
          <p:cNvPr id="5" name="Rectangle 4">
            <a:extLst>
              <a:ext uri="{FF2B5EF4-FFF2-40B4-BE49-F238E27FC236}">
                <a16:creationId xmlns:a16="http://schemas.microsoft.com/office/drawing/2014/main" id="{10FC3445-1754-A24B-AA2A-A651F974A915}"/>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23541432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FCE2CB-5B75-5F4A-BE30-CD1109B97E16}"/>
              </a:ext>
            </a:extLst>
          </p:cNvPr>
          <p:cNvSpPr>
            <a:spLocks noGrp="1"/>
          </p:cNvSpPr>
          <p:nvPr>
            <p:ph type="sldNum" sz="quarter" idx="12"/>
          </p:nvPr>
        </p:nvSpPr>
        <p:spPr/>
        <p:txBody>
          <a:bodyPr/>
          <a:lstStyle/>
          <a:p>
            <a:pPr algn="r"/>
            <a:fld id="{275F0495-0EA6-8F48-9FDA-F603597FF733}" type="slidenum">
              <a:rPr lang="en-US" smtClean="0"/>
              <a:pPr algn="r"/>
              <a:t>44</a:t>
            </a:fld>
            <a:endParaRPr lang="en-US" dirty="0"/>
          </a:p>
        </p:txBody>
      </p:sp>
      <p:sp>
        <p:nvSpPr>
          <p:cNvPr id="3" name="Content Placeholder 2">
            <a:extLst>
              <a:ext uri="{FF2B5EF4-FFF2-40B4-BE49-F238E27FC236}">
                <a16:creationId xmlns:a16="http://schemas.microsoft.com/office/drawing/2014/main" id="{20015D9A-5765-054D-9EAE-5140A69492AB}"/>
              </a:ext>
            </a:extLst>
          </p:cNvPr>
          <p:cNvSpPr>
            <a:spLocks noGrp="1"/>
          </p:cNvSpPr>
          <p:nvPr>
            <p:ph idx="1"/>
          </p:nvPr>
        </p:nvSpPr>
        <p:spPr/>
        <p:txBody>
          <a:bodyPr/>
          <a:lstStyle/>
          <a:p>
            <a:pPr algn="ctr"/>
            <a:r>
              <a:rPr lang="en-AU" dirty="0"/>
              <a:t>Who is counting the sea cucumbers?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8011" y="549224"/>
            <a:ext cx="3949701" cy="5586916"/>
          </a:xfrm>
          <a:prstGeom prst="rect">
            <a:avLst/>
          </a:prstGeom>
        </p:spPr>
      </p:pic>
    </p:spTree>
    <p:extLst>
      <p:ext uri="{BB962C8B-B14F-4D97-AF65-F5344CB8AC3E}">
        <p14:creationId xmlns:p14="http://schemas.microsoft.com/office/powerpoint/2010/main" val="26426953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D779670-51AE-374C-BEF8-58DA599C7A46}"/>
              </a:ext>
            </a:extLst>
          </p:cNvPr>
          <p:cNvPicPr>
            <a:picLocks noGrp="1" noChangeAspect="1"/>
          </p:cNvPicPr>
          <p:nvPr>
            <p:ph idx="4294967295"/>
          </p:nvPr>
        </p:nvPicPr>
        <p:blipFill rotWithShape="1">
          <a:blip r:embed="rId3">
            <a:extLst>
              <a:ext uri="{BEBA8EAE-BF5A-486C-A8C5-ECC9F3942E4B}">
                <a14:imgProps xmlns:a14="http://schemas.microsoft.com/office/drawing/2010/main">
                  <a14:imgLayer r:embed="rId4">
                    <a14:imgEffect>
                      <a14:brightnessContrast bright="20000" contrast="40000"/>
                    </a14:imgEffect>
                  </a14:imgLayer>
                </a14:imgProps>
              </a:ext>
            </a:extLst>
          </a:blip>
          <a:srcRect l="4" r="-3" b="23587"/>
          <a:stretch/>
        </p:blipFill>
        <p:spPr>
          <a:xfrm>
            <a:off x="0" y="0"/>
            <a:ext cx="12192000" cy="6858000"/>
          </a:xfrm>
          <a:prstGeom prst="rect">
            <a:avLst/>
          </a:prstGeom>
        </p:spPr>
      </p:pic>
      <p:sp>
        <p:nvSpPr>
          <p:cNvPr id="8" name="Title 2">
            <a:extLst>
              <a:ext uri="{FF2B5EF4-FFF2-40B4-BE49-F238E27FC236}">
                <a16:creationId xmlns:a16="http://schemas.microsoft.com/office/drawing/2014/main" id="{8510FC39-85EE-BD4B-A4E6-48FB792D158D}"/>
              </a:ext>
            </a:extLst>
          </p:cNvPr>
          <p:cNvSpPr txBox="1">
            <a:spLocks/>
          </p:cNvSpPr>
          <p:nvPr/>
        </p:nvSpPr>
        <p:spPr>
          <a:xfrm>
            <a:off x="515936" y="565987"/>
            <a:ext cx="3605490" cy="810637"/>
          </a:xfrm>
          <a:prstGeom prst="rect">
            <a:avLst/>
          </a:prstGeom>
          <a:blipFill>
            <a:blip r:embed="rId5"/>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AU" sz="5400" dirty="0"/>
              <a:t>Giant clam</a:t>
            </a:r>
            <a:endParaRPr lang="en-US" sz="5400" dirty="0"/>
          </a:p>
        </p:txBody>
      </p:sp>
      <p:sp>
        <p:nvSpPr>
          <p:cNvPr id="7" name="Oval 6">
            <a:extLst>
              <a:ext uri="{FF2B5EF4-FFF2-40B4-BE49-F238E27FC236}">
                <a16:creationId xmlns:a16="http://schemas.microsoft.com/office/drawing/2014/main" id="{9AE00D93-E084-C24F-A849-B577075A15D0}"/>
              </a:ext>
            </a:extLst>
          </p:cNvPr>
          <p:cNvSpPr/>
          <p:nvPr/>
        </p:nvSpPr>
        <p:spPr>
          <a:xfrm>
            <a:off x="7762464" y="-2217437"/>
            <a:ext cx="6102624" cy="5921375"/>
          </a:xfrm>
          <a:prstGeom prst="ellipse">
            <a:avLst/>
          </a:prstGeom>
          <a:gradFill flip="none" rotWithShape="1">
            <a:gsLst>
              <a:gs pos="0">
                <a:schemeClr val="bg1"/>
              </a:gs>
              <a:gs pos="52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C8393FE9-969E-C34D-98E8-B212850E4704}"/>
              </a:ext>
            </a:extLst>
          </p:cNvPr>
          <p:cNvSpPr txBox="1"/>
          <p:nvPr/>
        </p:nvSpPr>
        <p:spPr>
          <a:xfrm>
            <a:off x="9523143" y="573465"/>
            <a:ext cx="2152920" cy="707886"/>
          </a:xfrm>
          <a:prstGeom prst="rect">
            <a:avLst/>
          </a:prstGeom>
          <a:noFill/>
        </p:spPr>
        <p:txBody>
          <a:bodyPr wrap="square">
            <a:spAutoFit/>
          </a:bodyPr>
          <a:lstStyle/>
          <a:p>
            <a:pPr algn="ctr"/>
            <a:r>
              <a:rPr lang="en-US" sz="2000" b="1" u="sng" dirty="0">
                <a:solidFill>
                  <a:schemeClr val="tx2"/>
                </a:solidFill>
              </a:rPr>
              <a:t>VULNERABLE TO EXTINCTION</a:t>
            </a:r>
          </a:p>
        </p:txBody>
      </p:sp>
    </p:spTree>
    <p:extLst>
      <p:ext uri="{BB962C8B-B14F-4D97-AF65-F5344CB8AC3E}">
        <p14:creationId xmlns:p14="http://schemas.microsoft.com/office/powerpoint/2010/main" val="252508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hqprint">
            <a:extLst>
              <a:ext uri="{28A0092B-C50C-407E-A947-70E740481C1C}">
                <a14:useLocalDpi xmlns:a14="http://schemas.microsoft.com/office/drawing/2010/main" val="0"/>
              </a:ext>
            </a:extLst>
          </a:blip>
          <a:srcRect t="7522" b="7522"/>
          <a:stretch/>
        </p:blipFill>
        <p:spPr>
          <a:xfrm>
            <a:off x="0" y="0"/>
            <a:ext cx="12192000" cy="6858000"/>
          </a:xfrm>
          <a:prstGeom prst="rect">
            <a:avLst/>
          </a:prstGeom>
        </p:spPr>
      </p:pic>
    </p:spTree>
    <p:extLst>
      <p:ext uri="{BB962C8B-B14F-4D97-AF65-F5344CB8AC3E}">
        <p14:creationId xmlns:p14="http://schemas.microsoft.com/office/powerpoint/2010/main" val="33315242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83978D-2E08-114A-B68F-68CF8B7E5A8F}"/>
              </a:ext>
            </a:extLst>
          </p:cNvPr>
          <p:cNvSpPr>
            <a:spLocks noGrp="1"/>
          </p:cNvSpPr>
          <p:nvPr>
            <p:ph type="sldNum" sz="quarter" idx="12"/>
          </p:nvPr>
        </p:nvSpPr>
        <p:spPr/>
        <p:txBody>
          <a:bodyPr/>
          <a:lstStyle/>
          <a:p>
            <a:pPr algn="r"/>
            <a:fld id="{275F0495-0EA6-8F48-9FDA-F603597FF733}" type="slidenum">
              <a:rPr lang="en-US" smtClean="0"/>
              <a:pPr algn="r"/>
              <a:t>47</a:t>
            </a:fld>
            <a:endParaRPr lang="en-US" dirty="0"/>
          </a:p>
        </p:txBody>
      </p:sp>
      <p:sp>
        <p:nvSpPr>
          <p:cNvPr id="5" name="Content Placeholder 4">
            <a:extLst>
              <a:ext uri="{FF2B5EF4-FFF2-40B4-BE49-F238E27FC236}">
                <a16:creationId xmlns:a16="http://schemas.microsoft.com/office/drawing/2014/main" id="{07AF19A4-D293-BC46-A11C-204021429FB3}"/>
              </a:ext>
            </a:extLst>
          </p:cNvPr>
          <p:cNvSpPr>
            <a:spLocks noGrp="1"/>
          </p:cNvSpPr>
          <p:nvPr>
            <p:ph idx="1"/>
          </p:nvPr>
        </p:nvSpPr>
        <p:spPr/>
        <p:txBody>
          <a:bodyPr/>
          <a:lstStyle/>
          <a:p>
            <a:r>
              <a:rPr lang="en-AU" dirty="0"/>
              <a:t>Giant clams can live for over 100 years!</a:t>
            </a:r>
          </a:p>
        </p:txBody>
      </p:sp>
      <p:pic>
        <p:nvPicPr>
          <p:cNvPr id="8" name="Picture Placeholder 7">
            <a:extLst>
              <a:ext uri="{FF2B5EF4-FFF2-40B4-BE49-F238E27FC236}">
                <a16:creationId xmlns:a16="http://schemas.microsoft.com/office/drawing/2014/main" id="{37ED014A-A44E-FC43-8D55-A57B6838DF60}"/>
              </a:ext>
            </a:extLst>
          </p:cNvPr>
          <p:cNvPicPr>
            <a:picLocks noGrp="1" noChangeAspect="1"/>
          </p:cNvPicPr>
          <p:nvPr>
            <p:ph type="pic" sz="quarter" idx="14"/>
          </p:nvPr>
        </p:nvPicPr>
        <p:blipFill rotWithShape="1">
          <a:blip r:embed="rId4"/>
          <a:srcRect l="14542" r="14542"/>
          <a:stretch/>
        </p:blipFill>
        <p:spPr>
          <a:prstGeom prst="rect">
            <a:avLst/>
          </a:prstGeom>
        </p:spPr>
      </p:pic>
    </p:spTree>
    <p:extLst>
      <p:ext uri="{BB962C8B-B14F-4D97-AF65-F5344CB8AC3E}">
        <p14:creationId xmlns:p14="http://schemas.microsoft.com/office/powerpoint/2010/main" val="17581784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83978D-2E08-114A-B68F-68CF8B7E5A8F}"/>
              </a:ext>
            </a:extLst>
          </p:cNvPr>
          <p:cNvSpPr>
            <a:spLocks noGrp="1"/>
          </p:cNvSpPr>
          <p:nvPr>
            <p:ph type="sldNum" sz="quarter" idx="12"/>
          </p:nvPr>
        </p:nvSpPr>
        <p:spPr/>
        <p:txBody>
          <a:bodyPr/>
          <a:lstStyle/>
          <a:p>
            <a:pPr algn="r"/>
            <a:fld id="{275F0495-0EA6-8F48-9FDA-F603597FF733}" type="slidenum">
              <a:rPr lang="en-US" smtClean="0"/>
              <a:pPr algn="r"/>
              <a:t>48</a:t>
            </a:fld>
            <a:endParaRPr lang="en-US" dirty="0"/>
          </a:p>
        </p:txBody>
      </p:sp>
      <p:sp>
        <p:nvSpPr>
          <p:cNvPr id="5" name="Content Placeholder 4">
            <a:extLst>
              <a:ext uri="{FF2B5EF4-FFF2-40B4-BE49-F238E27FC236}">
                <a16:creationId xmlns:a16="http://schemas.microsoft.com/office/drawing/2014/main" id="{07AF19A4-D293-BC46-A11C-204021429FB3}"/>
              </a:ext>
            </a:extLst>
          </p:cNvPr>
          <p:cNvSpPr>
            <a:spLocks noGrp="1"/>
          </p:cNvSpPr>
          <p:nvPr>
            <p:ph idx="1"/>
          </p:nvPr>
        </p:nvSpPr>
        <p:spPr/>
        <p:txBody>
          <a:bodyPr/>
          <a:lstStyle/>
          <a:p>
            <a:r>
              <a:rPr lang="en-US" dirty="0"/>
              <a:t>The </a:t>
            </a:r>
            <a:r>
              <a:rPr lang="en-US" dirty="0" smtClean="0"/>
              <a:t>biggest </a:t>
            </a:r>
            <a:r>
              <a:rPr lang="en-US" dirty="0"/>
              <a:t>giant clam was 1.4m. </a:t>
            </a:r>
          </a:p>
          <a:p>
            <a:r>
              <a:rPr lang="en-US" dirty="0" smtClean="0"/>
              <a:t>bigger </a:t>
            </a:r>
            <a:r>
              <a:rPr lang="en-US" dirty="0"/>
              <a:t>than you! </a:t>
            </a:r>
            <a:endParaRPr lang="en-AU" dirty="0"/>
          </a:p>
        </p:txBody>
      </p:sp>
      <p:pic>
        <p:nvPicPr>
          <p:cNvPr id="7" name="Picture Placeholder 6">
            <a:extLst>
              <a:ext uri="{FF2B5EF4-FFF2-40B4-BE49-F238E27FC236}">
                <a16:creationId xmlns:a16="http://schemas.microsoft.com/office/drawing/2014/main" id="{B0A3F6E5-F18D-2643-BAFD-4E7A81DFD053}"/>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t="16746" b="16746"/>
          <a:stretch/>
        </p:blipFill>
        <p:spPr>
          <a:prstGeom prst="rect">
            <a:avLst/>
          </a:prstGeom>
        </p:spPr>
      </p:pic>
    </p:spTree>
    <p:extLst>
      <p:ext uri="{BB962C8B-B14F-4D97-AF65-F5344CB8AC3E}">
        <p14:creationId xmlns:p14="http://schemas.microsoft.com/office/powerpoint/2010/main" val="16269164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FC3959-2B74-E646-BA60-2CB8FE65768D}"/>
              </a:ext>
            </a:extLst>
          </p:cNvPr>
          <p:cNvSpPr>
            <a:spLocks noGrp="1"/>
          </p:cNvSpPr>
          <p:nvPr>
            <p:ph type="sldNum" sz="quarter" idx="12"/>
          </p:nvPr>
        </p:nvSpPr>
        <p:spPr/>
        <p:txBody>
          <a:bodyPr/>
          <a:lstStyle/>
          <a:p>
            <a:pPr algn="r"/>
            <a:fld id="{275F0495-0EA6-8F48-9FDA-F603597FF733}" type="slidenum">
              <a:rPr lang="en-US" smtClean="0"/>
              <a:pPr algn="r"/>
              <a:t>49</a:t>
            </a:fld>
            <a:endParaRPr lang="en-US" dirty="0"/>
          </a:p>
        </p:txBody>
      </p:sp>
      <p:sp>
        <p:nvSpPr>
          <p:cNvPr id="3" name="Content Placeholder 2">
            <a:extLst>
              <a:ext uri="{FF2B5EF4-FFF2-40B4-BE49-F238E27FC236}">
                <a16:creationId xmlns:a16="http://schemas.microsoft.com/office/drawing/2014/main" id="{810EEBA9-47CC-C648-A27F-4A20D28F9CF7}"/>
              </a:ext>
            </a:extLst>
          </p:cNvPr>
          <p:cNvSpPr>
            <a:spLocks noGrp="1"/>
          </p:cNvSpPr>
          <p:nvPr>
            <p:ph idx="1"/>
          </p:nvPr>
        </p:nvSpPr>
        <p:spPr/>
        <p:txBody>
          <a:bodyPr/>
          <a:lstStyle/>
          <a:p>
            <a:r>
              <a:rPr lang="en-US" dirty="0"/>
              <a:t>For this survey, we only count the giant clams that are </a:t>
            </a:r>
            <a:r>
              <a:rPr lang="en-US" dirty="0" smtClean="0"/>
              <a:t>bigger </a:t>
            </a:r>
            <a:r>
              <a:rPr lang="en-US" dirty="0"/>
              <a:t>than 30cm. </a:t>
            </a:r>
          </a:p>
        </p:txBody>
      </p:sp>
      <p:pic>
        <p:nvPicPr>
          <p:cNvPr id="5" name="Picture Placeholder 4">
            <a:extLst>
              <a:ext uri="{FF2B5EF4-FFF2-40B4-BE49-F238E27FC236}">
                <a16:creationId xmlns:a16="http://schemas.microsoft.com/office/drawing/2014/main" id="{4B02C271-F764-CE4D-84E5-12B2097E6121}"/>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8248" r="8248"/>
          <a:stretch/>
        </p:blipFill>
        <p:spPr>
          <a:prstGeom prst="rect">
            <a:avLst/>
          </a:prstGeom>
        </p:spPr>
      </p:pic>
    </p:spTree>
    <p:extLst>
      <p:ext uri="{BB962C8B-B14F-4D97-AF65-F5344CB8AC3E}">
        <p14:creationId xmlns:p14="http://schemas.microsoft.com/office/powerpoint/2010/main" val="1796615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47724C-A90B-AE4E-A53A-793F94015694}"/>
              </a:ext>
            </a:extLst>
          </p:cNvPr>
          <p:cNvSpPr>
            <a:spLocks noGrp="1"/>
          </p:cNvSpPr>
          <p:nvPr>
            <p:ph type="body" sz="quarter" idx="12"/>
          </p:nvPr>
        </p:nvSpPr>
        <p:spPr>
          <a:xfrm>
            <a:off x="1629625" y="549275"/>
            <a:ext cx="8881449" cy="5280025"/>
          </a:xfrm>
        </p:spPr>
        <p:txBody>
          <a:bodyPr/>
          <a:lstStyle/>
          <a:p>
            <a:r>
              <a:rPr lang="en-AU" dirty="0"/>
              <a:t>The Great Barrier </a:t>
            </a:r>
            <a:r>
              <a:rPr lang="en-AU" dirty="0" smtClean="0"/>
              <a:t>Reef </a:t>
            </a:r>
            <a:r>
              <a:rPr lang="en-AU" dirty="0"/>
              <a:t>is a </a:t>
            </a:r>
            <a:r>
              <a:rPr lang="en-AU" dirty="0" smtClean="0"/>
              <a:t>very big place.</a:t>
            </a:r>
          </a:p>
          <a:p>
            <a:r>
              <a:rPr lang="en-US" dirty="0" smtClean="0"/>
              <a:t>It is so big, you can even see it from space.</a:t>
            </a:r>
            <a:endParaRPr lang="en-AU" dirty="0"/>
          </a:p>
        </p:txBody>
      </p:sp>
      <p:sp>
        <p:nvSpPr>
          <p:cNvPr id="3" name="Slide Number Placeholder 2">
            <a:extLst>
              <a:ext uri="{FF2B5EF4-FFF2-40B4-BE49-F238E27FC236}">
                <a16:creationId xmlns:a16="http://schemas.microsoft.com/office/drawing/2014/main" id="{056728A7-7FC0-B043-B673-280DBBFA4102}"/>
              </a:ext>
            </a:extLst>
          </p:cNvPr>
          <p:cNvSpPr>
            <a:spLocks noGrp="1"/>
          </p:cNvSpPr>
          <p:nvPr>
            <p:ph type="sldNum" sz="quarter" idx="13"/>
          </p:nvPr>
        </p:nvSpPr>
        <p:spPr/>
        <p:txBody>
          <a:bodyPr/>
          <a:lstStyle/>
          <a:p>
            <a:pPr algn="r"/>
            <a:fld id="{275F0495-0EA6-8F48-9FDA-F603597FF733}" type="slidenum">
              <a:rPr lang="en-US" smtClean="0"/>
              <a:pPr algn="r"/>
              <a:t>5</a:t>
            </a:fld>
            <a:endParaRPr lang="en-US" dirty="0"/>
          </a:p>
        </p:txBody>
      </p:sp>
    </p:spTree>
    <p:extLst>
      <p:ext uri="{BB962C8B-B14F-4D97-AF65-F5344CB8AC3E}">
        <p14:creationId xmlns:p14="http://schemas.microsoft.com/office/powerpoint/2010/main" val="26970022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FC3959-2B74-E646-BA60-2CB8FE65768D}"/>
              </a:ext>
            </a:extLst>
          </p:cNvPr>
          <p:cNvSpPr>
            <a:spLocks noGrp="1"/>
          </p:cNvSpPr>
          <p:nvPr>
            <p:ph type="sldNum" sz="quarter" idx="12"/>
          </p:nvPr>
        </p:nvSpPr>
        <p:spPr/>
        <p:txBody>
          <a:bodyPr/>
          <a:lstStyle/>
          <a:p>
            <a:pPr algn="r"/>
            <a:fld id="{275F0495-0EA6-8F48-9FDA-F603597FF733}" type="slidenum">
              <a:rPr lang="en-US" smtClean="0"/>
              <a:pPr algn="r"/>
              <a:t>50</a:t>
            </a:fld>
            <a:endParaRPr lang="en-US" dirty="0"/>
          </a:p>
        </p:txBody>
      </p:sp>
      <p:sp>
        <p:nvSpPr>
          <p:cNvPr id="3" name="Content Placeholder 2">
            <a:extLst>
              <a:ext uri="{FF2B5EF4-FFF2-40B4-BE49-F238E27FC236}">
                <a16:creationId xmlns:a16="http://schemas.microsoft.com/office/drawing/2014/main" id="{810EEBA9-47CC-C648-A27F-4A20D28F9CF7}"/>
              </a:ext>
            </a:extLst>
          </p:cNvPr>
          <p:cNvSpPr>
            <a:spLocks noGrp="1"/>
          </p:cNvSpPr>
          <p:nvPr>
            <p:ph idx="1"/>
          </p:nvPr>
        </p:nvSpPr>
        <p:spPr/>
        <p:txBody>
          <a:bodyPr/>
          <a:lstStyle/>
          <a:p>
            <a:r>
              <a:rPr lang="en-US" dirty="0">
                <a:solidFill>
                  <a:schemeClr val="bg1"/>
                </a:solidFill>
              </a:rPr>
              <a:t> </a:t>
            </a:r>
            <a:r>
              <a:rPr lang="en-US" dirty="0"/>
              <a:t>The shell is thick and wavy shaped.</a:t>
            </a:r>
          </a:p>
        </p:txBody>
      </p:sp>
      <p:pic>
        <p:nvPicPr>
          <p:cNvPr id="5" name="Picture Placeholder 4">
            <a:extLst>
              <a:ext uri="{FF2B5EF4-FFF2-40B4-BE49-F238E27FC236}">
                <a16:creationId xmlns:a16="http://schemas.microsoft.com/office/drawing/2014/main" id="{4B02C271-F764-CE4D-84E5-12B2097E6121}"/>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8248" r="8248"/>
          <a:stretch/>
        </p:blipFill>
        <p:spPr>
          <a:prstGeom prst="rect">
            <a:avLst/>
          </a:prstGeom>
        </p:spPr>
      </p:pic>
    </p:spTree>
    <p:extLst>
      <p:ext uri="{BB962C8B-B14F-4D97-AF65-F5344CB8AC3E}">
        <p14:creationId xmlns:p14="http://schemas.microsoft.com/office/powerpoint/2010/main" val="26874167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5A44F07-6F0F-BD45-BF37-156C75DD5478}"/>
              </a:ext>
            </a:extLst>
          </p:cNvPr>
          <p:cNvSpPr>
            <a:spLocks noGrp="1"/>
          </p:cNvSpPr>
          <p:nvPr>
            <p:ph type="sldNum" sz="quarter" idx="12"/>
          </p:nvPr>
        </p:nvSpPr>
        <p:spPr/>
        <p:txBody>
          <a:bodyPr/>
          <a:lstStyle/>
          <a:p>
            <a:pPr algn="r"/>
            <a:fld id="{275F0495-0EA6-8F48-9FDA-F603597FF733}" type="slidenum">
              <a:rPr lang="en-US" smtClean="0"/>
              <a:pPr algn="r"/>
              <a:t>51</a:t>
            </a:fld>
            <a:endParaRPr lang="en-US" dirty="0"/>
          </a:p>
        </p:txBody>
      </p:sp>
      <p:sp>
        <p:nvSpPr>
          <p:cNvPr id="3" name="Content Placeholder 2">
            <a:extLst>
              <a:ext uri="{FF2B5EF4-FFF2-40B4-BE49-F238E27FC236}">
                <a16:creationId xmlns:a16="http://schemas.microsoft.com/office/drawing/2014/main" id="{843AACAD-8952-D448-8590-CAAFC1EA6E74}"/>
              </a:ext>
            </a:extLst>
          </p:cNvPr>
          <p:cNvSpPr>
            <a:spLocks noGrp="1"/>
          </p:cNvSpPr>
          <p:nvPr>
            <p:ph idx="1"/>
          </p:nvPr>
        </p:nvSpPr>
        <p:spPr/>
        <p:txBody>
          <a:bodyPr/>
          <a:lstStyle/>
          <a:p>
            <a:r>
              <a:rPr lang="en-US" dirty="0"/>
              <a:t>The mantle is </a:t>
            </a:r>
            <a:br>
              <a:rPr lang="en-US" dirty="0"/>
            </a:br>
            <a:r>
              <a:rPr lang="en-US" dirty="0"/>
              <a:t>very </a:t>
            </a:r>
            <a:r>
              <a:rPr lang="en-US" dirty="0" err="1"/>
              <a:t>colourful</a:t>
            </a:r>
            <a:r>
              <a:rPr lang="en-US" dirty="0"/>
              <a:t>.</a:t>
            </a:r>
            <a:endParaRPr lang="en-AU" dirty="0"/>
          </a:p>
        </p:txBody>
      </p:sp>
      <p:pic>
        <p:nvPicPr>
          <p:cNvPr id="5" name="Picture Placeholder 4">
            <a:extLst>
              <a:ext uri="{FF2B5EF4-FFF2-40B4-BE49-F238E27FC236}">
                <a16:creationId xmlns:a16="http://schemas.microsoft.com/office/drawing/2014/main" id="{5A4F4AE7-05FA-D941-8977-9779B319AE94}"/>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8105" r="18105"/>
          <a:stretch/>
        </p:blipFill>
        <p:spPr>
          <a:prstGeom prst="rect">
            <a:avLst/>
          </a:prstGeom>
        </p:spPr>
      </p:pic>
      <p:sp>
        <p:nvSpPr>
          <p:cNvPr id="6" name="TextBox 5">
            <a:extLst>
              <a:ext uri="{FF2B5EF4-FFF2-40B4-BE49-F238E27FC236}">
                <a16:creationId xmlns:a16="http://schemas.microsoft.com/office/drawing/2014/main" id="{C97E34ED-4DC4-0C46-A12E-D088683D9D60}"/>
              </a:ext>
            </a:extLst>
          </p:cNvPr>
          <p:cNvSpPr txBox="1"/>
          <p:nvPr/>
        </p:nvSpPr>
        <p:spPr>
          <a:xfrm>
            <a:off x="9669012" y="5738810"/>
            <a:ext cx="1940789" cy="338554"/>
          </a:xfrm>
          <a:prstGeom prst="rect">
            <a:avLst/>
          </a:prstGeom>
          <a:solidFill>
            <a:schemeClr val="tx2"/>
          </a:solidFill>
          <a:ln>
            <a:noFill/>
          </a:ln>
        </p:spPr>
        <p:txBody>
          <a:bodyPr wrap="square" rtlCol="0">
            <a:spAutoFit/>
          </a:bodyPr>
          <a:lstStyle/>
          <a:p>
            <a:pPr algn="ctr"/>
            <a:r>
              <a:rPr lang="en-AU" sz="1600" dirty="0">
                <a:solidFill>
                  <a:schemeClr val="bg1"/>
                </a:solidFill>
              </a:rPr>
              <a:t>Mantle (fleshy part)</a:t>
            </a:r>
          </a:p>
        </p:txBody>
      </p:sp>
    </p:spTree>
    <p:extLst>
      <p:ext uri="{BB962C8B-B14F-4D97-AF65-F5344CB8AC3E}">
        <p14:creationId xmlns:p14="http://schemas.microsoft.com/office/powerpoint/2010/main" val="275356093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BD9CE97-7362-FF44-ADCB-C2A53A81B4FE}"/>
              </a:ext>
            </a:extLst>
          </p:cNvPr>
          <p:cNvSpPr>
            <a:spLocks noGrp="1"/>
          </p:cNvSpPr>
          <p:nvPr>
            <p:ph type="sldNum" sz="quarter" idx="12"/>
          </p:nvPr>
        </p:nvSpPr>
        <p:spPr/>
        <p:txBody>
          <a:bodyPr/>
          <a:lstStyle/>
          <a:p>
            <a:pPr algn="r"/>
            <a:fld id="{275F0495-0EA6-8F48-9FDA-F603597FF733}" type="slidenum">
              <a:rPr lang="en-US" smtClean="0"/>
              <a:pPr algn="r"/>
              <a:t>52</a:t>
            </a:fld>
            <a:endParaRPr lang="en-US" dirty="0"/>
          </a:p>
        </p:txBody>
      </p:sp>
      <p:sp>
        <p:nvSpPr>
          <p:cNvPr id="3" name="Content Placeholder 2">
            <a:extLst>
              <a:ext uri="{FF2B5EF4-FFF2-40B4-BE49-F238E27FC236}">
                <a16:creationId xmlns:a16="http://schemas.microsoft.com/office/drawing/2014/main" id="{1954E179-A7A9-834F-AE97-13FD0FFE0AC2}"/>
              </a:ext>
            </a:extLst>
          </p:cNvPr>
          <p:cNvSpPr>
            <a:spLocks noGrp="1"/>
          </p:cNvSpPr>
          <p:nvPr>
            <p:ph idx="1"/>
          </p:nvPr>
        </p:nvSpPr>
        <p:spPr/>
        <p:txBody>
          <a:bodyPr/>
          <a:lstStyle/>
          <a:p>
            <a:r>
              <a:rPr lang="en-US" dirty="0"/>
              <a:t>An algae </a:t>
            </a:r>
            <a:r>
              <a:rPr lang="en-US" dirty="0" smtClean="0"/>
              <a:t>called </a:t>
            </a:r>
            <a:r>
              <a:rPr lang="en-US" dirty="0"/>
              <a:t>zooxanthellae lives in the mantle. </a:t>
            </a:r>
          </a:p>
          <a:p>
            <a:r>
              <a:rPr lang="en-US" sz="3200" dirty="0"/>
              <a:t>The algae feeds the clam via photosynthesis.</a:t>
            </a:r>
            <a:endParaRPr lang="en-AU" sz="3200" dirty="0"/>
          </a:p>
        </p:txBody>
      </p:sp>
      <p:pic>
        <p:nvPicPr>
          <p:cNvPr id="5" name="Picture Placeholder 4">
            <a:extLst>
              <a:ext uri="{FF2B5EF4-FFF2-40B4-BE49-F238E27FC236}">
                <a16:creationId xmlns:a16="http://schemas.microsoft.com/office/drawing/2014/main" id="{1B43C17B-0965-4D43-B5D9-7173A777611F}"/>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0277" r="20277"/>
          <a:stretch/>
        </p:blipFill>
        <p:spPr>
          <a:prstGeom prst="rect">
            <a:avLst/>
          </a:prstGeom>
        </p:spPr>
      </p:pic>
    </p:spTree>
    <p:extLst>
      <p:ext uri="{BB962C8B-B14F-4D97-AF65-F5344CB8AC3E}">
        <p14:creationId xmlns:p14="http://schemas.microsoft.com/office/powerpoint/2010/main" val="14203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FC3959-2B74-E646-BA60-2CB8FE65768D}"/>
              </a:ext>
            </a:extLst>
          </p:cNvPr>
          <p:cNvSpPr>
            <a:spLocks noGrp="1"/>
          </p:cNvSpPr>
          <p:nvPr>
            <p:ph type="sldNum" sz="quarter" idx="12"/>
          </p:nvPr>
        </p:nvSpPr>
        <p:spPr/>
        <p:txBody>
          <a:bodyPr/>
          <a:lstStyle/>
          <a:p>
            <a:pPr algn="r"/>
            <a:fld id="{275F0495-0EA6-8F48-9FDA-F603597FF733}" type="slidenum">
              <a:rPr lang="en-US" smtClean="0"/>
              <a:pPr algn="r"/>
              <a:t>53</a:t>
            </a:fld>
            <a:endParaRPr lang="en-US" dirty="0"/>
          </a:p>
        </p:txBody>
      </p:sp>
      <p:sp>
        <p:nvSpPr>
          <p:cNvPr id="3" name="Content Placeholder 2">
            <a:extLst>
              <a:ext uri="{FF2B5EF4-FFF2-40B4-BE49-F238E27FC236}">
                <a16:creationId xmlns:a16="http://schemas.microsoft.com/office/drawing/2014/main" id="{810EEBA9-47CC-C648-A27F-4A20D28F9CF7}"/>
              </a:ext>
            </a:extLst>
          </p:cNvPr>
          <p:cNvSpPr>
            <a:spLocks noGrp="1"/>
          </p:cNvSpPr>
          <p:nvPr>
            <p:ph idx="1"/>
          </p:nvPr>
        </p:nvSpPr>
        <p:spPr/>
        <p:txBody>
          <a:bodyPr/>
          <a:lstStyle/>
          <a:p>
            <a:r>
              <a:rPr lang="en-US" dirty="0" err="1"/>
              <a:t>Specialised</a:t>
            </a:r>
            <a:r>
              <a:rPr lang="en-US" dirty="0"/>
              <a:t> cells with reflective structures make the giant clam </a:t>
            </a:r>
            <a:r>
              <a:rPr lang="en-US" dirty="0" err="1"/>
              <a:t>colourful</a:t>
            </a:r>
            <a:r>
              <a:rPr lang="en-US" dirty="0"/>
              <a:t>.</a:t>
            </a:r>
            <a:endParaRPr lang="en-AU" sz="4800" dirty="0"/>
          </a:p>
        </p:txBody>
      </p:sp>
      <p:pic>
        <p:nvPicPr>
          <p:cNvPr id="5" name="Picture Placeholder 4">
            <a:extLst>
              <a:ext uri="{FF2B5EF4-FFF2-40B4-BE49-F238E27FC236}">
                <a16:creationId xmlns:a16="http://schemas.microsoft.com/office/drawing/2014/main" id="{4B02C271-F764-CE4D-84E5-12B2097E6121}"/>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8248" r="8248"/>
          <a:stretch/>
        </p:blipFill>
        <p:spPr>
          <a:prstGeom prst="rect">
            <a:avLst/>
          </a:prstGeom>
        </p:spPr>
      </p:pic>
    </p:spTree>
    <p:extLst>
      <p:ext uri="{BB962C8B-B14F-4D97-AF65-F5344CB8AC3E}">
        <p14:creationId xmlns:p14="http://schemas.microsoft.com/office/powerpoint/2010/main" val="37548810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7DB6E3-711F-834B-8BD8-1ADEF3AD2B25}"/>
              </a:ext>
            </a:extLst>
          </p:cNvPr>
          <p:cNvSpPr>
            <a:spLocks noGrp="1"/>
          </p:cNvSpPr>
          <p:nvPr>
            <p:ph type="sldNum" sz="quarter" idx="12"/>
          </p:nvPr>
        </p:nvSpPr>
        <p:spPr/>
        <p:txBody>
          <a:bodyPr/>
          <a:lstStyle/>
          <a:p>
            <a:pPr algn="r"/>
            <a:fld id="{275F0495-0EA6-8F48-9FDA-F603597FF733}" type="slidenum">
              <a:rPr lang="en-US" smtClean="0"/>
              <a:pPr algn="r"/>
              <a:t>54</a:t>
            </a:fld>
            <a:endParaRPr lang="en-US" dirty="0"/>
          </a:p>
        </p:txBody>
      </p:sp>
      <p:sp>
        <p:nvSpPr>
          <p:cNvPr id="3" name="Content Placeholder 2">
            <a:extLst>
              <a:ext uri="{FF2B5EF4-FFF2-40B4-BE49-F238E27FC236}">
                <a16:creationId xmlns:a16="http://schemas.microsoft.com/office/drawing/2014/main" id="{4F5B858E-DAC2-844E-9C78-FE7B22EB761D}"/>
              </a:ext>
            </a:extLst>
          </p:cNvPr>
          <p:cNvSpPr>
            <a:spLocks noGrp="1"/>
          </p:cNvSpPr>
          <p:nvPr>
            <p:ph idx="1"/>
          </p:nvPr>
        </p:nvSpPr>
        <p:spPr/>
        <p:txBody>
          <a:bodyPr/>
          <a:lstStyle/>
          <a:p>
            <a:r>
              <a:rPr lang="en-US" dirty="0"/>
              <a:t>The </a:t>
            </a:r>
            <a:r>
              <a:rPr lang="en-US" dirty="0" smtClean="0"/>
              <a:t>big </a:t>
            </a:r>
            <a:r>
              <a:rPr lang="en-US" dirty="0"/>
              <a:t>holes in </a:t>
            </a:r>
            <a:br>
              <a:rPr lang="en-US" dirty="0"/>
            </a:br>
            <a:r>
              <a:rPr lang="en-US" dirty="0"/>
              <a:t>the mantle are used for filter feeding </a:t>
            </a:r>
            <a:br>
              <a:rPr lang="en-US" dirty="0"/>
            </a:br>
            <a:r>
              <a:rPr lang="en-US" dirty="0"/>
              <a:t>and spawning.</a:t>
            </a:r>
            <a:endParaRPr lang="en-US" sz="3200" dirty="0"/>
          </a:p>
        </p:txBody>
      </p:sp>
      <p:pic>
        <p:nvPicPr>
          <p:cNvPr id="5" name="Picture Placeholder 4">
            <a:extLst>
              <a:ext uri="{FF2B5EF4-FFF2-40B4-BE49-F238E27FC236}">
                <a16:creationId xmlns:a16="http://schemas.microsoft.com/office/drawing/2014/main" id="{9E5B998F-7D0A-7041-A228-272264798302}"/>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3873" r="13873"/>
          <a:stretch/>
        </p:blipFill>
        <p:spPr>
          <a:prstGeom prst="rect">
            <a:avLst/>
          </a:prstGeom>
        </p:spPr>
      </p:pic>
    </p:spTree>
    <p:extLst>
      <p:ext uri="{BB962C8B-B14F-4D97-AF65-F5344CB8AC3E}">
        <p14:creationId xmlns:p14="http://schemas.microsoft.com/office/powerpoint/2010/main" val="6386293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5A44F07-6F0F-BD45-BF37-156C75DD5478}"/>
              </a:ext>
            </a:extLst>
          </p:cNvPr>
          <p:cNvSpPr>
            <a:spLocks noGrp="1"/>
          </p:cNvSpPr>
          <p:nvPr>
            <p:ph type="sldNum" sz="quarter" idx="12"/>
          </p:nvPr>
        </p:nvSpPr>
        <p:spPr/>
        <p:txBody>
          <a:bodyPr/>
          <a:lstStyle/>
          <a:p>
            <a:pPr algn="r"/>
            <a:fld id="{275F0495-0EA6-8F48-9FDA-F603597FF733}" type="slidenum">
              <a:rPr lang="en-US" smtClean="0"/>
              <a:pPr algn="r"/>
              <a:t>55</a:t>
            </a:fld>
            <a:endParaRPr lang="en-US" dirty="0"/>
          </a:p>
        </p:txBody>
      </p:sp>
      <p:sp>
        <p:nvSpPr>
          <p:cNvPr id="3" name="Content Placeholder 2">
            <a:extLst>
              <a:ext uri="{FF2B5EF4-FFF2-40B4-BE49-F238E27FC236}">
                <a16:creationId xmlns:a16="http://schemas.microsoft.com/office/drawing/2014/main" id="{843AACAD-8952-D448-8590-CAAFC1EA6E74}"/>
              </a:ext>
            </a:extLst>
          </p:cNvPr>
          <p:cNvSpPr>
            <a:spLocks noGrp="1"/>
          </p:cNvSpPr>
          <p:nvPr>
            <p:ph idx="1"/>
          </p:nvPr>
        </p:nvSpPr>
        <p:spPr/>
        <p:txBody>
          <a:bodyPr/>
          <a:lstStyle/>
          <a:p>
            <a:r>
              <a:rPr lang="en-US" dirty="0"/>
              <a:t>How many </a:t>
            </a:r>
            <a:br>
              <a:rPr lang="en-US" dirty="0"/>
            </a:br>
            <a:r>
              <a:rPr lang="en-US" dirty="0"/>
              <a:t>holes does the mantle have?</a:t>
            </a:r>
          </a:p>
        </p:txBody>
      </p:sp>
      <p:pic>
        <p:nvPicPr>
          <p:cNvPr id="5" name="Picture Placeholder 4">
            <a:extLst>
              <a:ext uri="{FF2B5EF4-FFF2-40B4-BE49-F238E27FC236}">
                <a16:creationId xmlns:a16="http://schemas.microsoft.com/office/drawing/2014/main" id="{5A4F4AE7-05FA-D941-8977-9779B319AE94}"/>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18105" r="18105"/>
          <a:stretch/>
        </p:blipFill>
        <p:spPr>
          <a:prstGeom prst="rect">
            <a:avLst/>
          </a:prstGeom>
        </p:spPr>
      </p:pic>
      <p:sp>
        <p:nvSpPr>
          <p:cNvPr id="6" name="TextBox 5">
            <a:extLst>
              <a:ext uri="{FF2B5EF4-FFF2-40B4-BE49-F238E27FC236}">
                <a16:creationId xmlns:a16="http://schemas.microsoft.com/office/drawing/2014/main" id="{C97E34ED-4DC4-0C46-A12E-D088683D9D60}"/>
              </a:ext>
            </a:extLst>
          </p:cNvPr>
          <p:cNvSpPr txBox="1"/>
          <p:nvPr/>
        </p:nvSpPr>
        <p:spPr>
          <a:xfrm>
            <a:off x="9669012" y="5738810"/>
            <a:ext cx="1940789" cy="338554"/>
          </a:xfrm>
          <a:prstGeom prst="rect">
            <a:avLst/>
          </a:prstGeom>
          <a:solidFill>
            <a:schemeClr val="tx2"/>
          </a:solidFill>
          <a:ln>
            <a:noFill/>
          </a:ln>
        </p:spPr>
        <p:txBody>
          <a:bodyPr wrap="square" rtlCol="0">
            <a:spAutoFit/>
          </a:bodyPr>
          <a:lstStyle/>
          <a:p>
            <a:pPr algn="ctr"/>
            <a:r>
              <a:rPr lang="en-AU" sz="1600" dirty="0">
                <a:solidFill>
                  <a:schemeClr val="bg1"/>
                </a:solidFill>
              </a:rPr>
              <a:t>Mantle (fleshy part)</a:t>
            </a:r>
          </a:p>
        </p:txBody>
      </p:sp>
    </p:spTree>
    <p:extLst>
      <p:ext uri="{BB962C8B-B14F-4D97-AF65-F5344CB8AC3E}">
        <p14:creationId xmlns:p14="http://schemas.microsoft.com/office/powerpoint/2010/main" val="754669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BBBFCB4-C3B0-F541-AA83-E40DB1EEB3F9}"/>
              </a:ext>
            </a:extLst>
          </p:cNvPr>
          <p:cNvSpPr>
            <a:spLocks noGrp="1"/>
          </p:cNvSpPr>
          <p:nvPr>
            <p:ph type="title"/>
          </p:nvPr>
        </p:nvSpPr>
        <p:spPr/>
        <p:txBody>
          <a:bodyPr/>
          <a:lstStyle/>
          <a:p>
            <a:pPr algn="ctr"/>
            <a:r>
              <a:rPr lang="en-AU" sz="5400" dirty="0"/>
              <a:t>Why count giant clams?</a:t>
            </a:r>
          </a:p>
        </p:txBody>
      </p:sp>
      <p:sp>
        <p:nvSpPr>
          <p:cNvPr id="4" name="Slide Number Placeholder 3">
            <a:extLst>
              <a:ext uri="{FF2B5EF4-FFF2-40B4-BE49-F238E27FC236}">
                <a16:creationId xmlns:a16="http://schemas.microsoft.com/office/drawing/2014/main" id="{8075C790-2CA5-7E48-92F8-173DF2354199}"/>
              </a:ext>
            </a:extLst>
          </p:cNvPr>
          <p:cNvSpPr>
            <a:spLocks noGrp="1"/>
          </p:cNvSpPr>
          <p:nvPr>
            <p:ph type="sldNum" sz="quarter" idx="12"/>
          </p:nvPr>
        </p:nvSpPr>
        <p:spPr/>
        <p:txBody>
          <a:bodyPr/>
          <a:lstStyle/>
          <a:p>
            <a:pPr algn="r"/>
            <a:fld id="{A23E3DB6-7D61-2E4C-8C80-E9322AEA1496}" type="slidenum">
              <a:rPr lang="en-US" smtClean="0"/>
              <a:pPr algn="r"/>
              <a:t>56</a:t>
            </a:fld>
            <a:endParaRPr lang="en-US" dirty="0"/>
          </a:p>
        </p:txBody>
      </p:sp>
      <p:pic>
        <p:nvPicPr>
          <p:cNvPr id="6" name="Picture 5">
            <a:extLst>
              <a:ext uri="{FF2B5EF4-FFF2-40B4-BE49-F238E27FC236}">
                <a16:creationId xmlns:a16="http://schemas.microsoft.com/office/drawing/2014/main" id="{77E88AF7-840F-1E49-9571-F58345E28978}"/>
              </a:ext>
            </a:extLst>
          </p:cNvPr>
          <p:cNvPicPr>
            <a:picLocks noChangeAspect="1"/>
          </p:cNvPicPr>
          <p:nvPr/>
        </p:nvPicPr>
        <p:blipFill>
          <a:blip r:embed="rId4"/>
          <a:stretch>
            <a:fillRect/>
          </a:stretch>
        </p:blipFill>
        <p:spPr>
          <a:xfrm>
            <a:off x="3111605" y="2434202"/>
            <a:ext cx="5968790" cy="1989596"/>
          </a:xfrm>
          <a:prstGeom prst="rect">
            <a:avLst/>
          </a:prstGeom>
          <a:ln>
            <a:solidFill>
              <a:schemeClr val="bg1"/>
            </a:solidFill>
          </a:ln>
        </p:spPr>
      </p:pic>
    </p:spTree>
    <p:extLst>
      <p:ext uri="{BB962C8B-B14F-4D97-AF65-F5344CB8AC3E}">
        <p14:creationId xmlns:p14="http://schemas.microsoft.com/office/powerpoint/2010/main" val="36708929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B0A56C-0C5B-5345-82E8-ECBC97E62B5A}"/>
              </a:ext>
            </a:extLst>
          </p:cNvPr>
          <p:cNvSpPr>
            <a:spLocks noGrp="1"/>
          </p:cNvSpPr>
          <p:nvPr>
            <p:ph type="sldNum" sz="quarter" idx="12"/>
          </p:nvPr>
        </p:nvSpPr>
        <p:spPr/>
        <p:txBody>
          <a:bodyPr/>
          <a:lstStyle/>
          <a:p>
            <a:pPr algn="r"/>
            <a:fld id="{275F0495-0EA6-8F48-9FDA-F603597FF733}" type="slidenum">
              <a:rPr lang="en-US" smtClean="0"/>
              <a:pPr algn="r"/>
              <a:t>57</a:t>
            </a:fld>
            <a:endParaRPr lang="en-US" dirty="0"/>
          </a:p>
        </p:txBody>
      </p:sp>
      <p:sp>
        <p:nvSpPr>
          <p:cNvPr id="3" name="Content Placeholder 2">
            <a:extLst>
              <a:ext uri="{FF2B5EF4-FFF2-40B4-BE49-F238E27FC236}">
                <a16:creationId xmlns:a16="http://schemas.microsoft.com/office/drawing/2014/main" id="{A1D70B78-0EE1-9842-8A87-4E1E1228ABBB}"/>
              </a:ext>
            </a:extLst>
          </p:cNvPr>
          <p:cNvSpPr>
            <a:spLocks noGrp="1"/>
          </p:cNvSpPr>
          <p:nvPr>
            <p:ph idx="1"/>
          </p:nvPr>
        </p:nvSpPr>
        <p:spPr/>
        <p:txBody>
          <a:bodyPr/>
          <a:lstStyle/>
          <a:p>
            <a:pPr algn="ctr">
              <a:spcAft>
                <a:spcPts val="1800"/>
              </a:spcAft>
            </a:pPr>
            <a:r>
              <a:rPr lang="en-US" sz="3200" dirty="0"/>
              <a:t>If we know where they </a:t>
            </a:r>
            <a:br>
              <a:rPr lang="en-US" sz="3200" dirty="0"/>
            </a:br>
            <a:r>
              <a:rPr lang="en-US" sz="3200" dirty="0"/>
              <a:t>are, we can look after them and protect them.</a:t>
            </a:r>
          </a:p>
          <a:p>
            <a:pPr algn="ctr">
              <a:spcAft>
                <a:spcPts val="1800"/>
              </a:spcAft>
            </a:pPr>
            <a:r>
              <a:rPr lang="en-US" sz="3200" dirty="0"/>
              <a:t>They are</a:t>
            </a:r>
            <a:r>
              <a:rPr lang="en-US" sz="3200" b="1" u="sng" dirty="0"/>
              <a:t/>
            </a:r>
            <a:br>
              <a:rPr lang="en-US" sz="3200" b="1" u="sng" dirty="0"/>
            </a:br>
            <a:r>
              <a:rPr lang="en-US" sz="3200" b="1" u="sng" dirty="0"/>
              <a:t>VULNERABLE</a:t>
            </a:r>
            <a:br>
              <a:rPr lang="en-US" sz="3200" b="1" u="sng" dirty="0"/>
            </a:br>
            <a:r>
              <a:rPr lang="en-US" sz="3200" b="1" u="sng" dirty="0"/>
              <a:t>TO EXTINCTION</a:t>
            </a:r>
          </a:p>
          <a:p>
            <a:pPr algn="ctr">
              <a:spcAft>
                <a:spcPts val="1800"/>
              </a:spcAft>
            </a:pPr>
            <a:r>
              <a:rPr lang="en-US" sz="3200" dirty="0"/>
              <a:t>Only count the clams </a:t>
            </a:r>
            <a:br>
              <a:rPr lang="en-US" sz="3200" dirty="0"/>
            </a:br>
            <a:r>
              <a:rPr lang="en-US" sz="3200" dirty="0"/>
              <a:t>that are </a:t>
            </a:r>
            <a:r>
              <a:rPr lang="en-US" sz="3200" dirty="0" smtClean="0"/>
              <a:t>bigger </a:t>
            </a:r>
            <a:r>
              <a:rPr lang="en-US" sz="3200" dirty="0"/>
              <a:t>than a </a:t>
            </a:r>
            <a:br>
              <a:rPr lang="en-US" sz="3200" dirty="0"/>
            </a:br>
            <a:r>
              <a:rPr lang="en-US" sz="3200" dirty="0"/>
              <a:t>ruler (&gt;30cm).</a:t>
            </a:r>
          </a:p>
        </p:txBody>
      </p:sp>
      <p:pic>
        <p:nvPicPr>
          <p:cNvPr id="7" name="Picture Placeholder 6">
            <a:extLst>
              <a:ext uri="{FF2B5EF4-FFF2-40B4-BE49-F238E27FC236}">
                <a16:creationId xmlns:a16="http://schemas.microsoft.com/office/drawing/2014/main" id="{51C2F1D1-3AF5-444F-B2B5-9E8C82F82939}"/>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4689" r="4689"/>
          <a:stretch/>
        </p:blipFill>
        <p:spPr>
          <a:prstGeom prst="rect">
            <a:avLst/>
          </a:prstGeom>
        </p:spPr>
      </p:pic>
    </p:spTree>
    <p:extLst>
      <p:ext uri="{BB962C8B-B14F-4D97-AF65-F5344CB8AC3E}">
        <p14:creationId xmlns:p14="http://schemas.microsoft.com/office/powerpoint/2010/main" val="23092499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84D4A48-9B3B-B640-BD14-266C81558C88}"/>
              </a:ext>
            </a:extLst>
          </p:cNvPr>
          <p:cNvSpPr>
            <a:spLocks noGrp="1"/>
          </p:cNvSpPr>
          <p:nvPr>
            <p:ph type="sldNum" sz="quarter" idx="12"/>
          </p:nvPr>
        </p:nvSpPr>
        <p:spPr/>
        <p:txBody>
          <a:bodyPr/>
          <a:lstStyle/>
          <a:p>
            <a:pPr algn="r"/>
            <a:fld id="{275F0495-0EA6-8F48-9FDA-F603597FF733}" type="slidenum">
              <a:rPr lang="en-US" smtClean="0"/>
              <a:pPr algn="r"/>
              <a:t>58</a:t>
            </a:fld>
            <a:endParaRPr lang="en-US" dirty="0"/>
          </a:p>
        </p:txBody>
      </p:sp>
      <p:sp>
        <p:nvSpPr>
          <p:cNvPr id="3" name="Content Placeholder 2">
            <a:extLst>
              <a:ext uri="{FF2B5EF4-FFF2-40B4-BE49-F238E27FC236}">
                <a16:creationId xmlns:a16="http://schemas.microsoft.com/office/drawing/2014/main" id="{1669CB3C-987F-1E44-9AC0-AA4AFD6B76A8}"/>
              </a:ext>
            </a:extLst>
          </p:cNvPr>
          <p:cNvSpPr>
            <a:spLocks noGrp="1"/>
          </p:cNvSpPr>
          <p:nvPr>
            <p:ph idx="1"/>
          </p:nvPr>
        </p:nvSpPr>
        <p:spPr/>
        <p:txBody>
          <a:bodyPr/>
          <a:lstStyle/>
          <a:p>
            <a:pPr algn="ctr">
              <a:spcAft>
                <a:spcPts val="1800"/>
              </a:spcAft>
            </a:pPr>
            <a:r>
              <a:rPr lang="en-AU" dirty="0"/>
              <a:t>Who is counting the giant clams?</a:t>
            </a:r>
          </a:p>
          <a:p>
            <a:pPr algn="ctr">
              <a:spcAft>
                <a:spcPts val="1800"/>
              </a:spcAft>
            </a:pPr>
            <a:r>
              <a:rPr lang="en-AU" sz="3200" dirty="0"/>
              <a:t>&gt;30cm</a:t>
            </a:r>
          </a:p>
        </p:txBody>
      </p:sp>
      <p:pic>
        <p:nvPicPr>
          <p:cNvPr id="7" name="Picture Placeholder 15">
            <a:extLst>
              <a:ext uri="{FF2B5EF4-FFF2-40B4-BE49-F238E27FC236}">
                <a16:creationId xmlns:a16="http://schemas.microsoft.com/office/drawing/2014/main" id="{3D1D7DFD-8BF0-4E4A-930A-BEE9A4375B13}"/>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21638522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66DA798-8E26-B94F-9D5B-D510655D11CC}"/>
              </a:ext>
            </a:extLst>
          </p:cNvPr>
          <p:cNvPicPr>
            <a:picLocks noGrp="1" noChangeAspect="1"/>
          </p:cNvPicPr>
          <p:nvPr>
            <p:ph idx="4294967295"/>
          </p:nvPr>
        </p:nvPicPr>
        <p:blipFill rotWithShape="1">
          <a:blip r:embed="rId3" cstate="hqprint">
            <a:extLst>
              <a:ext uri="{28A0092B-C50C-407E-A947-70E740481C1C}">
                <a14:useLocalDpi xmlns:a14="http://schemas.microsoft.com/office/drawing/2010/main" val="0"/>
              </a:ext>
            </a:extLst>
          </a:blip>
          <a:srcRect r="28627" b="48255"/>
          <a:stretch/>
        </p:blipFill>
        <p:spPr>
          <a:xfrm>
            <a:off x="0" y="0"/>
            <a:ext cx="12192000" cy="6858000"/>
          </a:xfrm>
          <a:prstGeom prst="rect">
            <a:avLst/>
          </a:prstGeom>
        </p:spPr>
      </p:pic>
      <p:sp>
        <p:nvSpPr>
          <p:cNvPr id="6" name="Title 2">
            <a:extLst>
              <a:ext uri="{FF2B5EF4-FFF2-40B4-BE49-F238E27FC236}">
                <a16:creationId xmlns:a16="http://schemas.microsoft.com/office/drawing/2014/main" id="{00C7E78F-4524-B444-8447-6C5FEB92C5B8}"/>
              </a:ext>
            </a:extLst>
          </p:cNvPr>
          <p:cNvSpPr txBox="1">
            <a:spLocks/>
          </p:cNvSpPr>
          <p:nvPr/>
        </p:nvSpPr>
        <p:spPr>
          <a:xfrm>
            <a:off x="515938" y="549275"/>
            <a:ext cx="4374116" cy="810637"/>
          </a:xfrm>
          <a:prstGeom prst="rect">
            <a:avLst/>
          </a:prstGeom>
          <a:blipFill dpi="0" rotWithShape="1">
            <a:blip r:embed="rId4"/>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r>
              <a:rPr lang="en-US" sz="5400" dirty="0"/>
              <a:t>Anemonefish</a:t>
            </a:r>
          </a:p>
        </p:txBody>
      </p:sp>
    </p:spTree>
    <p:extLst>
      <p:ext uri="{BB962C8B-B14F-4D97-AF65-F5344CB8AC3E}">
        <p14:creationId xmlns:p14="http://schemas.microsoft.com/office/powerpoint/2010/main" val="3722140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vlcsnap-2012-08-02-14h11m16s99-Large">
            <a:extLst>
              <a:ext uri="{FF2B5EF4-FFF2-40B4-BE49-F238E27FC236}">
                <a16:creationId xmlns:a16="http://schemas.microsoft.com/office/drawing/2014/main" id="{480D1ED8-8249-5E4C-A326-597C35DE41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F93785BB-27E2-7240-979C-6F859AAC80B0}"/>
              </a:ext>
            </a:extLst>
          </p:cNvPr>
          <p:cNvSpPr/>
          <p:nvPr/>
        </p:nvSpPr>
        <p:spPr>
          <a:xfrm>
            <a:off x="515938" y="6031726"/>
            <a:ext cx="2089033" cy="276999"/>
          </a:xfrm>
          <a:prstGeom prst="rect">
            <a:avLst/>
          </a:prstGeom>
        </p:spPr>
        <p:txBody>
          <a:bodyPr wrap="none">
            <a:spAutoFit/>
          </a:bodyPr>
          <a:lstStyle/>
          <a:p>
            <a:r>
              <a:rPr lang="en-AU" sz="1200" dirty="0">
                <a:solidFill>
                  <a:schemeClr val="bg1"/>
                </a:solidFill>
              </a:rPr>
              <a:t>Image: </a:t>
            </a:r>
            <a:r>
              <a:rPr lang="en-AU" sz="1200" dirty="0" err="1">
                <a:solidFill>
                  <a:schemeClr val="bg1"/>
                </a:solidFill>
              </a:rPr>
              <a:t>Ozsail</a:t>
            </a:r>
            <a:r>
              <a:rPr lang="en-AU" sz="1200" dirty="0">
                <a:solidFill>
                  <a:schemeClr val="bg1"/>
                </a:solidFill>
              </a:rPr>
              <a:t>, Whitsundays</a:t>
            </a:r>
          </a:p>
        </p:txBody>
      </p:sp>
    </p:spTree>
    <p:extLst>
      <p:ext uri="{BB962C8B-B14F-4D97-AF65-F5344CB8AC3E}">
        <p14:creationId xmlns:p14="http://schemas.microsoft.com/office/powerpoint/2010/main" val="156707441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C1C8BBF-2EFD-F344-8D59-35C47688B32B}"/>
              </a:ext>
            </a:extLst>
          </p:cNvPr>
          <p:cNvSpPr>
            <a:spLocks noGrp="1"/>
          </p:cNvSpPr>
          <p:nvPr>
            <p:ph type="sldNum" sz="quarter" idx="12"/>
          </p:nvPr>
        </p:nvSpPr>
        <p:spPr/>
        <p:txBody>
          <a:bodyPr/>
          <a:lstStyle/>
          <a:p>
            <a:pPr algn="r"/>
            <a:fld id="{275F0495-0EA6-8F48-9FDA-F603597FF733}" type="slidenum">
              <a:rPr lang="en-US" smtClean="0"/>
              <a:pPr algn="r"/>
              <a:t>60</a:t>
            </a:fld>
            <a:endParaRPr lang="en-US" dirty="0"/>
          </a:p>
        </p:txBody>
      </p:sp>
      <p:sp>
        <p:nvSpPr>
          <p:cNvPr id="3" name="Content Placeholder 2">
            <a:extLst>
              <a:ext uri="{FF2B5EF4-FFF2-40B4-BE49-F238E27FC236}">
                <a16:creationId xmlns:a16="http://schemas.microsoft.com/office/drawing/2014/main" id="{E5D3B9A4-E0B0-2147-9384-250CF8254CAD}"/>
              </a:ext>
            </a:extLst>
          </p:cNvPr>
          <p:cNvSpPr>
            <a:spLocks noGrp="1"/>
          </p:cNvSpPr>
          <p:nvPr>
            <p:ph idx="1"/>
          </p:nvPr>
        </p:nvSpPr>
        <p:spPr/>
        <p:txBody>
          <a:bodyPr/>
          <a:lstStyle/>
          <a:p>
            <a:r>
              <a:rPr lang="en-US" dirty="0"/>
              <a:t>Anemonefish live in anemones.</a:t>
            </a:r>
          </a:p>
          <a:p>
            <a:r>
              <a:rPr lang="en-US" sz="3200" dirty="0"/>
              <a:t>Anemones are like upside-down jellyfish!</a:t>
            </a:r>
          </a:p>
        </p:txBody>
      </p:sp>
      <p:pic>
        <p:nvPicPr>
          <p:cNvPr id="5" name="Picture Placeholder 4">
            <a:extLst>
              <a:ext uri="{FF2B5EF4-FFF2-40B4-BE49-F238E27FC236}">
                <a16:creationId xmlns:a16="http://schemas.microsoft.com/office/drawing/2014/main" id="{9E02979B-7DD4-7141-A4D7-F2392571B303}"/>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7909" r="17909"/>
          <a:stretch>
            <a:fillRect/>
          </a:stretch>
        </p:blipFill>
        <p:spPr>
          <a:prstGeom prst="rect">
            <a:avLst/>
          </a:prstGeom>
        </p:spPr>
      </p:pic>
    </p:spTree>
    <p:extLst>
      <p:ext uri="{BB962C8B-B14F-4D97-AF65-F5344CB8AC3E}">
        <p14:creationId xmlns:p14="http://schemas.microsoft.com/office/powerpoint/2010/main" val="17524597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54CF6FE-022E-7145-86A9-5AB15D7FE9FD}"/>
              </a:ext>
            </a:extLst>
          </p:cNvPr>
          <p:cNvSpPr>
            <a:spLocks noGrp="1"/>
          </p:cNvSpPr>
          <p:nvPr>
            <p:ph type="sldNum" sz="quarter" idx="12"/>
          </p:nvPr>
        </p:nvSpPr>
        <p:spPr/>
        <p:txBody>
          <a:bodyPr/>
          <a:lstStyle/>
          <a:p>
            <a:pPr algn="r"/>
            <a:fld id="{275F0495-0EA6-8F48-9FDA-F603597FF733}" type="slidenum">
              <a:rPr lang="en-US" smtClean="0"/>
              <a:pPr algn="r"/>
              <a:t>61</a:t>
            </a:fld>
            <a:endParaRPr lang="en-US" dirty="0"/>
          </a:p>
        </p:txBody>
      </p:sp>
      <p:sp>
        <p:nvSpPr>
          <p:cNvPr id="3" name="Content Placeholder 2">
            <a:extLst>
              <a:ext uri="{FF2B5EF4-FFF2-40B4-BE49-F238E27FC236}">
                <a16:creationId xmlns:a16="http://schemas.microsoft.com/office/drawing/2014/main" id="{B8885E9A-590C-A349-9A6B-23B7A0FC2302}"/>
              </a:ext>
            </a:extLst>
          </p:cNvPr>
          <p:cNvSpPr>
            <a:spLocks noGrp="1"/>
          </p:cNvSpPr>
          <p:nvPr>
            <p:ph idx="1"/>
          </p:nvPr>
        </p:nvSpPr>
        <p:spPr/>
        <p:txBody>
          <a:bodyPr/>
          <a:lstStyle/>
          <a:p>
            <a:r>
              <a:rPr lang="en-US" dirty="0"/>
              <a:t>The anemone has tentacles that sting.</a:t>
            </a:r>
          </a:p>
          <a:p>
            <a:r>
              <a:rPr lang="en-US" dirty="0" smtClean="0"/>
              <a:t>Ouch!</a:t>
            </a:r>
            <a:endParaRPr lang="en-US" dirty="0"/>
          </a:p>
        </p:txBody>
      </p:sp>
      <p:pic>
        <p:nvPicPr>
          <p:cNvPr id="5" name="Picture Placeholder 4">
            <a:extLst>
              <a:ext uri="{FF2B5EF4-FFF2-40B4-BE49-F238E27FC236}">
                <a16:creationId xmlns:a16="http://schemas.microsoft.com/office/drawing/2014/main" id="{EDD1A3E5-7BF8-7643-A0EE-4825C06B788A}"/>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9241" r="9241"/>
          <a:stretch>
            <a:fillRect/>
          </a:stretch>
        </p:blipFill>
        <p:spPr>
          <a:prstGeom prst="rect">
            <a:avLst/>
          </a:prstGeom>
        </p:spPr>
      </p:pic>
    </p:spTree>
    <p:extLst>
      <p:ext uri="{BB962C8B-B14F-4D97-AF65-F5344CB8AC3E}">
        <p14:creationId xmlns:p14="http://schemas.microsoft.com/office/powerpoint/2010/main" val="26096358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94C53C-5D56-AC4B-84FF-4B7D4C57FFFE}"/>
              </a:ext>
            </a:extLst>
          </p:cNvPr>
          <p:cNvSpPr>
            <a:spLocks noGrp="1"/>
          </p:cNvSpPr>
          <p:nvPr>
            <p:ph type="sldNum" sz="quarter" idx="12"/>
          </p:nvPr>
        </p:nvSpPr>
        <p:spPr/>
        <p:txBody>
          <a:bodyPr/>
          <a:lstStyle/>
          <a:p>
            <a:pPr algn="r"/>
            <a:fld id="{275F0495-0EA6-8F48-9FDA-F603597FF733}" type="slidenum">
              <a:rPr lang="en-US" smtClean="0"/>
              <a:pPr algn="r"/>
              <a:t>62</a:t>
            </a:fld>
            <a:endParaRPr lang="en-US" dirty="0"/>
          </a:p>
        </p:txBody>
      </p:sp>
      <p:sp>
        <p:nvSpPr>
          <p:cNvPr id="3" name="Content Placeholder 2">
            <a:extLst>
              <a:ext uri="{FF2B5EF4-FFF2-40B4-BE49-F238E27FC236}">
                <a16:creationId xmlns:a16="http://schemas.microsoft.com/office/drawing/2014/main" id="{BD56B4D2-AFAC-5140-99D3-250CB8A4D3FC}"/>
              </a:ext>
            </a:extLst>
          </p:cNvPr>
          <p:cNvSpPr>
            <a:spLocks noGrp="1"/>
          </p:cNvSpPr>
          <p:nvPr>
            <p:ph idx="1"/>
          </p:nvPr>
        </p:nvSpPr>
        <p:spPr>
          <a:xfrm>
            <a:off x="633589" y="549274"/>
            <a:ext cx="5271912" cy="5594349"/>
          </a:xfrm>
        </p:spPr>
        <p:txBody>
          <a:bodyPr/>
          <a:lstStyle/>
          <a:p>
            <a:r>
              <a:rPr lang="en-US" dirty="0"/>
              <a:t>Anemonefish have special mucus to protect them.</a:t>
            </a:r>
          </a:p>
        </p:txBody>
      </p:sp>
      <p:pic>
        <p:nvPicPr>
          <p:cNvPr id="5" name="Picture Placeholder 4">
            <a:extLst>
              <a:ext uri="{FF2B5EF4-FFF2-40B4-BE49-F238E27FC236}">
                <a16:creationId xmlns:a16="http://schemas.microsoft.com/office/drawing/2014/main" id="{D224CFF9-E55B-604C-8E71-37C399D90A0C}"/>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6678" t="4124" r="23550" b="2747"/>
          <a:stretch/>
        </p:blipFill>
        <p:spPr>
          <a:xfrm>
            <a:off x="6286500" y="549274"/>
            <a:ext cx="5389563" cy="5594400"/>
          </a:xfrm>
          <a:prstGeom prst="rect">
            <a:avLst/>
          </a:prstGeom>
        </p:spPr>
      </p:pic>
    </p:spTree>
    <p:extLst>
      <p:ext uri="{BB962C8B-B14F-4D97-AF65-F5344CB8AC3E}">
        <p14:creationId xmlns:p14="http://schemas.microsoft.com/office/powerpoint/2010/main" val="189728422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12CC671-C48D-B24E-BA9F-F6F38E1AC16D}"/>
              </a:ext>
            </a:extLst>
          </p:cNvPr>
          <p:cNvSpPr>
            <a:spLocks noGrp="1"/>
          </p:cNvSpPr>
          <p:nvPr>
            <p:ph type="sldNum" sz="quarter" idx="12"/>
          </p:nvPr>
        </p:nvSpPr>
        <p:spPr/>
        <p:txBody>
          <a:bodyPr/>
          <a:lstStyle/>
          <a:p>
            <a:pPr algn="r"/>
            <a:fld id="{275F0495-0EA6-8F48-9FDA-F603597FF733}" type="slidenum">
              <a:rPr lang="en-US" smtClean="0"/>
              <a:pPr algn="r"/>
              <a:t>63</a:t>
            </a:fld>
            <a:endParaRPr lang="en-US" dirty="0"/>
          </a:p>
        </p:txBody>
      </p:sp>
      <p:sp>
        <p:nvSpPr>
          <p:cNvPr id="3" name="Content Placeholder 2">
            <a:extLst>
              <a:ext uri="{FF2B5EF4-FFF2-40B4-BE49-F238E27FC236}">
                <a16:creationId xmlns:a16="http://schemas.microsoft.com/office/drawing/2014/main" id="{CFF20C75-AFB4-BB49-8695-04199EE524C5}"/>
              </a:ext>
            </a:extLst>
          </p:cNvPr>
          <p:cNvSpPr>
            <a:spLocks noGrp="1"/>
          </p:cNvSpPr>
          <p:nvPr>
            <p:ph idx="1"/>
          </p:nvPr>
        </p:nvSpPr>
        <p:spPr/>
        <p:txBody>
          <a:bodyPr/>
          <a:lstStyle/>
          <a:p>
            <a:r>
              <a:rPr lang="en-US" dirty="0"/>
              <a:t>The mucus stops them being stung.</a:t>
            </a:r>
          </a:p>
        </p:txBody>
      </p:sp>
      <p:pic>
        <p:nvPicPr>
          <p:cNvPr id="5" name="Picture Placeholder 4">
            <a:extLst>
              <a:ext uri="{FF2B5EF4-FFF2-40B4-BE49-F238E27FC236}">
                <a16:creationId xmlns:a16="http://schemas.microsoft.com/office/drawing/2014/main" id="{5415BA8F-5A8B-D14F-A9E7-8AA5E6082A4A}"/>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9241" r="9241"/>
          <a:stretch>
            <a:fillRect/>
          </a:stretch>
        </p:blipFill>
        <p:spPr>
          <a:prstGeom prst="rect">
            <a:avLst/>
          </a:prstGeom>
        </p:spPr>
      </p:pic>
    </p:spTree>
    <p:extLst>
      <p:ext uri="{BB962C8B-B14F-4D97-AF65-F5344CB8AC3E}">
        <p14:creationId xmlns:p14="http://schemas.microsoft.com/office/powerpoint/2010/main" val="13446195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59257E3-DF75-7A4E-B290-F607F502D8DE}"/>
              </a:ext>
            </a:extLst>
          </p:cNvPr>
          <p:cNvSpPr>
            <a:spLocks noGrp="1"/>
          </p:cNvSpPr>
          <p:nvPr>
            <p:ph type="sldNum" sz="quarter" idx="12"/>
          </p:nvPr>
        </p:nvSpPr>
        <p:spPr/>
        <p:txBody>
          <a:bodyPr/>
          <a:lstStyle/>
          <a:p>
            <a:pPr algn="r"/>
            <a:fld id="{275F0495-0EA6-8F48-9FDA-F603597FF733}" type="slidenum">
              <a:rPr lang="en-US" smtClean="0"/>
              <a:pPr algn="r"/>
              <a:t>64</a:t>
            </a:fld>
            <a:endParaRPr lang="en-US" dirty="0"/>
          </a:p>
        </p:txBody>
      </p:sp>
      <p:sp>
        <p:nvSpPr>
          <p:cNvPr id="3" name="Content Placeholder 2">
            <a:extLst>
              <a:ext uri="{FF2B5EF4-FFF2-40B4-BE49-F238E27FC236}">
                <a16:creationId xmlns:a16="http://schemas.microsoft.com/office/drawing/2014/main" id="{5D99E780-61B5-444E-9BFB-11AC2191F9AE}"/>
              </a:ext>
            </a:extLst>
          </p:cNvPr>
          <p:cNvSpPr>
            <a:spLocks noGrp="1"/>
          </p:cNvSpPr>
          <p:nvPr>
            <p:ph idx="1"/>
          </p:nvPr>
        </p:nvSpPr>
        <p:spPr/>
        <p:txBody>
          <a:bodyPr/>
          <a:lstStyle/>
          <a:p>
            <a:r>
              <a:rPr lang="en-US" dirty="0"/>
              <a:t>What is a </a:t>
            </a:r>
            <a:r>
              <a:rPr lang="en-US" dirty="0" err="1"/>
              <a:t>behavioural</a:t>
            </a:r>
            <a:r>
              <a:rPr lang="en-US" dirty="0"/>
              <a:t> adaptation of </a:t>
            </a:r>
            <a:br>
              <a:rPr lang="en-US" dirty="0"/>
            </a:br>
            <a:r>
              <a:rPr lang="en-US" dirty="0"/>
              <a:t>the anemonefish that also stops it being stung?</a:t>
            </a:r>
            <a:endParaRPr lang="en-US" sz="4800" dirty="0"/>
          </a:p>
        </p:txBody>
      </p:sp>
      <p:pic>
        <p:nvPicPr>
          <p:cNvPr id="5" name="Picture Placeholder 4">
            <a:extLst>
              <a:ext uri="{FF2B5EF4-FFF2-40B4-BE49-F238E27FC236}">
                <a16:creationId xmlns:a16="http://schemas.microsoft.com/office/drawing/2014/main" id="{F30CF0CF-87DF-B14D-B177-D6E8E231D7A9}"/>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7637" r="17637"/>
          <a:stretch>
            <a:fillRect/>
          </a:stretch>
        </p:blipFill>
        <p:spPr>
          <a:prstGeom prst="rect">
            <a:avLst/>
          </a:prstGeom>
        </p:spPr>
      </p:pic>
    </p:spTree>
    <p:extLst>
      <p:ext uri="{BB962C8B-B14F-4D97-AF65-F5344CB8AC3E}">
        <p14:creationId xmlns:p14="http://schemas.microsoft.com/office/powerpoint/2010/main" val="20896597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C0CCA69F-1B07-F54A-B044-F74E018468E6}"/>
              </a:ext>
            </a:extLst>
          </p:cNvPr>
          <p:cNvPicPr>
            <a:picLocks noChangeAspect="1"/>
          </p:cNvPicPr>
          <p:nvPr/>
        </p:nvPicPr>
        <p:blipFill>
          <a:blip r:embed="rId5"/>
          <a:stretch>
            <a:fillRect/>
          </a:stretch>
        </p:blipFill>
        <p:spPr>
          <a:xfrm>
            <a:off x="5103445" y="949865"/>
            <a:ext cx="6139525" cy="4841812"/>
          </a:xfrm>
          <a:prstGeom prst="rect">
            <a:avLst/>
          </a:prstGeom>
        </p:spPr>
      </p:pic>
      <p:sp>
        <p:nvSpPr>
          <p:cNvPr id="3" name="Slide Number Placeholder 2">
            <a:extLst>
              <a:ext uri="{FF2B5EF4-FFF2-40B4-BE49-F238E27FC236}">
                <a16:creationId xmlns:a16="http://schemas.microsoft.com/office/drawing/2014/main" id="{89E8A190-A44C-314B-BC4D-492CE4C49277}"/>
              </a:ext>
            </a:extLst>
          </p:cNvPr>
          <p:cNvSpPr>
            <a:spLocks noGrp="1"/>
          </p:cNvSpPr>
          <p:nvPr>
            <p:ph type="sldNum" sz="quarter" idx="13"/>
          </p:nvPr>
        </p:nvSpPr>
        <p:spPr/>
        <p:txBody>
          <a:bodyPr/>
          <a:lstStyle/>
          <a:p>
            <a:pPr algn="r"/>
            <a:fld id="{275F0495-0EA6-8F48-9FDA-F603597FF733}" type="slidenum">
              <a:rPr lang="en-US" smtClean="0"/>
              <a:pPr algn="r"/>
              <a:t>65</a:t>
            </a:fld>
            <a:endParaRPr lang="en-US" dirty="0"/>
          </a:p>
        </p:txBody>
      </p:sp>
      <p:sp>
        <p:nvSpPr>
          <p:cNvPr id="5" name="Rectangle 4">
            <a:extLst>
              <a:ext uri="{FF2B5EF4-FFF2-40B4-BE49-F238E27FC236}">
                <a16:creationId xmlns:a16="http://schemas.microsoft.com/office/drawing/2014/main" id="{D9DE4AC4-1217-844A-9044-A58A33B4ECB2}"/>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255142372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9BA358-D053-6943-9E70-62AB922E3B85}"/>
              </a:ext>
            </a:extLst>
          </p:cNvPr>
          <p:cNvSpPr>
            <a:spLocks noGrp="1"/>
          </p:cNvSpPr>
          <p:nvPr>
            <p:ph type="sldNum" sz="quarter" idx="12"/>
          </p:nvPr>
        </p:nvSpPr>
        <p:spPr/>
        <p:txBody>
          <a:bodyPr/>
          <a:lstStyle/>
          <a:p>
            <a:pPr algn="r"/>
            <a:fld id="{275F0495-0EA6-8F48-9FDA-F603597FF733}" type="slidenum">
              <a:rPr lang="en-US" smtClean="0"/>
              <a:pPr algn="r"/>
              <a:t>66</a:t>
            </a:fld>
            <a:endParaRPr lang="en-US" dirty="0"/>
          </a:p>
        </p:txBody>
      </p:sp>
      <p:pic>
        <p:nvPicPr>
          <p:cNvPr id="5" name="Picture 4">
            <a:extLst>
              <a:ext uri="{FF2B5EF4-FFF2-40B4-BE49-F238E27FC236}">
                <a16:creationId xmlns:a16="http://schemas.microsoft.com/office/drawing/2014/main" id="{D82B2683-BDB3-604F-BAB5-44F200A9DD25}"/>
              </a:ext>
            </a:extLst>
          </p:cNvPr>
          <p:cNvPicPr>
            <a:picLocks noChangeAspect="1"/>
          </p:cNvPicPr>
          <p:nvPr/>
        </p:nvPicPr>
        <p:blipFill rotWithShape="1">
          <a:blip r:embed="rId4"/>
          <a:srcRect l="1533" t="1" r="5668" b="-1"/>
          <a:stretch/>
        </p:blipFill>
        <p:spPr>
          <a:xfrm>
            <a:off x="6107479" y="1769031"/>
            <a:ext cx="6084521" cy="4163303"/>
          </a:xfrm>
          <a:prstGeom prst="rect">
            <a:avLst/>
          </a:prstGeom>
        </p:spPr>
      </p:pic>
      <p:pic>
        <p:nvPicPr>
          <p:cNvPr id="6" name="Picture 5">
            <a:extLst>
              <a:ext uri="{FF2B5EF4-FFF2-40B4-BE49-F238E27FC236}">
                <a16:creationId xmlns:a16="http://schemas.microsoft.com/office/drawing/2014/main" id="{8CC9F7E1-D6E6-2C4C-9E18-E48A6720907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003" t="1478" r="4089" b="1478"/>
          <a:stretch/>
        </p:blipFill>
        <p:spPr>
          <a:xfrm>
            <a:off x="0" y="1769032"/>
            <a:ext cx="6107479" cy="4163304"/>
          </a:xfrm>
          <a:prstGeom prst="rect">
            <a:avLst/>
          </a:prstGeom>
        </p:spPr>
      </p:pic>
      <p:sp>
        <p:nvSpPr>
          <p:cNvPr id="3" name="Content Placeholder 2">
            <a:extLst>
              <a:ext uri="{FF2B5EF4-FFF2-40B4-BE49-F238E27FC236}">
                <a16:creationId xmlns:a16="http://schemas.microsoft.com/office/drawing/2014/main" id="{A9EEB497-6EBA-D84D-B9F6-96C39FDC51E8}"/>
              </a:ext>
            </a:extLst>
          </p:cNvPr>
          <p:cNvSpPr>
            <a:spLocks noGrp="1"/>
          </p:cNvSpPr>
          <p:nvPr>
            <p:ph idx="1"/>
          </p:nvPr>
        </p:nvSpPr>
        <p:spPr>
          <a:xfrm>
            <a:off x="515939" y="527794"/>
            <a:ext cx="11160123" cy="795739"/>
          </a:xfrm>
        </p:spPr>
        <p:txBody>
          <a:bodyPr/>
          <a:lstStyle/>
          <a:p>
            <a:pPr algn="ctr"/>
            <a:r>
              <a:rPr lang="en-AU" sz="5400" dirty="0"/>
              <a:t>Why count anemonefish?</a:t>
            </a:r>
          </a:p>
        </p:txBody>
      </p:sp>
    </p:spTree>
    <p:extLst>
      <p:ext uri="{BB962C8B-B14F-4D97-AF65-F5344CB8AC3E}">
        <p14:creationId xmlns:p14="http://schemas.microsoft.com/office/powerpoint/2010/main" val="187458834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40341C-4BC4-474E-816A-96AE0BAD9B40}"/>
              </a:ext>
            </a:extLst>
          </p:cNvPr>
          <p:cNvSpPr>
            <a:spLocks noGrp="1"/>
          </p:cNvSpPr>
          <p:nvPr>
            <p:ph type="sldNum" sz="quarter" idx="12"/>
          </p:nvPr>
        </p:nvSpPr>
        <p:spPr/>
        <p:txBody>
          <a:bodyPr/>
          <a:lstStyle/>
          <a:p>
            <a:pPr algn="r"/>
            <a:fld id="{275F0495-0EA6-8F48-9FDA-F603597FF733}" type="slidenum">
              <a:rPr lang="en-US" smtClean="0"/>
              <a:pPr algn="r"/>
              <a:t>67</a:t>
            </a:fld>
            <a:endParaRPr lang="en-US" dirty="0"/>
          </a:p>
        </p:txBody>
      </p:sp>
      <p:sp>
        <p:nvSpPr>
          <p:cNvPr id="3" name="Content Placeholder 2">
            <a:extLst>
              <a:ext uri="{FF2B5EF4-FFF2-40B4-BE49-F238E27FC236}">
                <a16:creationId xmlns:a16="http://schemas.microsoft.com/office/drawing/2014/main" id="{59FF33C0-40D7-8C46-AED0-F758C2D506C6}"/>
              </a:ext>
            </a:extLst>
          </p:cNvPr>
          <p:cNvSpPr>
            <a:spLocks noGrp="1"/>
          </p:cNvSpPr>
          <p:nvPr>
            <p:ph idx="1"/>
          </p:nvPr>
        </p:nvSpPr>
        <p:spPr/>
        <p:txBody>
          <a:bodyPr/>
          <a:lstStyle/>
          <a:p>
            <a:r>
              <a:rPr lang="en-US" sz="3200" dirty="0"/>
              <a:t>Anemones rarely move location, and they are long lived. So, if they go missing </a:t>
            </a:r>
            <a:br>
              <a:rPr lang="en-US" sz="3200" dirty="0"/>
            </a:br>
            <a:r>
              <a:rPr lang="en-US" sz="3200" dirty="0"/>
              <a:t>(or bleach white) this tells us that something is wrong. </a:t>
            </a:r>
          </a:p>
        </p:txBody>
      </p:sp>
      <p:pic>
        <p:nvPicPr>
          <p:cNvPr id="5" name="Picture Placeholder 4">
            <a:extLst>
              <a:ext uri="{FF2B5EF4-FFF2-40B4-BE49-F238E27FC236}">
                <a16:creationId xmlns:a16="http://schemas.microsoft.com/office/drawing/2014/main" id="{4EDB14FB-7D96-0C4A-81EC-C960D5E35CE6}"/>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2627" r="12627"/>
          <a:stretch>
            <a:fillRect/>
          </a:stretch>
        </p:blipFill>
        <p:spPr>
          <a:prstGeom prst="rect">
            <a:avLst/>
          </a:prstGeom>
        </p:spPr>
      </p:pic>
    </p:spTree>
    <p:extLst>
      <p:ext uri="{BB962C8B-B14F-4D97-AF65-F5344CB8AC3E}">
        <p14:creationId xmlns:p14="http://schemas.microsoft.com/office/powerpoint/2010/main" val="5432917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FBB40B-F6B1-2F41-B2F2-B7AFF3E6711E}"/>
              </a:ext>
            </a:extLst>
          </p:cNvPr>
          <p:cNvSpPr>
            <a:spLocks noGrp="1"/>
          </p:cNvSpPr>
          <p:nvPr>
            <p:ph type="sldNum" sz="quarter" idx="12"/>
          </p:nvPr>
        </p:nvSpPr>
        <p:spPr/>
        <p:txBody>
          <a:bodyPr/>
          <a:lstStyle/>
          <a:p>
            <a:pPr algn="r"/>
            <a:fld id="{275F0495-0EA6-8F48-9FDA-F603597FF733}" type="slidenum">
              <a:rPr lang="en-US" smtClean="0"/>
              <a:pPr algn="r"/>
              <a:t>68</a:t>
            </a:fld>
            <a:endParaRPr lang="en-US" dirty="0"/>
          </a:p>
        </p:txBody>
      </p:sp>
      <p:sp>
        <p:nvSpPr>
          <p:cNvPr id="3" name="Content Placeholder 2">
            <a:extLst>
              <a:ext uri="{FF2B5EF4-FFF2-40B4-BE49-F238E27FC236}">
                <a16:creationId xmlns:a16="http://schemas.microsoft.com/office/drawing/2014/main" id="{357172DF-0ACA-9A43-A6D2-FE363C8489AE}"/>
              </a:ext>
            </a:extLst>
          </p:cNvPr>
          <p:cNvSpPr>
            <a:spLocks noGrp="1"/>
          </p:cNvSpPr>
          <p:nvPr>
            <p:ph idx="1"/>
          </p:nvPr>
        </p:nvSpPr>
        <p:spPr/>
        <p:txBody>
          <a:bodyPr/>
          <a:lstStyle/>
          <a:p>
            <a:pPr algn="ctr"/>
            <a:r>
              <a:rPr lang="en-AU" dirty="0"/>
              <a:t>Who is counting the anemonefish?</a:t>
            </a:r>
          </a:p>
        </p:txBody>
      </p:sp>
      <p:pic>
        <p:nvPicPr>
          <p:cNvPr id="7" name="Picture Placeholder 15">
            <a:extLst>
              <a:ext uri="{FF2B5EF4-FFF2-40B4-BE49-F238E27FC236}">
                <a16:creationId xmlns:a16="http://schemas.microsoft.com/office/drawing/2014/main" id="{408F33CC-5C44-E142-BDE1-CFA25959ADCA}"/>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261043460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899F971-B984-8042-82DD-0AA8EF5644A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091" b="16274"/>
          <a:stretch/>
        </p:blipFill>
        <p:spPr>
          <a:xfrm>
            <a:off x="0" y="0"/>
            <a:ext cx="12191999" cy="6858000"/>
          </a:xfrm>
          <a:prstGeom prst="rect">
            <a:avLst/>
          </a:prstGeom>
        </p:spPr>
      </p:pic>
      <p:sp>
        <p:nvSpPr>
          <p:cNvPr id="7" name="TextBox 6">
            <a:extLst>
              <a:ext uri="{FF2B5EF4-FFF2-40B4-BE49-F238E27FC236}">
                <a16:creationId xmlns:a16="http://schemas.microsoft.com/office/drawing/2014/main" id="{F6AC4DAB-E953-4F46-8016-0DC3024E1333}"/>
              </a:ext>
            </a:extLst>
          </p:cNvPr>
          <p:cNvSpPr txBox="1"/>
          <p:nvPr/>
        </p:nvSpPr>
        <p:spPr>
          <a:xfrm>
            <a:off x="515938" y="1935106"/>
            <a:ext cx="1908022" cy="1015663"/>
          </a:xfrm>
          <a:prstGeom prst="rect">
            <a:avLst/>
          </a:prstGeom>
          <a:noFill/>
        </p:spPr>
        <p:txBody>
          <a:bodyPr wrap="square" rtlCol="0">
            <a:spAutoFit/>
          </a:bodyPr>
          <a:lstStyle/>
          <a:p>
            <a:pPr algn="ctr"/>
            <a:r>
              <a:rPr lang="en-AU" sz="2000" dirty="0">
                <a:solidFill>
                  <a:schemeClr val="bg1"/>
                </a:solidFill>
              </a:rPr>
              <a:t>Bright colours and pretty patterns</a:t>
            </a:r>
          </a:p>
        </p:txBody>
      </p:sp>
      <p:sp>
        <p:nvSpPr>
          <p:cNvPr id="8" name="TextBox 7">
            <a:extLst>
              <a:ext uri="{FF2B5EF4-FFF2-40B4-BE49-F238E27FC236}">
                <a16:creationId xmlns:a16="http://schemas.microsoft.com/office/drawing/2014/main" id="{7DC08C3A-28BB-FA43-9AC1-3EE8F09DE8CB}"/>
              </a:ext>
            </a:extLst>
          </p:cNvPr>
          <p:cNvSpPr txBox="1"/>
          <p:nvPr/>
        </p:nvSpPr>
        <p:spPr>
          <a:xfrm>
            <a:off x="8955680" y="3786774"/>
            <a:ext cx="2336483" cy="1015663"/>
          </a:xfrm>
          <a:prstGeom prst="rect">
            <a:avLst/>
          </a:prstGeom>
          <a:noFill/>
        </p:spPr>
        <p:txBody>
          <a:bodyPr wrap="square" rtlCol="0">
            <a:spAutoFit/>
          </a:bodyPr>
          <a:lstStyle/>
          <a:p>
            <a:pPr algn="ctr"/>
            <a:r>
              <a:rPr lang="en-AU" sz="2000" dirty="0">
                <a:solidFill>
                  <a:schemeClr val="bg1"/>
                </a:solidFill>
              </a:rPr>
              <a:t> Long snout and little mouth for eating coral polyps</a:t>
            </a:r>
          </a:p>
        </p:txBody>
      </p:sp>
      <p:sp>
        <p:nvSpPr>
          <p:cNvPr id="10" name="TextBox 9">
            <a:extLst>
              <a:ext uri="{FF2B5EF4-FFF2-40B4-BE49-F238E27FC236}">
                <a16:creationId xmlns:a16="http://schemas.microsoft.com/office/drawing/2014/main" id="{27B8ACC1-5CAF-6D40-AA4E-9307EB219B67}"/>
              </a:ext>
            </a:extLst>
          </p:cNvPr>
          <p:cNvSpPr txBox="1"/>
          <p:nvPr/>
        </p:nvSpPr>
        <p:spPr>
          <a:xfrm>
            <a:off x="4910353" y="5612051"/>
            <a:ext cx="2371293" cy="400110"/>
          </a:xfrm>
          <a:prstGeom prst="rect">
            <a:avLst/>
          </a:prstGeom>
          <a:noFill/>
          <a:ln>
            <a:noFill/>
          </a:ln>
        </p:spPr>
        <p:txBody>
          <a:bodyPr wrap="square" rtlCol="0">
            <a:spAutoFit/>
          </a:bodyPr>
          <a:lstStyle/>
          <a:p>
            <a:pPr algn="ctr"/>
            <a:r>
              <a:rPr lang="en-AU" sz="2000" dirty="0">
                <a:solidFill>
                  <a:schemeClr val="bg1"/>
                </a:solidFill>
              </a:rPr>
              <a:t> Compressed body</a:t>
            </a:r>
          </a:p>
        </p:txBody>
      </p:sp>
      <p:sp>
        <p:nvSpPr>
          <p:cNvPr id="9" name="Title 2">
            <a:extLst>
              <a:ext uri="{FF2B5EF4-FFF2-40B4-BE49-F238E27FC236}">
                <a16:creationId xmlns:a16="http://schemas.microsoft.com/office/drawing/2014/main" id="{18700EDA-1101-B94F-A1CA-EC8185236EEB}"/>
              </a:ext>
            </a:extLst>
          </p:cNvPr>
          <p:cNvSpPr txBox="1">
            <a:spLocks/>
          </p:cNvSpPr>
          <p:nvPr/>
        </p:nvSpPr>
        <p:spPr>
          <a:xfrm>
            <a:off x="515936" y="565987"/>
            <a:ext cx="3910290" cy="810637"/>
          </a:xfrm>
          <a:prstGeom prst="rect">
            <a:avLst/>
          </a:prstGeom>
          <a:blipFill>
            <a:blip r:embed="rId4"/>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gn="ctr"/>
            <a:r>
              <a:rPr lang="en-AU" sz="5400" dirty="0"/>
              <a:t>Butterflyfish</a:t>
            </a:r>
            <a:endParaRPr lang="en-US" sz="5400" dirty="0"/>
          </a:p>
        </p:txBody>
      </p:sp>
    </p:spTree>
    <p:extLst>
      <p:ext uri="{BB962C8B-B14F-4D97-AF65-F5344CB8AC3E}">
        <p14:creationId xmlns:p14="http://schemas.microsoft.com/office/powerpoint/2010/main" val="6294131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682C248-E767-1B44-B38F-7F63EEF3BE5A}"/>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1" t="3805" r="-1" b="11912"/>
          <a:stretch/>
        </p:blipFill>
        <p:spPr>
          <a:xfrm>
            <a:off x="0" y="0"/>
            <a:ext cx="12192000" cy="6858000"/>
          </a:xfrm>
          <a:prstGeom prst="rect">
            <a:avLst/>
          </a:prstGeom>
        </p:spPr>
      </p:pic>
    </p:spTree>
    <p:extLst>
      <p:ext uri="{BB962C8B-B14F-4D97-AF65-F5344CB8AC3E}">
        <p14:creationId xmlns:p14="http://schemas.microsoft.com/office/powerpoint/2010/main" val="130670555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D67AA33-9192-FD4E-8F67-9F8FD92A30D5}"/>
              </a:ext>
            </a:extLst>
          </p:cNvPr>
          <p:cNvSpPr>
            <a:spLocks noGrp="1"/>
          </p:cNvSpPr>
          <p:nvPr>
            <p:ph type="sldNum" sz="quarter" idx="12"/>
          </p:nvPr>
        </p:nvSpPr>
        <p:spPr/>
        <p:txBody>
          <a:bodyPr/>
          <a:lstStyle/>
          <a:p>
            <a:pPr algn="r"/>
            <a:fld id="{275F0495-0EA6-8F48-9FDA-F603597FF733}" type="slidenum">
              <a:rPr lang="en-US" smtClean="0"/>
              <a:pPr algn="r"/>
              <a:t>70</a:t>
            </a:fld>
            <a:endParaRPr lang="en-US" dirty="0"/>
          </a:p>
        </p:txBody>
      </p:sp>
      <p:sp>
        <p:nvSpPr>
          <p:cNvPr id="3" name="Content Placeholder 2">
            <a:extLst>
              <a:ext uri="{FF2B5EF4-FFF2-40B4-BE49-F238E27FC236}">
                <a16:creationId xmlns:a16="http://schemas.microsoft.com/office/drawing/2014/main" id="{54A33BAB-CE07-2348-A40C-30DC367214AC}"/>
              </a:ext>
            </a:extLst>
          </p:cNvPr>
          <p:cNvSpPr>
            <a:spLocks noGrp="1"/>
          </p:cNvSpPr>
          <p:nvPr>
            <p:ph idx="1"/>
          </p:nvPr>
        </p:nvSpPr>
        <p:spPr/>
        <p:txBody>
          <a:bodyPr/>
          <a:lstStyle/>
          <a:p>
            <a:r>
              <a:rPr lang="en-US" dirty="0"/>
              <a:t>Many live in pairs and mate for life.</a:t>
            </a:r>
          </a:p>
        </p:txBody>
      </p:sp>
      <p:pic>
        <p:nvPicPr>
          <p:cNvPr id="5" name="Picture Placeholder 4">
            <a:extLst>
              <a:ext uri="{FF2B5EF4-FFF2-40B4-BE49-F238E27FC236}">
                <a16:creationId xmlns:a16="http://schemas.microsoft.com/office/drawing/2014/main" id="{2151E83F-0AAE-2C41-9A44-5EED838B6E59}"/>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8141" t="2328" r="30666" b="2328"/>
          <a:stretch/>
        </p:blipFill>
        <p:spPr>
          <a:xfrm>
            <a:off x="6286500" y="549274"/>
            <a:ext cx="5389563" cy="5594400"/>
          </a:xfrm>
          <a:prstGeom prst="rect">
            <a:avLst/>
          </a:prstGeom>
        </p:spPr>
      </p:pic>
    </p:spTree>
    <p:extLst>
      <p:ext uri="{BB962C8B-B14F-4D97-AF65-F5344CB8AC3E}">
        <p14:creationId xmlns:p14="http://schemas.microsoft.com/office/powerpoint/2010/main" val="15882358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010DD39-258A-8546-AEA2-91871A7BE32C}"/>
              </a:ext>
            </a:extLst>
          </p:cNvPr>
          <p:cNvSpPr>
            <a:spLocks noGrp="1"/>
          </p:cNvSpPr>
          <p:nvPr>
            <p:ph type="sldNum" sz="quarter" idx="12"/>
          </p:nvPr>
        </p:nvSpPr>
        <p:spPr/>
        <p:txBody>
          <a:bodyPr/>
          <a:lstStyle/>
          <a:p>
            <a:pPr algn="r"/>
            <a:fld id="{275F0495-0EA6-8F48-9FDA-F603597FF733}" type="slidenum">
              <a:rPr lang="en-US" smtClean="0"/>
              <a:pPr algn="r"/>
              <a:t>71</a:t>
            </a:fld>
            <a:endParaRPr lang="en-US" dirty="0"/>
          </a:p>
        </p:txBody>
      </p:sp>
      <p:sp>
        <p:nvSpPr>
          <p:cNvPr id="3" name="Content Placeholder 2">
            <a:extLst>
              <a:ext uri="{FF2B5EF4-FFF2-40B4-BE49-F238E27FC236}">
                <a16:creationId xmlns:a16="http://schemas.microsoft.com/office/drawing/2014/main" id="{51AA3481-4705-C24D-BAD6-51E2D0FAE0F9}"/>
              </a:ext>
            </a:extLst>
          </p:cNvPr>
          <p:cNvSpPr>
            <a:spLocks noGrp="1"/>
          </p:cNvSpPr>
          <p:nvPr>
            <p:ph idx="1"/>
          </p:nvPr>
        </p:nvSpPr>
        <p:spPr/>
        <p:txBody>
          <a:bodyPr/>
          <a:lstStyle/>
          <a:p>
            <a:pPr>
              <a:spcAft>
                <a:spcPts val="1800"/>
              </a:spcAft>
            </a:pPr>
            <a:r>
              <a:rPr lang="en-US" dirty="0"/>
              <a:t>Butterflyfish eat </a:t>
            </a:r>
            <a:br>
              <a:rPr lang="en-US" dirty="0"/>
            </a:br>
            <a:r>
              <a:rPr lang="en-US" dirty="0"/>
              <a:t>coral polyps.</a:t>
            </a:r>
          </a:p>
          <a:p>
            <a:pPr>
              <a:spcAft>
                <a:spcPts val="1800"/>
              </a:spcAft>
            </a:pPr>
            <a:r>
              <a:rPr lang="en-AU" sz="3200" dirty="0"/>
              <a:t>Butterflyfish use their long snouts and little mouths to eat coral.</a:t>
            </a:r>
          </a:p>
        </p:txBody>
      </p:sp>
      <p:pic>
        <p:nvPicPr>
          <p:cNvPr id="5" name="Picture Placeholder 4">
            <a:extLst>
              <a:ext uri="{FF2B5EF4-FFF2-40B4-BE49-F238E27FC236}">
                <a16:creationId xmlns:a16="http://schemas.microsoft.com/office/drawing/2014/main" id="{92549D82-B2F8-A849-9536-BFF1E86F5D77}"/>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8585" r="18585"/>
          <a:stretch/>
        </p:blipFill>
        <p:spPr>
          <a:prstGeom prst="rect">
            <a:avLst/>
          </a:prstGeom>
        </p:spPr>
      </p:pic>
    </p:spTree>
    <p:extLst>
      <p:ext uri="{BB962C8B-B14F-4D97-AF65-F5344CB8AC3E}">
        <p14:creationId xmlns:p14="http://schemas.microsoft.com/office/powerpoint/2010/main" val="231739650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C5C5B2-1477-154C-BA0C-D15AC7464ED9}"/>
              </a:ext>
            </a:extLst>
          </p:cNvPr>
          <p:cNvSpPr>
            <a:spLocks noGrp="1"/>
          </p:cNvSpPr>
          <p:nvPr>
            <p:ph type="sldNum" sz="quarter" idx="12"/>
          </p:nvPr>
        </p:nvSpPr>
        <p:spPr/>
        <p:txBody>
          <a:bodyPr/>
          <a:lstStyle/>
          <a:p>
            <a:pPr algn="r"/>
            <a:fld id="{275F0495-0EA6-8F48-9FDA-F603597FF733}" type="slidenum">
              <a:rPr lang="en-US" smtClean="0"/>
              <a:pPr algn="r"/>
              <a:t>72</a:t>
            </a:fld>
            <a:endParaRPr lang="en-US" dirty="0"/>
          </a:p>
        </p:txBody>
      </p:sp>
      <p:sp>
        <p:nvSpPr>
          <p:cNvPr id="5" name="Content Placeholder 4">
            <a:extLst>
              <a:ext uri="{FF2B5EF4-FFF2-40B4-BE49-F238E27FC236}">
                <a16:creationId xmlns:a16="http://schemas.microsoft.com/office/drawing/2014/main" id="{C6C42FB8-63DB-B14E-B46A-656D33A9567D}"/>
              </a:ext>
            </a:extLst>
          </p:cNvPr>
          <p:cNvSpPr>
            <a:spLocks noGrp="1"/>
          </p:cNvSpPr>
          <p:nvPr>
            <p:ph idx="1"/>
          </p:nvPr>
        </p:nvSpPr>
        <p:spPr/>
        <p:txBody>
          <a:bodyPr/>
          <a:lstStyle/>
          <a:p>
            <a:r>
              <a:rPr lang="en-US" dirty="0"/>
              <a:t>Why do butterflyfish have </a:t>
            </a:r>
            <a:r>
              <a:rPr lang="en-US" dirty="0" smtClean="0"/>
              <a:t>small </a:t>
            </a:r>
            <a:r>
              <a:rPr lang="en-US" dirty="0"/>
              <a:t>compressed bodies?</a:t>
            </a:r>
          </a:p>
        </p:txBody>
      </p:sp>
      <p:pic>
        <p:nvPicPr>
          <p:cNvPr id="7" name="Picture Placeholder 6">
            <a:extLst>
              <a:ext uri="{FF2B5EF4-FFF2-40B4-BE49-F238E27FC236}">
                <a16:creationId xmlns:a16="http://schemas.microsoft.com/office/drawing/2014/main" id="{5C480E03-E1A5-E44B-8791-F6838A124110}"/>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27412" r="8406"/>
          <a:stretch/>
        </p:blipFill>
        <p:spPr>
          <a:xfrm>
            <a:off x="6286500" y="549274"/>
            <a:ext cx="5389563" cy="5594400"/>
          </a:xfrm>
          <a:prstGeom prst="rect">
            <a:avLst/>
          </a:prstGeom>
        </p:spPr>
      </p:pic>
    </p:spTree>
    <p:extLst>
      <p:ext uri="{BB962C8B-B14F-4D97-AF65-F5344CB8AC3E}">
        <p14:creationId xmlns:p14="http://schemas.microsoft.com/office/powerpoint/2010/main" val="1668482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1DE3507-B2FD-D244-A4E1-D15E345AC682}"/>
              </a:ext>
            </a:extLst>
          </p:cNvPr>
          <p:cNvSpPr>
            <a:spLocks noGrp="1"/>
          </p:cNvSpPr>
          <p:nvPr>
            <p:ph type="sldNum" sz="quarter" idx="12"/>
          </p:nvPr>
        </p:nvSpPr>
        <p:spPr/>
        <p:txBody>
          <a:bodyPr/>
          <a:lstStyle/>
          <a:p>
            <a:pPr algn="r"/>
            <a:fld id="{275F0495-0EA6-8F48-9FDA-F603597FF733}" type="slidenum">
              <a:rPr lang="en-US" smtClean="0"/>
              <a:pPr algn="r"/>
              <a:t>73</a:t>
            </a:fld>
            <a:endParaRPr lang="en-US" dirty="0"/>
          </a:p>
        </p:txBody>
      </p:sp>
      <p:sp>
        <p:nvSpPr>
          <p:cNvPr id="3" name="Content Placeholder 2">
            <a:extLst>
              <a:ext uri="{FF2B5EF4-FFF2-40B4-BE49-F238E27FC236}">
                <a16:creationId xmlns:a16="http://schemas.microsoft.com/office/drawing/2014/main" id="{D377AEA2-3E1A-B746-A60F-55BDF0392895}"/>
              </a:ext>
            </a:extLst>
          </p:cNvPr>
          <p:cNvSpPr>
            <a:spLocks noGrp="1"/>
          </p:cNvSpPr>
          <p:nvPr>
            <p:ph idx="1"/>
          </p:nvPr>
        </p:nvSpPr>
        <p:spPr/>
        <p:txBody>
          <a:bodyPr/>
          <a:lstStyle/>
          <a:p>
            <a:pPr algn="ctr">
              <a:spcAft>
                <a:spcPts val="1800"/>
              </a:spcAft>
            </a:pPr>
            <a:r>
              <a:rPr lang="en-US" sz="4400" dirty="0"/>
              <a:t>Some have a </a:t>
            </a:r>
            <a:br>
              <a:rPr lang="en-US" sz="4400" dirty="0"/>
            </a:br>
            <a:r>
              <a:rPr lang="en-US" sz="4400" dirty="0"/>
              <a:t>fake eye spot.</a:t>
            </a:r>
          </a:p>
          <a:p>
            <a:pPr algn="ctr">
              <a:spcAft>
                <a:spcPts val="1800"/>
              </a:spcAft>
            </a:pPr>
            <a:r>
              <a:rPr lang="en-US" sz="4400" dirty="0"/>
              <a:t>Why?</a:t>
            </a:r>
          </a:p>
        </p:txBody>
      </p:sp>
      <p:pic>
        <p:nvPicPr>
          <p:cNvPr id="5" name="Picture Placeholder 4">
            <a:extLst>
              <a:ext uri="{FF2B5EF4-FFF2-40B4-BE49-F238E27FC236}">
                <a16:creationId xmlns:a16="http://schemas.microsoft.com/office/drawing/2014/main" id="{29077378-3BBD-F443-8FD5-4C215F3473C2}"/>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4310" r="14310"/>
          <a:stretch/>
        </p:blipFill>
        <p:spPr>
          <a:prstGeom prst="rect">
            <a:avLst/>
          </a:prstGeom>
        </p:spPr>
      </p:pic>
      <p:sp>
        <p:nvSpPr>
          <p:cNvPr id="6" name="Arrow: Up 5">
            <a:extLst>
              <a:ext uri="{FF2B5EF4-FFF2-40B4-BE49-F238E27FC236}">
                <a16:creationId xmlns:a16="http://schemas.microsoft.com/office/drawing/2014/main" id="{5C5B9A98-82C3-C445-80EB-6A62A1F7327C}"/>
              </a:ext>
            </a:extLst>
          </p:cNvPr>
          <p:cNvSpPr/>
          <p:nvPr/>
        </p:nvSpPr>
        <p:spPr>
          <a:xfrm rot="19167319">
            <a:off x="7234315" y="4237554"/>
            <a:ext cx="835152" cy="1082861"/>
          </a:xfrm>
          <a:prstGeom prst="up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2918998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66B445-D3D7-664E-A10D-FC8CE9152480}"/>
              </a:ext>
            </a:extLst>
          </p:cNvPr>
          <p:cNvSpPr>
            <a:spLocks noGrp="1"/>
          </p:cNvSpPr>
          <p:nvPr>
            <p:ph type="title"/>
          </p:nvPr>
        </p:nvSpPr>
        <p:spPr/>
        <p:txBody>
          <a:bodyPr/>
          <a:lstStyle/>
          <a:p>
            <a:pPr algn="ctr"/>
            <a:r>
              <a:rPr lang="en-AU" sz="5400" dirty="0"/>
              <a:t>Why count butterflyfish?</a:t>
            </a:r>
            <a:endParaRPr lang="en-US" sz="5400" dirty="0"/>
          </a:p>
        </p:txBody>
      </p:sp>
      <p:sp>
        <p:nvSpPr>
          <p:cNvPr id="2" name="Slide Number Placeholder 1">
            <a:extLst>
              <a:ext uri="{FF2B5EF4-FFF2-40B4-BE49-F238E27FC236}">
                <a16:creationId xmlns:a16="http://schemas.microsoft.com/office/drawing/2014/main" id="{A6354984-0951-BE4C-A3C6-232BA3507841}"/>
              </a:ext>
            </a:extLst>
          </p:cNvPr>
          <p:cNvSpPr>
            <a:spLocks noGrp="1"/>
          </p:cNvSpPr>
          <p:nvPr>
            <p:ph type="sldNum" sz="quarter" idx="12"/>
          </p:nvPr>
        </p:nvSpPr>
        <p:spPr/>
        <p:txBody>
          <a:bodyPr/>
          <a:lstStyle/>
          <a:p>
            <a:pPr algn="r"/>
            <a:fld id="{C1222EFF-7CC0-EF4B-B73E-C2ADBFEE8731}" type="slidenum">
              <a:rPr lang="en-US" smtClean="0"/>
              <a:pPr algn="r"/>
              <a:t>74</a:t>
            </a:fld>
            <a:endParaRPr lang="en-US" dirty="0"/>
          </a:p>
        </p:txBody>
      </p:sp>
      <p:pic>
        <p:nvPicPr>
          <p:cNvPr id="6" name="Picture 5">
            <a:extLst>
              <a:ext uri="{FF2B5EF4-FFF2-40B4-BE49-F238E27FC236}">
                <a16:creationId xmlns:a16="http://schemas.microsoft.com/office/drawing/2014/main" id="{A1EAEACF-A75C-6546-A1CA-5268772D2C8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88" b="2018"/>
          <a:stretch/>
        </p:blipFill>
        <p:spPr>
          <a:xfrm>
            <a:off x="6096000" y="1769029"/>
            <a:ext cx="6107478" cy="4163303"/>
          </a:xfrm>
          <a:prstGeom prst="rect">
            <a:avLst/>
          </a:prstGeom>
        </p:spPr>
      </p:pic>
      <p:pic>
        <p:nvPicPr>
          <p:cNvPr id="9" name="Picture 8">
            <a:extLst>
              <a:ext uri="{FF2B5EF4-FFF2-40B4-BE49-F238E27FC236}">
                <a16:creationId xmlns:a16="http://schemas.microsoft.com/office/drawing/2014/main" id="{EAC08FBC-1ACE-2944-960D-899AFE0888B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359"/>
          <a:stretch/>
        </p:blipFill>
        <p:spPr>
          <a:xfrm>
            <a:off x="-11478" y="1769028"/>
            <a:ext cx="6107478" cy="4163303"/>
          </a:xfrm>
          <a:prstGeom prst="rect">
            <a:avLst/>
          </a:prstGeom>
        </p:spPr>
      </p:pic>
    </p:spTree>
    <p:extLst>
      <p:ext uri="{BB962C8B-B14F-4D97-AF65-F5344CB8AC3E}">
        <p14:creationId xmlns:p14="http://schemas.microsoft.com/office/powerpoint/2010/main" val="173406849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9E3093B-7B4A-5745-82F6-2A7AB7067999}"/>
              </a:ext>
            </a:extLst>
          </p:cNvPr>
          <p:cNvSpPr>
            <a:spLocks noGrp="1"/>
          </p:cNvSpPr>
          <p:nvPr>
            <p:ph type="sldNum" sz="quarter" idx="12"/>
          </p:nvPr>
        </p:nvSpPr>
        <p:spPr/>
        <p:txBody>
          <a:bodyPr/>
          <a:lstStyle/>
          <a:p>
            <a:pPr algn="r"/>
            <a:fld id="{275F0495-0EA6-8F48-9FDA-F603597FF733}" type="slidenum">
              <a:rPr lang="en-US" smtClean="0"/>
              <a:pPr algn="r"/>
              <a:t>75</a:t>
            </a:fld>
            <a:endParaRPr lang="en-US" dirty="0"/>
          </a:p>
        </p:txBody>
      </p:sp>
      <p:sp>
        <p:nvSpPr>
          <p:cNvPr id="3" name="Content Placeholder 2">
            <a:extLst>
              <a:ext uri="{FF2B5EF4-FFF2-40B4-BE49-F238E27FC236}">
                <a16:creationId xmlns:a16="http://schemas.microsoft.com/office/drawing/2014/main" id="{1A6E36AB-0B91-C842-9819-A04A9086A642}"/>
              </a:ext>
            </a:extLst>
          </p:cNvPr>
          <p:cNvSpPr>
            <a:spLocks noGrp="1"/>
          </p:cNvSpPr>
          <p:nvPr>
            <p:ph idx="1"/>
          </p:nvPr>
        </p:nvSpPr>
        <p:spPr/>
        <p:txBody>
          <a:bodyPr/>
          <a:lstStyle/>
          <a:p>
            <a:pPr algn="ctr"/>
            <a:r>
              <a:rPr lang="en-US" sz="3200" dirty="0"/>
              <a:t>Butterflyfish eat coral.</a:t>
            </a:r>
            <a:br>
              <a:rPr lang="en-US" sz="3200" dirty="0"/>
            </a:br>
            <a:r>
              <a:rPr lang="en-US" sz="3200" dirty="0"/>
              <a:t>A healthy coral reef with </a:t>
            </a:r>
            <a:br>
              <a:rPr lang="en-US" sz="3200" dirty="0"/>
            </a:br>
            <a:r>
              <a:rPr lang="en-US" sz="3200" dirty="0"/>
              <a:t>lots of food can support </a:t>
            </a:r>
            <a:br>
              <a:rPr lang="en-US" sz="3200" dirty="0"/>
            </a:br>
            <a:r>
              <a:rPr lang="en-US" sz="3200" dirty="0"/>
              <a:t>lots of butterflyfish. </a:t>
            </a:r>
          </a:p>
          <a:p>
            <a:pPr algn="ctr"/>
            <a:r>
              <a:rPr lang="en-US" sz="3200" dirty="0"/>
              <a:t>More coral means </a:t>
            </a:r>
            <a:br>
              <a:rPr lang="en-US" sz="3200" dirty="0"/>
            </a:br>
            <a:r>
              <a:rPr lang="en-US" sz="3200" dirty="0"/>
              <a:t>more butterflyfish.</a:t>
            </a:r>
          </a:p>
        </p:txBody>
      </p:sp>
      <p:pic>
        <p:nvPicPr>
          <p:cNvPr id="7" name="Picture Placeholder 6">
            <a:extLst>
              <a:ext uri="{FF2B5EF4-FFF2-40B4-BE49-F238E27FC236}">
                <a16:creationId xmlns:a16="http://schemas.microsoft.com/office/drawing/2014/main" id="{3B18424F-29E5-554C-BCC0-0BF948250935}"/>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7973" r="17973"/>
          <a:stretch/>
        </p:blipFill>
        <p:spPr>
          <a:prstGeom prst="rect">
            <a:avLst/>
          </a:prstGeom>
        </p:spPr>
      </p:pic>
    </p:spTree>
    <p:extLst>
      <p:ext uri="{BB962C8B-B14F-4D97-AF65-F5344CB8AC3E}">
        <p14:creationId xmlns:p14="http://schemas.microsoft.com/office/powerpoint/2010/main" val="130812754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8F2836-2D0F-9144-8E83-4113B91D37CD}"/>
              </a:ext>
            </a:extLst>
          </p:cNvPr>
          <p:cNvSpPr>
            <a:spLocks noGrp="1"/>
          </p:cNvSpPr>
          <p:nvPr>
            <p:ph type="sldNum" sz="quarter" idx="12"/>
          </p:nvPr>
        </p:nvSpPr>
        <p:spPr/>
        <p:txBody>
          <a:bodyPr/>
          <a:lstStyle/>
          <a:p>
            <a:pPr algn="r"/>
            <a:fld id="{275F0495-0EA6-8F48-9FDA-F603597FF733}" type="slidenum">
              <a:rPr lang="en-US" smtClean="0"/>
              <a:pPr algn="r"/>
              <a:t>76</a:t>
            </a:fld>
            <a:endParaRPr lang="en-US" dirty="0"/>
          </a:p>
        </p:txBody>
      </p:sp>
      <p:sp>
        <p:nvSpPr>
          <p:cNvPr id="3" name="Content Placeholder 2">
            <a:extLst>
              <a:ext uri="{FF2B5EF4-FFF2-40B4-BE49-F238E27FC236}">
                <a16:creationId xmlns:a16="http://schemas.microsoft.com/office/drawing/2014/main" id="{A4542983-F879-5643-8117-15DC1F5FDEDC}"/>
              </a:ext>
            </a:extLst>
          </p:cNvPr>
          <p:cNvSpPr>
            <a:spLocks noGrp="1"/>
          </p:cNvSpPr>
          <p:nvPr>
            <p:ph idx="1"/>
          </p:nvPr>
        </p:nvSpPr>
        <p:spPr/>
        <p:txBody>
          <a:bodyPr/>
          <a:lstStyle/>
          <a:p>
            <a:pPr algn="ctr"/>
            <a:r>
              <a:rPr lang="en-AU" dirty="0"/>
              <a:t>Who is counting the butterflyfish?</a:t>
            </a:r>
          </a:p>
        </p:txBody>
      </p:sp>
      <p:pic>
        <p:nvPicPr>
          <p:cNvPr id="7" name="Picture Placeholder 15">
            <a:extLst>
              <a:ext uri="{FF2B5EF4-FFF2-40B4-BE49-F238E27FC236}">
                <a16:creationId xmlns:a16="http://schemas.microsoft.com/office/drawing/2014/main" id="{D2DFB1AF-9D49-6548-91AC-9D4AB20CC250}"/>
              </a:ext>
            </a:extLst>
          </p:cNvPr>
          <p:cNvPicPr>
            <a:picLocks noGrp="1" noChangeAspect="1"/>
          </p:cNvPicPr>
          <p:nvPr>
            <p:ph type="pic" sz="quarter" idx="14"/>
          </p:nvPr>
        </p:nvPicPr>
        <p:blipFill>
          <a:blip r:embed="rId3"/>
          <a:srcRect l="45" r="45"/>
          <a:stretch/>
        </p:blipFill>
        <p:spPr>
          <a:xfrm>
            <a:off x="7010399" y="549274"/>
            <a:ext cx="3949701" cy="5594400"/>
          </a:xfrm>
          <a:ln w="38100">
            <a:solidFill>
              <a:schemeClr val="bg2"/>
            </a:solidFill>
          </a:ln>
        </p:spPr>
      </p:pic>
    </p:spTree>
    <p:extLst>
      <p:ext uri="{BB962C8B-B14F-4D97-AF65-F5344CB8AC3E}">
        <p14:creationId xmlns:p14="http://schemas.microsoft.com/office/powerpoint/2010/main" val="424691031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DF3872-21F0-1843-9F28-0735860BDB7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44" t="7743" r="-1" b="22397"/>
          <a:stretch/>
        </p:blipFill>
        <p:spPr>
          <a:xfrm>
            <a:off x="0" y="0"/>
            <a:ext cx="12192000" cy="6874491"/>
          </a:xfrm>
          <a:prstGeom prst="rect">
            <a:avLst/>
          </a:prstGeom>
        </p:spPr>
      </p:pic>
      <p:sp>
        <p:nvSpPr>
          <p:cNvPr id="5" name="Title 2">
            <a:extLst>
              <a:ext uri="{FF2B5EF4-FFF2-40B4-BE49-F238E27FC236}">
                <a16:creationId xmlns:a16="http://schemas.microsoft.com/office/drawing/2014/main" id="{03A0F445-7065-3142-988B-AF2FEE17BF18}"/>
              </a:ext>
            </a:extLst>
          </p:cNvPr>
          <p:cNvSpPr txBox="1">
            <a:spLocks/>
          </p:cNvSpPr>
          <p:nvPr/>
        </p:nvSpPr>
        <p:spPr>
          <a:xfrm>
            <a:off x="515938" y="549275"/>
            <a:ext cx="6176410" cy="1279525"/>
          </a:xfrm>
          <a:prstGeom prst="rect">
            <a:avLst/>
          </a:prstGeom>
          <a:blipFill dpi="0" rotWithShape="1">
            <a:blip r:embed="rId4"/>
            <a:srcRect/>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US" sz="5400" dirty="0"/>
              <a:t>Grazing </a:t>
            </a:r>
            <a:r>
              <a:rPr lang="en-US" sz="5400" dirty="0" smtClean="0"/>
              <a:t>herbivores</a:t>
            </a:r>
            <a:r>
              <a:rPr lang="en-US" sz="5400" dirty="0"/>
              <a:t/>
            </a:r>
            <a:br>
              <a:rPr lang="en-US" sz="5400" dirty="0"/>
            </a:br>
            <a:r>
              <a:rPr lang="en-US" sz="2000" dirty="0"/>
              <a:t>Parrotfish / Surgeonfish / Rabbitfish / </a:t>
            </a:r>
            <a:r>
              <a:rPr lang="en-US" sz="2000" dirty="0" err="1"/>
              <a:t>Unicornfish</a:t>
            </a:r>
            <a:endParaRPr lang="en-US" sz="2000" dirty="0"/>
          </a:p>
        </p:txBody>
      </p:sp>
    </p:spTree>
    <p:extLst>
      <p:ext uri="{BB962C8B-B14F-4D97-AF65-F5344CB8AC3E}">
        <p14:creationId xmlns:p14="http://schemas.microsoft.com/office/powerpoint/2010/main" val="254942300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AA13E68-62EE-BC4D-A275-08298CB4745A}"/>
              </a:ext>
            </a:extLst>
          </p:cNvPr>
          <p:cNvSpPr>
            <a:spLocks noGrp="1"/>
          </p:cNvSpPr>
          <p:nvPr>
            <p:ph type="sldNum" sz="quarter" idx="12"/>
          </p:nvPr>
        </p:nvSpPr>
        <p:spPr/>
        <p:txBody>
          <a:bodyPr/>
          <a:lstStyle/>
          <a:p>
            <a:pPr algn="r"/>
            <a:fld id="{275F0495-0EA6-8F48-9FDA-F603597FF733}" type="slidenum">
              <a:rPr lang="en-US" smtClean="0"/>
              <a:pPr algn="r"/>
              <a:t>78</a:t>
            </a:fld>
            <a:endParaRPr lang="en-US" dirty="0"/>
          </a:p>
        </p:txBody>
      </p:sp>
      <p:sp>
        <p:nvSpPr>
          <p:cNvPr id="5" name="Title 4">
            <a:extLst>
              <a:ext uri="{FF2B5EF4-FFF2-40B4-BE49-F238E27FC236}">
                <a16:creationId xmlns:a16="http://schemas.microsoft.com/office/drawing/2014/main" id="{C0627964-E3BF-C44E-935A-6E16D1F435FB}"/>
              </a:ext>
            </a:extLst>
          </p:cNvPr>
          <p:cNvSpPr txBox="1">
            <a:spLocks/>
          </p:cNvSpPr>
          <p:nvPr/>
        </p:nvSpPr>
        <p:spPr>
          <a:xfrm>
            <a:off x="515938" y="549275"/>
            <a:ext cx="11160124" cy="1531315"/>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en-US" sz="3200" dirty="0"/>
              <a:t>Look for a school of fish that are similar in appearance and size, moving slowly along the reef, foraging or grazing close to the reef substrate.</a:t>
            </a:r>
          </a:p>
        </p:txBody>
      </p:sp>
      <p:pic>
        <p:nvPicPr>
          <p:cNvPr id="6" name="Content Placeholder 5">
            <a:extLst>
              <a:ext uri="{FF2B5EF4-FFF2-40B4-BE49-F238E27FC236}">
                <a16:creationId xmlns:a16="http://schemas.microsoft.com/office/drawing/2014/main" id="{F5AFF605-4E5C-1D4C-8FA1-0007520FEE46}"/>
              </a:ext>
            </a:extLst>
          </p:cNvPr>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l="4036" t="3048" r="160" b="3786"/>
          <a:stretch/>
        </p:blipFill>
        <p:spPr>
          <a:xfrm>
            <a:off x="515938" y="2080590"/>
            <a:ext cx="5570771" cy="4063033"/>
          </a:xfrm>
          <a:prstGeom prst="rect">
            <a:avLst/>
          </a:prstGeom>
        </p:spPr>
      </p:pic>
      <p:pic>
        <p:nvPicPr>
          <p:cNvPr id="7" name="Content Placeholder 7">
            <a:extLst>
              <a:ext uri="{FF2B5EF4-FFF2-40B4-BE49-F238E27FC236}">
                <a16:creationId xmlns:a16="http://schemas.microsoft.com/office/drawing/2014/main" id="{C6165ADF-D223-864F-A723-29938575BA4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53" t="3303" r="2707" b="3303"/>
          <a:stretch/>
        </p:blipFill>
        <p:spPr>
          <a:xfrm>
            <a:off x="6105292" y="2080590"/>
            <a:ext cx="5570769" cy="4063033"/>
          </a:xfrm>
          <a:prstGeom prst="rect">
            <a:avLst/>
          </a:prstGeom>
        </p:spPr>
      </p:pic>
    </p:spTree>
    <p:extLst>
      <p:ext uri="{BB962C8B-B14F-4D97-AF65-F5344CB8AC3E}">
        <p14:creationId xmlns:p14="http://schemas.microsoft.com/office/powerpoint/2010/main" val="356815543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8D6AB18-5553-3241-AE79-88FE56034CD4}"/>
              </a:ext>
            </a:extLst>
          </p:cNvPr>
          <p:cNvSpPr>
            <a:spLocks noGrp="1"/>
          </p:cNvSpPr>
          <p:nvPr>
            <p:ph type="sldNum" sz="quarter" idx="12"/>
          </p:nvPr>
        </p:nvSpPr>
        <p:spPr/>
        <p:txBody>
          <a:bodyPr/>
          <a:lstStyle/>
          <a:p>
            <a:pPr algn="r"/>
            <a:fld id="{275F0495-0EA6-8F48-9FDA-F603597FF733}" type="slidenum">
              <a:rPr lang="en-US" smtClean="0"/>
              <a:pPr algn="r"/>
              <a:t>79</a:t>
            </a:fld>
            <a:endParaRPr lang="en-US" dirty="0"/>
          </a:p>
        </p:txBody>
      </p:sp>
      <p:sp>
        <p:nvSpPr>
          <p:cNvPr id="3" name="Content Placeholder 2">
            <a:extLst>
              <a:ext uri="{FF2B5EF4-FFF2-40B4-BE49-F238E27FC236}">
                <a16:creationId xmlns:a16="http://schemas.microsoft.com/office/drawing/2014/main" id="{BE104A92-6591-8947-BBFE-88BCECBA1339}"/>
              </a:ext>
            </a:extLst>
          </p:cNvPr>
          <p:cNvSpPr>
            <a:spLocks noGrp="1"/>
          </p:cNvSpPr>
          <p:nvPr>
            <p:ph idx="1"/>
          </p:nvPr>
        </p:nvSpPr>
        <p:spPr/>
        <p:txBody>
          <a:bodyPr/>
          <a:lstStyle/>
          <a:p>
            <a:pPr algn="ctr">
              <a:spcAft>
                <a:spcPts val="1800"/>
              </a:spcAft>
            </a:pPr>
            <a:r>
              <a:rPr lang="en-US" sz="4400" dirty="0"/>
              <a:t>This is a parrotfish.</a:t>
            </a:r>
          </a:p>
          <a:p>
            <a:pPr algn="ctr">
              <a:spcAft>
                <a:spcPts val="1800"/>
              </a:spcAft>
            </a:pPr>
            <a:r>
              <a:rPr lang="en-US" sz="4400" dirty="0"/>
              <a:t>It has a parrot-like beak used for scraping.</a:t>
            </a:r>
          </a:p>
        </p:txBody>
      </p:sp>
      <p:pic>
        <p:nvPicPr>
          <p:cNvPr id="5" name="Picture Placeholder 4">
            <a:extLst>
              <a:ext uri="{FF2B5EF4-FFF2-40B4-BE49-F238E27FC236}">
                <a16:creationId xmlns:a16="http://schemas.microsoft.com/office/drawing/2014/main" id="{2F6943BF-C734-6647-AD4C-05A04A1B845F}"/>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3942" r="13942"/>
          <a:stretch>
            <a:fillRect/>
          </a:stretch>
        </p:blipFill>
        <p:spPr>
          <a:prstGeom prst="rect">
            <a:avLst/>
          </a:prstGeom>
        </p:spPr>
      </p:pic>
    </p:spTree>
    <p:extLst>
      <p:ext uri="{BB962C8B-B14F-4D97-AF65-F5344CB8AC3E}">
        <p14:creationId xmlns:p14="http://schemas.microsoft.com/office/powerpoint/2010/main" val="810956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47724C-A90B-AE4E-A53A-793F94015694}"/>
              </a:ext>
            </a:extLst>
          </p:cNvPr>
          <p:cNvSpPr>
            <a:spLocks noGrp="1"/>
          </p:cNvSpPr>
          <p:nvPr>
            <p:ph type="body" sz="quarter" idx="12"/>
          </p:nvPr>
        </p:nvSpPr>
        <p:spPr>
          <a:xfrm>
            <a:off x="1303698" y="549275"/>
            <a:ext cx="9062519" cy="5280025"/>
          </a:xfrm>
        </p:spPr>
        <p:txBody>
          <a:bodyPr/>
          <a:lstStyle/>
          <a:p>
            <a:r>
              <a:rPr lang="en-AU" dirty="0" smtClean="0"/>
              <a:t>There are lots of animals that live on corals reefs across the Great Barrier Reef. </a:t>
            </a:r>
            <a:endParaRPr lang="en-AU" dirty="0"/>
          </a:p>
        </p:txBody>
      </p:sp>
      <p:sp>
        <p:nvSpPr>
          <p:cNvPr id="3" name="Slide Number Placeholder 2">
            <a:extLst>
              <a:ext uri="{FF2B5EF4-FFF2-40B4-BE49-F238E27FC236}">
                <a16:creationId xmlns:a16="http://schemas.microsoft.com/office/drawing/2014/main" id="{056728A7-7FC0-B043-B673-280DBBFA4102}"/>
              </a:ext>
            </a:extLst>
          </p:cNvPr>
          <p:cNvSpPr>
            <a:spLocks noGrp="1"/>
          </p:cNvSpPr>
          <p:nvPr>
            <p:ph type="sldNum" sz="quarter" idx="13"/>
          </p:nvPr>
        </p:nvSpPr>
        <p:spPr/>
        <p:txBody>
          <a:bodyPr/>
          <a:lstStyle/>
          <a:p>
            <a:pPr algn="r"/>
            <a:fld id="{275F0495-0EA6-8F48-9FDA-F603597FF733}" type="slidenum">
              <a:rPr lang="en-US" smtClean="0"/>
              <a:pPr algn="r"/>
              <a:t>8</a:t>
            </a:fld>
            <a:endParaRPr lang="en-US" dirty="0"/>
          </a:p>
        </p:txBody>
      </p:sp>
    </p:spTree>
    <p:extLst>
      <p:ext uri="{BB962C8B-B14F-4D97-AF65-F5344CB8AC3E}">
        <p14:creationId xmlns:p14="http://schemas.microsoft.com/office/powerpoint/2010/main" val="357663683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898EF7-C621-5043-9FFE-8148AB8A1652}"/>
              </a:ext>
            </a:extLst>
          </p:cNvPr>
          <p:cNvSpPr>
            <a:spLocks noGrp="1"/>
          </p:cNvSpPr>
          <p:nvPr>
            <p:ph type="sldNum" sz="quarter" idx="12"/>
          </p:nvPr>
        </p:nvSpPr>
        <p:spPr/>
        <p:txBody>
          <a:bodyPr/>
          <a:lstStyle/>
          <a:p>
            <a:pPr algn="r"/>
            <a:fld id="{275F0495-0EA6-8F48-9FDA-F603597FF733}" type="slidenum">
              <a:rPr lang="en-US" smtClean="0"/>
              <a:pPr algn="r"/>
              <a:t>80</a:t>
            </a:fld>
            <a:endParaRPr lang="en-US" dirty="0"/>
          </a:p>
        </p:txBody>
      </p:sp>
      <p:sp>
        <p:nvSpPr>
          <p:cNvPr id="3" name="Content Placeholder 2">
            <a:extLst>
              <a:ext uri="{FF2B5EF4-FFF2-40B4-BE49-F238E27FC236}">
                <a16:creationId xmlns:a16="http://schemas.microsoft.com/office/drawing/2014/main" id="{946EE34A-B970-484A-B18D-E537D537131B}"/>
              </a:ext>
            </a:extLst>
          </p:cNvPr>
          <p:cNvSpPr>
            <a:spLocks noGrp="1"/>
          </p:cNvSpPr>
          <p:nvPr>
            <p:ph idx="1"/>
          </p:nvPr>
        </p:nvSpPr>
        <p:spPr/>
        <p:txBody>
          <a:bodyPr/>
          <a:lstStyle/>
          <a:p>
            <a:pPr algn="ctr">
              <a:spcAft>
                <a:spcPts val="1800"/>
              </a:spcAft>
            </a:pPr>
            <a:r>
              <a:rPr lang="en-US" sz="3200" b="1" u="sng" dirty="0" smtClean="0"/>
              <a:t>Fun fact </a:t>
            </a:r>
          </a:p>
          <a:p>
            <a:pPr algn="ctr">
              <a:spcAft>
                <a:spcPts val="1800"/>
              </a:spcAft>
            </a:pPr>
            <a:r>
              <a:rPr lang="en-US" sz="4400" dirty="0" smtClean="0"/>
              <a:t>Some </a:t>
            </a:r>
            <a:r>
              <a:rPr lang="en-US" sz="4400" dirty="0"/>
              <a:t>parrotfish sleep in a mucous cocoon to mask </a:t>
            </a:r>
            <a:br>
              <a:rPr lang="en-US" sz="4400" dirty="0"/>
            </a:br>
            <a:r>
              <a:rPr lang="en-US" sz="4400" dirty="0"/>
              <a:t>their scent from predators at night.</a:t>
            </a:r>
          </a:p>
        </p:txBody>
      </p:sp>
      <p:pic>
        <p:nvPicPr>
          <p:cNvPr id="5" name="Picture Placeholder 4">
            <a:extLst>
              <a:ext uri="{FF2B5EF4-FFF2-40B4-BE49-F238E27FC236}">
                <a16:creationId xmlns:a16="http://schemas.microsoft.com/office/drawing/2014/main" id="{DF1EBD6F-0C5B-C84F-BE6B-50A9D54B3534}"/>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2239" r="2239"/>
          <a:stretch>
            <a:fillRect/>
          </a:stretch>
        </p:blipFill>
        <p:spPr>
          <a:prstGeom prst="rect">
            <a:avLst/>
          </a:prstGeom>
        </p:spPr>
      </p:pic>
    </p:spTree>
    <p:extLst>
      <p:ext uri="{BB962C8B-B14F-4D97-AF65-F5344CB8AC3E}">
        <p14:creationId xmlns:p14="http://schemas.microsoft.com/office/powerpoint/2010/main" val="82663716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8661BA-4717-B14F-9B90-8C7D896FCD94}"/>
              </a:ext>
            </a:extLst>
          </p:cNvPr>
          <p:cNvSpPr>
            <a:spLocks noGrp="1"/>
          </p:cNvSpPr>
          <p:nvPr>
            <p:ph type="sldNum" sz="quarter" idx="12"/>
          </p:nvPr>
        </p:nvSpPr>
        <p:spPr/>
        <p:txBody>
          <a:bodyPr/>
          <a:lstStyle/>
          <a:p>
            <a:pPr algn="r"/>
            <a:fld id="{275F0495-0EA6-8F48-9FDA-F603597FF733}" type="slidenum">
              <a:rPr lang="en-US" smtClean="0"/>
              <a:pPr algn="r"/>
              <a:t>81</a:t>
            </a:fld>
            <a:endParaRPr lang="en-US" dirty="0"/>
          </a:p>
        </p:txBody>
      </p:sp>
      <p:sp>
        <p:nvSpPr>
          <p:cNvPr id="3" name="Content Placeholder 2">
            <a:extLst>
              <a:ext uri="{FF2B5EF4-FFF2-40B4-BE49-F238E27FC236}">
                <a16:creationId xmlns:a16="http://schemas.microsoft.com/office/drawing/2014/main" id="{35B9AE09-96DC-2C42-8FA2-1172A9A6D8DF}"/>
              </a:ext>
            </a:extLst>
          </p:cNvPr>
          <p:cNvSpPr>
            <a:spLocks noGrp="1"/>
          </p:cNvSpPr>
          <p:nvPr>
            <p:ph idx="1"/>
          </p:nvPr>
        </p:nvSpPr>
        <p:spPr/>
        <p:txBody>
          <a:bodyPr/>
          <a:lstStyle/>
          <a:p>
            <a:pPr algn="ctr"/>
            <a:r>
              <a:rPr lang="en-US" sz="4400" dirty="0"/>
              <a:t>These are surgeonfish.</a:t>
            </a:r>
          </a:p>
        </p:txBody>
      </p:sp>
      <p:pic>
        <p:nvPicPr>
          <p:cNvPr id="5" name="Picture Placeholder 4">
            <a:extLst>
              <a:ext uri="{FF2B5EF4-FFF2-40B4-BE49-F238E27FC236}">
                <a16:creationId xmlns:a16="http://schemas.microsoft.com/office/drawing/2014/main" id="{64C4C8C6-3152-A74C-AD68-3D347C8D5B2A}"/>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3942" r="13942"/>
          <a:stretch>
            <a:fillRect/>
          </a:stretch>
        </p:blipFill>
        <p:spPr>
          <a:prstGeom prst="rect">
            <a:avLst/>
          </a:prstGeom>
        </p:spPr>
      </p:pic>
    </p:spTree>
    <p:extLst>
      <p:ext uri="{BB962C8B-B14F-4D97-AF65-F5344CB8AC3E}">
        <p14:creationId xmlns:p14="http://schemas.microsoft.com/office/powerpoint/2010/main" val="266740083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E77E4C-B69A-6341-9C12-AE8D0AE7374A}"/>
              </a:ext>
            </a:extLst>
          </p:cNvPr>
          <p:cNvSpPr>
            <a:spLocks noGrp="1"/>
          </p:cNvSpPr>
          <p:nvPr>
            <p:ph type="sldNum" sz="quarter" idx="12"/>
          </p:nvPr>
        </p:nvSpPr>
        <p:spPr/>
        <p:txBody>
          <a:bodyPr/>
          <a:lstStyle/>
          <a:p>
            <a:pPr algn="r"/>
            <a:fld id="{275F0495-0EA6-8F48-9FDA-F603597FF733}" type="slidenum">
              <a:rPr lang="en-US" smtClean="0"/>
              <a:pPr algn="r"/>
              <a:t>82</a:t>
            </a:fld>
            <a:endParaRPr lang="en-US" dirty="0"/>
          </a:p>
        </p:txBody>
      </p:sp>
      <p:sp>
        <p:nvSpPr>
          <p:cNvPr id="3" name="Content Placeholder 2">
            <a:extLst>
              <a:ext uri="{FF2B5EF4-FFF2-40B4-BE49-F238E27FC236}">
                <a16:creationId xmlns:a16="http://schemas.microsoft.com/office/drawing/2014/main" id="{85444FE3-DC7D-FD41-81F0-94BDDC58C548}"/>
              </a:ext>
            </a:extLst>
          </p:cNvPr>
          <p:cNvSpPr>
            <a:spLocks noGrp="1"/>
          </p:cNvSpPr>
          <p:nvPr>
            <p:ph idx="1"/>
          </p:nvPr>
        </p:nvSpPr>
        <p:spPr/>
        <p:txBody>
          <a:bodyPr/>
          <a:lstStyle/>
          <a:p>
            <a:pPr algn="ctr"/>
            <a:r>
              <a:rPr lang="en-US" sz="4400" dirty="0"/>
              <a:t>Surgeonfish have a sharp, scalpel-like blade near their tail.</a:t>
            </a:r>
          </a:p>
        </p:txBody>
      </p:sp>
      <p:pic>
        <p:nvPicPr>
          <p:cNvPr id="6" name="Picture Placeholder 5">
            <a:extLst>
              <a:ext uri="{FF2B5EF4-FFF2-40B4-BE49-F238E27FC236}">
                <a16:creationId xmlns:a16="http://schemas.microsoft.com/office/drawing/2014/main" id="{8A27FDDF-2E5E-404E-8161-50B0C215931B}"/>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4531" r="21479"/>
          <a:stretch/>
        </p:blipFill>
        <p:spPr>
          <a:xfrm>
            <a:off x="6286500" y="549274"/>
            <a:ext cx="5389563" cy="5594400"/>
          </a:xfrm>
          <a:prstGeom prst="rect">
            <a:avLst/>
          </a:prstGeom>
        </p:spPr>
      </p:pic>
      <p:sp>
        <p:nvSpPr>
          <p:cNvPr id="7" name="Arrow: Up 4">
            <a:extLst>
              <a:ext uri="{FF2B5EF4-FFF2-40B4-BE49-F238E27FC236}">
                <a16:creationId xmlns:a16="http://schemas.microsoft.com/office/drawing/2014/main" id="{080ABA74-05D3-3D4A-AFDC-010A3ED51073}"/>
              </a:ext>
            </a:extLst>
          </p:cNvPr>
          <p:cNvSpPr/>
          <p:nvPr/>
        </p:nvSpPr>
        <p:spPr>
          <a:xfrm rot="19676396">
            <a:off x="10037010" y="3375948"/>
            <a:ext cx="534902" cy="755403"/>
          </a:xfrm>
          <a:prstGeom prst="upArrow">
            <a:avLst>
              <a:gd name="adj1" fmla="val 59326"/>
              <a:gd name="adj2" fmla="val 50000"/>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8998826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833D78-873E-9E49-A495-9ED04EFC1D8A}"/>
              </a:ext>
            </a:extLst>
          </p:cNvPr>
          <p:cNvSpPr>
            <a:spLocks noGrp="1"/>
          </p:cNvSpPr>
          <p:nvPr>
            <p:ph type="sldNum" sz="quarter" idx="12"/>
          </p:nvPr>
        </p:nvSpPr>
        <p:spPr/>
        <p:txBody>
          <a:bodyPr/>
          <a:lstStyle/>
          <a:p>
            <a:pPr algn="r"/>
            <a:fld id="{275F0495-0EA6-8F48-9FDA-F603597FF733}" type="slidenum">
              <a:rPr lang="en-US" smtClean="0"/>
              <a:pPr algn="r"/>
              <a:t>83</a:t>
            </a:fld>
            <a:endParaRPr lang="en-US" dirty="0"/>
          </a:p>
        </p:txBody>
      </p:sp>
      <p:sp>
        <p:nvSpPr>
          <p:cNvPr id="3" name="Content Placeholder 2">
            <a:extLst>
              <a:ext uri="{FF2B5EF4-FFF2-40B4-BE49-F238E27FC236}">
                <a16:creationId xmlns:a16="http://schemas.microsoft.com/office/drawing/2014/main" id="{9CD087F7-4546-E442-9555-1D1B4BFC8448}"/>
              </a:ext>
            </a:extLst>
          </p:cNvPr>
          <p:cNvSpPr>
            <a:spLocks noGrp="1"/>
          </p:cNvSpPr>
          <p:nvPr>
            <p:ph idx="1"/>
          </p:nvPr>
        </p:nvSpPr>
        <p:spPr/>
        <p:txBody>
          <a:bodyPr/>
          <a:lstStyle/>
          <a:p>
            <a:pPr algn="ctr">
              <a:spcAft>
                <a:spcPts val="1800"/>
              </a:spcAft>
            </a:pPr>
            <a:r>
              <a:rPr lang="en-US" sz="4400" dirty="0"/>
              <a:t>This is a rabbitfish. </a:t>
            </a:r>
          </a:p>
          <a:p>
            <a:pPr algn="ctr">
              <a:spcAft>
                <a:spcPts val="1800"/>
              </a:spcAft>
            </a:pPr>
            <a:r>
              <a:rPr lang="en-US" sz="4400" dirty="0"/>
              <a:t>It has a rabbit-like nose and mouth.</a:t>
            </a:r>
          </a:p>
        </p:txBody>
      </p:sp>
      <p:pic>
        <p:nvPicPr>
          <p:cNvPr id="5" name="Picture Placeholder 4">
            <a:extLst>
              <a:ext uri="{FF2B5EF4-FFF2-40B4-BE49-F238E27FC236}">
                <a16:creationId xmlns:a16="http://schemas.microsoft.com/office/drawing/2014/main" id="{F4032C40-3C64-4147-9863-6D4FA1CF163C}"/>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27362" r="8456"/>
          <a:stretch/>
        </p:blipFill>
        <p:spPr>
          <a:xfrm>
            <a:off x="6286500" y="549274"/>
            <a:ext cx="5389563" cy="5594400"/>
          </a:xfrm>
          <a:prstGeom prst="rect">
            <a:avLst/>
          </a:prstGeom>
        </p:spPr>
      </p:pic>
    </p:spTree>
    <p:extLst>
      <p:ext uri="{BB962C8B-B14F-4D97-AF65-F5344CB8AC3E}">
        <p14:creationId xmlns:p14="http://schemas.microsoft.com/office/powerpoint/2010/main" val="55155914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hqprint">
            <a:extLst>
              <a:ext uri="{28A0092B-C50C-407E-A947-70E740481C1C}">
                <a14:useLocalDpi xmlns:a14="http://schemas.microsoft.com/office/drawing/2010/main" val="0"/>
              </a:ext>
            </a:extLst>
          </a:blip>
          <a:srcRect l="929" t="2168" b="14241"/>
          <a:stretch/>
        </p:blipFill>
        <p:spPr>
          <a:xfrm>
            <a:off x="0" y="0"/>
            <a:ext cx="12192000" cy="6858000"/>
          </a:xfrm>
          <a:prstGeom prst="rect">
            <a:avLst/>
          </a:prstGeom>
        </p:spPr>
      </p:pic>
    </p:spTree>
    <p:extLst>
      <p:ext uri="{BB962C8B-B14F-4D97-AF65-F5344CB8AC3E}">
        <p14:creationId xmlns:p14="http://schemas.microsoft.com/office/powerpoint/2010/main" val="95222392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1F330D-246A-7345-A643-E9F3BC5FA1B5}"/>
              </a:ext>
            </a:extLst>
          </p:cNvPr>
          <p:cNvSpPr>
            <a:spLocks noGrp="1"/>
          </p:cNvSpPr>
          <p:nvPr>
            <p:ph type="sldNum" sz="quarter" idx="12"/>
          </p:nvPr>
        </p:nvSpPr>
        <p:spPr/>
        <p:txBody>
          <a:bodyPr/>
          <a:lstStyle/>
          <a:p>
            <a:pPr algn="r"/>
            <a:fld id="{275F0495-0EA6-8F48-9FDA-F603597FF733}" type="slidenum">
              <a:rPr lang="en-US" smtClean="0"/>
              <a:pPr algn="r"/>
              <a:t>85</a:t>
            </a:fld>
            <a:endParaRPr lang="en-US" dirty="0"/>
          </a:p>
        </p:txBody>
      </p:sp>
      <p:sp>
        <p:nvSpPr>
          <p:cNvPr id="3" name="Content Placeholder 2">
            <a:extLst>
              <a:ext uri="{FF2B5EF4-FFF2-40B4-BE49-F238E27FC236}">
                <a16:creationId xmlns:a16="http://schemas.microsoft.com/office/drawing/2014/main" id="{FE774209-48D9-2C41-A8B4-FF56536DAA81}"/>
              </a:ext>
            </a:extLst>
          </p:cNvPr>
          <p:cNvSpPr>
            <a:spLocks noGrp="1"/>
          </p:cNvSpPr>
          <p:nvPr>
            <p:ph idx="1"/>
          </p:nvPr>
        </p:nvSpPr>
        <p:spPr/>
        <p:txBody>
          <a:bodyPr/>
          <a:lstStyle/>
          <a:p>
            <a:pPr algn="ctr"/>
            <a:r>
              <a:rPr lang="en-US" sz="4400" dirty="0"/>
              <a:t>This is a </a:t>
            </a:r>
            <a:r>
              <a:rPr lang="en-US" sz="4400" dirty="0" err="1"/>
              <a:t>unicornfish</a:t>
            </a:r>
            <a:r>
              <a:rPr lang="en-US" sz="4400" dirty="0"/>
              <a:t>. </a:t>
            </a:r>
          </a:p>
          <a:p>
            <a:pPr algn="ctr"/>
            <a:r>
              <a:rPr lang="en-US" sz="4400" dirty="0"/>
              <a:t>Guess how it got that </a:t>
            </a:r>
            <a:r>
              <a:rPr lang="en-US" sz="4400"/>
              <a:t>name?</a:t>
            </a:r>
            <a:endParaRPr lang="en-US" sz="4400" dirty="0"/>
          </a:p>
        </p:txBody>
      </p:sp>
      <p:pic>
        <p:nvPicPr>
          <p:cNvPr id="5" name="Picture Placeholder 4">
            <a:extLst>
              <a:ext uri="{FF2B5EF4-FFF2-40B4-BE49-F238E27FC236}">
                <a16:creationId xmlns:a16="http://schemas.microsoft.com/office/drawing/2014/main" id="{F2684EF9-78B9-E844-96D2-6F26C116758B}"/>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22878" r="22878"/>
          <a:stretch>
            <a:fillRect/>
          </a:stretch>
        </p:blipFill>
        <p:spPr>
          <a:prstGeom prst="rect">
            <a:avLst/>
          </a:prstGeom>
        </p:spPr>
      </p:pic>
    </p:spTree>
    <p:extLst>
      <p:ext uri="{BB962C8B-B14F-4D97-AF65-F5344CB8AC3E}">
        <p14:creationId xmlns:p14="http://schemas.microsoft.com/office/powerpoint/2010/main" val="354104115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2BC4820-FB38-DF48-B547-78A1BA1D3A10}"/>
              </a:ext>
            </a:extLst>
          </p:cNvPr>
          <p:cNvSpPr>
            <a:spLocks noGrp="1"/>
          </p:cNvSpPr>
          <p:nvPr>
            <p:ph type="sldNum" sz="quarter" idx="12"/>
          </p:nvPr>
        </p:nvSpPr>
        <p:spPr/>
        <p:txBody>
          <a:bodyPr/>
          <a:lstStyle/>
          <a:p>
            <a:pPr algn="r"/>
            <a:fld id="{275F0495-0EA6-8F48-9FDA-F603597FF733}" type="slidenum">
              <a:rPr lang="en-US" smtClean="0"/>
              <a:pPr algn="r"/>
              <a:t>86</a:t>
            </a:fld>
            <a:endParaRPr lang="en-US" dirty="0"/>
          </a:p>
        </p:txBody>
      </p:sp>
      <p:sp>
        <p:nvSpPr>
          <p:cNvPr id="3" name="Content Placeholder 2">
            <a:extLst>
              <a:ext uri="{FF2B5EF4-FFF2-40B4-BE49-F238E27FC236}">
                <a16:creationId xmlns:a16="http://schemas.microsoft.com/office/drawing/2014/main" id="{7E4B4287-32C1-CE4D-86E6-6D0CFB875595}"/>
              </a:ext>
            </a:extLst>
          </p:cNvPr>
          <p:cNvSpPr>
            <a:spLocks noGrp="1"/>
          </p:cNvSpPr>
          <p:nvPr>
            <p:ph idx="1"/>
          </p:nvPr>
        </p:nvSpPr>
        <p:spPr>
          <a:xfrm>
            <a:off x="515939" y="549275"/>
            <a:ext cx="4856161" cy="5594349"/>
          </a:xfrm>
        </p:spPr>
        <p:txBody>
          <a:bodyPr/>
          <a:lstStyle/>
          <a:p>
            <a:pPr algn="ctr"/>
            <a:r>
              <a:rPr lang="en-US" sz="4400" dirty="0"/>
              <a:t>Grazing herbivores are like the </a:t>
            </a:r>
            <a:r>
              <a:rPr lang="en-US" sz="4400" dirty="0" smtClean="0"/>
              <a:t>lawnmowers </a:t>
            </a:r>
            <a:r>
              <a:rPr lang="en-US" sz="4400" dirty="0"/>
              <a:t>on the </a:t>
            </a:r>
            <a:r>
              <a:rPr lang="en-US" dirty="0"/>
              <a:t>R</a:t>
            </a:r>
            <a:r>
              <a:rPr lang="en-US" sz="4400" dirty="0" smtClean="0"/>
              <a:t>eef</a:t>
            </a:r>
            <a:r>
              <a:rPr lang="en-US" sz="4400" dirty="0"/>
              <a:t>.</a:t>
            </a:r>
          </a:p>
        </p:txBody>
      </p:sp>
      <p:pic>
        <p:nvPicPr>
          <p:cNvPr id="5" name="Picture Placeholder 4">
            <a:extLst>
              <a:ext uri="{FF2B5EF4-FFF2-40B4-BE49-F238E27FC236}">
                <a16:creationId xmlns:a16="http://schemas.microsoft.com/office/drawing/2014/main" id="{EE1A6AB1-3B17-A445-8D3C-5696D9832E60}"/>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3942" r="13942"/>
          <a:stretch>
            <a:fillRect/>
          </a:stretch>
        </p:blipFill>
        <p:spPr>
          <a:prstGeom prst="rect">
            <a:avLst/>
          </a:prstGeom>
        </p:spPr>
      </p:pic>
    </p:spTree>
    <p:extLst>
      <p:ext uri="{BB962C8B-B14F-4D97-AF65-F5344CB8AC3E}">
        <p14:creationId xmlns:p14="http://schemas.microsoft.com/office/powerpoint/2010/main" val="141875557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6903F7-3919-AC46-A7C1-C3918696EE07}"/>
              </a:ext>
            </a:extLst>
          </p:cNvPr>
          <p:cNvSpPr>
            <a:spLocks noGrp="1"/>
          </p:cNvSpPr>
          <p:nvPr>
            <p:ph type="sldNum" sz="quarter" idx="12"/>
          </p:nvPr>
        </p:nvSpPr>
        <p:spPr/>
        <p:txBody>
          <a:bodyPr/>
          <a:lstStyle/>
          <a:p>
            <a:pPr algn="r"/>
            <a:fld id="{275F0495-0EA6-8F48-9FDA-F603597FF733}" type="slidenum">
              <a:rPr lang="en-US" smtClean="0"/>
              <a:pPr algn="r"/>
              <a:t>87</a:t>
            </a:fld>
            <a:endParaRPr lang="en-US" dirty="0"/>
          </a:p>
        </p:txBody>
      </p:sp>
      <p:sp>
        <p:nvSpPr>
          <p:cNvPr id="3" name="Content Placeholder 2">
            <a:extLst>
              <a:ext uri="{FF2B5EF4-FFF2-40B4-BE49-F238E27FC236}">
                <a16:creationId xmlns:a16="http://schemas.microsoft.com/office/drawing/2014/main" id="{9ECE67C0-EDF3-6641-9857-DB6CBFEC979D}"/>
              </a:ext>
            </a:extLst>
          </p:cNvPr>
          <p:cNvSpPr>
            <a:spLocks noGrp="1"/>
          </p:cNvSpPr>
          <p:nvPr>
            <p:ph idx="1"/>
          </p:nvPr>
        </p:nvSpPr>
        <p:spPr/>
        <p:txBody>
          <a:bodyPr/>
          <a:lstStyle/>
          <a:p>
            <a:r>
              <a:rPr lang="en-US" dirty="0"/>
              <a:t>Because they eat lots of algae.</a:t>
            </a:r>
          </a:p>
          <a:p>
            <a:r>
              <a:rPr lang="en-US" sz="3200" dirty="0"/>
              <a:t>Herbivores eat plants and algae (not meat).</a:t>
            </a:r>
          </a:p>
        </p:txBody>
      </p:sp>
      <p:pic>
        <p:nvPicPr>
          <p:cNvPr id="5" name="Picture Placeholder 4">
            <a:extLst>
              <a:ext uri="{FF2B5EF4-FFF2-40B4-BE49-F238E27FC236}">
                <a16:creationId xmlns:a16="http://schemas.microsoft.com/office/drawing/2014/main" id="{405EFD0B-5537-EE4C-9EBC-1D4E281BF2B5}"/>
              </a:ext>
            </a:extLst>
          </p:cNvPr>
          <p:cNvPicPr>
            <a:picLocks noGrp="1" noChangeAspect="1"/>
          </p:cNvPicPr>
          <p:nvPr>
            <p:ph type="pic" sz="quarter" idx="14"/>
          </p:nvPr>
        </p:nvPicPr>
        <p:blipFill>
          <a:blip r:embed="rId4" cstate="hqprint">
            <a:extLst>
              <a:ext uri="{28A0092B-C50C-407E-A947-70E740481C1C}">
                <a14:useLocalDpi xmlns:a14="http://schemas.microsoft.com/office/drawing/2010/main" val="0"/>
              </a:ext>
            </a:extLst>
          </a:blip>
          <a:srcRect l="13942" r="13942"/>
          <a:stretch>
            <a:fillRect/>
          </a:stretch>
        </p:blipFill>
        <p:spPr>
          <a:prstGeom prst="rect">
            <a:avLst/>
          </a:prstGeom>
        </p:spPr>
      </p:pic>
    </p:spTree>
    <p:extLst>
      <p:ext uri="{BB962C8B-B14F-4D97-AF65-F5344CB8AC3E}">
        <p14:creationId xmlns:p14="http://schemas.microsoft.com/office/powerpoint/2010/main" val="94925735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833D78-873E-9E49-A495-9ED04EFC1D8A}"/>
              </a:ext>
            </a:extLst>
          </p:cNvPr>
          <p:cNvSpPr>
            <a:spLocks noGrp="1"/>
          </p:cNvSpPr>
          <p:nvPr>
            <p:ph type="sldNum" sz="quarter" idx="12"/>
          </p:nvPr>
        </p:nvSpPr>
        <p:spPr/>
        <p:txBody>
          <a:bodyPr/>
          <a:lstStyle/>
          <a:p>
            <a:pPr algn="r"/>
            <a:fld id="{275F0495-0EA6-8F48-9FDA-F603597FF733}" type="slidenum">
              <a:rPr lang="en-US" smtClean="0"/>
              <a:pPr algn="r"/>
              <a:t>88</a:t>
            </a:fld>
            <a:endParaRPr lang="en-US" dirty="0"/>
          </a:p>
        </p:txBody>
      </p:sp>
      <p:sp>
        <p:nvSpPr>
          <p:cNvPr id="3" name="Content Placeholder 2">
            <a:extLst>
              <a:ext uri="{FF2B5EF4-FFF2-40B4-BE49-F238E27FC236}">
                <a16:creationId xmlns:a16="http://schemas.microsoft.com/office/drawing/2014/main" id="{9CD087F7-4546-E442-9555-1D1B4BFC8448}"/>
              </a:ext>
            </a:extLst>
          </p:cNvPr>
          <p:cNvSpPr>
            <a:spLocks noGrp="1"/>
          </p:cNvSpPr>
          <p:nvPr>
            <p:ph idx="1"/>
          </p:nvPr>
        </p:nvSpPr>
        <p:spPr/>
        <p:txBody>
          <a:bodyPr/>
          <a:lstStyle/>
          <a:p>
            <a:r>
              <a:rPr lang="en-US" dirty="0"/>
              <a:t>How is the digestive system of a herbivore different to a carnivore?</a:t>
            </a:r>
          </a:p>
        </p:txBody>
      </p:sp>
      <p:pic>
        <p:nvPicPr>
          <p:cNvPr id="5" name="Picture Placeholder 4">
            <a:extLst>
              <a:ext uri="{FF2B5EF4-FFF2-40B4-BE49-F238E27FC236}">
                <a16:creationId xmlns:a16="http://schemas.microsoft.com/office/drawing/2014/main" id="{F4032C40-3C64-4147-9863-6D4FA1CF163C}"/>
              </a:ext>
            </a:extLst>
          </p:cNvPr>
          <p:cNvPicPr>
            <a:picLocks noGrp="1" noChangeAspect="1"/>
          </p:cNvPicPr>
          <p:nvPr>
            <p:ph type="pic" sz="quarter" idx="14"/>
          </p:nvPr>
        </p:nvPicPr>
        <p:blipFill rotWithShape="1">
          <a:blip r:embed="rId4" cstate="hqprint">
            <a:extLst>
              <a:ext uri="{28A0092B-C50C-407E-A947-70E740481C1C}">
                <a14:useLocalDpi xmlns:a14="http://schemas.microsoft.com/office/drawing/2010/main" val="0"/>
              </a:ext>
            </a:extLst>
          </a:blip>
          <a:srcRect l="27362" r="8456"/>
          <a:stretch/>
        </p:blipFill>
        <p:spPr>
          <a:xfrm>
            <a:off x="6286500" y="549274"/>
            <a:ext cx="5389563" cy="5594400"/>
          </a:xfrm>
          <a:prstGeom prst="rect">
            <a:avLst/>
          </a:prstGeom>
        </p:spPr>
      </p:pic>
    </p:spTree>
    <p:extLst>
      <p:ext uri="{BB962C8B-B14F-4D97-AF65-F5344CB8AC3E}">
        <p14:creationId xmlns:p14="http://schemas.microsoft.com/office/powerpoint/2010/main" val="334833191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947FFD-B3BA-134C-8B6F-B8D9950DFB2E}"/>
              </a:ext>
            </a:extLst>
          </p:cNvPr>
          <p:cNvSpPr>
            <a:spLocks noGrp="1"/>
          </p:cNvSpPr>
          <p:nvPr>
            <p:ph type="title"/>
          </p:nvPr>
        </p:nvSpPr>
        <p:spPr/>
        <p:txBody>
          <a:bodyPr/>
          <a:lstStyle/>
          <a:p>
            <a:pPr algn="ctr"/>
            <a:r>
              <a:rPr lang="en-AU" sz="5400" dirty="0"/>
              <a:t>Why count grazing herbivores?</a:t>
            </a:r>
            <a:endParaRPr lang="en-US" sz="5400" dirty="0"/>
          </a:p>
        </p:txBody>
      </p:sp>
      <p:sp>
        <p:nvSpPr>
          <p:cNvPr id="4" name="Slide Number Placeholder 3">
            <a:extLst>
              <a:ext uri="{FF2B5EF4-FFF2-40B4-BE49-F238E27FC236}">
                <a16:creationId xmlns:a16="http://schemas.microsoft.com/office/drawing/2014/main" id="{2A0E0276-3C72-B649-9DF3-0F72D6FCEC5A}"/>
              </a:ext>
            </a:extLst>
          </p:cNvPr>
          <p:cNvSpPr>
            <a:spLocks noGrp="1"/>
          </p:cNvSpPr>
          <p:nvPr>
            <p:ph type="sldNum" sz="quarter" idx="12"/>
          </p:nvPr>
        </p:nvSpPr>
        <p:spPr/>
        <p:txBody>
          <a:bodyPr/>
          <a:lstStyle/>
          <a:p>
            <a:pPr algn="r"/>
            <a:fld id="{A23E3DB6-7D61-2E4C-8C80-E9322AEA1496}" type="slidenum">
              <a:rPr lang="en-US" smtClean="0"/>
              <a:pPr algn="r"/>
              <a:t>89</a:t>
            </a:fld>
            <a:endParaRPr lang="en-US" dirty="0"/>
          </a:p>
        </p:txBody>
      </p:sp>
      <p:pic>
        <p:nvPicPr>
          <p:cNvPr id="6" name="Picture 5">
            <a:extLst>
              <a:ext uri="{FF2B5EF4-FFF2-40B4-BE49-F238E27FC236}">
                <a16:creationId xmlns:a16="http://schemas.microsoft.com/office/drawing/2014/main" id="{816DD4C6-804E-7545-8331-D34CDB3C5611}"/>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t="19810" b="34745"/>
          <a:stretch/>
        </p:blipFill>
        <p:spPr>
          <a:xfrm>
            <a:off x="0" y="1643340"/>
            <a:ext cx="12192000" cy="4155519"/>
          </a:xfrm>
          <a:prstGeom prst="rect">
            <a:avLst/>
          </a:prstGeom>
        </p:spPr>
      </p:pic>
    </p:spTree>
    <p:extLst>
      <p:ext uri="{BB962C8B-B14F-4D97-AF65-F5344CB8AC3E}">
        <p14:creationId xmlns:p14="http://schemas.microsoft.com/office/powerpoint/2010/main" val="3433702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t="20392" b="4572"/>
          <a:stretch/>
        </p:blipFill>
        <p:spPr>
          <a:xfrm>
            <a:off x="0" y="0"/>
            <a:ext cx="12197512" cy="6862527"/>
          </a:xfrm>
          <a:prstGeom prst="rect">
            <a:avLst/>
          </a:prstGeom>
        </p:spPr>
      </p:pic>
    </p:spTree>
    <p:extLst>
      <p:ext uri="{BB962C8B-B14F-4D97-AF65-F5344CB8AC3E}">
        <p14:creationId xmlns:p14="http://schemas.microsoft.com/office/powerpoint/2010/main" val="170753935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1477C0-6C4E-B24F-B378-FF52D671A17C}"/>
              </a:ext>
            </a:extLst>
          </p:cNvPr>
          <p:cNvSpPr>
            <a:spLocks noGrp="1"/>
          </p:cNvSpPr>
          <p:nvPr>
            <p:ph type="body" sz="quarter" idx="12"/>
          </p:nvPr>
        </p:nvSpPr>
        <p:spPr/>
        <p:txBody>
          <a:bodyPr/>
          <a:lstStyle/>
          <a:p>
            <a:r>
              <a:rPr lang="en-US" sz="4400" dirty="0"/>
              <a:t>Grazing herbivores are very important.</a:t>
            </a:r>
          </a:p>
          <a:p>
            <a:r>
              <a:rPr lang="en-US" sz="4400" dirty="0"/>
              <a:t>They eat algae that competes with coral for space keeping the Reef nice and healthy.</a:t>
            </a:r>
          </a:p>
        </p:txBody>
      </p:sp>
      <p:sp>
        <p:nvSpPr>
          <p:cNvPr id="3" name="Slide Number Placeholder 2">
            <a:extLst>
              <a:ext uri="{FF2B5EF4-FFF2-40B4-BE49-F238E27FC236}">
                <a16:creationId xmlns:a16="http://schemas.microsoft.com/office/drawing/2014/main" id="{F952564E-3C64-694C-91AD-DF8B30DEB68F}"/>
              </a:ext>
            </a:extLst>
          </p:cNvPr>
          <p:cNvSpPr>
            <a:spLocks noGrp="1"/>
          </p:cNvSpPr>
          <p:nvPr>
            <p:ph type="sldNum" sz="quarter" idx="13"/>
          </p:nvPr>
        </p:nvSpPr>
        <p:spPr/>
        <p:txBody>
          <a:bodyPr/>
          <a:lstStyle/>
          <a:p>
            <a:pPr algn="r"/>
            <a:fld id="{275F0495-0EA6-8F48-9FDA-F603597FF733}" type="slidenum">
              <a:rPr lang="en-US" smtClean="0"/>
              <a:pPr algn="r"/>
              <a:t>90</a:t>
            </a:fld>
            <a:endParaRPr lang="en-US" dirty="0"/>
          </a:p>
        </p:txBody>
      </p:sp>
    </p:spTree>
    <p:extLst>
      <p:ext uri="{BB962C8B-B14F-4D97-AF65-F5344CB8AC3E}">
        <p14:creationId xmlns:p14="http://schemas.microsoft.com/office/powerpoint/2010/main" val="231408317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16ACDD1-11D5-564A-B798-8CB0440D1AAC}"/>
              </a:ext>
            </a:extLst>
          </p:cNvPr>
          <p:cNvSpPr>
            <a:spLocks noGrp="1"/>
          </p:cNvSpPr>
          <p:nvPr>
            <p:ph type="sldNum" sz="quarter" idx="12"/>
          </p:nvPr>
        </p:nvSpPr>
        <p:spPr/>
        <p:txBody>
          <a:bodyPr/>
          <a:lstStyle/>
          <a:p>
            <a:pPr algn="r"/>
            <a:fld id="{A23E3DB6-7D61-2E4C-8C80-E9322AEA1496}" type="slidenum">
              <a:rPr lang="en-US" smtClean="0"/>
              <a:pPr algn="r"/>
              <a:t>91</a:t>
            </a:fld>
            <a:endParaRPr lang="en-US" dirty="0"/>
          </a:p>
        </p:txBody>
      </p:sp>
      <p:pic>
        <p:nvPicPr>
          <p:cNvPr id="9" name="Picture 8">
            <a:extLst>
              <a:ext uri="{FF2B5EF4-FFF2-40B4-BE49-F238E27FC236}">
                <a16:creationId xmlns:a16="http://schemas.microsoft.com/office/drawing/2014/main" id="{75E58673-D3D7-4642-9902-F3CEBE614D9B}"/>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326" t="3638" r="2188" b="7989"/>
          <a:stretch/>
        </p:blipFill>
        <p:spPr>
          <a:xfrm>
            <a:off x="0" y="1921431"/>
            <a:ext cx="6123638" cy="4163303"/>
          </a:xfrm>
          <a:prstGeom prst="rect">
            <a:avLst/>
          </a:prstGeom>
        </p:spPr>
      </p:pic>
      <p:pic>
        <p:nvPicPr>
          <p:cNvPr id="10" name="Picture 9">
            <a:extLst>
              <a:ext uri="{FF2B5EF4-FFF2-40B4-BE49-F238E27FC236}">
                <a16:creationId xmlns:a16="http://schemas.microsoft.com/office/drawing/2014/main" id="{47739EA4-0946-3640-8666-410A65322B12}"/>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t="4621" r="786" b="4621"/>
          <a:stretch/>
        </p:blipFill>
        <p:spPr>
          <a:xfrm>
            <a:off x="6123638" y="1921431"/>
            <a:ext cx="6068362" cy="4163303"/>
          </a:xfrm>
          <a:prstGeom prst="rect">
            <a:avLst/>
          </a:prstGeom>
        </p:spPr>
      </p:pic>
      <p:sp>
        <p:nvSpPr>
          <p:cNvPr id="11" name="Title 2">
            <a:extLst>
              <a:ext uri="{FF2B5EF4-FFF2-40B4-BE49-F238E27FC236}">
                <a16:creationId xmlns:a16="http://schemas.microsoft.com/office/drawing/2014/main" id="{3D1AB3A3-B692-4647-A9CB-F3B1779C5963}"/>
              </a:ext>
            </a:extLst>
          </p:cNvPr>
          <p:cNvSpPr txBox="1">
            <a:spLocks/>
          </p:cNvSpPr>
          <p:nvPr/>
        </p:nvSpPr>
        <p:spPr>
          <a:xfrm>
            <a:off x="515938" y="549275"/>
            <a:ext cx="11160124" cy="536575"/>
          </a:xfrm>
          <a:prstGeom prst="rect">
            <a:avLst/>
          </a:prstGeom>
        </p:spPr>
        <p:txBody>
          <a:bodyPr anchor="t" anchorCtr="0">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ctr"/>
            <a:r>
              <a:rPr lang="en-US" dirty="0"/>
              <a:t>Reef with </a:t>
            </a:r>
            <a:r>
              <a:rPr lang="en-US" b="1" dirty="0" smtClean="0"/>
              <a:t>zero</a:t>
            </a:r>
            <a:r>
              <a:rPr lang="en-US" dirty="0" smtClean="0"/>
              <a:t> lawnmowers </a:t>
            </a:r>
            <a:r>
              <a:rPr lang="en-US" dirty="0"/>
              <a:t>VS Reef </a:t>
            </a:r>
            <a:r>
              <a:rPr lang="en-US" b="1" dirty="0" smtClean="0"/>
              <a:t>with</a:t>
            </a:r>
            <a:r>
              <a:rPr lang="en-US" dirty="0" smtClean="0"/>
              <a:t> lawnmowers</a:t>
            </a:r>
            <a:r>
              <a:rPr lang="en-US" dirty="0"/>
              <a:t>.</a:t>
            </a:r>
          </a:p>
        </p:txBody>
      </p:sp>
    </p:spTree>
    <p:extLst>
      <p:ext uri="{BB962C8B-B14F-4D97-AF65-F5344CB8AC3E}">
        <p14:creationId xmlns:p14="http://schemas.microsoft.com/office/powerpoint/2010/main" val="207738053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2785C59-BF34-DF49-8BE3-57F4CBC91977}"/>
              </a:ext>
            </a:extLst>
          </p:cNvPr>
          <p:cNvSpPr>
            <a:spLocks noGrp="1"/>
          </p:cNvSpPr>
          <p:nvPr>
            <p:ph type="sldNum" sz="quarter" idx="13"/>
          </p:nvPr>
        </p:nvSpPr>
        <p:spPr/>
        <p:txBody>
          <a:bodyPr/>
          <a:lstStyle/>
          <a:p>
            <a:pPr algn="r"/>
            <a:fld id="{275F0495-0EA6-8F48-9FDA-F603597FF733}" type="slidenum">
              <a:rPr lang="en-US" smtClean="0"/>
              <a:pPr algn="r"/>
              <a:t>92</a:t>
            </a:fld>
            <a:endParaRPr lang="en-US" dirty="0"/>
          </a:p>
        </p:txBody>
      </p:sp>
      <p:pic>
        <p:nvPicPr>
          <p:cNvPr id="8" name="Picture 7">
            <a:hlinkClick r:id="rId4"/>
            <a:extLst>
              <a:ext uri="{FF2B5EF4-FFF2-40B4-BE49-F238E27FC236}">
                <a16:creationId xmlns:a16="http://schemas.microsoft.com/office/drawing/2014/main" id="{B78A6B55-C926-7844-9220-7EE8219FBA65}"/>
              </a:ext>
            </a:extLst>
          </p:cNvPr>
          <p:cNvPicPr>
            <a:picLocks noChangeAspect="1"/>
          </p:cNvPicPr>
          <p:nvPr/>
        </p:nvPicPr>
        <p:blipFill>
          <a:blip r:embed="rId5"/>
          <a:stretch>
            <a:fillRect/>
          </a:stretch>
        </p:blipFill>
        <p:spPr>
          <a:xfrm>
            <a:off x="5103446" y="908941"/>
            <a:ext cx="6109907" cy="4848564"/>
          </a:xfrm>
          <a:prstGeom prst="rect">
            <a:avLst/>
          </a:prstGeom>
        </p:spPr>
      </p:pic>
      <p:sp>
        <p:nvSpPr>
          <p:cNvPr id="7" name="Rectangle 6">
            <a:extLst>
              <a:ext uri="{FF2B5EF4-FFF2-40B4-BE49-F238E27FC236}">
                <a16:creationId xmlns:a16="http://schemas.microsoft.com/office/drawing/2014/main" id="{A6953D7C-781D-5347-AB89-086796CFA2EB}"/>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220432984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DFD926-D981-0B49-ABE4-CB04852673AF}"/>
              </a:ext>
            </a:extLst>
          </p:cNvPr>
          <p:cNvSpPr>
            <a:spLocks noGrp="1"/>
          </p:cNvSpPr>
          <p:nvPr>
            <p:ph type="sldNum" sz="quarter" idx="12"/>
          </p:nvPr>
        </p:nvSpPr>
        <p:spPr/>
        <p:txBody>
          <a:bodyPr/>
          <a:lstStyle/>
          <a:p>
            <a:pPr algn="r"/>
            <a:fld id="{275F0495-0EA6-8F48-9FDA-F603597FF733}" type="slidenum">
              <a:rPr lang="en-US" smtClean="0"/>
              <a:pPr algn="r"/>
              <a:t>93</a:t>
            </a:fld>
            <a:endParaRPr lang="en-US" dirty="0"/>
          </a:p>
        </p:txBody>
      </p:sp>
      <p:sp>
        <p:nvSpPr>
          <p:cNvPr id="3" name="Content Placeholder 2">
            <a:extLst>
              <a:ext uri="{FF2B5EF4-FFF2-40B4-BE49-F238E27FC236}">
                <a16:creationId xmlns:a16="http://schemas.microsoft.com/office/drawing/2014/main" id="{7ADCD2C0-32EE-4945-AD69-5BD97435C819}"/>
              </a:ext>
            </a:extLst>
          </p:cNvPr>
          <p:cNvSpPr>
            <a:spLocks noGrp="1"/>
          </p:cNvSpPr>
          <p:nvPr>
            <p:ph idx="1"/>
          </p:nvPr>
        </p:nvSpPr>
        <p:spPr/>
        <p:txBody>
          <a:bodyPr/>
          <a:lstStyle/>
          <a:p>
            <a:pPr algn="ctr"/>
            <a:r>
              <a:rPr lang="en-AU" dirty="0"/>
              <a:t>Who is counting the grazing herbivores?</a:t>
            </a:r>
          </a:p>
        </p:txBody>
      </p:sp>
      <p:pic>
        <p:nvPicPr>
          <p:cNvPr id="7" name="Picture Placeholder 15">
            <a:extLst>
              <a:ext uri="{FF2B5EF4-FFF2-40B4-BE49-F238E27FC236}">
                <a16:creationId xmlns:a16="http://schemas.microsoft.com/office/drawing/2014/main" id="{E88B126C-339A-6D45-893A-6DA1513E95D1}"/>
              </a:ext>
            </a:extLst>
          </p:cNvPr>
          <p:cNvPicPr>
            <a:picLocks noChangeAspect="1"/>
          </p:cNvPicPr>
          <p:nvPr/>
        </p:nvPicPr>
        <p:blipFill>
          <a:blip r:embed="rId3"/>
          <a:srcRect l="45" r="45"/>
          <a:stretch/>
        </p:blipFill>
        <p:spPr>
          <a:xfrm>
            <a:off x="7010399" y="549274"/>
            <a:ext cx="3949701" cy="5594400"/>
          </a:xfrm>
          <a:prstGeom prst="rect">
            <a:avLst/>
          </a:prstGeom>
          <a:ln w="38100">
            <a:solidFill>
              <a:schemeClr val="bg2"/>
            </a:solidFill>
          </a:ln>
        </p:spPr>
      </p:pic>
    </p:spTree>
    <p:extLst>
      <p:ext uri="{BB962C8B-B14F-4D97-AF65-F5344CB8AC3E}">
        <p14:creationId xmlns:p14="http://schemas.microsoft.com/office/powerpoint/2010/main" val="74540922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851F70A-F559-FB43-A464-F7A6EAAB31F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89" t="16303" r="1089" b="13039"/>
          <a:stretch/>
        </p:blipFill>
        <p:spPr>
          <a:xfrm>
            <a:off x="-1" y="-1"/>
            <a:ext cx="12192001" cy="6858001"/>
          </a:xfrm>
          <a:prstGeom prst="rect">
            <a:avLst/>
          </a:prstGeom>
        </p:spPr>
      </p:pic>
      <p:sp>
        <p:nvSpPr>
          <p:cNvPr id="6" name="Title 2">
            <a:extLst>
              <a:ext uri="{FF2B5EF4-FFF2-40B4-BE49-F238E27FC236}">
                <a16:creationId xmlns:a16="http://schemas.microsoft.com/office/drawing/2014/main" id="{1E5E521D-02F8-DA4B-AFE9-6C88148335B0}"/>
              </a:ext>
            </a:extLst>
          </p:cNvPr>
          <p:cNvSpPr txBox="1">
            <a:spLocks/>
          </p:cNvSpPr>
          <p:nvPr/>
        </p:nvSpPr>
        <p:spPr>
          <a:xfrm>
            <a:off x="515936" y="565987"/>
            <a:ext cx="6043890" cy="1355578"/>
          </a:xfrm>
          <a:prstGeom prst="rect">
            <a:avLst/>
          </a:prstGeom>
          <a:blipFill>
            <a:blip r:embed="rId4"/>
            <a:stretch>
              <a:fillRect/>
            </a:stretch>
          </a:blipFill>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pPr>
              <a:lnSpc>
                <a:spcPct val="100000"/>
              </a:lnSpc>
              <a:spcAft>
                <a:spcPts val="1800"/>
              </a:spcAft>
            </a:pPr>
            <a:r>
              <a:rPr lang="en-AU" sz="5400" dirty="0"/>
              <a:t>Cods and groupers</a:t>
            </a:r>
            <a:br>
              <a:rPr lang="en-AU" sz="5400" dirty="0"/>
            </a:br>
            <a:r>
              <a:rPr lang="en-AU" sz="2000" dirty="0"/>
              <a:t>Pronounced grow-per.</a:t>
            </a:r>
            <a:endParaRPr lang="en-US" sz="2000" dirty="0"/>
          </a:p>
        </p:txBody>
      </p:sp>
    </p:spTree>
    <p:extLst>
      <p:ext uri="{BB962C8B-B14F-4D97-AF65-F5344CB8AC3E}">
        <p14:creationId xmlns:p14="http://schemas.microsoft.com/office/powerpoint/2010/main" val="314439787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DCF928-8B51-7045-861F-ADD1C79D0B96}"/>
              </a:ext>
            </a:extLst>
          </p:cNvPr>
          <p:cNvSpPr>
            <a:spLocks noGrp="1"/>
          </p:cNvSpPr>
          <p:nvPr>
            <p:ph type="sldNum" sz="quarter" idx="12"/>
          </p:nvPr>
        </p:nvSpPr>
        <p:spPr/>
        <p:txBody>
          <a:bodyPr/>
          <a:lstStyle/>
          <a:p>
            <a:pPr algn="r"/>
            <a:fld id="{275F0495-0EA6-8F48-9FDA-F603597FF733}" type="slidenum">
              <a:rPr lang="en-US" smtClean="0"/>
              <a:pPr algn="r"/>
              <a:t>95</a:t>
            </a:fld>
            <a:endParaRPr lang="en-US" dirty="0"/>
          </a:p>
        </p:txBody>
      </p:sp>
      <p:sp>
        <p:nvSpPr>
          <p:cNvPr id="9" name="Content Placeholder 2">
            <a:extLst>
              <a:ext uri="{FF2B5EF4-FFF2-40B4-BE49-F238E27FC236}">
                <a16:creationId xmlns:a16="http://schemas.microsoft.com/office/drawing/2014/main" id="{51B20954-E6D3-3245-9469-9C8CEEC0475E}"/>
              </a:ext>
            </a:extLst>
          </p:cNvPr>
          <p:cNvSpPr>
            <a:spLocks noGrp="1"/>
          </p:cNvSpPr>
          <p:nvPr>
            <p:ph idx="1"/>
          </p:nvPr>
        </p:nvSpPr>
        <p:spPr/>
        <p:txBody>
          <a:bodyPr/>
          <a:lstStyle/>
          <a:p>
            <a:pPr algn="ctr">
              <a:spcAft>
                <a:spcPts val="1800"/>
              </a:spcAft>
            </a:pPr>
            <a:r>
              <a:rPr lang="en-US" dirty="0"/>
              <a:t>Queensland grouper, also </a:t>
            </a:r>
            <a:r>
              <a:rPr lang="en-US" dirty="0" smtClean="0"/>
              <a:t>called </a:t>
            </a:r>
            <a:r>
              <a:rPr lang="en-US" dirty="0"/>
              <a:t/>
            </a:r>
            <a:br>
              <a:rPr lang="en-US" dirty="0"/>
            </a:br>
            <a:r>
              <a:rPr lang="en-US" dirty="0"/>
              <a:t>giant grouper.</a:t>
            </a:r>
          </a:p>
        </p:txBody>
      </p:sp>
      <p:pic>
        <p:nvPicPr>
          <p:cNvPr id="10" name="Picture Placeholder 4">
            <a:extLst>
              <a:ext uri="{FF2B5EF4-FFF2-40B4-BE49-F238E27FC236}">
                <a16:creationId xmlns:a16="http://schemas.microsoft.com/office/drawing/2014/main" id="{70F3CDFF-D4C1-8F4E-837F-E3B2AC2B9D0A}"/>
              </a:ext>
            </a:extLst>
          </p:cNvPr>
          <p:cNvPicPr>
            <a:picLocks noGrp="1" noChangeAspect="1"/>
          </p:cNvPicPr>
          <p:nvPr>
            <p:ph type="pic" sz="quarter" idx="14"/>
          </p:nvPr>
        </p:nvPicPr>
        <p:blipFill rotWithShape="1">
          <a:blip r:embed="rId4" cstate="print">
            <a:extLst>
              <a:ext uri="{28A0092B-C50C-407E-A947-70E740481C1C}">
                <a14:useLocalDpi xmlns:a14="http://schemas.microsoft.com/office/drawing/2010/main" val="0"/>
              </a:ext>
            </a:extLst>
          </a:blip>
          <a:srcRect l="12535" r="12535"/>
          <a:stretch/>
        </p:blipFill>
        <p:spPr>
          <a:prstGeom prst="rect">
            <a:avLst/>
          </a:prstGeom>
        </p:spPr>
      </p:pic>
    </p:spTree>
    <p:extLst>
      <p:ext uri="{BB962C8B-B14F-4D97-AF65-F5344CB8AC3E}">
        <p14:creationId xmlns:p14="http://schemas.microsoft.com/office/powerpoint/2010/main" val="49189954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1E1D09-E107-7B48-8B94-59FD69BA209B}"/>
              </a:ext>
            </a:extLst>
          </p:cNvPr>
          <p:cNvSpPr>
            <a:spLocks noGrp="1"/>
          </p:cNvSpPr>
          <p:nvPr>
            <p:ph type="sldNum" sz="quarter" idx="12"/>
          </p:nvPr>
        </p:nvSpPr>
        <p:spPr/>
        <p:txBody>
          <a:bodyPr/>
          <a:lstStyle/>
          <a:p>
            <a:pPr algn="r"/>
            <a:fld id="{275F0495-0EA6-8F48-9FDA-F603597FF733}" type="slidenum">
              <a:rPr lang="en-US" smtClean="0"/>
              <a:pPr algn="r"/>
              <a:t>96</a:t>
            </a:fld>
            <a:endParaRPr lang="en-US" dirty="0"/>
          </a:p>
        </p:txBody>
      </p:sp>
      <p:sp>
        <p:nvSpPr>
          <p:cNvPr id="3" name="Content Placeholder 2">
            <a:extLst>
              <a:ext uri="{FF2B5EF4-FFF2-40B4-BE49-F238E27FC236}">
                <a16:creationId xmlns:a16="http://schemas.microsoft.com/office/drawing/2014/main" id="{2FB7D569-B464-714C-9C74-9EFD6DB05321}"/>
              </a:ext>
            </a:extLst>
          </p:cNvPr>
          <p:cNvSpPr>
            <a:spLocks noGrp="1"/>
          </p:cNvSpPr>
          <p:nvPr>
            <p:ph idx="1"/>
          </p:nvPr>
        </p:nvSpPr>
        <p:spPr/>
        <p:txBody>
          <a:bodyPr/>
          <a:lstStyle/>
          <a:p>
            <a:pPr algn="ctr"/>
            <a:r>
              <a:rPr lang="en-US" sz="4400" dirty="0"/>
              <a:t>This is the </a:t>
            </a:r>
          </a:p>
          <a:p>
            <a:pPr algn="ctr"/>
            <a:r>
              <a:rPr lang="en-US" sz="4400" dirty="0" smtClean="0"/>
              <a:t>largest </a:t>
            </a:r>
            <a:endParaRPr lang="en-US" sz="4400" dirty="0"/>
          </a:p>
          <a:p>
            <a:pPr algn="ctr"/>
            <a:r>
              <a:rPr lang="en-US" sz="4400" dirty="0"/>
              <a:t>bony fish on</a:t>
            </a:r>
            <a:br>
              <a:rPr lang="en-US" sz="4400" dirty="0"/>
            </a:br>
            <a:r>
              <a:rPr lang="en-US" sz="4400" dirty="0"/>
              <a:t>the Reef.</a:t>
            </a:r>
          </a:p>
        </p:txBody>
      </p:sp>
      <p:sp>
        <p:nvSpPr>
          <p:cNvPr id="4" name="Picture Placeholder 3"/>
          <p:cNvSpPr>
            <a:spLocks noGrp="1"/>
          </p:cNvSpPr>
          <p:nvPr>
            <p:ph type="pic" sz="quarter" idx="14"/>
          </p:nvPr>
        </p:nvSpPr>
        <p:spPr/>
      </p:sp>
      <p:pic>
        <p:nvPicPr>
          <p:cNvPr id="8" name="Picture Placeholder 4">
            <a:extLst>
              <a:ext uri="{FF2B5EF4-FFF2-40B4-BE49-F238E27FC236}">
                <a16:creationId xmlns:a16="http://schemas.microsoft.com/office/drawing/2014/main" id="{70F3CDFF-D4C1-8F4E-837F-E3B2AC2B9D0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535" r="12535"/>
          <a:stretch/>
        </p:blipFill>
        <p:spPr>
          <a:xfrm>
            <a:off x="6286500" y="701674"/>
            <a:ext cx="5389563" cy="5594400"/>
          </a:xfrm>
          <a:prstGeom prst="rect">
            <a:avLst/>
          </a:prstGeom>
        </p:spPr>
      </p:pic>
    </p:spTree>
    <p:extLst>
      <p:ext uri="{BB962C8B-B14F-4D97-AF65-F5344CB8AC3E}">
        <p14:creationId xmlns:p14="http://schemas.microsoft.com/office/powerpoint/2010/main" val="381020599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67AC48C7-4CEF-9640-A0A0-B9B246CF95F0}"/>
              </a:ext>
            </a:extLst>
          </p:cNvPr>
          <p:cNvPicPr>
            <a:picLocks noChangeAspect="1"/>
          </p:cNvPicPr>
          <p:nvPr/>
        </p:nvPicPr>
        <p:blipFill>
          <a:blip r:embed="rId5"/>
          <a:stretch>
            <a:fillRect/>
          </a:stretch>
        </p:blipFill>
        <p:spPr>
          <a:xfrm>
            <a:off x="5103446" y="949400"/>
            <a:ext cx="6109907" cy="4767645"/>
          </a:xfrm>
          <a:prstGeom prst="rect">
            <a:avLst/>
          </a:prstGeom>
        </p:spPr>
      </p:pic>
      <p:sp>
        <p:nvSpPr>
          <p:cNvPr id="3" name="Slide Number Placeholder 2">
            <a:extLst>
              <a:ext uri="{FF2B5EF4-FFF2-40B4-BE49-F238E27FC236}">
                <a16:creationId xmlns:a16="http://schemas.microsoft.com/office/drawing/2014/main" id="{86D8E6F9-EAEE-904E-A6CD-99EE2565CCEB}"/>
              </a:ext>
            </a:extLst>
          </p:cNvPr>
          <p:cNvSpPr>
            <a:spLocks noGrp="1"/>
          </p:cNvSpPr>
          <p:nvPr>
            <p:ph type="sldNum" sz="quarter" idx="13"/>
          </p:nvPr>
        </p:nvSpPr>
        <p:spPr/>
        <p:txBody>
          <a:bodyPr/>
          <a:lstStyle/>
          <a:p>
            <a:pPr algn="r"/>
            <a:fld id="{275F0495-0EA6-8F48-9FDA-F603597FF733}" type="slidenum">
              <a:rPr lang="en-US" smtClean="0"/>
              <a:pPr algn="r"/>
              <a:t>97</a:t>
            </a:fld>
            <a:endParaRPr lang="en-US" dirty="0"/>
          </a:p>
        </p:txBody>
      </p:sp>
      <p:sp>
        <p:nvSpPr>
          <p:cNvPr id="5" name="Rectangle 4">
            <a:extLst>
              <a:ext uri="{FF2B5EF4-FFF2-40B4-BE49-F238E27FC236}">
                <a16:creationId xmlns:a16="http://schemas.microsoft.com/office/drawing/2014/main" id="{453AD7DA-5E89-FA47-AEBB-E5C84AD19E5E}"/>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251082860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4" name="Title 2">
            <a:extLst>
              <a:ext uri="{FF2B5EF4-FFF2-40B4-BE49-F238E27FC236}">
                <a16:creationId xmlns:a16="http://schemas.microsoft.com/office/drawing/2014/main" id="{22A26757-F782-454C-8587-D9C14531BAD1}"/>
              </a:ext>
            </a:extLst>
          </p:cNvPr>
          <p:cNvSpPr>
            <a:spLocks noGrp="1"/>
          </p:cNvSpPr>
          <p:nvPr>
            <p:ph type="title"/>
          </p:nvPr>
        </p:nvSpPr>
        <p:spPr/>
        <p:txBody>
          <a:bodyPr/>
          <a:lstStyle/>
          <a:p>
            <a:pPr algn="ctr"/>
            <a:r>
              <a:rPr lang="en-US" sz="4400" dirty="0"/>
              <a:t>The potato cod is another</a:t>
            </a:r>
            <a:br>
              <a:rPr lang="en-US" sz="4400" dirty="0"/>
            </a:br>
            <a:r>
              <a:rPr lang="en-US" sz="4400" dirty="0"/>
              <a:t>massive reef fish.</a:t>
            </a:r>
          </a:p>
        </p:txBody>
      </p:sp>
      <p:sp>
        <p:nvSpPr>
          <p:cNvPr id="2" name="Slide Number Placeholder 1">
            <a:extLst>
              <a:ext uri="{FF2B5EF4-FFF2-40B4-BE49-F238E27FC236}">
                <a16:creationId xmlns:a16="http://schemas.microsoft.com/office/drawing/2014/main" id="{01001B36-E684-EF4A-8D52-D572CC7E0C3B}"/>
              </a:ext>
            </a:extLst>
          </p:cNvPr>
          <p:cNvSpPr>
            <a:spLocks noGrp="1"/>
          </p:cNvSpPr>
          <p:nvPr>
            <p:ph type="sldNum" sz="quarter" idx="12"/>
          </p:nvPr>
        </p:nvSpPr>
        <p:spPr/>
        <p:txBody>
          <a:bodyPr/>
          <a:lstStyle/>
          <a:p>
            <a:pPr algn="r"/>
            <a:fld id="{C1222EFF-7CC0-EF4B-B73E-C2ADBFEE8731}" type="slidenum">
              <a:rPr lang="en-US" smtClean="0"/>
              <a:pPr algn="r"/>
              <a:t>98</a:t>
            </a:fld>
            <a:endParaRPr lang="en-US" dirty="0"/>
          </a:p>
        </p:txBody>
      </p:sp>
      <p:pic>
        <p:nvPicPr>
          <p:cNvPr id="15" name="Picture 14">
            <a:extLst>
              <a:ext uri="{FF2B5EF4-FFF2-40B4-BE49-F238E27FC236}">
                <a16:creationId xmlns:a16="http://schemas.microsoft.com/office/drawing/2014/main" id="{232F00C4-568F-8A43-92B6-915ED04DEA0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91" t="27286" b="17997"/>
          <a:stretch/>
        </p:blipFill>
        <p:spPr>
          <a:xfrm>
            <a:off x="515937" y="2044286"/>
            <a:ext cx="11160125" cy="4099337"/>
          </a:xfrm>
          <a:prstGeom prst="rect">
            <a:avLst/>
          </a:prstGeom>
        </p:spPr>
      </p:pic>
      <p:sp>
        <p:nvSpPr>
          <p:cNvPr id="16" name="TextBox 15">
            <a:extLst>
              <a:ext uri="{FF2B5EF4-FFF2-40B4-BE49-F238E27FC236}">
                <a16:creationId xmlns:a16="http://schemas.microsoft.com/office/drawing/2014/main" id="{3173D068-7366-D24A-8BFC-F222032B955F}"/>
              </a:ext>
            </a:extLst>
          </p:cNvPr>
          <p:cNvSpPr txBox="1"/>
          <p:nvPr/>
        </p:nvSpPr>
        <p:spPr>
          <a:xfrm>
            <a:off x="2368457" y="5083701"/>
            <a:ext cx="2596896" cy="400110"/>
          </a:xfrm>
          <a:prstGeom prst="rect">
            <a:avLst/>
          </a:prstGeom>
          <a:noFill/>
        </p:spPr>
        <p:txBody>
          <a:bodyPr wrap="square" rtlCol="0">
            <a:spAutoFit/>
          </a:bodyPr>
          <a:lstStyle/>
          <a:p>
            <a:pPr algn="ctr"/>
            <a:r>
              <a:rPr lang="en-AU" sz="2000" dirty="0">
                <a:solidFill>
                  <a:schemeClr val="bg1"/>
                </a:solidFill>
              </a:rPr>
              <a:t>Potato-like markings </a:t>
            </a:r>
          </a:p>
        </p:txBody>
      </p:sp>
      <p:sp>
        <p:nvSpPr>
          <p:cNvPr id="17" name="TextBox 16">
            <a:extLst>
              <a:ext uri="{FF2B5EF4-FFF2-40B4-BE49-F238E27FC236}">
                <a16:creationId xmlns:a16="http://schemas.microsoft.com/office/drawing/2014/main" id="{46F2F580-94D4-1640-978D-4E71480EA9FE}"/>
              </a:ext>
            </a:extLst>
          </p:cNvPr>
          <p:cNvSpPr txBox="1"/>
          <p:nvPr/>
        </p:nvSpPr>
        <p:spPr>
          <a:xfrm>
            <a:off x="348558" y="2256318"/>
            <a:ext cx="2596896" cy="400110"/>
          </a:xfrm>
          <a:prstGeom prst="rect">
            <a:avLst/>
          </a:prstGeom>
          <a:noFill/>
        </p:spPr>
        <p:txBody>
          <a:bodyPr wrap="square" rtlCol="0">
            <a:spAutoFit/>
          </a:bodyPr>
          <a:lstStyle/>
          <a:p>
            <a:pPr algn="ctr"/>
            <a:r>
              <a:rPr lang="en-AU" sz="2000" dirty="0">
                <a:solidFill>
                  <a:schemeClr val="bg1"/>
                </a:solidFill>
              </a:rPr>
              <a:t>Paddle-like tail </a:t>
            </a:r>
          </a:p>
        </p:txBody>
      </p:sp>
    </p:spTree>
    <p:extLst>
      <p:ext uri="{BB962C8B-B14F-4D97-AF65-F5344CB8AC3E}">
        <p14:creationId xmlns:p14="http://schemas.microsoft.com/office/powerpoint/2010/main" val="180987007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a:hlinkClick r:id="rId4"/>
            <a:extLst>
              <a:ext uri="{FF2B5EF4-FFF2-40B4-BE49-F238E27FC236}">
                <a16:creationId xmlns:a16="http://schemas.microsoft.com/office/drawing/2014/main" id="{6C41A238-F7B5-6E40-9DE7-992CAD3E82B3}"/>
              </a:ext>
            </a:extLst>
          </p:cNvPr>
          <p:cNvPicPr>
            <a:picLocks noChangeAspect="1"/>
          </p:cNvPicPr>
          <p:nvPr/>
        </p:nvPicPr>
        <p:blipFill>
          <a:blip r:embed="rId5"/>
          <a:stretch>
            <a:fillRect/>
          </a:stretch>
        </p:blipFill>
        <p:spPr>
          <a:xfrm>
            <a:off x="5141913" y="949401"/>
            <a:ext cx="6071440" cy="4788118"/>
          </a:xfrm>
          <a:prstGeom prst="rect">
            <a:avLst/>
          </a:prstGeom>
        </p:spPr>
      </p:pic>
      <p:sp>
        <p:nvSpPr>
          <p:cNvPr id="3" name="Slide Number Placeholder 2">
            <a:extLst>
              <a:ext uri="{FF2B5EF4-FFF2-40B4-BE49-F238E27FC236}">
                <a16:creationId xmlns:a16="http://schemas.microsoft.com/office/drawing/2014/main" id="{CB3993A2-947E-BE47-B5D5-51D290AFC527}"/>
              </a:ext>
            </a:extLst>
          </p:cNvPr>
          <p:cNvSpPr>
            <a:spLocks noGrp="1"/>
          </p:cNvSpPr>
          <p:nvPr>
            <p:ph type="sldNum" sz="quarter" idx="13"/>
          </p:nvPr>
        </p:nvSpPr>
        <p:spPr/>
        <p:txBody>
          <a:bodyPr/>
          <a:lstStyle/>
          <a:p>
            <a:pPr algn="r"/>
            <a:fld id="{275F0495-0EA6-8F48-9FDA-F603597FF733}" type="slidenum">
              <a:rPr lang="en-US" smtClean="0"/>
              <a:pPr algn="r"/>
              <a:t>99</a:t>
            </a:fld>
            <a:endParaRPr lang="en-US" dirty="0"/>
          </a:p>
        </p:txBody>
      </p:sp>
      <p:sp>
        <p:nvSpPr>
          <p:cNvPr id="5" name="Rectangle 4">
            <a:extLst>
              <a:ext uri="{FF2B5EF4-FFF2-40B4-BE49-F238E27FC236}">
                <a16:creationId xmlns:a16="http://schemas.microsoft.com/office/drawing/2014/main" id="{B7A36621-15BD-0D4F-8728-366F1324CA6A}"/>
              </a:ext>
            </a:extLst>
          </p:cNvPr>
          <p:cNvSpPr/>
          <p:nvPr/>
        </p:nvSpPr>
        <p:spPr>
          <a:xfrm>
            <a:off x="515938" y="4673536"/>
            <a:ext cx="3637421" cy="1077218"/>
          </a:xfrm>
          <a:prstGeom prst="rect">
            <a:avLst/>
          </a:prstGeom>
        </p:spPr>
        <p:txBody>
          <a:bodyPr wrap="square">
            <a:spAutoFit/>
          </a:bodyPr>
          <a:lstStyle/>
          <a:p>
            <a:r>
              <a:rPr lang="en-AU" sz="3200" dirty="0">
                <a:solidFill>
                  <a:schemeClr val="tx2"/>
                </a:solidFill>
              </a:rPr>
              <a:t>Click on the image to play the video.</a:t>
            </a:r>
          </a:p>
        </p:txBody>
      </p:sp>
    </p:spTree>
    <p:extLst>
      <p:ext uri="{BB962C8B-B14F-4D97-AF65-F5344CB8AC3E}">
        <p14:creationId xmlns:p14="http://schemas.microsoft.com/office/powerpoint/2010/main" val="3000796473"/>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363D41"/>
      </a:dk2>
      <a:lt2>
        <a:srgbClr val="E7E6E6"/>
      </a:lt2>
      <a:accent1>
        <a:srgbClr val="FFC20E"/>
      </a:accent1>
      <a:accent2>
        <a:srgbClr val="EF700B"/>
      </a:accent2>
      <a:accent3>
        <a:srgbClr val="F68B1F"/>
      </a:accent3>
      <a:accent4>
        <a:srgbClr val="000000"/>
      </a:accent4>
      <a:accent5>
        <a:srgbClr val="000000"/>
      </a:accent5>
      <a:accent6>
        <a:srgbClr val="000000"/>
      </a:accent6>
      <a:hlink>
        <a:srgbClr val="EF700A"/>
      </a:hlink>
      <a:folHlink>
        <a:srgbClr val="FFC10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8100">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
    <Synchronization>Asynchronous</Synchronization>
    <Type>10003</Type>
    <SequenceNumber>10000</SequenceNumber>
    <Assembly>RecordPoint.Active.UI, Version=1.0.0.0, Culture=neutral, PublicKeyToken=d49476ae5b650bf3</Assembly>
    <Class>RecordPoint.Active.UI.Events.WorkflowItemEventReceiver</Class>
    <Data/>
    <Filter/>
  </Receiver>
  <Receiver>
    <Name/>
    <Synchronization>Synchronous</Synchronization>
    <Type>3</Type>
    <SequenceNumber>10000</SequenceNumber>
    <Assembly>RecordPoint.Active.UI, Version=1.0.0.0, Culture=neutral, PublicKeyToken=d49476ae5b650bf3</Assembly>
    <Class>RecordPoint.Active.UI.Events.WorkflowItemEventReceiver</Class>
    <Data/>
    <Filter/>
  </Receiver>
  <Receiver>
    <Name/>
    <Synchronization>Asynchronous</Synchronization>
    <Type>10009</Type>
    <SequenceNumber>10000</SequenceNumber>
    <Assembly>RecordPoint.Active.UI, Version=1.0.0.0, Culture=neutral, PublicKeyToken=d49476ae5b650bf3</Assembly>
    <Class>RecordPoint.Active.UI.Events.WorkflowItemEventReceiver</Class>
    <Data/>
    <Filter/>
  </Receiver>
  <Receiver>
    <Name/>
    <Synchronization>Synchronous</Synchronization>
    <Type>9</Type>
    <SequenceNumber>10000</SequenceNumber>
    <Assembly>RecordPoint.Active.UI, Version=1.0.0.0, Culture=neutral, PublicKeyToken=d49476ae5b650bf3</Assembly>
    <Class>RecordPoint.Active.UI.Events.WorkflowItemEventReceiver</Class>
    <Data/>
    <Filter/>
  </Receiver>
  <Receiver>
    <Name/>
    <Synchronization>Asynchronous</Synchronization>
    <Type>10103</Type>
    <SequenceNumber>10000</SequenceNumber>
    <Assembly>RecordPoint.Active.UI, Version=1.0.0.0, Culture=neutral, PublicKeyToken=d49476ae5b650bf3</Assembly>
    <Class>RecordPoint.Active.UI.Events.WorkflowListEventReceiver</Class>
    <Data/>
    <Filter/>
  </Receiver>
  <Receiver>
    <Name/>
    <Synchronization>Synchronous</Synchronization>
    <Type>102</Type>
    <SequenceNumber>10000</SequenceNumber>
    <Assembly>RecordPoint.Active.UI, Version=1.0.0.0, Culture=neutral, PublicKeyToken=d49476ae5b650bf3</Assembly>
    <Class>RecordPoint.Active.UI.Events.WorkflowListEventReceiver</Class>
    <Data/>
    <Filter/>
  </Receiver>
  <Receiver>
    <Name/>
    <Synchronization>Asynchronous</Synchronization>
    <Type>10105</Type>
    <SequenceNumber>10000</SequenceNumber>
    <Assembly>RecordPoint.Active.UI, Version=1.0.0.0, Culture=neutral, PublicKeyToken=d49476ae5b650bf3</Assembly>
    <Class>RecordPoint.Active.UI.Events.WorkflowListEventReceiver</Class>
    <Data/>
    <Filter/>
  </Receiver>
  <Receiver>
    <Name/>
    <Synchronization>Synchronous</Synchronization>
    <Type>105</Type>
    <SequenceNumber>10000</SequenceNumber>
    <Assembly>RecordPoint.Active.UI, Version=1.0.0.0, Culture=neutral, PublicKeyToken=d49476ae5b650bf3</Assembly>
    <Class>RecordPoint.Active.UI.Events.WorkflowListEventReceiver</Class>
    <Data/>
    <Filter/>
  </Receiver>
  <Receiver>
    <Name/>
    <Synchronization>Asynchronous</Synchronization>
    <Type>10002</Type>
    <SequenceNumber>10000</SequenceNumber>
    <Assembly>RecordPoint.Active.UI, Version=1.0.0.0, Culture=neutral, PublicKeyToken=d49476ae5b650bf3</Assembly>
    <Class>RecordPoint.Active.UI.Events.WorkflowItemEventReceiver</Class>
    <Data/>
    <Filter/>
  </Receiver>
  <Receiver>
    <Name/>
    <Synchronization>Synchronous</Synchronization>
    <Type>2</Type>
    <SequenceNumber>10000</SequenceNumber>
    <Assembly>RecordPoint.Active.UI, Version=1.0.0.0, Culture=neutral, PublicKeyToken=d49476ae5b650bf3</Assembly>
    <Class>RecordPoint.Active.UI.Events.WorkflowItemEventReceiver</Class>
    <Data/>
    <Filter/>
  </Receiver>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dlc_DocId xmlns="8ccc4631-9afc-4718-b120-5e2e37a03cc7">PROJ-2005426192-153</_dlc_DocId>
    <_dlc_DocIdUrl xmlns="8ccc4631-9afc-4718-b120-5e2e37a03cc7">
      <Url>http://thedock.gbrmpa.gov.au/sites/Projects/P000462/_layouts/15/DocIdRedir.aspx?ID=PROJ-2005426192-153</Url>
      <Description>PROJ-2005426192-153</Description>
    </_dlc_DocIdUrl>
    <l4ba906edc45473eb13c092227ac9e49 xmlns="8ccc4631-9afc-4718-b120-5e2e37a03cc7">
      <Terms xmlns="http://schemas.microsoft.com/office/infopath/2007/PartnerControls"/>
    </l4ba906edc45473eb13c092227ac9e49>
    <TaxCatchAll xmlns="8ccc4631-9afc-4718-b120-5e2e37a03cc7"/>
    <a2118650a77a4a97b805ceb1a6b3e3dc xmlns="8ccc4631-9afc-4718-b120-5e2e37a03cc7">
      <Terms xmlns="http://schemas.microsoft.com/office/infopath/2007/PartnerControls"/>
    </a2118650a77a4a97b805ceb1a6b3e3dc>
    <d0747cfb6ae7448aa5f5fea81ef00a8a xmlns="8ccc4631-9afc-4718-b120-5e2e37a03cc7">
      <Terms xmlns="http://schemas.microsoft.com/office/infopath/2007/PartnerControls"/>
    </d0747cfb6ae7448aa5f5fea81ef00a8a>
  </documentManagement>
</p:properties>
</file>

<file path=customXml/item4.xml><?xml version="1.0" encoding="utf-8"?>
<ct:contentTypeSchema xmlns:ct="http://schemas.microsoft.com/office/2006/metadata/contentType" xmlns:ma="http://schemas.microsoft.com/office/2006/metadata/properties/metaAttributes" ct:_="" ma:_="" ma:contentTypeName="GBRMPA Project Document" ma:contentTypeID="0x010100441936E5D27A4AF2935B3316DA024CF200B1A9D9972D1440619AFD507BD907ADAB0034A19E061A461540A8C9F28B84B7E298" ma:contentTypeVersion="23" ma:contentTypeDescription="" ma:contentTypeScope="" ma:versionID="03bc176a60bc91e1c1455719a62674ae">
  <xsd:schema xmlns:xsd="http://www.w3.org/2001/XMLSchema" xmlns:xs="http://www.w3.org/2001/XMLSchema" xmlns:p="http://schemas.microsoft.com/office/2006/metadata/properties" xmlns:ns2="8ccc4631-9afc-4718-b120-5e2e37a03cc7" targetNamespace="http://schemas.microsoft.com/office/2006/metadata/properties" ma:root="true" ma:fieldsID="ec6582c18c769ce1dede89e83ddb5194" ns2:_="">
    <xsd:import namespace="8ccc4631-9afc-4718-b120-5e2e37a03cc7"/>
    <xsd:element name="properties">
      <xsd:complexType>
        <xsd:sequence>
          <xsd:element name="documentManagement">
            <xsd:complexType>
              <xsd:all>
                <xsd:element ref="ns2:TaxCatchAll" minOccurs="0"/>
                <xsd:element ref="ns2:TaxCatchAllLabel" minOccurs="0"/>
                <xsd:element ref="ns2:a2118650a77a4a97b805ceb1a6b3e3dc" minOccurs="0"/>
                <xsd:element ref="ns2:_dlc_DocId" minOccurs="0"/>
                <xsd:element ref="ns2:_dlc_DocIdUrl" minOccurs="0"/>
                <xsd:element ref="ns2:_dlc_DocIdPersistId" minOccurs="0"/>
                <xsd:element ref="ns2:SharedWithUsers" minOccurs="0"/>
                <xsd:element ref="ns2:d0747cfb6ae7448aa5f5fea81ef00a8a" minOccurs="0"/>
                <xsd:element ref="ns2:l4ba906edc45473eb13c092227ac9e49"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cc4631-9afc-4718-b120-5e2e37a03cc7"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469dd843-ebb8-4636-a4bb-f95b42c25edb}" ma:internalName="TaxCatchAll" ma:showField="CatchAllData" ma:web="8ccc4631-9afc-4718-b120-5e2e37a03cc7">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469dd843-ebb8-4636-a4bb-f95b42c25edb}" ma:internalName="TaxCatchAllLabel" ma:readOnly="true" ma:showField="CatchAllDataLabel" ma:web="8ccc4631-9afc-4718-b120-5e2e37a03cc7">
      <xsd:complexType>
        <xsd:complexContent>
          <xsd:extension base="dms:MultiChoiceLookup">
            <xsd:sequence>
              <xsd:element name="Value" type="dms:Lookup" maxOccurs="unbounded" minOccurs="0" nillable="true"/>
            </xsd:sequence>
          </xsd:extension>
        </xsd:complexContent>
      </xsd:complexType>
    </xsd:element>
    <xsd:element name="a2118650a77a4a97b805ceb1a6b3e3dc" ma:index="10" nillable="true" ma:taxonomy="true" ma:internalName="a2118650a77a4a97b805ceb1a6b3e3dc" ma:taxonomyFieldName="ProjectPhase" ma:displayName="Project Phase" ma:default="" ma:fieldId="{a2118650-a77a-4a97-b805-ceb1a6b3e3dc}" ma:sspId="61e09954-7ca0-41ec-b279-33dba56ed054" ma:termSetId="4f4d3a88-9e2c-4e89-a24c-7192fac98516" ma:anchorId="00000000-0000-0000-0000-000000000000" ma:open="false" ma:isKeyword="false">
      <xsd:complexType>
        <xsd:sequence>
          <xsd:element ref="pc:Terms" minOccurs="0" maxOccurs="1"/>
        </xsd:sequence>
      </xsd:complexType>
    </xsd:element>
    <xsd:element name="_dlc_DocId" ma:index="12" nillable="true" ma:displayName="Document ID Value" ma:description="The value of the document ID assigned to this item." ma:internalName="_dlc_DocId" ma:readOnly="true">
      <xsd:simpleType>
        <xsd:restriction base="dms:Text"/>
      </xsd:simpleType>
    </xsd:element>
    <xsd:element name="_dlc_DocIdUrl" ma:index="13"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4" nillable="true" ma:displayName="Persist ID" ma:description="Keep ID on add." ma:hidden="true" ma:internalName="_dlc_DocIdPersistId" ma:readOnly="true">
      <xsd:simpleType>
        <xsd:restriction base="dms:Boolean"/>
      </xsd:simple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0747cfb6ae7448aa5f5fea81ef00a8a" ma:index="18" nillable="true" ma:taxonomy="true" ma:internalName="d0747cfb6ae7448aa5f5fea81ef00a8a" ma:taxonomyFieldName="Document_x0020_Type" ma:displayName="Document Type" ma:default="" ma:fieldId="{d0747cfb-6ae7-448a-a5f5-fea81ef00a8a}" ma:sspId="61e09954-7ca0-41ec-b279-33dba56ed054" ma:termSetId="75487830-5817-45b5-8ad4-60c8ae54c88f" ma:anchorId="00000000-0000-0000-0000-000000000000" ma:open="false" ma:isKeyword="false">
      <xsd:complexType>
        <xsd:sequence>
          <xsd:element ref="pc:Terms" minOccurs="0" maxOccurs="1"/>
        </xsd:sequence>
      </xsd:complexType>
    </xsd:element>
    <xsd:element name="l4ba906edc45473eb13c092227ac9e49" ma:index="20" nillable="true" ma:taxonomy="true" ma:internalName="l4ba906edc45473eb13c092227ac9e49" ma:taxonomyFieldName="Department_x0020_Type" ma:displayName="Department" ma:default="" ma:fieldId="{54ba906e-dc45-473e-b13c-092227ac9e49}" ma:taxonomyMulti="true" ma:sspId="61e09954-7ca0-41ec-b279-33dba56ed054" ma:termSetId="b8528b74-ed3f-411b-9473-76e1791b003a"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7C98C48-DCD7-4C02-9C86-571F9C2BE4AA}">
  <ds:schemaRefs>
    <ds:schemaRef ds:uri="http://schemas.microsoft.com/sharepoint/events"/>
  </ds:schemaRefs>
</ds:datastoreItem>
</file>

<file path=customXml/itemProps2.xml><?xml version="1.0" encoding="utf-8"?>
<ds:datastoreItem xmlns:ds="http://schemas.openxmlformats.org/officeDocument/2006/customXml" ds:itemID="{AFBA835C-AF69-4A9F-A67C-9C9AD0556940}">
  <ds:schemaRefs>
    <ds:schemaRef ds:uri="http://schemas.microsoft.com/sharepoint/v3/contenttype/forms"/>
  </ds:schemaRefs>
</ds:datastoreItem>
</file>

<file path=customXml/itemProps3.xml><?xml version="1.0" encoding="utf-8"?>
<ds:datastoreItem xmlns:ds="http://schemas.openxmlformats.org/officeDocument/2006/customXml" ds:itemID="{5162731D-9493-463A-ADB2-3A138B50743D}">
  <ds:schemaRefs>
    <ds:schemaRef ds:uri="http://purl.org/dc/terms/"/>
    <ds:schemaRef ds:uri="http://schemas.microsoft.com/office/infopath/2007/PartnerControls"/>
    <ds:schemaRef ds:uri="http://schemas.microsoft.com/office/2006/documentManagement/types"/>
    <ds:schemaRef ds:uri="http://purl.org/dc/elements/1.1/"/>
    <ds:schemaRef ds:uri="http://www.w3.org/XML/1998/namespace"/>
    <ds:schemaRef ds:uri="http://purl.org/dc/dcmitype/"/>
    <ds:schemaRef ds:uri="http://schemas.openxmlformats.org/package/2006/metadata/core-properties"/>
    <ds:schemaRef ds:uri="8ccc4631-9afc-4718-b120-5e2e37a03cc7"/>
    <ds:schemaRef ds:uri="http://schemas.microsoft.com/office/2006/metadata/properties"/>
  </ds:schemaRefs>
</ds:datastoreItem>
</file>

<file path=customXml/itemProps4.xml><?xml version="1.0" encoding="utf-8"?>
<ds:datastoreItem xmlns:ds="http://schemas.openxmlformats.org/officeDocument/2006/customXml" ds:itemID="{1DCB7AB3-F709-4A0B-AD06-2621F9AB1F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cc4631-9afc-4718-b120-5e2e37a03c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1400</TotalTime>
  <Words>5226</Words>
  <Application>Microsoft Office PowerPoint</Application>
  <PresentationFormat>Widescreen</PresentationFormat>
  <Paragraphs>786</Paragraphs>
  <Slides>198</Slides>
  <Notes>156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198</vt:i4>
      </vt:variant>
    </vt:vector>
  </HeadingPairs>
  <TitlesOfParts>
    <vt:vector size="205" baseType="lpstr">
      <vt:lpstr>Arial</vt:lpstr>
      <vt:lpstr>Arial Body</vt:lpstr>
      <vt:lpstr>Calibri</vt:lpstr>
      <vt:lpstr>Cavolini</vt:lpstr>
      <vt:lpstr>Times New Roman</vt:lpstr>
      <vt:lpstr>Wingdings</vt:lpstr>
      <vt:lpstr>Office Theme</vt:lpstr>
      <vt:lpstr>Be a Marine Biologist for a Day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can I help the  Great Barrier Reef?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to count in 10 minutes. </vt:lpstr>
      <vt:lpstr>Why count these animals in particular?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Sea cucumber</vt:lpstr>
      <vt:lpstr>PowerPoint Presentation</vt:lpstr>
      <vt:lpstr>PowerPoint Presentation</vt:lpstr>
      <vt:lpstr>PowerPoint Presentation</vt:lpstr>
      <vt:lpstr>PowerPoint Presentation</vt:lpstr>
      <vt:lpstr>PowerPoint Presentation</vt:lpstr>
      <vt:lpstr>PowerPoint Presentation</vt:lpstr>
      <vt:lpstr>Why count sea cucumbers?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giant clams?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butterflyfish?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grazing herbivores?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potato cod is another massive reef fish.</vt:lpstr>
      <vt:lpstr>PowerPoint Presentation</vt:lpstr>
      <vt:lpstr>PowerPoint Presentation</vt:lpstr>
      <vt:lpstr>PowerPoint Presentation</vt:lpstr>
      <vt:lpstr>PowerPoint Presentation</vt:lpstr>
      <vt:lpstr>PowerPoint Presentation</vt:lpstr>
      <vt:lpstr>Why count the very big cods  and groupers?</vt:lpstr>
      <vt:lpstr>PowerPoint Presentation</vt:lpstr>
      <vt:lpstr>Why count the very big cods  and groupers?</vt:lpstr>
      <vt:lpstr>PowerPoint Presentation</vt:lpstr>
      <vt:lpstr>PowerPoint Presentation</vt:lpstr>
      <vt:lpstr>Spot the difference. Hint: compare the shape of the tail.</vt:lpstr>
      <vt:lpstr>PowerPoint Presentation</vt:lpstr>
      <vt:lpstr>PowerPoint Presentation</vt:lpstr>
      <vt:lpstr>PowerPoint Presentation</vt:lpstr>
      <vt:lpstr>PowerPoint Presentation</vt:lpstr>
      <vt:lpstr>Why count coral trout?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Maori wrasse?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many sea turtles pictured below are threatened  with extinction?</vt:lpstr>
      <vt:lpstr>PowerPoint Presentation</vt:lpstr>
      <vt:lpstr>All storm water drains lead to the sea. How can I help the Great Barrier Reef?</vt:lpstr>
      <vt:lpstr>Why count sea turtles?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sharks?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count crown-of-thorns starfish?</vt:lpstr>
      <vt:lpstr>PowerPoint Presentation</vt:lpstr>
      <vt:lpstr>Count the adults and juveniles. Juveniles are smaller than your hand.</vt:lpstr>
      <vt:lpstr>PowerPoint Presentation</vt:lpstr>
      <vt:lpstr>After your survey, your reef guide will help you complete this table, ready for database entry.</vt:lpstr>
      <vt:lpstr>PowerPoint Presentation</vt:lpstr>
      <vt:lpstr>PowerPoint Presentation</vt:lpstr>
      <vt:lpstr>PowerPoint Presentation</vt:lpstr>
      <vt:lpstr>PowerPoint Presentation</vt:lpstr>
      <vt:lpstr>Enjoy your trip to the Great Barrier Reef!</vt:lpstr>
      <vt:lpstr>PowerPoint Presentation</vt:lpstr>
      <vt:lpstr>Before the excursion, register for Eye on the Reef Rapid Monitoring survey. The link to connect is provided at the end of these instructions.</vt:lpstr>
      <vt:lpstr>Register.</vt:lpstr>
      <vt:lpstr>Click ‘Register’.</vt:lpstr>
      <vt:lpstr>Enter your name, email and contact number.  Click ‘Submit Registration’.</vt:lpstr>
      <vt:lpstr>Are you ready?  Click on the image below (in full screen) to connect. Or copy/paste the URL in the notes section.</vt:lpstr>
      <vt:lpstr>PowerPoint Presentation</vt:lpstr>
      <vt:lpstr>PowerPoint Presentation</vt:lpstr>
      <vt:lpstr>PowerPoint Presentation</vt:lpstr>
      <vt:lpstr>PowerPoint Presentation</vt:lpstr>
      <vt:lpstr>PowerPoint Presentation</vt:lpstr>
      <vt:lpstr>After your survey, your reef guide will help you complete this section, ready for database entry.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Danielle Ham</dc:creator>
  <cp:lastModifiedBy>Julie Spencer</cp:lastModifiedBy>
  <cp:revision>134</cp:revision>
  <dcterms:created xsi:type="dcterms:W3CDTF">2021-08-15T07:02:58Z</dcterms:created>
  <dcterms:modified xsi:type="dcterms:W3CDTF">2021-11-04T23:52:25Z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fa9bdf35-985c-412c-9ce2-8e5197b44605</vt:lpwstr>
  </property>
  <property fmtid="{D5CDD505-2E9C-101B-9397-08002B2CF9AE}" pid="3" name="DocumentSetDescription">
    <vt:lpwstr>Completed versions of resources. All proofread and graphically designed.</vt:lpwstr>
  </property>
  <property fmtid="{D5CDD505-2E9C-101B-9397-08002B2CF9AE}" pid="4" name="ContentTypeId">
    <vt:lpwstr>0x010100441936E5D27A4AF2935B3316DA024CF200B1A9D9972D1440619AFD507BD907ADAB0034A19E061A461540A8C9F28B84B7E298</vt:lpwstr>
  </property>
  <property fmtid="{D5CDD505-2E9C-101B-9397-08002B2CF9AE}" pid="5" name="TitusGUID">
    <vt:lpwstr>03c510be-ecb8-4759-9821-63b82bfd3b05</vt:lpwstr>
  </property>
  <property fmtid="{D5CDD505-2E9C-101B-9397-08002B2CF9AE}" pid="6" name="SEC">
    <vt:lpwstr>OFFICIAL</vt:lpwstr>
  </property>
  <property fmtid="{D5CDD505-2E9C-101B-9397-08002B2CF9AE}" pid="7" name="ProjectPhase">
    <vt:lpwstr/>
  </property>
  <property fmtid="{D5CDD505-2E9C-101B-9397-08002B2CF9AE}" pid="8" name="Department Type">
    <vt:lpwstr/>
  </property>
  <property fmtid="{D5CDD505-2E9C-101B-9397-08002B2CF9AE}" pid="9" name="Document Type">
    <vt:lpwstr/>
  </property>
  <property fmtid="{D5CDD505-2E9C-101B-9397-08002B2CF9AE}" pid="10" name="RecordPoint_WorkflowType">
    <vt:lpwstr>ActiveSubmitStub</vt:lpwstr>
  </property>
  <property fmtid="{D5CDD505-2E9C-101B-9397-08002B2CF9AE}" pid="11" name="RecordPoint_ActiveItemUniqueId">
    <vt:lpwstr>{fa9bdf35-985c-412c-9ce2-8e5197b44605}</vt:lpwstr>
  </property>
  <property fmtid="{D5CDD505-2E9C-101B-9397-08002B2CF9AE}" pid="12" name="RecordPoint_ActiveItemWebId">
    <vt:lpwstr>{0ebf386d-8ac7-4b0d-a44d-de50c59d0e94}</vt:lpwstr>
  </property>
  <property fmtid="{D5CDD505-2E9C-101B-9397-08002B2CF9AE}" pid="13" name="RecordPoint_ActiveItemSiteId">
    <vt:lpwstr>{8ce9eba2-d4a5-4da0-9276-1d47a92e9210}</vt:lpwstr>
  </property>
  <property fmtid="{D5CDD505-2E9C-101B-9397-08002B2CF9AE}" pid="14" name="RecordPoint_ActiveItemListId">
    <vt:lpwstr>{e8968628-43cb-4961-977c-b8e20085cb27}</vt:lpwstr>
  </property>
</Properties>
</file>