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9"/>
  </p:notesMasterIdLst>
  <p:sldIdLst>
    <p:sldId id="763" r:id="rId6"/>
    <p:sldId id="765" r:id="rId7"/>
    <p:sldId id="766" r:id="rId8"/>
  </p:sldIdLst>
  <p:sldSz cx="7559675" cy="10691813"/>
  <p:notesSz cx="6888163" cy="10018713"/>
  <p:defaultTextStyle>
    <a:defPPr>
      <a:defRPr lang="en-US"/>
    </a:defPPr>
    <a:lvl1pPr marL="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pos="331" userDrawn="1">
          <p15:clr>
            <a:srgbClr val="A4A3A4"/>
          </p15:clr>
        </p15:guide>
        <p15:guide id="4" orient="horz" pos="3367" userDrawn="1">
          <p15:clr>
            <a:srgbClr val="A4A3A4"/>
          </p15:clr>
        </p15:guide>
        <p15:guide id="5" orient="horz" pos="6407" userDrawn="1">
          <p15:clr>
            <a:srgbClr val="A4A3A4"/>
          </p15:clr>
        </p15:guide>
        <p15:guide id="6" pos="442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il Riches" initials="G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33" autoAdjust="0"/>
    <p:restoredTop sz="95238" autoAdjust="0"/>
  </p:normalViewPr>
  <p:slideViewPr>
    <p:cSldViewPr>
      <p:cViewPr varScale="1">
        <p:scale>
          <a:sx n="68" d="100"/>
          <a:sy n="68" d="100"/>
        </p:scale>
        <p:origin x="2730" y="90"/>
      </p:cViewPr>
      <p:guideLst>
        <p:guide orient="horz" pos="328"/>
        <p:guide pos="2381"/>
        <p:guide pos="331"/>
        <p:guide orient="horz" pos="3367"/>
        <p:guide orient="horz" pos="6407"/>
        <p:guide pos="442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148" y="0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r">
              <a:defRPr sz="1200"/>
            </a:lvl1pPr>
          </a:lstStyle>
          <a:p>
            <a:fld id="{B311833B-65A7-4B04-9E13-7DEB37ED3333}" type="datetimeFigureOut">
              <a:rPr lang="en-AU" smtClean="0"/>
              <a:pPr/>
              <a:t>14/10/2021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9300"/>
            <a:ext cx="2659063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0" tIns="45710" rIns="91420" bIns="4571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9532"/>
            <a:ext cx="5510530" cy="4508101"/>
          </a:xfrm>
          <a:prstGeom prst="rect">
            <a:avLst/>
          </a:prstGeom>
        </p:spPr>
        <p:txBody>
          <a:bodyPr vert="horz" lIns="91420" tIns="45710" rIns="91420" bIns="4571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515854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148" y="9515854"/>
            <a:ext cx="2985406" cy="50125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r">
              <a:defRPr sz="1200"/>
            </a:lvl1pPr>
          </a:lstStyle>
          <a:p>
            <a:fld id="{E17E4790-4B88-4B3E-89CD-9E8426F404CC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1764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4550" y="749300"/>
            <a:ext cx="2659063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CAN GBRMPA PUBLISH THESE? It would be great marketing???!!! Could make it some sort of competition perhaps???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0843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https://www.qcaa.qld.edu.au/downloads/senior-qce/sciences/snr_aquatic_19_app_highlighted_standards.pdf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7E4790-4B88-4B3E-89CD-9E8426F404CC}" type="slidenum">
              <a:rPr lang="en-AU" smtClean="0"/>
              <a:pPr/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5817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3951" y="6058694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14/10/2021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14/10/2021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10573" y="571716"/>
            <a:ext cx="1275696" cy="121619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3489" y="571716"/>
            <a:ext cx="3701091" cy="121619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14/10/2021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14/10/2021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162" y="6870480"/>
            <a:ext cx="6425724" cy="21235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162" y="4531648"/>
            <a:ext cx="6425724" cy="233883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14/10/2021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3488" y="3326342"/>
            <a:ext cx="2488393" cy="9407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7876" y="3326342"/>
            <a:ext cx="2488393" cy="9407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14/10/2021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84" y="2393283"/>
            <a:ext cx="3340169" cy="9974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84" y="3390690"/>
            <a:ext cx="3340169" cy="6160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0211" y="2393283"/>
            <a:ext cx="3341481" cy="9974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0211" y="3390690"/>
            <a:ext cx="3341481" cy="6160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14/10/2021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14/10/2021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14/10/2021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5623" y="425693"/>
            <a:ext cx="4226069" cy="9125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84" y="2237362"/>
            <a:ext cx="2487081" cy="73134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14/10/2021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749" y="7484270"/>
            <a:ext cx="4535805" cy="88356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BBCE7-22BB-4C35-B64C-521946A1A25E}" type="datetimeFigureOut">
              <a:rPr lang="en-AU" smtClean="0"/>
              <a:pPr/>
              <a:t>14/10/2021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984" y="428168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84" y="2494758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984" y="9909728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BBCE7-22BB-4C35-B64C-521946A1A25E}" type="datetimeFigureOut">
              <a:rPr lang="en-AU" smtClean="0"/>
              <a:pPr/>
              <a:t>14/10/2021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2889" y="9909728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7767" y="9909728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11533-C339-4AC9-9FBB-5D0E827ECBD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991BA5DD-A481-46A8-90B1-7D5936B449E5}"/>
              </a:ext>
            </a:extLst>
          </p:cNvPr>
          <p:cNvSpPr txBox="1"/>
          <p:nvPr/>
        </p:nvSpPr>
        <p:spPr>
          <a:xfrm>
            <a:off x="525463" y="2759790"/>
            <a:ext cx="613469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Answer the question: </a:t>
            </a:r>
          </a:p>
          <a:p>
            <a:pPr>
              <a:spcAft>
                <a:spcPts val="1200"/>
              </a:spcAft>
            </a:pPr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  <a:t>How did I help</a:t>
            </a:r>
            <a:b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  <a:t>the Great </a:t>
            </a:r>
            <a:r>
              <a:rPr lang="en-A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Barrier </a:t>
            </a:r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</a:rPr>
              <a:t>Reef?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D2125F-E73D-47D3-8F12-2F920815C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651038">
            <a:off x="2032889" y="5179837"/>
            <a:ext cx="3119841" cy="13223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6ED97A-2B66-47D3-AF90-36AFF949B684}"/>
              </a:ext>
            </a:extLst>
          </p:cNvPr>
          <p:cNvSpPr txBox="1"/>
          <p:nvPr/>
        </p:nvSpPr>
        <p:spPr>
          <a:xfrm>
            <a:off x="525463" y="7014041"/>
            <a:ext cx="6842649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AU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Multi-modal presentation</a:t>
            </a:r>
          </a:p>
          <a:p>
            <a:pPr>
              <a:spcAft>
                <a:spcPts val="1200"/>
              </a:spcAft>
            </a:pPr>
            <a:r>
              <a:rPr lang="en-A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Length</a:t>
            </a:r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AU" sz="2000" dirty="0"/>
              <a:t>2-4 minutes (year 11) or 3-6 minutes (year 12).</a:t>
            </a:r>
          </a:p>
          <a:p>
            <a:pPr>
              <a:spcAft>
                <a:spcPts val="1200"/>
              </a:spcAft>
            </a:pPr>
            <a:r>
              <a:rPr lang="en-AU" sz="2000" dirty="0"/>
              <a:t>+ Written component: activity book,</a:t>
            </a:r>
            <a:br>
              <a:rPr lang="en-AU" sz="2000" dirty="0"/>
            </a:br>
            <a:r>
              <a:rPr lang="en-AU" sz="2000" dirty="0"/>
              <a:t>+ Performance component: demonstration of snorkelling.</a:t>
            </a:r>
          </a:p>
          <a:p>
            <a:pPr>
              <a:spcAft>
                <a:spcPts val="1200"/>
              </a:spcAft>
            </a:pPr>
            <a:r>
              <a:rPr lang="en-A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Draft due date:</a:t>
            </a:r>
            <a:endParaRPr lang="en-A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3600"/>
              </a:spcAft>
            </a:pPr>
            <a:r>
              <a:rPr lang="en-A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Final due date:</a:t>
            </a:r>
            <a:endParaRPr lang="en-A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AU" sz="1200" dirty="0">
                <a:latin typeface="Arial" panose="020B0604020202020204" pitchFamily="34" charset="0"/>
                <a:cs typeface="Arial" panose="020B0604020202020204" pitchFamily="34" charset="0"/>
              </a:rPr>
              <a:t>Teacher nominated presentations will be sent to GBRMPA for publication.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91CE76-99D9-1C4B-8655-1C390674135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5463" y="555976"/>
            <a:ext cx="2866731" cy="10455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E2ABC70-69DC-754F-8CEE-211D36B8DE55}"/>
              </a:ext>
            </a:extLst>
          </p:cNvPr>
          <p:cNvSpPr/>
          <p:nvPr/>
        </p:nvSpPr>
        <p:spPr>
          <a:xfrm>
            <a:off x="4739709" y="1016715"/>
            <a:ext cx="2341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AU" sz="1600" b="1" dirty="0"/>
              <a:t>AQUATIC PRACTICES</a:t>
            </a:r>
            <a:br>
              <a:rPr lang="en-AU" sz="1600" b="1" dirty="0"/>
            </a:br>
            <a:r>
              <a:rPr lang="en-AU" sz="1600" b="1" dirty="0"/>
              <a:t>ASSESSMENT TASK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E6DF572-CEF1-7C4A-9733-960671EF29DA}"/>
              </a:ext>
            </a:extLst>
          </p:cNvPr>
          <p:cNvCxnSpPr>
            <a:cxnSpLocks/>
          </p:cNvCxnSpPr>
          <p:nvPr/>
        </p:nvCxnSpPr>
        <p:spPr>
          <a:xfrm>
            <a:off x="553031" y="9882410"/>
            <a:ext cx="645361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978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4D0117-3ECC-465D-9669-19C4CE927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28" y="1529482"/>
            <a:ext cx="6614334" cy="22635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F378A2-1B58-4D93-A9AA-E3699DE37399}"/>
              </a:ext>
            </a:extLst>
          </p:cNvPr>
          <p:cNvSpPr txBox="1"/>
          <p:nvPr/>
        </p:nvSpPr>
        <p:spPr>
          <a:xfrm>
            <a:off x="563337" y="548740"/>
            <a:ext cx="6156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/>
              <a:t>Aquatic Practices: project.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AE0D62-E9D6-4DCE-89DB-96EC1A0C8FA7}"/>
              </a:ext>
            </a:extLst>
          </p:cNvPr>
          <p:cNvSpPr txBox="1"/>
          <p:nvPr/>
        </p:nvSpPr>
        <p:spPr>
          <a:xfrm>
            <a:off x="523735" y="4188961"/>
            <a:ext cx="64944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AU" sz="1600" dirty="0"/>
              <a:t>Written component: activity book.</a:t>
            </a:r>
          </a:p>
          <a:p>
            <a:pPr>
              <a:spcAft>
                <a:spcPts val="600"/>
              </a:spcAft>
            </a:pPr>
            <a:r>
              <a:rPr lang="en-AU" sz="1600" dirty="0"/>
              <a:t>Multi-modal component: presentation about excursion outcomes.</a:t>
            </a:r>
          </a:p>
          <a:p>
            <a:pPr>
              <a:spcAft>
                <a:spcPts val="600"/>
              </a:spcAft>
            </a:pPr>
            <a:r>
              <a:rPr lang="en-AU" sz="1600" dirty="0"/>
              <a:t>Performance component: demonstration of snorkelling.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94FC66-5BFD-44E3-A666-F893237AB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463" y="5569813"/>
            <a:ext cx="6494462" cy="380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61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01D6F0A-A0EA-2C41-B60D-4BF7CD64E3A0}"/>
              </a:ext>
            </a:extLst>
          </p:cNvPr>
          <p:cNvSpPr txBox="1"/>
          <p:nvPr/>
        </p:nvSpPr>
        <p:spPr>
          <a:xfrm>
            <a:off x="499410" y="9190689"/>
            <a:ext cx="6520516" cy="9804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Teacher comments: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69A47B-9ECD-42DD-AFDC-CB131E9EA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1317290" y="2866496"/>
            <a:ext cx="7970307" cy="44773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DB9DA2-E907-4AD9-AAB2-109B572BFBA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744"/>
          <a:stretch/>
        </p:blipFill>
        <p:spPr>
          <a:xfrm rot="16200000">
            <a:off x="2110449" y="3945292"/>
            <a:ext cx="7920899" cy="23691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E80AE8-A1CC-0F4A-BC8B-55D529FE3F2C}"/>
              </a:ext>
            </a:extLst>
          </p:cNvPr>
          <p:cNvSpPr txBox="1"/>
          <p:nvPr/>
        </p:nvSpPr>
        <p:spPr>
          <a:xfrm>
            <a:off x="528903" y="553649"/>
            <a:ext cx="6491023" cy="4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latin typeface="Arial" panose="020B0604020202020204" pitchFamily="34" charset="0"/>
                <a:cs typeface="Arial" panose="020B0604020202020204" pitchFamily="34" charset="0"/>
              </a:rPr>
              <a:t>Name: </a:t>
            </a:r>
          </a:p>
        </p:txBody>
      </p:sp>
    </p:spTree>
    <p:extLst>
      <p:ext uri="{BB962C8B-B14F-4D97-AF65-F5344CB8AC3E}">
        <p14:creationId xmlns:p14="http://schemas.microsoft.com/office/powerpoint/2010/main" val="3721551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ENIOR">
      <a:dk1>
        <a:srgbClr val="000000"/>
      </a:dk1>
      <a:lt1>
        <a:srgbClr val="FFFFFF"/>
      </a:lt1>
      <a:dk2>
        <a:srgbClr val="363D41"/>
      </a:dk2>
      <a:lt2>
        <a:srgbClr val="E7E6E6"/>
      </a:lt2>
      <a:accent1>
        <a:srgbClr val="E93E7B"/>
      </a:accent1>
      <a:accent2>
        <a:srgbClr val="98499C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98499C"/>
      </a:hlink>
      <a:folHlink>
        <a:srgbClr val="E93D7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4ba906edc45473eb13c092227ac9e49 xmlns="8ccc4631-9afc-4718-b120-5e2e37a03cc7">
      <Terms xmlns="http://schemas.microsoft.com/office/infopath/2007/PartnerControls"/>
    </l4ba906edc45473eb13c092227ac9e49>
    <TaxCatchAll xmlns="8ccc4631-9afc-4718-b120-5e2e37a03cc7"/>
    <a2118650a77a4a97b805ceb1a6b3e3dc xmlns="8ccc4631-9afc-4718-b120-5e2e37a03cc7">
      <Terms xmlns="http://schemas.microsoft.com/office/infopath/2007/PartnerControls"/>
    </a2118650a77a4a97b805ceb1a6b3e3dc>
    <d0747cfb6ae7448aa5f5fea81ef00a8a xmlns="8ccc4631-9afc-4718-b120-5e2e37a03cc7">
      <Terms xmlns="http://schemas.microsoft.com/office/infopath/2007/PartnerControls"/>
    </d0747cfb6ae7448aa5f5fea81ef00a8a>
    <_dlc_DocId xmlns="8ccc4631-9afc-4718-b120-5e2e37a03cc7">PROJ-2005426192-202</_dlc_DocId>
    <_dlc_DocIdUrl xmlns="8ccc4631-9afc-4718-b120-5e2e37a03cc7">
      <Url>http://thedock.gbrmpa.gov.au/sites/Projects/P000462/_layouts/15/DocIdRedir.aspx?ID=PROJ-2005426192-202</Url>
      <Description>PROJ-2005426192-202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GBRMPA Project Document" ma:contentTypeID="0x010100441936E5D27A4AF2935B3316DA024CF200B1A9D9972D1440619AFD507BD907ADAB0034A19E061A461540A8C9F28B84B7E298" ma:contentTypeVersion="23" ma:contentTypeDescription="" ma:contentTypeScope="" ma:versionID="03bc176a60bc91e1c1455719a62674ae">
  <xsd:schema xmlns:xsd="http://www.w3.org/2001/XMLSchema" xmlns:xs="http://www.w3.org/2001/XMLSchema" xmlns:p="http://schemas.microsoft.com/office/2006/metadata/properties" xmlns:ns2="8ccc4631-9afc-4718-b120-5e2e37a03cc7" targetNamespace="http://schemas.microsoft.com/office/2006/metadata/properties" ma:root="true" ma:fieldsID="ec6582c18c769ce1dede89e83ddb5194" ns2:_="">
    <xsd:import namespace="8ccc4631-9afc-4718-b120-5e2e37a03cc7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a2118650a77a4a97b805ceb1a6b3e3dc" minOccurs="0"/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d0747cfb6ae7448aa5f5fea81ef00a8a" minOccurs="0"/>
                <xsd:element ref="ns2:l4ba906edc45473eb13c092227ac9e49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cc4631-9afc-4718-b120-5e2e37a03cc7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69dd843-ebb8-4636-a4bb-f95b42c25edb}" ma:internalName="TaxCatchAll" ma:showField="CatchAllData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469dd843-ebb8-4636-a4bb-f95b42c25edb}" ma:internalName="TaxCatchAllLabel" ma:readOnly="true" ma:showField="CatchAllDataLabel" ma:web="8ccc4631-9afc-4718-b120-5e2e37a03c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2118650a77a4a97b805ceb1a6b3e3dc" ma:index="10" nillable="true" ma:taxonomy="true" ma:internalName="a2118650a77a4a97b805ceb1a6b3e3dc" ma:taxonomyFieldName="ProjectPhase" ma:displayName="Project Phase" ma:default="" ma:fieldId="{a2118650-a77a-4a97-b805-ceb1a6b3e3dc}" ma:sspId="61e09954-7ca0-41ec-b279-33dba56ed054" ma:termSetId="4f4d3a88-9e2c-4e89-a24c-7192fac98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0747cfb6ae7448aa5f5fea81ef00a8a" ma:index="18" nillable="true" ma:taxonomy="true" ma:internalName="d0747cfb6ae7448aa5f5fea81ef00a8a" ma:taxonomyFieldName="Document_x0020_Type" ma:displayName="Document Type" ma:default="" ma:fieldId="{d0747cfb-6ae7-448a-a5f5-fea81ef00a8a}" ma:sspId="61e09954-7ca0-41ec-b279-33dba56ed054" ma:termSetId="75487830-5817-45b5-8ad4-60c8ae54c8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ba906edc45473eb13c092227ac9e49" ma:index="20" nillable="true" ma:taxonomy="true" ma:internalName="l4ba906edc45473eb13c092227ac9e49" ma:taxonomyFieldName="Department_x0020_Type" ma:displayName="Department" ma:default="" ma:fieldId="{54ba906e-dc45-473e-b13c-092227ac9e49}" ma:taxonomyMulti="true" ma:sspId="61e09954-7ca0-41ec-b279-33dba56ed054" ma:termSetId="b8528b74-ed3f-411b-9473-76e1791b003a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/>
    <Synchronization>Asynchronous</Synchronization>
    <Type>10003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3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10009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9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Asynchronous</Synchronization>
    <Type>10103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102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Synchronous</Synchronization>
    <Type>105</Type>
    <SequenceNumber>10000</SequenceNumber>
    <Assembly>RecordPoint.Active.UI, Version=1.0.0.0, Culture=neutral, PublicKeyToken=d49476ae5b650bf3</Assembly>
    <Class>RecordPoint.Active.UI.Events.WorkflowListEventReceiver</Class>
    <Data/>
    <Filter/>
  </Receiver>
  <Receiver>
    <Name/>
    <Synchronization>Asynchronous</Synchronization>
    <Type>10002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/>
    <Synchronization>Synchronous</Synchronization>
    <Type>2</Type>
    <SequenceNumber>10000</SequenceNumber>
    <Assembly>RecordPoint.Active.UI, Version=1.0.0.0, Culture=neutral, PublicKeyToken=d49476ae5b650bf3</Assembly>
    <Class>RecordPoint.Active.UI.Events.WorkflowItemEventReceiver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1F47AA-FF31-4B45-82F1-095247A3B609}">
  <ds:schemaRefs>
    <ds:schemaRef ds:uri="http://purl.org/dc/elements/1.1/"/>
    <ds:schemaRef ds:uri="8ccc4631-9afc-4718-b120-5e2e37a03cc7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5B33D02-B454-4CF0-9B17-30E0E63A1D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cc4631-9afc-4718-b120-5e2e37a03c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66F010C-F35A-4566-ACE5-28BEB5F958E6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BB5338BE-10A7-437B-AE84-86675DDA4F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144093</TotalTime>
  <Words>127</Words>
  <Application>Microsoft Office PowerPoint</Application>
  <PresentationFormat>Custom</PresentationFormat>
  <Paragraphs>19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daniellem</dc:creator>
  <cp:lastModifiedBy>Ryan Ramasamy</cp:lastModifiedBy>
  <cp:revision>19193</cp:revision>
  <cp:lastPrinted>2019-01-14T00:32:25Z</cp:lastPrinted>
  <dcterms:created xsi:type="dcterms:W3CDTF">2011-04-13T05:15:36Z</dcterms:created>
  <dcterms:modified xsi:type="dcterms:W3CDTF">2021-10-13T23:01:04Z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0x010100441936E5D27A4AF2935B3316DA024CF200B1A9D9972D1440619AFD507BD907ADAB0034A19E061A461540A8C9F28B84B7E298</vt:lpwstr>
  </property>
  <property fmtid="{D5CDD505-2E9C-101B-9397-08002B2CF9AE}" pid="3" name="DocumentSetDescription">
    <vt:lpwstr>Completed versions of resources. All proofread and graphically designed.</vt:lpwstr>
  </property>
  <property fmtid="{D5CDD505-2E9C-101B-9397-08002B2CF9AE}" pid="4" name="_dlc_DocIdItemGuid">
    <vt:lpwstr>e849074e-7cfa-4580-a445-504d7df1a20b</vt:lpwstr>
  </property>
  <property fmtid="{D5CDD505-2E9C-101B-9397-08002B2CF9AE}" pid="5" name="ProjectPhase">
    <vt:lpwstr/>
  </property>
  <property fmtid="{D5CDD505-2E9C-101B-9397-08002B2CF9AE}" pid="6" name="Document Type">
    <vt:lpwstr/>
  </property>
  <property fmtid="{D5CDD505-2E9C-101B-9397-08002B2CF9AE}" pid="7" name="Department Type">
    <vt:lpwstr/>
  </property>
  <property fmtid="{D5CDD505-2E9C-101B-9397-08002B2CF9AE}" pid="8" name="TitusGUID">
    <vt:lpwstr>b3f4203f-c4ee-45a6-a3b2-5d4b5b998a36</vt:lpwstr>
  </property>
  <property fmtid="{D5CDD505-2E9C-101B-9397-08002B2CF9AE}" pid="9" name="SEC">
    <vt:lpwstr>OFFICIAL</vt:lpwstr>
  </property>
  <property fmtid="{D5CDD505-2E9C-101B-9397-08002B2CF9AE}" pid="10" name="RecordPoint_WorkflowType">
    <vt:lpwstr>ActiveSubmitStub</vt:lpwstr>
  </property>
  <property fmtid="{D5CDD505-2E9C-101B-9397-08002B2CF9AE}" pid="11" name="RecordPoint_ActiveItemUniqueId">
    <vt:lpwstr>{e849074e-7cfa-4580-a445-504d7df1a20b}</vt:lpwstr>
  </property>
  <property fmtid="{D5CDD505-2E9C-101B-9397-08002B2CF9AE}" pid="12" name="RecordPoint_ActiveItemWebId">
    <vt:lpwstr>{0ebf386d-8ac7-4b0d-a44d-de50c59d0e94}</vt:lpwstr>
  </property>
  <property fmtid="{D5CDD505-2E9C-101B-9397-08002B2CF9AE}" pid="13" name="RecordPoint_ActiveItemSiteId">
    <vt:lpwstr>{8ce9eba2-d4a5-4da0-9276-1d47a92e9210}</vt:lpwstr>
  </property>
  <property fmtid="{D5CDD505-2E9C-101B-9397-08002B2CF9AE}" pid="14" name="RecordPoint_ActiveItemListId">
    <vt:lpwstr>{e8968628-43cb-4961-977c-b8e20085cb27}</vt:lpwstr>
  </property>
  <property fmtid="{D5CDD505-2E9C-101B-9397-08002B2CF9AE}" pid="15" name="RecordPoint_SubmissionDate">
    <vt:lpwstr/>
  </property>
  <property fmtid="{D5CDD505-2E9C-101B-9397-08002B2CF9AE}" pid="16" name="RecordPoint_RecordNumberSubmitted">
    <vt:lpwstr/>
  </property>
  <property fmtid="{D5CDD505-2E9C-101B-9397-08002B2CF9AE}" pid="17" name="RecordPoint_ActiveItemMoved">
    <vt:lpwstr/>
  </property>
  <property fmtid="{D5CDD505-2E9C-101B-9397-08002B2CF9AE}" pid="18" name="RecordPoint_RecordFormat">
    <vt:lpwstr/>
  </property>
  <property fmtid="{D5CDD505-2E9C-101B-9397-08002B2CF9AE}" pid="19" name="RecordPoint_SubmissionCompleted">
    <vt:lpwstr/>
  </property>
</Properties>
</file>