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1.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63"/>
  </p:notesMasterIdLst>
  <p:sldIdLst>
    <p:sldId id="257" r:id="rId6"/>
    <p:sldId id="1127" r:id="rId7"/>
    <p:sldId id="1550" r:id="rId8"/>
    <p:sldId id="1551" r:id="rId9"/>
    <p:sldId id="1132" r:id="rId10"/>
    <p:sldId id="1128" r:id="rId11"/>
    <p:sldId id="1129" r:id="rId12"/>
    <p:sldId id="1470" r:id="rId13"/>
    <p:sldId id="1542" r:id="rId14"/>
    <p:sldId id="1543" r:id="rId15"/>
    <p:sldId id="1544" r:id="rId16"/>
    <p:sldId id="1547" r:id="rId17"/>
    <p:sldId id="1545" r:id="rId18"/>
    <p:sldId id="1546" r:id="rId19"/>
    <p:sldId id="1548" r:id="rId20"/>
    <p:sldId id="1471" r:id="rId21"/>
    <p:sldId id="1133" r:id="rId22"/>
    <p:sldId id="1404" r:id="rId23"/>
    <p:sldId id="1208" r:id="rId24"/>
    <p:sldId id="1405" r:id="rId25"/>
    <p:sldId id="1406" r:id="rId26"/>
    <p:sldId id="1407" r:id="rId27"/>
    <p:sldId id="1408" r:id="rId28"/>
    <p:sldId id="1409" r:id="rId29"/>
    <p:sldId id="1410" r:id="rId30"/>
    <p:sldId id="1411" r:id="rId31"/>
    <p:sldId id="1412" r:id="rId32"/>
    <p:sldId id="1472" r:id="rId33"/>
    <p:sldId id="1214" r:id="rId34"/>
    <p:sldId id="1215" r:id="rId35"/>
    <p:sldId id="1217" r:id="rId36"/>
    <p:sldId id="1218" r:id="rId37"/>
    <p:sldId id="1219" r:id="rId38"/>
    <p:sldId id="1473" r:id="rId39"/>
    <p:sldId id="1474" r:id="rId40"/>
    <p:sldId id="1222" r:id="rId41"/>
    <p:sldId id="1224" r:id="rId42"/>
    <p:sldId id="1136" r:id="rId43"/>
    <p:sldId id="1226" r:id="rId44"/>
    <p:sldId id="1227" r:id="rId45"/>
    <p:sldId id="1475" r:id="rId46"/>
    <p:sldId id="1237" r:id="rId47"/>
    <p:sldId id="1432" r:id="rId48"/>
    <p:sldId id="1436" r:id="rId49"/>
    <p:sldId id="1433" r:id="rId50"/>
    <p:sldId id="1476" r:id="rId51"/>
    <p:sldId id="1434" r:id="rId52"/>
    <p:sldId id="1477" r:id="rId53"/>
    <p:sldId id="1238" r:id="rId54"/>
    <p:sldId id="1236" r:id="rId55"/>
    <p:sldId id="1239" r:id="rId56"/>
    <p:sldId id="1241" r:id="rId57"/>
    <p:sldId id="1478" r:id="rId58"/>
    <p:sldId id="1479" r:id="rId59"/>
    <p:sldId id="1480" r:id="rId60"/>
    <p:sldId id="1481" r:id="rId61"/>
    <p:sldId id="1482" r:id="rId62"/>
    <p:sldId id="1440" r:id="rId63"/>
    <p:sldId id="1442" r:id="rId64"/>
    <p:sldId id="1444" r:id="rId65"/>
    <p:sldId id="1251" r:id="rId66"/>
    <p:sldId id="1483" r:id="rId67"/>
    <p:sldId id="1253" r:id="rId68"/>
    <p:sldId id="1445" r:id="rId69"/>
    <p:sldId id="1446" r:id="rId70"/>
    <p:sldId id="1484" r:id="rId71"/>
    <p:sldId id="1256" r:id="rId72"/>
    <p:sldId id="1257" r:id="rId73"/>
    <p:sldId id="1258" r:id="rId74"/>
    <p:sldId id="1260" r:id="rId75"/>
    <p:sldId id="1485" r:id="rId76"/>
    <p:sldId id="1267" r:id="rId77"/>
    <p:sldId id="1263" r:id="rId78"/>
    <p:sldId id="1486" r:id="rId79"/>
    <p:sldId id="1261" r:id="rId80"/>
    <p:sldId id="1268" r:id="rId81"/>
    <p:sldId id="1269" r:id="rId82"/>
    <p:sldId id="1271" r:id="rId83"/>
    <p:sldId id="1487" r:id="rId84"/>
    <p:sldId id="1273" r:id="rId85"/>
    <p:sldId id="1488" r:id="rId86"/>
    <p:sldId id="1274" r:id="rId87"/>
    <p:sldId id="1275" r:id="rId88"/>
    <p:sldId id="1276" r:id="rId89"/>
    <p:sldId id="1277" r:id="rId90"/>
    <p:sldId id="1278" r:id="rId91"/>
    <p:sldId id="1149" r:id="rId92"/>
    <p:sldId id="1279" r:id="rId93"/>
    <p:sldId id="1280" r:id="rId94"/>
    <p:sldId id="1281" r:id="rId95"/>
    <p:sldId id="1386" r:id="rId96"/>
    <p:sldId id="1283" r:id="rId97"/>
    <p:sldId id="1285" r:id="rId98"/>
    <p:sldId id="1489" r:id="rId99"/>
    <p:sldId id="1286" r:id="rId100"/>
    <p:sldId id="1287" r:id="rId101"/>
    <p:sldId id="1288" r:id="rId102"/>
    <p:sldId id="1490" r:id="rId103"/>
    <p:sldId id="1289" r:id="rId104"/>
    <p:sldId id="1290" r:id="rId105"/>
    <p:sldId id="1291" r:id="rId106"/>
    <p:sldId id="1292" r:id="rId107"/>
    <p:sldId id="1458" r:id="rId108"/>
    <p:sldId id="1459" r:id="rId109"/>
    <p:sldId id="1460" r:id="rId110"/>
    <p:sldId id="1461" r:id="rId111"/>
    <p:sldId id="1462" r:id="rId112"/>
    <p:sldId id="1419" r:id="rId113"/>
    <p:sldId id="1463" r:id="rId114"/>
    <p:sldId id="1295" r:id="rId115"/>
    <p:sldId id="1296" r:id="rId116"/>
    <p:sldId id="1298" r:id="rId117"/>
    <p:sldId id="1491" r:id="rId118"/>
    <p:sldId id="1299" r:id="rId119"/>
    <p:sldId id="1301" r:id="rId120"/>
    <p:sldId id="1300" r:id="rId121"/>
    <p:sldId id="1388" r:id="rId122"/>
    <p:sldId id="1303" r:id="rId123"/>
    <p:sldId id="1492" r:id="rId124"/>
    <p:sldId id="1304" r:id="rId125"/>
    <p:sldId id="1305" r:id="rId126"/>
    <p:sldId id="1307" r:id="rId127"/>
    <p:sldId id="1493" r:id="rId128"/>
    <p:sldId id="1308" r:id="rId129"/>
    <p:sldId id="1389" r:id="rId130"/>
    <p:sldId id="1390" r:id="rId131"/>
    <p:sldId id="1384" r:id="rId132"/>
    <p:sldId id="1494" r:id="rId133"/>
    <p:sldId id="1309" r:id="rId134"/>
    <p:sldId id="1495" r:id="rId135"/>
    <p:sldId id="1312" r:id="rId136"/>
    <p:sldId id="1313" r:id="rId137"/>
    <p:sldId id="1315" r:id="rId138"/>
    <p:sldId id="1496" r:id="rId139"/>
    <p:sldId id="1165" r:id="rId140"/>
    <p:sldId id="1316" r:id="rId141"/>
    <p:sldId id="1317" r:id="rId142"/>
    <p:sldId id="1318" r:id="rId143"/>
    <p:sldId id="1319" r:id="rId144"/>
    <p:sldId id="1320" r:id="rId145"/>
    <p:sldId id="1171" r:id="rId146"/>
    <p:sldId id="1321" r:id="rId147"/>
    <p:sldId id="1322" r:id="rId148"/>
    <p:sldId id="1393" r:id="rId149"/>
    <p:sldId id="1394" r:id="rId150"/>
    <p:sldId id="1465" r:id="rId151"/>
    <p:sldId id="1395" r:id="rId152"/>
    <p:sldId id="1396" r:id="rId153"/>
    <p:sldId id="1397" r:id="rId154"/>
    <p:sldId id="1398" r:id="rId155"/>
    <p:sldId id="1399" r:id="rId156"/>
    <p:sldId id="1400" r:id="rId157"/>
    <p:sldId id="1401" r:id="rId158"/>
    <p:sldId id="1402" r:id="rId159"/>
    <p:sldId id="1466" r:id="rId160"/>
    <p:sldId id="1424" r:id="rId161"/>
    <p:sldId id="1425" r:id="rId162"/>
    <p:sldId id="1323" r:id="rId163"/>
    <p:sldId id="1328" r:id="rId164"/>
    <p:sldId id="1329" r:id="rId165"/>
    <p:sldId id="1331" r:id="rId166"/>
    <p:sldId id="1497" r:id="rId167"/>
    <p:sldId id="1332" r:id="rId168"/>
    <p:sldId id="1333" r:id="rId169"/>
    <p:sldId id="1334" r:id="rId170"/>
    <p:sldId id="1427" r:id="rId171"/>
    <p:sldId id="1428" r:id="rId172"/>
    <p:sldId id="1429" r:id="rId173"/>
    <p:sldId id="1430" r:id="rId174"/>
    <p:sldId id="1431" r:id="rId175"/>
    <p:sldId id="1341" r:id="rId176"/>
    <p:sldId id="1342" r:id="rId177"/>
    <p:sldId id="1343" r:id="rId178"/>
    <p:sldId id="1344" r:id="rId179"/>
    <p:sldId id="1345" r:id="rId180"/>
    <p:sldId id="1346" r:id="rId181"/>
    <p:sldId id="1347" r:id="rId182"/>
    <p:sldId id="1348" r:id="rId183"/>
    <p:sldId id="1349" r:id="rId184"/>
    <p:sldId id="1351" r:id="rId185"/>
    <p:sldId id="1498" r:id="rId186"/>
    <p:sldId id="1194" r:id="rId187"/>
    <p:sldId id="1352" r:id="rId188"/>
    <p:sldId id="1353" r:id="rId189"/>
    <p:sldId id="1354" r:id="rId190"/>
    <p:sldId id="1355" r:id="rId191"/>
    <p:sldId id="1356" r:id="rId192"/>
    <p:sldId id="1357" r:id="rId193"/>
    <p:sldId id="1358" r:id="rId194"/>
    <p:sldId id="1359" r:id="rId195"/>
    <p:sldId id="1360" r:id="rId196"/>
    <p:sldId id="1361" r:id="rId197"/>
    <p:sldId id="1362" r:id="rId198"/>
    <p:sldId id="1363" r:id="rId199"/>
    <p:sldId id="1364" r:id="rId200"/>
    <p:sldId id="1499" r:id="rId201"/>
    <p:sldId id="1500" r:id="rId202"/>
    <p:sldId id="1501" r:id="rId203"/>
    <p:sldId id="1502" r:id="rId204"/>
    <p:sldId id="1503" r:id="rId205"/>
    <p:sldId id="1504" r:id="rId206"/>
    <p:sldId id="1505" r:id="rId207"/>
    <p:sldId id="1506" r:id="rId208"/>
    <p:sldId id="1507" r:id="rId209"/>
    <p:sldId id="1508" r:id="rId210"/>
    <p:sldId id="1509" r:id="rId211"/>
    <p:sldId id="1510" r:id="rId212"/>
    <p:sldId id="1511" r:id="rId213"/>
    <p:sldId id="1512" r:id="rId214"/>
    <p:sldId id="1513" r:id="rId215"/>
    <p:sldId id="1514" r:id="rId216"/>
    <p:sldId id="1515" r:id="rId217"/>
    <p:sldId id="1516" r:id="rId218"/>
    <p:sldId id="1517" r:id="rId219"/>
    <p:sldId id="1518" r:id="rId220"/>
    <p:sldId id="1519" r:id="rId221"/>
    <p:sldId id="1520" r:id="rId222"/>
    <p:sldId id="1521" r:id="rId223"/>
    <p:sldId id="1541" r:id="rId224"/>
    <p:sldId id="1522" r:id="rId225"/>
    <p:sldId id="1523" r:id="rId226"/>
    <p:sldId id="1524" r:id="rId227"/>
    <p:sldId id="1525" r:id="rId228"/>
    <p:sldId id="1526" r:id="rId229"/>
    <p:sldId id="1527" r:id="rId230"/>
    <p:sldId id="1528" r:id="rId231"/>
    <p:sldId id="1529" r:id="rId232"/>
    <p:sldId id="1530" r:id="rId233"/>
    <p:sldId id="1531" r:id="rId234"/>
    <p:sldId id="1532" r:id="rId235"/>
    <p:sldId id="1533" r:id="rId236"/>
    <p:sldId id="1534" r:id="rId237"/>
    <p:sldId id="1535" r:id="rId238"/>
    <p:sldId id="1536" r:id="rId239"/>
    <p:sldId id="1537" r:id="rId240"/>
    <p:sldId id="1538" r:id="rId241"/>
    <p:sldId id="1539" r:id="rId242"/>
    <p:sldId id="1540" r:id="rId243"/>
    <p:sldId id="1366" r:id="rId244"/>
    <p:sldId id="1367" r:id="rId245"/>
    <p:sldId id="1368" r:id="rId246"/>
    <p:sldId id="1549" r:id="rId247"/>
    <p:sldId id="1369" r:id="rId248"/>
    <p:sldId id="1370" r:id="rId249"/>
    <p:sldId id="1371" r:id="rId250"/>
    <p:sldId id="1372" r:id="rId251"/>
    <p:sldId id="1373" r:id="rId252"/>
    <p:sldId id="1374" r:id="rId253"/>
    <p:sldId id="1375" r:id="rId254"/>
    <p:sldId id="1376" r:id="rId255"/>
    <p:sldId id="1377" r:id="rId256"/>
    <p:sldId id="1378" r:id="rId257"/>
    <p:sldId id="1379" r:id="rId258"/>
    <p:sldId id="1380" r:id="rId259"/>
    <p:sldId id="1381" r:id="rId260"/>
    <p:sldId id="1382" r:id="rId261"/>
    <p:sldId id="1383" r:id="rId2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3"/>
    <p:restoredTop sz="91115"/>
  </p:normalViewPr>
  <p:slideViewPr>
    <p:cSldViewPr snapToGrid="0" snapToObjects="1" showGuides="1">
      <p:cViewPr varScale="1">
        <p:scale>
          <a:sx n="97" d="100"/>
          <a:sy n="97" d="100"/>
        </p:scale>
        <p:origin x="90" y="25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63" Type="http://schemas.openxmlformats.org/officeDocument/2006/relationships/slide" Target="slides/slide58.xml"/><Relationship Id="rId159" Type="http://schemas.openxmlformats.org/officeDocument/2006/relationships/slide" Target="slides/slide154.xml"/><Relationship Id="rId170" Type="http://schemas.openxmlformats.org/officeDocument/2006/relationships/slide" Target="slides/slide165.xml"/><Relationship Id="rId226" Type="http://schemas.openxmlformats.org/officeDocument/2006/relationships/slide" Target="slides/slide22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249" Type="http://schemas.openxmlformats.org/officeDocument/2006/relationships/slide" Target="slides/slide244.xml"/><Relationship Id="rId13" Type="http://schemas.openxmlformats.org/officeDocument/2006/relationships/slide" Target="slides/slide8.xml"/><Relationship Id="rId109" Type="http://schemas.openxmlformats.org/officeDocument/2006/relationships/slide" Target="slides/slide104.xml"/><Relationship Id="rId260" Type="http://schemas.openxmlformats.org/officeDocument/2006/relationships/slide" Target="slides/slide255.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50" Type="http://schemas.openxmlformats.org/officeDocument/2006/relationships/slide" Target="slides/slide245.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240" Type="http://schemas.openxmlformats.org/officeDocument/2006/relationships/slide" Target="slides/slide235.xml"/><Relationship Id="rId261" Type="http://schemas.openxmlformats.org/officeDocument/2006/relationships/slide" Target="slides/slide256.xml"/><Relationship Id="rId14" Type="http://schemas.openxmlformats.org/officeDocument/2006/relationships/slide" Target="slides/slide9.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8" Type="http://schemas.openxmlformats.org/officeDocument/2006/relationships/slide" Target="slides/slide3.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219" Type="http://schemas.openxmlformats.org/officeDocument/2006/relationships/slide" Target="slides/slide214.xml"/><Relationship Id="rId230" Type="http://schemas.openxmlformats.org/officeDocument/2006/relationships/slide" Target="slides/slide225.xml"/><Relationship Id="rId251" Type="http://schemas.openxmlformats.org/officeDocument/2006/relationships/slide" Target="slides/slide246.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95" Type="http://schemas.openxmlformats.org/officeDocument/2006/relationships/slide" Target="slides/slide190.xml"/><Relationship Id="rId209" Type="http://schemas.openxmlformats.org/officeDocument/2006/relationships/slide" Target="slides/slide204.xml"/><Relationship Id="rId220" Type="http://schemas.openxmlformats.org/officeDocument/2006/relationships/slide" Target="slides/slide215.xml"/><Relationship Id="rId241" Type="http://schemas.openxmlformats.org/officeDocument/2006/relationships/slide" Target="slides/slide23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262" Type="http://schemas.openxmlformats.org/officeDocument/2006/relationships/slide" Target="slides/slide257.xml"/><Relationship Id="rId78" Type="http://schemas.openxmlformats.org/officeDocument/2006/relationships/slide" Target="slides/slide73.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64" Type="http://schemas.openxmlformats.org/officeDocument/2006/relationships/slide" Target="slides/slide159.xml"/><Relationship Id="rId185" Type="http://schemas.openxmlformats.org/officeDocument/2006/relationships/slide" Target="slides/slide180.xml"/><Relationship Id="rId9" Type="http://schemas.openxmlformats.org/officeDocument/2006/relationships/slide" Target="slides/slide4.xml"/><Relationship Id="rId210" Type="http://schemas.openxmlformats.org/officeDocument/2006/relationships/slide" Target="slides/slide205.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notesMaster" Target="notesMasters/notesMaster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presProps" Target="presProps.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slide" Target="slides/slide239.xml"/><Relationship Id="rId18" Type="http://schemas.openxmlformats.org/officeDocument/2006/relationships/slide" Target="slides/slide13.xml"/><Relationship Id="rId39" Type="http://schemas.openxmlformats.org/officeDocument/2006/relationships/slide" Target="slides/slide34.xml"/><Relationship Id="rId265" Type="http://schemas.openxmlformats.org/officeDocument/2006/relationships/viewProps" Target="viewProps.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customXml" Target="../customXml/item2.xml"/><Relationship Id="rId29" Type="http://schemas.openxmlformats.org/officeDocument/2006/relationships/slide" Target="slides/slide24.xml"/><Relationship Id="rId255" Type="http://schemas.openxmlformats.org/officeDocument/2006/relationships/slide" Target="slides/slide250.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 Id="rId19" Type="http://schemas.openxmlformats.org/officeDocument/2006/relationships/slide" Target="slides/slide14.xml"/><Relationship Id="rId224" Type="http://schemas.openxmlformats.org/officeDocument/2006/relationships/slide" Target="slides/slide219.xml"/><Relationship Id="rId245" Type="http://schemas.openxmlformats.org/officeDocument/2006/relationships/slide" Target="slides/slide240.xml"/><Relationship Id="rId266" Type="http://schemas.openxmlformats.org/officeDocument/2006/relationships/theme" Target="theme/theme1.xml"/><Relationship Id="rId30" Type="http://schemas.openxmlformats.org/officeDocument/2006/relationships/slide" Target="slides/slide2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189" Type="http://schemas.openxmlformats.org/officeDocument/2006/relationships/slide" Target="slides/slide184.xml"/><Relationship Id="rId3" Type="http://schemas.openxmlformats.org/officeDocument/2006/relationships/customXml" Target="../customXml/item3.xml"/><Relationship Id="rId214" Type="http://schemas.openxmlformats.org/officeDocument/2006/relationships/slide" Target="slides/slide209.xml"/><Relationship Id="rId235" Type="http://schemas.openxmlformats.org/officeDocument/2006/relationships/slide" Target="slides/slide230.xml"/><Relationship Id="rId256" Type="http://schemas.openxmlformats.org/officeDocument/2006/relationships/slide" Target="slides/slide251.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179" Type="http://schemas.openxmlformats.org/officeDocument/2006/relationships/slide" Target="slides/slide174.xml"/><Relationship Id="rId190" Type="http://schemas.openxmlformats.org/officeDocument/2006/relationships/slide" Target="slides/slide185.xml"/><Relationship Id="rId204" Type="http://schemas.openxmlformats.org/officeDocument/2006/relationships/slide" Target="slides/slide199.xml"/><Relationship Id="rId225" Type="http://schemas.openxmlformats.org/officeDocument/2006/relationships/slide" Target="slides/slide220.xml"/><Relationship Id="rId246" Type="http://schemas.openxmlformats.org/officeDocument/2006/relationships/slide" Target="slides/slide241.xml"/><Relationship Id="rId267" Type="http://schemas.openxmlformats.org/officeDocument/2006/relationships/tableStyles" Target="tableStyles.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94" Type="http://schemas.openxmlformats.org/officeDocument/2006/relationships/slide" Target="slides/slide89.xml"/><Relationship Id="rId148" Type="http://schemas.openxmlformats.org/officeDocument/2006/relationships/slide" Target="slides/slide143.xml"/><Relationship Id="rId169" Type="http://schemas.openxmlformats.org/officeDocument/2006/relationships/slide" Target="slides/slide164.xml"/><Relationship Id="rId4" Type="http://schemas.openxmlformats.org/officeDocument/2006/relationships/customXml" Target="../customXml/item4.xml"/><Relationship Id="rId180" Type="http://schemas.openxmlformats.org/officeDocument/2006/relationships/slide" Target="slides/slide17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42" Type="http://schemas.openxmlformats.org/officeDocument/2006/relationships/slide" Target="slides/slide37.xml"/><Relationship Id="rId84" Type="http://schemas.openxmlformats.org/officeDocument/2006/relationships/slide" Target="slides/slide79.xml"/><Relationship Id="rId138" Type="http://schemas.openxmlformats.org/officeDocument/2006/relationships/slide" Target="slides/slide133.xml"/><Relationship Id="rId191" Type="http://schemas.openxmlformats.org/officeDocument/2006/relationships/slide" Target="slides/slide186.xml"/><Relationship Id="rId205" Type="http://schemas.openxmlformats.org/officeDocument/2006/relationships/slide" Target="slides/slide200.xml"/><Relationship Id="rId247" Type="http://schemas.openxmlformats.org/officeDocument/2006/relationships/slide" Target="slides/slide2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a:t>
            </a:r>
            <a:r>
              <a:rPr lang="en-AU" sz="1200" kern="1200">
                <a:solidFill>
                  <a:schemeClr val="tx1"/>
                </a:solidFill>
                <a:effectLst/>
                <a:latin typeface="+mn-lt"/>
                <a:ea typeface="+mn-ea"/>
                <a:cs typeface="+mn-cs"/>
              </a:rPr>
              <a:t>Golino</a:t>
            </a:r>
            <a:r>
              <a:rPr lang="en-AU" baseline="0"/>
              <a:t>, </a:t>
            </a:r>
            <a:r>
              <a:rPr lang="en-AU" baseline="0" dirty="0"/>
              <a:t>Copyright Commonwealth of Australia (GBRMPA)</a:t>
            </a: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774870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209696269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99859060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124</a:t>
            </a:fld>
            <a:endParaRPr lang="en-US"/>
          </a:p>
        </p:txBody>
      </p:sp>
    </p:spTree>
    <p:extLst>
      <p:ext uri="{BB962C8B-B14F-4D97-AF65-F5344CB8AC3E}">
        <p14:creationId xmlns:p14="http://schemas.microsoft.com/office/powerpoint/2010/main" val="211769282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127344258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126</a:t>
            </a:fld>
            <a:endParaRPr lang="en-US"/>
          </a:p>
        </p:txBody>
      </p:sp>
    </p:spTree>
    <p:extLst>
      <p:ext uri="{BB962C8B-B14F-4D97-AF65-F5344CB8AC3E}">
        <p14:creationId xmlns:p14="http://schemas.microsoft.com/office/powerpoint/2010/main" val="140902992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U. </a:t>
            </a:r>
            <a:r>
              <a:rPr lang="en-AU" dirty="0" err="1"/>
              <a:t>Englehardt</a:t>
            </a:r>
            <a:r>
              <a:rPr lang="en-AU" dirty="0"/>
              <a:t>,</a:t>
            </a:r>
            <a:r>
              <a:rPr lang="en-AU" baseline="0" dirty="0"/>
              <a:t> </a:t>
            </a:r>
            <a:r>
              <a:rPr lang="en-US" dirty="0"/>
              <a:t>Copyright Commonwealth of Australia (GBRMPA)</a:t>
            </a:r>
            <a:r>
              <a:rPr lang="en-AU" dirty="0"/>
              <a:t>;</a:t>
            </a:r>
            <a:r>
              <a:rPr lang="en-AU" baseline="0" dirty="0"/>
              <a:t> (Right) </a:t>
            </a:r>
            <a:r>
              <a:rPr lang="en-AU" dirty="0"/>
              <a:t>M.</a:t>
            </a:r>
            <a:r>
              <a:rPr lang="en-AU" baseline="0" dirty="0"/>
              <a:t> Simmons,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127</a:t>
            </a:fld>
            <a:endParaRPr lang="en-US"/>
          </a:p>
        </p:txBody>
      </p:sp>
    </p:spTree>
    <p:extLst>
      <p:ext uri="{BB962C8B-B14F-4D97-AF65-F5344CB8AC3E}">
        <p14:creationId xmlns:p14="http://schemas.microsoft.com/office/powerpoint/2010/main" val="47412811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247181637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129</a:t>
            </a:fld>
            <a:endParaRPr lang="en-US"/>
          </a:p>
        </p:txBody>
      </p:sp>
    </p:spTree>
    <p:extLst>
      <p:ext uri="{BB962C8B-B14F-4D97-AF65-F5344CB8AC3E}">
        <p14:creationId xmlns:p14="http://schemas.microsoft.com/office/powerpoint/2010/main" val="129582758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130</a:t>
            </a:fld>
            <a:endParaRPr lang="en-US"/>
          </a:p>
        </p:txBody>
      </p:sp>
    </p:spTree>
    <p:extLst>
      <p:ext uri="{BB962C8B-B14F-4D97-AF65-F5344CB8AC3E}">
        <p14:creationId xmlns:p14="http://schemas.microsoft.com/office/powerpoint/2010/main" val="218339174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131</a:t>
            </a:fld>
            <a:endParaRPr lang="en-US"/>
          </a:p>
        </p:txBody>
      </p:sp>
    </p:spTree>
    <p:extLst>
      <p:ext uri="{BB962C8B-B14F-4D97-AF65-F5344CB8AC3E}">
        <p14:creationId xmlns:p14="http://schemas.microsoft.com/office/powerpoint/2010/main" val="206044908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2394796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a:t>
            </a:fld>
            <a:endParaRPr lang="en-US"/>
          </a:p>
        </p:txBody>
      </p:sp>
    </p:spTree>
    <p:extLst>
      <p:ext uri="{BB962C8B-B14F-4D97-AF65-F5344CB8AC3E}">
        <p14:creationId xmlns:p14="http://schemas.microsoft.com/office/powerpoint/2010/main" val="316458449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133</a:t>
            </a:fld>
            <a:endParaRPr lang="en-US"/>
          </a:p>
        </p:txBody>
      </p:sp>
    </p:spTree>
    <p:extLst>
      <p:ext uri="{BB962C8B-B14F-4D97-AF65-F5344CB8AC3E}">
        <p14:creationId xmlns:p14="http://schemas.microsoft.com/office/powerpoint/2010/main" val="33457606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135</a:t>
            </a:fld>
            <a:endParaRPr lang="en-AU"/>
          </a:p>
        </p:txBody>
      </p:sp>
    </p:spTree>
    <p:extLst>
      <p:ext uri="{BB962C8B-B14F-4D97-AF65-F5344CB8AC3E}">
        <p14:creationId xmlns:p14="http://schemas.microsoft.com/office/powerpoint/2010/main" val="411626088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402677387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274304995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138</a:t>
            </a:fld>
            <a:endParaRPr lang="en-US"/>
          </a:p>
        </p:txBody>
      </p:sp>
    </p:spTree>
    <p:extLst>
      <p:ext uri="{BB962C8B-B14F-4D97-AF65-F5344CB8AC3E}">
        <p14:creationId xmlns:p14="http://schemas.microsoft.com/office/powerpoint/2010/main" val="307149221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139</a:t>
            </a:fld>
            <a:endParaRPr lang="en-US"/>
          </a:p>
        </p:txBody>
      </p:sp>
    </p:spTree>
    <p:extLst>
      <p:ext uri="{BB962C8B-B14F-4D97-AF65-F5344CB8AC3E}">
        <p14:creationId xmlns:p14="http://schemas.microsoft.com/office/powerpoint/2010/main" val="350193106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0" i="0" dirty="0">
                <a:solidFill>
                  <a:srgbClr val="FFFFFF"/>
                </a:solidFill>
                <a:effectLst/>
                <a:latin typeface="apercu-pro"/>
              </a:rPr>
              <a:t>Hawksbill turtle (Eretmochelys imbricata) swimming underwater, Nosy Be, North Madagascar. Image: </a:t>
            </a:r>
            <a:r>
              <a:rPr lang="en-AU" b="0" i="0" dirty="0" err="1">
                <a:solidFill>
                  <a:srgbClr val="FFFFFF"/>
                </a:solidFill>
                <a:effectLst/>
                <a:latin typeface="apercu-pro"/>
              </a:rPr>
              <a:t>naturepl.com</a:t>
            </a:r>
            <a:r>
              <a:rPr lang="en-AU" b="0" i="0" dirty="0">
                <a:solidFill>
                  <a:srgbClr val="FFFFFF"/>
                </a:solidFill>
                <a:effectLst/>
                <a:latin typeface="apercu-pro"/>
              </a:rPr>
              <a:t> / </a:t>
            </a:r>
            <a:r>
              <a:rPr lang="en-AU" b="0" i="0" dirty="0" err="1">
                <a:solidFill>
                  <a:srgbClr val="FFFFFF"/>
                </a:solidFill>
                <a:effectLst/>
                <a:latin typeface="apercu-pro"/>
              </a:rPr>
              <a:t>Inaki</a:t>
            </a:r>
            <a:r>
              <a:rPr lang="en-AU" b="0" i="0" dirty="0">
                <a:solidFill>
                  <a:srgbClr val="FFFFFF"/>
                </a:solidFill>
                <a:effectLst/>
                <a:latin typeface="apercu-pro"/>
              </a:rPr>
              <a:t> </a:t>
            </a:r>
            <a:r>
              <a:rPr lang="en-AU" b="0" i="0" dirty="0" err="1">
                <a:solidFill>
                  <a:srgbClr val="FFFFFF"/>
                </a:solidFill>
                <a:effectLst/>
                <a:latin typeface="apercu-pro"/>
              </a:rPr>
              <a:t>Relanzon</a:t>
            </a:r>
            <a:r>
              <a:rPr lang="en-AU" b="0" i="0" dirty="0">
                <a:solidFill>
                  <a:srgbClr val="FFFFFF"/>
                </a:solidFill>
                <a:effectLst/>
                <a:latin typeface="apercu-pro"/>
              </a:rPr>
              <a:t> / WWF</a:t>
            </a:r>
            <a:r>
              <a:rPr lang="en-AU" dirty="0"/>
              <a:t/>
            </a:r>
            <a:br>
              <a:rPr lang="en-AU" dirty="0"/>
            </a:br>
            <a:r>
              <a:rPr lang="en-AU" b="0" i="0" dirty="0">
                <a:effectLst/>
                <a:latin typeface="apercu-pro"/>
              </a:rPr>
              <a:t>© </a:t>
            </a:r>
            <a:r>
              <a:rPr lang="en-AU" b="0" i="0" dirty="0" err="1">
                <a:effectLst/>
                <a:latin typeface="apercu-pro"/>
              </a:rPr>
              <a:t>naturepl.com</a:t>
            </a:r>
            <a:r>
              <a:rPr lang="en-AU" b="0" i="0" dirty="0">
                <a:effectLst/>
                <a:latin typeface="apercu-pro"/>
              </a:rPr>
              <a:t> / </a:t>
            </a:r>
            <a:r>
              <a:rPr lang="en-AU" b="0" i="0" dirty="0" err="1">
                <a:effectLst/>
                <a:latin typeface="apercu-pro"/>
              </a:rPr>
              <a:t>Inaki</a:t>
            </a:r>
            <a:r>
              <a:rPr lang="en-AU" b="0" i="0" dirty="0">
                <a:effectLst/>
                <a:latin typeface="apercu-pro"/>
              </a:rPr>
              <a:t> </a:t>
            </a:r>
            <a:r>
              <a:rPr lang="en-AU" b="0" i="0" dirty="0" err="1">
                <a:effectLst/>
                <a:latin typeface="apercu-pro"/>
              </a:rPr>
              <a:t>Relanzon</a:t>
            </a:r>
            <a:r>
              <a:rPr lang="en-AU" b="0" i="0" dirty="0">
                <a:effectLst/>
                <a:latin typeface="apercu-pro"/>
              </a:rPr>
              <a:t> / WWF   Source: https://</a:t>
            </a:r>
            <a:r>
              <a:rPr lang="en-AU" b="0" i="0" dirty="0" err="1">
                <a:effectLst/>
                <a:latin typeface="apercu-pro"/>
              </a:rPr>
              <a:t>australian.museum</a:t>
            </a:r>
            <a:r>
              <a:rPr lang="en-AU" b="0" i="0" dirty="0">
                <a:effectLst/>
                <a:latin typeface="apercu-pro"/>
              </a:rPr>
              <a:t>/learn/animals/reptiles/hawksbill-sea-turtle/</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140</a:t>
            </a:fld>
            <a:endParaRPr lang="en-US"/>
          </a:p>
        </p:txBody>
      </p:sp>
    </p:spTree>
    <p:extLst>
      <p:ext uri="{BB962C8B-B14F-4D97-AF65-F5344CB8AC3E}">
        <p14:creationId xmlns:p14="http://schemas.microsoft.com/office/powerpoint/2010/main" val="212175442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p:txBody>
      </p:sp>
      <p:sp>
        <p:nvSpPr>
          <p:cNvPr id="4" name="Slide Number Placeholder 3"/>
          <p:cNvSpPr>
            <a:spLocks noGrp="1"/>
          </p:cNvSpPr>
          <p:nvPr>
            <p:ph type="sldNum" sz="quarter" idx="5"/>
          </p:nvPr>
        </p:nvSpPr>
        <p:spPr/>
        <p:txBody>
          <a:bodyPr/>
          <a:lstStyle/>
          <a:p>
            <a:fld id="{234FA360-BF07-4CF2-9CA5-041D33D8111D}" type="slidenum">
              <a:rPr lang="en-AU" smtClean="0"/>
              <a:t>141</a:t>
            </a:fld>
            <a:endParaRPr lang="en-AU"/>
          </a:p>
        </p:txBody>
      </p:sp>
    </p:spTree>
    <p:extLst>
      <p:ext uri="{BB962C8B-B14F-4D97-AF65-F5344CB8AC3E}">
        <p14:creationId xmlns:p14="http://schemas.microsoft.com/office/powerpoint/2010/main" val="271800605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38827105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143</a:t>
            </a:fld>
            <a:endParaRPr lang="en-US"/>
          </a:p>
        </p:txBody>
      </p:sp>
    </p:spTree>
    <p:extLst>
      <p:ext uri="{BB962C8B-B14F-4D97-AF65-F5344CB8AC3E}">
        <p14:creationId xmlns:p14="http://schemas.microsoft.com/office/powerpoint/2010/main" val="675477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M. Knapton, </a:t>
            </a:r>
            <a:r>
              <a:rPr lang="en-AU" dirty="0"/>
              <a:t>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116689975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248386830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spend their entire lives in the water, except for when they breed. Turtle breeding season is over summer. Turtles do not breed until they are 30 years of</a:t>
            </a:r>
            <a:r>
              <a:rPr lang="en-AU" dirty="0"/>
              <a:t> </a:t>
            </a:r>
            <a:r>
              <a:rPr lang="en-US" dirty="0"/>
              <a:t>age. They swim back to the same place they were born, sometimes 1000s of kilometers away, to find a mate and become pregnant. </a:t>
            </a:r>
            <a:r>
              <a:rPr lang="en-AU" dirty="0"/>
              <a:t>Image: J. Jones,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3678697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a:t>
            </a:r>
            <a:r>
              <a:rPr lang="en-AU" dirty="0" err="1"/>
              <a:t>Moltzen</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146</a:t>
            </a:fld>
            <a:endParaRPr lang="en-US"/>
          </a:p>
        </p:txBody>
      </p:sp>
    </p:spTree>
    <p:extLst>
      <p:ext uri="{BB962C8B-B14F-4D97-AF65-F5344CB8AC3E}">
        <p14:creationId xmlns:p14="http://schemas.microsoft.com/office/powerpoint/2010/main" val="288361849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a few weeks of pregnancy, during the night, they climb up on the beach, dig a nest about 1 </a:t>
            </a:r>
            <a:r>
              <a:rPr lang="en-US" dirty="0" err="1"/>
              <a:t>metre</a:t>
            </a:r>
            <a:r>
              <a:rPr lang="en-US" dirty="0"/>
              <a:t> deep, and lay 50-150 eggs that look like ping-pong balls.</a:t>
            </a:r>
            <a:r>
              <a:rPr lang="en-AU" dirty="0"/>
              <a:t> Image: L. Zell,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147</a:t>
            </a:fld>
            <a:endParaRPr lang="en-US"/>
          </a:p>
        </p:txBody>
      </p:sp>
    </p:spTree>
    <p:extLst>
      <p:ext uri="{BB962C8B-B14F-4D97-AF65-F5344CB8AC3E}">
        <p14:creationId xmlns:p14="http://schemas.microsoft.com/office/powerpoint/2010/main" val="332748975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can spend 4 to 6 hours on the beach. It looks exhausting. </a:t>
            </a:r>
            <a:r>
              <a:rPr lang="en-AU" dirty="0"/>
              <a:t>Image: J.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140608176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eggs are laid, the mother covers the nest and returns to the water. </a:t>
            </a:r>
            <a:r>
              <a:rPr lang="en-AU" dirty="0"/>
              <a:t>Image: C. </a:t>
            </a:r>
            <a:r>
              <a:rPr lang="en-AU" dirty="0" err="1"/>
              <a:t>Moltzen</a:t>
            </a:r>
            <a:r>
              <a:rPr lang="en-AU" dirty="0"/>
              <a:t>,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149</a:t>
            </a:fld>
            <a:endParaRPr lang="en-US"/>
          </a:p>
        </p:txBody>
      </p:sp>
    </p:spTree>
    <p:extLst>
      <p:ext uri="{BB962C8B-B14F-4D97-AF65-F5344CB8AC3E}">
        <p14:creationId xmlns:p14="http://schemas.microsoft.com/office/powerpoint/2010/main" val="144323487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151</a:t>
            </a:fld>
            <a:endParaRPr lang="en-US"/>
          </a:p>
        </p:txBody>
      </p:sp>
    </p:spTree>
    <p:extLst>
      <p:ext uri="{BB962C8B-B14F-4D97-AF65-F5344CB8AC3E}">
        <p14:creationId xmlns:p14="http://schemas.microsoft.com/office/powerpoint/2010/main" val="224642889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152</a:t>
            </a:fld>
            <a:endParaRPr lang="en-US"/>
          </a:p>
        </p:txBody>
      </p:sp>
    </p:spTree>
    <p:extLst>
      <p:ext uri="{BB962C8B-B14F-4D97-AF65-F5344CB8AC3E}">
        <p14:creationId xmlns:p14="http://schemas.microsoft.com/office/powerpoint/2010/main" val="311496513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153</a:t>
            </a:fld>
            <a:endParaRPr lang="en-US"/>
          </a:p>
        </p:txBody>
      </p:sp>
    </p:spTree>
    <p:extLst>
      <p:ext uri="{BB962C8B-B14F-4D97-AF65-F5344CB8AC3E}">
        <p14:creationId xmlns:p14="http://schemas.microsoft.com/office/powerpoint/2010/main" val="210766755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4285656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19</a:t>
            </a:fld>
            <a:endParaRPr lang="en-US"/>
          </a:p>
        </p:txBody>
      </p:sp>
    </p:spTree>
    <p:extLst>
      <p:ext uri="{BB962C8B-B14F-4D97-AF65-F5344CB8AC3E}">
        <p14:creationId xmlns:p14="http://schemas.microsoft.com/office/powerpoint/2010/main" val="11750573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7031832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345901146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157</a:t>
            </a:fld>
            <a:endParaRPr lang="en-US"/>
          </a:p>
        </p:txBody>
      </p:sp>
    </p:spTree>
    <p:extLst>
      <p:ext uri="{BB962C8B-B14F-4D97-AF65-F5344CB8AC3E}">
        <p14:creationId xmlns:p14="http://schemas.microsoft.com/office/powerpoint/2010/main" val="125519943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158</a:t>
            </a:fld>
            <a:endParaRPr lang="en-US"/>
          </a:p>
        </p:txBody>
      </p:sp>
    </p:spTree>
    <p:extLst>
      <p:ext uri="{BB962C8B-B14F-4D97-AF65-F5344CB8AC3E}">
        <p14:creationId xmlns:p14="http://schemas.microsoft.com/office/powerpoint/2010/main" val="283106582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159</a:t>
            </a:fld>
            <a:endParaRPr lang="en-US"/>
          </a:p>
        </p:txBody>
      </p:sp>
    </p:spTree>
    <p:extLst>
      <p:ext uri="{BB962C8B-B14F-4D97-AF65-F5344CB8AC3E}">
        <p14:creationId xmlns:p14="http://schemas.microsoft.com/office/powerpoint/2010/main" val="356630356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160</a:t>
            </a:fld>
            <a:endParaRPr lang="en-US"/>
          </a:p>
        </p:txBody>
      </p:sp>
    </p:spTree>
    <p:extLst>
      <p:ext uri="{BB962C8B-B14F-4D97-AF65-F5344CB8AC3E}">
        <p14:creationId xmlns:p14="http://schemas.microsoft.com/office/powerpoint/2010/main" val="188703463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248647026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76298140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164</a:t>
            </a:fld>
            <a:endParaRPr lang="en-US"/>
          </a:p>
        </p:txBody>
      </p:sp>
    </p:spTree>
    <p:extLst>
      <p:ext uri="{BB962C8B-B14F-4D97-AF65-F5344CB8AC3E}">
        <p14:creationId xmlns:p14="http://schemas.microsoft.com/office/powerpoint/2010/main" val="1054805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1578878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309190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166</a:t>
            </a:fld>
            <a:endParaRPr lang="en-US"/>
          </a:p>
        </p:txBody>
      </p:sp>
    </p:spTree>
    <p:extLst>
      <p:ext uri="{BB962C8B-B14F-4D97-AF65-F5344CB8AC3E}">
        <p14:creationId xmlns:p14="http://schemas.microsoft.com/office/powerpoint/2010/main" val="409374343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K. Hoppen, Copyright </a:t>
            </a:r>
            <a:r>
              <a:rPr lang="en-AU" baseline="0" dirty="0" err="1"/>
              <a:t>Commonwaelth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167</a:t>
            </a:fld>
            <a:endParaRPr lang="en-US"/>
          </a:p>
        </p:txBody>
      </p:sp>
    </p:spTree>
    <p:extLst>
      <p:ext uri="{BB962C8B-B14F-4D97-AF65-F5344CB8AC3E}">
        <p14:creationId xmlns:p14="http://schemas.microsoft.com/office/powerpoint/2010/main" val="400661170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168</a:t>
            </a:fld>
            <a:endParaRPr lang="en-US"/>
          </a:p>
        </p:txBody>
      </p:sp>
    </p:spTree>
    <p:extLst>
      <p:ext uri="{BB962C8B-B14F-4D97-AF65-F5344CB8AC3E}">
        <p14:creationId xmlns:p14="http://schemas.microsoft.com/office/powerpoint/2010/main" val="285646794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169</a:t>
            </a:fld>
            <a:endParaRPr lang="en-US"/>
          </a:p>
        </p:txBody>
      </p:sp>
    </p:spTree>
    <p:extLst>
      <p:ext uri="{BB962C8B-B14F-4D97-AF65-F5344CB8AC3E}">
        <p14:creationId xmlns:p14="http://schemas.microsoft.com/office/powerpoint/2010/main" val="182918676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170</a:t>
            </a:fld>
            <a:endParaRPr lang="en-US"/>
          </a:p>
        </p:txBody>
      </p:sp>
    </p:spTree>
    <p:extLst>
      <p:ext uri="{BB962C8B-B14F-4D97-AF65-F5344CB8AC3E}">
        <p14:creationId xmlns:p14="http://schemas.microsoft.com/office/powerpoint/2010/main" val="190997328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a:t>
            </a:r>
            <a:r>
              <a:rPr lang="en-AU" dirty="0" err="1"/>
              <a:t>Mcgrogan</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171</a:t>
            </a:fld>
            <a:endParaRPr lang="en-US"/>
          </a:p>
        </p:txBody>
      </p:sp>
    </p:spTree>
    <p:extLst>
      <p:ext uri="{BB962C8B-B14F-4D97-AF65-F5344CB8AC3E}">
        <p14:creationId xmlns:p14="http://schemas.microsoft.com/office/powerpoint/2010/main" val="227659678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302316224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=U71rdSRAu_w</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174</a:t>
            </a:fld>
            <a:endParaRPr lang="en-US"/>
          </a:p>
        </p:txBody>
      </p:sp>
    </p:spTree>
    <p:extLst>
      <p:ext uri="{BB962C8B-B14F-4D97-AF65-F5344CB8AC3E}">
        <p14:creationId xmlns:p14="http://schemas.microsoft.com/office/powerpoint/2010/main" val="379519887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175</a:t>
            </a:fld>
            <a:endParaRPr lang="en-US"/>
          </a:p>
        </p:txBody>
      </p:sp>
    </p:spTree>
    <p:extLst>
      <p:ext uri="{BB962C8B-B14F-4D97-AF65-F5344CB8AC3E}">
        <p14:creationId xmlns:p14="http://schemas.microsoft.com/office/powerpoint/2010/main" val="311322358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=ZSU6hzmwZwA   (black tip whalers)</a:t>
            </a:r>
          </a:p>
        </p:txBody>
      </p:sp>
      <p:sp>
        <p:nvSpPr>
          <p:cNvPr id="4" name="Slide Number Placeholder 3"/>
          <p:cNvSpPr>
            <a:spLocks noGrp="1"/>
          </p:cNvSpPr>
          <p:nvPr>
            <p:ph type="sldNum" sz="quarter" idx="5"/>
          </p:nvPr>
        </p:nvSpPr>
        <p:spPr/>
        <p:txBody>
          <a:bodyPr/>
          <a:lstStyle/>
          <a:p>
            <a:fld id="{B9742E52-36FF-A241-B71F-ABA947B51DE1}" type="slidenum">
              <a:rPr lang="en-US" smtClean="0"/>
              <a:t>176</a:t>
            </a:fld>
            <a:endParaRPr lang="en-US"/>
          </a:p>
        </p:txBody>
      </p:sp>
    </p:spTree>
    <p:extLst>
      <p:ext uri="{BB962C8B-B14F-4D97-AF65-F5344CB8AC3E}">
        <p14:creationId xmlns:p14="http://schemas.microsoft.com/office/powerpoint/2010/main" val="3325687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a:t>
            </a:fld>
            <a:endParaRPr lang="en-US"/>
          </a:p>
        </p:txBody>
      </p:sp>
    </p:spTree>
    <p:extLst>
      <p:ext uri="{BB962C8B-B14F-4D97-AF65-F5344CB8AC3E}">
        <p14:creationId xmlns:p14="http://schemas.microsoft.com/office/powerpoint/2010/main" val="131352140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a:t>
            </a:r>
            <a:r>
              <a:rPr lang="en-AU" dirty="0" err="1"/>
              <a:t>Sumerling</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177</a:t>
            </a:fld>
            <a:endParaRPr lang="en-US"/>
          </a:p>
        </p:txBody>
      </p:sp>
    </p:spTree>
    <p:extLst>
      <p:ext uri="{BB962C8B-B14F-4D97-AF65-F5344CB8AC3E}">
        <p14:creationId xmlns:p14="http://schemas.microsoft.com/office/powerpoint/2010/main" val="369900362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178</a:t>
            </a:fld>
            <a:endParaRPr lang="en-US"/>
          </a:p>
        </p:txBody>
      </p:sp>
    </p:spTree>
    <p:extLst>
      <p:ext uri="{BB962C8B-B14F-4D97-AF65-F5344CB8AC3E}">
        <p14:creationId xmlns:p14="http://schemas.microsoft.com/office/powerpoint/2010/main" val="29694347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 Hoppen,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179</a:t>
            </a:fld>
            <a:endParaRPr lang="en-US"/>
          </a:p>
        </p:txBody>
      </p:sp>
    </p:spTree>
    <p:extLst>
      <p:ext uri="{BB962C8B-B14F-4D97-AF65-F5344CB8AC3E}">
        <p14:creationId xmlns:p14="http://schemas.microsoft.com/office/powerpoint/2010/main" val="246843175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180</a:t>
            </a:fld>
            <a:endParaRPr lang="en-US"/>
          </a:p>
        </p:txBody>
      </p:sp>
    </p:spTree>
    <p:extLst>
      <p:ext uri="{BB962C8B-B14F-4D97-AF65-F5344CB8AC3E}">
        <p14:creationId xmlns:p14="http://schemas.microsoft.com/office/powerpoint/2010/main" val="265331227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FAQs: https://</a:t>
            </a:r>
            <a:r>
              <a:rPr lang="en-AU" dirty="0" err="1"/>
              <a:t>www.gbrmpa.gov.au</a:t>
            </a:r>
            <a:r>
              <a:rPr lang="en-AU" dirty="0"/>
              <a:t>/our-work/our-programs-and-projects/crown-of-thorns-starfish-management/crown-of-thorns-starfish-</a:t>
            </a:r>
            <a:r>
              <a:rPr lang="en-AU" dirty="0" err="1"/>
              <a:t>faqs</a:t>
            </a:r>
            <a:endParaRPr lang="en-AU" dirty="0"/>
          </a:p>
          <a:p>
            <a:r>
              <a:rPr lang="en-AU" dirty="0"/>
              <a:t>Other: https://</a:t>
            </a:r>
            <a:r>
              <a:rPr lang="en-AU" dirty="0" err="1"/>
              <a:t>elibrary.gbrmpa.gov.au</a:t>
            </a:r>
            <a:r>
              <a:rPr lang="en-AU" dirty="0"/>
              <a:t>/</a:t>
            </a:r>
            <a:r>
              <a:rPr lang="en-AU" dirty="0" err="1"/>
              <a:t>jspui</a:t>
            </a:r>
            <a:r>
              <a:rPr lang="en-AU" dirty="0"/>
              <a:t>/bitstream/11017/3162/1/COTS-control-guidelines-update-2017.pdf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181</a:t>
            </a:fld>
            <a:endParaRPr lang="en-US"/>
          </a:p>
        </p:txBody>
      </p:sp>
    </p:spTree>
    <p:extLst>
      <p:ext uri="{BB962C8B-B14F-4D97-AF65-F5344CB8AC3E}">
        <p14:creationId xmlns:p14="http://schemas.microsoft.com/office/powerpoint/2010/main" val="185080966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182</a:t>
            </a:fld>
            <a:endParaRPr lang="en-AU"/>
          </a:p>
        </p:txBody>
      </p:sp>
    </p:spTree>
    <p:extLst>
      <p:ext uri="{BB962C8B-B14F-4D97-AF65-F5344CB8AC3E}">
        <p14:creationId xmlns:p14="http://schemas.microsoft.com/office/powerpoint/2010/main" val="351386970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183</a:t>
            </a:fld>
            <a:endParaRPr lang="en-US"/>
          </a:p>
        </p:txBody>
      </p:sp>
    </p:spTree>
    <p:extLst>
      <p:ext uri="{BB962C8B-B14F-4D97-AF65-F5344CB8AC3E}">
        <p14:creationId xmlns:p14="http://schemas.microsoft.com/office/powerpoint/2010/main" val="24780565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184</a:t>
            </a:fld>
            <a:endParaRPr lang="en-US"/>
          </a:p>
        </p:txBody>
      </p:sp>
    </p:spTree>
    <p:extLst>
      <p:ext uri="{BB962C8B-B14F-4D97-AF65-F5344CB8AC3E}">
        <p14:creationId xmlns:p14="http://schemas.microsoft.com/office/powerpoint/2010/main" val="319237576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185</a:t>
            </a:fld>
            <a:endParaRPr lang="en-US"/>
          </a:p>
        </p:txBody>
      </p:sp>
    </p:spTree>
    <p:extLst>
      <p:ext uri="{BB962C8B-B14F-4D97-AF65-F5344CB8AC3E}">
        <p14:creationId xmlns:p14="http://schemas.microsoft.com/office/powerpoint/2010/main" val="159873930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186</a:t>
            </a:fld>
            <a:endParaRPr lang="en-US"/>
          </a:p>
        </p:txBody>
      </p:sp>
    </p:spTree>
    <p:extLst>
      <p:ext uri="{BB962C8B-B14F-4D97-AF65-F5344CB8AC3E}">
        <p14:creationId xmlns:p14="http://schemas.microsoft.com/office/powerpoint/2010/main" val="3600568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a:t>
            </a:fld>
            <a:endParaRPr lang="en-US"/>
          </a:p>
        </p:txBody>
      </p:sp>
    </p:spTree>
    <p:extLst>
      <p:ext uri="{BB962C8B-B14F-4D97-AF65-F5344CB8AC3E}">
        <p14:creationId xmlns:p14="http://schemas.microsoft.com/office/powerpoint/2010/main" val="209117422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187</a:t>
            </a:fld>
            <a:endParaRPr lang="en-US"/>
          </a:p>
        </p:txBody>
      </p:sp>
    </p:spTree>
    <p:extLst>
      <p:ext uri="{BB962C8B-B14F-4D97-AF65-F5344CB8AC3E}">
        <p14:creationId xmlns:p14="http://schemas.microsoft.com/office/powerpoint/2010/main" val="120885162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188</a:t>
            </a:fld>
            <a:endParaRPr lang="en-US"/>
          </a:p>
        </p:txBody>
      </p:sp>
    </p:spTree>
    <p:extLst>
      <p:ext uri="{BB962C8B-B14F-4D97-AF65-F5344CB8AC3E}">
        <p14:creationId xmlns:p14="http://schemas.microsoft.com/office/powerpoint/2010/main" val="47685686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189</a:t>
            </a:fld>
            <a:endParaRPr lang="en-US"/>
          </a:p>
        </p:txBody>
      </p:sp>
    </p:spTree>
    <p:extLst>
      <p:ext uri="{BB962C8B-B14F-4D97-AF65-F5344CB8AC3E}">
        <p14:creationId xmlns:p14="http://schemas.microsoft.com/office/powerpoint/2010/main" val="38136390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190</a:t>
            </a:fld>
            <a:endParaRPr lang="en-US"/>
          </a:p>
        </p:txBody>
      </p:sp>
    </p:spTree>
    <p:extLst>
      <p:ext uri="{BB962C8B-B14F-4D97-AF65-F5344CB8AC3E}">
        <p14:creationId xmlns:p14="http://schemas.microsoft.com/office/powerpoint/2010/main" val="201776637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191</a:t>
            </a:fld>
            <a:endParaRPr lang="en-US"/>
          </a:p>
        </p:txBody>
      </p:sp>
    </p:spTree>
    <p:extLst>
      <p:ext uri="{BB962C8B-B14F-4D97-AF65-F5344CB8AC3E}">
        <p14:creationId xmlns:p14="http://schemas.microsoft.com/office/powerpoint/2010/main" val="420735124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following questions are straight from the Rapid Monitoring Survey course exam questions.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196</a:t>
            </a:fld>
            <a:endParaRPr lang="en-US"/>
          </a:p>
        </p:txBody>
      </p:sp>
    </p:spTree>
    <p:extLst>
      <p:ext uri="{BB962C8B-B14F-4D97-AF65-F5344CB8AC3E}">
        <p14:creationId xmlns:p14="http://schemas.microsoft.com/office/powerpoint/2010/main" val="246441679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197</a:t>
            </a:fld>
            <a:endParaRPr lang="en-US"/>
          </a:p>
        </p:txBody>
      </p:sp>
    </p:spTree>
    <p:extLst>
      <p:ext uri="{BB962C8B-B14F-4D97-AF65-F5344CB8AC3E}">
        <p14:creationId xmlns:p14="http://schemas.microsoft.com/office/powerpoint/2010/main" val="1938727009"/>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198</a:t>
            </a:fld>
            <a:endParaRPr lang="en-US"/>
          </a:p>
        </p:txBody>
      </p:sp>
    </p:spTree>
    <p:extLst>
      <p:ext uri="{BB962C8B-B14F-4D97-AF65-F5344CB8AC3E}">
        <p14:creationId xmlns:p14="http://schemas.microsoft.com/office/powerpoint/2010/main" val="378375940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199</a:t>
            </a:fld>
            <a:endParaRPr lang="en-US"/>
          </a:p>
        </p:txBody>
      </p:sp>
    </p:spTree>
    <p:extLst>
      <p:ext uri="{BB962C8B-B14F-4D97-AF65-F5344CB8AC3E}">
        <p14:creationId xmlns:p14="http://schemas.microsoft.com/office/powerpoint/2010/main" val="2006901840"/>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200</a:t>
            </a:fld>
            <a:endParaRPr lang="en-US"/>
          </a:p>
        </p:txBody>
      </p:sp>
    </p:spTree>
    <p:extLst>
      <p:ext uri="{BB962C8B-B14F-4D97-AF65-F5344CB8AC3E}">
        <p14:creationId xmlns:p14="http://schemas.microsoft.com/office/powerpoint/2010/main" val="4050104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a:t>
            </a:fld>
            <a:endParaRPr lang="en-US"/>
          </a:p>
        </p:txBody>
      </p:sp>
    </p:spTree>
    <p:extLst>
      <p:ext uri="{BB962C8B-B14F-4D97-AF65-F5344CB8AC3E}">
        <p14:creationId xmlns:p14="http://schemas.microsoft.com/office/powerpoint/2010/main" val="257103348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201</a:t>
            </a:fld>
            <a:endParaRPr lang="en-US"/>
          </a:p>
        </p:txBody>
      </p:sp>
    </p:spTree>
    <p:extLst>
      <p:ext uri="{BB962C8B-B14F-4D97-AF65-F5344CB8AC3E}">
        <p14:creationId xmlns:p14="http://schemas.microsoft.com/office/powerpoint/2010/main" val="15169101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202</a:t>
            </a:fld>
            <a:endParaRPr lang="en-US"/>
          </a:p>
        </p:txBody>
      </p:sp>
    </p:spTree>
    <p:extLst>
      <p:ext uri="{BB962C8B-B14F-4D97-AF65-F5344CB8AC3E}">
        <p14:creationId xmlns:p14="http://schemas.microsoft.com/office/powerpoint/2010/main" val="115683450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203</a:t>
            </a:fld>
            <a:endParaRPr lang="en-US"/>
          </a:p>
        </p:txBody>
      </p:sp>
    </p:spTree>
    <p:extLst>
      <p:ext uri="{BB962C8B-B14F-4D97-AF65-F5344CB8AC3E}">
        <p14:creationId xmlns:p14="http://schemas.microsoft.com/office/powerpoint/2010/main" val="3468029513"/>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204</a:t>
            </a:fld>
            <a:endParaRPr lang="en-US"/>
          </a:p>
        </p:txBody>
      </p:sp>
    </p:spTree>
    <p:extLst>
      <p:ext uri="{BB962C8B-B14F-4D97-AF65-F5344CB8AC3E}">
        <p14:creationId xmlns:p14="http://schemas.microsoft.com/office/powerpoint/2010/main" val="2374433222"/>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205</a:t>
            </a:fld>
            <a:endParaRPr lang="en-US"/>
          </a:p>
        </p:txBody>
      </p:sp>
    </p:spTree>
    <p:extLst>
      <p:ext uri="{BB962C8B-B14F-4D97-AF65-F5344CB8AC3E}">
        <p14:creationId xmlns:p14="http://schemas.microsoft.com/office/powerpoint/2010/main" val="3622852135"/>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206</a:t>
            </a:fld>
            <a:endParaRPr lang="en-US"/>
          </a:p>
        </p:txBody>
      </p:sp>
    </p:spTree>
    <p:extLst>
      <p:ext uri="{BB962C8B-B14F-4D97-AF65-F5344CB8AC3E}">
        <p14:creationId xmlns:p14="http://schemas.microsoft.com/office/powerpoint/2010/main" val="279966654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207</a:t>
            </a:fld>
            <a:endParaRPr lang="en-US"/>
          </a:p>
        </p:txBody>
      </p:sp>
    </p:spTree>
    <p:extLst>
      <p:ext uri="{BB962C8B-B14F-4D97-AF65-F5344CB8AC3E}">
        <p14:creationId xmlns:p14="http://schemas.microsoft.com/office/powerpoint/2010/main" val="354793829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208</a:t>
            </a:fld>
            <a:endParaRPr lang="en-US"/>
          </a:p>
        </p:txBody>
      </p:sp>
    </p:spTree>
    <p:extLst>
      <p:ext uri="{BB962C8B-B14F-4D97-AF65-F5344CB8AC3E}">
        <p14:creationId xmlns:p14="http://schemas.microsoft.com/office/powerpoint/2010/main" val="76159919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209</a:t>
            </a:fld>
            <a:endParaRPr lang="en-US"/>
          </a:p>
        </p:txBody>
      </p:sp>
    </p:spTree>
    <p:extLst>
      <p:ext uri="{BB962C8B-B14F-4D97-AF65-F5344CB8AC3E}">
        <p14:creationId xmlns:p14="http://schemas.microsoft.com/office/powerpoint/2010/main" val="102709249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210</a:t>
            </a:fld>
            <a:endParaRPr lang="en-US"/>
          </a:p>
        </p:txBody>
      </p:sp>
    </p:spTree>
    <p:extLst>
      <p:ext uri="{BB962C8B-B14F-4D97-AF65-F5344CB8AC3E}">
        <p14:creationId xmlns:p14="http://schemas.microsoft.com/office/powerpoint/2010/main" val="3644276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70884765"/>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211</a:t>
            </a:fld>
            <a:endParaRPr lang="en-US"/>
          </a:p>
        </p:txBody>
      </p:sp>
    </p:spTree>
    <p:extLst>
      <p:ext uri="{BB962C8B-B14F-4D97-AF65-F5344CB8AC3E}">
        <p14:creationId xmlns:p14="http://schemas.microsoft.com/office/powerpoint/2010/main" val="3446974083"/>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212</a:t>
            </a:fld>
            <a:endParaRPr lang="en-US"/>
          </a:p>
        </p:txBody>
      </p:sp>
    </p:spTree>
    <p:extLst>
      <p:ext uri="{BB962C8B-B14F-4D97-AF65-F5344CB8AC3E}">
        <p14:creationId xmlns:p14="http://schemas.microsoft.com/office/powerpoint/2010/main" val="2250169932"/>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213</a:t>
            </a:fld>
            <a:endParaRPr lang="en-US"/>
          </a:p>
        </p:txBody>
      </p:sp>
    </p:spTree>
    <p:extLst>
      <p:ext uri="{BB962C8B-B14F-4D97-AF65-F5344CB8AC3E}">
        <p14:creationId xmlns:p14="http://schemas.microsoft.com/office/powerpoint/2010/main" val="280347144"/>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214</a:t>
            </a:fld>
            <a:endParaRPr lang="en-US"/>
          </a:p>
        </p:txBody>
      </p:sp>
    </p:spTree>
    <p:extLst>
      <p:ext uri="{BB962C8B-B14F-4D97-AF65-F5344CB8AC3E}">
        <p14:creationId xmlns:p14="http://schemas.microsoft.com/office/powerpoint/2010/main" val="1436686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215</a:t>
            </a:fld>
            <a:endParaRPr lang="en-US"/>
          </a:p>
        </p:txBody>
      </p:sp>
    </p:spTree>
    <p:extLst>
      <p:ext uri="{BB962C8B-B14F-4D97-AF65-F5344CB8AC3E}">
        <p14:creationId xmlns:p14="http://schemas.microsoft.com/office/powerpoint/2010/main" val="2681352348"/>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216</a:t>
            </a:fld>
            <a:endParaRPr lang="en-US"/>
          </a:p>
        </p:txBody>
      </p:sp>
    </p:spTree>
    <p:extLst>
      <p:ext uri="{BB962C8B-B14F-4D97-AF65-F5344CB8AC3E}">
        <p14:creationId xmlns:p14="http://schemas.microsoft.com/office/powerpoint/2010/main" val="1121032232"/>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218</a:t>
            </a:fld>
            <a:endParaRPr lang="en-US"/>
          </a:p>
        </p:txBody>
      </p:sp>
    </p:spTree>
    <p:extLst>
      <p:ext uri="{BB962C8B-B14F-4D97-AF65-F5344CB8AC3E}">
        <p14:creationId xmlns:p14="http://schemas.microsoft.com/office/powerpoint/2010/main" val="80534070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220</a:t>
            </a:fld>
            <a:endParaRPr lang="en-US"/>
          </a:p>
        </p:txBody>
      </p:sp>
    </p:spTree>
    <p:extLst>
      <p:ext uri="{BB962C8B-B14F-4D97-AF65-F5344CB8AC3E}">
        <p14:creationId xmlns:p14="http://schemas.microsoft.com/office/powerpoint/2010/main" val="1705651713"/>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221</a:t>
            </a:fld>
            <a:endParaRPr lang="en-US"/>
          </a:p>
        </p:txBody>
      </p:sp>
    </p:spTree>
    <p:extLst>
      <p:ext uri="{BB962C8B-B14F-4D97-AF65-F5344CB8AC3E}">
        <p14:creationId xmlns:p14="http://schemas.microsoft.com/office/powerpoint/2010/main" val="4292728676"/>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222</a:t>
            </a:fld>
            <a:endParaRPr lang="en-US"/>
          </a:p>
        </p:txBody>
      </p:sp>
    </p:spTree>
    <p:extLst>
      <p:ext uri="{BB962C8B-B14F-4D97-AF65-F5344CB8AC3E}">
        <p14:creationId xmlns:p14="http://schemas.microsoft.com/office/powerpoint/2010/main" val="187481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a:t>
            </a:fld>
            <a:endParaRPr lang="en-US"/>
          </a:p>
        </p:txBody>
      </p:sp>
    </p:spTree>
    <p:extLst>
      <p:ext uri="{BB962C8B-B14F-4D97-AF65-F5344CB8AC3E}">
        <p14:creationId xmlns:p14="http://schemas.microsoft.com/office/powerpoint/2010/main" val="3063782888"/>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223</a:t>
            </a:fld>
            <a:endParaRPr lang="en-US"/>
          </a:p>
        </p:txBody>
      </p:sp>
    </p:spTree>
    <p:extLst>
      <p:ext uri="{BB962C8B-B14F-4D97-AF65-F5344CB8AC3E}">
        <p14:creationId xmlns:p14="http://schemas.microsoft.com/office/powerpoint/2010/main" val="906113735"/>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224</a:t>
            </a:fld>
            <a:endParaRPr lang="en-US"/>
          </a:p>
        </p:txBody>
      </p:sp>
    </p:spTree>
    <p:extLst>
      <p:ext uri="{BB962C8B-B14F-4D97-AF65-F5344CB8AC3E}">
        <p14:creationId xmlns:p14="http://schemas.microsoft.com/office/powerpoint/2010/main" val="3936023360"/>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225</a:t>
            </a:fld>
            <a:endParaRPr lang="en-US"/>
          </a:p>
        </p:txBody>
      </p:sp>
    </p:spTree>
    <p:extLst>
      <p:ext uri="{BB962C8B-B14F-4D97-AF65-F5344CB8AC3E}">
        <p14:creationId xmlns:p14="http://schemas.microsoft.com/office/powerpoint/2010/main" val="1333170583"/>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226</a:t>
            </a:fld>
            <a:endParaRPr lang="en-US"/>
          </a:p>
        </p:txBody>
      </p:sp>
    </p:spTree>
    <p:extLst>
      <p:ext uri="{BB962C8B-B14F-4D97-AF65-F5344CB8AC3E}">
        <p14:creationId xmlns:p14="http://schemas.microsoft.com/office/powerpoint/2010/main" val="879722272"/>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227</a:t>
            </a:fld>
            <a:endParaRPr lang="en-US"/>
          </a:p>
        </p:txBody>
      </p:sp>
    </p:spTree>
    <p:extLst>
      <p:ext uri="{BB962C8B-B14F-4D97-AF65-F5344CB8AC3E}">
        <p14:creationId xmlns:p14="http://schemas.microsoft.com/office/powerpoint/2010/main" val="3752151177"/>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228</a:t>
            </a:fld>
            <a:endParaRPr lang="en-US"/>
          </a:p>
        </p:txBody>
      </p:sp>
    </p:spTree>
    <p:extLst>
      <p:ext uri="{BB962C8B-B14F-4D97-AF65-F5344CB8AC3E}">
        <p14:creationId xmlns:p14="http://schemas.microsoft.com/office/powerpoint/2010/main" val="496922346"/>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229</a:t>
            </a:fld>
            <a:endParaRPr lang="en-US"/>
          </a:p>
        </p:txBody>
      </p:sp>
    </p:spTree>
    <p:extLst>
      <p:ext uri="{BB962C8B-B14F-4D97-AF65-F5344CB8AC3E}">
        <p14:creationId xmlns:p14="http://schemas.microsoft.com/office/powerpoint/2010/main" val="1802033269"/>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230</a:t>
            </a:fld>
            <a:endParaRPr lang="en-US"/>
          </a:p>
        </p:txBody>
      </p:sp>
    </p:spTree>
    <p:extLst>
      <p:ext uri="{BB962C8B-B14F-4D97-AF65-F5344CB8AC3E}">
        <p14:creationId xmlns:p14="http://schemas.microsoft.com/office/powerpoint/2010/main" val="172790219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231</a:t>
            </a:fld>
            <a:endParaRPr lang="en-US"/>
          </a:p>
        </p:txBody>
      </p:sp>
    </p:spTree>
    <p:extLst>
      <p:ext uri="{BB962C8B-B14F-4D97-AF65-F5344CB8AC3E}">
        <p14:creationId xmlns:p14="http://schemas.microsoft.com/office/powerpoint/2010/main" val="828334223"/>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232</a:t>
            </a:fld>
            <a:endParaRPr lang="en-US"/>
          </a:p>
        </p:txBody>
      </p:sp>
    </p:spTree>
    <p:extLst>
      <p:ext uri="{BB962C8B-B14F-4D97-AF65-F5344CB8AC3E}">
        <p14:creationId xmlns:p14="http://schemas.microsoft.com/office/powerpoint/2010/main" val="232904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5</a:t>
            </a:fld>
            <a:endParaRPr lang="en-AU"/>
          </a:p>
        </p:txBody>
      </p:sp>
    </p:spTree>
    <p:extLst>
      <p:ext uri="{BB962C8B-B14F-4D97-AF65-F5344CB8AC3E}">
        <p14:creationId xmlns:p14="http://schemas.microsoft.com/office/powerpoint/2010/main" val="3033013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64566796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233</a:t>
            </a:fld>
            <a:endParaRPr lang="en-US"/>
          </a:p>
        </p:txBody>
      </p:sp>
    </p:spTree>
    <p:extLst>
      <p:ext uri="{BB962C8B-B14F-4D97-AF65-F5344CB8AC3E}">
        <p14:creationId xmlns:p14="http://schemas.microsoft.com/office/powerpoint/2010/main" val="1457475956"/>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234</a:t>
            </a:fld>
            <a:endParaRPr lang="en-US"/>
          </a:p>
        </p:txBody>
      </p:sp>
    </p:spTree>
    <p:extLst>
      <p:ext uri="{BB962C8B-B14F-4D97-AF65-F5344CB8AC3E}">
        <p14:creationId xmlns:p14="http://schemas.microsoft.com/office/powerpoint/2010/main" val="418618736"/>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235</a:t>
            </a:fld>
            <a:endParaRPr lang="en-US"/>
          </a:p>
        </p:txBody>
      </p:sp>
    </p:spTree>
    <p:extLst>
      <p:ext uri="{BB962C8B-B14F-4D97-AF65-F5344CB8AC3E}">
        <p14:creationId xmlns:p14="http://schemas.microsoft.com/office/powerpoint/2010/main" val="46388196"/>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236</a:t>
            </a:fld>
            <a:endParaRPr lang="en-US"/>
          </a:p>
        </p:txBody>
      </p:sp>
    </p:spTree>
    <p:extLst>
      <p:ext uri="{BB962C8B-B14F-4D97-AF65-F5344CB8AC3E}">
        <p14:creationId xmlns:p14="http://schemas.microsoft.com/office/powerpoint/2010/main" val="224394183"/>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237</a:t>
            </a:fld>
            <a:endParaRPr lang="en-US"/>
          </a:p>
        </p:txBody>
      </p:sp>
    </p:spTree>
    <p:extLst>
      <p:ext uri="{BB962C8B-B14F-4D97-AF65-F5344CB8AC3E}">
        <p14:creationId xmlns:p14="http://schemas.microsoft.com/office/powerpoint/2010/main" val="2978793483"/>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These are questions from the Rapid Monitoring Survey Training course. </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238</a:t>
            </a:fld>
            <a:endParaRPr lang="en-US"/>
          </a:p>
        </p:txBody>
      </p:sp>
    </p:spTree>
    <p:extLst>
      <p:ext uri="{BB962C8B-B14F-4D97-AF65-F5344CB8AC3E}">
        <p14:creationId xmlns:p14="http://schemas.microsoft.com/office/powerpoint/2010/main" val="85770157"/>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a:t>
            </a:r>
            <a:r>
              <a:rPr lang="en-AU" dirty="0" err="1"/>
              <a:t>www.gbrmpa.gov.au</a:t>
            </a:r>
            <a:r>
              <a:rPr lang="en-AU" dirty="0"/>
              <a:t>/__data/assets/</a:t>
            </a:r>
            <a:r>
              <a:rPr lang="en-AU" dirty="0" err="1"/>
              <a:t>pdf_file</a:t>
            </a:r>
            <a:r>
              <a:rPr lang="en-AU" dirty="0"/>
              <a:t>/0020/265430/Eye-on-the-Reef-app-</a:t>
            </a:r>
            <a:r>
              <a:rPr lang="en-AU" dirty="0" err="1"/>
              <a:t>poster.pdf</a:t>
            </a:r>
            <a:r>
              <a:rPr lang="en-AU" dirty="0"/>
              <a:t>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239</a:t>
            </a:fld>
            <a:endParaRPr lang="en-US"/>
          </a:p>
        </p:txBody>
      </p:sp>
    </p:spTree>
    <p:extLst>
      <p:ext uri="{BB962C8B-B14F-4D97-AF65-F5344CB8AC3E}">
        <p14:creationId xmlns:p14="http://schemas.microsoft.com/office/powerpoint/2010/main" val="2767052010"/>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240</a:t>
            </a:fld>
            <a:endParaRPr lang="en-US"/>
          </a:p>
        </p:txBody>
      </p:sp>
    </p:spTree>
    <p:extLst>
      <p:ext uri="{BB962C8B-B14F-4D97-AF65-F5344CB8AC3E}">
        <p14:creationId xmlns:p14="http://schemas.microsoft.com/office/powerpoint/2010/main" val="179857412"/>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last slide for students to view. The remaining slides are for the teachers.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241</a:t>
            </a:fld>
            <a:endParaRPr lang="en-US"/>
          </a:p>
        </p:txBody>
      </p:sp>
    </p:spTree>
    <p:extLst>
      <p:ext uri="{BB962C8B-B14F-4D97-AF65-F5344CB8AC3E}">
        <p14:creationId xmlns:p14="http://schemas.microsoft.com/office/powerpoint/2010/main" val="266417867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248</a:t>
            </a:fld>
            <a:endParaRPr lang="en-US"/>
          </a:p>
        </p:txBody>
      </p:sp>
    </p:spTree>
    <p:extLst>
      <p:ext uri="{BB962C8B-B14F-4D97-AF65-F5344CB8AC3E}">
        <p14:creationId xmlns:p14="http://schemas.microsoft.com/office/powerpoint/2010/main" val="999133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Rapid Monitoring survey course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2374532137"/>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254</a:t>
            </a:fld>
            <a:endParaRPr lang="en-US"/>
          </a:p>
        </p:txBody>
      </p:sp>
    </p:spTree>
    <p:extLst>
      <p:ext uri="{BB962C8B-B14F-4D97-AF65-F5344CB8AC3E}">
        <p14:creationId xmlns:p14="http://schemas.microsoft.com/office/powerpoint/2010/main" val="2279712419"/>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255</a:t>
            </a:fld>
            <a:endParaRPr lang="en-US"/>
          </a:p>
        </p:txBody>
      </p:sp>
    </p:spTree>
    <p:extLst>
      <p:ext uri="{BB962C8B-B14F-4D97-AF65-F5344CB8AC3E}">
        <p14:creationId xmlns:p14="http://schemas.microsoft.com/office/powerpoint/2010/main" val="3389083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30</a:t>
            </a:fld>
            <a:endParaRPr lang="en-US"/>
          </a:p>
        </p:txBody>
      </p:sp>
    </p:spTree>
    <p:extLst>
      <p:ext uri="{BB962C8B-B14F-4D97-AF65-F5344CB8AC3E}">
        <p14:creationId xmlns:p14="http://schemas.microsoft.com/office/powerpoint/2010/main" val="1823393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1352853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5152696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38</a:t>
            </a:fld>
            <a:endParaRPr lang="en-AU"/>
          </a:p>
        </p:txBody>
      </p:sp>
    </p:spTree>
    <p:extLst>
      <p:ext uri="{BB962C8B-B14F-4D97-AF65-F5344CB8AC3E}">
        <p14:creationId xmlns:p14="http://schemas.microsoft.com/office/powerpoint/2010/main" val="23615568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39</a:t>
            </a:fld>
            <a:endParaRPr lang="en-US"/>
          </a:p>
        </p:txBody>
      </p:sp>
    </p:spTree>
    <p:extLst>
      <p:ext uri="{BB962C8B-B14F-4D97-AF65-F5344CB8AC3E}">
        <p14:creationId xmlns:p14="http://schemas.microsoft.com/office/powerpoint/2010/main" val="4031434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40</a:t>
            </a:fld>
            <a:endParaRPr lang="en-US"/>
          </a:p>
        </p:txBody>
      </p:sp>
    </p:spTree>
    <p:extLst>
      <p:ext uri="{BB962C8B-B14F-4D97-AF65-F5344CB8AC3E}">
        <p14:creationId xmlns:p14="http://schemas.microsoft.com/office/powerpoint/2010/main" val="3301965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42</a:t>
            </a:fld>
            <a:endParaRPr lang="en-US"/>
          </a:p>
        </p:txBody>
      </p:sp>
    </p:spTree>
    <p:extLst>
      <p:ext uri="{BB962C8B-B14F-4D97-AF65-F5344CB8AC3E}">
        <p14:creationId xmlns:p14="http://schemas.microsoft.com/office/powerpoint/2010/main" val="20835665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2074826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Johnson, Copyright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a:t>
            </a:fld>
            <a:endParaRPr lang="en-US"/>
          </a:p>
        </p:txBody>
      </p:sp>
    </p:spTree>
    <p:extLst>
      <p:ext uri="{BB962C8B-B14F-4D97-AF65-F5344CB8AC3E}">
        <p14:creationId xmlns:p14="http://schemas.microsoft.com/office/powerpoint/2010/main" val="2532470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1259358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45</a:t>
            </a:fld>
            <a:endParaRPr lang="en-US"/>
          </a:p>
        </p:txBody>
      </p:sp>
    </p:spTree>
    <p:extLst>
      <p:ext uri="{BB962C8B-B14F-4D97-AF65-F5344CB8AC3E}">
        <p14:creationId xmlns:p14="http://schemas.microsoft.com/office/powerpoint/2010/main" val="17293569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8242428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https://</a:t>
            </a:r>
            <a:r>
              <a:rPr lang="en-AU" dirty="0" err="1"/>
              <a:t>www.nma.gov.au</a:t>
            </a:r>
            <a:r>
              <a:rPr lang="en-AU" dirty="0"/>
              <a:t>/exhibitions/</a:t>
            </a:r>
            <a:r>
              <a:rPr lang="en-AU" dirty="0" err="1"/>
              <a:t>yalangbara</a:t>
            </a:r>
            <a:r>
              <a:rPr lang="en-AU" dirty="0"/>
              <a:t>/</a:t>
            </a:r>
            <a:r>
              <a:rPr lang="en-AU" dirty="0" err="1"/>
              <a:t>yolngu</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20914984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www.nma.gov.au</a:t>
            </a:r>
            <a:r>
              <a:rPr lang="en-AU" dirty="0"/>
              <a:t>/exhibitions/</a:t>
            </a:r>
            <a:r>
              <a:rPr lang="en-AU" dirty="0" err="1"/>
              <a:t>yalangbara</a:t>
            </a:r>
            <a:r>
              <a:rPr lang="en-AU" dirty="0"/>
              <a:t>/</a:t>
            </a:r>
            <a:r>
              <a:rPr lang="en-AU" dirty="0" err="1"/>
              <a:t>yolngu</a:t>
            </a:r>
            <a:endParaRPr lang="en-AU" dirty="0"/>
          </a:p>
          <a:p>
            <a:r>
              <a:rPr lang="en-AU" b="0" i="1" dirty="0">
                <a:solidFill>
                  <a:srgbClr val="506275"/>
                </a:solidFill>
                <a:effectLst/>
                <a:latin typeface="proxima-nova"/>
              </a:rPr>
              <a:t>Map of </a:t>
            </a:r>
            <a:r>
              <a:rPr lang="en-AU" b="0" i="1" dirty="0" err="1">
                <a:solidFill>
                  <a:srgbClr val="506275"/>
                </a:solidFill>
                <a:effectLst/>
                <a:latin typeface="proxima-nova"/>
              </a:rPr>
              <a:t>Yalangbara</a:t>
            </a:r>
            <a:r>
              <a:rPr lang="en-AU" b="0" i="1" dirty="0">
                <a:solidFill>
                  <a:srgbClr val="506275"/>
                </a:solidFill>
                <a:effectLst/>
                <a:latin typeface="proxima-nova"/>
              </a:rPr>
              <a:t>, Port Bradshaw</a:t>
            </a:r>
            <a:r>
              <a:rPr lang="en-AU" b="0" i="0" dirty="0">
                <a:solidFill>
                  <a:srgbClr val="506275"/>
                </a:solidFill>
                <a:effectLst/>
                <a:latin typeface="proxima-nova"/>
              </a:rPr>
              <a:t> by </a:t>
            </a:r>
            <a:r>
              <a:rPr lang="en-AU" b="0" i="0" dirty="0" err="1">
                <a:solidFill>
                  <a:srgbClr val="506275"/>
                </a:solidFill>
                <a:effectLst/>
                <a:latin typeface="proxima-nova"/>
              </a:rPr>
              <a:t>Mawalan</a:t>
            </a:r>
            <a:r>
              <a:rPr lang="en-AU" b="0" i="0" dirty="0">
                <a:solidFill>
                  <a:srgbClr val="506275"/>
                </a:solidFill>
                <a:effectLst/>
                <a:latin typeface="proxima-nova"/>
              </a:rPr>
              <a:t> 1 Marika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130464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13934942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791482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20052664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US" dirty="0"/>
              <a:t>R. </a:t>
            </a:r>
            <a:r>
              <a:rPr lang="en-US" dirty="0" err="1"/>
              <a:t>Berklemans</a:t>
            </a:r>
            <a:r>
              <a:rPr lang="en-US" dirty="0"/>
              <a:t>,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54</a:t>
            </a:fld>
            <a:endParaRPr lang="en-US"/>
          </a:p>
        </p:txBody>
      </p:sp>
    </p:spTree>
    <p:extLst>
      <p:ext uri="{BB962C8B-B14F-4D97-AF65-F5344CB8AC3E}">
        <p14:creationId xmlns:p14="http://schemas.microsoft.com/office/powerpoint/2010/main" val="28663093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3343305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M. Knapton, </a:t>
            </a:r>
            <a:r>
              <a:rPr lang="en-AU" dirty="0"/>
              <a:t>Copyright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a:t>
            </a:fld>
            <a:endParaRPr lang="en-US"/>
          </a:p>
        </p:txBody>
      </p:sp>
    </p:spTree>
    <p:extLst>
      <p:ext uri="{BB962C8B-B14F-4D97-AF65-F5344CB8AC3E}">
        <p14:creationId xmlns:p14="http://schemas.microsoft.com/office/powerpoint/2010/main" val="25849950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Anthony,</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15375248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 Jones, 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12710033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sz="1200" b="0" i="0" dirty="0">
                <a:solidFill>
                  <a:srgbClr val="333333"/>
                </a:solidFill>
                <a:effectLst/>
              </a:rPr>
              <a:t>https://</a:t>
            </a:r>
            <a:r>
              <a:rPr lang="en-US" sz="1200" b="0" i="0" dirty="0" err="1">
                <a:solidFill>
                  <a:srgbClr val="333333"/>
                </a:solidFill>
                <a:effectLst/>
              </a:rPr>
              <a:t>www.biorxiv.org</a:t>
            </a:r>
            <a:r>
              <a:rPr lang="en-US" sz="1200" b="0" i="0" dirty="0">
                <a:solidFill>
                  <a:srgbClr val="333333"/>
                </a:solidFill>
                <a:effectLst/>
              </a:rPr>
              <a:t>/content/10.1101/672907v1.full</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1121630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reefs.com</a:t>
            </a:r>
            <a:r>
              <a:rPr lang="en-AU" dirty="0"/>
              <a:t>/2018/06/25/how-why-this-giant-clam-bleached-on-just-one-side/</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33197726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15628270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41731350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E. Smart, </a:t>
            </a:r>
            <a:r>
              <a:rPr lang="en-US" dirty="0"/>
              <a:t>Copyright</a:t>
            </a:r>
            <a:r>
              <a:rPr lang="en-AU" dirty="0"/>
              <a:t> </a:t>
            </a:r>
            <a:r>
              <a:rPr lang="en-AU" baseline="0" dirty="0"/>
              <a:t>Commonwealth Government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4508489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35286309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Copyright</a:t>
            </a:r>
            <a:r>
              <a:rPr lang="en-AU" baseline="0" dirty="0"/>
              <a: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39420260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www.cairnspost.com.au</a:t>
            </a:r>
            <a:r>
              <a:rPr lang="en-AU" dirty="0"/>
              <a:t>/news/cairns/nemo-can-sniff-out-bleached-homes-on-the-great-barrier-reef/news-story/e6e351f17146fb27948675452dc9520d</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1282883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Divers collecting Crown of Thorns Starfish that eat coral. </a:t>
            </a:r>
          </a:p>
        </p:txBody>
      </p:sp>
      <p:sp>
        <p:nvSpPr>
          <p:cNvPr id="4" name="Slide Number Placeholder 3"/>
          <p:cNvSpPr>
            <a:spLocks noGrp="1"/>
          </p:cNvSpPr>
          <p:nvPr>
            <p:ph type="sldNum" sz="quarter" idx="5"/>
          </p:nvPr>
        </p:nvSpPr>
        <p:spPr/>
        <p:txBody>
          <a:bodyPr/>
          <a:lstStyle/>
          <a:p>
            <a:fld id="{B9742E52-36FF-A241-B71F-ABA947B51DE1}" type="slidenum">
              <a:rPr lang="en-US" smtClean="0"/>
              <a:t>8</a:t>
            </a:fld>
            <a:endParaRPr lang="en-US"/>
          </a:p>
        </p:txBody>
      </p:sp>
    </p:spTree>
    <p:extLst>
      <p:ext uri="{BB962C8B-B14F-4D97-AF65-F5344CB8AC3E}">
        <p14:creationId xmlns:p14="http://schemas.microsoft.com/office/powerpoint/2010/main" val="17841773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2003743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a:t>
            </a:r>
            <a:r>
              <a:rPr lang="en-AU" baseline="0"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68</a:t>
            </a:fld>
            <a:endParaRPr lang="en-US"/>
          </a:p>
        </p:txBody>
      </p:sp>
    </p:spTree>
    <p:extLst>
      <p:ext uri="{BB962C8B-B14F-4D97-AF65-F5344CB8AC3E}">
        <p14:creationId xmlns:p14="http://schemas.microsoft.com/office/powerpoint/2010/main" val="27994051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r>
              <a:rPr lang="en-AU" dirty="0"/>
              <a:t>. The anemonefish help us find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40368699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17622727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R. Walls,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2998418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a:t>
            </a:r>
            <a:r>
              <a:rPr lang="en-AU" baseline="0"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9317537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 Commonwealth</a:t>
            </a:r>
            <a:r>
              <a:rPr lang="en-AU" baseline="0" dirty="0"/>
              <a: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12918837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39782306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2468947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Ramasamy,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2398483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9</a:t>
            </a:fld>
            <a:endParaRPr lang="en-AU"/>
          </a:p>
        </p:txBody>
      </p:sp>
    </p:spTree>
    <p:extLst>
      <p:ext uri="{BB962C8B-B14F-4D97-AF65-F5344CB8AC3E}">
        <p14:creationId xmlns:p14="http://schemas.microsoft.com/office/powerpoint/2010/main" val="16029670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35793295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Maynard,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80</a:t>
            </a:fld>
            <a:endParaRPr lang="en-US"/>
          </a:p>
        </p:txBody>
      </p:sp>
    </p:spTree>
    <p:extLst>
      <p:ext uri="{BB962C8B-B14F-4D97-AF65-F5344CB8AC3E}">
        <p14:creationId xmlns:p14="http://schemas.microsoft.com/office/powerpoint/2010/main" val="23337228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AU" dirty="0"/>
              <a:t>C.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3132513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22538260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83</a:t>
            </a:fld>
            <a:endParaRPr lang="en-US"/>
          </a:p>
        </p:txBody>
      </p:sp>
    </p:spTree>
    <p:extLst>
      <p:ext uri="{BB962C8B-B14F-4D97-AF65-F5344CB8AC3E}">
        <p14:creationId xmlns:p14="http://schemas.microsoft.com/office/powerpoint/2010/main" val="10660924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84</a:t>
            </a:fld>
            <a:endParaRPr lang="en-US"/>
          </a:p>
        </p:txBody>
      </p:sp>
    </p:spTree>
    <p:extLst>
      <p:ext uri="{BB962C8B-B14F-4D97-AF65-F5344CB8AC3E}">
        <p14:creationId xmlns:p14="http://schemas.microsoft.com/office/powerpoint/2010/main" val="24669822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8427132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5512709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87</a:t>
            </a:fld>
            <a:endParaRPr lang="en-AU"/>
          </a:p>
        </p:txBody>
      </p:sp>
    </p:spTree>
    <p:extLst>
      <p:ext uri="{BB962C8B-B14F-4D97-AF65-F5344CB8AC3E}">
        <p14:creationId xmlns:p14="http://schemas.microsoft.com/office/powerpoint/2010/main" val="9796017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3740096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a:t>
            </a:r>
            <a:r>
              <a:rPr lang="en-US" dirty="0" smtClean="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11</a:t>
            </a:fld>
            <a:endParaRPr lang="en-AU"/>
          </a:p>
        </p:txBody>
      </p:sp>
    </p:spTree>
    <p:extLst>
      <p:ext uri="{BB962C8B-B14F-4D97-AF65-F5344CB8AC3E}">
        <p14:creationId xmlns:p14="http://schemas.microsoft.com/office/powerpoint/2010/main" val="15593850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28618132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41243933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92</a:t>
            </a:fld>
            <a:endParaRPr lang="en-US"/>
          </a:p>
        </p:txBody>
      </p:sp>
    </p:spTree>
    <p:extLst>
      <p:ext uri="{BB962C8B-B14F-4D97-AF65-F5344CB8AC3E}">
        <p14:creationId xmlns:p14="http://schemas.microsoft.com/office/powerpoint/2010/main" val="26858250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93</a:t>
            </a:fld>
            <a:endParaRPr lang="en-US"/>
          </a:p>
        </p:txBody>
      </p:sp>
    </p:spTree>
    <p:extLst>
      <p:ext uri="{BB962C8B-B14F-4D97-AF65-F5344CB8AC3E}">
        <p14:creationId xmlns:p14="http://schemas.microsoft.com/office/powerpoint/2010/main" val="2584120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95</a:t>
            </a:fld>
            <a:endParaRPr lang="en-US"/>
          </a:p>
        </p:txBody>
      </p:sp>
    </p:spTree>
    <p:extLst>
      <p:ext uri="{BB962C8B-B14F-4D97-AF65-F5344CB8AC3E}">
        <p14:creationId xmlns:p14="http://schemas.microsoft.com/office/powerpoint/2010/main" val="409113763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8500753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Image: J. </a:t>
            </a:r>
            <a:r>
              <a:rPr lang="en-AU" dirty="0" err="1" smtClean="0"/>
              <a:t>Hurford</a:t>
            </a:r>
            <a:r>
              <a:rPr lang="en-AU" dirty="0" smtClean="0"/>
              <a:t>, </a:t>
            </a:r>
            <a:r>
              <a:rPr lang="en-US" dirty="0" smtClean="0"/>
              <a:t>Copyright Commonwealth of Australia (GBRMPA)</a:t>
            </a:r>
            <a:endParaRPr lang="en-AU"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smtClean="0"/>
          </a:p>
          <a:p>
            <a:endParaRPr lang="en-US" dirty="0" smtClean="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41197096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38415837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35710677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100</a:t>
            </a:fld>
            <a:endParaRPr lang="en-US"/>
          </a:p>
        </p:txBody>
      </p:sp>
    </p:spTree>
    <p:extLst>
      <p:ext uri="{BB962C8B-B14F-4D97-AF65-F5344CB8AC3E}">
        <p14:creationId xmlns:p14="http://schemas.microsoft.com/office/powerpoint/2010/main" val="3713261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Image: Copyright Commonwealth of Australia (GBRMPA)</a:t>
            </a:r>
            <a:endParaRPr lang="en-AU" dirty="0" smtClean="0"/>
          </a:p>
        </p:txBody>
      </p:sp>
      <p:sp>
        <p:nvSpPr>
          <p:cNvPr id="4" name="Slide Number Placeholder 3"/>
          <p:cNvSpPr>
            <a:spLocks noGrp="1"/>
          </p:cNvSpPr>
          <p:nvPr>
            <p:ph type="sldNum" sz="quarter" idx="10"/>
          </p:nvPr>
        </p:nvSpPr>
        <p:spPr/>
        <p:txBody>
          <a:bodyPr/>
          <a:lstStyle/>
          <a:p>
            <a:fld id="{B9742E52-36FF-A241-B71F-ABA947B51DE1}" type="slidenum">
              <a:rPr lang="en-US" smtClean="0"/>
              <a:t>12</a:t>
            </a:fld>
            <a:endParaRPr lang="en-US"/>
          </a:p>
        </p:txBody>
      </p:sp>
    </p:spTree>
    <p:extLst>
      <p:ext uri="{BB962C8B-B14F-4D97-AF65-F5344CB8AC3E}">
        <p14:creationId xmlns:p14="http://schemas.microsoft.com/office/powerpoint/2010/main" val="311352450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101</a:t>
            </a:fld>
            <a:endParaRPr lang="en-US"/>
          </a:p>
        </p:txBody>
      </p:sp>
    </p:spTree>
    <p:extLst>
      <p:ext uri="{BB962C8B-B14F-4D97-AF65-F5344CB8AC3E}">
        <p14:creationId xmlns:p14="http://schemas.microsoft.com/office/powerpoint/2010/main" val="284909556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10235340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a:t>
            </a:r>
            <a:r>
              <a:rPr lang="en-AU" baseline="0" dirty="0"/>
              <a:t> Taylor,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103</a:t>
            </a:fld>
            <a:endParaRPr lang="en-US"/>
          </a:p>
        </p:txBody>
      </p:sp>
    </p:spTree>
    <p:extLst>
      <p:ext uri="{BB962C8B-B14F-4D97-AF65-F5344CB8AC3E}">
        <p14:creationId xmlns:p14="http://schemas.microsoft.com/office/powerpoint/2010/main" val="4257213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P. </a:t>
            </a:r>
            <a:r>
              <a:rPr lang="en-US" dirty="0" err="1"/>
              <a:t>McGinnity</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104</a:t>
            </a:fld>
            <a:endParaRPr lang="en-US"/>
          </a:p>
        </p:txBody>
      </p:sp>
    </p:spTree>
    <p:extLst>
      <p:ext uri="{BB962C8B-B14F-4D97-AF65-F5344CB8AC3E}">
        <p14:creationId xmlns:p14="http://schemas.microsoft.com/office/powerpoint/2010/main" val="365519338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a:t>
            </a:r>
            <a:r>
              <a:rPr lang="en-AU" dirty="0" err="1"/>
              <a:t>divepbc.com</a:t>
            </a:r>
            <a:r>
              <a:rPr lang="en-AU" dirty="0"/>
              <a:t>/goliath-grouper-spawning-season/</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9076697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www.reelpursuits.com</a:t>
            </a:r>
            <a:r>
              <a:rPr lang="en-AU" dirty="0"/>
              <a:t>/7-tips-on-how-to-catch-big-grouper/</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70782138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Copyright Commonwealth</a:t>
            </a:r>
            <a:r>
              <a:rPr lang="en-AU" baseline="0" dirty="0"/>
              <a:t>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107</a:t>
            </a:fld>
            <a:endParaRPr lang="en-US"/>
          </a:p>
        </p:txBody>
      </p:sp>
    </p:spTree>
    <p:extLst>
      <p:ext uri="{BB962C8B-B14F-4D97-AF65-F5344CB8AC3E}">
        <p14:creationId xmlns:p14="http://schemas.microsoft.com/office/powerpoint/2010/main" val="37774046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www.theatlantic.com</a:t>
            </a:r>
            <a:r>
              <a:rPr lang="en-AU" dirty="0"/>
              <a:t>/science/archive/2018/03/the-fish-that-makes-other-fish-smarter/554924/</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108</a:t>
            </a:fld>
            <a:endParaRPr lang="en-US"/>
          </a:p>
        </p:txBody>
      </p:sp>
    </p:spTree>
    <p:extLst>
      <p:ext uri="{BB962C8B-B14F-4D97-AF65-F5344CB8AC3E}">
        <p14:creationId xmlns:p14="http://schemas.microsoft.com/office/powerpoint/2010/main" val="419326143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www.abc.net.au</a:t>
            </a:r>
            <a:r>
              <a:rPr lang="en-AU" dirty="0"/>
              <a:t>/news/2018-07-07/</a:t>
            </a:r>
            <a:r>
              <a:rPr lang="en-AU" dirty="0" err="1"/>
              <a:t>hong</a:t>
            </a:r>
            <a:r>
              <a:rPr lang="en-AU" dirty="0"/>
              <a:t>-</a:t>
            </a:r>
            <a:r>
              <a:rPr lang="en-AU" dirty="0" err="1"/>
              <a:t>kong</a:t>
            </a:r>
            <a:r>
              <a:rPr lang="en-AU" dirty="0"/>
              <a:t>-buys-</a:t>
            </a:r>
            <a:r>
              <a:rPr lang="en-AU" dirty="0" err="1"/>
              <a:t>queensland</a:t>
            </a:r>
            <a:r>
              <a:rPr lang="en-AU" dirty="0"/>
              <a:t>-government-grouper-fish-project/9938574#:~:text=Queensland%20Groper%20is%20known%20as,close%20to%20%24200%20a%20kilogram.</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26734655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110</a:t>
            </a:fld>
            <a:endParaRPr lang="en-US"/>
          </a:p>
        </p:txBody>
      </p:sp>
    </p:spTree>
    <p:extLst>
      <p:ext uri="{BB962C8B-B14F-4D97-AF65-F5344CB8AC3E}">
        <p14:creationId xmlns:p14="http://schemas.microsoft.com/office/powerpoint/2010/main" val="3781087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D. Wachenfeld,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13</a:t>
            </a:fld>
            <a:endParaRPr lang="en-US"/>
          </a:p>
        </p:txBody>
      </p:sp>
    </p:spTree>
    <p:extLst>
      <p:ext uri="{BB962C8B-B14F-4D97-AF65-F5344CB8AC3E}">
        <p14:creationId xmlns:p14="http://schemas.microsoft.com/office/powerpoint/2010/main" val="214009793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258508973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345013746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133442602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45228565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a:t>
            </a:r>
            <a:r>
              <a:rPr lang="en-AU" baseline="0" dirty="0"/>
              <a: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116</a:t>
            </a:fld>
            <a:endParaRPr lang="en-US"/>
          </a:p>
        </p:txBody>
      </p:sp>
    </p:spTree>
    <p:extLst>
      <p:ext uri="{BB962C8B-B14F-4D97-AF65-F5344CB8AC3E}">
        <p14:creationId xmlns:p14="http://schemas.microsoft.com/office/powerpoint/2010/main" val="175637490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117</a:t>
            </a:fld>
            <a:endParaRPr lang="en-US"/>
          </a:p>
        </p:txBody>
      </p:sp>
    </p:spTree>
    <p:extLst>
      <p:ext uri="{BB962C8B-B14F-4D97-AF65-F5344CB8AC3E}">
        <p14:creationId xmlns:p14="http://schemas.microsoft.com/office/powerpoint/2010/main" val="347104804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118</a:t>
            </a:fld>
            <a:endParaRPr lang="en-US"/>
          </a:p>
        </p:txBody>
      </p:sp>
    </p:spTree>
    <p:extLst>
      <p:ext uri="{BB962C8B-B14F-4D97-AF65-F5344CB8AC3E}">
        <p14:creationId xmlns:p14="http://schemas.microsoft.com/office/powerpoint/2010/main" val="177898789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toxin is a marine algae called </a:t>
            </a:r>
            <a:r>
              <a:rPr lang="en-AU" b="0" i="0" dirty="0" err="1">
                <a:solidFill>
                  <a:srgbClr val="202124"/>
                </a:solidFill>
                <a:effectLst/>
                <a:latin typeface="arial" panose="020B0604020202020204" pitchFamily="34" charset="0"/>
              </a:rPr>
              <a:t>Gambierdiscus</a:t>
            </a:r>
            <a:r>
              <a:rPr lang="en-AU" b="0" i="0" dirty="0">
                <a:solidFill>
                  <a:srgbClr val="202124"/>
                </a:solidFill>
                <a:effectLst/>
                <a:latin typeface="arial" panose="020B0604020202020204" pitchFamily="34" charset="0"/>
              </a:rPr>
              <a:t> </a:t>
            </a:r>
            <a:r>
              <a:rPr lang="en-AU" b="0" i="0" dirty="0" err="1">
                <a:solidFill>
                  <a:srgbClr val="202124"/>
                </a:solidFill>
                <a:effectLst/>
                <a:latin typeface="arial" panose="020B0604020202020204" pitchFamily="34" charset="0"/>
              </a:rPr>
              <a:t>toxicus</a:t>
            </a:r>
            <a:r>
              <a:rPr lang="en-AU" b="0" i="0" dirty="0">
                <a:solidFill>
                  <a:srgbClr val="202124"/>
                </a:solidFill>
                <a:effectLst/>
                <a:latin typeface="arial" panose="020B0604020202020204" pitchFamily="34" charset="0"/>
              </a:rPr>
              <a:t>. </a:t>
            </a:r>
            <a:r>
              <a:rPr lang="en-AU" dirty="0"/>
              <a:t>Image: </a:t>
            </a:r>
            <a:r>
              <a:rPr lang="en-AU" b="0" i="0" dirty="0">
                <a:solidFill>
                  <a:srgbClr val="202124"/>
                </a:solidFill>
                <a:effectLst/>
                <a:latin typeface="arial" panose="020B0604020202020204" pitchFamily="34" charset="0"/>
              </a:rPr>
              <a:t>J. </a:t>
            </a:r>
            <a:r>
              <a:rPr lang="en-AU" b="0" i="0" dirty="0" err="1">
                <a:solidFill>
                  <a:srgbClr val="202124"/>
                </a:solidFill>
                <a:effectLst/>
                <a:latin typeface="arial" panose="020B0604020202020204" pitchFamily="34" charset="0"/>
              </a:rPr>
              <a:t>Monkivitch</a:t>
            </a:r>
            <a:r>
              <a:rPr lang="en-AU" b="0" i="0" dirty="0">
                <a:solidFill>
                  <a:srgbClr val="202124"/>
                </a:solidFill>
                <a:effectLst/>
                <a:latin typeface="arial" panose="020B0604020202020204" pitchFamily="34" charset="0"/>
              </a:rPr>
              <a:t>, Copyright Commonwealth of Australia (GBRMPA)</a:t>
            </a:r>
            <a:endParaRPr lang="en-AU" b="0"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119</a:t>
            </a:fld>
            <a:endParaRPr lang="en-US"/>
          </a:p>
        </p:txBody>
      </p:sp>
    </p:spTree>
    <p:extLst>
      <p:ext uri="{BB962C8B-B14F-4D97-AF65-F5344CB8AC3E}">
        <p14:creationId xmlns:p14="http://schemas.microsoft.com/office/powerpoint/2010/main" val="264931869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120</a:t>
            </a:fld>
            <a:endParaRPr lang="en-US"/>
          </a:p>
        </p:txBody>
      </p:sp>
    </p:spTree>
    <p:extLst>
      <p:ext uri="{BB962C8B-B14F-4D97-AF65-F5344CB8AC3E}">
        <p14:creationId xmlns:p14="http://schemas.microsoft.com/office/powerpoint/2010/main" val="65459626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Chaplin,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121</a:t>
            </a:fld>
            <a:endParaRPr lang="en-US"/>
          </a:p>
        </p:txBody>
      </p:sp>
    </p:spTree>
    <p:extLst>
      <p:ext uri="{BB962C8B-B14F-4D97-AF65-F5344CB8AC3E}">
        <p14:creationId xmlns:p14="http://schemas.microsoft.com/office/powerpoint/2010/main" val="2103927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4" y="341310"/>
            <a:ext cx="2866737"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297116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26509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bg1"/>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Tree>
    <p:extLst>
      <p:ext uri="{BB962C8B-B14F-4D97-AF65-F5344CB8AC3E}">
        <p14:creationId xmlns:p14="http://schemas.microsoft.com/office/powerpoint/2010/main" val="1566938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l" rtl="0">
              <a:lnSpc>
                <a:spcPct val="100000"/>
              </a:lnSpc>
              <a:spcBef>
                <a:spcPts val="0"/>
              </a:spcBef>
              <a:spcAft>
                <a:spcPts val="1200"/>
              </a:spcAft>
              <a:buFont typeface="Arial" panose="020B0604020202020204" pitchFamily="34" charset="0"/>
              <a:buNone/>
              <a:defRPr sz="54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bg1"/>
                </a:solidFill>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4116354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l" rtl="0">
              <a:lnSpc>
                <a:spcPct val="100000"/>
              </a:lnSpc>
              <a:spcBef>
                <a:spcPts val="0"/>
              </a:spcBef>
              <a:spcAft>
                <a:spcPts val="1200"/>
              </a:spcAft>
              <a:buFont typeface="Arial" panose="020B0604020202020204" pitchFamily="34" charset="0"/>
              <a:buNone/>
              <a:defRPr sz="5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923457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085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22657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1" name="Content Placeholder 2">
            <a:extLst>
              <a:ext uri="{FF2B5EF4-FFF2-40B4-BE49-F238E27FC236}">
                <a16:creationId xmlns:a16="http://schemas.microsoft.com/office/drawing/2014/main" id="{A006FDCB-389F-3D4B-B108-2739FD24C0D9}"/>
              </a:ext>
            </a:extLst>
          </p:cNvPr>
          <p:cNvSpPr>
            <a:spLocks noGrp="1"/>
          </p:cNvSpPr>
          <p:nvPr>
            <p:ph idx="1"/>
          </p:nvPr>
        </p:nvSpPr>
        <p:spPr>
          <a:xfrm>
            <a:off x="515939" y="1295655"/>
            <a:ext cx="11160124" cy="4847969"/>
          </a:xfrm>
          <a:prstGeom prst="rect">
            <a:avLst/>
          </a:prstGeom>
        </p:spPr>
        <p:txBody>
          <a:bodyPr>
            <a:noAutofit/>
          </a:bodyPr>
          <a:lstStyle>
            <a:lvl1pPr>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bg1"/>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a:lnSpc>
                <a:spcPct val="100000"/>
              </a:lnSpc>
              <a:spcBef>
                <a:spcPts val="0"/>
              </a:spcBef>
              <a:spcAft>
                <a:spcPts val="1200"/>
              </a:spcAft>
              <a:buNone/>
              <a:defRPr sz="2000">
                <a:solidFill>
                  <a:schemeClr val="bg1"/>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oAutofit/>
          </a:bodyPr>
          <a:lstStyle>
            <a:lvl1pPr algn="l" rtl="0">
              <a:lnSpc>
                <a:spcPct val="100000"/>
              </a:lnSpc>
              <a:spcBef>
                <a:spcPts val="0"/>
              </a:spcBef>
              <a:spcAft>
                <a:spcPts val="1200"/>
              </a:spcAft>
              <a:buFont typeface="Arial" panose="020B0604020202020204" pitchFamily="34" charset="0"/>
              <a:buNone/>
              <a:defRPr sz="32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834427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v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Text -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bg1"/>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bg1"/>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3" r:id="rId4"/>
    <p:sldLayoutId id="2147483661" r:id="rId5"/>
    <p:sldLayoutId id="2147483662" r:id="rId6"/>
    <p:sldLayoutId id="2147483663" r:id="rId7"/>
    <p:sldLayoutId id="2147483664" r:id="rId8"/>
    <p:sldLayoutId id="2147483665" r:id="rId9"/>
    <p:sldLayoutId id="2147483659" r:id="rId10"/>
    <p:sldLayoutId id="2147483666" r:id="rId11"/>
    <p:sldLayoutId id="2147483667" r:id="rId12"/>
    <p:sldLayoutId id="2147483668" r:id="rId13"/>
    <p:sldLayoutId id="2147483669" r:id="rId14"/>
    <p:sldLayoutId id="2147483670" r:id="rId15"/>
    <p:sldLayoutId id="2147483671" r:id="rId16"/>
    <p:sldLayoutId id="2147483672" r:id="rId17"/>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10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0.xml"/><Relationship Id="rId1" Type="http://schemas.openxmlformats.org/officeDocument/2006/relationships/slideLayout" Target="../slideLayouts/slideLayout13.xml"/><Relationship Id="rId5" Type="http://schemas.openxmlformats.org/officeDocument/2006/relationships/image" Target="../media/image82.png"/><Relationship Id="rId4" Type="http://schemas.openxmlformats.org/officeDocument/2006/relationships/hyperlink" Target="https://www.youtube.com/watch?v=ZV3wNHYoBM8"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1.xml"/><Relationship Id="rId1" Type="http://schemas.openxmlformats.org/officeDocument/2006/relationships/slideLayout" Target="../slideLayouts/slideLayout14.xml"/><Relationship Id="rId5" Type="http://schemas.openxmlformats.org/officeDocument/2006/relationships/image" Target="../media/image84.jpeg"/><Relationship Id="rId4" Type="http://schemas.openxmlformats.org/officeDocument/2006/relationships/image" Target="../media/image83.jpeg"/></Relationships>
</file>

<file path=ppt/slides/_rels/slide10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2.xml"/><Relationship Id="rId1" Type="http://schemas.openxmlformats.org/officeDocument/2006/relationships/slideLayout" Target="../slideLayouts/slideLayout14.xml"/><Relationship Id="rId4" Type="http://schemas.openxmlformats.org/officeDocument/2006/relationships/image" Target="../media/image85.jpeg"/></Relationships>
</file>

<file path=ppt/slides/_rels/slide10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3.xml"/><Relationship Id="rId1" Type="http://schemas.openxmlformats.org/officeDocument/2006/relationships/slideLayout" Target="../slideLayouts/slideLayout14.xml"/><Relationship Id="rId4" Type="http://schemas.openxmlformats.org/officeDocument/2006/relationships/image" Target="../media/image79.jpeg"/></Relationships>
</file>

<file path=ppt/slides/_rels/slide1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4.xml"/><Relationship Id="rId1" Type="http://schemas.openxmlformats.org/officeDocument/2006/relationships/slideLayout" Target="../slideLayouts/slideLayout14.xml"/><Relationship Id="rId4" Type="http://schemas.openxmlformats.org/officeDocument/2006/relationships/image" Target="../media/image86.jpeg"/></Relationships>
</file>

<file path=ppt/slides/_rels/slide10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5.xml"/><Relationship Id="rId1" Type="http://schemas.openxmlformats.org/officeDocument/2006/relationships/slideLayout" Target="../slideLayouts/slideLayout14.xml"/><Relationship Id="rId4" Type="http://schemas.openxmlformats.org/officeDocument/2006/relationships/image" Target="../media/image87.jpeg"/></Relationships>
</file>

<file path=ppt/slides/_rels/slide10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6.xml"/><Relationship Id="rId1" Type="http://schemas.openxmlformats.org/officeDocument/2006/relationships/slideLayout" Target="../slideLayouts/slideLayout14.xml"/><Relationship Id="rId4" Type="http://schemas.openxmlformats.org/officeDocument/2006/relationships/image" Target="../media/image88.jpeg"/></Relationships>
</file>

<file path=ppt/slides/_rels/slide10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7.xml"/><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8.xml"/><Relationship Id="rId1" Type="http://schemas.openxmlformats.org/officeDocument/2006/relationships/slideLayout" Target="../slideLayouts/slideLayout14.xml"/><Relationship Id="rId4" Type="http://schemas.openxmlformats.org/officeDocument/2006/relationships/image" Target="../media/image90.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1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0.xml"/><Relationship Id="rId1" Type="http://schemas.openxmlformats.org/officeDocument/2006/relationships/slideLayout" Target="../slideLayouts/slideLayout14.xml"/><Relationship Id="rId4" Type="http://schemas.openxmlformats.org/officeDocument/2006/relationships/image" Target="../media/image94.jpeg"/></Relationships>
</file>

<file path=ppt/slides/_rels/slide11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91.xml"/><Relationship Id="rId1" Type="http://schemas.openxmlformats.org/officeDocument/2006/relationships/slideLayout" Target="../slideLayouts/slideLayout10.xml"/><Relationship Id="rId4" Type="http://schemas.openxmlformats.org/officeDocument/2006/relationships/image" Target="../media/image7.jpg"/></Relationships>
</file>

<file path=ppt/slides/_rels/slide1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2.xml"/><Relationship Id="rId1" Type="http://schemas.openxmlformats.org/officeDocument/2006/relationships/slideLayout" Target="../slideLayouts/slideLayout11.xml"/><Relationship Id="rId5" Type="http://schemas.openxmlformats.org/officeDocument/2006/relationships/image" Target="../media/image97.jpg"/><Relationship Id="rId4" Type="http://schemas.openxmlformats.org/officeDocument/2006/relationships/image" Target="../media/image96.jpg"/></Relationships>
</file>

<file path=ppt/slides/_rels/slide1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3.xml"/><Relationship Id="rId1" Type="http://schemas.openxmlformats.org/officeDocument/2006/relationships/slideLayout" Target="../slideLayouts/slideLayout14.xml"/><Relationship Id="rId4" Type="http://schemas.openxmlformats.org/officeDocument/2006/relationships/image" Target="../media/image98.jpeg"/></Relationships>
</file>

<file path=ppt/slides/_rels/slide1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4.xml"/><Relationship Id="rId1" Type="http://schemas.openxmlformats.org/officeDocument/2006/relationships/slideLayout" Target="../slideLayouts/slideLayout14.xml"/><Relationship Id="rId4" Type="http://schemas.openxmlformats.org/officeDocument/2006/relationships/image" Target="../media/image99.jpeg"/></Relationships>
</file>

<file path=ppt/slides/_rels/slide1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5.xml"/><Relationship Id="rId1" Type="http://schemas.openxmlformats.org/officeDocument/2006/relationships/slideLayout" Target="../slideLayouts/slideLayout14.xml"/><Relationship Id="rId4" Type="http://schemas.openxmlformats.org/officeDocument/2006/relationships/image" Target="../media/image100.jpeg"/></Relationships>
</file>

<file path=ppt/slides/_rels/slide1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6.xml"/><Relationship Id="rId1" Type="http://schemas.openxmlformats.org/officeDocument/2006/relationships/slideLayout" Target="../slideLayouts/slideLayout13.xml"/><Relationship Id="rId5" Type="http://schemas.openxmlformats.org/officeDocument/2006/relationships/image" Target="../media/image101.png"/><Relationship Id="rId4" Type="http://schemas.openxmlformats.org/officeDocument/2006/relationships/hyperlink" Target="https://www.youtube.com/watch?v=nqoOUQGKXjI"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7.xml"/><Relationship Id="rId1" Type="http://schemas.openxmlformats.org/officeDocument/2006/relationships/slideLayout" Target="../slideLayouts/slideLayout14.xml"/><Relationship Id="rId4" Type="http://schemas.openxmlformats.org/officeDocument/2006/relationships/image" Target="../media/image102.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8.xml"/><Relationship Id="rId1" Type="http://schemas.openxmlformats.org/officeDocument/2006/relationships/slideLayout" Target="../slideLayouts/slideLayout11.xml"/><Relationship Id="rId5" Type="http://schemas.openxmlformats.org/officeDocument/2006/relationships/image" Target="../media/image103.jpeg"/><Relationship Id="rId4" Type="http://schemas.openxmlformats.org/officeDocument/2006/relationships/image" Target="../media/image50.png"/></Relationships>
</file>

<file path=ppt/slides/_rels/slide1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9.xml"/><Relationship Id="rId1" Type="http://schemas.openxmlformats.org/officeDocument/2006/relationships/slideLayout" Target="../slideLayouts/slideLayout14.xml"/><Relationship Id="rId4" Type="http://schemas.openxmlformats.org/officeDocument/2006/relationships/image" Target="../media/image104.jpeg"/></Relationships>
</file>

<file path=ppt/slides/_rels/slide12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00.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1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1.xml"/><Relationship Id="rId1" Type="http://schemas.openxmlformats.org/officeDocument/2006/relationships/slideLayout" Target="../slideLayouts/slideLayout14.xml"/><Relationship Id="rId4" Type="http://schemas.openxmlformats.org/officeDocument/2006/relationships/image" Target="../media/image106.jpg"/></Relationships>
</file>

<file path=ppt/slides/_rels/slide1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2.xml"/><Relationship Id="rId1" Type="http://schemas.openxmlformats.org/officeDocument/2006/relationships/slideLayout" Target="../slideLayouts/slideLayout14.xml"/><Relationship Id="rId4" Type="http://schemas.openxmlformats.org/officeDocument/2006/relationships/image" Target="../media/image107.jpeg"/></Relationships>
</file>

<file path=ppt/slides/_rels/slide1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3.xml"/><Relationship Id="rId1" Type="http://schemas.openxmlformats.org/officeDocument/2006/relationships/slideLayout" Target="../slideLayouts/slideLayout14.xml"/><Relationship Id="rId4" Type="http://schemas.openxmlformats.org/officeDocument/2006/relationships/image" Target="../media/image108.jpeg"/></Relationships>
</file>

<file path=ppt/slides/_rels/slide1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4.xml"/><Relationship Id="rId1" Type="http://schemas.openxmlformats.org/officeDocument/2006/relationships/slideLayout" Target="../slideLayouts/slideLayout13.xml"/><Relationship Id="rId5" Type="http://schemas.openxmlformats.org/officeDocument/2006/relationships/image" Target="../media/image107.jpeg"/><Relationship Id="rId4" Type="http://schemas.openxmlformats.org/officeDocument/2006/relationships/image" Target="../media/image108.jpeg"/></Relationships>
</file>

<file path=ppt/slides/_rels/slide1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5.xml"/><Relationship Id="rId1" Type="http://schemas.openxmlformats.org/officeDocument/2006/relationships/slideLayout" Target="../slideLayouts/slideLayout14.xml"/><Relationship Id="rId4" Type="http://schemas.openxmlformats.org/officeDocument/2006/relationships/image" Target="../media/image108.jpeg"/></Relationships>
</file>

<file path=ppt/slides/_rels/slide1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6.xml"/><Relationship Id="rId1" Type="http://schemas.openxmlformats.org/officeDocument/2006/relationships/slideLayout" Target="../slideLayouts/slideLayout13.xml"/><Relationship Id="rId5" Type="http://schemas.openxmlformats.org/officeDocument/2006/relationships/image" Target="../media/image109.png"/><Relationship Id="rId4" Type="http://schemas.openxmlformats.org/officeDocument/2006/relationships/hyperlink" Target="https://www.youtube.com/watch?v=16CiuY9NS8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7.xml"/><Relationship Id="rId1" Type="http://schemas.openxmlformats.org/officeDocument/2006/relationships/slideLayout" Target="../slideLayouts/slideLayout14.xml"/><Relationship Id="rId5" Type="http://schemas.openxmlformats.org/officeDocument/2006/relationships/image" Target="../media/image111.png"/><Relationship Id="rId4" Type="http://schemas.openxmlformats.org/officeDocument/2006/relationships/image" Target="../media/image110.jpeg"/></Relationships>
</file>

<file path=ppt/slides/_rels/slide1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8.xml"/><Relationship Id="rId1" Type="http://schemas.openxmlformats.org/officeDocument/2006/relationships/slideLayout" Target="../slideLayouts/slideLayout2.xml"/><Relationship Id="rId5" Type="http://schemas.openxmlformats.org/officeDocument/2006/relationships/image" Target="../media/image108.jpeg"/><Relationship Id="rId4" Type="http://schemas.openxmlformats.org/officeDocument/2006/relationships/image" Target="../media/image107.jpeg"/></Relationships>
</file>

<file path=ppt/slides/_rels/slide1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9.xml"/><Relationship Id="rId1" Type="http://schemas.openxmlformats.org/officeDocument/2006/relationships/slideLayout" Target="../slideLayouts/slideLayout14.xml"/><Relationship Id="rId5" Type="http://schemas.openxmlformats.org/officeDocument/2006/relationships/image" Target="../media/image111.png"/><Relationship Id="rId4" Type="http://schemas.openxmlformats.org/officeDocument/2006/relationships/image" Target="../media/image112.jpeg"/></Relationships>
</file>

<file path=ppt/slides/_rels/slide13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10.xml"/><Relationship Id="rId1" Type="http://schemas.openxmlformats.org/officeDocument/2006/relationships/slideLayout" Target="../slideLayouts/slideLayout10.xml"/><Relationship Id="rId4" Type="http://schemas.openxmlformats.org/officeDocument/2006/relationships/image" Target="../media/image7.jpg"/></Relationships>
</file>

<file path=ppt/slides/_rels/slide1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11.xml"/><Relationship Id="rId1" Type="http://schemas.openxmlformats.org/officeDocument/2006/relationships/slideLayout" Target="../slideLayouts/slideLayout10.xml"/></Relationships>
</file>

<file path=ppt/slides/_rels/slide1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2.xml"/><Relationship Id="rId1" Type="http://schemas.openxmlformats.org/officeDocument/2006/relationships/slideLayout" Target="../slideLayouts/slideLayout11.xml"/><Relationship Id="rId4" Type="http://schemas.openxmlformats.org/officeDocument/2006/relationships/image" Target="../media/image115.png"/></Relationships>
</file>

<file path=ppt/slides/_rels/slide1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3.xml"/><Relationship Id="rId1" Type="http://schemas.openxmlformats.org/officeDocument/2006/relationships/slideLayout" Target="../slideLayouts/slideLayout14.xml"/><Relationship Id="rId4" Type="http://schemas.openxmlformats.org/officeDocument/2006/relationships/image" Target="../media/image116.jpeg"/></Relationships>
</file>

<file path=ppt/slides/_rels/slide1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4.xml"/><Relationship Id="rId1" Type="http://schemas.openxmlformats.org/officeDocument/2006/relationships/slideLayout" Target="../slideLayouts/slideLayout14.xml"/><Relationship Id="rId4" Type="http://schemas.openxmlformats.org/officeDocument/2006/relationships/image" Target="../media/image117.jpeg"/></Relationships>
</file>

<file path=ppt/slides/_rels/slide1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5.xml"/><Relationship Id="rId1" Type="http://schemas.openxmlformats.org/officeDocument/2006/relationships/slideLayout" Target="../slideLayouts/slideLayout14.xml"/><Relationship Id="rId4" Type="http://schemas.openxmlformats.org/officeDocument/2006/relationships/image" Target="../media/image118.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hemeOverride" Target="../theme/themeOverride1.xml"/><Relationship Id="rId4" Type="http://schemas.openxmlformats.org/officeDocument/2006/relationships/image" Target="../media/image12.png"/></Relationships>
</file>

<file path=ppt/slides/_rels/slide1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6.xml"/><Relationship Id="rId1" Type="http://schemas.openxmlformats.org/officeDocument/2006/relationships/slideLayout" Target="../slideLayouts/slideLayout14.xml"/><Relationship Id="rId4" Type="http://schemas.openxmlformats.org/officeDocument/2006/relationships/image" Target="../media/image119.jpeg"/></Relationships>
</file>

<file path=ppt/slides/_rels/slide141.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117.xml"/><Relationship Id="rId1" Type="http://schemas.openxmlformats.org/officeDocument/2006/relationships/slideLayout" Target="../slideLayouts/slideLayout10.xml"/></Relationships>
</file>

<file path=ppt/slides/_rels/slide1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8.xml"/><Relationship Id="rId1" Type="http://schemas.openxmlformats.org/officeDocument/2006/relationships/slideLayout" Target="../slideLayouts/slideLayout14.xml"/><Relationship Id="rId4" Type="http://schemas.openxmlformats.org/officeDocument/2006/relationships/image" Target="../media/image121.jpeg"/></Relationships>
</file>

<file path=ppt/slides/_rels/slide1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9.xml"/><Relationship Id="rId1" Type="http://schemas.openxmlformats.org/officeDocument/2006/relationships/slideLayout" Target="../slideLayouts/slideLayout14.xml"/><Relationship Id="rId4" Type="http://schemas.openxmlformats.org/officeDocument/2006/relationships/image" Target="../media/image113.jpeg"/></Relationships>
</file>

<file path=ppt/slides/_rels/slide1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0.xml"/><Relationship Id="rId1" Type="http://schemas.openxmlformats.org/officeDocument/2006/relationships/slideLayout" Target="../slideLayouts/slideLayout14.xml"/><Relationship Id="rId4" Type="http://schemas.openxmlformats.org/officeDocument/2006/relationships/image" Target="../media/image122.jpeg"/></Relationships>
</file>

<file path=ppt/slides/_rels/slide14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21.xml"/><Relationship Id="rId1" Type="http://schemas.openxmlformats.org/officeDocument/2006/relationships/slideLayout" Target="../slideLayouts/slideLayout10.xml"/></Relationships>
</file>

<file path=ppt/slides/_rels/slide1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2.xml"/><Relationship Id="rId1" Type="http://schemas.openxmlformats.org/officeDocument/2006/relationships/slideLayout" Target="../slideLayouts/slideLayout14.xml"/><Relationship Id="rId4" Type="http://schemas.openxmlformats.org/officeDocument/2006/relationships/image" Target="../media/image124.jpeg"/></Relationships>
</file>

<file path=ppt/slides/_rels/slide14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123.xml"/><Relationship Id="rId1" Type="http://schemas.openxmlformats.org/officeDocument/2006/relationships/slideLayout" Target="../slideLayouts/slideLayout10.xml"/></Relationships>
</file>

<file path=ppt/slides/_rels/slide14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24.xml"/><Relationship Id="rId1" Type="http://schemas.openxmlformats.org/officeDocument/2006/relationships/slideLayout" Target="../slideLayouts/slideLayout10.xml"/></Relationships>
</file>

<file path=ppt/slides/_rels/slide14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25.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26.xml"/><Relationship Id="rId1" Type="http://schemas.openxmlformats.org/officeDocument/2006/relationships/slideLayout" Target="../slideLayouts/slideLayout10.xml"/></Relationships>
</file>

<file path=ppt/slides/_rels/slide15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27.xml"/><Relationship Id="rId1" Type="http://schemas.openxmlformats.org/officeDocument/2006/relationships/slideLayout" Target="../slideLayouts/slideLayout10.xml"/></Relationships>
</file>

<file path=ppt/slides/_rels/slide15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28.xml"/><Relationship Id="rId1" Type="http://schemas.openxmlformats.org/officeDocument/2006/relationships/slideLayout" Target="../slideLayouts/slideLayout10.xml"/></Relationships>
</file>

<file path=ppt/slides/_rels/slide154.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29.xml"/><Relationship Id="rId1" Type="http://schemas.openxmlformats.org/officeDocument/2006/relationships/slideLayout" Target="../slideLayouts/slideLayout10.xml"/></Relationships>
</file>

<file path=ppt/slides/_rels/slide15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30.xml"/><Relationship Id="rId1" Type="http://schemas.openxmlformats.org/officeDocument/2006/relationships/slideLayout" Target="../slideLayouts/slideLayout10.xml"/></Relationships>
</file>

<file path=ppt/slides/_rels/slide1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1.xml"/><Relationship Id="rId1" Type="http://schemas.openxmlformats.org/officeDocument/2006/relationships/slideLayout" Target="../slideLayouts/slideLayout14.xml"/><Relationship Id="rId4" Type="http://schemas.openxmlformats.org/officeDocument/2006/relationships/image" Target="../media/image118.jpeg"/></Relationships>
</file>

<file path=ppt/slides/_rels/slide1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2.xml"/><Relationship Id="rId1" Type="http://schemas.openxmlformats.org/officeDocument/2006/relationships/slideLayout" Target="../slideLayouts/slideLayout14.xml"/><Relationship Id="rId4" Type="http://schemas.openxmlformats.org/officeDocument/2006/relationships/image" Target="../media/image132.jpeg"/></Relationships>
</file>

<file path=ppt/slides/_rels/slide1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3.xml"/><Relationship Id="rId1" Type="http://schemas.openxmlformats.org/officeDocument/2006/relationships/slideLayout" Target="../slideLayouts/slideLayout13.xml"/><Relationship Id="rId5" Type="http://schemas.openxmlformats.org/officeDocument/2006/relationships/image" Target="../media/image133.png"/><Relationship Id="rId4" Type="http://schemas.openxmlformats.org/officeDocument/2006/relationships/hyperlink" Target="https://www.youtube.com/watch?v=joYlPlQqdAA" TargetMode="External"/></Relationships>
</file>

<file path=ppt/slides/_rels/slide1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4.xml"/><Relationship Id="rId1" Type="http://schemas.openxmlformats.org/officeDocument/2006/relationships/slideLayout" Target="../slideLayouts/slideLayout11.xml"/><Relationship Id="rId5" Type="http://schemas.openxmlformats.org/officeDocument/2006/relationships/image" Target="../media/image50.png"/><Relationship Id="rId4" Type="http://schemas.openxmlformats.org/officeDocument/2006/relationships/image" Target="../media/image134.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5.xml"/><Relationship Id="rId1" Type="http://schemas.openxmlformats.org/officeDocument/2006/relationships/slideLayout" Target="../slideLayouts/slideLayout14.xml"/><Relationship Id="rId4" Type="http://schemas.openxmlformats.org/officeDocument/2006/relationships/image" Target="../media/image135.jpeg"/></Relationships>
</file>

<file path=ppt/slides/_rels/slide161.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36.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7.xml"/><Relationship Id="rId1" Type="http://schemas.openxmlformats.org/officeDocument/2006/relationships/slideLayout" Target="../slideLayouts/slideLayout14.xml"/><Relationship Id="rId4" Type="http://schemas.openxmlformats.org/officeDocument/2006/relationships/image" Target="../media/image137.jpeg"/></Relationships>
</file>

<file path=ppt/slides/_rels/slide1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8.xml"/><Relationship Id="rId1" Type="http://schemas.openxmlformats.org/officeDocument/2006/relationships/slideLayout" Target="../slideLayouts/slideLayout14.xml"/><Relationship Id="rId4" Type="http://schemas.openxmlformats.org/officeDocument/2006/relationships/image" Target="../media/image138.jpeg"/></Relationships>
</file>

<file path=ppt/slides/_rels/slide1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9.xml"/><Relationship Id="rId1" Type="http://schemas.openxmlformats.org/officeDocument/2006/relationships/slideLayout" Target="../slideLayouts/slideLayout14.xml"/><Relationship Id="rId4" Type="http://schemas.openxmlformats.org/officeDocument/2006/relationships/image" Target="../media/image136.jpeg"/></Relationships>
</file>

<file path=ppt/slides/_rels/slide1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0.xml"/><Relationship Id="rId1" Type="http://schemas.openxmlformats.org/officeDocument/2006/relationships/slideLayout" Target="../slideLayouts/slideLayout14.xml"/><Relationship Id="rId4" Type="http://schemas.openxmlformats.org/officeDocument/2006/relationships/image" Target="../media/image139.jpeg"/></Relationships>
</file>

<file path=ppt/slides/_rels/slide1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1.xml"/><Relationship Id="rId1" Type="http://schemas.openxmlformats.org/officeDocument/2006/relationships/slideLayout" Target="../slideLayouts/slideLayout14.xml"/><Relationship Id="rId4" Type="http://schemas.openxmlformats.org/officeDocument/2006/relationships/image" Target="../media/image140.jpeg"/></Relationships>
</file>

<file path=ppt/slides/_rels/slide1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2.xml"/><Relationship Id="rId1" Type="http://schemas.openxmlformats.org/officeDocument/2006/relationships/slideLayout" Target="../slideLayouts/slideLayout14.xml"/><Relationship Id="rId4" Type="http://schemas.openxmlformats.org/officeDocument/2006/relationships/image" Target="../media/image141.jpeg"/></Relationships>
</file>

<file path=ppt/slides/_rels/slide1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3.xml"/><Relationship Id="rId1" Type="http://schemas.openxmlformats.org/officeDocument/2006/relationships/slideLayout" Target="../slideLayouts/slideLayout14.xml"/><Relationship Id="rId4" Type="http://schemas.openxmlformats.org/officeDocument/2006/relationships/image" Target="../media/image142.jpeg"/></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4.xml"/><Relationship Id="rId1" Type="http://schemas.openxmlformats.org/officeDocument/2006/relationships/slideLayout" Target="../slideLayouts/slideLayout14.xml"/><Relationship Id="rId4" Type="http://schemas.openxmlformats.org/officeDocument/2006/relationships/image" Target="../media/image143.jpeg"/></Relationships>
</file>

<file path=ppt/slides/_rels/slide1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5.xml"/><Relationship Id="rId1" Type="http://schemas.openxmlformats.org/officeDocument/2006/relationships/slideLayout" Target="../slideLayouts/slideLayout14.xml"/><Relationship Id="rId4" Type="http://schemas.openxmlformats.org/officeDocument/2006/relationships/image" Target="../media/image144.jpeg"/></Relationships>
</file>

<file path=ppt/slides/_rels/slide1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6.xml"/><Relationship Id="rId1" Type="http://schemas.openxmlformats.org/officeDocument/2006/relationships/slideLayout" Target="../slideLayouts/slideLayout14.xml"/><Relationship Id="rId4" Type="http://schemas.openxmlformats.org/officeDocument/2006/relationships/image" Target="../media/image145.jpeg"/></Relationships>
</file>

<file path=ppt/slides/_rels/slide1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7.xml"/><Relationship Id="rId1" Type="http://schemas.openxmlformats.org/officeDocument/2006/relationships/slideLayout" Target="../slideLayouts/slideLayout13.xml"/><Relationship Id="rId5" Type="http://schemas.openxmlformats.org/officeDocument/2006/relationships/image" Target="../media/image146.png"/><Relationship Id="rId4" Type="http://schemas.openxmlformats.org/officeDocument/2006/relationships/hyperlink" Target="https://www.youtube.com/watch?v=U71rdSRAu_w" TargetMode="External"/></Relationships>
</file>

<file path=ppt/slides/_rels/slide1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8.xml"/><Relationship Id="rId1" Type="http://schemas.openxmlformats.org/officeDocument/2006/relationships/slideLayout" Target="../slideLayouts/slideLayout14.xml"/><Relationship Id="rId4" Type="http://schemas.openxmlformats.org/officeDocument/2006/relationships/image" Target="../media/image147.jpeg"/></Relationships>
</file>

<file path=ppt/slides/_rels/slide1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9.xml"/><Relationship Id="rId1" Type="http://schemas.openxmlformats.org/officeDocument/2006/relationships/slideLayout" Target="../slideLayouts/slideLayout13.xml"/><Relationship Id="rId5" Type="http://schemas.openxmlformats.org/officeDocument/2006/relationships/image" Target="../media/image148.png"/><Relationship Id="rId4" Type="http://schemas.openxmlformats.org/officeDocument/2006/relationships/hyperlink" Target="https://www.youtube.com/watch?v=ZSU6hzmwZwA" TargetMode="External"/></Relationships>
</file>

<file path=ppt/slides/_rels/slide1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0.xml"/><Relationship Id="rId1" Type="http://schemas.openxmlformats.org/officeDocument/2006/relationships/slideLayout" Target="../slideLayouts/slideLayout2.xml"/><Relationship Id="rId5" Type="http://schemas.openxmlformats.org/officeDocument/2006/relationships/image" Target="../media/image149.jpeg"/><Relationship Id="rId4" Type="http://schemas.openxmlformats.org/officeDocument/2006/relationships/image" Target="../media/image50.png"/></Relationships>
</file>

<file path=ppt/slides/_rels/slide1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1.xml"/><Relationship Id="rId1" Type="http://schemas.openxmlformats.org/officeDocument/2006/relationships/slideLayout" Target="../slideLayouts/slideLayout14.xml"/><Relationship Id="rId4" Type="http://schemas.openxmlformats.org/officeDocument/2006/relationships/image" Target="../media/image139.jpeg"/></Relationships>
</file>

<file path=ppt/slides/_rels/slide1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2.xml"/><Relationship Id="rId1" Type="http://schemas.openxmlformats.org/officeDocument/2006/relationships/slideLayout" Target="../slideLayouts/slideLayout14.xml"/><Relationship Id="rId4" Type="http://schemas.openxmlformats.org/officeDocument/2006/relationships/image" Target="../media/image150.jpe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8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53.xml"/><Relationship Id="rId1" Type="http://schemas.openxmlformats.org/officeDocument/2006/relationships/slideLayout" Target="../slideLayouts/slideLayout10.xml"/><Relationship Id="rId4" Type="http://schemas.openxmlformats.org/officeDocument/2006/relationships/image" Target="../media/image7.jpg"/></Relationships>
</file>

<file path=ppt/slides/_rels/slide1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4.xml"/><Relationship Id="rId1" Type="http://schemas.openxmlformats.org/officeDocument/2006/relationships/slideLayout" Target="../slideLayouts/slideLayout9.xml"/></Relationships>
</file>

<file path=ppt/slides/_rels/slide182.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55.xml"/><Relationship Id="rId1" Type="http://schemas.openxmlformats.org/officeDocument/2006/relationships/slideLayout" Target="../slideLayouts/slideLayout10.xml"/></Relationships>
</file>

<file path=ppt/slides/_rels/slide1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6.xml"/><Relationship Id="rId1" Type="http://schemas.openxmlformats.org/officeDocument/2006/relationships/slideLayout" Target="../slideLayouts/slideLayout14.xml"/><Relationship Id="rId4" Type="http://schemas.openxmlformats.org/officeDocument/2006/relationships/image" Target="../media/image153.jpeg"/></Relationships>
</file>

<file path=ppt/slides/_rels/slide1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7.xml"/><Relationship Id="rId1" Type="http://schemas.openxmlformats.org/officeDocument/2006/relationships/slideLayout" Target="../slideLayouts/slideLayout14.xml"/><Relationship Id="rId4" Type="http://schemas.openxmlformats.org/officeDocument/2006/relationships/image" Target="../media/image154.jpeg"/></Relationships>
</file>

<file path=ppt/slides/_rels/slide1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8.xml"/><Relationship Id="rId1" Type="http://schemas.openxmlformats.org/officeDocument/2006/relationships/slideLayout" Target="../slideLayouts/slideLayout14.xml"/><Relationship Id="rId4" Type="http://schemas.openxmlformats.org/officeDocument/2006/relationships/image" Target="../media/image155.jpeg"/></Relationships>
</file>

<file path=ppt/slides/_rels/slide1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9.xml"/><Relationship Id="rId1" Type="http://schemas.openxmlformats.org/officeDocument/2006/relationships/slideLayout" Target="../slideLayouts/slideLayout14.xml"/><Relationship Id="rId4" Type="http://schemas.openxmlformats.org/officeDocument/2006/relationships/image" Target="../media/image156.jpeg"/></Relationships>
</file>

<file path=ppt/slides/_rels/slide18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0.xml"/><Relationship Id="rId1" Type="http://schemas.openxmlformats.org/officeDocument/2006/relationships/slideLayout" Target="../slideLayouts/slideLayout14.xml"/><Relationship Id="rId4" Type="http://schemas.openxmlformats.org/officeDocument/2006/relationships/image" Target="../media/image157.jpeg"/></Relationships>
</file>

<file path=ppt/slides/_rels/slide18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1.xml"/><Relationship Id="rId1" Type="http://schemas.openxmlformats.org/officeDocument/2006/relationships/slideLayout" Target="../slideLayouts/slideLayout14.xml"/><Relationship Id="rId4" Type="http://schemas.openxmlformats.org/officeDocument/2006/relationships/image" Target="../media/image158.jpeg"/></Relationships>
</file>

<file path=ppt/slides/_rels/slide18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2.xml"/><Relationship Id="rId1" Type="http://schemas.openxmlformats.org/officeDocument/2006/relationships/slideLayout" Target="../slideLayouts/slideLayout11.xml"/><Relationship Id="rId5" Type="http://schemas.openxmlformats.org/officeDocument/2006/relationships/image" Target="../media/image159.jpe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9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3.xml"/><Relationship Id="rId1" Type="http://schemas.openxmlformats.org/officeDocument/2006/relationships/slideLayout" Target="../slideLayouts/slideLayout14.xml"/><Relationship Id="rId4" Type="http://schemas.openxmlformats.org/officeDocument/2006/relationships/image" Target="../media/image160.jpeg"/></Relationships>
</file>

<file path=ppt/slides/_rels/slide1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4.xml"/><Relationship Id="rId1" Type="http://schemas.openxmlformats.org/officeDocument/2006/relationships/slideLayout" Target="../slideLayouts/slideLayout11.xml"/><Relationship Id="rId5" Type="http://schemas.openxmlformats.org/officeDocument/2006/relationships/image" Target="../media/image162.jpeg"/><Relationship Id="rId4" Type="http://schemas.openxmlformats.org/officeDocument/2006/relationships/image" Target="../media/image161.jpeg"/></Relationships>
</file>

<file path=ppt/slides/_rels/slide1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2.png"/><Relationship Id="rId1" Type="http://schemas.openxmlformats.org/officeDocument/2006/relationships/slideLayout" Target="../slideLayouts/slideLayout11.xml"/><Relationship Id="rId4" Type="http://schemas.microsoft.com/office/2007/relationships/hdphoto" Target="../media/hdphoto3.wdp"/></Relationships>
</file>

<file path=ppt/slides/_rels/slide19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9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9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5.xml"/><Relationship Id="rId1" Type="http://schemas.openxmlformats.org/officeDocument/2006/relationships/slideLayout" Target="../slideLayouts/slideLayout9.xml"/></Relationships>
</file>

<file path=ppt/slides/_rels/slide19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6.xml"/><Relationship Id="rId1" Type="http://schemas.openxmlformats.org/officeDocument/2006/relationships/slideLayout" Target="../slideLayouts/slideLayout9.xml"/><Relationship Id="rId4" Type="http://schemas.openxmlformats.org/officeDocument/2006/relationships/image" Target="../media/image166.png"/></Relationships>
</file>

<file path=ppt/slides/_rels/slide19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7.xml"/><Relationship Id="rId1" Type="http://schemas.openxmlformats.org/officeDocument/2006/relationships/slideLayout" Target="../slideLayouts/slideLayout9.xml"/><Relationship Id="rId4" Type="http://schemas.openxmlformats.org/officeDocument/2006/relationships/image" Target="../media/image167.png"/></Relationships>
</file>

<file path=ppt/slides/_rels/slide1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8.xml"/><Relationship Id="rId1" Type="http://schemas.openxmlformats.org/officeDocument/2006/relationships/slideLayout" Target="../slideLayouts/slideLayout9.xml"/><Relationship Id="rId4" Type="http://schemas.openxmlformats.org/officeDocument/2006/relationships/image" Target="../media/image168.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9.xml"/><Relationship Id="rId1" Type="http://schemas.openxmlformats.org/officeDocument/2006/relationships/slideLayout" Target="../slideLayouts/slideLayout9.xml"/><Relationship Id="rId4" Type="http://schemas.openxmlformats.org/officeDocument/2006/relationships/image" Target="../media/image169.png"/></Relationships>
</file>

<file path=ppt/slides/_rels/slide20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0.xml"/><Relationship Id="rId1" Type="http://schemas.openxmlformats.org/officeDocument/2006/relationships/slideLayout" Target="../slideLayouts/slideLayout9.xml"/><Relationship Id="rId4" Type="http://schemas.openxmlformats.org/officeDocument/2006/relationships/image" Target="../media/image170.png"/></Relationships>
</file>

<file path=ppt/slides/_rels/slide2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1.xml"/><Relationship Id="rId1" Type="http://schemas.openxmlformats.org/officeDocument/2006/relationships/slideLayout" Target="../slideLayouts/slideLayout9.xml"/><Relationship Id="rId4" Type="http://schemas.openxmlformats.org/officeDocument/2006/relationships/image" Target="../media/image171.png"/></Relationships>
</file>

<file path=ppt/slides/_rels/slide20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2.xml"/><Relationship Id="rId1" Type="http://schemas.openxmlformats.org/officeDocument/2006/relationships/slideLayout" Target="../slideLayouts/slideLayout9.xml"/><Relationship Id="rId5" Type="http://schemas.openxmlformats.org/officeDocument/2006/relationships/image" Target="../media/image170.png"/><Relationship Id="rId4" Type="http://schemas.openxmlformats.org/officeDocument/2006/relationships/image" Target="../media/image172.png"/></Relationships>
</file>

<file path=ppt/slides/_rels/slide20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3.xml"/><Relationship Id="rId1" Type="http://schemas.openxmlformats.org/officeDocument/2006/relationships/slideLayout" Target="../slideLayouts/slideLayout9.xml"/><Relationship Id="rId4" Type="http://schemas.openxmlformats.org/officeDocument/2006/relationships/image" Target="../media/image173.png"/></Relationships>
</file>

<file path=ppt/slides/_rels/slide2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4.xml"/><Relationship Id="rId1" Type="http://schemas.openxmlformats.org/officeDocument/2006/relationships/slideLayout" Target="../slideLayouts/slideLayout9.xml"/><Relationship Id="rId4" Type="http://schemas.openxmlformats.org/officeDocument/2006/relationships/image" Target="../media/image174.png"/></Relationships>
</file>

<file path=ppt/slides/_rels/slide20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5.xml"/><Relationship Id="rId1" Type="http://schemas.openxmlformats.org/officeDocument/2006/relationships/slideLayout" Target="../slideLayouts/slideLayout9.xml"/><Relationship Id="rId4" Type="http://schemas.openxmlformats.org/officeDocument/2006/relationships/image" Target="../media/image175.png"/></Relationships>
</file>

<file path=ppt/slides/_rels/slide20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6.xml"/><Relationship Id="rId1" Type="http://schemas.openxmlformats.org/officeDocument/2006/relationships/slideLayout" Target="../slideLayouts/slideLayout9.xml"/><Relationship Id="rId4" Type="http://schemas.openxmlformats.org/officeDocument/2006/relationships/image" Target="../media/image176.png"/></Relationships>
</file>

<file path=ppt/slides/_rels/slide20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7.xml"/><Relationship Id="rId1" Type="http://schemas.openxmlformats.org/officeDocument/2006/relationships/slideLayout" Target="../slideLayouts/slideLayout9.xml"/><Relationship Id="rId4" Type="http://schemas.openxmlformats.org/officeDocument/2006/relationships/image" Target="../media/image177.png"/></Relationships>
</file>

<file path=ppt/slides/_rels/slide20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8.xml"/><Relationship Id="rId1" Type="http://schemas.openxmlformats.org/officeDocument/2006/relationships/slideLayout" Target="../slideLayouts/slideLayout9.xml"/><Relationship Id="rId4" Type="http://schemas.openxmlformats.org/officeDocument/2006/relationships/image" Target="../media/image17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9.xml"/><Relationship Id="rId1" Type="http://schemas.openxmlformats.org/officeDocument/2006/relationships/slideLayout" Target="../slideLayouts/slideLayout9.xml"/><Relationship Id="rId4" Type="http://schemas.openxmlformats.org/officeDocument/2006/relationships/image" Target="../media/image179.png"/></Relationships>
</file>

<file path=ppt/slides/_rels/slide2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0.xml"/><Relationship Id="rId1" Type="http://schemas.openxmlformats.org/officeDocument/2006/relationships/slideLayout" Target="../slideLayouts/slideLayout9.xml"/><Relationship Id="rId4" Type="http://schemas.openxmlformats.org/officeDocument/2006/relationships/image" Target="../media/image180.png"/></Relationships>
</file>

<file path=ppt/slides/_rels/slide2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1.xml"/><Relationship Id="rId1" Type="http://schemas.openxmlformats.org/officeDocument/2006/relationships/slideLayout" Target="../slideLayouts/slideLayout9.xml"/><Relationship Id="rId5" Type="http://schemas.openxmlformats.org/officeDocument/2006/relationships/image" Target="../media/image181.jpeg"/><Relationship Id="rId4" Type="http://schemas.openxmlformats.org/officeDocument/2006/relationships/image" Target="../media/image180.png"/></Relationships>
</file>

<file path=ppt/slides/_rels/slide2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2.xml"/><Relationship Id="rId1" Type="http://schemas.openxmlformats.org/officeDocument/2006/relationships/slideLayout" Target="../slideLayouts/slideLayout9.xml"/><Relationship Id="rId5" Type="http://schemas.openxmlformats.org/officeDocument/2006/relationships/image" Target="../media/image182.jpeg"/><Relationship Id="rId4" Type="http://schemas.openxmlformats.org/officeDocument/2006/relationships/image" Target="../media/image180.png"/></Relationships>
</file>

<file path=ppt/slides/_rels/slide2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3.xml"/><Relationship Id="rId1" Type="http://schemas.openxmlformats.org/officeDocument/2006/relationships/slideLayout" Target="../slideLayouts/slideLayout9.xml"/><Relationship Id="rId5" Type="http://schemas.openxmlformats.org/officeDocument/2006/relationships/image" Target="../media/image183.jpeg"/><Relationship Id="rId4" Type="http://schemas.openxmlformats.org/officeDocument/2006/relationships/image" Target="../media/image178.png"/></Relationships>
</file>

<file path=ppt/slides/_rels/slide2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4.xml"/><Relationship Id="rId1" Type="http://schemas.openxmlformats.org/officeDocument/2006/relationships/slideLayout" Target="../slideLayouts/slideLayout9.xml"/><Relationship Id="rId5" Type="http://schemas.openxmlformats.org/officeDocument/2006/relationships/image" Target="../media/image184.jpeg"/><Relationship Id="rId4" Type="http://schemas.openxmlformats.org/officeDocument/2006/relationships/image" Target="../media/image177.png"/></Relationships>
</file>

<file path=ppt/slides/_rels/slide2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5.xml"/><Relationship Id="rId1" Type="http://schemas.openxmlformats.org/officeDocument/2006/relationships/slideLayout" Target="../slideLayouts/slideLayout9.xml"/><Relationship Id="rId5" Type="http://schemas.openxmlformats.org/officeDocument/2006/relationships/image" Target="../media/image185.jpeg"/><Relationship Id="rId4" Type="http://schemas.openxmlformats.org/officeDocument/2006/relationships/image" Target="../media/image180.png"/></Relationships>
</file>

<file path=ppt/slides/_rels/slide2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6.xml"/><Relationship Id="rId1" Type="http://schemas.openxmlformats.org/officeDocument/2006/relationships/slideLayout" Target="../slideLayouts/slideLayout9.xml"/><Relationship Id="rId4" Type="http://schemas.openxmlformats.org/officeDocument/2006/relationships/image" Target="../media/image166.png"/></Relationships>
</file>

<file path=ppt/slides/_rels/slide219.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7.xml"/><Relationship Id="rId1" Type="http://schemas.openxmlformats.org/officeDocument/2006/relationships/slideLayout" Target="../slideLayouts/slideLayout9.xml"/><Relationship Id="rId4" Type="http://schemas.openxmlformats.org/officeDocument/2006/relationships/image" Target="../media/image167.png"/></Relationships>
</file>

<file path=ppt/slides/_rels/slide2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8.xml"/><Relationship Id="rId1" Type="http://schemas.openxmlformats.org/officeDocument/2006/relationships/slideLayout" Target="../slideLayouts/slideLayout9.xml"/><Relationship Id="rId4" Type="http://schemas.openxmlformats.org/officeDocument/2006/relationships/image" Target="../media/image168.png"/></Relationships>
</file>

<file path=ppt/slides/_rels/slide2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9.xml"/><Relationship Id="rId1" Type="http://schemas.openxmlformats.org/officeDocument/2006/relationships/slideLayout" Target="../slideLayouts/slideLayout9.xml"/><Relationship Id="rId4" Type="http://schemas.openxmlformats.org/officeDocument/2006/relationships/image" Target="../media/image169.png"/></Relationships>
</file>

<file path=ppt/slides/_rels/slide2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0.xml"/><Relationship Id="rId1" Type="http://schemas.openxmlformats.org/officeDocument/2006/relationships/slideLayout" Target="../slideLayouts/slideLayout9.xml"/><Relationship Id="rId4" Type="http://schemas.openxmlformats.org/officeDocument/2006/relationships/image" Target="../media/image170.png"/></Relationships>
</file>

<file path=ppt/slides/_rels/slide2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1.xml"/><Relationship Id="rId1" Type="http://schemas.openxmlformats.org/officeDocument/2006/relationships/slideLayout" Target="../slideLayouts/slideLayout9.xml"/><Relationship Id="rId4" Type="http://schemas.openxmlformats.org/officeDocument/2006/relationships/image" Target="../media/image171.png"/></Relationships>
</file>

<file path=ppt/slides/_rels/slide2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2.xml"/><Relationship Id="rId1" Type="http://schemas.openxmlformats.org/officeDocument/2006/relationships/slideLayout" Target="../slideLayouts/slideLayout9.xml"/><Relationship Id="rId5" Type="http://schemas.openxmlformats.org/officeDocument/2006/relationships/image" Target="../media/image170.png"/><Relationship Id="rId4" Type="http://schemas.openxmlformats.org/officeDocument/2006/relationships/image" Target="../media/image172.png"/></Relationships>
</file>

<file path=ppt/slides/_rels/slide2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3.xml"/><Relationship Id="rId1" Type="http://schemas.openxmlformats.org/officeDocument/2006/relationships/slideLayout" Target="../slideLayouts/slideLayout9.xml"/><Relationship Id="rId4" Type="http://schemas.openxmlformats.org/officeDocument/2006/relationships/image" Target="../media/image173.png"/></Relationships>
</file>

<file path=ppt/slides/_rels/slide2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4.xml"/><Relationship Id="rId1" Type="http://schemas.openxmlformats.org/officeDocument/2006/relationships/slideLayout" Target="../slideLayouts/slideLayout9.xml"/><Relationship Id="rId4" Type="http://schemas.openxmlformats.org/officeDocument/2006/relationships/image" Target="../media/image174.png"/></Relationships>
</file>

<file path=ppt/slides/_rels/slide2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5.xml"/><Relationship Id="rId1" Type="http://schemas.openxmlformats.org/officeDocument/2006/relationships/slideLayout" Target="../slideLayouts/slideLayout9.xml"/><Relationship Id="rId4" Type="http://schemas.openxmlformats.org/officeDocument/2006/relationships/image" Target="../media/image175.png"/></Relationships>
</file>

<file path=ppt/slides/_rels/slide2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6.xml"/><Relationship Id="rId1" Type="http://schemas.openxmlformats.org/officeDocument/2006/relationships/slideLayout" Target="../slideLayouts/slideLayout9.xml"/><Relationship Id="rId4" Type="http://schemas.openxmlformats.org/officeDocument/2006/relationships/image" Target="../media/image176.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7.xml"/><Relationship Id="rId1" Type="http://schemas.openxmlformats.org/officeDocument/2006/relationships/slideLayout" Target="../slideLayouts/slideLayout9.xml"/><Relationship Id="rId4" Type="http://schemas.openxmlformats.org/officeDocument/2006/relationships/image" Target="../media/image177.png"/></Relationships>
</file>

<file path=ppt/slides/_rels/slide2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8.xml"/><Relationship Id="rId1" Type="http://schemas.openxmlformats.org/officeDocument/2006/relationships/slideLayout" Target="../slideLayouts/slideLayout9.xml"/><Relationship Id="rId4" Type="http://schemas.openxmlformats.org/officeDocument/2006/relationships/image" Target="../media/image178.png"/></Relationships>
</file>

<file path=ppt/slides/_rels/slide2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9.xml"/><Relationship Id="rId1" Type="http://schemas.openxmlformats.org/officeDocument/2006/relationships/slideLayout" Target="../slideLayouts/slideLayout9.xml"/><Relationship Id="rId4" Type="http://schemas.openxmlformats.org/officeDocument/2006/relationships/image" Target="../media/image179.png"/></Relationships>
</file>

<file path=ppt/slides/_rels/slide2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0.xml"/><Relationship Id="rId1" Type="http://schemas.openxmlformats.org/officeDocument/2006/relationships/slideLayout" Target="../slideLayouts/slideLayout9.xml"/><Relationship Id="rId4" Type="http://schemas.openxmlformats.org/officeDocument/2006/relationships/image" Target="../media/image180.png"/></Relationships>
</file>

<file path=ppt/slides/_rels/slide2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1.xml"/><Relationship Id="rId1" Type="http://schemas.openxmlformats.org/officeDocument/2006/relationships/slideLayout" Target="../slideLayouts/slideLayout9.xml"/><Relationship Id="rId5" Type="http://schemas.openxmlformats.org/officeDocument/2006/relationships/image" Target="../media/image181.jpeg"/><Relationship Id="rId4" Type="http://schemas.openxmlformats.org/officeDocument/2006/relationships/image" Target="../media/image180.png"/></Relationships>
</file>

<file path=ppt/slides/_rels/slide2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2.xml"/><Relationship Id="rId1" Type="http://schemas.openxmlformats.org/officeDocument/2006/relationships/slideLayout" Target="../slideLayouts/slideLayout9.xml"/><Relationship Id="rId5" Type="http://schemas.openxmlformats.org/officeDocument/2006/relationships/image" Target="../media/image182.jpeg"/><Relationship Id="rId4" Type="http://schemas.openxmlformats.org/officeDocument/2006/relationships/image" Target="../media/image180.png"/></Relationships>
</file>

<file path=ppt/slides/_rels/slide2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3.xml"/><Relationship Id="rId1" Type="http://schemas.openxmlformats.org/officeDocument/2006/relationships/slideLayout" Target="../slideLayouts/slideLayout9.xml"/><Relationship Id="rId5" Type="http://schemas.openxmlformats.org/officeDocument/2006/relationships/image" Target="../media/image183.jpeg"/><Relationship Id="rId4" Type="http://schemas.openxmlformats.org/officeDocument/2006/relationships/image" Target="../media/image178.png"/></Relationships>
</file>

<file path=ppt/slides/_rels/slide2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4.xml"/><Relationship Id="rId1" Type="http://schemas.openxmlformats.org/officeDocument/2006/relationships/slideLayout" Target="../slideLayouts/slideLayout9.xml"/><Relationship Id="rId5" Type="http://schemas.openxmlformats.org/officeDocument/2006/relationships/image" Target="../media/image184.jpeg"/><Relationship Id="rId4" Type="http://schemas.openxmlformats.org/officeDocument/2006/relationships/image" Target="../media/image177.png"/></Relationships>
</file>

<file path=ppt/slides/_rels/slide2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5.xml"/><Relationship Id="rId1" Type="http://schemas.openxmlformats.org/officeDocument/2006/relationships/slideLayout" Target="../slideLayouts/slideLayout9.xml"/><Relationship Id="rId5" Type="http://schemas.openxmlformats.org/officeDocument/2006/relationships/image" Target="../media/image185.jpeg"/><Relationship Id="rId4" Type="http://schemas.openxmlformats.org/officeDocument/2006/relationships/image" Target="../media/image180.png"/></Relationships>
</file>

<file path=ppt/slides/_rels/slide2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6.xml"/><Relationship Id="rId1" Type="http://schemas.openxmlformats.org/officeDocument/2006/relationships/slideLayout" Target="../slideLayouts/slideLayout14.xml"/><Relationship Id="rId4" Type="http://schemas.openxmlformats.org/officeDocument/2006/relationships/image" Target="../media/image187.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7.xml"/><Relationship Id="rId1" Type="http://schemas.openxmlformats.org/officeDocument/2006/relationships/slideLayout" Target="../slideLayouts/slideLayout13.xml"/><Relationship Id="rId5" Type="http://schemas.openxmlformats.org/officeDocument/2006/relationships/image" Target="../media/image188.png"/><Relationship Id="rId4" Type="http://schemas.openxmlformats.org/officeDocument/2006/relationships/hyperlink" Target="https://www.youtube.com/watch?v=G_ZOfdJb_6A&amp;t=33s" TargetMode="External"/></Relationships>
</file>

<file path=ppt/slides/_rels/slide2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8.xml"/><Relationship Id="rId1" Type="http://schemas.openxmlformats.org/officeDocument/2006/relationships/slideLayout" Target="../slideLayouts/slideLayout13.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44.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89.png"/></Relationships>
</file>

<file path=ppt/slides/_rels/slide24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46.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47.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9.xml"/><Relationship Id="rId1" Type="http://schemas.openxmlformats.org/officeDocument/2006/relationships/slideLayout" Target="../slideLayouts/slideLayout3.xml"/><Relationship Id="rId5" Type="http://schemas.openxmlformats.org/officeDocument/2006/relationships/image" Target="../media/image189.png"/><Relationship Id="rId4" Type="http://schemas.openxmlformats.org/officeDocument/2006/relationships/hyperlink" Target="https://www.gbrmpa.gov.au/our-work/eye-on-the-reef" TargetMode="External"/></Relationships>
</file>

<file path=ppt/slides/_rels/slide2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53.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94.png"/></Relationships>
</file>

<file path=ppt/slides/_rels/slide2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0.xml"/><Relationship Id="rId1" Type="http://schemas.openxmlformats.org/officeDocument/2006/relationships/slideLayout" Target="../slideLayouts/slideLayout15.xml"/><Relationship Id="rId5" Type="http://schemas.openxmlformats.org/officeDocument/2006/relationships/image" Target="../media/image195.png"/><Relationship Id="rId4" Type="http://schemas.openxmlformats.org/officeDocument/2006/relationships/hyperlink" Target="https://www.gbrmpa.gov.au/__data/assets/pdf_file/0007/237346/Rapid-Monitoring-Form-V.2.0.pdf" TargetMode="External"/></Relationships>
</file>

<file path=ppt/slides/_rels/slide255.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8.png"/><Relationship Id="rId7" Type="http://schemas.openxmlformats.org/officeDocument/2006/relationships/image" Target="../media/image193.png"/><Relationship Id="rId2" Type="http://schemas.openxmlformats.org/officeDocument/2006/relationships/notesSlide" Target="../notesSlides/notesSlide211.xml"/><Relationship Id="rId1" Type="http://schemas.openxmlformats.org/officeDocument/2006/relationships/slideLayout" Target="../slideLayouts/slideLayout3.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 Id="rId9" Type="http://schemas.openxmlformats.org/officeDocument/2006/relationships/image" Target="../media/image200.png"/></Relationships>
</file>

<file path=ppt/slides/_rels/slide2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7.jpg"/></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hyperlink" Target="https://www.youtube.com/watch?v=LsxP5Aa_A5U"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34.jpeg"/></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image" Target="../media/image34.jpe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4.xml"/><Relationship Id="rId4" Type="http://schemas.openxmlformats.org/officeDocument/2006/relationships/image" Target="../media/image37.jpe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10.xml"/><Relationship Id="rId5" Type="http://schemas.openxmlformats.org/officeDocument/2006/relationships/image" Target="../media/image43.png"/><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14.xml"/><Relationship Id="rId4" Type="http://schemas.openxmlformats.org/officeDocument/2006/relationships/image" Target="../media/image44.jpe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14.xml"/><Relationship Id="rId4" Type="http://schemas.openxmlformats.org/officeDocument/2006/relationships/image" Target="../media/image45.jpe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46.jpe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47.jpeg"/></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51.png"/><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7.jpg"/></Relationships>
</file>

<file path=ppt/slides/_rels/slide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53.jpeg"/></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54.jpeg"/></Relationships>
</file>

<file path=ppt/slides/_rels/slide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hyperlink" Target="https://www.youtube.com/watch?v=bT3FsyJxp0I"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1.xml"/><Relationship Id="rId1" Type="http://schemas.openxmlformats.org/officeDocument/2006/relationships/slideLayout" Target="../slideLayouts/slideLayout14.xml"/><Relationship Id="rId5" Type="http://schemas.openxmlformats.org/officeDocument/2006/relationships/image" Target="../media/image58.jpeg"/><Relationship Id="rId4" Type="http://schemas.openxmlformats.org/officeDocument/2006/relationships/image" Target="../media/image50.png"/></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14.xml"/><Relationship Id="rId4" Type="http://schemas.openxmlformats.org/officeDocument/2006/relationships/image" Target="../media/image59.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3.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14.xml"/><Relationship Id="rId4" Type="http://schemas.openxmlformats.org/officeDocument/2006/relationships/image" Target="../media/image61.jpeg"/></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5.xml"/><Relationship Id="rId1" Type="http://schemas.openxmlformats.org/officeDocument/2006/relationships/slideLayout" Target="../slideLayouts/slideLayout14.xml"/><Relationship Id="rId4" Type="http://schemas.openxmlformats.org/officeDocument/2006/relationships/image" Target="../media/image62.jpeg"/></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14.xml"/><Relationship Id="rId4" Type="http://schemas.openxmlformats.org/officeDocument/2006/relationships/image" Target="../media/image63.jpeg"/></Relationships>
</file>

<file path=ppt/slides/_rels/slide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7.xml"/><Relationship Id="rId1" Type="http://schemas.openxmlformats.org/officeDocument/2006/relationships/slideLayout" Target="../slideLayouts/slideLayout14.xml"/><Relationship Id="rId4" Type="http://schemas.openxmlformats.org/officeDocument/2006/relationships/image" Target="../media/image60.jpeg"/></Relationships>
</file>

<file path=ppt/slides/_rels/slide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64.jpeg"/></Relationships>
</file>

<file path=ppt/slides/_rels/slide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9.xml"/><Relationship Id="rId1" Type="http://schemas.openxmlformats.org/officeDocument/2006/relationships/slideLayout" Target="../slideLayouts/slideLayout14.xml"/><Relationship Id="rId4" Type="http://schemas.openxmlformats.org/officeDocument/2006/relationships/image" Target="../media/image65.jpeg"/></Relationships>
</file>

<file path=ppt/slides/_rels/slide7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0.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1.xml"/><Relationship Id="rId1" Type="http://schemas.openxmlformats.org/officeDocument/2006/relationships/slideLayout" Target="../slideLayouts/slideLayout14.xml"/><Relationship Id="rId4" Type="http://schemas.openxmlformats.org/officeDocument/2006/relationships/image" Target="../media/image67.jpeg"/></Relationships>
</file>

<file path=ppt/slides/_rels/slide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2.xml"/><Relationship Id="rId1" Type="http://schemas.openxmlformats.org/officeDocument/2006/relationships/slideLayout" Target="../slideLayouts/slideLayout14.xml"/><Relationship Id="rId4" Type="http://schemas.openxmlformats.org/officeDocument/2006/relationships/image" Target="../media/image68.jpeg"/></Relationships>
</file>

<file path=ppt/slides/_rels/slide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3.xml"/><Relationship Id="rId1" Type="http://schemas.openxmlformats.org/officeDocument/2006/relationships/slideLayout" Target="../slideLayouts/slideLayout14.xml"/><Relationship Id="rId4" Type="http://schemas.openxmlformats.org/officeDocument/2006/relationships/image" Target="../media/image69.jpeg"/></Relationships>
</file>

<file path=ppt/slides/_rels/slide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14.xml"/><Relationship Id="rId4" Type="http://schemas.openxmlformats.org/officeDocument/2006/relationships/image" Target="../media/image70.jpeg"/></Relationships>
</file>

<file path=ppt/slides/_rels/slide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5.xml"/><Relationship Id="rId1" Type="http://schemas.openxmlformats.org/officeDocument/2006/relationships/slideLayout" Target="../slideLayouts/slideLayout14.xml"/><Relationship Id="rId4" Type="http://schemas.openxmlformats.org/officeDocument/2006/relationships/image" Target="../media/image66.jpeg"/></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6.xml"/><Relationship Id="rId1" Type="http://schemas.openxmlformats.org/officeDocument/2006/relationships/slideLayout" Target="../slideLayouts/slideLayout14.xml"/><Relationship Id="rId4" Type="http://schemas.openxmlformats.org/officeDocument/2006/relationships/image" Target="../media/image71.jpeg"/></Relationships>
</file>

<file path=ppt/slides/_rels/slide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7.xml"/><Relationship Id="rId1" Type="http://schemas.openxmlformats.org/officeDocument/2006/relationships/slideLayout" Target="../slideLayouts/slideLayout14.xml"/><Relationship Id="rId4" Type="http://schemas.openxmlformats.org/officeDocument/2006/relationships/image" Target="../media/image72.jpeg"/></Relationships>
</file>

<file path=ppt/slides/_rels/slide8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9.xml"/><Relationship Id="rId1" Type="http://schemas.openxmlformats.org/officeDocument/2006/relationships/slideLayout" Target="../slideLayouts/slideLayout14.xml"/><Relationship Id="rId4" Type="http://schemas.openxmlformats.org/officeDocument/2006/relationships/image" Target="../media/image74.jpeg"/></Relationships>
</file>

<file path=ppt/slides/_rels/slide8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0.xml"/><Relationship Id="rId1" Type="http://schemas.openxmlformats.org/officeDocument/2006/relationships/slideLayout" Target="../slideLayouts/slideLayout11.xml"/><Relationship Id="rId5" Type="http://schemas.openxmlformats.org/officeDocument/2006/relationships/image" Target="../media/image66.jpeg"/><Relationship Id="rId4" Type="http://schemas.openxmlformats.org/officeDocument/2006/relationships/image" Target="../media/image5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1.xml"/><Relationship Id="rId1" Type="http://schemas.openxmlformats.org/officeDocument/2006/relationships/slideLayout" Target="../slideLayouts/slideLayout11.xml"/><Relationship Id="rId5" Type="http://schemas.openxmlformats.org/officeDocument/2006/relationships/image" Target="../media/image76.jpeg"/><Relationship Id="rId4" Type="http://schemas.openxmlformats.org/officeDocument/2006/relationships/image" Target="../media/image75.jpeg"/></Relationships>
</file>

<file path=ppt/slides/_rels/slide9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2.xml"/><Relationship Id="rId1" Type="http://schemas.openxmlformats.org/officeDocument/2006/relationships/slideLayout" Target="../slideLayouts/slideLayout13.xml"/><Relationship Id="rId5" Type="http://schemas.openxmlformats.org/officeDocument/2006/relationships/image" Target="../media/image77.png"/><Relationship Id="rId4" Type="http://schemas.openxmlformats.org/officeDocument/2006/relationships/hyperlink" Target="https://www.youtube.com/watch?v=UHh7WThgpNQ"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3.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4.xml"/><Relationship Id="rId1" Type="http://schemas.openxmlformats.org/officeDocument/2006/relationships/slideLayout" Target="../slideLayouts/slideLayout14.xml"/><Relationship Id="rId4" Type="http://schemas.openxmlformats.org/officeDocument/2006/relationships/image" Target="../media/image79.jpeg"/></Relationships>
</file>

<file path=ppt/slides/_rels/slide9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5.xml"/><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9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6.xml"/><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9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7.xml"/><Relationship Id="rId1" Type="http://schemas.openxmlformats.org/officeDocument/2006/relationships/slideLayout" Target="../slideLayouts/slideLayout14.xml"/><Relationship Id="rId4" Type="http://schemas.openxmlformats.org/officeDocument/2006/relationships/image" Target="../media/image78.jpeg"/></Relationships>
</file>

<file path=ppt/slides/_rels/slide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8.xml"/><Relationship Id="rId1" Type="http://schemas.openxmlformats.org/officeDocument/2006/relationships/slideLayout" Target="../slideLayouts/slideLayout13.xml"/><Relationship Id="rId5" Type="http://schemas.openxmlformats.org/officeDocument/2006/relationships/image" Target="../media/image80.png"/><Relationship Id="rId4" Type="http://schemas.openxmlformats.org/officeDocument/2006/relationships/hyperlink" Target="https://www.youtube.com/watch?v=aURh4J-Gp7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a:t>
            </a:r>
            <a:r>
              <a:rPr lang="en-AU" b="1" dirty="0" smtClean="0"/>
              <a:t>Preparing </a:t>
            </a:r>
            <a:r>
              <a:rPr lang="en-AU" b="1" dirty="0"/>
              <a:t>to find out</a:t>
            </a:r>
          </a:p>
          <a:p>
            <a:r>
              <a:rPr lang="en-AU" b="1" dirty="0"/>
              <a:t>Senior School</a:t>
            </a:r>
            <a:endParaRPr lang="en-AU" b="1" i="1" dirty="0"/>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US" dirty="0"/>
              <a:t>The Great Barrier Reef is one of the world’s most biodiverse and interconnected ecosystems.</a:t>
            </a:r>
            <a:endParaRPr lang="en-AU" dirty="0"/>
          </a:p>
          <a:p>
            <a:endParaRPr lang="en-AU" dirty="0"/>
          </a:p>
        </p:txBody>
      </p:sp>
      <p:sp>
        <p:nvSpPr>
          <p:cNvPr id="3" name="Slide Number Placeholder 2"/>
          <p:cNvSpPr>
            <a:spLocks noGrp="1"/>
          </p:cNvSpPr>
          <p:nvPr>
            <p:ph type="sldNum" sz="quarter" idx="13"/>
          </p:nvPr>
        </p:nvSpPr>
        <p:spPr/>
        <p:txBody>
          <a:bodyPr/>
          <a:lstStyle/>
          <a:p>
            <a:pPr algn="r"/>
            <a:fld id="{275F0495-0EA6-8F48-9FDA-F603597FF733}" type="slidenum">
              <a:rPr lang="en-US" smtClean="0"/>
              <a:pPr algn="r"/>
              <a:t>10</a:t>
            </a:fld>
            <a:endParaRPr lang="en-US" dirty="0"/>
          </a:p>
        </p:txBody>
      </p:sp>
    </p:spTree>
    <p:extLst>
      <p:ext uri="{BB962C8B-B14F-4D97-AF65-F5344CB8AC3E}">
        <p14:creationId xmlns:p14="http://schemas.microsoft.com/office/powerpoint/2010/main" val="17507078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492BB3-2952-8D47-823D-557A254559DE}"/>
              </a:ext>
            </a:extLst>
          </p:cNvPr>
          <p:cNvSpPr>
            <a:spLocks noGrp="1"/>
          </p:cNvSpPr>
          <p:nvPr>
            <p:ph type="title"/>
          </p:nvPr>
        </p:nvSpPr>
        <p:spPr/>
        <p:txBody>
          <a:bodyPr/>
          <a:lstStyle/>
          <a:p>
            <a:pPr algn="ctr"/>
            <a:r>
              <a:rPr lang="en-US" dirty="0"/>
              <a:t>The potato cod (</a:t>
            </a:r>
            <a:r>
              <a:rPr lang="en-US" i="1" dirty="0" err="1"/>
              <a:t>Epinephelus</a:t>
            </a:r>
            <a:r>
              <a:rPr lang="en-US" i="1" dirty="0"/>
              <a:t> </a:t>
            </a:r>
            <a:r>
              <a:rPr lang="en-US" i="1" dirty="0" err="1"/>
              <a:t>tukula</a:t>
            </a:r>
            <a:r>
              <a:rPr lang="en-US" i="1" dirty="0"/>
              <a:t>), </a:t>
            </a:r>
            <a:br>
              <a:rPr lang="en-US" i="1" dirty="0"/>
            </a:br>
            <a:r>
              <a:rPr lang="en-US" dirty="0"/>
              <a:t>is another massive reef fish.  </a:t>
            </a:r>
            <a:br>
              <a:rPr lang="en-US" dirty="0"/>
            </a:br>
            <a:endParaRPr lang="en-US" dirty="0"/>
          </a:p>
        </p:txBody>
      </p:sp>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2"/>
          </p:nvPr>
        </p:nvSpPr>
        <p:spPr/>
        <p:txBody>
          <a:bodyPr/>
          <a:lstStyle/>
          <a:p>
            <a:pPr algn="r"/>
            <a:fld id="{C1222EFF-7CC0-EF4B-B73E-C2ADBFEE8731}" type="slidenum">
              <a:rPr lang="en-US" smtClean="0"/>
              <a:pPr algn="r"/>
              <a:t>100</a:t>
            </a:fld>
            <a:endParaRPr lang="en-US" dirty="0"/>
          </a:p>
        </p:txBody>
      </p:sp>
      <p:pic>
        <p:nvPicPr>
          <p:cNvPr id="6" name="Picture 5">
            <a:extLst>
              <a:ext uri="{FF2B5EF4-FFF2-40B4-BE49-F238E27FC236}">
                <a16:creationId xmlns:a16="http://schemas.microsoft.com/office/drawing/2014/main" id="{42D24947-801B-2A4D-AB6B-218D5C71A3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6133" b="15631"/>
          <a:stretch/>
        </p:blipFill>
        <p:spPr>
          <a:xfrm>
            <a:off x="515937" y="1780672"/>
            <a:ext cx="11160125" cy="4362951"/>
          </a:xfrm>
          <a:prstGeom prst="rect">
            <a:avLst/>
          </a:prstGeom>
        </p:spPr>
      </p:pic>
      <p:sp>
        <p:nvSpPr>
          <p:cNvPr id="7" name="TextBox 6">
            <a:extLst>
              <a:ext uri="{FF2B5EF4-FFF2-40B4-BE49-F238E27FC236}">
                <a16:creationId xmlns:a16="http://schemas.microsoft.com/office/drawing/2014/main" id="{7D6D4122-4FE7-AC45-86BB-EC820ED66FD1}"/>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8" name="TextBox 7">
            <a:extLst>
              <a:ext uri="{FF2B5EF4-FFF2-40B4-BE49-F238E27FC236}">
                <a16:creationId xmlns:a16="http://schemas.microsoft.com/office/drawing/2014/main" id="{65E65F6B-83D9-AF48-AC6D-B28DFB7FE0C9}"/>
              </a:ext>
            </a:extLst>
          </p:cNvPr>
          <p:cNvSpPr txBox="1"/>
          <p:nvPr/>
        </p:nvSpPr>
        <p:spPr>
          <a:xfrm>
            <a:off x="348558" y="2044286"/>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345771318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101</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7827031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102</a:t>
            </a:fld>
            <a:endParaRPr lang="en-US" dirty="0"/>
          </a:p>
        </p:txBody>
      </p:sp>
      <p:sp>
        <p:nvSpPr>
          <p:cNvPr id="3" name="Content Placeholder 2">
            <a:extLst>
              <a:ext uri="{FF2B5EF4-FFF2-40B4-BE49-F238E27FC236}">
                <a16:creationId xmlns:a16="http://schemas.microsoft.com/office/drawing/2014/main" id="{6AA34CE7-3B9F-9F48-AB3B-B0BB70F4E3E5}"/>
              </a:ext>
            </a:extLst>
          </p:cNvPr>
          <p:cNvSpPr>
            <a:spLocks noGrp="1"/>
          </p:cNvSpPr>
          <p:nvPr>
            <p:ph idx="1"/>
          </p:nvPr>
        </p:nvSpPr>
        <p:spPr/>
        <p:txBody>
          <a:bodyPr/>
          <a:lstStyle/>
          <a:p>
            <a:pPr algn="ctr"/>
            <a:r>
              <a:rPr lang="en-US" sz="3200" dirty="0"/>
              <a:t>We also count barramundi cod (</a:t>
            </a:r>
            <a:r>
              <a:rPr lang="en-AU" sz="3200" i="1" dirty="0" err="1"/>
              <a:t>Cromileptes</a:t>
            </a:r>
            <a:r>
              <a:rPr lang="en-AU" sz="3200" i="1" dirty="0"/>
              <a:t> </a:t>
            </a:r>
            <a:r>
              <a:rPr lang="en-AU" sz="3200" i="1" dirty="0" err="1"/>
              <a:t>altivelis</a:t>
            </a:r>
            <a:r>
              <a:rPr lang="en-AU" sz="3200" i="1" dirty="0"/>
              <a:t>)</a:t>
            </a:r>
            <a:r>
              <a:rPr lang="en-US" sz="3200" i="1" dirty="0"/>
              <a:t>.</a:t>
            </a:r>
            <a:endParaRPr lang="en-US" sz="3200" dirty="0"/>
          </a:p>
          <a:p>
            <a:pPr algn="ctr"/>
            <a:r>
              <a:rPr lang="en-US" sz="3200" dirty="0"/>
              <a:t>Check out that </a:t>
            </a:r>
            <a:br>
              <a:rPr lang="en-US" sz="3200" dirty="0"/>
            </a:br>
            <a:r>
              <a:rPr lang="en-US" sz="3200" dirty="0"/>
              <a:t>barramundi-like snout! It looks like a slippery dip!</a:t>
            </a:r>
          </a:p>
        </p:txBody>
      </p:sp>
      <p:sp>
        <p:nvSpPr>
          <p:cNvPr id="9" name="Picture Placeholder 8">
            <a:extLst>
              <a:ext uri="{FF2B5EF4-FFF2-40B4-BE49-F238E27FC236}">
                <a16:creationId xmlns:a16="http://schemas.microsoft.com/office/drawing/2014/main" id="{1F6CF43B-BED2-C145-84C9-E9AAF84E7D4A}"/>
              </a:ext>
            </a:extLst>
          </p:cNvPr>
          <p:cNvSpPr>
            <a:spLocks noGrp="1"/>
          </p:cNvSpPr>
          <p:nvPr>
            <p:ph type="pic" sz="quarter" idx="14"/>
          </p:nvPr>
        </p:nvSpPr>
        <p:spPr/>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884937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6B1902-A9B6-AF45-96A7-47F8D6D6D823}"/>
              </a:ext>
            </a:extLst>
          </p:cNvPr>
          <p:cNvSpPr>
            <a:spLocks noGrp="1"/>
          </p:cNvSpPr>
          <p:nvPr>
            <p:ph type="sldNum" sz="quarter" idx="12"/>
          </p:nvPr>
        </p:nvSpPr>
        <p:spPr/>
        <p:txBody>
          <a:bodyPr/>
          <a:lstStyle/>
          <a:p>
            <a:pPr algn="r"/>
            <a:fld id="{275F0495-0EA6-8F48-9FDA-F603597FF733}" type="slidenum">
              <a:rPr lang="en-US" smtClean="0"/>
              <a:pPr algn="r"/>
              <a:t>103</a:t>
            </a:fld>
            <a:endParaRPr lang="en-US" dirty="0"/>
          </a:p>
        </p:txBody>
      </p:sp>
      <p:sp>
        <p:nvSpPr>
          <p:cNvPr id="3" name="Content Placeholder 2">
            <a:extLst>
              <a:ext uri="{FF2B5EF4-FFF2-40B4-BE49-F238E27FC236}">
                <a16:creationId xmlns:a16="http://schemas.microsoft.com/office/drawing/2014/main" id="{81E7B091-C33A-AD44-B4F3-E992649FD37E}"/>
              </a:ext>
            </a:extLst>
          </p:cNvPr>
          <p:cNvSpPr>
            <a:spLocks noGrp="1"/>
          </p:cNvSpPr>
          <p:nvPr>
            <p:ph idx="1"/>
          </p:nvPr>
        </p:nvSpPr>
        <p:spPr/>
        <p:txBody>
          <a:bodyPr/>
          <a:lstStyle/>
          <a:p>
            <a:pPr algn="ctr"/>
            <a:r>
              <a:rPr lang="en-US" sz="3200" dirty="0"/>
              <a:t>Large cod and grouper often take up residency at popular tourist destinations.</a:t>
            </a:r>
          </a:p>
          <a:p>
            <a:pPr algn="ctr"/>
            <a:r>
              <a:rPr lang="en-US" sz="3200" dirty="0"/>
              <a:t>They only leave to breed at mass spawning aggregations.</a:t>
            </a:r>
          </a:p>
        </p:txBody>
      </p:sp>
      <p:pic>
        <p:nvPicPr>
          <p:cNvPr id="5" name="Picture Placeholder 4">
            <a:extLst>
              <a:ext uri="{FF2B5EF4-FFF2-40B4-BE49-F238E27FC236}">
                <a16:creationId xmlns:a16="http://schemas.microsoft.com/office/drawing/2014/main" id="{2072ACEC-B08C-404B-9F85-9DB1ABB5A69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59" r="17859"/>
          <a:stretch/>
        </p:blipFill>
        <p:spPr>
          <a:prstGeom prst="rect">
            <a:avLst/>
          </a:prstGeom>
        </p:spPr>
      </p:pic>
    </p:spTree>
    <p:extLst>
      <p:ext uri="{BB962C8B-B14F-4D97-AF65-F5344CB8AC3E}">
        <p14:creationId xmlns:p14="http://schemas.microsoft.com/office/powerpoint/2010/main" val="38459274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7E38BB-1CB8-EC42-9BD3-6C787D481131}"/>
              </a:ext>
            </a:extLst>
          </p:cNvPr>
          <p:cNvSpPr>
            <a:spLocks noGrp="1"/>
          </p:cNvSpPr>
          <p:nvPr>
            <p:ph type="sldNum" sz="quarter" idx="12"/>
          </p:nvPr>
        </p:nvSpPr>
        <p:spPr/>
        <p:txBody>
          <a:bodyPr/>
          <a:lstStyle/>
          <a:p>
            <a:pPr algn="r"/>
            <a:fld id="{275F0495-0EA6-8F48-9FDA-F603597FF733}" type="slidenum">
              <a:rPr lang="en-US" smtClean="0"/>
              <a:pPr algn="r"/>
              <a:t>104</a:t>
            </a:fld>
            <a:endParaRPr lang="en-US" dirty="0"/>
          </a:p>
        </p:txBody>
      </p:sp>
      <p:sp>
        <p:nvSpPr>
          <p:cNvPr id="3" name="Content Placeholder 2">
            <a:extLst>
              <a:ext uri="{FF2B5EF4-FFF2-40B4-BE49-F238E27FC236}">
                <a16:creationId xmlns:a16="http://schemas.microsoft.com/office/drawing/2014/main" id="{1F2B2C2C-A837-0F45-81E0-E5E3AFACE597}"/>
              </a:ext>
            </a:extLst>
          </p:cNvPr>
          <p:cNvSpPr>
            <a:spLocks noGrp="1"/>
          </p:cNvSpPr>
          <p:nvPr>
            <p:ph idx="1"/>
          </p:nvPr>
        </p:nvSpPr>
        <p:spPr/>
        <p:txBody>
          <a:bodyPr/>
          <a:lstStyle/>
          <a:p>
            <a:pPr algn="ctr"/>
            <a:r>
              <a:rPr lang="en-US" sz="4400" dirty="0"/>
              <a:t>Are Queensland grouper, potato cod, and barramundi cod protected in the Great Barrier Reef Marine Park?</a:t>
            </a:r>
          </a:p>
        </p:txBody>
      </p:sp>
      <p:pic>
        <p:nvPicPr>
          <p:cNvPr id="7" name="Picture Placeholder 4">
            <a:extLst>
              <a:ext uri="{FF2B5EF4-FFF2-40B4-BE49-F238E27FC236}">
                <a16:creationId xmlns:a16="http://schemas.microsoft.com/office/drawing/2014/main" id="{2749DC89-0EB7-7E43-8DEE-455B9EED7B7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5519" t="1548" r="2243" b="1548"/>
          <a:stretch/>
        </p:blipFill>
        <p:spPr>
          <a:xfrm>
            <a:off x="6286500" y="549274"/>
            <a:ext cx="5389563" cy="5594400"/>
          </a:xfrm>
          <a:prstGeom prst="rect">
            <a:avLst/>
          </a:prstGeom>
        </p:spPr>
      </p:pic>
    </p:spTree>
    <p:extLst>
      <p:ext uri="{BB962C8B-B14F-4D97-AF65-F5344CB8AC3E}">
        <p14:creationId xmlns:p14="http://schemas.microsoft.com/office/powerpoint/2010/main" val="23184778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387888-C36E-3440-A504-5E31FF648176}"/>
              </a:ext>
            </a:extLst>
          </p:cNvPr>
          <p:cNvSpPr>
            <a:spLocks noGrp="1"/>
          </p:cNvSpPr>
          <p:nvPr>
            <p:ph type="sldNum" sz="quarter" idx="12"/>
          </p:nvPr>
        </p:nvSpPr>
        <p:spPr/>
        <p:txBody>
          <a:bodyPr/>
          <a:lstStyle/>
          <a:p>
            <a:pPr algn="r"/>
            <a:fld id="{275F0495-0EA6-8F48-9FDA-F603597FF733}" type="slidenum">
              <a:rPr lang="en-US" smtClean="0"/>
              <a:pPr algn="r"/>
              <a:t>105</a:t>
            </a:fld>
            <a:endParaRPr lang="en-US" dirty="0"/>
          </a:p>
        </p:txBody>
      </p:sp>
      <p:sp>
        <p:nvSpPr>
          <p:cNvPr id="3" name="Content Placeholder 2">
            <a:extLst>
              <a:ext uri="{FF2B5EF4-FFF2-40B4-BE49-F238E27FC236}">
                <a16:creationId xmlns:a16="http://schemas.microsoft.com/office/drawing/2014/main" id="{C347B873-3A1E-1D45-A069-A27F1346DAD1}"/>
              </a:ext>
            </a:extLst>
          </p:cNvPr>
          <p:cNvSpPr>
            <a:spLocks noGrp="1"/>
          </p:cNvSpPr>
          <p:nvPr>
            <p:ph idx="1"/>
          </p:nvPr>
        </p:nvSpPr>
        <p:spPr/>
        <p:txBody>
          <a:bodyPr/>
          <a:lstStyle/>
          <a:p>
            <a:pPr algn="ctr"/>
            <a:r>
              <a:rPr lang="en-US" sz="3200" dirty="0"/>
              <a:t>In areas outside the Great Barrier Reef Marine Park, where they are not protected, they are often taken in large numbers at mass spawning aggregations.</a:t>
            </a:r>
          </a:p>
        </p:txBody>
      </p:sp>
      <p:pic>
        <p:nvPicPr>
          <p:cNvPr id="5" name="Picture 2" descr="Goliath grouper spawning aggregation in the waters off Jupiter Florida">
            <a:extLst>
              <a:ext uri="{FF2B5EF4-FFF2-40B4-BE49-F238E27FC236}">
                <a16:creationId xmlns:a16="http://schemas.microsoft.com/office/drawing/2014/main" id="{FEE9ECCE-1F83-1147-B12F-3BF8291D80BC}"/>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7819" r="17819"/>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E30155A-D526-3143-B563-08D9C429D6CE}"/>
              </a:ext>
            </a:extLst>
          </p:cNvPr>
          <p:cNvSpPr txBox="1"/>
          <p:nvPr/>
        </p:nvSpPr>
        <p:spPr>
          <a:xfrm>
            <a:off x="6286500" y="5834514"/>
            <a:ext cx="3438144" cy="276999"/>
          </a:xfrm>
          <a:prstGeom prst="rect">
            <a:avLst/>
          </a:prstGeom>
          <a:noFill/>
        </p:spPr>
        <p:txBody>
          <a:bodyPr wrap="square" rtlCol="0">
            <a:spAutoFit/>
          </a:bodyPr>
          <a:lstStyle/>
          <a:p>
            <a:r>
              <a:rPr lang="en-AU" sz="1200" dirty="0">
                <a:solidFill>
                  <a:schemeClr val="bg1"/>
                </a:solidFill>
              </a:rPr>
              <a:t>Image: Walt Sterns Divepbc.com</a:t>
            </a:r>
          </a:p>
        </p:txBody>
      </p:sp>
    </p:spTree>
    <p:extLst>
      <p:ext uri="{BB962C8B-B14F-4D97-AF65-F5344CB8AC3E}">
        <p14:creationId xmlns:p14="http://schemas.microsoft.com/office/powerpoint/2010/main" val="23055327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1EC0B2-4511-A748-8DEF-3BC2A9E280E3}"/>
              </a:ext>
            </a:extLst>
          </p:cNvPr>
          <p:cNvSpPr>
            <a:spLocks noGrp="1"/>
          </p:cNvSpPr>
          <p:nvPr>
            <p:ph type="sldNum" sz="quarter" idx="12"/>
          </p:nvPr>
        </p:nvSpPr>
        <p:spPr/>
        <p:txBody>
          <a:bodyPr/>
          <a:lstStyle/>
          <a:p>
            <a:pPr algn="r"/>
            <a:fld id="{275F0495-0EA6-8F48-9FDA-F603597FF733}" type="slidenum">
              <a:rPr lang="en-US" smtClean="0"/>
              <a:pPr algn="r"/>
              <a:t>106</a:t>
            </a:fld>
            <a:endParaRPr lang="en-US" dirty="0"/>
          </a:p>
        </p:txBody>
      </p:sp>
      <p:sp>
        <p:nvSpPr>
          <p:cNvPr id="3" name="Content Placeholder 2">
            <a:extLst>
              <a:ext uri="{FF2B5EF4-FFF2-40B4-BE49-F238E27FC236}">
                <a16:creationId xmlns:a16="http://schemas.microsoft.com/office/drawing/2014/main" id="{0602F3E1-D017-1E4E-93A6-E543698F70DE}"/>
              </a:ext>
            </a:extLst>
          </p:cNvPr>
          <p:cNvSpPr>
            <a:spLocks noGrp="1"/>
          </p:cNvSpPr>
          <p:nvPr>
            <p:ph idx="1"/>
          </p:nvPr>
        </p:nvSpPr>
        <p:spPr/>
        <p:txBody>
          <a:bodyPr/>
          <a:lstStyle/>
          <a:p>
            <a:pPr algn="ctr"/>
            <a:r>
              <a:rPr lang="en-US" sz="3200" dirty="0"/>
              <a:t>In Asia, grouper are </a:t>
            </a:r>
            <a:br>
              <a:rPr lang="en-US" sz="3200" dirty="0"/>
            </a:br>
            <a:r>
              <a:rPr lang="en-US" sz="3200" dirty="0"/>
              <a:t>highly prized as a banquet fish, and can fetch close to $200 a kilogram.</a:t>
            </a:r>
          </a:p>
        </p:txBody>
      </p:sp>
      <p:pic>
        <p:nvPicPr>
          <p:cNvPr id="5" name="Picture 2" descr="7 Tips on How to Catch Big Grouper - Reel Pursuits">
            <a:extLst>
              <a:ext uri="{FF2B5EF4-FFF2-40B4-BE49-F238E27FC236}">
                <a16:creationId xmlns:a16="http://schemas.microsoft.com/office/drawing/2014/main" id="{C520473F-D646-BD47-A78F-E221EB4CDB0F}"/>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23920" r="2392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6966129-0886-8C49-BAA3-4D2DB17E4F55}"/>
              </a:ext>
            </a:extLst>
          </p:cNvPr>
          <p:cNvSpPr txBox="1"/>
          <p:nvPr/>
        </p:nvSpPr>
        <p:spPr>
          <a:xfrm>
            <a:off x="6286500" y="5866625"/>
            <a:ext cx="5389563" cy="276999"/>
          </a:xfrm>
          <a:prstGeom prst="rect">
            <a:avLst/>
          </a:prstGeom>
          <a:noFill/>
        </p:spPr>
        <p:txBody>
          <a:bodyPr wrap="square">
            <a:spAutoFit/>
          </a:bodyPr>
          <a:lstStyle/>
          <a:p>
            <a:r>
              <a:rPr lang="en-AU" sz="1200" dirty="0"/>
              <a:t>Image: https://www.reelpursuits.com/7-tips-on-how-to-catch-big-grouper/</a:t>
            </a:r>
          </a:p>
        </p:txBody>
      </p:sp>
    </p:spTree>
    <p:extLst>
      <p:ext uri="{BB962C8B-B14F-4D97-AF65-F5344CB8AC3E}">
        <p14:creationId xmlns:p14="http://schemas.microsoft.com/office/powerpoint/2010/main" val="41848893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F86AB4-2C77-5C40-95AE-9FF87CBD5225}"/>
              </a:ext>
            </a:extLst>
          </p:cNvPr>
          <p:cNvSpPr>
            <a:spLocks noGrp="1"/>
          </p:cNvSpPr>
          <p:nvPr>
            <p:ph type="sldNum" sz="quarter" idx="12"/>
          </p:nvPr>
        </p:nvSpPr>
        <p:spPr/>
        <p:txBody>
          <a:bodyPr/>
          <a:lstStyle/>
          <a:p>
            <a:pPr algn="r"/>
            <a:fld id="{275F0495-0EA6-8F48-9FDA-F603597FF733}" type="slidenum">
              <a:rPr lang="en-US" smtClean="0"/>
              <a:pPr algn="r"/>
              <a:t>107</a:t>
            </a:fld>
            <a:endParaRPr lang="en-US" dirty="0"/>
          </a:p>
        </p:txBody>
      </p:sp>
      <p:sp>
        <p:nvSpPr>
          <p:cNvPr id="3" name="Content Placeholder 2">
            <a:extLst>
              <a:ext uri="{FF2B5EF4-FFF2-40B4-BE49-F238E27FC236}">
                <a16:creationId xmlns:a16="http://schemas.microsoft.com/office/drawing/2014/main" id="{F2E2A7E4-F5F7-7E4D-9F4F-CDF33324C4EF}"/>
              </a:ext>
            </a:extLst>
          </p:cNvPr>
          <p:cNvSpPr>
            <a:spLocks noGrp="1"/>
          </p:cNvSpPr>
          <p:nvPr>
            <p:ph idx="1"/>
          </p:nvPr>
        </p:nvSpPr>
        <p:spPr/>
        <p:txBody>
          <a:bodyPr/>
          <a:lstStyle/>
          <a:p>
            <a:pPr algn="ctr"/>
            <a:r>
              <a:rPr lang="en-US" sz="3200" dirty="0"/>
              <a:t>What dollar value might </a:t>
            </a:r>
            <a:br>
              <a:rPr lang="en-US" sz="3200" dirty="0"/>
            </a:br>
            <a:r>
              <a:rPr lang="en-US" sz="3200" dirty="0"/>
              <a:t>a large resident cod or grouper bring to the </a:t>
            </a:r>
            <a:br>
              <a:rPr lang="en-US" sz="3200" dirty="0"/>
            </a:br>
            <a:r>
              <a:rPr lang="en-US" sz="3200" dirty="0"/>
              <a:t>tourism industry? </a:t>
            </a:r>
          </a:p>
          <a:p>
            <a:pPr algn="ctr"/>
            <a:r>
              <a:rPr lang="en-US" sz="3200" dirty="0"/>
              <a:t>How much would you pay to see one up close?</a:t>
            </a:r>
          </a:p>
        </p:txBody>
      </p:sp>
      <p:pic>
        <p:nvPicPr>
          <p:cNvPr id="5" name="Picture Placeholder 4">
            <a:extLst>
              <a:ext uri="{FF2B5EF4-FFF2-40B4-BE49-F238E27FC236}">
                <a16:creationId xmlns:a16="http://schemas.microsoft.com/office/drawing/2014/main" id="{E970267B-656D-2245-90FC-C1B60E0D408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887" r="17887"/>
          <a:stretch/>
        </p:blipFill>
        <p:spPr>
          <a:prstGeom prst="rect">
            <a:avLst/>
          </a:prstGeom>
        </p:spPr>
      </p:pic>
    </p:spTree>
    <p:extLst>
      <p:ext uri="{BB962C8B-B14F-4D97-AF65-F5344CB8AC3E}">
        <p14:creationId xmlns:p14="http://schemas.microsoft.com/office/powerpoint/2010/main" val="33083083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e Cleaner Wrasse: A Fish That Makes Other Fish Smarter - The Atlantic">
            <a:extLst>
              <a:ext uri="{FF2B5EF4-FFF2-40B4-BE49-F238E27FC236}">
                <a16:creationId xmlns:a16="http://schemas.microsoft.com/office/drawing/2014/main" id="{37AE49DB-B604-384C-8935-3EE988619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C3FA89-C737-A249-A3E7-89EB1D2B39F2}"/>
              </a:ext>
            </a:extLst>
          </p:cNvPr>
          <p:cNvSpPr txBox="1"/>
          <p:nvPr/>
        </p:nvSpPr>
        <p:spPr>
          <a:xfrm>
            <a:off x="7927400" y="1373066"/>
            <a:ext cx="1999882" cy="400110"/>
          </a:xfrm>
          <a:prstGeom prst="rect">
            <a:avLst/>
          </a:prstGeom>
          <a:solidFill>
            <a:schemeClr val="bg1"/>
          </a:solidFill>
        </p:spPr>
        <p:txBody>
          <a:bodyPr wrap="square" rtlCol="0">
            <a:spAutoFit/>
          </a:bodyPr>
          <a:lstStyle/>
          <a:p>
            <a:pPr algn="ctr"/>
            <a:r>
              <a:rPr lang="en-AU" sz="2000" dirty="0">
                <a:solidFill>
                  <a:schemeClr val="tx2"/>
                </a:solidFill>
              </a:rPr>
              <a:t>Cleaner wrasse </a:t>
            </a:r>
          </a:p>
        </p:txBody>
      </p:sp>
      <p:sp>
        <p:nvSpPr>
          <p:cNvPr id="4" name="Rectangle 3">
            <a:extLst>
              <a:ext uri="{FF2B5EF4-FFF2-40B4-BE49-F238E27FC236}">
                <a16:creationId xmlns:a16="http://schemas.microsoft.com/office/drawing/2014/main" id="{F0D511CB-72C3-9549-8CF1-BDA57C99AF0E}"/>
              </a:ext>
            </a:extLst>
          </p:cNvPr>
          <p:cNvSpPr/>
          <p:nvPr/>
        </p:nvSpPr>
        <p:spPr>
          <a:xfrm>
            <a:off x="515938" y="6031726"/>
            <a:ext cx="2672976" cy="276999"/>
          </a:xfrm>
          <a:prstGeom prst="rect">
            <a:avLst/>
          </a:prstGeom>
          <a:noFill/>
        </p:spPr>
        <p:txBody>
          <a:bodyPr wrap="none">
            <a:spAutoFit/>
          </a:bodyPr>
          <a:lstStyle/>
          <a:p>
            <a:pPr algn="r"/>
            <a:r>
              <a:rPr lang="en-AU" sz="1200" dirty="0">
                <a:solidFill>
                  <a:schemeClr val="bg1"/>
                </a:solidFill>
              </a:rPr>
              <a:t>RAND MCMEINS / GETTY IMAGES</a:t>
            </a:r>
          </a:p>
        </p:txBody>
      </p:sp>
    </p:spTree>
    <p:extLst>
      <p:ext uri="{BB962C8B-B14F-4D97-AF65-F5344CB8AC3E}">
        <p14:creationId xmlns:p14="http://schemas.microsoft.com/office/powerpoint/2010/main" val="8058287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7844F0-4A0C-A448-8B5B-96B2859C870C}"/>
              </a:ext>
            </a:extLst>
          </p:cNvPr>
          <p:cNvSpPr>
            <a:spLocks noGrp="1"/>
          </p:cNvSpPr>
          <p:nvPr>
            <p:ph type="sldNum" sz="quarter" idx="12"/>
          </p:nvPr>
        </p:nvSpPr>
        <p:spPr/>
        <p:txBody>
          <a:bodyPr/>
          <a:lstStyle/>
          <a:p>
            <a:pPr algn="r"/>
            <a:fld id="{275F0495-0EA6-8F48-9FDA-F603597FF733}" type="slidenum">
              <a:rPr lang="en-US" smtClean="0"/>
              <a:pPr algn="r"/>
              <a:t>109</a:t>
            </a:fld>
            <a:endParaRPr lang="en-US" dirty="0"/>
          </a:p>
        </p:txBody>
      </p:sp>
      <p:sp>
        <p:nvSpPr>
          <p:cNvPr id="3" name="Content Placeholder 2">
            <a:extLst>
              <a:ext uri="{FF2B5EF4-FFF2-40B4-BE49-F238E27FC236}">
                <a16:creationId xmlns:a16="http://schemas.microsoft.com/office/drawing/2014/main" id="{905DE0CA-57EB-DC46-9E2A-00AF727D627D}"/>
              </a:ext>
            </a:extLst>
          </p:cNvPr>
          <p:cNvSpPr>
            <a:spLocks noGrp="1"/>
          </p:cNvSpPr>
          <p:nvPr>
            <p:ph idx="1"/>
          </p:nvPr>
        </p:nvSpPr>
        <p:spPr/>
        <p:txBody>
          <a:bodyPr/>
          <a:lstStyle/>
          <a:p>
            <a:pPr algn="ctr"/>
            <a:r>
              <a:rPr lang="en-US" sz="4400" dirty="0"/>
              <a:t>Groupers are also bred in captivity to help stem the decline in wild population numbers.</a:t>
            </a:r>
          </a:p>
        </p:txBody>
      </p:sp>
      <p:pic>
        <p:nvPicPr>
          <p:cNvPr id="5" name="Picture 2" descr="A live young fish in some hands">
            <a:extLst>
              <a:ext uri="{FF2B5EF4-FFF2-40B4-BE49-F238E27FC236}">
                <a16:creationId xmlns:a16="http://schemas.microsoft.com/office/drawing/2014/main" id="{B9F06DFC-2D5D-9A4F-BED4-35FBE3B936B4}"/>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7924" r="1792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E5A5DE8-BDC9-6A45-838D-874F60F580CD}"/>
              </a:ext>
            </a:extLst>
          </p:cNvPr>
          <p:cNvSpPr txBox="1"/>
          <p:nvPr/>
        </p:nvSpPr>
        <p:spPr>
          <a:xfrm>
            <a:off x="6288255" y="5866625"/>
            <a:ext cx="5389519" cy="276999"/>
          </a:xfrm>
          <a:prstGeom prst="rect">
            <a:avLst/>
          </a:prstGeom>
          <a:noFill/>
        </p:spPr>
        <p:txBody>
          <a:bodyPr wrap="square">
            <a:spAutoFit/>
          </a:bodyPr>
          <a:lstStyle/>
          <a:p>
            <a:r>
              <a:rPr lang="en-AU" sz="1200" dirty="0">
                <a:solidFill>
                  <a:schemeClr val="bg1"/>
                </a:solidFill>
              </a:rPr>
              <a:t> https://www.abc.net.au/news</a:t>
            </a:r>
          </a:p>
        </p:txBody>
      </p:sp>
    </p:spTree>
    <p:extLst>
      <p:ext uri="{BB962C8B-B14F-4D97-AF65-F5344CB8AC3E}">
        <p14:creationId xmlns:p14="http://schemas.microsoft.com/office/powerpoint/2010/main" val="152968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2318073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85499"/>
            <a:ext cx="11160124" cy="536575"/>
          </a:xfrm>
        </p:spPr>
        <p:txBody>
          <a:bodyPr/>
          <a:lstStyle/>
          <a:p>
            <a:pPr algn="ctr"/>
            <a:r>
              <a:rPr lang="en-AU" sz="5400" dirty="0"/>
              <a:t>Why count the very big cods </a:t>
            </a:r>
            <a:br>
              <a:rPr lang="en-AU" sz="5400" dirty="0"/>
            </a:br>
            <a:r>
              <a:rPr lang="en-AU" sz="5400" dirty="0"/>
              <a:t>and groupers &gt;50cm?</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110</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8450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8450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8450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7267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7267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7267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9196087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111</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very old (for a fish) and often live in the same spot. If we know where they are, we can look after them and protect them. </a:t>
            </a:r>
          </a:p>
          <a:p>
            <a:pPr algn="ctr">
              <a:spcAft>
                <a:spcPts val="1800"/>
              </a:spcAft>
            </a:pPr>
            <a:r>
              <a:rPr lang="en-US" sz="3200" dirty="0"/>
              <a:t>We only count those bigger than 50cm. </a:t>
            </a:r>
          </a:p>
        </p:txBody>
      </p:sp>
      <p:pic>
        <p:nvPicPr>
          <p:cNvPr id="7" name="Picture 2">
            <a:extLst>
              <a:ext uri="{FF2B5EF4-FFF2-40B4-BE49-F238E27FC236}">
                <a16:creationId xmlns:a16="http://schemas.microsoft.com/office/drawing/2014/main" id="{C775B731-827A-FB49-A173-6BD4194FD851}"/>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3873" r="1387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9719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6D918-5A51-404E-A0CF-D36841BE3E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Coral trout</a:t>
            </a:r>
            <a:endParaRPr lang="en-US" sz="2000" dirty="0">
              <a:solidFill>
                <a:schemeClr val="bg1"/>
              </a:solidFill>
            </a:endParaRPr>
          </a:p>
        </p:txBody>
      </p:sp>
    </p:spTree>
    <p:extLst>
      <p:ext uri="{BB962C8B-B14F-4D97-AF65-F5344CB8AC3E}">
        <p14:creationId xmlns:p14="http://schemas.microsoft.com/office/powerpoint/2010/main" val="153589462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35F24FD-C5A4-5149-BC50-C68FD3CE7C98}"/>
              </a:ext>
            </a:extLst>
          </p:cNvPr>
          <p:cNvSpPr>
            <a:spLocks noGrp="1"/>
          </p:cNvSpPr>
          <p:nvPr>
            <p:ph type="sldNum" sz="quarter" idx="13"/>
          </p:nvPr>
        </p:nvSpPr>
        <p:spPr/>
        <p:txBody>
          <a:bodyPr/>
          <a:lstStyle/>
          <a:p>
            <a:pPr algn="r"/>
            <a:fld id="{275F0495-0EA6-8F48-9FDA-F603597FF733}" type="slidenum">
              <a:rPr lang="en-US" smtClean="0"/>
              <a:pPr algn="r"/>
              <a:t>113</a:t>
            </a:fld>
            <a:endParaRPr lang="en-US" dirty="0"/>
          </a:p>
        </p:txBody>
      </p:sp>
      <p:sp>
        <p:nvSpPr>
          <p:cNvPr id="4" name="Content Placeholder 1">
            <a:extLst>
              <a:ext uri="{FF2B5EF4-FFF2-40B4-BE49-F238E27FC236}">
                <a16:creationId xmlns:a16="http://schemas.microsoft.com/office/drawing/2014/main" id="{03ED457D-1507-F343-A89C-42055B5A2444}"/>
              </a:ext>
            </a:extLst>
          </p:cNvPr>
          <p:cNvSpPr txBox="1">
            <a:spLocks/>
          </p:cNvSpPr>
          <p:nvPr/>
        </p:nvSpPr>
        <p:spPr>
          <a:xfrm>
            <a:off x="515939" y="1295656"/>
            <a:ext cx="11160124" cy="4895282"/>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5" name="Title 2">
            <a:extLst>
              <a:ext uri="{FF2B5EF4-FFF2-40B4-BE49-F238E27FC236}">
                <a16:creationId xmlns:a16="http://schemas.microsoft.com/office/drawing/2014/main" id="{791384A2-5C61-304E-A46D-DAEFFD9A9F07}"/>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research on coral trout.</a:t>
            </a:r>
          </a:p>
        </p:txBody>
      </p:sp>
    </p:spTree>
    <p:extLst>
      <p:ext uri="{BB962C8B-B14F-4D97-AF65-F5344CB8AC3E}">
        <p14:creationId xmlns:p14="http://schemas.microsoft.com/office/powerpoint/2010/main" val="339765866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21" name="Picture 20"/>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3" name="Title 2">
            <a:extLst>
              <a:ext uri="{FF2B5EF4-FFF2-40B4-BE49-F238E27FC236}">
                <a16:creationId xmlns:a16="http://schemas.microsoft.com/office/drawing/2014/main" id="{48F51DC3-847E-8440-8248-7CD1115D3168}"/>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114</a:t>
            </a:fld>
            <a:endParaRPr lang="en-US" dirty="0"/>
          </a:p>
        </p:txBody>
      </p:sp>
      <p:sp>
        <p:nvSpPr>
          <p:cNvPr id="18" name="Rectangle 17">
            <a:extLst>
              <a:ext uri="{FF2B5EF4-FFF2-40B4-BE49-F238E27FC236}">
                <a16:creationId xmlns:a16="http://schemas.microsoft.com/office/drawing/2014/main" id="{EF5A1654-9DEA-8A4C-B767-45B64ABF4B8F}"/>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CEF063-00EE-F345-BFD9-7858B056B2CB}"/>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6" name="Freeform: Shape 6">
            <a:extLst>
              <a:ext uri="{FF2B5EF4-FFF2-40B4-BE49-F238E27FC236}">
                <a16:creationId xmlns:a16="http://schemas.microsoft.com/office/drawing/2014/main" id="{C828A167-1E41-754C-8603-76A8902B96AC}"/>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3A54E811-7588-124C-8ACB-B413C6811FBF}"/>
              </a:ext>
            </a:extLst>
          </p:cNvPr>
          <p:cNvSpPr txBox="1"/>
          <p:nvPr/>
        </p:nvSpPr>
        <p:spPr>
          <a:xfrm>
            <a:off x="6107935" y="1663031"/>
            <a:ext cx="2925871" cy="400110"/>
          </a:xfrm>
          <a:prstGeom prst="rect">
            <a:avLst/>
          </a:prstGeom>
          <a:noFill/>
        </p:spPr>
        <p:txBody>
          <a:bodyPr wrap="square" rtlCol="0">
            <a:spAutoFit/>
          </a:bodyPr>
          <a:lstStyle/>
          <a:p>
            <a:r>
              <a:rPr lang="en-AU" sz="2000" dirty="0">
                <a:solidFill>
                  <a:schemeClr val="bg1"/>
                </a:solidFill>
              </a:rPr>
              <a:t>CONCAVE TAIL</a:t>
            </a:r>
          </a:p>
        </p:txBody>
      </p:sp>
      <p:sp>
        <p:nvSpPr>
          <p:cNvPr id="8" name="TextBox 7">
            <a:extLst>
              <a:ext uri="{FF2B5EF4-FFF2-40B4-BE49-F238E27FC236}">
                <a16:creationId xmlns:a16="http://schemas.microsoft.com/office/drawing/2014/main" id="{D06A8325-854A-E44F-8A9E-22B23DC16BD9}"/>
              </a:ext>
            </a:extLst>
          </p:cNvPr>
          <p:cNvSpPr txBox="1"/>
          <p:nvPr/>
        </p:nvSpPr>
        <p:spPr>
          <a:xfrm>
            <a:off x="520037" y="1665705"/>
            <a:ext cx="2925871" cy="400110"/>
          </a:xfrm>
          <a:prstGeom prst="rect">
            <a:avLst/>
          </a:prstGeom>
          <a:noFill/>
        </p:spPr>
        <p:txBody>
          <a:bodyPr wrap="square" rtlCol="0">
            <a:spAutoFit/>
          </a:bodyPr>
          <a:lstStyle/>
          <a:p>
            <a:r>
              <a:rPr lang="en-AU" sz="2000" dirty="0">
                <a:solidFill>
                  <a:schemeClr val="bg1"/>
                </a:solidFill>
              </a:rPr>
              <a:t>CONVEX TAIL</a:t>
            </a:r>
          </a:p>
        </p:txBody>
      </p:sp>
      <p:sp>
        <p:nvSpPr>
          <p:cNvPr id="9" name="Arrow: Right 12">
            <a:extLst>
              <a:ext uri="{FF2B5EF4-FFF2-40B4-BE49-F238E27FC236}">
                <a16:creationId xmlns:a16="http://schemas.microsoft.com/office/drawing/2014/main" id="{616B5223-43FB-4B4A-9EEB-3C052ECD86EB}"/>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7C252E06-0071-184D-9BBF-D6E2BC902D8C}"/>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11" name="Freeform: Shape 9">
            <a:extLst>
              <a:ext uri="{FF2B5EF4-FFF2-40B4-BE49-F238E27FC236}">
                <a16:creationId xmlns:a16="http://schemas.microsoft.com/office/drawing/2014/main" id="{3A2EB5C0-F8CA-1246-9C8D-D7204C571707}"/>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5">
            <a:extLst>
              <a:ext uri="{FF2B5EF4-FFF2-40B4-BE49-F238E27FC236}">
                <a16:creationId xmlns:a16="http://schemas.microsoft.com/office/drawing/2014/main" id="{8661D832-16DC-694F-A7F1-41C87F525340}"/>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Multiplication Sign 1">
            <a:extLst>
              <a:ext uri="{FF2B5EF4-FFF2-40B4-BE49-F238E27FC236}">
                <a16:creationId xmlns:a16="http://schemas.microsoft.com/office/drawing/2014/main" id="{B02DDEFD-FA75-284B-AC15-4030D8225C35}"/>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14" name="TextBox 13">
            <a:extLst>
              <a:ext uri="{FF2B5EF4-FFF2-40B4-BE49-F238E27FC236}">
                <a16:creationId xmlns:a16="http://schemas.microsoft.com/office/drawing/2014/main" id="{8D244522-C15B-9C47-822B-49A770BD703D}"/>
              </a:ext>
            </a:extLst>
          </p:cNvPr>
          <p:cNvSpPr txBox="1"/>
          <p:nvPr/>
        </p:nvSpPr>
        <p:spPr>
          <a:xfrm>
            <a:off x="10304462" y="5188513"/>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257925274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115</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pPr algn="ctr">
              <a:spcAft>
                <a:spcPts val="1800"/>
              </a:spcAft>
            </a:pPr>
            <a:r>
              <a:rPr lang="en-US" sz="3200" dirty="0"/>
              <a:t>Lots of people like to eat coral trout.</a:t>
            </a:r>
          </a:p>
          <a:p>
            <a:pPr algn="ctr">
              <a:spcAft>
                <a:spcPts val="1800"/>
              </a:spcAft>
            </a:pPr>
            <a:r>
              <a:rPr lang="en-US" sz="3200" dirty="0"/>
              <a:t>The legal size is </a:t>
            </a:r>
            <a:r>
              <a:rPr lang="en-US" sz="3200" dirty="0" smtClean="0"/>
              <a:t>38cm</a:t>
            </a:r>
            <a:r>
              <a:rPr lang="en-US" sz="3200" dirty="0"/>
              <a:t>.</a:t>
            </a:r>
          </a:p>
          <a:p>
            <a:pPr algn="ctr">
              <a:spcAft>
                <a:spcPts val="1800"/>
              </a:spcAft>
            </a:pPr>
            <a:r>
              <a:rPr lang="en-US" sz="3200" dirty="0"/>
              <a:t>Penalties for keeping undersized fish are 100’s to 1000’s of dollars.</a:t>
            </a:r>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2" t="1961" r="20585" b="1961"/>
          <a:stretch/>
        </p:blipFill>
        <p:spPr>
          <a:xfrm>
            <a:off x="6286500" y="549274"/>
            <a:ext cx="5389563" cy="5594400"/>
          </a:xfrm>
          <a:prstGeom prst="rect">
            <a:avLst/>
          </a:prstGeom>
        </p:spPr>
      </p:pic>
    </p:spTree>
    <p:extLst>
      <p:ext uri="{BB962C8B-B14F-4D97-AF65-F5344CB8AC3E}">
        <p14:creationId xmlns:p14="http://schemas.microsoft.com/office/powerpoint/2010/main" val="343368077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AA029-1937-9E40-8A00-0512AC10B688}"/>
              </a:ext>
            </a:extLst>
          </p:cNvPr>
          <p:cNvSpPr>
            <a:spLocks noGrp="1"/>
          </p:cNvSpPr>
          <p:nvPr>
            <p:ph type="sldNum" sz="quarter" idx="12"/>
          </p:nvPr>
        </p:nvSpPr>
        <p:spPr/>
        <p:txBody>
          <a:bodyPr/>
          <a:lstStyle/>
          <a:p>
            <a:pPr algn="r"/>
            <a:fld id="{275F0495-0EA6-8F48-9FDA-F603597FF733}" type="slidenum">
              <a:rPr lang="en-US" smtClean="0"/>
              <a:pPr algn="r"/>
              <a:t>116</a:t>
            </a:fld>
            <a:endParaRPr lang="en-US" dirty="0"/>
          </a:p>
        </p:txBody>
      </p:sp>
      <p:sp>
        <p:nvSpPr>
          <p:cNvPr id="3" name="Content Placeholder 2">
            <a:extLst>
              <a:ext uri="{FF2B5EF4-FFF2-40B4-BE49-F238E27FC236}">
                <a16:creationId xmlns:a16="http://schemas.microsoft.com/office/drawing/2014/main" id="{105C032C-1473-4840-9C14-2F0B566DBF8B}"/>
              </a:ext>
            </a:extLst>
          </p:cNvPr>
          <p:cNvSpPr>
            <a:spLocks noGrp="1"/>
          </p:cNvSpPr>
          <p:nvPr>
            <p:ph idx="1"/>
          </p:nvPr>
        </p:nvSpPr>
        <p:spPr/>
        <p:txBody>
          <a:bodyPr/>
          <a:lstStyle/>
          <a:p>
            <a:pPr algn="ctr"/>
            <a:r>
              <a:rPr lang="en-US" sz="4400" dirty="0"/>
              <a:t>At 42cm, coral </a:t>
            </a:r>
            <a:br>
              <a:rPr lang="en-US" sz="4400" dirty="0"/>
            </a:br>
            <a:r>
              <a:rPr lang="en-US" sz="4400" dirty="0"/>
              <a:t>trout change from female to male.</a:t>
            </a:r>
          </a:p>
        </p:txBody>
      </p:sp>
      <p:pic>
        <p:nvPicPr>
          <p:cNvPr id="5" name="Picture Placeholder 4">
            <a:extLst>
              <a:ext uri="{FF2B5EF4-FFF2-40B4-BE49-F238E27FC236}">
                <a16:creationId xmlns:a16="http://schemas.microsoft.com/office/drawing/2014/main" id="{E827E071-F7B4-1541-935D-E577B0FF71C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61" t="1433" r="17396" b="1433"/>
          <a:stretch/>
        </p:blipFill>
        <p:spPr>
          <a:xfrm>
            <a:off x="6286500" y="549274"/>
            <a:ext cx="5389563" cy="5594400"/>
          </a:xfrm>
          <a:prstGeom prst="rect">
            <a:avLst/>
          </a:prstGeom>
        </p:spPr>
      </p:pic>
    </p:spTree>
    <p:extLst>
      <p:ext uri="{BB962C8B-B14F-4D97-AF65-F5344CB8AC3E}">
        <p14:creationId xmlns:p14="http://schemas.microsoft.com/office/powerpoint/2010/main" val="31694775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DC64B3-6411-C64B-911F-38D2FA148FC1}"/>
              </a:ext>
            </a:extLst>
          </p:cNvPr>
          <p:cNvSpPr>
            <a:spLocks noGrp="1"/>
          </p:cNvSpPr>
          <p:nvPr>
            <p:ph type="sldNum" sz="quarter" idx="12"/>
          </p:nvPr>
        </p:nvSpPr>
        <p:spPr/>
        <p:txBody>
          <a:bodyPr/>
          <a:lstStyle/>
          <a:p>
            <a:pPr algn="r"/>
            <a:fld id="{275F0495-0EA6-8F48-9FDA-F603597FF733}" type="slidenum">
              <a:rPr lang="en-US" smtClean="0"/>
              <a:pPr algn="r"/>
              <a:t>117</a:t>
            </a:fld>
            <a:endParaRPr lang="en-US" dirty="0"/>
          </a:p>
        </p:txBody>
      </p:sp>
      <p:sp>
        <p:nvSpPr>
          <p:cNvPr id="3" name="Content Placeholder 2">
            <a:extLst>
              <a:ext uri="{FF2B5EF4-FFF2-40B4-BE49-F238E27FC236}">
                <a16:creationId xmlns:a16="http://schemas.microsoft.com/office/drawing/2014/main" id="{5335D679-116D-3741-941E-3BEAFACB9F2C}"/>
              </a:ext>
            </a:extLst>
          </p:cNvPr>
          <p:cNvSpPr>
            <a:spLocks noGrp="1"/>
          </p:cNvSpPr>
          <p:nvPr>
            <p:ph idx="1"/>
          </p:nvPr>
        </p:nvSpPr>
        <p:spPr/>
        <p:txBody>
          <a:bodyPr/>
          <a:lstStyle/>
          <a:p>
            <a:pPr algn="ctr"/>
            <a:r>
              <a:rPr lang="en-US" sz="4400" dirty="0"/>
              <a:t>It is important to know how many there are, so we don’t catch and eat too many.</a:t>
            </a:r>
          </a:p>
        </p:txBody>
      </p:sp>
      <p:pic>
        <p:nvPicPr>
          <p:cNvPr id="7" name="Picture Placeholder 6">
            <a:extLst>
              <a:ext uri="{FF2B5EF4-FFF2-40B4-BE49-F238E27FC236}">
                <a16:creationId xmlns:a16="http://schemas.microsoft.com/office/drawing/2014/main" id="{0D67E60F-3ED6-2C43-A8DB-C47D303848B5}"/>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0882" r="6912"/>
          <a:stretch/>
        </p:blipFill>
        <p:spPr>
          <a:xfrm>
            <a:off x="6286500" y="549274"/>
            <a:ext cx="5389563" cy="5594400"/>
          </a:xfrm>
          <a:prstGeom prst="rect">
            <a:avLst/>
          </a:prstGeom>
        </p:spPr>
      </p:pic>
    </p:spTree>
    <p:extLst>
      <p:ext uri="{BB962C8B-B14F-4D97-AF65-F5344CB8AC3E}">
        <p14:creationId xmlns:p14="http://schemas.microsoft.com/office/powerpoint/2010/main" val="32804905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118</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127157933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257310-1DB9-974F-BCD4-505C6D342672}"/>
              </a:ext>
            </a:extLst>
          </p:cNvPr>
          <p:cNvSpPr>
            <a:spLocks noGrp="1"/>
          </p:cNvSpPr>
          <p:nvPr>
            <p:ph type="sldNum" sz="quarter" idx="12"/>
          </p:nvPr>
        </p:nvSpPr>
        <p:spPr/>
        <p:txBody>
          <a:bodyPr/>
          <a:lstStyle/>
          <a:p>
            <a:pPr algn="r"/>
            <a:fld id="{275F0495-0EA6-8F48-9FDA-F603597FF733}" type="slidenum">
              <a:rPr lang="en-US" smtClean="0"/>
              <a:pPr algn="r"/>
              <a:t>119</a:t>
            </a:fld>
            <a:endParaRPr lang="en-US" dirty="0"/>
          </a:p>
        </p:txBody>
      </p:sp>
      <p:sp>
        <p:nvSpPr>
          <p:cNvPr id="3" name="Content Placeholder 2">
            <a:extLst>
              <a:ext uri="{FF2B5EF4-FFF2-40B4-BE49-F238E27FC236}">
                <a16:creationId xmlns:a16="http://schemas.microsoft.com/office/drawing/2014/main" id="{FE5A4610-53E0-5C4E-84E6-8836B07A4DD3}"/>
              </a:ext>
            </a:extLst>
          </p:cNvPr>
          <p:cNvSpPr>
            <a:spLocks noGrp="1"/>
          </p:cNvSpPr>
          <p:nvPr>
            <p:ph idx="1"/>
          </p:nvPr>
        </p:nvSpPr>
        <p:spPr/>
        <p:txBody>
          <a:bodyPr/>
          <a:lstStyle/>
          <a:p>
            <a:pPr algn="ctr"/>
            <a:r>
              <a:rPr lang="en-US" sz="3200" b="1" dirty="0" smtClean="0"/>
              <a:t>Do </a:t>
            </a:r>
            <a:r>
              <a:rPr lang="en-US" sz="3200" b="1" u="sng" dirty="0" smtClean="0"/>
              <a:t>not</a:t>
            </a:r>
            <a:r>
              <a:rPr lang="en-US" sz="3200" b="1" dirty="0" smtClean="0"/>
              <a:t> eat really big reef fish</a:t>
            </a:r>
            <a:r>
              <a:rPr lang="en-US" sz="3200" dirty="0" smtClean="0"/>
              <a:t>!</a:t>
            </a:r>
            <a:endParaRPr lang="en-US" sz="3200" dirty="0"/>
          </a:p>
          <a:p>
            <a:pPr algn="ctr"/>
            <a:r>
              <a:rPr lang="en-US" sz="3200" dirty="0"/>
              <a:t>You risk getting ciguatera poisoning. </a:t>
            </a:r>
          </a:p>
          <a:p>
            <a:pPr algn="ctr"/>
            <a:r>
              <a:rPr lang="en-US" sz="3200" dirty="0"/>
              <a:t>Large fish, including coral trout &gt;6kg bioaccumulate a toxin from eating lots of smaller contaminated fish. </a:t>
            </a:r>
          </a:p>
          <a:p>
            <a:pPr algn="ctr"/>
            <a:r>
              <a:rPr lang="en-US" sz="3200" dirty="0"/>
              <a:t>Eat it and you get very sick.</a:t>
            </a:r>
          </a:p>
        </p:txBody>
      </p:sp>
      <p:pic>
        <p:nvPicPr>
          <p:cNvPr id="5" name="Picture Placeholder 4">
            <a:extLst>
              <a:ext uri="{FF2B5EF4-FFF2-40B4-BE49-F238E27FC236}">
                <a16:creationId xmlns:a16="http://schemas.microsoft.com/office/drawing/2014/main" id="{7ACEA7E6-3BD5-5D4A-9620-710A67134E67}"/>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3135" r="4659"/>
          <a:stretch/>
        </p:blipFill>
        <p:spPr>
          <a:xfrm>
            <a:off x="6286500" y="549274"/>
            <a:ext cx="5389563" cy="5594400"/>
          </a:xfrm>
          <a:prstGeom prst="rect">
            <a:avLst/>
          </a:prstGeom>
        </p:spPr>
      </p:pic>
    </p:spTree>
    <p:extLst>
      <p:ext uri="{BB962C8B-B14F-4D97-AF65-F5344CB8AC3E}">
        <p14:creationId xmlns:p14="http://schemas.microsoft.com/office/powerpoint/2010/main" val="3918142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lgn="r"/>
            <a:fld id="{275F0495-0EA6-8F48-9FDA-F603597FF733}" type="slidenum">
              <a:rPr lang="en-US" smtClean="0"/>
              <a:pPr algn="r"/>
              <a:t>12</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05745745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120</a:t>
            </a:fld>
            <a:endParaRPr lang="en-US" dirty="0"/>
          </a:p>
        </p:txBody>
      </p:sp>
      <p:pic>
        <p:nvPicPr>
          <p:cNvPr id="5" name="Picture 4">
            <a:extLst>
              <a:ext uri="{FF2B5EF4-FFF2-40B4-BE49-F238E27FC236}">
                <a16:creationId xmlns:a16="http://schemas.microsoft.com/office/drawing/2014/main" id="{310D6AD7-F5E0-1D41-A175-7B959C3D31EC}"/>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1393D33-A7CC-1442-8D41-BF617FE85A7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357" t="16275" r="19182" b="3383"/>
          <a:stretch/>
        </p:blipFill>
        <p:spPr>
          <a:xfrm>
            <a:off x="0" y="1769031"/>
            <a:ext cx="6107479" cy="4163303"/>
          </a:xfrm>
          <a:prstGeom prst="rect">
            <a:avLst/>
          </a:prstGeom>
        </p:spPr>
      </p:pic>
    </p:spTree>
    <p:extLst>
      <p:ext uri="{BB962C8B-B14F-4D97-AF65-F5344CB8AC3E}">
        <p14:creationId xmlns:p14="http://schemas.microsoft.com/office/powerpoint/2010/main" val="96102091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8CD4-F3A8-ED42-B107-BD173185CA44}"/>
              </a:ext>
            </a:extLst>
          </p:cNvPr>
          <p:cNvSpPr>
            <a:spLocks noGrp="1"/>
          </p:cNvSpPr>
          <p:nvPr>
            <p:ph type="sldNum" sz="quarter" idx="12"/>
          </p:nvPr>
        </p:nvSpPr>
        <p:spPr/>
        <p:txBody>
          <a:bodyPr/>
          <a:lstStyle/>
          <a:p>
            <a:pPr algn="r"/>
            <a:fld id="{275F0495-0EA6-8F48-9FDA-F603597FF733}" type="slidenum">
              <a:rPr lang="en-US" smtClean="0"/>
              <a:pPr algn="r"/>
              <a:t>121</a:t>
            </a:fld>
            <a:endParaRPr lang="en-US" dirty="0"/>
          </a:p>
        </p:txBody>
      </p:sp>
      <p:sp>
        <p:nvSpPr>
          <p:cNvPr id="3" name="Content Placeholder 2">
            <a:extLst>
              <a:ext uri="{FF2B5EF4-FFF2-40B4-BE49-F238E27FC236}">
                <a16:creationId xmlns:a16="http://schemas.microsoft.com/office/drawing/2014/main" id="{CF318397-531F-8144-9661-5A2BFAEB6B7D}"/>
              </a:ext>
            </a:extLst>
          </p:cNvPr>
          <p:cNvSpPr>
            <a:spLocks noGrp="1"/>
          </p:cNvSpPr>
          <p:nvPr>
            <p:ph idx="1"/>
          </p:nvPr>
        </p:nvSpPr>
        <p:spPr>
          <a:xfrm>
            <a:off x="643492" y="549325"/>
            <a:ext cx="5262009" cy="5594349"/>
          </a:xfrm>
        </p:spPr>
        <p:txBody>
          <a:bodyPr/>
          <a:lstStyle/>
          <a:p>
            <a:pPr algn="ctr"/>
            <a:r>
              <a:rPr lang="en-US" sz="4400" dirty="0"/>
              <a:t>To calculate sustainable catch limits from accurate estimates of population size.</a:t>
            </a:r>
          </a:p>
        </p:txBody>
      </p:sp>
      <p:pic>
        <p:nvPicPr>
          <p:cNvPr id="5" name="Picture Placeholder 4">
            <a:extLst>
              <a:ext uri="{FF2B5EF4-FFF2-40B4-BE49-F238E27FC236}">
                <a16:creationId xmlns:a16="http://schemas.microsoft.com/office/drawing/2014/main" id="{491CE341-5BF5-214C-A7D6-203248EA5B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4602993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Maori wrasse</a:t>
            </a:r>
            <a:br>
              <a:rPr lang="en-US" sz="5400" dirty="0">
                <a:solidFill>
                  <a:schemeClr val="bg1"/>
                </a:solidFill>
              </a:rPr>
            </a:br>
            <a:r>
              <a:rPr lang="en-AU" sz="2000" dirty="0">
                <a:solidFill>
                  <a:schemeClr val="bg1"/>
                </a:solidFill>
              </a:rPr>
              <a:t>also called </a:t>
            </a:r>
            <a:r>
              <a:rPr lang="en-AU" sz="2000" dirty="0" err="1">
                <a:solidFill>
                  <a:schemeClr val="bg1"/>
                </a:solidFill>
              </a:rPr>
              <a:t>humphead</a:t>
            </a:r>
            <a:r>
              <a:rPr lang="en-AU" sz="2000" dirty="0">
                <a:solidFill>
                  <a:schemeClr val="bg1"/>
                </a:solidFill>
              </a:rPr>
              <a:t> wrasse or Napoleon wrasse.</a:t>
            </a:r>
            <a:endParaRPr lang="en-US" sz="2000" dirty="0">
              <a:solidFill>
                <a:schemeClr val="bg1"/>
              </a:solidFill>
            </a:endParaRPr>
          </a:p>
        </p:txBody>
      </p:sp>
    </p:spTree>
    <p:extLst>
      <p:ext uri="{BB962C8B-B14F-4D97-AF65-F5344CB8AC3E}">
        <p14:creationId xmlns:p14="http://schemas.microsoft.com/office/powerpoint/2010/main" val="3482243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8477457B-7F01-434C-9942-C6538010F11B}"/>
              </a:ext>
            </a:extLst>
          </p:cNvPr>
          <p:cNvSpPr txBox="1">
            <a:spLocks/>
          </p:cNvSpPr>
          <p:nvPr/>
        </p:nvSpPr>
        <p:spPr>
          <a:xfrm>
            <a:off x="515939" y="1295656"/>
            <a:ext cx="11160124" cy="4504643"/>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2" name="Slide Number Placeholder 1">
            <a:extLst>
              <a:ext uri="{FF2B5EF4-FFF2-40B4-BE49-F238E27FC236}">
                <a16:creationId xmlns:a16="http://schemas.microsoft.com/office/drawing/2014/main" id="{824BA5F0-FFC1-484B-B4C1-8E0574EBF97B}"/>
              </a:ext>
            </a:extLst>
          </p:cNvPr>
          <p:cNvSpPr>
            <a:spLocks noGrp="1"/>
          </p:cNvSpPr>
          <p:nvPr>
            <p:ph type="sldNum" sz="quarter" idx="13"/>
          </p:nvPr>
        </p:nvSpPr>
        <p:spPr/>
        <p:txBody>
          <a:bodyPr/>
          <a:lstStyle/>
          <a:p>
            <a:pPr algn="r"/>
            <a:fld id="{275F0495-0EA6-8F48-9FDA-F603597FF733}" type="slidenum">
              <a:rPr lang="en-US" smtClean="0"/>
              <a:pPr algn="r"/>
              <a:t>123</a:t>
            </a:fld>
            <a:endParaRPr lang="en-US" dirty="0"/>
          </a:p>
        </p:txBody>
      </p:sp>
      <p:sp>
        <p:nvSpPr>
          <p:cNvPr id="6" name="Title 2">
            <a:extLst>
              <a:ext uri="{FF2B5EF4-FFF2-40B4-BE49-F238E27FC236}">
                <a16:creationId xmlns:a16="http://schemas.microsoft.com/office/drawing/2014/main" id="{4481A514-C64C-E449-8C48-AEFA5446D869}"/>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research on Maori wrasse.</a:t>
            </a:r>
          </a:p>
        </p:txBody>
      </p:sp>
    </p:spTree>
    <p:extLst>
      <p:ext uri="{BB962C8B-B14F-4D97-AF65-F5344CB8AC3E}">
        <p14:creationId xmlns:p14="http://schemas.microsoft.com/office/powerpoint/2010/main" val="49072237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124</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pPr algn="ctr">
              <a:spcAft>
                <a:spcPts val="1800"/>
              </a:spcAft>
            </a:pPr>
            <a:r>
              <a:rPr lang="en-US" sz="4400" dirty="0"/>
              <a:t>The largest member of the wrasse Family (</a:t>
            </a:r>
            <a:r>
              <a:rPr lang="en-US" sz="4400" i="1" dirty="0" err="1"/>
              <a:t>Labridae</a:t>
            </a:r>
            <a:r>
              <a:rPr lang="en-US" sz="4400" dirty="0"/>
              <a:t>).</a:t>
            </a:r>
          </a:p>
          <a:p>
            <a:pPr algn="ctr">
              <a:spcAft>
                <a:spcPts val="1800"/>
              </a:spcAft>
            </a:pPr>
            <a:r>
              <a:rPr lang="en-US" sz="3600" dirty="0"/>
              <a:t> They are very friendly.</a:t>
            </a:r>
            <a:br>
              <a:rPr lang="en-US" sz="3600" dirty="0"/>
            </a:br>
            <a:r>
              <a:rPr lang="en-US" sz="3600" b="1" dirty="0" smtClean="0"/>
              <a:t>Do not touch!</a:t>
            </a:r>
            <a:endParaRPr lang="en-US" sz="3600" b="1" dirty="0"/>
          </a:p>
        </p:txBody>
      </p:sp>
      <p:pic>
        <p:nvPicPr>
          <p:cNvPr id="5" name="Picture Placeholder 4">
            <a:extLst>
              <a:ext uri="{FF2B5EF4-FFF2-40B4-BE49-F238E27FC236}">
                <a16:creationId xmlns:a16="http://schemas.microsoft.com/office/drawing/2014/main" id="{DD02077F-A28A-5A49-95A0-0D717940E5E5}"/>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9665" r="18081"/>
          <a:stretch/>
        </p:blipFill>
        <p:spPr>
          <a:xfrm>
            <a:off x="6286500" y="549274"/>
            <a:ext cx="5389563" cy="5594400"/>
          </a:xfrm>
          <a:prstGeom prst="rect">
            <a:avLst/>
          </a:prstGeom>
        </p:spPr>
      </p:pic>
    </p:spTree>
    <p:extLst>
      <p:ext uri="{BB962C8B-B14F-4D97-AF65-F5344CB8AC3E}">
        <p14:creationId xmlns:p14="http://schemas.microsoft.com/office/powerpoint/2010/main" val="280968848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85C35E-4C2D-AF4D-BB3E-42C72AEAC7E7}"/>
              </a:ext>
            </a:extLst>
          </p:cNvPr>
          <p:cNvSpPr>
            <a:spLocks noGrp="1"/>
          </p:cNvSpPr>
          <p:nvPr>
            <p:ph type="sldNum" sz="quarter" idx="12"/>
          </p:nvPr>
        </p:nvSpPr>
        <p:spPr/>
        <p:txBody>
          <a:bodyPr/>
          <a:lstStyle/>
          <a:p>
            <a:pPr algn="r"/>
            <a:fld id="{275F0495-0EA6-8F48-9FDA-F603597FF733}" type="slidenum">
              <a:rPr lang="en-US" smtClean="0"/>
              <a:pPr algn="r"/>
              <a:t>125</a:t>
            </a:fld>
            <a:endParaRPr lang="en-US" dirty="0"/>
          </a:p>
        </p:txBody>
      </p:sp>
      <p:sp>
        <p:nvSpPr>
          <p:cNvPr id="3" name="Content Placeholder 2">
            <a:extLst>
              <a:ext uri="{FF2B5EF4-FFF2-40B4-BE49-F238E27FC236}">
                <a16:creationId xmlns:a16="http://schemas.microsoft.com/office/drawing/2014/main" id="{4FAAAF52-E645-1446-9DCE-DED8E2A2421B}"/>
              </a:ext>
            </a:extLst>
          </p:cNvPr>
          <p:cNvSpPr>
            <a:spLocks noGrp="1"/>
          </p:cNvSpPr>
          <p:nvPr>
            <p:ph idx="1"/>
          </p:nvPr>
        </p:nvSpPr>
        <p:spPr/>
        <p:txBody>
          <a:bodyPr/>
          <a:lstStyle/>
          <a:p>
            <a:pPr algn="ctr"/>
            <a:r>
              <a:rPr lang="en-US" sz="3200" dirty="0"/>
              <a:t>Females are bronze, smaller, younger, don’t </a:t>
            </a:r>
            <a:br>
              <a:rPr lang="en-US" sz="3200" dirty="0"/>
            </a:br>
            <a:r>
              <a:rPr lang="en-US" sz="3200" dirty="0"/>
              <a:t>have a hump, and hang </a:t>
            </a:r>
            <a:br>
              <a:rPr lang="en-US" sz="3200" dirty="0"/>
            </a:br>
            <a:r>
              <a:rPr lang="en-US" sz="3200" dirty="0"/>
              <a:t>out together.</a:t>
            </a:r>
          </a:p>
        </p:txBody>
      </p:sp>
      <p:pic>
        <p:nvPicPr>
          <p:cNvPr id="5" name="Picture Placeholder 4">
            <a:extLst>
              <a:ext uri="{FF2B5EF4-FFF2-40B4-BE49-F238E27FC236}">
                <a16:creationId xmlns:a16="http://schemas.microsoft.com/office/drawing/2014/main" id="{DBD57A86-77AE-1348-ACED-2DA4F717CD0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927" r="17927"/>
          <a:stretch/>
        </p:blipFill>
        <p:spPr>
          <a:prstGeom prst="rect">
            <a:avLst/>
          </a:prstGeom>
        </p:spPr>
      </p:pic>
      <p:sp>
        <p:nvSpPr>
          <p:cNvPr id="6" name="TextBox 5">
            <a:extLst>
              <a:ext uri="{FF2B5EF4-FFF2-40B4-BE49-F238E27FC236}">
                <a16:creationId xmlns:a16="http://schemas.microsoft.com/office/drawing/2014/main" id="{944443D8-0461-A748-A8E7-6FEBC8029B4D}"/>
              </a:ext>
            </a:extLst>
          </p:cNvPr>
          <p:cNvSpPr txBox="1"/>
          <p:nvPr/>
        </p:nvSpPr>
        <p:spPr>
          <a:xfrm>
            <a:off x="10716893" y="5749985"/>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Tree>
    <p:extLst>
      <p:ext uri="{BB962C8B-B14F-4D97-AF65-F5344CB8AC3E}">
        <p14:creationId xmlns:p14="http://schemas.microsoft.com/office/powerpoint/2010/main" val="293978999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CF78E0-9576-8A41-A1D9-06ABB63EF232}"/>
              </a:ext>
            </a:extLst>
          </p:cNvPr>
          <p:cNvSpPr>
            <a:spLocks noGrp="1"/>
          </p:cNvSpPr>
          <p:nvPr>
            <p:ph type="sldNum" sz="quarter" idx="12"/>
          </p:nvPr>
        </p:nvSpPr>
        <p:spPr/>
        <p:txBody>
          <a:bodyPr/>
          <a:lstStyle/>
          <a:p>
            <a:pPr algn="r"/>
            <a:fld id="{275F0495-0EA6-8F48-9FDA-F603597FF733}" type="slidenum">
              <a:rPr lang="en-US" smtClean="0"/>
              <a:pPr algn="r"/>
              <a:t>126</a:t>
            </a:fld>
            <a:endParaRPr lang="en-US" dirty="0"/>
          </a:p>
        </p:txBody>
      </p:sp>
      <p:sp>
        <p:nvSpPr>
          <p:cNvPr id="3" name="Content Placeholder 2">
            <a:extLst>
              <a:ext uri="{FF2B5EF4-FFF2-40B4-BE49-F238E27FC236}">
                <a16:creationId xmlns:a16="http://schemas.microsoft.com/office/drawing/2014/main" id="{E07210AE-7698-2B42-BCC8-44CCB23373A5}"/>
              </a:ext>
            </a:extLst>
          </p:cNvPr>
          <p:cNvSpPr>
            <a:spLocks noGrp="1"/>
          </p:cNvSpPr>
          <p:nvPr>
            <p:ph idx="1"/>
          </p:nvPr>
        </p:nvSpPr>
        <p:spPr/>
        <p:txBody>
          <a:bodyPr/>
          <a:lstStyle/>
          <a:p>
            <a:pPr algn="ctr"/>
            <a:r>
              <a:rPr lang="en-US" sz="3200" dirty="0"/>
              <a:t>Males are blue-green, bigger, older, have the hump, and live alone. </a:t>
            </a:r>
            <a:endParaRPr lang="en-US" sz="3200" dirty="0">
              <a:highlight>
                <a:srgbClr val="000000"/>
              </a:highlight>
            </a:endParaRPr>
          </a:p>
          <a:p>
            <a:pPr algn="ctr"/>
            <a:r>
              <a:rPr lang="en-US" sz="3200" dirty="0"/>
              <a:t>Maori wrasse change sex from female to male around 9-15 years of age.</a:t>
            </a:r>
          </a:p>
        </p:txBody>
      </p:sp>
      <p:pic>
        <p:nvPicPr>
          <p:cNvPr id="5" name="Picture Placeholder 4">
            <a:extLst>
              <a:ext uri="{FF2B5EF4-FFF2-40B4-BE49-F238E27FC236}">
                <a16:creationId xmlns:a16="http://schemas.microsoft.com/office/drawing/2014/main" id="{CF706185-8934-1441-949E-F16D672C0C0A}"/>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417" t="1534" r="18298" b="136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B0BA06D5-A62A-FB44-8A5E-C64C8B75C734}"/>
              </a:ext>
            </a:extLst>
          </p:cNvPr>
          <p:cNvSpPr txBox="1"/>
          <p:nvPr/>
        </p:nvSpPr>
        <p:spPr>
          <a:xfrm>
            <a:off x="10854813" y="5737123"/>
            <a:ext cx="766165" cy="351416"/>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Tree>
    <p:extLst>
      <p:ext uri="{BB962C8B-B14F-4D97-AF65-F5344CB8AC3E}">
        <p14:creationId xmlns:p14="http://schemas.microsoft.com/office/powerpoint/2010/main" val="15987006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F0D987-7DC8-3847-99B7-33932E7E300C}"/>
              </a:ext>
            </a:extLst>
          </p:cNvPr>
          <p:cNvSpPr>
            <a:spLocks noGrp="1"/>
          </p:cNvSpPr>
          <p:nvPr>
            <p:ph type="sldNum" sz="quarter" idx="13"/>
          </p:nvPr>
        </p:nvSpPr>
        <p:spPr/>
        <p:txBody>
          <a:bodyPr/>
          <a:lstStyle/>
          <a:p>
            <a:pPr algn="r"/>
            <a:fld id="{275F0495-0EA6-8F48-9FDA-F603597FF733}" type="slidenum">
              <a:rPr lang="en-US" smtClean="0"/>
              <a:pPr algn="r"/>
              <a:t>127</a:t>
            </a:fld>
            <a:endParaRPr lang="en-US" dirty="0"/>
          </a:p>
        </p:txBody>
      </p:sp>
      <p:sp>
        <p:nvSpPr>
          <p:cNvPr id="4" name="TextBox 3">
            <a:extLst>
              <a:ext uri="{FF2B5EF4-FFF2-40B4-BE49-F238E27FC236}">
                <a16:creationId xmlns:a16="http://schemas.microsoft.com/office/drawing/2014/main" id="{307A070E-F59E-8545-B237-A9828C2EEB93}"/>
              </a:ext>
            </a:extLst>
          </p:cNvPr>
          <p:cNvSpPr txBox="1"/>
          <p:nvPr/>
        </p:nvSpPr>
        <p:spPr>
          <a:xfrm>
            <a:off x="535577" y="560813"/>
            <a:ext cx="3086100" cy="584775"/>
          </a:xfrm>
          <a:prstGeom prst="rect">
            <a:avLst/>
          </a:prstGeom>
          <a:noFill/>
        </p:spPr>
        <p:txBody>
          <a:bodyPr wrap="square" rtlCol="0">
            <a:spAutoFit/>
          </a:bodyPr>
          <a:lstStyle/>
          <a:p>
            <a:r>
              <a:rPr lang="en-AU" sz="3200" dirty="0">
                <a:solidFill>
                  <a:schemeClr val="bg1"/>
                </a:solidFill>
              </a:rPr>
              <a:t>Female</a:t>
            </a:r>
          </a:p>
        </p:txBody>
      </p:sp>
      <p:sp>
        <p:nvSpPr>
          <p:cNvPr id="5" name="TextBox 4">
            <a:extLst>
              <a:ext uri="{FF2B5EF4-FFF2-40B4-BE49-F238E27FC236}">
                <a16:creationId xmlns:a16="http://schemas.microsoft.com/office/drawing/2014/main" id="{31BBD6BA-5225-9C45-A55D-4CA5B31C8718}"/>
              </a:ext>
            </a:extLst>
          </p:cNvPr>
          <p:cNvSpPr txBox="1"/>
          <p:nvPr/>
        </p:nvSpPr>
        <p:spPr>
          <a:xfrm>
            <a:off x="6095999" y="560813"/>
            <a:ext cx="3086100" cy="584775"/>
          </a:xfrm>
          <a:prstGeom prst="rect">
            <a:avLst/>
          </a:prstGeom>
          <a:noFill/>
        </p:spPr>
        <p:txBody>
          <a:bodyPr wrap="square" rtlCol="0">
            <a:spAutoFit/>
          </a:bodyPr>
          <a:lstStyle/>
          <a:p>
            <a:r>
              <a:rPr lang="en-AU" sz="3200" dirty="0">
                <a:solidFill>
                  <a:schemeClr val="bg1"/>
                </a:solidFill>
              </a:rPr>
              <a:t>Male</a:t>
            </a:r>
          </a:p>
        </p:txBody>
      </p:sp>
      <p:pic>
        <p:nvPicPr>
          <p:cNvPr id="6" name="Picture 5">
            <a:extLst>
              <a:ext uri="{FF2B5EF4-FFF2-40B4-BE49-F238E27FC236}">
                <a16:creationId xmlns:a16="http://schemas.microsoft.com/office/drawing/2014/main" id="{EFCE9C10-443D-F04E-A693-319E2F949DD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321" t="10010" r="5011" b="15150"/>
          <a:stretch/>
        </p:blipFill>
        <p:spPr>
          <a:xfrm>
            <a:off x="6096000" y="1364528"/>
            <a:ext cx="5560420" cy="2960729"/>
          </a:xfrm>
          <a:prstGeom prst="rect">
            <a:avLst/>
          </a:prstGeom>
        </p:spPr>
      </p:pic>
      <p:pic>
        <p:nvPicPr>
          <p:cNvPr id="7" name="Picture 6">
            <a:extLst>
              <a:ext uri="{FF2B5EF4-FFF2-40B4-BE49-F238E27FC236}">
                <a16:creationId xmlns:a16="http://schemas.microsoft.com/office/drawing/2014/main" id="{3197B00C-32A9-7448-B3FA-BF5A2934917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827" b="17303"/>
          <a:stretch/>
        </p:blipFill>
        <p:spPr>
          <a:xfrm>
            <a:off x="535578" y="1364528"/>
            <a:ext cx="5560421" cy="2960729"/>
          </a:xfrm>
          <a:prstGeom prst="rect">
            <a:avLst/>
          </a:prstGeom>
        </p:spPr>
      </p:pic>
      <p:sp>
        <p:nvSpPr>
          <p:cNvPr id="8" name="TextBox 7">
            <a:extLst>
              <a:ext uri="{FF2B5EF4-FFF2-40B4-BE49-F238E27FC236}">
                <a16:creationId xmlns:a16="http://schemas.microsoft.com/office/drawing/2014/main" id="{8FB35FFF-D61C-114B-9F3D-2B2038AEBF74}"/>
              </a:ext>
            </a:extLst>
          </p:cNvPr>
          <p:cNvSpPr txBox="1"/>
          <p:nvPr/>
        </p:nvSpPr>
        <p:spPr>
          <a:xfrm>
            <a:off x="535577" y="4381564"/>
            <a:ext cx="4733109" cy="1631216"/>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Bronze</a:t>
            </a:r>
          </a:p>
          <a:p>
            <a:pPr marL="342900" indent="-342900">
              <a:buFont typeface="Arial" panose="020B0604020202020204" pitchFamily="34" charset="0"/>
              <a:buChar char="•"/>
            </a:pPr>
            <a:r>
              <a:rPr lang="en-AU" sz="2000" dirty="0">
                <a:solidFill>
                  <a:schemeClr val="bg1"/>
                </a:solidFill>
              </a:rPr>
              <a:t>No hump</a:t>
            </a:r>
          </a:p>
          <a:p>
            <a:pPr marL="342900" indent="-342900">
              <a:buFont typeface="Arial" panose="020B0604020202020204" pitchFamily="34" charset="0"/>
              <a:buChar char="•"/>
            </a:pPr>
            <a:r>
              <a:rPr lang="en-AU" sz="2000" dirty="0">
                <a:solidFill>
                  <a:schemeClr val="bg1"/>
                </a:solidFill>
              </a:rPr>
              <a:t>Smaller</a:t>
            </a:r>
          </a:p>
          <a:p>
            <a:pPr marL="342900" indent="-342900">
              <a:buFont typeface="Arial" panose="020B0604020202020204" pitchFamily="34" charset="0"/>
              <a:buChar char="•"/>
            </a:pPr>
            <a:r>
              <a:rPr lang="en-AU" sz="2000" dirty="0">
                <a:solidFill>
                  <a:schemeClr val="bg1"/>
                </a:solidFill>
              </a:rPr>
              <a:t>0–9 years</a:t>
            </a:r>
          </a:p>
          <a:p>
            <a:pPr marL="342900" indent="-342900">
              <a:buFont typeface="Arial" panose="020B0604020202020204" pitchFamily="34" charset="0"/>
              <a:buChar char="•"/>
            </a:pPr>
            <a:r>
              <a:rPr lang="en-AU" sz="2000" dirty="0">
                <a:solidFill>
                  <a:schemeClr val="bg1"/>
                </a:solidFill>
              </a:rPr>
              <a:t>Hang out together </a:t>
            </a:r>
          </a:p>
        </p:txBody>
      </p:sp>
      <p:sp>
        <p:nvSpPr>
          <p:cNvPr id="9" name="TextBox 8">
            <a:extLst>
              <a:ext uri="{FF2B5EF4-FFF2-40B4-BE49-F238E27FC236}">
                <a16:creationId xmlns:a16="http://schemas.microsoft.com/office/drawing/2014/main" id="{798E21F6-F9B5-D342-8D90-BA9BC92B3FC8}"/>
              </a:ext>
            </a:extLst>
          </p:cNvPr>
          <p:cNvSpPr txBox="1"/>
          <p:nvPr/>
        </p:nvSpPr>
        <p:spPr>
          <a:xfrm>
            <a:off x="6096000" y="4381564"/>
            <a:ext cx="5123544" cy="1631216"/>
          </a:xfrm>
          <a:prstGeom prst="rect">
            <a:avLst/>
          </a:prstGeom>
          <a:noFill/>
        </p:spPr>
        <p:txBody>
          <a:bodyPr wrap="square" numCol="1" rtlCol="0">
            <a:spAutoFit/>
          </a:bodyPr>
          <a:lstStyle/>
          <a:p>
            <a:pPr marL="342900" indent="-342900">
              <a:buFont typeface="Arial" panose="020B0604020202020204" pitchFamily="34" charset="0"/>
              <a:buChar char="•"/>
            </a:pPr>
            <a:r>
              <a:rPr lang="en-AU" sz="2000" dirty="0">
                <a:solidFill>
                  <a:schemeClr val="bg1"/>
                </a:solidFill>
              </a:rPr>
              <a:t>Blue-green</a:t>
            </a:r>
          </a:p>
          <a:p>
            <a:pPr marL="342900" indent="-342900">
              <a:buFont typeface="Arial" panose="020B0604020202020204" pitchFamily="34" charset="0"/>
              <a:buChar char="•"/>
            </a:pPr>
            <a:r>
              <a:rPr lang="en-AU" sz="2000" dirty="0">
                <a:solidFill>
                  <a:schemeClr val="bg1"/>
                </a:solidFill>
              </a:rPr>
              <a:t>Hump </a:t>
            </a:r>
          </a:p>
          <a:p>
            <a:pPr marL="342900" indent="-342900">
              <a:buFont typeface="Arial" panose="020B0604020202020204" pitchFamily="34" charset="0"/>
              <a:buChar char="•"/>
            </a:pPr>
            <a:r>
              <a:rPr lang="en-AU" sz="2000" dirty="0">
                <a:solidFill>
                  <a:schemeClr val="bg1"/>
                </a:solidFill>
              </a:rPr>
              <a:t>Bigger</a:t>
            </a:r>
          </a:p>
          <a:p>
            <a:pPr marL="342900" indent="-342900">
              <a:buFont typeface="Arial" panose="020B0604020202020204" pitchFamily="34" charset="0"/>
              <a:buChar char="•"/>
            </a:pPr>
            <a:r>
              <a:rPr lang="en-AU" sz="2000" dirty="0">
                <a:solidFill>
                  <a:schemeClr val="bg1"/>
                </a:solidFill>
              </a:rPr>
              <a:t>9–30 years</a:t>
            </a:r>
          </a:p>
          <a:p>
            <a:pPr marL="342900" indent="-342900">
              <a:buFont typeface="Arial" panose="020B0604020202020204" pitchFamily="34" charset="0"/>
              <a:buChar char="•"/>
            </a:pPr>
            <a:r>
              <a:rPr lang="en-AU" sz="2000" dirty="0">
                <a:solidFill>
                  <a:schemeClr val="bg1"/>
                </a:solidFill>
              </a:rPr>
              <a:t>Solitary (live alone) </a:t>
            </a:r>
          </a:p>
        </p:txBody>
      </p:sp>
    </p:spTree>
    <p:extLst>
      <p:ext uri="{BB962C8B-B14F-4D97-AF65-F5344CB8AC3E}">
        <p14:creationId xmlns:p14="http://schemas.microsoft.com/office/powerpoint/2010/main" val="16538273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1C2DE7-7D2A-8A4B-9E47-1B8A74C298FF}"/>
              </a:ext>
            </a:extLst>
          </p:cNvPr>
          <p:cNvSpPr>
            <a:spLocks noGrp="1"/>
          </p:cNvSpPr>
          <p:nvPr>
            <p:ph type="sldNum" sz="quarter" idx="12"/>
          </p:nvPr>
        </p:nvSpPr>
        <p:spPr/>
        <p:txBody>
          <a:bodyPr/>
          <a:lstStyle/>
          <a:p>
            <a:pPr algn="r"/>
            <a:fld id="{275F0495-0EA6-8F48-9FDA-F603597FF733}" type="slidenum">
              <a:rPr lang="en-US" smtClean="0"/>
              <a:pPr algn="r"/>
              <a:t>128</a:t>
            </a:fld>
            <a:endParaRPr lang="en-US" dirty="0"/>
          </a:p>
        </p:txBody>
      </p:sp>
      <p:sp>
        <p:nvSpPr>
          <p:cNvPr id="3" name="Content Placeholder 2">
            <a:extLst>
              <a:ext uri="{FF2B5EF4-FFF2-40B4-BE49-F238E27FC236}">
                <a16:creationId xmlns:a16="http://schemas.microsoft.com/office/drawing/2014/main" id="{819EEB93-4D8C-B344-AB0A-EA61EBD885BB}"/>
              </a:ext>
            </a:extLst>
          </p:cNvPr>
          <p:cNvSpPr>
            <a:spLocks noGrp="1"/>
          </p:cNvSpPr>
          <p:nvPr>
            <p:ph idx="1"/>
          </p:nvPr>
        </p:nvSpPr>
        <p:spPr/>
        <p:txBody>
          <a:bodyPr/>
          <a:lstStyle/>
          <a:p>
            <a:pPr algn="ctr"/>
            <a:r>
              <a:rPr lang="en-US" sz="4400" dirty="0"/>
              <a:t>Where do </a:t>
            </a:r>
            <a:br>
              <a:rPr lang="en-US" sz="4400" dirty="0"/>
            </a:br>
            <a:r>
              <a:rPr lang="en-US" sz="4400" dirty="0"/>
              <a:t>Maori wrasse typically live?</a:t>
            </a:r>
          </a:p>
        </p:txBody>
      </p:sp>
      <p:pic>
        <p:nvPicPr>
          <p:cNvPr id="7" name="Picture Placeholder 4">
            <a:extLst>
              <a:ext uri="{FF2B5EF4-FFF2-40B4-BE49-F238E27FC236}">
                <a16:creationId xmlns:a16="http://schemas.microsoft.com/office/drawing/2014/main" id="{C09D5014-D358-2D40-A302-922BD99CF99E}"/>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417" t="1534" r="18298" b="1367"/>
          <a:stretch/>
        </p:blipFill>
        <p:spPr>
          <a:xfrm>
            <a:off x="6286500" y="549274"/>
            <a:ext cx="5389563" cy="5594400"/>
          </a:xfrm>
          <a:prstGeom prst="rect">
            <a:avLst/>
          </a:prstGeom>
        </p:spPr>
      </p:pic>
    </p:spTree>
    <p:extLst>
      <p:ext uri="{BB962C8B-B14F-4D97-AF65-F5344CB8AC3E}">
        <p14:creationId xmlns:p14="http://schemas.microsoft.com/office/powerpoint/2010/main" val="422396353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129</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969447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400" b="14600"/>
          <a:stretch/>
        </p:blipFill>
        <p:spPr>
          <a:xfrm>
            <a:off x="0" y="0"/>
            <a:ext cx="12192000" cy="6858000"/>
          </a:xfrm>
          <a:prstGeom prst="rect">
            <a:avLst/>
          </a:prstGeom>
        </p:spPr>
      </p:pic>
    </p:spTree>
    <p:extLst>
      <p:ext uri="{BB962C8B-B14F-4D97-AF65-F5344CB8AC3E}">
        <p14:creationId xmlns:p14="http://schemas.microsoft.com/office/powerpoint/2010/main" val="331690162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7EFFAC-B6A6-D14F-88C6-AA941EA4682F}"/>
              </a:ext>
            </a:extLst>
          </p:cNvPr>
          <p:cNvSpPr>
            <a:spLocks noGrp="1"/>
          </p:cNvSpPr>
          <p:nvPr>
            <p:ph type="sldNum" sz="quarter" idx="12"/>
          </p:nvPr>
        </p:nvSpPr>
        <p:spPr/>
        <p:txBody>
          <a:bodyPr/>
          <a:lstStyle/>
          <a:p>
            <a:pPr algn="r"/>
            <a:fld id="{275F0495-0EA6-8F48-9FDA-F603597FF733}" type="slidenum">
              <a:rPr lang="en-US" smtClean="0"/>
              <a:pPr algn="r"/>
              <a:t>130</a:t>
            </a:fld>
            <a:endParaRPr lang="en-US" dirty="0"/>
          </a:p>
        </p:txBody>
      </p:sp>
      <p:sp>
        <p:nvSpPr>
          <p:cNvPr id="3" name="Content Placeholder 2">
            <a:extLst>
              <a:ext uri="{FF2B5EF4-FFF2-40B4-BE49-F238E27FC236}">
                <a16:creationId xmlns:a16="http://schemas.microsoft.com/office/drawing/2014/main" id="{D0A228AC-733E-894E-9815-384210E7AEFA}"/>
              </a:ext>
            </a:extLst>
          </p:cNvPr>
          <p:cNvSpPr>
            <a:spLocks noGrp="1"/>
          </p:cNvSpPr>
          <p:nvPr>
            <p:ph idx="1"/>
          </p:nvPr>
        </p:nvSpPr>
        <p:spPr>
          <a:xfrm>
            <a:off x="515939" y="549275"/>
            <a:ext cx="5389519" cy="4169857"/>
          </a:xfrm>
        </p:spPr>
        <p:txBody>
          <a:bodyPr/>
          <a:lstStyle/>
          <a:p>
            <a:pPr algn="ctr"/>
            <a:r>
              <a:rPr lang="en-US" sz="3200" dirty="0"/>
              <a:t>They are</a:t>
            </a:r>
            <a:br>
              <a:rPr lang="en-US" sz="3200" dirty="0"/>
            </a:br>
            <a:r>
              <a:rPr lang="en-US" sz="3200" b="1" u="sng" dirty="0"/>
              <a:t>ENDANGERED</a:t>
            </a:r>
            <a:r>
              <a:rPr lang="en-US" sz="3200" dirty="0"/>
              <a:t>.</a:t>
            </a:r>
          </a:p>
        </p:txBody>
      </p:sp>
      <p:pic>
        <p:nvPicPr>
          <p:cNvPr id="6" name="Picture Placeholder 5">
            <a:extLst>
              <a:ext uri="{FF2B5EF4-FFF2-40B4-BE49-F238E27FC236}">
                <a16:creationId xmlns:a16="http://schemas.microsoft.com/office/drawing/2014/main" id="{BA2AAAAC-9A4C-2546-B512-61CF11BCEBA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6943" r="20841"/>
          <a:stretch/>
        </p:blipFill>
        <p:spPr>
          <a:xfrm>
            <a:off x="6286500" y="549274"/>
            <a:ext cx="5389563" cy="5594400"/>
          </a:xfrm>
          <a:prstGeom prst="rect">
            <a:avLst/>
          </a:prstGeom>
        </p:spPr>
      </p:pic>
      <p:pic>
        <p:nvPicPr>
          <p:cNvPr id="5" name="Picture 4">
            <a:extLst>
              <a:ext uri="{FF2B5EF4-FFF2-40B4-BE49-F238E27FC236}">
                <a16:creationId xmlns:a16="http://schemas.microsoft.com/office/drawing/2014/main" id="{9450F5F6-A240-3046-8C90-C0C6CBEA3CBC}"/>
              </a:ext>
            </a:extLst>
          </p:cNvPr>
          <p:cNvPicPr>
            <a:picLocks noChangeAspect="1"/>
          </p:cNvPicPr>
          <p:nvPr/>
        </p:nvPicPr>
        <p:blipFill>
          <a:blip r:embed="rId5"/>
          <a:stretch>
            <a:fillRect/>
          </a:stretch>
        </p:blipFill>
        <p:spPr>
          <a:xfrm>
            <a:off x="1579913" y="3429000"/>
            <a:ext cx="3261569" cy="1290132"/>
          </a:xfrm>
          <a:prstGeom prst="rect">
            <a:avLst/>
          </a:prstGeom>
        </p:spPr>
      </p:pic>
    </p:spTree>
    <p:extLst>
      <p:ext uri="{BB962C8B-B14F-4D97-AF65-F5344CB8AC3E}">
        <p14:creationId xmlns:p14="http://schemas.microsoft.com/office/powerpoint/2010/main" val="322930842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131</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57153965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132</a:t>
            </a:fld>
            <a:endParaRPr lang="en-US" dirty="0"/>
          </a:p>
        </p:txBody>
      </p:sp>
      <p:sp>
        <p:nvSpPr>
          <p:cNvPr id="5" name="Content Placeholder 2">
            <a:extLst>
              <a:ext uri="{FF2B5EF4-FFF2-40B4-BE49-F238E27FC236}">
                <a16:creationId xmlns:a16="http://schemas.microsoft.com/office/drawing/2014/main" id="{78F4D004-5B00-7540-9ECB-7A323DD82208}"/>
              </a:ext>
            </a:extLst>
          </p:cNvPr>
          <p:cNvSpPr>
            <a:spLocks noGrp="1"/>
          </p:cNvSpPr>
          <p:nvPr>
            <p:ph idx="1"/>
          </p:nvPr>
        </p:nvSpPr>
        <p:spPr>
          <a:xfrm>
            <a:off x="515939" y="549275"/>
            <a:ext cx="5389519" cy="2879725"/>
          </a:xfrm>
        </p:spPr>
        <p:txBody>
          <a:bodyPr/>
          <a:lstStyle/>
          <a:p>
            <a:pPr algn="ctr"/>
            <a:r>
              <a:rPr lang="en-US" sz="2000" dirty="0"/>
              <a:t>Maori wrasse are listed as</a:t>
            </a:r>
            <a:br>
              <a:rPr lang="en-US" sz="2000" dirty="0"/>
            </a:br>
            <a:r>
              <a:rPr lang="en-US" sz="2000" b="1" u="sng" dirty="0"/>
              <a:t>ENDANGERED</a:t>
            </a:r>
            <a:r>
              <a:rPr lang="en-US" sz="2000" b="1" dirty="0"/>
              <a:t>.</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78" b="1278"/>
          <a:stretch/>
        </p:blipFill>
        <p:spPr>
          <a:prstGeom prst="rect">
            <a:avLst/>
          </a:prstGeom>
        </p:spPr>
      </p:pic>
      <p:pic>
        <p:nvPicPr>
          <p:cNvPr id="6" name="Picture 5">
            <a:extLst>
              <a:ext uri="{FF2B5EF4-FFF2-40B4-BE49-F238E27FC236}">
                <a16:creationId xmlns:a16="http://schemas.microsoft.com/office/drawing/2014/main" id="{76AF72BF-5CA9-A842-97F7-24D122814E7A}"/>
              </a:ext>
            </a:extLst>
          </p:cNvPr>
          <p:cNvPicPr>
            <a:picLocks noChangeAspect="1"/>
          </p:cNvPicPr>
          <p:nvPr/>
        </p:nvPicPr>
        <p:blipFill>
          <a:blip r:embed="rId5"/>
          <a:stretch>
            <a:fillRect/>
          </a:stretch>
        </p:blipFill>
        <p:spPr>
          <a:xfrm>
            <a:off x="1566660" y="2685800"/>
            <a:ext cx="3261569" cy="1290132"/>
          </a:xfrm>
          <a:prstGeom prst="rect">
            <a:avLst/>
          </a:prstGeom>
        </p:spPr>
      </p:pic>
      <p:sp>
        <p:nvSpPr>
          <p:cNvPr id="7" name="Rectangle 6">
            <a:extLst>
              <a:ext uri="{FF2B5EF4-FFF2-40B4-BE49-F238E27FC236}">
                <a16:creationId xmlns:a16="http://schemas.microsoft.com/office/drawing/2014/main" id="{7DC2C312-465C-C24A-8E32-858DCB9BFAA8}"/>
              </a:ext>
            </a:extLst>
          </p:cNvPr>
          <p:cNvSpPr/>
          <p:nvPr/>
        </p:nvSpPr>
        <p:spPr>
          <a:xfrm>
            <a:off x="515937" y="4343045"/>
            <a:ext cx="5580063" cy="1015663"/>
          </a:xfrm>
          <a:prstGeom prst="rect">
            <a:avLst/>
          </a:prstGeom>
        </p:spPr>
        <p:txBody>
          <a:bodyPr wrap="square">
            <a:spAutoFit/>
          </a:bodyPr>
          <a:lstStyle/>
          <a:p>
            <a:pPr algn="ctr"/>
            <a:r>
              <a:rPr lang="en-US" sz="2000" dirty="0">
                <a:solidFill>
                  <a:schemeClr val="bg1"/>
                </a:solidFill>
              </a:rPr>
              <a:t>We need them because they are great for tourism and they help corals by feeding on crown-of-thorns starfish.</a:t>
            </a:r>
          </a:p>
        </p:txBody>
      </p:sp>
      <p:sp>
        <p:nvSpPr>
          <p:cNvPr id="9" name="TextBox 8">
            <a:extLst>
              <a:ext uri="{FF2B5EF4-FFF2-40B4-BE49-F238E27FC236}">
                <a16:creationId xmlns:a16="http://schemas.microsoft.com/office/drawing/2014/main" id="{88CE9D07-0F37-9041-8FC9-BF2981C0EC58}"/>
              </a:ext>
            </a:extLst>
          </p:cNvPr>
          <p:cNvSpPr txBox="1"/>
          <p:nvPr/>
        </p:nvSpPr>
        <p:spPr>
          <a:xfrm>
            <a:off x="6556249" y="5738860"/>
            <a:ext cx="5053554" cy="338554"/>
          </a:xfrm>
          <a:prstGeom prst="rect">
            <a:avLst/>
          </a:prstGeom>
          <a:solidFill>
            <a:schemeClr val="tx2"/>
          </a:solidFill>
          <a:ln>
            <a:noFill/>
          </a:ln>
        </p:spPr>
        <p:txBody>
          <a:bodyPr wrap="square" rtlCol="0">
            <a:spAutoFit/>
          </a:bodyPr>
          <a:lstStyle/>
          <a:p>
            <a:pPr algn="ctr"/>
            <a:r>
              <a:rPr lang="en-AU" sz="1600" dirty="0" smtClean="0">
                <a:solidFill>
                  <a:schemeClr val="bg1"/>
                </a:solidFill>
              </a:rPr>
              <a:t>An outbreak of </a:t>
            </a:r>
            <a:r>
              <a:rPr lang="en-AU" sz="1600" dirty="0">
                <a:solidFill>
                  <a:schemeClr val="bg1"/>
                </a:solidFill>
              </a:rPr>
              <a:t>crown-of-thorns starfish eating coral.</a:t>
            </a:r>
          </a:p>
        </p:txBody>
      </p:sp>
    </p:spTree>
    <p:extLst>
      <p:ext uri="{BB962C8B-B14F-4D97-AF65-F5344CB8AC3E}">
        <p14:creationId xmlns:p14="http://schemas.microsoft.com/office/powerpoint/2010/main" val="392597483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6" name="TextBox 5">
            <a:extLst>
              <a:ext uri="{FF2B5EF4-FFF2-40B4-BE49-F238E27FC236}">
                <a16:creationId xmlns:a16="http://schemas.microsoft.com/office/drawing/2014/main" id="{76CE13E8-9F3C-264A-BE10-DEB44866AE04}"/>
              </a:ext>
            </a:extLst>
          </p:cNvPr>
          <p:cNvSpPr txBox="1"/>
          <p:nvPr/>
        </p:nvSpPr>
        <p:spPr>
          <a:xfrm>
            <a:off x="8732550" y="5970171"/>
            <a:ext cx="2943513" cy="338554"/>
          </a:xfrm>
          <a:prstGeom prst="rect">
            <a:avLst/>
          </a:prstGeom>
          <a:solidFill>
            <a:schemeClr val="tx2"/>
          </a:solidFill>
          <a:ln>
            <a:noFill/>
          </a:ln>
        </p:spPr>
        <p:txBody>
          <a:bodyPr wrap="square" rtlCol="0">
            <a:spAutoFit/>
          </a:bodyPr>
          <a:lstStyle/>
          <a:p>
            <a:r>
              <a:rPr lang="en-US" sz="1600" dirty="0">
                <a:solidFill>
                  <a:schemeClr val="bg1"/>
                </a:solidFill>
              </a:rPr>
              <a:t>Green turtle (</a:t>
            </a:r>
            <a:r>
              <a:rPr lang="en-US" sz="1600" i="1" dirty="0">
                <a:solidFill>
                  <a:schemeClr val="bg1"/>
                </a:solidFill>
              </a:rPr>
              <a:t>Chelonia mydas</a:t>
            </a:r>
            <a:r>
              <a:rPr lang="en-US" sz="1600" dirty="0">
                <a:solidFill>
                  <a:schemeClr val="bg1"/>
                </a:solidFill>
              </a:rPr>
              <a:t>) </a:t>
            </a:r>
            <a:endParaRPr lang="en-AU" sz="1600" dirty="0">
              <a:solidFill>
                <a:schemeClr val="bg1"/>
              </a:solidFill>
            </a:endParaRPr>
          </a:p>
        </p:txBody>
      </p:sp>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solidFill>
                  <a:schemeClr val="bg1"/>
                </a:solidFill>
              </a:rPr>
              <a:t>Sea turtles</a:t>
            </a:r>
            <a:endParaRPr lang="en-US" sz="2000" dirty="0">
              <a:solidFill>
                <a:schemeClr val="bg1"/>
              </a:solidFill>
            </a:endParaRPr>
          </a:p>
        </p:txBody>
      </p:sp>
    </p:spTree>
    <p:extLst>
      <p:ext uri="{BB962C8B-B14F-4D97-AF65-F5344CB8AC3E}">
        <p14:creationId xmlns:p14="http://schemas.microsoft.com/office/powerpoint/2010/main" val="24359717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69AF4E-32B3-0E4F-B901-1B2D2D5E6A6E}"/>
              </a:ext>
            </a:extLst>
          </p:cNvPr>
          <p:cNvSpPr>
            <a:spLocks noGrp="1"/>
          </p:cNvSpPr>
          <p:nvPr>
            <p:ph type="sldNum" sz="quarter" idx="13"/>
          </p:nvPr>
        </p:nvSpPr>
        <p:spPr/>
        <p:txBody>
          <a:bodyPr/>
          <a:lstStyle/>
          <a:p>
            <a:pPr algn="r"/>
            <a:fld id="{275F0495-0EA6-8F48-9FDA-F603597FF733}" type="slidenum">
              <a:rPr lang="en-US" smtClean="0"/>
              <a:pPr algn="r"/>
              <a:t>134</a:t>
            </a:fld>
            <a:endParaRPr lang="en-US" dirty="0"/>
          </a:p>
        </p:txBody>
      </p:sp>
      <p:sp>
        <p:nvSpPr>
          <p:cNvPr id="5" name="Content Placeholder 1">
            <a:extLst>
              <a:ext uri="{FF2B5EF4-FFF2-40B4-BE49-F238E27FC236}">
                <a16:creationId xmlns:a16="http://schemas.microsoft.com/office/drawing/2014/main" id="{97D8785C-26EC-D94A-A845-33C03DEFC493}"/>
              </a:ext>
            </a:extLst>
          </p:cNvPr>
          <p:cNvSpPr txBox="1">
            <a:spLocks/>
          </p:cNvSpPr>
          <p:nvPr/>
        </p:nvSpPr>
        <p:spPr>
          <a:xfrm>
            <a:off x="515939" y="1295656"/>
            <a:ext cx="11160124" cy="4895282"/>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6" name="Title 2">
            <a:extLst>
              <a:ext uri="{FF2B5EF4-FFF2-40B4-BE49-F238E27FC236}">
                <a16:creationId xmlns:a16="http://schemas.microsoft.com/office/drawing/2014/main" id="{3637665A-921A-9940-A7FA-51F11ED1393D}"/>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sea turtle research.</a:t>
            </a:r>
          </a:p>
        </p:txBody>
      </p:sp>
    </p:spTree>
    <p:extLst>
      <p:ext uri="{BB962C8B-B14F-4D97-AF65-F5344CB8AC3E}">
        <p14:creationId xmlns:p14="http://schemas.microsoft.com/office/powerpoint/2010/main" val="282332792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8433169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67B3B5-7F8E-DE48-A85A-73CB17FDB0F3}"/>
              </a:ext>
            </a:extLst>
          </p:cNvPr>
          <p:cNvSpPr>
            <a:spLocks noGrp="1"/>
          </p:cNvSpPr>
          <p:nvPr>
            <p:ph type="title"/>
          </p:nvPr>
        </p:nvSpPr>
        <p:spPr>
          <a:xfrm>
            <a:off x="1868488" y="648958"/>
            <a:ext cx="7872278" cy="1061811"/>
          </a:xfrm>
        </p:spPr>
        <p:txBody>
          <a:bodyPr/>
          <a:lstStyle/>
          <a:p>
            <a:r>
              <a:rPr lang="en-US" dirty="0"/>
              <a:t>The Great Barrier Reef is home to</a:t>
            </a:r>
            <a:br>
              <a:rPr lang="en-US" dirty="0"/>
            </a:br>
            <a:r>
              <a:rPr lang="en-US" dirty="0"/>
              <a:t>6 of the world’s 7 species of marine turtles.</a:t>
            </a:r>
          </a:p>
        </p:txBody>
      </p:sp>
      <p:sp>
        <p:nvSpPr>
          <p:cNvPr id="4" name="Slide Number Placeholder 3">
            <a:extLst>
              <a:ext uri="{FF2B5EF4-FFF2-40B4-BE49-F238E27FC236}">
                <a16:creationId xmlns:a16="http://schemas.microsoft.com/office/drawing/2014/main" id="{12F5F5AA-80A5-B54D-919F-F372295D59F0}"/>
              </a:ext>
            </a:extLst>
          </p:cNvPr>
          <p:cNvSpPr>
            <a:spLocks noGrp="1"/>
          </p:cNvSpPr>
          <p:nvPr>
            <p:ph type="sldNum" sz="quarter" idx="12"/>
          </p:nvPr>
        </p:nvSpPr>
        <p:spPr/>
        <p:txBody>
          <a:bodyPr/>
          <a:lstStyle/>
          <a:p>
            <a:pPr algn="r"/>
            <a:fld id="{A23E3DB6-7D61-2E4C-8C80-E9322AEA1496}" type="slidenum">
              <a:rPr lang="en-US" smtClean="0"/>
              <a:pPr algn="r"/>
              <a:t>136</a:t>
            </a:fld>
            <a:endParaRPr lang="en-US" dirty="0"/>
          </a:p>
        </p:txBody>
      </p:sp>
      <p:pic>
        <p:nvPicPr>
          <p:cNvPr id="5" name="Picture 4">
            <a:extLst>
              <a:ext uri="{FF2B5EF4-FFF2-40B4-BE49-F238E27FC236}">
                <a16:creationId xmlns:a16="http://schemas.microsoft.com/office/drawing/2014/main" id="{EB869932-C9A4-BC4F-945C-1280D9C9BCDB}"/>
              </a:ext>
            </a:extLst>
          </p:cNvPr>
          <p:cNvPicPr>
            <a:picLocks noChangeAspect="1"/>
          </p:cNvPicPr>
          <p:nvPr/>
        </p:nvPicPr>
        <p:blipFill>
          <a:blip r:embed="rId4"/>
          <a:stretch>
            <a:fillRect/>
          </a:stretch>
        </p:blipFill>
        <p:spPr>
          <a:xfrm>
            <a:off x="1962083" y="1710769"/>
            <a:ext cx="7685087" cy="4561252"/>
          </a:xfrm>
          <a:prstGeom prst="rect">
            <a:avLst/>
          </a:prstGeom>
        </p:spPr>
      </p:pic>
    </p:spTree>
    <p:extLst>
      <p:ext uri="{BB962C8B-B14F-4D97-AF65-F5344CB8AC3E}">
        <p14:creationId xmlns:p14="http://schemas.microsoft.com/office/powerpoint/2010/main" val="367533879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BF38CFA0-0CDF-9448-838B-4F4421AACAB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144" r="19144"/>
          <a:stretch/>
        </p:blipFill>
        <p:spPr>
          <a:prstGeom prst="rect">
            <a:avLst/>
          </a:prstGeom>
        </p:spPr>
      </p:pic>
      <p:sp>
        <p:nvSpPr>
          <p:cNvPr id="2" name="Slide Number Placeholder 1">
            <a:extLst>
              <a:ext uri="{FF2B5EF4-FFF2-40B4-BE49-F238E27FC236}">
                <a16:creationId xmlns:a16="http://schemas.microsoft.com/office/drawing/2014/main" id="{EEB77CEB-0670-BC43-8319-C6412F952E55}"/>
              </a:ext>
            </a:extLst>
          </p:cNvPr>
          <p:cNvSpPr>
            <a:spLocks noGrp="1"/>
          </p:cNvSpPr>
          <p:nvPr>
            <p:ph type="sldNum" sz="quarter" idx="12"/>
          </p:nvPr>
        </p:nvSpPr>
        <p:spPr/>
        <p:txBody>
          <a:bodyPr/>
          <a:lstStyle/>
          <a:p>
            <a:pPr algn="r"/>
            <a:fld id="{275F0495-0EA6-8F48-9FDA-F603597FF733}" type="slidenum">
              <a:rPr lang="en-US" smtClean="0"/>
              <a:pPr algn="r"/>
              <a:t>137</a:t>
            </a:fld>
            <a:endParaRPr lang="en-US" dirty="0"/>
          </a:p>
        </p:txBody>
      </p:sp>
      <p:sp>
        <p:nvSpPr>
          <p:cNvPr id="3" name="Content Placeholder 2">
            <a:extLst>
              <a:ext uri="{FF2B5EF4-FFF2-40B4-BE49-F238E27FC236}">
                <a16:creationId xmlns:a16="http://schemas.microsoft.com/office/drawing/2014/main" id="{46F59605-F15E-6E4A-B7A4-187E7F86E634}"/>
              </a:ext>
            </a:extLst>
          </p:cNvPr>
          <p:cNvSpPr>
            <a:spLocks noGrp="1"/>
          </p:cNvSpPr>
          <p:nvPr>
            <p:ph idx="1"/>
          </p:nvPr>
        </p:nvSpPr>
        <p:spPr/>
        <p:txBody>
          <a:bodyPr/>
          <a:lstStyle/>
          <a:p>
            <a:pPr algn="ctr">
              <a:spcAft>
                <a:spcPts val="1800"/>
              </a:spcAft>
            </a:pPr>
            <a:r>
              <a:rPr lang="en-US" sz="4400" dirty="0"/>
              <a:t>Green turtle</a:t>
            </a:r>
            <a:r>
              <a:rPr lang="en-US" sz="3200" dirty="0"/>
              <a:t/>
            </a:r>
            <a:br>
              <a:rPr lang="en-US" sz="3200" dirty="0"/>
            </a:br>
            <a:r>
              <a:rPr lang="en-US" sz="3200" dirty="0"/>
              <a:t>(</a:t>
            </a:r>
            <a:r>
              <a:rPr lang="en-US" sz="3200" i="1" dirty="0"/>
              <a:t>Chelonia mydas)</a:t>
            </a:r>
          </a:p>
          <a:p>
            <a:pPr marL="457200" indent="-457200">
              <a:buFont typeface="Arial" panose="020B0604020202020204" pitchFamily="34" charset="0"/>
              <a:buChar char="•"/>
            </a:pPr>
            <a:r>
              <a:rPr lang="en-US" sz="2000" dirty="0"/>
              <a:t>Small head.</a:t>
            </a:r>
          </a:p>
          <a:p>
            <a:pPr marL="457200" indent="-457200">
              <a:buFont typeface="Arial" panose="020B0604020202020204" pitchFamily="34" charset="0"/>
              <a:buChar char="•"/>
            </a:pPr>
            <a:r>
              <a:rPr lang="en-US" sz="2000" dirty="0"/>
              <a:t>High domed carapace (shell).</a:t>
            </a:r>
          </a:p>
          <a:p>
            <a:pPr marL="457200" indent="-457200">
              <a:buFont typeface="Arial" panose="020B0604020202020204" pitchFamily="34" charset="0"/>
              <a:buChar char="•"/>
            </a:pPr>
            <a:r>
              <a:rPr lang="en-US" sz="2000" dirty="0"/>
              <a:t>Carapace </a:t>
            </a:r>
            <a:r>
              <a:rPr lang="en-US" sz="2000" dirty="0" err="1"/>
              <a:t>colour</a:t>
            </a:r>
            <a:r>
              <a:rPr lang="en-US" sz="2000" dirty="0"/>
              <a:t> – cream and rusty brown to grey.</a:t>
            </a:r>
          </a:p>
          <a:p>
            <a:pPr marL="457200" indent="-457200">
              <a:buFont typeface="Arial" panose="020B0604020202020204" pitchFamily="34" charset="0"/>
              <a:buChar char="•"/>
            </a:pPr>
            <a:r>
              <a:rPr lang="en-US" sz="2000" dirty="0"/>
              <a:t>4 pairs of costal </a:t>
            </a:r>
            <a:r>
              <a:rPr lang="en-US" sz="2000" dirty="0" err="1"/>
              <a:t>scutes</a:t>
            </a:r>
            <a:r>
              <a:rPr lang="en-US" sz="2000" dirty="0"/>
              <a:t> (side scales) on carapace.</a:t>
            </a:r>
          </a:p>
        </p:txBody>
      </p:sp>
      <p:sp>
        <p:nvSpPr>
          <p:cNvPr id="5" name="TextBox 4">
            <a:extLst>
              <a:ext uri="{FF2B5EF4-FFF2-40B4-BE49-F238E27FC236}">
                <a16:creationId xmlns:a16="http://schemas.microsoft.com/office/drawing/2014/main" id="{DBEB3647-ECA8-8E4A-8219-BEC394CFA145}"/>
              </a:ext>
            </a:extLst>
          </p:cNvPr>
          <p:cNvSpPr txBox="1"/>
          <p:nvPr/>
        </p:nvSpPr>
        <p:spPr>
          <a:xfrm>
            <a:off x="8019074" y="2332306"/>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6" name="TextBox 5">
            <a:extLst>
              <a:ext uri="{FF2B5EF4-FFF2-40B4-BE49-F238E27FC236}">
                <a16:creationId xmlns:a16="http://schemas.microsoft.com/office/drawing/2014/main" id="{ABF4E1EE-E238-CF40-8239-9D485FF4A7AA}"/>
              </a:ext>
            </a:extLst>
          </p:cNvPr>
          <p:cNvSpPr txBox="1"/>
          <p:nvPr/>
        </p:nvSpPr>
        <p:spPr>
          <a:xfrm>
            <a:off x="8783460" y="2726580"/>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7" name="TextBox 6">
            <a:extLst>
              <a:ext uri="{FF2B5EF4-FFF2-40B4-BE49-F238E27FC236}">
                <a16:creationId xmlns:a16="http://schemas.microsoft.com/office/drawing/2014/main" id="{41DDDDAA-2A92-8F41-9165-599432FE07B0}"/>
              </a:ext>
            </a:extLst>
          </p:cNvPr>
          <p:cNvSpPr txBox="1"/>
          <p:nvPr/>
        </p:nvSpPr>
        <p:spPr>
          <a:xfrm>
            <a:off x="9621783" y="2928785"/>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8" name="TextBox 7">
            <a:extLst>
              <a:ext uri="{FF2B5EF4-FFF2-40B4-BE49-F238E27FC236}">
                <a16:creationId xmlns:a16="http://schemas.microsoft.com/office/drawing/2014/main" id="{4A4E500A-60AB-4F49-A5A5-A54C5AD0E3A7}"/>
              </a:ext>
            </a:extLst>
          </p:cNvPr>
          <p:cNvSpPr txBox="1"/>
          <p:nvPr/>
        </p:nvSpPr>
        <p:spPr>
          <a:xfrm>
            <a:off x="10244172" y="2946339"/>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1" name="TextBox 10">
            <a:extLst>
              <a:ext uri="{FF2B5EF4-FFF2-40B4-BE49-F238E27FC236}">
                <a16:creationId xmlns:a16="http://schemas.microsoft.com/office/drawing/2014/main" id="{06BA5D98-0D17-CD4E-8ACF-C6A66345F71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38345490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138</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1 pair of</a:t>
            </a:r>
            <a:br>
              <a:rPr lang="en-US" sz="4400" dirty="0"/>
            </a:br>
            <a:r>
              <a:rPr lang="en-US" sz="4400" dirty="0"/>
              <a:t>pre-frontal scales above beak.</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cxnSp>
        <p:nvCxnSpPr>
          <p:cNvPr id="7" name="Straight Arrow Connector 6">
            <a:extLst>
              <a:ext uri="{FF2B5EF4-FFF2-40B4-BE49-F238E27FC236}">
                <a16:creationId xmlns:a16="http://schemas.microsoft.com/office/drawing/2014/main" id="{1FD7C07F-BA00-D446-BA32-B4CD0294E1D9}"/>
              </a:ext>
            </a:extLst>
          </p:cNvPr>
          <p:cNvCxnSpPr>
            <a:cxnSpLocks/>
          </p:cNvCxnSpPr>
          <p:nvPr/>
        </p:nvCxnSpPr>
        <p:spPr>
          <a:xfrm>
            <a:off x="8128000" y="1637553"/>
            <a:ext cx="242277" cy="894632"/>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532C28F-640C-C142-B76A-265A6855F311}"/>
              </a:ext>
            </a:extLst>
          </p:cNvPr>
          <p:cNvCxnSpPr>
            <a:cxnSpLocks/>
          </p:cNvCxnSpPr>
          <p:nvPr/>
        </p:nvCxnSpPr>
        <p:spPr>
          <a:xfrm>
            <a:off x="8128000" y="1637553"/>
            <a:ext cx="573873" cy="8041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BFD4063-0665-2A4B-9979-2F5CE59CBB8B}"/>
              </a:ext>
            </a:extLst>
          </p:cNvPr>
          <p:cNvSpPr txBox="1"/>
          <p:nvPr/>
        </p:nvSpPr>
        <p:spPr>
          <a:xfrm>
            <a:off x="7709406" y="1424877"/>
            <a:ext cx="837187" cy="400110"/>
          </a:xfrm>
          <a:prstGeom prst="rect">
            <a:avLst/>
          </a:prstGeom>
          <a:solidFill>
            <a:srgbClr val="FFFFFF"/>
          </a:solidFill>
        </p:spPr>
        <p:txBody>
          <a:bodyPr wrap="square" rtlCol="0">
            <a:spAutoFit/>
          </a:bodyPr>
          <a:lstStyle/>
          <a:p>
            <a:pPr algn="ctr"/>
            <a:r>
              <a:rPr lang="en-US" sz="2000" dirty="0">
                <a:solidFill>
                  <a:schemeClr val="tx2"/>
                </a:solidFill>
              </a:rPr>
              <a:t>1 pair</a:t>
            </a:r>
          </a:p>
        </p:txBody>
      </p:sp>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397926197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139</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pPr algn="ctr">
              <a:spcAft>
                <a:spcPts val="1800"/>
              </a:spcAft>
            </a:pPr>
            <a:r>
              <a:rPr lang="en-US" sz="4400" dirty="0"/>
              <a:t>Hawksbill turtle</a:t>
            </a:r>
            <a:r>
              <a:rPr lang="en-US" sz="3200" dirty="0"/>
              <a:t/>
            </a:r>
            <a:br>
              <a:rPr lang="en-US" sz="3200" dirty="0"/>
            </a:br>
            <a:r>
              <a:rPr lang="en-US" sz="3200" dirty="0"/>
              <a:t>(</a:t>
            </a:r>
            <a:r>
              <a:rPr lang="en-US" sz="3200" i="1" dirty="0" err="1"/>
              <a:t>Eretmochelys</a:t>
            </a:r>
            <a:r>
              <a:rPr lang="en-US" sz="3200" i="1" dirty="0"/>
              <a:t> </a:t>
            </a:r>
            <a:r>
              <a:rPr lang="en-US" sz="3200" i="1" dirty="0" err="1" smtClean="0"/>
              <a:t>imbricata</a:t>
            </a:r>
            <a:r>
              <a:rPr lang="en-US" sz="3200" i="1" dirty="0" smtClean="0"/>
              <a:t>)</a:t>
            </a:r>
            <a:endParaRPr lang="en-US" sz="3200" dirty="0"/>
          </a:p>
          <a:p>
            <a:pPr marL="342900" indent="-342900">
              <a:buFont typeface="Arial" panose="020B0604020202020204" pitchFamily="34" charset="0"/>
              <a:buChar char="•"/>
            </a:pPr>
            <a:r>
              <a:rPr lang="en-US" sz="2000" dirty="0"/>
              <a:t>Small head.</a:t>
            </a:r>
          </a:p>
          <a:p>
            <a:pPr marL="342900" indent="-342900">
              <a:buFont typeface="Arial" panose="020B0604020202020204" pitchFamily="34" charset="0"/>
              <a:buChar char="•"/>
            </a:pPr>
            <a:r>
              <a:rPr lang="en-US" sz="2000" dirty="0"/>
              <a:t>Black scales on head and flippers. </a:t>
            </a:r>
          </a:p>
          <a:p>
            <a:pPr marL="342900" indent="-342900">
              <a:buFont typeface="Arial" panose="020B0604020202020204" pitchFamily="34" charset="0"/>
              <a:buChar char="•"/>
            </a:pPr>
            <a:r>
              <a:rPr lang="en-US" sz="2000" dirty="0"/>
              <a:t>Carapace with serrated edges (smaller turtles only). </a:t>
            </a:r>
          </a:p>
          <a:p>
            <a:pPr marL="342900" indent="-342900">
              <a:buFont typeface="Arial" panose="020B0604020202020204" pitchFamily="34" charset="0"/>
              <a:buChar char="•"/>
            </a:pPr>
            <a:r>
              <a:rPr lang="en-US" sz="2000" dirty="0"/>
              <a:t>4 pairs of costal </a:t>
            </a:r>
            <a:r>
              <a:rPr lang="en-US" sz="2000" dirty="0" err="1"/>
              <a:t>scutes</a:t>
            </a:r>
            <a:r>
              <a:rPr lang="en-US" sz="2000" dirty="0"/>
              <a:t>.</a:t>
            </a:r>
          </a:p>
          <a:p>
            <a:pPr marL="342900" indent="-342900">
              <a:buFont typeface="Arial" panose="020B0604020202020204" pitchFamily="34" charset="0"/>
              <a:buChar char="•"/>
            </a:pPr>
            <a:r>
              <a:rPr lang="en-US" sz="2000" dirty="0"/>
              <a:t>Overlapping </a:t>
            </a:r>
            <a:r>
              <a:rPr lang="en-US" sz="2000" dirty="0" err="1"/>
              <a:t>scutes</a:t>
            </a:r>
            <a:r>
              <a:rPr lang="en-US" sz="2000" dirty="0"/>
              <a:t> (</a:t>
            </a:r>
            <a:r>
              <a:rPr lang="en-US" sz="2000" dirty="0" smtClean="0"/>
              <a:t>like fish </a:t>
            </a:r>
            <a:r>
              <a:rPr lang="en-US" sz="2000" dirty="0"/>
              <a:t>scales).</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7" name="TextBox 6">
            <a:extLst>
              <a:ext uri="{FF2B5EF4-FFF2-40B4-BE49-F238E27FC236}">
                <a16:creationId xmlns:a16="http://schemas.microsoft.com/office/drawing/2014/main" id="{52051DBE-E582-8B46-8339-02727AF7D86A}"/>
              </a:ext>
            </a:extLst>
          </p:cNvPr>
          <p:cNvSpPr txBox="1"/>
          <p:nvPr/>
        </p:nvSpPr>
        <p:spPr>
          <a:xfrm>
            <a:off x="8210362" y="2673714"/>
            <a:ext cx="382577"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1</a:t>
            </a:r>
          </a:p>
        </p:txBody>
      </p:sp>
      <p:sp>
        <p:nvSpPr>
          <p:cNvPr id="8" name="TextBox 7">
            <a:extLst>
              <a:ext uri="{FF2B5EF4-FFF2-40B4-BE49-F238E27FC236}">
                <a16:creationId xmlns:a16="http://schemas.microsoft.com/office/drawing/2014/main" id="{B8FCBE42-1514-E841-B8B4-B2DD306A40D4}"/>
              </a:ext>
            </a:extLst>
          </p:cNvPr>
          <p:cNvSpPr txBox="1"/>
          <p:nvPr/>
        </p:nvSpPr>
        <p:spPr>
          <a:xfrm>
            <a:off x="8675493" y="3122268"/>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2</a:t>
            </a:r>
          </a:p>
        </p:txBody>
      </p:sp>
      <p:sp>
        <p:nvSpPr>
          <p:cNvPr id="9" name="TextBox 8">
            <a:extLst>
              <a:ext uri="{FF2B5EF4-FFF2-40B4-BE49-F238E27FC236}">
                <a16:creationId xmlns:a16="http://schemas.microsoft.com/office/drawing/2014/main" id="{609EBCEE-50A5-8044-9D77-96E370888DB1}"/>
              </a:ext>
            </a:extLst>
          </p:cNvPr>
          <p:cNvSpPr txBox="1"/>
          <p:nvPr/>
        </p:nvSpPr>
        <p:spPr>
          <a:xfrm>
            <a:off x="9272469" y="3429000"/>
            <a:ext cx="431868"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3</a:t>
            </a:r>
          </a:p>
        </p:txBody>
      </p:sp>
      <p:sp>
        <p:nvSpPr>
          <p:cNvPr id="10" name="TextBox 9">
            <a:extLst>
              <a:ext uri="{FF2B5EF4-FFF2-40B4-BE49-F238E27FC236}">
                <a16:creationId xmlns:a16="http://schemas.microsoft.com/office/drawing/2014/main" id="{EBE80374-C9FF-8046-BCD5-BF2E9F9D60F0}"/>
              </a:ext>
            </a:extLst>
          </p:cNvPr>
          <p:cNvSpPr txBox="1"/>
          <p:nvPr/>
        </p:nvSpPr>
        <p:spPr>
          <a:xfrm>
            <a:off x="10007104" y="3629055"/>
            <a:ext cx="431869" cy="400110"/>
          </a:xfrm>
          <a:prstGeom prst="rect">
            <a:avLst/>
          </a:prstGeom>
          <a:solidFill>
            <a:srgbClr val="363D41">
              <a:alpha val="90588"/>
            </a:srgbClr>
          </a:solidFill>
        </p:spPr>
        <p:txBody>
          <a:bodyPr wrap="square" rtlCol="0">
            <a:spAutoFit/>
          </a:bodyPr>
          <a:lstStyle/>
          <a:p>
            <a:pPr algn="ctr"/>
            <a:r>
              <a:rPr lang="en-AU" sz="2000" b="1" dirty="0">
                <a:solidFill>
                  <a:schemeClr val="bg1"/>
                </a:solidFill>
              </a:rPr>
              <a:t>4 </a:t>
            </a:r>
          </a:p>
        </p:txBody>
      </p:sp>
    </p:spTree>
    <p:extLst>
      <p:ext uri="{BB962C8B-B14F-4D97-AF65-F5344CB8AC3E}">
        <p14:creationId xmlns:p14="http://schemas.microsoft.com/office/powerpoint/2010/main" val="3998356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E49932-D116-5442-B28D-74F27968335D}"/>
              </a:ext>
            </a:extLst>
          </p:cNvPr>
          <p:cNvSpPr>
            <a:spLocks noGrp="1"/>
          </p:cNvSpPr>
          <p:nvPr>
            <p:ph type="body" sz="quarter" idx="12"/>
          </p:nvPr>
        </p:nvSpPr>
        <p:spPr>
          <a:xfrm>
            <a:off x="1463041" y="549275"/>
            <a:ext cx="9592056" cy="5280025"/>
          </a:xfrm>
        </p:spPr>
        <p:txBody>
          <a:bodyPr/>
          <a:lstStyle/>
          <a:p>
            <a:pPr>
              <a:lnSpc>
                <a:spcPct val="100000"/>
              </a:lnSpc>
              <a:spcBef>
                <a:spcPts val="0"/>
              </a:spcBef>
              <a:spcAft>
                <a:spcPts val="1800"/>
              </a:spcAft>
            </a:pPr>
            <a:r>
              <a:rPr lang="en-US" dirty="0"/>
              <a:t>The Great Barrier Reef is under threat</a:t>
            </a:r>
            <a:r>
              <a:rPr lang="en-US" dirty="0" smtClean="0"/>
              <a:t>. </a:t>
            </a:r>
          </a:p>
          <a:p>
            <a:pPr>
              <a:lnSpc>
                <a:spcPct val="100000"/>
              </a:lnSpc>
              <a:spcBef>
                <a:spcPts val="0"/>
              </a:spcBef>
              <a:spcAft>
                <a:spcPts val="1800"/>
              </a:spcAft>
            </a:pPr>
            <a:r>
              <a:rPr lang="en-US" i="1" dirty="0" smtClean="0"/>
              <a:t>What are some of these threats?</a:t>
            </a:r>
            <a:endParaRPr lang="en-AU" i="1" dirty="0"/>
          </a:p>
        </p:txBody>
      </p:sp>
      <p:sp>
        <p:nvSpPr>
          <p:cNvPr id="3" name="Slide Number Placeholder 2">
            <a:extLst>
              <a:ext uri="{FF2B5EF4-FFF2-40B4-BE49-F238E27FC236}">
                <a16:creationId xmlns:a16="http://schemas.microsoft.com/office/drawing/2014/main" id="{C590D285-8F72-5B4A-A57A-307BC856746B}"/>
              </a:ext>
            </a:extLst>
          </p:cNvPr>
          <p:cNvSpPr>
            <a:spLocks noGrp="1"/>
          </p:cNvSpPr>
          <p:nvPr>
            <p:ph type="sldNum" sz="quarter" idx="13"/>
          </p:nvPr>
        </p:nvSpPr>
        <p:spPr/>
        <p:txBody>
          <a:bodyPr/>
          <a:lstStyle/>
          <a:p>
            <a:pPr algn="r"/>
            <a:fld id="{275F0495-0EA6-8F48-9FDA-F603597FF733}" type="slidenum">
              <a:rPr lang="en-US" smtClean="0"/>
              <a:pPr algn="r"/>
              <a:t>14</a:t>
            </a:fld>
            <a:endParaRPr lang="en-US" dirty="0"/>
          </a:p>
        </p:txBody>
      </p:sp>
    </p:spTree>
    <p:extLst>
      <p:ext uri="{BB962C8B-B14F-4D97-AF65-F5344CB8AC3E}">
        <p14:creationId xmlns:p14="http://schemas.microsoft.com/office/powerpoint/2010/main" val="3423550827"/>
      </p:ext>
    </p:extLst>
  </p:cSld>
  <p:clrMapOvr>
    <a:overrideClrMapping bg1="lt1" tx1="dk1" bg2="lt2" tx2="dk2" accent1="accent1" accent2="accent2" accent3="accent3" accent4="accent4" accent5="accent5" accent6="accent6" hlink="hlink" folHlink="folHlink"/>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523359-51C0-0341-AEA6-B50663A4DAD1}"/>
              </a:ext>
            </a:extLst>
          </p:cNvPr>
          <p:cNvSpPr>
            <a:spLocks noGrp="1"/>
          </p:cNvSpPr>
          <p:nvPr>
            <p:ph type="sldNum" sz="quarter" idx="12"/>
          </p:nvPr>
        </p:nvSpPr>
        <p:spPr/>
        <p:txBody>
          <a:bodyPr/>
          <a:lstStyle/>
          <a:p>
            <a:pPr algn="r"/>
            <a:fld id="{275F0495-0EA6-8F48-9FDA-F603597FF733}" type="slidenum">
              <a:rPr lang="en-US" smtClean="0"/>
              <a:pPr algn="r"/>
              <a:t>140</a:t>
            </a:fld>
            <a:endParaRPr lang="en-US" dirty="0"/>
          </a:p>
        </p:txBody>
      </p:sp>
      <p:sp>
        <p:nvSpPr>
          <p:cNvPr id="3" name="Content Placeholder 2">
            <a:extLst>
              <a:ext uri="{FF2B5EF4-FFF2-40B4-BE49-F238E27FC236}">
                <a16:creationId xmlns:a16="http://schemas.microsoft.com/office/drawing/2014/main" id="{D8D3E0C8-3831-3B40-8DCB-47AA9A17F3CD}"/>
              </a:ext>
            </a:extLst>
          </p:cNvPr>
          <p:cNvSpPr>
            <a:spLocks noGrp="1"/>
          </p:cNvSpPr>
          <p:nvPr>
            <p:ph idx="1"/>
          </p:nvPr>
        </p:nvSpPr>
        <p:spPr/>
        <p:txBody>
          <a:bodyPr/>
          <a:lstStyle/>
          <a:p>
            <a:pPr lvl="0" algn="ctr">
              <a:spcAft>
                <a:spcPts val="1800"/>
              </a:spcAft>
              <a:defRPr/>
            </a:pPr>
            <a:r>
              <a:rPr lang="en-US" sz="4400" dirty="0"/>
              <a:t>2 pairs of</a:t>
            </a:r>
            <a:br>
              <a:rPr lang="en-US" sz="4400" dirty="0"/>
            </a:br>
            <a:r>
              <a:rPr lang="en-US" sz="4400" dirty="0"/>
              <a:t>pre-frontal scales.</a:t>
            </a:r>
          </a:p>
          <a:p>
            <a:pPr lvl="0" algn="ctr">
              <a:spcAft>
                <a:spcPts val="1800"/>
              </a:spcAft>
              <a:defRPr/>
            </a:pPr>
            <a:r>
              <a:rPr lang="en-US" sz="4400" dirty="0"/>
              <a:t>Hawk-like beak.</a:t>
            </a:r>
          </a:p>
        </p:txBody>
      </p:sp>
      <p:pic>
        <p:nvPicPr>
          <p:cNvPr id="5" name="Picture 2" descr="Hawksbill turtle">
            <a:extLst>
              <a:ext uri="{FF2B5EF4-FFF2-40B4-BE49-F238E27FC236}">
                <a16:creationId xmlns:a16="http://schemas.microsoft.com/office/drawing/2014/main" id="{D83863C1-84FE-034E-9456-37D62F7C99F6}"/>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8015" r="180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507C892-E903-C749-8D0E-88A3C878479F}"/>
              </a:ext>
            </a:extLst>
          </p:cNvPr>
          <p:cNvSpPr/>
          <p:nvPr/>
        </p:nvSpPr>
        <p:spPr>
          <a:xfrm>
            <a:off x="6258841" y="5873676"/>
            <a:ext cx="2930610" cy="276999"/>
          </a:xfrm>
          <a:prstGeom prst="rect">
            <a:avLst/>
          </a:prstGeom>
        </p:spPr>
        <p:txBody>
          <a:bodyPr wrap="none">
            <a:spAutoFit/>
          </a:bodyPr>
          <a:lstStyle/>
          <a:p>
            <a:r>
              <a:rPr lang="en-AU" sz="1200" dirty="0">
                <a:solidFill>
                  <a:schemeClr val="bg1"/>
                </a:solidFill>
              </a:rPr>
              <a:t>© </a:t>
            </a:r>
            <a:r>
              <a:rPr lang="en-AU" sz="1200" dirty="0" err="1">
                <a:solidFill>
                  <a:schemeClr val="bg1"/>
                </a:solidFill>
              </a:rPr>
              <a:t>naturepl.com</a:t>
            </a:r>
            <a:r>
              <a:rPr lang="en-AU" sz="1200" dirty="0">
                <a:solidFill>
                  <a:schemeClr val="bg1"/>
                </a:solidFill>
              </a:rPr>
              <a:t> / </a:t>
            </a:r>
            <a:r>
              <a:rPr lang="en-AU" sz="1200" dirty="0" err="1">
                <a:solidFill>
                  <a:schemeClr val="bg1"/>
                </a:solidFill>
              </a:rPr>
              <a:t>Inaki</a:t>
            </a:r>
            <a:r>
              <a:rPr lang="en-AU" sz="1200" dirty="0">
                <a:solidFill>
                  <a:schemeClr val="bg1"/>
                </a:solidFill>
              </a:rPr>
              <a:t> </a:t>
            </a:r>
            <a:r>
              <a:rPr lang="en-AU" sz="1200" dirty="0" err="1">
                <a:solidFill>
                  <a:schemeClr val="bg1"/>
                </a:solidFill>
              </a:rPr>
              <a:t>Relanzon</a:t>
            </a:r>
            <a:r>
              <a:rPr lang="en-AU" sz="1200" dirty="0">
                <a:solidFill>
                  <a:schemeClr val="bg1"/>
                </a:solidFill>
              </a:rPr>
              <a:t> / WWF </a:t>
            </a:r>
          </a:p>
        </p:txBody>
      </p:sp>
      <p:cxnSp>
        <p:nvCxnSpPr>
          <p:cNvPr id="7" name="Straight Arrow Connector 6">
            <a:extLst>
              <a:ext uri="{FF2B5EF4-FFF2-40B4-BE49-F238E27FC236}">
                <a16:creationId xmlns:a16="http://schemas.microsoft.com/office/drawing/2014/main" id="{BFCDBAAE-189B-D741-A8AF-095C8DE4BDCF}"/>
              </a:ext>
            </a:extLst>
          </p:cNvPr>
          <p:cNvCxnSpPr>
            <a:cxnSpLocks/>
          </p:cNvCxnSpPr>
          <p:nvPr/>
        </p:nvCxnSpPr>
        <p:spPr>
          <a:xfrm>
            <a:off x="8585056" y="1930021"/>
            <a:ext cx="252672" cy="10889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9E073B4-43C6-784A-BCE5-9914F8EA014F}"/>
              </a:ext>
            </a:extLst>
          </p:cNvPr>
          <p:cNvCxnSpPr>
            <a:cxnSpLocks/>
          </p:cNvCxnSpPr>
          <p:nvPr/>
        </p:nvCxnSpPr>
        <p:spPr>
          <a:xfrm>
            <a:off x="9115211" y="2194615"/>
            <a:ext cx="148480" cy="876068"/>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3A8A97D-2288-4B4E-BD07-B12AB564801B}"/>
              </a:ext>
            </a:extLst>
          </p:cNvPr>
          <p:cNvSpPr txBox="1"/>
          <p:nvPr/>
        </p:nvSpPr>
        <p:spPr>
          <a:xfrm>
            <a:off x="8157432" y="1886976"/>
            <a:ext cx="1106259" cy="400110"/>
          </a:xfrm>
          <a:prstGeom prst="rect">
            <a:avLst/>
          </a:prstGeom>
          <a:solidFill>
            <a:srgbClr val="FFFFFF"/>
          </a:solidFill>
        </p:spPr>
        <p:txBody>
          <a:bodyPr wrap="square" rtlCol="0">
            <a:spAutoFit/>
          </a:bodyPr>
          <a:lstStyle/>
          <a:p>
            <a:pPr algn="ctr"/>
            <a:r>
              <a:rPr lang="en-US" sz="2000" dirty="0">
                <a:solidFill>
                  <a:schemeClr val="tx2"/>
                </a:solidFill>
              </a:rPr>
              <a:t>1st pair</a:t>
            </a:r>
          </a:p>
        </p:txBody>
      </p:sp>
      <p:cxnSp>
        <p:nvCxnSpPr>
          <p:cNvPr id="12" name="Straight Arrow Connector 11">
            <a:extLst>
              <a:ext uri="{FF2B5EF4-FFF2-40B4-BE49-F238E27FC236}">
                <a16:creationId xmlns:a16="http://schemas.microsoft.com/office/drawing/2014/main" id="{BDBC8CFD-1257-474B-B39C-5097C6EFC825}"/>
              </a:ext>
            </a:extLst>
          </p:cNvPr>
          <p:cNvCxnSpPr>
            <a:cxnSpLocks/>
          </p:cNvCxnSpPr>
          <p:nvPr/>
        </p:nvCxnSpPr>
        <p:spPr>
          <a:xfrm flipH="1">
            <a:off x="9460653" y="3070683"/>
            <a:ext cx="409938" cy="310993"/>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AD6CF4-8DDF-0242-AFE1-1380D7344261}"/>
              </a:ext>
            </a:extLst>
          </p:cNvPr>
          <p:cNvCxnSpPr>
            <a:cxnSpLocks/>
          </p:cNvCxnSpPr>
          <p:nvPr/>
        </p:nvCxnSpPr>
        <p:spPr>
          <a:xfrm flipH="1">
            <a:off x="8932860" y="3070683"/>
            <a:ext cx="878492" cy="12169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A160E42-3E65-A748-BAF5-E0AAAE54A14F}"/>
              </a:ext>
            </a:extLst>
          </p:cNvPr>
          <p:cNvSpPr txBox="1"/>
          <p:nvPr/>
        </p:nvSpPr>
        <p:spPr>
          <a:xfrm>
            <a:off x="9431046" y="4628000"/>
            <a:ext cx="1426545" cy="707886"/>
          </a:xfrm>
          <a:prstGeom prst="rect">
            <a:avLst/>
          </a:prstGeom>
          <a:solidFill>
            <a:schemeClr val="bg1"/>
          </a:solidFill>
          <a:ln>
            <a:noFill/>
          </a:ln>
        </p:spPr>
        <p:txBody>
          <a:bodyPr wrap="square" rtlCol="0">
            <a:spAutoFit/>
          </a:bodyPr>
          <a:lstStyle/>
          <a:p>
            <a:pPr algn="ctr"/>
            <a:r>
              <a:rPr lang="en-AU" sz="2000" dirty="0">
                <a:solidFill>
                  <a:schemeClr val="tx2"/>
                </a:solidFill>
              </a:rPr>
              <a:t>Hawk-like beak</a:t>
            </a:r>
          </a:p>
        </p:txBody>
      </p:sp>
      <p:sp>
        <p:nvSpPr>
          <p:cNvPr id="11" name="TextBox 10">
            <a:extLst>
              <a:ext uri="{FF2B5EF4-FFF2-40B4-BE49-F238E27FC236}">
                <a16:creationId xmlns:a16="http://schemas.microsoft.com/office/drawing/2014/main" id="{2CFAB0F3-B15F-354E-8D2C-9E1DFE0F38D6}"/>
              </a:ext>
            </a:extLst>
          </p:cNvPr>
          <p:cNvSpPr txBox="1"/>
          <p:nvPr/>
        </p:nvSpPr>
        <p:spPr>
          <a:xfrm>
            <a:off x="9751332" y="2742525"/>
            <a:ext cx="1106259" cy="400110"/>
          </a:xfrm>
          <a:prstGeom prst="rect">
            <a:avLst/>
          </a:prstGeom>
          <a:solidFill>
            <a:srgbClr val="FFFFFF"/>
          </a:solidFill>
        </p:spPr>
        <p:txBody>
          <a:bodyPr wrap="square" rtlCol="0">
            <a:spAutoFit/>
          </a:bodyPr>
          <a:lstStyle/>
          <a:p>
            <a:pPr algn="ctr"/>
            <a:r>
              <a:rPr lang="en-US" sz="2000" dirty="0">
                <a:solidFill>
                  <a:schemeClr val="tx2"/>
                </a:solidFill>
              </a:rPr>
              <a:t>2nd pair</a:t>
            </a:r>
          </a:p>
        </p:txBody>
      </p:sp>
      <p:sp>
        <p:nvSpPr>
          <p:cNvPr id="22" name="TextBox 21">
            <a:extLst>
              <a:ext uri="{FF2B5EF4-FFF2-40B4-BE49-F238E27FC236}">
                <a16:creationId xmlns:a16="http://schemas.microsoft.com/office/drawing/2014/main" id="{50A0370B-8C81-5547-831F-04AE62CF130E}"/>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14734843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cxnSp>
        <p:nvCxnSpPr>
          <p:cNvPr id="6" name="Straight Arrow Connector 5">
            <a:extLst>
              <a:ext uri="{FF2B5EF4-FFF2-40B4-BE49-F238E27FC236}">
                <a16:creationId xmlns:a16="http://schemas.microsoft.com/office/drawing/2014/main" id="{95D137AA-74B4-4A73-831A-E84602619A22}"/>
              </a:ext>
            </a:extLst>
          </p:cNvPr>
          <p:cNvCxnSpPr>
            <a:cxnSpLocks/>
          </p:cNvCxnSpPr>
          <p:nvPr/>
        </p:nvCxnSpPr>
        <p:spPr>
          <a:xfrm flipH="1" flipV="1">
            <a:off x="10018022" y="908865"/>
            <a:ext cx="462709" cy="859316"/>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7052603-051B-0E4A-A73D-C22BCF706A70}"/>
              </a:ext>
            </a:extLst>
          </p:cNvPr>
          <p:cNvSpPr txBox="1"/>
          <p:nvPr/>
        </p:nvSpPr>
        <p:spPr>
          <a:xfrm>
            <a:off x="498384"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
        <p:nvSpPr>
          <p:cNvPr id="9" name="TextBox 8">
            <a:extLst>
              <a:ext uri="{FF2B5EF4-FFF2-40B4-BE49-F238E27FC236}">
                <a16:creationId xmlns:a16="http://schemas.microsoft.com/office/drawing/2014/main" id="{5B3676EE-13B8-0141-B253-9C38EF48B4D8}"/>
              </a:ext>
            </a:extLst>
          </p:cNvPr>
          <p:cNvSpPr txBox="1"/>
          <p:nvPr/>
        </p:nvSpPr>
        <p:spPr>
          <a:xfrm>
            <a:off x="9927602" y="1568126"/>
            <a:ext cx="1106259" cy="400110"/>
          </a:xfrm>
          <a:prstGeom prst="rect">
            <a:avLst/>
          </a:prstGeom>
          <a:solidFill>
            <a:srgbClr val="FFFFFF"/>
          </a:solidFill>
        </p:spPr>
        <p:txBody>
          <a:bodyPr wrap="square" rtlCol="0">
            <a:spAutoFit/>
          </a:bodyPr>
          <a:lstStyle/>
          <a:p>
            <a:pPr algn="ctr"/>
            <a:r>
              <a:rPr lang="en-US" sz="2000" dirty="0">
                <a:solidFill>
                  <a:schemeClr val="tx2"/>
                </a:solidFill>
              </a:rPr>
              <a:t>nostril</a:t>
            </a:r>
          </a:p>
        </p:txBody>
      </p:sp>
    </p:spTree>
    <p:extLst>
      <p:ext uri="{BB962C8B-B14F-4D97-AF65-F5344CB8AC3E}">
        <p14:creationId xmlns:p14="http://schemas.microsoft.com/office/powerpoint/2010/main" val="309982430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142</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pPr algn="ctr">
              <a:spcAft>
                <a:spcPts val="1800"/>
              </a:spcAft>
            </a:pPr>
            <a:r>
              <a:rPr lang="en-US" sz="4400" dirty="0"/>
              <a:t>Loggerhead turtle</a:t>
            </a:r>
            <a:r>
              <a:rPr lang="en-US" sz="3200" dirty="0"/>
              <a:t/>
            </a:r>
            <a:br>
              <a:rPr lang="en-US" sz="3200" dirty="0"/>
            </a:br>
            <a:r>
              <a:rPr lang="en-US" sz="3200" dirty="0"/>
              <a:t>(</a:t>
            </a:r>
            <a:r>
              <a:rPr lang="en-US" sz="3200" i="1" dirty="0"/>
              <a:t>Caretta caretta)</a:t>
            </a:r>
          </a:p>
          <a:p>
            <a:pPr marL="342900" indent="-342900">
              <a:buFont typeface="Arial" panose="020B0604020202020204" pitchFamily="34" charset="0"/>
              <a:buChar char="•"/>
            </a:pPr>
            <a:r>
              <a:rPr lang="en-US" sz="2000" dirty="0" smtClean="0"/>
              <a:t>Big </a:t>
            </a:r>
            <a:r>
              <a:rPr lang="en-US" sz="2000" dirty="0"/>
              <a:t>head!  </a:t>
            </a:r>
          </a:p>
          <a:p>
            <a:pPr marL="342900" indent="-342900">
              <a:buFont typeface="Arial" panose="020B0604020202020204" pitchFamily="34" charset="0"/>
              <a:buChar char="•"/>
            </a:pPr>
            <a:r>
              <a:rPr lang="en-US" sz="2000" dirty="0"/>
              <a:t>5 pairs of large </a:t>
            </a:r>
            <a:r>
              <a:rPr lang="en-US" sz="2000" dirty="0" err="1"/>
              <a:t>scutes</a:t>
            </a:r>
            <a:r>
              <a:rPr lang="en-US" sz="2000" dirty="0"/>
              <a:t> (scales) on side of carapace (shell).</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923EF60C-0492-5948-BB33-9F26DCA6E0A4}"/>
              </a:ext>
            </a:extLst>
          </p:cNvPr>
          <p:cNvSpPr txBox="1"/>
          <p:nvPr/>
        </p:nvSpPr>
        <p:spPr>
          <a:xfrm>
            <a:off x="8089365" y="2710094"/>
            <a:ext cx="382577"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1</a:t>
            </a:r>
          </a:p>
        </p:txBody>
      </p:sp>
      <p:sp>
        <p:nvSpPr>
          <p:cNvPr id="7" name="TextBox 6">
            <a:extLst>
              <a:ext uri="{FF2B5EF4-FFF2-40B4-BE49-F238E27FC236}">
                <a16:creationId xmlns:a16="http://schemas.microsoft.com/office/drawing/2014/main" id="{AED393BD-5A86-E94E-9A9D-04DCA78DD0E3}"/>
              </a:ext>
            </a:extLst>
          </p:cNvPr>
          <p:cNvSpPr txBox="1"/>
          <p:nvPr/>
        </p:nvSpPr>
        <p:spPr>
          <a:xfrm>
            <a:off x="8612892" y="2429992"/>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2</a:t>
            </a:r>
          </a:p>
        </p:txBody>
      </p:sp>
      <p:sp>
        <p:nvSpPr>
          <p:cNvPr id="8" name="TextBox 7">
            <a:extLst>
              <a:ext uri="{FF2B5EF4-FFF2-40B4-BE49-F238E27FC236}">
                <a16:creationId xmlns:a16="http://schemas.microsoft.com/office/drawing/2014/main" id="{94747BF4-988D-214F-9FFC-7D404C26C12D}"/>
              </a:ext>
            </a:extLst>
          </p:cNvPr>
          <p:cNvSpPr txBox="1"/>
          <p:nvPr/>
        </p:nvSpPr>
        <p:spPr>
          <a:xfrm>
            <a:off x="9174149" y="2230606"/>
            <a:ext cx="431868"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3</a:t>
            </a:r>
          </a:p>
        </p:txBody>
      </p:sp>
      <p:sp>
        <p:nvSpPr>
          <p:cNvPr id="9" name="TextBox 8">
            <a:extLst>
              <a:ext uri="{FF2B5EF4-FFF2-40B4-BE49-F238E27FC236}">
                <a16:creationId xmlns:a16="http://schemas.microsoft.com/office/drawing/2014/main" id="{289A2071-38BD-6243-8C82-61E2B86AD7AF}"/>
              </a:ext>
            </a:extLst>
          </p:cNvPr>
          <p:cNvSpPr txBox="1"/>
          <p:nvPr/>
        </p:nvSpPr>
        <p:spPr>
          <a:xfrm>
            <a:off x="9771124" y="208006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4 </a:t>
            </a:r>
          </a:p>
        </p:txBody>
      </p:sp>
      <p:sp>
        <p:nvSpPr>
          <p:cNvPr id="10" name="TextBox 9">
            <a:extLst>
              <a:ext uri="{FF2B5EF4-FFF2-40B4-BE49-F238E27FC236}">
                <a16:creationId xmlns:a16="http://schemas.microsoft.com/office/drawing/2014/main" id="{C60BE1A2-2AAE-DE4B-BF48-238D217C1F13}"/>
              </a:ext>
            </a:extLst>
          </p:cNvPr>
          <p:cNvSpPr txBox="1"/>
          <p:nvPr/>
        </p:nvSpPr>
        <p:spPr>
          <a:xfrm>
            <a:off x="10398388" y="1946751"/>
            <a:ext cx="431869" cy="400110"/>
          </a:xfrm>
          <a:prstGeom prst="rect">
            <a:avLst/>
          </a:prstGeom>
          <a:solidFill>
            <a:srgbClr val="363D41">
              <a:alpha val="75294"/>
            </a:srgbClr>
          </a:solidFill>
        </p:spPr>
        <p:txBody>
          <a:bodyPr wrap="square" rtlCol="0">
            <a:spAutoFit/>
          </a:bodyPr>
          <a:lstStyle/>
          <a:p>
            <a:pPr algn="ctr"/>
            <a:r>
              <a:rPr lang="en-AU" sz="2000" b="1" dirty="0">
                <a:solidFill>
                  <a:schemeClr val="bg1"/>
                </a:solidFill>
              </a:rPr>
              <a:t>5 </a:t>
            </a:r>
          </a:p>
        </p:txBody>
      </p:sp>
      <p:sp>
        <p:nvSpPr>
          <p:cNvPr id="11" name="TextBox 10">
            <a:extLst>
              <a:ext uri="{FF2B5EF4-FFF2-40B4-BE49-F238E27FC236}">
                <a16:creationId xmlns:a16="http://schemas.microsoft.com/office/drawing/2014/main" id="{084E0D7F-31FE-8042-8B99-79F0C0C1FA2F}"/>
              </a:ext>
            </a:extLst>
          </p:cNvPr>
          <p:cNvSpPr txBox="1"/>
          <p:nvPr/>
        </p:nvSpPr>
        <p:spPr>
          <a:xfrm>
            <a:off x="9488774" y="558521"/>
            <a:ext cx="2187287"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12505446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13BD56-B876-124E-9672-E0172EAF3FDB}"/>
              </a:ext>
            </a:extLst>
          </p:cNvPr>
          <p:cNvSpPr>
            <a:spLocks noGrp="1"/>
          </p:cNvSpPr>
          <p:nvPr>
            <p:ph type="sldNum" sz="quarter" idx="12"/>
          </p:nvPr>
        </p:nvSpPr>
        <p:spPr/>
        <p:txBody>
          <a:bodyPr/>
          <a:lstStyle/>
          <a:p>
            <a:pPr algn="r"/>
            <a:fld id="{275F0495-0EA6-8F48-9FDA-F603597FF733}" type="slidenum">
              <a:rPr lang="en-US" smtClean="0"/>
              <a:pPr algn="r"/>
              <a:t>143</a:t>
            </a:fld>
            <a:endParaRPr lang="en-US" dirty="0"/>
          </a:p>
        </p:txBody>
      </p:sp>
      <p:sp>
        <p:nvSpPr>
          <p:cNvPr id="3" name="Content Placeholder 2">
            <a:extLst>
              <a:ext uri="{FF2B5EF4-FFF2-40B4-BE49-F238E27FC236}">
                <a16:creationId xmlns:a16="http://schemas.microsoft.com/office/drawing/2014/main" id="{05026EA1-2DCD-134A-A3C6-4025AB66744D}"/>
              </a:ext>
            </a:extLst>
          </p:cNvPr>
          <p:cNvSpPr>
            <a:spLocks noGrp="1"/>
          </p:cNvSpPr>
          <p:nvPr>
            <p:ph idx="1"/>
          </p:nvPr>
        </p:nvSpPr>
        <p:spPr/>
        <p:txBody>
          <a:bodyPr/>
          <a:lstStyle/>
          <a:p>
            <a:pPr algn="ctr"/>
            <a:r>
              <a:rPr lang="en-US" sz="4400" dirty="0"/>
              <a:t>Turtle cleaning station.</a:t>
            </a:r>
          </a:p>
        </p:txBody>
      </p:sp>
      <p:pic>
        <p:nvPicPr>
          <p:cNvPr id="5" name="Picture Placeholder 4">
            <a:extLst>
              <a:ext uri="{FF2B5EF4-FFF2-40B4-BE49-F238E27FC236}">
                <a16:creationId xmlns:a16="http://schemas.microsoft.com/office/drawing/2014/main" id="{CBB824D5-F685-8B4E-8EDE-F28A7B5BC6B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2192" r="12192"/>
          <a:stretch>
            <a:fillRect/>
          </a:stretch>
        </p:blipFill>
        <p:spPr>
          <a:prstGeom prst="rect">
            <a:avLst/>
          </a:prstGeom>
        </p:spPr>
      </p:pic>
      <p:sp>
        <p:nvSpPr>
          <p:cNvPr id="6" name="TextBox 5">
            <a:extLst>
              <a:ext uri="{FF2B5EF4-FFF2-40B4-BE49-F238E27FC236}">
                <a16:creationId xmlns:a16="http://schemas.microsoft.com/office/drawing/2014/main" id="{A637C7EB-2946-BD42-8EF4-E74C74758DCF}"/>
              </a:ext>
            </a:extLst>
          </p:cNvPr>
          <p:cNvSpPr txBox="1"/>
          <p:nvPr/>
        </p:nvSpPr>
        <p:spPr>
          <a:xfrm>
            <a:off x="8691535" y="5738810"/>
            <a:ext cx="2918268" cy="338554"/>
          </a:xfrm>
          <a:prstGeom prst="rect">
            <a:avLst/>
          </a:prstGeom>
          <a:solidFill>
            <a:schemeClr val="tx2"/>
          </a:solidFill>
          <a:ln>
            <a:noFill/>
          </a:ln>
        </p:spPr>
        <p:txBody>
          <a:bodyPr wrap="square" rtlCol="0">
            <a:spAutoFit/>
          </a:bodyPr>
          <a:lstStyle/>
          <a:p>
            <a:r>
              <a:rPr lang="en-US" sz="1600" dirty="0">
                <a:solidFill>
                  <a:schemeClr val="bg1"/>
                </a:solidFill>
              </a:rPr>
              <a:t>Green turtle (</a:t>
            </a:r>
            <a:r>
              <a:rPr lang="en-US" sz="1600" i="1" dirty="0">
                <a:solidFill>
                  <a:schemeClr val="bg1"/>
                </a:solidFill>
              </a:rPr>
              <a:t>Chelonia mydas</a:t>
            </a:r>
            <a:r>
              <a:rPr lang="en-US" sz="1600" dirty="0">
                <a:solidFill>
                  <a:schemeClr val="bg1"/>
                </a:solidFill>
              </a:rPr>
              <a:t>) </a:t>
            </a:r>
            <a:endParaRPr lang="en-AU" sz="1600" dirty="0">
              <a:solidFill>
                <a:schemeClr val="bg1"/>
              </a:solidFill>
            </a:endParaRPr>
          </a:p>
        </p:txBody>
      </p:sp>
    </p:spTree>
    <p:extLst>
      <p:ext uri="{BB962C8B-B14F-4D97-AF65-F5344CB8AC3E}">
        <p14:creationId xmlns:p14="http://schemas.microsoft.com/office/powerpoint/2010/main" val="245892932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185C9D-2F04-EC46-A27B-0095E26271B3}"/>
              </a:ext>
            </a:extLst>
          </p:cNvPr>
          <p:cNvSpPr>
            <a:spLocks noGrp="1"/>
          </p:cNvSpPr>
          <p:nvPr>
            <p:ph type="sldNum" sz="quarter" idx="12"/>
          </p:nvPr>
        </p:nvSpPr>
        <p:spPr/>
        <p:txBody>
          <a:bodyPr/>
          <a:lstStyle/>
          <a:p>
            <a:pPr algn="r"/>
            <a:fld id="{275F0495-0EA6-8F48-9FDA-F603597FF733}" type="slidenum">
              <a:rPr lang="en-US" smtClean="0"/>
              <a:pPr algn="r"/>
              <a:t>144</a:t>
            </a:fld>
            <a:endParaRPr lang="en-US" dirty="0"/>
          </a:p>
        </p:txBody>
      </p:sp>
      <p:sp>
        <p:nvSpPr>
          <p:cNvPr id="3" name="Content Placeholder 2">
            <a:extLst>
              <a:ext uri="{FF2B5EF4-FFF2-40B4-BE49-F238E27FC236}">
                <a16:creationId xmlns:a16="http://schemas.microsoft.com/office/drawing/2014/main" id="{32877061-7A34-2F4B-8123-98DC0BD1E8AC}"/>
              </a:ext>
            </a:extLst>
          </p:cNvPr>
          <p:cNvSpPr>
            <a:spLocks noGrp="1"/>
          </p:cNvSpPr>
          <p:nvPr>
            <p:ph idx="1"/>
          </p:nvPr>
        </p:nvSpPr>
        <p:spPr/>
        <p:txBody>
          <a:bodyPr/>
          <a:lstStyle/>
          <a:p>
            <a:pPr algn="ctr"/>
            <a:r>
              <a:rPr lang="en-US" sz="4400" dirty="0"/>
              <a:t>Summer is turtle breeding season!</a:t>
            </a:r>
          </a:p>
        </p:txBody>
      </p:sp>
      <p:pic>
        <p:nvPicPr>
          <p:cNvPr id="5" name="Picture Placeholder 4">
            <a:extLst>
              <a:ext uri="{FF2B5EF4-FFF2-40B4-BE49-F238E27FC236}">
                <a16:creationId xmlns:a16="http://schemas.microsoft.com/office/drawing/2014/main" id="{EEED110C-110B-C543-97E5-4A2BAF5982A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343" t="1926" r="27716" b="4681"/>
          <a:stretch/>
        </p:blipFill>
        <p:spPr>
          <a:xfrm>
            <a:off x="6286500" y="549274"/>
            <a:ext cx="5389563" cy="5594400"/>
          </a:xfrm>
          <a:prstGeom prst="rect">
            <a:avLst/>
          </a:prstGeom>
        </p:spPr>
      </p:pic>
    </p:spTree>
    <p:extLst>
      <p:ext uri="{BB962C8B-B14F-4D97-AF65-F5344CB8AC3E}">
        <p14:creationId xmlns:p14="http://schemas.microsoft.com/office/powerpoint/2010/main" val="113214313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AE662E-42C9-1747-BB99-48B1AC7D7D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43" b="4583"/>
          <a:stretch/>
        </p:blipFill>
        <p:spPr>
          <a:xfrm>
            <a:off x="0" y="0"/>
            <a:ext cx="12192000" cy="6858000"/>
          </a:xfrm>
          <a:prstGeom prst="rect">
            <a:avLst/>
          </a:prstGeom>
        </p:spPr>
      </p:pic>
    </p:spTree>
    <p:extLst>
      <p:ext uri="{BB962C8B-B14F-4D97-AF65-F5344CB8AC3E}">
        <p14:creationId xmlns:p14="http://schemas.microsoft.com/office/powerpoint/2010/main" val="1027315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E51AAC-CA11-F44B-906A-FA160F0249D1}"/>
              </a:ext>
            </a:extLst>
          </p:cNvPr>
          <p:cNvSpPr>
            <a:spLocks noGrp="1"/>
          </p:cNvSpPr>
          <p:nvPr>
            <p:ph type="sldNum" sz="quarter" idx="12"/>
          </p:nvPr>
        </p:nvSpPr>
        <p:spPr/>
        <p:txBody>
          <a:bodyPr/>
          <a:lstStyle/>
          <a:p>
            <a:pPr algn="r"/>
            <a:fld id="{275F0495-0EA6-8F48-9FDA-F603597FF733}" type="slidenum">
              <a:rPr lang="en-US" smtClean="0"/>
              <a:pPr algn="r"/>
              <a:t>146</a:t>
            </a:fld>
            <a:endParaRPr lang="en-US" dirty="0"/>
          </a:p>
        </p:txBody>
      </p:sp>
      <p:sp>
        <p:nvSpPr>
          <p:cNvPr id="3" name="Content Placeholder 2">
            <a:extLst>
              <a:ext uri="{FF2B5EF4-FFF2-40B4-BE49-F238E27FC236}">
                <a16:creationId xmlns:a16="http://schemas.microsoft.com/office/drawing/2014/main" id="{361F265D-F845-BB4E-835B-DAB654740D2C}"/>
              </a:ext>
            </a:extLst>
          </p:cNvPr>
          <p:cNvSpPr>
            <a:spLocks noGrp="1"/>
          </p:cNvSpPr>
          <p:nvPr>
            <p:ph idx="1"/>
          </p:nvPr>
        </p:nvSpPr>
        <p:spPr/>
        <p:txBody>
          <a:bodyPr/>
          <a:lstStyle/>
          <a:p>
            <a:pPr algn="ctr"/>
            <a:r>
              <a:rPr lang="en-US" sz="3200" dirty="0"/>
              <a:t>Laying turtles </a:t>
            </a:r>
            <a:br>
              <a:rPr lang="en-US" sz="3200" dirty="0"/>
            </a:br>
            <a:r>
              <a:rPr lang="en-US" sz="3200" dirty="0"/>
              <a:t>will turn around without laying if they are approached by tourists </a:t>
            </a:r>
            <a:br>
              <a:rPr lang="en-US" sz="3200" dirty="0"/>
            </a:br>
            <a:r>
              <a:rPr lang="en-US" sz="3200" dirty="0"/>
              <a:t>and feel unsafe.</a:t>
            </a:r>
          </a:p>
        </p:txBody>
      </p:sp>
      <p:pic>
        <p:nvPicPr>
          <p:cNvPr id="5" name="Picture Placeholder 4">
            <a:extLst>
              <a:ext uri="{FF2B5EF4-FFF2-40B4-BE49-F238E27FC236}">
                <a16:creationId xmlns:a16="http://schemas.microsoft.com/office/drawing/2014/main" id="{A657D9C2-86A9-FA48-8379-033005AA8875}"/>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t="11075" b="11075"/>
          <a:stretch>
            <a:fillRect/>
          </a:stretch>
        </p:blipFill>
        <p:spPr>
          <a:prstGeom prst="rect">
            <a:avLst/>
          </a:prstGeom>
        </p:spPr>
      </p:pic>
    </p:spTree>
    <p:extLst>
      <p:ext uri="{BB962C8B-B14F-4D97-AF65-F5344CB8AC3E}">
        <p14:creationId xmlns:p14="http://schemas.microsoft.com/office/powerpoint/2010/main" val="340932277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DB0775-2194-AF40-B96F-C23058A594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73" t="12501" b="5634"/>
          <a:stretch/>
        </p:blipFill>
        <p:spPr>
          <a:xfrm>
            <a:off x="0" y="0"/>
            <a:ext cx="12192000" cy="6858000"/>
          </a:xfrm>
          <a:prstGeom prst="rect">
            <a:avLst/>
          </a:prstGeom>
        </p:spPr>
      </p:pic>
    </p:spTree>
    <p:extLst>
      <p:ext uri="{BB962C8B-B14F-4D97-AF65-F5344CB8AC3E}">
        <p14:creationId xmlns:p14="http://schemas.microsoft.com/office/powerpoint/2010/main" val="25276880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9247F9-1C62-CC46-A7FA-D3FC6C2ECF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 t="10814" b="6756"/>
          <a:stretch/>
        </p:blipFill>
        <p:spPr>
          <a:xfrm>
            <a:off x="0" y="0"/>
            <a:ext cx="12192000" cy="6858000"/>
          </a:xfrm>
          <a:prstGeom prst="rect">
            <a:avLst/>
          </a:prstGeom>
        </p:spPr>
      </p:pic>
    </p:spTree>
    <p:extLst>
      <p:ext uri="{BB962C8B-B14F-4D97-AF65-F5344CB8AC3E}">
        <p14:creationId xmlns:p14="http://schemas.microsoft.com/office/powerpoint/2010/main" val="106211058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1F21E-1966-654D-9D14-DB3BDAA7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462" b="34350"/>
          <a:stretch/>
        </p:blipFill>
        <p:spPr>
          <a:xfrm>
            <a:off x="0" y="0"/>
            <a:ext cx="12192000" cy="6858000"/>
          </a:xfrm>
          <a:prstGeom prst="rect">
            <a:avLst/>
          </a:prstGeom>
        </p:spPr>
      </p:pic>
    </p:spTree>
    <p:extLst>
      <p:ext uri="{BB962C8B-B14F-4D97-AF65-F5344CB8AC3E}">
        <p14:creationId xmlns:p14="http://schemas.microsoft.com/office/powerpoint/2010/main" val="636553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p:cNvSpPr>
            <a:spLocks noGrp="1"/>
          </p:cNvSpPr>
          <p:nvPr>
            <p:ph idx="13"/>
          </p:nvPr>
        </p:nvSpPr>
        <p:spPr/>
        <p:txBody>
          <a:bodyPr/>
          <a:lstStyle/>
          <a:p>
            <a:endParaRPr lang="en-AU"/>
          </a:p>
        </p:txBody>
      </p:sp>
      <p:sp>
        <p:nvSpPr>
          <p:cNvPr id="6" name="Content Placeholder 5"/>
          <p:cNvSpPr>
            <a:spLocks noGrp="1"/>
          </p:cNvSpPr>
          <p:nvPr>
            <p:ph idx="1"/>
          </p:nvPr>
        </p:nvSpPr>
        <p:spPr/>
        <p:txBody>
          <a:bodyPr/>
          <a:lstStyle/>
          <a:p>
            <a:pPr marL="457200" indent="-457200">
              <a:buFont typeface="Arial" panose="020B0604020202020204" pitchFamily="34" charset="0"/>
              <a:buChar char="•"/>
            </a:pPr>
            <a:r>
              <a:rPr lang="en-US" dirty="0" smtClean="0"/>
              <a:t>Climate change</a:t>
            </a:r>
          </a:p>
          <a:p>
            <a:pPr marL="457200" indent="-457200">
              <a:buFont typeface="Arial" panose="020B0604020202020204" pitchFamily="34" charset="0"/>
              <a:buChar char="•"/>
            </a:pPr>
            <a:r>
              <a:rPr lang="en-US" dirty="0" smtClean="0"/>
              <a:t>Poor water quality from land based </a:t>
            </a:r>
            <a:br>
              <a:rPr lang="en-US" dirty="0" smtClean="0"/>
            </a:br>
            <a:r>
              <a:rPr lang="en-US" dirty="0" smtClean="0"/>
              <a:t>run-off</a:t>
            </a:r>
          </a:p>
          <a:p>
            <a:pPr marL="457200" indent="-457200">
              <a:buFont typeface="Arial" panose="020B0604020202020204" pitchFamily="34" charset="0"/>
              <a:buChar char="•"/>
            </a:pPr>
            <a:r>
              <a:rPr lang="en-US" dirty="0" smtClean="0"/>
              <a:t>Coastal development impacts</a:t>
            </a:r>
          </a:p>
          <a:p>
            <a:pPr marL="457200" indent="-457200">
              <a:buFont typeface="Arial" panose="020B0604020202020204" pitchFamily="34" charset="0"/>
              <a:buChar char="•"/>
            </a:pPr>
            <a:r>
              <a:rPr lang="en-US" dirty="0" smtClean="0"/>
              <a:t>Remaining impacts from fishing</a:t>
            </a:r>
          </a:p>
          <a:p>
            <a:pPr marL="0" indent="0"/>
            <a:endParaRPr lang="en-US" dirty="0" smtClean="0"/>
          </a:p>
          <a:p>
            <a:pPr marL="0" indent="0"/>
            <a:r>
              <a:rPr lang="en-US" dirty="0" smtClean="0"/>
              <a:t>Other impacts include major storms, </a:t>
            </a:r>
            <a:br>
              <a:rPr lang="en-US" dirty="0" smtClean="0"/>
            </a:br>
            <a:r>
              <a:rPr lang="en-US" dirty="0" smtClean="0"/>
              <a:t>floods, crown-of-thorns starfish </a:t>
            </a:r>
            <a:br>
              <a:rPr lang="en-US" dirty="0" smtClean="0"/>
            </a:br>
            <a:r>
              <a:rPr lang="en-US" dirty="0" smtClean="0"/>
              <a:t>outbreaks, marine debris and other </a:t>
            </a:r>
            <a:br>
              <a:rPr lang="en-US" dirty="0" smtClean="0"/>
            </a:br>
            <a:r>
              <a:rPr lang="en-US" dirty="0" smtClean="0"/>
              <a:t>direct use (</a:t>
            </a:r>
            <a:r>
              <a:rPr lang="en-US" dirty="0" err="1" smtClean="0"/>
              <a:t>ie</a:t>
            </a:r>
            <a:r>
              <a:rPr lang="en-US" dirty="0" smtClean="0"/>
              <a:t>. anchor damage)</a:t>
            </a:r>
            <a:endParaRPr lang="en-AU" dirty="0"/>
          </a:p>
        </p:txBody>
      </p:sp>
      <p:sp>
        <p:nvSpPr>
          <p:cNvPr id="5" name="Title 4"/>
          <p:cNvSpPr>
            <a:spLocks noGrp="1"/>
          </p:cNvSpPr>
          <p:nvPr>
            <p:ph type="title"/>
          </p:nvPr>
        </p:nvSpPr>
        <p:spPr/>
        <p:txBody>
          <a:bodyPr/>
          <a:lstStyle/>
          <a:p>
            <a:r>
              <a:rPr lang="en-US" dirty="0" smtClean="0"/>
              <a:t>Threats to the Great Barrier Reef</a:t>
            </a:r>
            <a:endParaRPr lang="en-AU" dirty="0"/>
          </a:p>
        </p:txBody>
      </p:sp>
      <p:sp>
        <p:nvSpPr>
          <p:cNvPr id="3" name="Slide Number Placeholder 2"/>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15</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6360" y="1258995"/>
            <a:ext cx="6538207" cy="4902918"/>
          </a:xfrm>
          <a:prstGeom prst="rect">
            <a:avLst/>
          </a:prstGeom>
        </p:spPr>
      </p:pic>
    </p:spTree>
    <p:extLst>
      <p:ext uri="{BB962C8B-B14F-4D97-AF65-F5344CB8AC3E}">
        <p14:creationId xmlns:p14="http://schemas.microsoft.com/office/powerpoint/2010/main" val="383237993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F233A9-1F26-5D40-B8DD-D9F5E5E1B23A}"/>
              </a:ext>
            </a:extLst>
          </p:cNvPr>
          <p:cNvSpPr>
            <a:spLocks noGrp="1"/>
          </p:cNvSpPr>
          <p:nvPr>
            <p:ph type="body" sz="quarter" idx="12"/>
          </p:nvPr>
        </p:nvSpPr>
        <p:spPr/>
        <p:txBody>
          <a:bodyPr/>
          <a:lstStyle/>
          <a:p>
            <a:pPr marL="0" indent="0">
              <a:lnSpc>
                <a:spcPct val="100000"/>
              </a:lnSpc>
              <a:spcBef>
                <a:spcPts val="0"/>
              </a:spcBef>
              <a:spcAft>
                <a:spcPts val="1800"/>
              </a:spcAft>
              <a:defRPr/>
            </a:pPr>
            <a:r>
              <a:rPr lang="en-US" dirty="0"/>
              <a:t>a few months later</a:t>
            </a:r>
            <a:r>
              <a:rPr lang="en-US" dirty="0" smtClean="0"/>
              <a:t>…</a:t>
            </a:r>
            <a:endParaRPr lang="en-US" dirty="0"/>
          </a:p>
          <a:p>
            <a:pPr marL="0" lvl="0" indent="0">
              <a:lnSpc>
                <a:spcPct val="100000"/>
              </a:lnSpc>
              <a:spcBef>
                <a:spcPts val="0"/>
              </a:spcBef>
              <a:defRPr/>
            </a:pPr>
            <a:r>
              <a:rPr lang="en-AU" sz="3200" dirty="0"/>
              <a:t>Warm nests make girl turtles (girls are hot).</a:t>
            </a:r>
          </a:p>
          <a:p>
            <a:pPr marL="0" lvl="0" indent="0">
              <a:lnSpc>
                <a:spcPct val="100000"/>
              </a:lnSpc>
              <a:spcBef>
                <a:spcPts val="0"/>
              </a:spcBef>
              <a:defRPr/>
            </a:pPr>
            <a:r>
              <a:rPr lang="en-AU" sz="3200" dirty="0"/>
              <a:t>Cool nests make boy turtles (boys are cool).</a:t>
            </a:r>
          </a:p>
        </p:txBody>
      </p:sp>
      <p:sp>
        <p:nvSpPr>
          <p:cNvPr id="3" name="Slide Number Placeholder 2">
            <a:extLst>
              <a:ext uri="{FF2B5EF4-FFF2-40B4-BE49-F238E27FC236}">
                <a16:creationId xmlns:a16="http://schemas.microsoft.com/office/drawing/2014/main" id="{7AF55D0A-6C3B-674E-A406-601A0FAD52D7}"/>
              </a:ext>
            </a:extLst>
          </p:cNvPr>
          <p:cNvSpPr>
            <a:spLocks noGrp="1"/>
          </p:cNvSpPr>
          <p:nvPr>
            <p:ph type="sldNum" sz="quarter" idx="13"/>
          </p:nvPr>
        </p:nvSpPr>
        <p:spPr/>
        <p:txBody>
          <a:bodyPr/>
          <a:lstStyle/>
          <a:p>
            <a:pPr algn="r"/>
            <a:fld id="{275F0495-0EA6-8F48-9FDA-F603597FF733}" type="slidenum">
              <a:rPr lang="en-US" smtClean="0"/>
              <a:pPr algn="r"/>
              <a:t>150</a:t>
            </a:fld>
            <a:endParaRPr lang="en-US" dirty="0"/>
          </a:p>
        </p:txBody>
      </p:sp>
    </p:spTree>
    <p:extLst>
      <p:ext uri="{BB962C8B-B14F-4D97-AF65-F5344CB8AC3E}">
        <p14:creationId xmlns:p14="http://schemas.microsoft.com/office/powerpoint/2010/main" val="34100077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490DE0-3FAC-B546-B1B6-DDC579FC57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4401237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E5ED97-3E9E-1444-9D96-59A9EE2A671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3"/>
          <a:stretch/>
        </p:blipFill>
        <p:spPr>
          <a:xfrm>
            <a:off x="0" y="0"/>
            <a:ext cx="12192000" cy="6858000"/>
          </a:xfrm>
          <a:prstGeom prst="rect">
            <a:avLst/>
          </a:prstGeom>
        </p:spPr>
      </p:pic>
    </p:spTree>
    <p:extLst>
      <p:ext uri="{BB962C8B-B14F-4D97-AF65-F5344CB8AC3E}">
        <p14:creationId xmlns:p14="http://schemas.microsoft.com/office/powerpoint/2010/main" val="223469518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C623C7-F401-EC4E-85F1-A75F79A60D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296221310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27DEFD-8B26-FB4E-989E-E2CCDE45CD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69292669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63D498-E511-3A49-B124-2ABD715EBC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 t="3126" b="12500"/>
          <a:stretch/>
        </p:blipFill>
        <p:spPr>
          <a:xfrm>
            <a:off x="0" y="0"/>
            <a:ext cx="12192000" cy="6858000"/>
          </a:xfrm>
          <a:prstGeom prst="rect">
            <a:avLst/>
          </a:prstGeom>
        </p:spPr>
      </p:pic>
    </p:spTree>
    <p:extLst>
      <p:ext uri="{BB962C8B-B14F-4D97-AF65-F5344CB8AC3E}">
        <p14:creationId xmlns:p14="http://schemas.microsoft.com/office/powerpoint/2010/main" val="182318137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9F998D-8D80-AC45-B94D-D88B4B7B2D95}"/>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37C4B50C-4BB3-0C40-9929-F147F41CF6C6}"/>
              </a:ext>
            </a:extLst>
          </p:cNvPr>
          <p:cNvSpPr>
            <a:spLocks noGrp="1"/>
          </p:cNvSpPr>
          <p:nvPr>
            <p:ph idx="1"/>
          </p:nvPr>
        </p:nvSpPr>
        <p:spPr/>
        <p:txBody>
          <a:bodyPr/>
          <a:lstStyle/>
          <a:p>
            <a:pPr algn="ctr"/>
            <a:r>
              <a:rPr lang="en-US" sz="3200" dirty="0"/>
              <a:t>Some turtles travel </a:t>
            </a:r>
            <a:br>
              <a:rPr lang="en-US" sz="3200" dirty="0"/>
            </a:br>
            <a:r>
              <a:rPr lang="en-US" sz="3200" dirty="0"/>
              <a:t>long distances, hitch-hiking rides in ocean currents </a:t>
            </a:r>
            <a:br>
              <a:rPr lang="en-US" sz="3200" dirty="0"/>
            </a:br>
            <a:r>
              <a:rPr lang="en-US" sz="3200" dirty="0"/>
              <a:t>such as the </a:t>
            </a:r>
            <a:r>
              <a:rPr lang="en-US" sz="3200" dirty="0" smtClean="0"/>
              <a:t>East Australian Current </a:t>
            </a:r>
            <a:r>
              <a:rPr lang="en-US" sz="3200" dirty="0"/>
              <a:t>and </a:t>
            </a:r>
            <a:br>
              <a:rPr lang="en-US" sz="3200" dirty="0"/>
            </a:br>
            <a:r>
              <a:rPr lang="en-US" sz="3200" dirty="0"/>
              <a:t>ocean gyres.</a:t>
            </a:r>
          </a:p>
        </p:txBody>
      </p:sp>
      <p:pic>
        <p:nvPicPr>
          <p:cNvPr id="7" name="Picture Placeholder 6">
            <a:extLst>
              <a:ext uri="{FF2B5EF4-FFF2-40B4-BE49-F238E27FC236}">
                <a16:creationId xmlns:a16="http://schemas.microsoft.com/office/drawing/2014/main" id="{B4012FC8-F3C3-314E-850E-1AE5F9A7946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144" r="19144"/>
          <a:stretch/>
        </p:blipFill>
        <p:spPr>
          <a:prstGeom prst="rect">
            <a:avLst/>
          </a:prstGeom>
        </p:spPr>
      </p:pic>
    </p:spTree>
    <p:extLst>
      <p:ext uri="{BB962C8B-B14F-4D97-AF65-F5344CB8AC3E}">
        <p14:creationId xmlns:p14="http://schemas.microsoft.com/office/powerpoint/2010/main" val="31261926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8723ED-34C0-784A-99F8-DA1EFD85799A}"/>
              </a:ext>
            </a:extLst>
          </p:cNvPr>
          <p:cNvSpPr>
            <a:spLocks noGrp="1"/>
          </p:cNvSpPr>
          <p:nvPr>
            <p:ph type="sldNum" sz="quarter" idx="12"/>
          </p:nvPr>
        </p:nvSpPr>
        <p:spPr/>
        <p:txBody>
          <a:bodyPr/>
          <a:lstStyle/>
          <a:p>
            <a:pPr algn="r"/>
            <a:fld id="{275F0495-0EA6-8F48-9FDA-F603597FF733}" type="slidenum">
              <a:rPr lang="en-US" smtClean="0"/>
              <a:pPr algn="r"/>
              <a:t>157</a:t>
            </a:fld>
            <a:endParaRPr lang="en-US" dirty="0"/>
          </a:p>
        </p:txBody>
      </p:sp>
      <p:sp>
        <p:nvSpPr>
          <p:cNvPr id="3" name="Content Placeholder 2">
            <a:extLst>
              <a:ext uri="{FF2B5EF4-FFF2-40B4-BE49-F238E27FC236}">
                <a16:creationId xmlns:a16="http://schemas.microsoft.com/office/drawing/2014/main" id="{9050756C-9FBF-C64F-B62C-C99DE00FE709}"/>
              </a:ext>
            </a:extLst>
          </p:cNvPr>
          <p:cNvSpPr>
            <a:spLocks noGrp="1"/>
          </p:cNvSpPr>
          <p:nvPr>
            <p:ph idx="1"/>
          </p:nvPr>
        </p:nvSpPr>
        <p:spPr/>
        <p:txBody>
          <a:bodyPr/>
          <a:lstStyle/>
          <a:p>
            <a:pPr algn="ctr"/>
            <a:r>
              <a:rPr lang="en-US" sz="3200" dirty="0"/>
              <a:t>Only 1 in 1000 survive </a:t>
            </a:r>
            <a:br>
              <a:rPr lang="en-US" sz="3200" dirty="0"/>
            </a:br>
            <a:r>
              <a:rPr lang="en-US" sz="3200" dirty="0"/>
              <a:t>to return to the place </a:t>
            </a:r>
            <a:br>
              <a:rPr lang="en-US" sz="3200" dirty="0"/>
            </a:br>
            <a:r>
              <a:rPr lang="en-US" sz="3200" dirty="0"/>
              <a:t>they were born, to breed </a:t>
            </a:r>
            <a:br>
              <a:rPr lang="en-US" sz="3200" dirty="0"/>
            </a:br>
            <a:r>
              <a:rPr lang="en-US" sz="3200" dirty="0"/>
              <a:t>30-50 years later.</a:t>
            </a:r>
          </a:p>
        </p:txBody>
      </p:sp>
      <p:pic>
        <p:nvPicPr>
          <p:cNvPr id="5" name="Picture Placeholder 4">
            <a:extLst>
              <a:ext uri="{FF2B5EF4-FFF2-40B4-BE49-F238E27FC236}">
                <a16:creationId xmlns:a16="http://schemas.microsoft.com/office/drawing/2014/main" id="{0EDF79AF-B283-0845-9CFA-82F06A9B23A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175231408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158</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120508968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355822-E2F6-104E-A87A-136077AFBBB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 t="5570" r="7400" b="1"/>
          <a:stretch/>
        </p:blipFill>
        <p:spPr>
          <a:xfrm>
            <a:off x="0" y="1788558"/>
            <a:ext cx="6096000" cy="4143774"/>
          </a:xfrm>
          <a:prstGeom prst="rect">
            <a:avLst/>
          </a:prstGeom>
        </p:spPr>
      </p:pic>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159</a:t>
            </a:fld>
            <a:endParaRPr lang="en-US" dirty="0"/>
          </a:p>
        </p:txBody>
      </p:sp>
      <p:pic>
        <p:nvPicPr>
          <p:cNvPr id="6" name="Picture 5">
            <a:extLst>
              <a:ext uri="{FF2B5EF4-FFF2-40B4-BE49-F238E27FC236}">
                <a16:creationId xmlns:a16="http://schemas.microsoft.com/office/drawing/2014/main" id="{CA57F303-7097-C440-8D8E-684F236D0ECA}"/>
              </a:ext>
            </a:extLst>
          </p:cNvPr>
          <p:cNvPicPr>
            <a:picLocks noChangeAspect="1"/>
          </p:cNvPicPr>
          <p:nvPr/>
        </p:nvPicPr>
        <p:blipFill rotWithShape="1">
          <a:blip r:embed="rId5"/>
          <a:srcRect l="1196" r="5392"/>
          <a:stretch/>
        </p:blipFill>
        <p:spPr>
          <a:xfrm>
            <a:off x="6096000" y="1788557"/>
            <a:ext cx="6095999" cy="4143773"/>
          </a:xfrm>
          <a:prstGeom prst="rect">
            <a:avLst/>
          </a:prstGeom>
        </p:spPr>
      </p:pic>
    </p:spTree>
    <p:extLst>
      <p:ext uri="{BB962C8B-B14F-4D97-AF65-F5344CB8AC3E}">
        <p14:creationId xmlns:p14="http://schemas.microsoft.com/office/powerpoint/2010/main" val="755109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E49932-D116-5442-B28D-74F27968335D}"/>
              </a:ext>
            </a:extLst>
          </p:cNvPr>
          <p:cNvSpPr>
            <a:spLocks noGrp="1"/>
          </p:cNvSpPr>
          <p:nvPr>
            <p:ph type="body" sz="quarter" idx="12"/>
          </p:nvPr>
        </p:nvSpPr>
        <p:spPr/>
        <p:txBody>
          <a:bodyPr/>
          <a:lstStyle/>
          <a:p>
            <a:pPr>
              <a:lnSpc>
                <a:spcPct val="100000"/>
              </a:lnSpc>
              <a:spcBef>
                <a:spcPts val="0"/>
              </a:spcBef>
              <a:spcAft>
                <a:spcPts val="1800"/>
              </a:spcAft>
            </a:pPr>
            <a:r>
              <a:rPr lang="en-AU" i="1" dirty="0"/>
              <a:t>How can I help the </a:t>
            </a:r>
            <a:br>
              <a:rPr lang="en-AU" i="1" dirty="0"/>
            </a:br>
            <a:r>
              <a:rPr lang="en-AU" i="1" dirty="0"/>
              <a:t>Great Barrier Reef?</a:t>
            </a:r>
          </a:p>
          <a:p>
            <a:pPr>
              <a:lnSpc>
                <a:spcPct val="100000"/>
              </a:lnSpc>
              <a:spcBef>
                <a:spcPts val="0"/>
              </a:spcBef>
              <a:spcAft>
                <a:spcPts val="1800"/>
              </a:spcAft>
            </a:pPr>
            <a:r>
              <a:rPr lang="en-AU" sz="3200" dirty="0"/>
              <a:t>This is the overarching inquiry question that </a:t>
            </a:r>
            <a:br>
              <a:rPr lang="en-AU" sz="3200" dirty="0"/>
            </a:br>
            <a:r>
              <a:rPr lang="en-AU" sz="3200" dirty="0"/>
              <a:t>encompasses the entire </a:t>
            </a:r>
            <a:r>
              <a:rPr lang="en-AU" sz="3200" i="1" dirty="0"/>
              <a:t>Be a Marine Biologist </a:t>
            </a:r>
            <a:br>
              <a:rPr lang="en-AU" sz="3200" i="1" dirty="0"/>
            </a:br>
            <a:r>
              <a:rPr lang="en-AU" sz="3200" i="1" dirty="0"/>
              <a:t>for a </a:t>
            </a:r>
            <a:r>
              <a:rPr lang="en-AU" sz="3200" i="1" dirty="0" smtClean="0"/>
              <a:t>Day</a:t>
            </a:r>
            <a:r>
              <a:rPr lang="en-AU" sz="3200" dirty="0" smtClean="0"/>
              <a:t> </a:t>
            </a:r>
            <a:r>
              <a:rPr lang="en-AU" sz="3200" dirty="0"/>
              <a:t>program.</a:t>
            </a:r>
          </a:p>
        </p:txBody>
      </p:sp>
      <p:sp>
        <p:nvSpPr>
          <p:cNvPr id="3" name="Slide Number Placeholder 2">
            <a:extLst>
              <a:ext uri="{FF2B5EF4-FFF2-40B4-BE49-F238E27FC236}">
                <a16:creationId xmlns:a16="http://schemas.microsoft.com/office/drawing/2014/main" id="{C590D285-8F72-5B4A-A57A-307BC856746B}"/>
              </a:ext>
            </a:extLst>
          </p:cNvPr>
          <p:cNvSpPr>
            <a:spLocks noGrp="1"/>
          </p:cNvSpPr>
          <p:nvPr>
            <p:ph type="sldNum" sz="quarter" idx="13"/>
          </p:nvPr>
        </p:nvSpPr>
        <p:spPr/>
        <p:txBody>
          <a:bodyPr/>
          <a:lstStyle/>
          <a:p>
            <a:pPr algn="r"/>
            <a:fld id="{275F0495-0EA6-8F48-9FDA-F603597FF733}" type="slidenum">
              <a:rPr lang="en-US" smtClean="0"/>
              <a:pPr algn="r"/>
              <a:t>16</a:t>
            </a:fld>
            <a:endParaRPr lang="en-US" dirty="0"/>
          </a:p>
        </p:txBody>
      </p:sp>
    </p:spTree>
    <p:extLst>
      <p:ext uri="{BB962C8B-B14F-4D97-AF65-F5344CB8AC3E}">
        <p14:creationId xmlns:p14="http://schemas.microsoft.com/office/powerpoint/2010/main" val="3805947554"/>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160</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sz="3200" dirty="0"/>
              <a:t>Sea turtles are </a:t>
            </a:r>
            <a:r>
              <a:rPr lang="en-US" sz="3200" b="1" u="sng" dirty="0"/>
              <a:t>THREATENED WITH EXTINCTION</a:t>
            </a:r>
            <a:r>
              <a:rPr lang="en-US" sz="3200" b="1" dirty="0"/>
              <a:t>. </a:t>
            </a:r>
          </a:p>
          <a:p>
            <a:pPr algn="ctr">
              <a:spcAft>
                <a:spcPts val="1800"/>
              </a:spcAft>
            </a:pPr>
            <a:r>
              <a:rPr lang="en-US" sz="3200" dirty="0"/>
              <a:t>Count every turtle you see. </a:t>
            </a:r>
          </a:p>
          <a:p>
            <a:pPr algn="ctr">
              <a:spcAft>
                <a:spcPts val="1800"/>
              </a:spcAft>
            </a:pPr>
            <a:r>
              <a:rPr lang="en-US" sz="3200" dirty="0"/>
              <a:t>But tally the Green turtles and Hawksbill turtles separately.</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338032411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solidFill>
                  <a:schemeClr val="bg1"/>
                </a:solidFill>
              </a:rPr>
              <a:t>Sharks</a:t>
            </a:r>
            <a:endParaRPr lang="en-US" sz="2000" dirty="0">
              <a:solidFill>
                <a:schemeClr val="bg1"/>
              </a:solidFill>
            </a:endParaRPr>
          </a:p>
        </p:txBody>
      </p:sp>
    </p:spTree>
    <p:extLst>
      <p:ext uri="{BB962C8B-B14F-4D97-AF65-F5344CB8AC3E}">
        <p14:creationId xmlns:p14="http://schemas.microsoft.com/office/powerpoint/2010/main" val="20198665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7853FA-E67E-F34D-912D-B083935303C4}"/>
              </a:ext>
            </a:extLst>
          </p:cNvPr>
          <p:cNvSpPr>
            <a:spLocks noGrp="1"/>
          </p:cNvSpPr>
          <p:nvPr>
            <p:ph type="sldNum" sz="quarter" idx="13"/>
          </p:nvPr>
        </p:nvSpPr>
        <p:spPr/>
        <p:txBody>
          <a:bodyPr/>
          <a:lstStyle/>
          <a:p>
            <a:pPr algn="r"/>
            <a:fld id="{275F0495-0EA6-8F48-9FDA-F603597FF733}" type="slidenum">
              <a:rPr lang="en-US" smtClean="0"/>
              <a:pPr algn="r"/>
              <a:t>162</a:t>
            </a:fld>
            <a:endParaRPr lang="en-US" dirty="0"/>
          </a:p>
        </p:txBody>
      </p:sp>
      <p:sp>
        <p:nvSpPr>
          <p:cNvPr id="4" name="Content Placeholder 1">
            <a:extLst>
              <a:ext uri="{FF2B5EF4-FFF2-40B4-BE49-F238E27FC236}">
                <a16:creationId xmlns:a16="http://schemas.microsoft.com/office/drawing/2014/main" id="{1D559611-93A5-FA4C-BF92-594255F406EB}"/>
              </a:ext>
            </a:extLst>
          </p:cNvPr>
          <p:cNvSpPr txBox="1">
            <a:spLocks/>
          </p:cNvSpPr>
          <p:nvPr/>
        </p:nvSpPr>
        <p:spPr>
          <a:xfrm>
            <a:off x="515939" y="1295656"/>
            <a:ext cx="11160124" cy="4550508"/>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5" name="Title 2">
            <a:extLst>
              <a:ext uri="{FF2B5EF4-FFF2-40B4-BE49-F238E27FC236}">
                <a16:creationId xmlns:a16="http://schemas.microsoft.com/office/drawing/2014/main" id="{F300963B-B210-4F42-A0DF-C9E8102A2881}"/>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shark research.</a:t>
            </a:r>
          </a:p>
        </p:txBody>
      </p:sp>
    </p:spTree>
    <p:extLst>
      <p:ext uri="{BB962C8B-B14F-4D97-AF65-F5344CB8AC3E}">
        <p14:creationId xmlns:p14="http://schemas.microsoft.com/office/powerpoint/2010/main" val="38970942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163</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pPr algn="ctr"/>
            <a:r>
              <a:rPr lang="en-US" sz="4400" dirty="0"/>
              <a:t>Epaulette</a:t>
            </a:r>
            <a:br>
              <a:rPr lang="en-US" sz="4400" dirty="0"/>
            </a:br>
            <a:r>
              <a:rPr lang="en-US" sz="4400" dirty="0"/>
              <a:t>shark</a:t>
            </a:r>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81891310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3468F-D054-DD4A-B40B-C39B3DF4AD4E}"/>
              </a:ext>
            </a:extLst>
          </p:cNvPr>
          <p:cNvSpPr>
            <a:spLocks noGrp="1"/>
          </p:cNvSpPr>
          <p:nvPr>
            <p:ph type="sldNum" sz="quarter" idx="12"/>
          </p:nvPr>
        </p:nvSpPr>
        <p:spPr/>
        <p:txBody>
          <a:bodyPr/>
          <a:lstStyle/>
          <a:p>
            <a:pPr algn="r"/>
            <a:fld id="{275F0495-0EA6-8F48-9FDA-F603597FF733}" type="slidenum">
              <a:rPr lang="en-US" smtClean="0"/>
              <a:pPr algn="r"/>
              <a:t>164</a:t>
            </a:fld>
            <a:endParaRPr lang="en-US" dirty="0"/>
          </a:p>
        </p:txBody>
      </p:sp>
      <p:sp>
        <p:nvSpPr>
          <p:cNvPr id="3" name="Content Placeholder 2">
            <a:extLst>
              <a:ext uri="{FF2B5EF4-FFF2-40B4-BE49-F238E27FC236}">
                <a16:creationId xmlns:a16="http://schemas.microsoft.com/office/drawing/2014/main" id="{0D03C6BD-BB7F-7945-96E3-45488E8AB6BE}"/>
              </a:ext>
            </a:extLst>
          </p:cNvPr>
          <p:cNvSpPr>
            <a:spLocks noGrp="1"/>
          </p:cNvSpPr>
          <p:nvPr>
            <p:ph idx="1"/>
          </p:nvPr>
        </p:nvSpPr>
        <p:spPr/>
        <p:txBody>
          <a:bodyPr/>
          <a:lstStyle/>
          <a:p>
            <a:pPr algn="ctr"/>
            <a:r>
              <a:rPr lang="en-US" sz="4400" dirty="0"/>
              <a:t>Whale </a:t>
            </a:r>
            <a:br>
              <a:rPr lang="en-US" sz="4400" dirty="0"/>
            </a:br>
            <a:r>
              <a:rPr lang="en-US" sz="4400" dirty="0"/>
              <a:t>shark</a:t>
            </a:r>
          </a:p>
        </p:txBody>
      </p:sp>
      <p:pic>
        <p:nvPicPr>
          <p:cNvPr id="5" name="Picture Placeholder 4">
            <a:extLst>
              <a:ext uri="{FF2B5EF4-FFF2-40B4-BE49-F238E27FC236}">
                <a16:creationId xmlns:a16="http://schemas.microsoft.com/office/drawing/2014/main" id="{6BFE047D-0FCB-8441-AFA5-5D11E40F83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6703" r="9765"/>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EA03C19-7D74-FE4C-A331-DA4D7229B17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108545458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4E619A-5108-4442-8C53-8215CBFC41A8}"/>
              </a:ext>
            </a:extLst>
          </p:cNvPr>
          <p:cNvSpPr>
            <a:spLocks noGrp="1"/>
          </p:cNvSpPr>
          <p:nvPr>
            <p:ph type="sldNum" sz="quarter" idx="12"/>
          </p:nvPr>
        </p:nvSpPr>
        <p:spPr/>
        <p:txBody>
          <a:bodyPr/>
          <a:lstStyle/>
          <a:p>
            <a:pPr algn="r"/>
            <a:fld id="{275F0495-0EA6-8F48-9FDA-F603597FF733}" type="slidenum">
              <a:rPr lang="en-US" smtClean="0"/>
              <a:pPr algn="r"/>
              <a:t>165</a:t>
            </a:fld>
            <a:endParaRPr lang="en-US" dirty="0"/>
          </a:p>
        </p:txBody>
      </p:sp>
      <p:sp>
        <p:nvSpPr>
          <p:cNvPr id="3" name="Content Placeholder 2">
            <a:extLst>
              <a:ext uri="{FF2B5EF4-FFF2-40B4-BE49-F238E27FC236}">
                <a16:creationId xmlns:a16="http://schemas.microsoft.com/office/drawing/2014/main" id="{114808E5-CB5B-4F4C-95BF-711B8A195C50}"/>
              </a:ext>
            </a:extLst>
          </p:cNvPr>
          <p:cNvSpPr>
            <a:spLocks noGrp="1"/>
          </p:cNvSpPr>
          <p:nvPr>
            <p:ph idx="1"/>
          </p:nvPr>
        </p:nvSpPr>
        <p:spPr/>
        <p:txBody>
          <a:bodyPr/>
          <a:lstStyle/>
          <a:p>
            <a:pPr algn="ctr"/>
            <a:r>
              <a:rPr lang="en-US" sz="4400" dirty="0"/>
              <a:t>Grey reef</a:t>
            </a:r>
            <a:br>
              <a:rPr lang="en-US" sz="4400" dirty="0"/>
            </a:br>
            <a:r>
              <a:rPr lang="en-US" sz="4400" dirty="0"/>
              <a:t>shark</a:t>
            </a:r>
          </a:p>
        </p:txBody>
      </p:sp>
      <p:pic>
        <p:nvPicPr>
          <p:cNvPr id="5" name="Picture Placeholder 4">
            <a:extLst>
              <a:ext uri="{FF2B5EF4-FFF2-40B4-BE49-F238E27FC236}">
                <a16:creationId xmlns:a16="http://schemas.microsoft.com/office/drawing/2014/main" id="{4E1BF1CF-A3D3-2340-B814-E5ED5DB1B97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9401" r="19401"/>
          <a:stretch/>
        </p:blipFill>
        <p:spPr>
          <a:prstGeom prst="rect">
            <a:avLst/>
          </a:prstGeom>
        </p:spPr>
      </p:pic>
      <p:sp>
        <p:nvSpPr>
          <p:cNvPr id="7" name="TextBox 6">
            <a:extLst>
              <a:ext uri="{FF2B5EF4-FFF2-40B4-BE49-F238E27FC236}">
                <a16:creationId xmlns:a16="http://schemas.microsoft.com/office/drawing/2014/main" id="{95FBBA45-F1AB-EB4E-A45E-F6A3F6325BD4}"/>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64066996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97A663-4F39-694B-94EE-05B6CAE34A01}"/>
              </a:ext>
            </a:extLst>
          </p:cNvPr>
          <p:cNvSpPr>
            <a:spLocks noGrp="1"/>
          </p:cNvSpPr>
          <p:nvPr>
            <p:ph type="sldNum" sz="quarter" idx="12"/>
          </p:nvPr>
        </p:nvSpPr>
        <p:spPr/>
        <p:txBody>
          <a:bodyPr/>
          <a:lstStyle/>
          <a:p>
            <a:pPr algn="r"/>
            <a:fld id="{275F0495-0EA6-8F48-9FDA-F603597FF733}" type="slidenum">
              <a:rPr lang="en-US" smtClean="0"/>
              <a:pPr algn="r"/>
              <a:t>166</a:t>
            </a:fld>
            <a:endParaRPr lang="en-US" dirty="0"/>
          </a:p>
        </p:txBody>
      </p:sp>
      <p:sp>
        <p:nvSpPr>
          <p:cNvPr id="5" name="Content Placeholder 2">
            <a:extLst>
              <a:ext uri="{FF2B5EF4-FFF2-40B4-BE49-F238E27FC236}">
                <a16:creationId xmlns:a16="http://schemas.microsoft.com/office/drawing/2014/main" id="{1B09F384-775A-CF40-AA24-90F3E46F4778}"/>
              </a:ext>
            </a:extLst>
          </p:cNvPr>
          <p:cNvSpPr>
            <a:spLocks noGrp="1"/>
          </p:cNvSpPr>
          <p:nvPr>
            <p:ph idx="1"/>
          </p:nvPr>
        </p:nvSpPr>
        <p:spPr/>
        <p:txBody>
          <a:bodyPr/>
          <a:lstStyle/>
          <a:p>
            <a:pPr algn="ctr"/>
            <a:r>
              <a:rPr lang="en-US" sz="4400" dirty="0"/>
              <a:t>Hammerhead </a:t>
            </a:r>
            <a:br>
              <a:rPr lang="en-US" sz="4400" dirty="0"/>
            </a:br>
            <a:r>
              <a:rPr lang="en-US" sz="4400" dirty="0"/>
              <a:t>shark</a:t>
            </a:r>
          </a:p>
        </p:txBody>
      </p:sp>
      <p:pic>
        <p:nvPicPr>
          <p:cNvPr id="6" name="Picture Placeholder 4">
            <a:extLst>
              <a:ext uri="{FF2B5EF4-FFF2-40B4-BE49-F238E27FC236}">
                <a16:creationId xmlns:a16="http://schemas.microsoft.com/office/drawing/2014/main" id="{47C6B616-EBB0-794F-B198-D65BB8EAE62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
        <p:nvSpPr>
          <p:cNvPr id="7" name="TextBox 6">
            <a:extLst>
              <a:ext uri="{FF2B5EF4-FFF2-40B4-BE49-F238E27FC236}">
                <a16:creationId xmlns:a16="http://schemas.microsoft.com/office/drawing/2014/main" id="{53AAA65E-229B-9F45-97B0-A9C08ED712FD}"/>
              </a:ext>
            </a:extLst>
          </p:cNvPr>
          <p:cNvSpPr txBox="1"/>
          <p:nvPr/>
        </p:nvSpPr>
        <p:spPr>
          <a:xfrm>
            <a:off x="9606708" y="558521"/>
            <a:ext cx="2069353" cy="707886"/>
          </a:xfrm>
          <a:prstGeom prst="rect">
            <a:avLst/>
          </a:prstGeom>
          <a:noFill/>
        </p:spPr>
        <p:txBody>
          <a:bodyPr wrap="square">
            <a:spAutoFit/>
          </a:bodyPr>
          <a:lstStyle/>
          <a:p>
            <a:pPr algn="ctr"/>
            <a:r>
              <a:rPr lang="en-US" sz="2000" b="1" u="sng" dirty="0">
                <a:solidFill>
                  <a:schemeClr val="bg1"/>
                </a:solidFill>
              </a:rPr>
              <a:t>CRITICALLY ENDANGERED</a:t>
            </a:r>
          </a:p>
        </p:txBody>
      </p:sp>
    </p:spTree>
    <p:extLst>
      <p:ext uri="{BB962C8B-B14F-4D97-AF65-F5344CB8AC3E}">
        <p14:creationId xmlns:p14="http://schemas.microsoft.com/office/powerpoint/2010/main" val="107621691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79E1D2-3E93-0040-BEDC-4DB77CA4E390}"/>
              </a:ext>
            </a:extLst>
          </p:cNvPr>
          <p:cNvSpPr>
            <a:spLocks noGrp="1"/>
          </p:cNvSpPr>
          <p:nvPr>
            <p:ph type="sldNum" sz="quarter" idx="12"/>
          </p:nvPr>
        </p:nvSpPr>
        <p:spPr/>
        <p:txBody>
          <a:bodyPr/>
          <a:lstStyle/>
          <a:p>
            <a:pPr algn="r"/>
            <a:fld id="{275F0495-0EA6-8F48-9FDA-F603597FF733}" type="slidenum">
              <a:rPr lang="en-US" smtClean="0"/>
              <a:pPr algn="r"/>
              <a:t>167</a:t>
            </a:fld>
            <a:endParaRPr lang="en-US" dirty="0"/>
          </a:p>
        </p:txBody>
      </p:sp>
      <p:sp>
        <p:nvSpPr>
          <p:cNvPr id="5" name="Content Placeholder 2">
            <a:extLst>
              <a:ext uri="{FF2B5EF4-FFF2-40B4-BE49-F238E27FC236}">
                <a16:creationId xmlns:a16="http://schemas.microsoft.com/office/drawing/2014/main" id="{3421BF35-129E-2140-A06D-1A6C83982FEC}"/>
              </a:ext>
            </a:extLst>
          </p:cNvPr>
          <p:cNvSpPr>
            <a:spLocks noGrp="1"/>
          </p:cNvSpPr>
          <p:nvPr>
            <p:ph idx="1"/>
          </p:nvPr>
        </p:nvSpPr>
        <p:spPr/>
        <p:txBody>
          <a:bodyPr/>
          <a:lstStyle/>
          <a:p>
            <a:pPr algn="ctr"/>
            <a:r>
              <a:rPr lang="en-US" sz="4400" dirty="0"/>
              <a:t>Bronze whaler</a:t>
            </a:r>
            <a:br>
              <a:rPr lang="en-US" sz="4400" dirty="0"/>
            </a:br>
            <a:r>
              <a:rPr lang="en-US" sz="4400" dirty="0"/>
              <a:t>shark</a:t>
            </a:r>
          </a:p>
        </p:txBody>
      </p:sp>
      <p:pic>
        <p:nvPicPr>
          <p:cNvPr id="6" name="Picture Placeholder 4">
            <a:extLst>
              <a:ext uri="{FF2B5EF4-FFF2-40B4-BE49-F238E27FC236}">
                <a16:creationId xmlns:a16="http://schemas.microsoft.com/office/drawing/2014/main" id="{9E71DF2E-2335-D443-B96B-281F3E0EF39A}"/>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567" r="18567"/>
          <a:stretch/>
        </p:blipFill>
        <p:spPr>
          <a:prstGeom prst="rect">
            <a:avLst/>
          </a:prstGeom>
        </p:spPr>
      </p:pic>
      <p:sp>
        <p:nvSpPr>
          <p:cNvPr id="7" name="TextBox 6">
            <a:extLst>
              <a:ext uri="{FF2B5EF4-FFF2-40B4-BE49-F238E27FC236}">
                <a16:creationId xmlns:a16="http://schemas.microsoft.com/office/drawing/2014/main" id="{05F82023-EDAE-7E40-ADCB-91041C1DF9EE}"/>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105352892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46BC8F-A21F-634A-96BE-6BD9E82E1BA0}"/>
              </a:ext>
            </a:extLst>
          </p:cNvPr>
          <p:cNvSpPr>
            <a:spLocks noGrp="1"/>
          </p:cNvSpPr>
          <p:nvPr>
            <p:ph type="sldNum" sz="quarter" idx="12"/>
          </p:nvPr>
        </p:nvSpPr>
        <p:spPr/>
        <p:txBody>
          <a:bodyPr/>
          <a:lstStyle/>
          <a:p>
            <a:pPr algn="r"/>
            <a:fld id="{275F0495-0EA6-8F48-9FDA-F603597FF733}" type="slidenum">
              <a:rPr lang="en-US" smtClean="0"/>
              <a:pPr algn="r"/>
              <a:t>168</a:t>
            </a:fld>
            <a:endParaRPr lang="en-US" dirty="0"/>
          </a:p>
        </p:txBody>
      </p:sp>
      <p:sp>
        <p:nvSpPr>
          <p:cNvPr id="5" name="Content Placeholder 2">
            <a:extLst>
              <a:ext uri="{FF2B5EF4-FFF2-40B4-BE49-F238E27FC236}">
                <a16:creationId xmlns:a16="http://schemas.microsoft.com/office/drawing/2014/main" id="{5CF110BD-BAC5-B94B-B7B0-181BA66246F1}"/>
              </a:ext>
            </a:extLst>
          </p:cNvPr>
          <p:cNvSpPr>
            <a:spLocks noGrp="1"/>
          </p:cNvSpPr>
          <p:nvPr>
            <p:ph idx="1"/>
          </p:nvPr>
        </p:nvSpPr>
        <p:spPr/>
        <p:txBody>
          <a:bodyPr/>
          <a:lstStyle/>
          <a:p>
            <a:pPr algn="ctr"/>
            <a:r>
              <a:rPr lang="en-US" sz="4400" dirty="0"/>
              <a:t>Tawny nurse </a:t>
            </a:r>
            <a:br>
              <a:rPr lang="en-US" sz="4400" dirty="0"/>
            </a:br>
            <a:r>
              <a:rPr lang="en-US" sz="4400" dirty="0"/>
              <a:t>shark</a:t>
            </a:r>
          </a:p>
        </p:txBody>
      </p:sp>
      <p:pic>
        <p:nvPicPr>
          <p:cNvPr id="6" name="Picture Placeholder 4">
            <a:extLst>
              <a:ext uri="{FF2B5EF4-FFF2-40B4-BE49-F238E27FC236}">
                <a16:creationId xmlns:a16="http://schemas.microsoft.com/office/drawing/2014/main" id="{E11ED8DF-C9B2-DB40-AADB-C1F181373FC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9058" t="1831" r="9112" b="1831"/>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67D06023-9D67-4743-BD9A-0D9CDF0F707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43665951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11C70C-2C31-CC40-B551-794B4E7770CF}"/>
              </a:ext>
            </a:extLst>
          </p:cNvPr>
          <p:cNvSpPr>
            <a:spLocks noGrp="1"/>
          </p:cNvSpPr>
          <p:nvPr>
            <p:ph type="sldNum" sz="quarter" idx="12"/>
          </p:nvPr>
        </p:nvSpPr>
        <p:spPr/>
        <p:txBody>
          <a:bodyPr/>
          <a:lstStyle/>
          <a:p>
            <a:pPr algn="r"/>
            <a:fld id="{275F0495-0EA6-8F48-9FDA-F603597FF733}" type="slidenum">
              <a:rPr lang="en-US" smtClean="0"/>
              <a:pPr algn="r"/>
              <a:t>169</a:t>
            </a:fld>
            <a:endParaRPr lang="en-US" dirty="0"/>
          </a:p>
        </p:txBody>
      </p:sp>
      <p:sp>
        <p:nvSpPr>
          <p:cNvPr id="5" name="Content Placeholder 2">
            <a:extLst>
              <a:ext uri="{FF2B5EF4-FFF2-40B4-BE49-F238E27FC236}">
                <a16:creationId xmlns:a16="http://schemas.microsoft.com/office/drawing/2014/main" id="{14BC8CAD-7555-2243-BC9F-D408FCDB44FA}"/>
              </a:ext>
            </a:extLst>
          </p:cNvPr>
          <p:cNvSpPr>
            <a:spLocks noGrp="1"/>
          </p:cNvSpPr>
          <p:nvPr>
            <p:ph idx="1"/>
          </p:nvPr>
        </p:nvSpPr>
        <p:spPr/>
        <p:txBody>
          <a:bodyPr/>
          <a:lstStyle/>
          <a:p>
            <a:pPr algn="ctr"/>
            <a:r>
              <a:rPr lang="en-US" sz="4400" dirty="0"/>
              <a:t>Wobbegong </a:t>
            </a:r>
            <a:br>
              <a:rPr lang="en-US" sz="4400" dirty="0"/>
            </a:br>
            <a:r>
              <a:rPr lang="en-US" sz="4400" dirty="0"/>
              <a:t>shark</a:t>
            </a:r>
          </a:p>
        </p:txBody>
      </p:sp>
      <p:pic>
        <p:nvPicPr>
          <p:cNvPr id="6" name="Picture Placeholder 4">
            <a:extLst>
              <a:ext uri="{FF2B5EF4-FFF2-40B4-BE49-F238E27FC236}">
                <a16:creationId xmlns:a16="http://schemas.microsoft.com/office/drawing/2014/main" id="{7D58E63D-1914-3143-9AA9-7C01E4D2918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4182898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a:t>
            </a:r>
            <a:r>
              <a:rPr lang="en-AU" sz="2000" dirty="0" smtClean="0">
                <a:solidFill>
                  <a:schemeClr val="tx2"/>
                </a:solidFill>
                <a:highlight>
                  <a:srgbClr val="FFFF00"/>
                </a:highlight>
              </a:rPr>
              <a:t>reef guides </a:t>
            </a:r>
            <a:r>
              <a:rPr lang="en-AU" sz="2000" dirty="0">
                <a:solidFill>
                  <a:schemeClr val="tx2"/>
                </a:solidFill>
                <a:highlight>
                  <a:srgbClr val="FFFF00"/>
                </a:highlight>
              </a:rPr>
              <a:t>conducting Eye on the Reef surveys (on snorkel) with your operation as an example of what the students can do to help the reef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a:xfrm>
            <a:off x="515937" y="549275"/>
            <a:ext cx="11160125" cy="5565775"/>
          </a:xfrm>
        </p:spPr>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17</a:t>
            </a:fld>
            <a:endParaRPr lang="en-US" dirty="0"/>
          </a:p>
        </p:txBody>
      </p:sp>
    </p:spTree>
    <p:extLst>
      <p:ext uri="{BB962C8B-B14F-4D97-AF65-F5344CB8AC3E}">
        <p14:creationId xmlns:p14="http://schemas.microsoft.com/office/powerpoint/2010/main" val="91634405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2A43AD-3338-F240-9EAC-094B1B6B0E32}"/>
              </a:ext>
            </a:extLst>
          </p:cNvPr>
          <p:cNvSpPr>
            <a:spLocks noGrp="1"/>
          </p:cNvSpPr>
          <p:nvPr>
            <p:ph type="sldNum" sz="quarter" idx="12"/>
          </p:nvPr>
        </p:nvSpPr>
        <p:spPr/>
        <p:txBody>
          <a:bodyPr/>
          <a:lstStyle/>
          <a:p>
            <a:pPr algn="r"/>
            <a:fld id="{275F0495-0EA6-8F48-9FDA-F603597FF733}" type="slidenum">
              <a:rPr lang="en-US" smtClean="0"/>
              <a:pPr algn="r"/>
              <a:t>170</a:t>
            </a:fld>
            <a:endParaRPr lang="en-US" dirty="0"/>
          </a:p>
        </p:txBody>
      </p:sp>
      <p:sp>
        <p:nvSpPr>
          <p:cNvPr id="5" name="Content Placeholder 2">
            <a:extLst>
              <a:ext uri="{FF2B5EF4-FFF2-40B4-BE49-F238E27FC236}">
                <a16:creationId xmlns:a16="http://schemas.microsoft.com/office/drawing/2014/main" id="{50F274D5-2DE5-FA48-A3FE-526197AD604C}"/>
              </a:ext>
            </a:extLst>
          </p:cNvPr>
          <p:cNvSpPr>
            <a:spLocks noGrp="1"/>
          </p:cNvSpPr>
          <p:nvPr>
            <p:ph idx="1"/>
          </p:nvPr>
        </p:nvSpPr>
        <p:spPr/>
        <p:txBody>
          <a:bodyPr/>
          <a:lstStyle/>
          <a:p>
            <a:pPr algn="ctr"/>
            <a:r>
              <a:rPr lang="en-US" sz="4400" dirty="0"/>
              <a:t>Leopard</a:t>
            </a:r>
            <a:br>
              <a:rPr lang="en-US" sz="4400" dirty="0"/>
            </a:br>
            <a:r>
              <a:rPr lang="en-US" sz="4400" dirty="0"/>
              <a:t>shark</a:t>
            </a:r>
          </a:p>
        </p:txBody>
      </p:sp>
      <p:pic>
        <p:nvPicPr>
          <p:cNvPr id="6" name="Picture Placeholder 4">
            <a:extLst>
              <a:ext uri="{FF2B5EF4-FFF2-40B4-BE49-F238E27FC236}">
                <a16:creationId xmlns:a16="http://schemas.microsoft.com/office/drawing/2014/main" id="{FA8E7882-D13D-C64E-95C4-0E52B8BE199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11" r="17911"/>
          <a:stretch/>
        </p:blipFill>
        <p:spPr>
          <a:prstGeom prst="rect">
            <a:avLst/>
          </a:prstGeom>
        </p:spPr>
      </p:pic>
    </p:spTree>
    <p:extLst>
      <p:ext uri="{BB962C8B-B14F-4D97-AF65-F5344CB8AC3E}">
        <p14:creationId xmlns:p14="http://schemas.microsoft.com/office/powerpoint/2010/main" val="357646420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77E32E-C444-5845-9EB8-BD829F46F557}"/>
              </a:ext>
            </a:extLst>
          </p:cNvPr>
          <p:cNvSpPr>
            <a:spLocks noGrp="1"/>
          </p:cNvSpPr>
          <p:nvPr>
            <p:ph type="sldNum" sz="quarter" idx="12"/>
          </p:nvPr>
        </p:nvSpPr>
        <p:spPr/>
        <p:txBody>
          <a:bodyPr/>
          <a:lstStyle/>
          <a:p>
            <a:pPr algn="r"/>
            <a:fld id="{275F0495-0EA6-8F48-9FDA-F603597FF733}" type="slidenum">
              <a:rPr lang="en-US" smtClean="0"/>
              <a:pPr algn="r"/>
              <a:t>171</a:t>
            </a:fld>
            <a:endParaRPr lang="en-US" dirty="0"/>
          </a:p>
        </p:txBody>
      </p:sp>
      <p:sp>
        <p:nvSpPr>
          <p:cNvPr id="3" name="Content Placeholder 2">
            <a:extLst>
              <a:ext uri="{FF2B5EF4-FFF2-40B4-BE49-F238E27FC236}">
                <a16:creationId xmlns:a16="http://schemas.microsoft.com/office/drawing/2014/main" id="{A3BCB5C0-643E-204D-B8D7-EF2E61B97FF9}"/>
              </a:ext>
            </a:extLst>
          </p:cNvPr>
          <p:cNvSpPr>
            <a:spLocks noGrp="1"/>
          </p:cNvSpPr>
          <p:nvPr>
            <p:ph idx="1"/>
          </p:nvPr>
        </p:nvSpPr>
        <p:spPr/>
        <p:txBody>
          <a:bodyPr/>
          <a:lstStyle/>
          <a:p>
            <a:pPr algn="ctr"/>
            <a:r>
              <a:rPr lang="en-US" sz="3200" dirty="0"/>
              <a:t>Electro-receptors (tiny dots) on a shark’s nose sense electricity and vibrations to detect prey.</a:t>
            </a:r>
          </a:p>
        </p:txBody>
      </p:sp>
      <p:pic>
        <p:nvPicPr>
          <p:cNvPr id="5" name="Picture Placeholder 4">
            <a:extLst>
              <a:ext uri="{FF2B5EF4-FFF2-40B4-BE49-F238E27FC236}">
                <a16:creationId xmlns:a16="http://schemas.microsoft.com/office/drawing/2014/main" id="{EBB6E529-1A0B-7943-9B9C-100F77A0284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51" r="13851"/>
          <a:stretch/>
        </p:blipFill>
        <p:spPr>
          <a:prstGeom prst="rect">
            <a:avLst/>
          </a:prstGeom>
        </p:spPr>
      </p:pic>
      <p:sp>
        <p:nvSpPr>
          <p:cNvPr id="6" name="Arrow: Right 1">
            <a:extLst>
              <a:ext uri="{FF2B5EF4-FFF2-40B4-BE49-F238E27FC236}">
                <a16:creationId xmlns:a16="http://schemas.microsoft.com/office/drawing/2014/main" id="{F7F410FA-BF7A-1E4C-9725-54127AA9FECD}"/>
              </a:ext>
            </a:extLst>
          </p:cNvPr>
          <p:cNvSpPr/>
          <p:nvPr/>
        </p:nvSpPr>
        <p:spPr>
          <a:xfrm rot="18552400">
            <a:off x="7603455" y="2410301"/>
            <a:ext cx="926920" cy="707088"/>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568B16F3-F159-E04D-B9FC-CF1DFD5CA15E}"/>
              </a:ext>
            </a:extLst>
          </p:cNvPr>
          <p:cNvSpPr txBox="1"/>
          <p:nvPr/>
        </p:nvSpPr>
        <p:spPr>
          <a:xfrm>
            <a:off x="9067471" y="5731330"/>
            <a:ext cx="2534852" cy="338554"/>
          </a:xfrm>
          <a:prstGeom prst="rect">
            <a:avLst/>
          </a:prstGeom>
          <a:solidFill>
            <a:schemeClr val="tx2"/>
          </a:solidFill>
          <a:ln>
            <a:noFill/>
          </a:ln>
        </p:spPr>
        <p:txBody>
          <a:bodyPr wrap="square" rtlCol="0">
            <a:spAutoFit/>
          </a:bodyPr>
          <a:lstStyle/>
          <a:p>
            <a:r>
              <a:rPr lang="en-US" sz="1600" dirty="0">
                <a:solidFill>
                  <a:schemeClr val="bg1"/>
                </a:solidFill>
              </a:rPr>
              <a:t>Leopard shark (harmless)</a:t>
            </a:r>
          </a:p>
        </p:txBody>
      </p:sp>
    </p:spTree>
    <p:extLst>
      <p:ext uri="{BB962C8B-B14F-4D97-AF65-F5344CB8AC3E}">
        <p14:creationId xmlns:p14="http://schemas.microsoft.com/office/powerpoint/2010/main" val="347030860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0349FC-6752-224D-A9CE-5F1A7AB6C81F}"/>
              </a:ext>
            </a:extLst>
          </p:cNvPr>
          <p:cNvSpPr>
            <a:spLocks noGrp="1"/>
          </p:cNvSpPr>
          <p:nvPr>
            <p:ph type="body" sz="quarter" idx="12"/>
          </p:nvPr>
        </p:nvSpPr>
        <p:spPr/>
        <p:txBody>
          <a:bodyPr/>
          <a:lstStyle/>
          <a:p>
            <a:pPr>
              <a:lnSpc>
                <a:spcPct val="100000"/>
              </a:lnSpc>
              <a:spcBef>
                <a:spcPts val="0"/>
              </a:spcBef>
              <a:spcAft>
                <a:spcPts val="1800"/>
              </a:spcAft>
            </a:pPr>
            <a:r>
              <a:rPr lang="en-US" dirty="0"/>
              <a:t>Count </a:t>
            </a:r>
            <a:r>
              <a:rPr lang="en-US" dirty="0" smtClean="0"/>
              <a:t>every </a:t>
            </a:r>
            <a:r>
              <a:rPr lang="en-US" dirty="0"/>
              <a:t>shark you see.</a:t>
            </a:r>
          </a:p>
          <a:p>
            <a:pPr>
              <a:lnSpc>
                <a:spcPct val="100000"/>
              </a:lnSpc>
              <a:spcBef>
                <a:spcPts val="0"/>
              </a:spcBef>
              <a:spcAft>
                <a:spcPts val="1800"/>
              </a:spcAft>
            </a:pPr>
            <a:r>
              <a:rPr lang="en-US" sz="4400" dirty="0"/>
              <a:t> </a:t>
            </a:r>
            <a:r>
              <a:rPr lang="en-US" sz="3200" dirty="0"/>
              <a:t>But tally the Whitetip reef sharks and </a:t>
            </a:r>
            <a:br>
              <a:rPr lang="en-US" sz="3200" dirty="0"/>
            </a:br>
            <a:r>
              <a:rPr lang="en-US" sz="3200" dirty="0"/>
              <a:t>Blacktip reef sharks separately.</a:t>
            </a:r>
          </a:p>
        </p:txBody>
      </p:sp>
      <p:sp>
        <p:nvSpPr>
          <p:cNvPr id="3" name="Slide Number Placeholder 2">
            <a:extLst>
              <a:ext uri="{FF2B5EF4-FFF2-40B4-BE49-F238E27FC236}">
                <a16:creationId xmlns:a16="http://schemas.microsoft.com/office/drawing/2014/main" id="{5CB17F1C-0B68-2B46-85AF-2EFD2A66C8FA}"/>
              </a:ext>
            </a:extLst>
          </p:cNvPr>
          <p:cNvSpPr>
            <a:spLocks noGrp="1"/>
          </p:cNvSpPr>
          <p:nvPr>
            <p:ph type="sldNum" sz="quarter" idx="13"/>
          </p:nvPr>
        </p:nvSpPr>
        <p:spPr/>
        <p:txBody>
          <a:bodyPr/>
          <a:lstStyle/>
          <a:p>
            <a:pPr algn="r"/>
            <a:fld id="{275F0495-0EA6-8F48-9FDA-F603597FF733}" type="slidenum">
              <a:rPr lang="en-US" smtClean="0"/>
              <a:pPr algn="r"/>
              <a:t>172</a:t>
            </a:fld>
            <a:endParaRPr lang="en-US" dirty="0"/>
          </a:p>
        </p:txBody>
      </p:sp>
    </p:spTree>
    <p:extLst>
      <p:ext uri="{BB962C8B-B14F-4D97-AF65-F5344CB8AC3E}">
        <p14:creationId xmlns:p14="http://schemas.microsoft.com/office/powerpoint/2010/main" val="409761384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173</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pPr algn="ctr"/>
            <a:r>
              <a:rPr lang="en-AU" sz="4400" dirty="0"/>
              <a:t>Whitetip reef </a:t>
            </a:r>
            <a:br>
              <a:rPr lang="en-AU" sz="4400" dirty="0"/>
            </a:br>
            <a:r>
              <a:rPr lang="en-AU" sz="4400" dirty="0"/>
              <a:t>shark</a:t>
            </a:r>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565194" cy="707886"/>
          </a:xfrm>
          <a:prstGeom prst="rect">
            <a:avLst/>
          </a:prstGeom>
          <a:solidFill>
            <a:srgbClr val="FFFFFF"/>
          </a:solidFill>
        </p:spPr>
        <p:txBody>
          <a:bodyPr wrap="square" rtlCol="0">
            <a:spAutoFit/>
          </a:bodyPr>
          <a:lstStyle/>
          <a:p>
            <a:pPr algn="ctr"/>
            <a:r>
              <a:rPr lang="en-AU" sz="2000" dirty="0">
                <a:solidFill>
                  <a:schemeClr val="tx2"/>
                </a:solidFill>
              </a:rPr>
              <a:t>White tip on dorsal fin</a:t>
            </a:r>
          </a:p>
        </p:txBody>
      </p:sp>
    </p:spTree>
    <p:extLst>
      <p:ext uri="{BB962C8B-B14F-4D97-AF65-F5344CB8AC3E}">
        <p14:creationId xmlns:p14="http://schemas.microsoft.com/office/powerpoint/2010/main" val="373494245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DECAAC1-AC9B-3344-8288-1624DD0360E4}"/>
              </a:ext>
            </a:extLst>
          </p:cNvPr>
          <p:cNvPicPr>
            <a:picLocks noChangeAspect="1"/>
          </p:cNvPicPr>
          <p:nvPr/>
        </p:nvPicPr>
        <p:blipFill>
          <a:blip r:embed="rId5"/>
          <a:stretch>
            <a:fillRect/>
          </a:stretch>
        </p:blipFill>
        <p:spPr>
          <a:xfrm>
            <a:off x="5103448" y="844849"/>
            <a:ext cx="6141269" cy="4905905"/>
          </a:xfrm>
          <a:prstGeom prst="rect">
            <a:avLst/>
          </a:prstGeom>
        </p:spPr>
      </p:pic>
      <p:sp>
        <p:nvSpPr>
          <p:cNvPr id="3" name="Slide Number Placeholder 2">
            <a:extLst>
              <a:ext uri="{FF2B5EF4-FFF2-40B4-BE49-F238E27FC236}">
                <a16:creationId xmlns:a16="http://schemas.microsoft.com/office/drawing/2014/main" id="{1E9EF3EF-05FF-324C-BCCB-066F2F3B40CD}"/>
              </a:ext>
            </a:extLst>
          </p:cNvPr>
          <p:cNvSpPr>
            <a:spLocks noGrp="1"/>
          </p:cNvSpPr>
          <p:nvPr>
            <p:ph type="sldNum" sz="quarter" idx="13"/>
          </p:nvPr>
        </p:nvSpPr>
        <p:spPr/>
        <p:txBody>
          <a:bodyPr/>
          <a:lstStyle/>
          <a:p>
            <a:pPr algn="r"/>
            <a:fld id="{275F0495-0EA6-8F48-9FDA-F603597FF733}" type="slidenum">
              <a:rPr lang="en-US" smtClean="0"/>
              <a:pPr algn="r"/>
              <a:t>174</a:t>
            </a:fld>
            <a:endParaRPr lang="en-US" dirty="0"/>
          </a:p>
        </p:txBody>
      </p:sp>
      <p:sp>
        <p:nvSpPr>
          <p:cNvPr id="5" name="Rectangle 4">
            <a:extLst>
              <a:ext uri="{FF2B5EF4-FFF2-40B4-BE49-F238E27FC236}">
                <a16:creationId xmlns:a16="http://schemas.microsoft.com/office/drawing/2014/main" id="{CFC4AEBF-E897-EE48-904F-7895143F855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107577624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175</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pPr algn="ctr"/>
            <a:r>
              <a:rPr lang="en-AU" sz="4400" dirty="0"/>
              <a:t>Blacktip reef </a:t>
            </a:r>
            <a:br>
              <a:rPr lang="en-AU" sz="4400" dirty="0"/>
            </a:br>
            <a:r>
              <a:rPr lang="en-AU" sz="4400" dirty="0"/>
              <a:t>shark</a:t>
            </a:r>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565194" cy="707886"/>
          </a:xfrm>
          <a:prstGeom prst="rect">
            <a:avLst/>
          </a:prstGeom>
          <a:solidFill>
            <a:srgbClr val="FFFFFF"/>
          </a:solidFill>
        </p:spPr>
        <p:txBody>
          <a:bodyPr wrap="square" rtlCol="0">
            <a:spAutoFit/>
          </a:bodyPr>
          <a:lstStyle/>
          <a:p>
            <a:pPr algn="ctr"/>
            <a:r>
              <a:rPr lang="en-AU" sz="2000" dirty="0">
                <a:solidFill>
                  <a:schemeClr val="tx2"/>
                </a:solidFill>
              </a:rPr>
              <a:t>Black tip on dorsal fin</a:t>
            </a:r>
          </a:p>
        </p:txBody>
      </p:sp>
    </p:spTree>
    <p:extLst>
      <p:ext uri="{BB962C8B-B14F-4D97-AF65-F5344CB8AC3E}">
        <p14:creationId xmlns:p14="http://schemas.microsoft.com/office/powerpoint/2010/main" val="267658703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hlinkClick r:id="rId4"/>
            <a:extLst>
              <a:ext uri="{FF2B5EF4-FFF2-40B4-BE49-F238E27FC236}">
                <a16:creationId xmlns:a16="http://schemas.microsoft.com/office/drawing/2014/main" id="{5A1267F1-AA29-B643-9875-B26F84D40B8B}"/>
              </a:ext>
            </a:extLst>
          </p:cNvPr>
          <p:cNvPicPr>
            <a:picLocks noChangeAspect="1"/>
          </p:cNvPicPr>
          <p:nvPr/>
        </p:nvPicPr>
        <p:blipFill>
          <a:blip r:embed="rId5"/>
          <a:stretch>
            <a:fillRect/>
          </a:stretch>
        </p:blipFill>
        <p:spPr>
          <a:xfrm>
            <a:off x="5103448" y="859939"/>
            <a:ext cx="6141269" cy="4868513"/>
          </a:xfrm>
          <a:prstGeom prst="rect">
            <a:avLst/>
          </a:prstGeom>
        </p:spPr>
      </p:pic>
      <p:sp>
        <p:nvSpPr>
          <p:cNvPr id="3" name="Slide Number Placeholder 2">
            <a:extLst>
              <a:ext uri="{FF2B5EF4-FFF2-40B4-BE49-F238E27FC236}">
                <a16:creationId xmlns:a16="http://schemas.microsoft.com/office/drawing/2014/main" id="{1E9EF3EF-05FF-324C-BCCB-066F2F3B40CD}"/>
              </a:ext>
            </a:extLst>
          </p:cNvPr>
          <p:cNvSpPr>
            <a:spLocks noGrp="1"/>
          </p:cNvSpPr>
          <p:nvPr>
            <p:ph type="sldNum" sz="quarter" idx="13"/>
          </p:nvPr>
        </p:nvSpPr>
        <p:spPr/>
        <p:txBody>
          <a:bodyPr/>
          <a:lstStyle/>
          <a:p>
            <a:pPr algn="r"/>
            <a:fld id="{275F0495-0EA6-8F48-9FDA-F603597FF733}" type="slidenum">
              <a:rPr lang="en-US" smtClean="0"/>
              <a:pPr algn="r"/>
              <a:t>176</a:t>
            </a:fld>
            <a:endParaRPr lang="en-US" dirty="0"/>
          </a:p>
        </p:txBody>
      </p:sp>
      <p:sp>
        <p:nvSpPr>
          <p:cNvPr id="5" name="Rectangle 4">
            <a:extLst>
              <a:ext uri="{FF2B5EF4-FFF2-40B4-BE49-F238E27FC236}">
                <a16:creationId xmlns:a16="http://schemas.microsoft.com/office/drawing/2014/main" id="{CFC4AEBF-E897-EE48-904F-7895143F855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86887125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177</a:t>
            </a:fld>
            <a:endParaRPr lang="en-US" dirty="0"/>
          </a:p>
        </p:txBody>
      </p:sp>
      <p:pic>
        <p:nvPicPr>
          <p:cNvPr id="5" name="Picture 4">
            <a:extLst>
              <a:ext uri="{FF2B5EF4-FFF2-40B4-BE49-F238E27FC236}">
                <a16:creationId xmlns:a16="http://schemas.microsoft.com/office/drawing/2014/main" id="{3ECC8683-CE28-7D45-AD37-10FB1536D08D}"/>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spTree>
    <p:extLst>
      <p:ext uri="{BB962C8B-B14F-4D97-AF65-F5344CB8AC3E}">
        <p14:creationId xmlns:p14="http://schemas.microsoft.com/office/powerpoint/2010/main" val="383925069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05D347-0B2F-B34B-A637-1B1F658C966C}"/>
              </a:ext>
            </a:extLst>
          </p:cNvPr>
          <p:cNvSpPr>
            <a:spLocks noGrp="1"/>
          </p:cNvSpPr>
          <p:nvPr>
            <p:ph type="sldNum" sz="quarter" idx="12"/>
          </p:nvPr>
        </p:nvSpPr>
        <p:spPr/>
        <p:txBody>
          <a:bodyPr/>
          <a:lstStyle/>
          <a:p>
            <a:pPr algn="r"/>
            <a:fld id="{275F0495-0EA6-8F48-9FDA-F603597FF733}" type="slidenum">
              <a:rPr lang="en-US" smtClean="0"/>
              <a:pPr algn="r"/>
              <a:t>178</a:t>
            </a:fld>
            <a:endParaRPr lang="en-US" dirty="0"/>
          </a:p>
        </p:txBody>
      </p:sp>
      <p:sp>
        <p:nvSpPr>
          <p:cNvPr id="3" name="Content Placeholder 2">
            <a:extLst>
              <a:ext uri="{FF2B5EF4-FFF2-40B4-BE49-F238E27FC236}">
                <a16:creationId xmlns:a16="http://schemas.microsoft.com/office/drawing/2014/main" id="{23B89943-1F29-404B-9A18-C94EC5DC80DC}"/>
              </a:ext>
            </a:extLst>
          </p:cNvPr>
          <p:cNvSpPr>
            <a:spLocks noGrp="1"/>
          </p:cNvSpPr>
          <p:nvPr>
            <p:ph idx="1"/>
          </p:nvPr>
        </p:nvSpPr>
        <p:spPr/>
        <p:txBody>
          <a:bodyPr/>
          <a:lstStyle/>
          <a:p>
            <a:pPr algn="ctr">
              <a:spcAft>
                <a:spcPts val="1800"/>
              </a:spcAft>
            </a:pPr>
            <a:r>
              <a:rPr lang="en-US" sz="3200" dirty="0"/>
              <a:t> Sharks are apex predators.</a:t>
            </a:r>
          </a:p>
          <a:p>
            <a:pPr algn="ctr">
              <a:spcAft>
                <a:spcPts val="1800"/>
              </a:spcAft>
            </a:pPr>
            <a:r>
              <a:rPr lang="en-US" sz="3200" dirty="0"/>
              <a:t>They help regulate the number of prey species and maintain ecological balance. </a:t>
            </a:r>
          </a:p>
        </p:txBody>
      </p:sp>
      <p:pic>
        <p:nvPicPr>
          <p:cNvPr id="5" name="Picture Placeholder 4">
            <a:extLst>
              <a:ext uri="{FF2B5EF4-FFF2-40B4-BE49-F238E27FC236}">
                <a16:creationId xmlns:a16="http://schemas.microsoft.com/office/drawing/2014/main" id="{5F9650A5-684A-3749-BB11-2FE6095F6BCE}"/>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Tree>
    <p:extLst>
      <p:ext uri="{BB962C8B-B14F-4D97-AF65-F5344CB8AC3E}">
        <p14:creationId xmlns:p14="http://schemas.microsoft.com/office/powerpoint/2010/main" val="13197107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5D3510-D91F-9948-9D23-4CCBCB5C4DFE}"/>
              </a:ext>
            </a:extLst>
          </p:cNvPr>
          <p:cNvSpPr>
            <a:spLocks noGrp="1"/>
          </p:cNvSpPr>
          <p:nvPr>
            <p:ph type="sldNum" sz="quarter" idx="12"/>
          </p:nvPr>
        </p:nvSpPr>
        <p:spPr/>
        <p:txBody>
          <a:bodyPr/>
          <a:lstStyle/>
          <a:p>
            <a:pPr algn="r"/>
            <a:fld id="{275F0495-0EA6-8F48-9FDA-F603597FF733}" type="slidenum">
              <a:rPr lang="en-US" smtClean="0"/>
              <a:pPr algn="r"/>
              <a:t>179</a:t>
            </a:fld>
            <a:endParaRPr lang="en-US" dirty="0"/>
          </a:p>
        </p:txBody>
      </p:sp>
      <p:sp>
        <p:nvSpPr>
          <p:cNvPr id="3" name="Content Placeholder 2">
            <a:extLst>
              <a:ext uri="{FF2B5EF4-FFF2-40B4-BE49-F238E27FC236}">
                <a16:creationId xmlns:a16="http://schemas.microsoft.com/office/drawing/2014/main" id="{0DFFD300-9DE2-7844-9E22-D9F81F64647E}"/>
              </a:ext>
            </a:extLst>
          </p:cNvPr>
          <p:cNvSpPr>
            <a:spLocks noGrp="1"/>
          </p:cNvSpPr>
          <p:nvPr>
            <p:ph idx="1"/>
          </p:nvPr>
        </p:nvSpPr>
        <p:spPr/>
        <p:txBody>
          <a:bodyPr/>
          <a:lstStyle/>
          <a:p>
            <a:pPr algn="ctr">
              <a:spcAft>
                <a:spcPts val="1800"/>
              </a:spcAft>
            </a:pPr>
            <a:r>
              <a:rPr lang="en-US" sz="3200" dirty="0"/>
              <a:t>Sharks are a </a:t>
            </a:r>
            <a:br>
              <a:rPr lang="en-US" sz="3200" dirty="0"/>
            </a:br>
            <a:r>
              <a:rPr lang="en-US" sz="3200" dirty="0"/>
              <a:t>keystone species. </a:t>
            </a:r>
          </a:p>
          <a:p>
            <a:pPr algn="ctr">
              <a:spcAft>
                <a:spcPts val="1800"/>
              </a:spcAft>
            </a:pPr>
            <a:r>
              <a:rPr lang="en-US" sz="3200" dirty="0"/>
              <a:t>Without sharks, ecosystems are dramatically different. </a:t>
            </a:r>
          </a:p>
          <a:p>
            <a:pPr algn="ctr">
              <a:spcAft>
                <a:spcPts val="1800"/>
              </a:spcAft>
            </a:pPr>
            <a:r>
              <a:rPr lang="en-US" sz="3200" dirty="0"/>
              <a:t>Many sharks are </a:t>
            </a:r>
            <a:r>
              <a:rPr lang="en-US" sz="3200" b="1" u="sng" dirty="0"/>
              <a:t>THREATENED WITH EXTINCTION</a:t>
            </a:r>
            <a:r>
              <a:rPr lang="en-US" sz="3200" b="1" dirty="0"/>
              <a:t>.</a:t>
            </a:r>
          </a:p>
        </p:txBody>
      </p:sp>
      <p:pic>
        <p:nvPicPr>
          <p:cNvPr id="5" name="Picture Placeholder 4">
            <a:extLst>
              <a:ext uri="{FF2B5EF4-FFF2-40B4-BE49-F238E27FC236}">
                <a16:creationId xmlns:a16="http://schemas.microsoft.com/office/drawing/2014/main" id="{E6D9FFD1-C479-C94C-99CD-90E91764287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755" r="18755"/>
          <a:stretch/>
        </p:blipFill>
        <p:spPr>
          <a:prstGeom prst="rect">
            <a:avLst/>
          </a:prstGeom>
        </p:spPr>
      </p:pic>
    </p:spTree>
    <p:extLst>
      <p:ext uri="{BB962C8B-B14F-4D97-AF65-F5344CB8AC3E}">
        <p14:creationId xmlns:p14="http://schemas.microsoft.com/office/powerpoint/2010/main" val="762610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A0851F-1FB2-2E4A-AF8D-070A9150DDBD}"/>
              </a:ext>
            </a:extLst>
          </p:cNvPr>
          <p:cNvSpPr>
            <a:spLocks noGrp="1"/>
          </p:cNvSpPr>
          <p:nvPr>
            <p:ph type="sldNum" sz="quarter" idx="12"/>
          </p:nvPr>
        </p:nvSpPr>
        <p:spPr/>
        <p:txBody>
          <a:bodyPr/>
          <a:lstStyle/>
          <a:p>
            <a:pPr algn="r"/>
            <a:fld id="{275F0495-0EA6-8F48-9FDA-F603597FF733}" type="slidenum">
              <a:rPr lang="en-US" smtClean="0"/>
              <a:pPr algn="r"/>
              <a:t>18</a:t>
            </a:fld>
            <a:endParaRPr lang="en-US" dirty="0"/>
          </a:p>
        </p:txBody>
      </p:sp>
      <p:pic>
        <p:nvPicPr>
          <p:cNvPr id="9" name="Picture Placeholder 8">
            <a:extLst>
              <a:ext uri="{FF2B5EF4-FFF2-40B4-BE49-F238E27FC236}">
                <a16:creationId xmlns:a16="http://schemas.microsoft.com/office/drawing/2014/main" id="{5169CFC4-BE28-3943-9EF2-F2049579EDBE}"/>
              </a:ext>
            </a:extLst>
          </p:cNvPr>
          <p:cNvPicPr>
            <a:picLocks noGrp="1" noChangeAspect="1"/>
          </p:cNvPicPr>
          <p:nvPr>
            <p:ph idx="13"/>
          </p:nvPr>
        </p:nvPicPr>
        <p:blipFill rotWithShape="1">
          <a:blip r:embed="rId4" cstate="print">
            <a:extLst>
              <a:ext uri="{28A0092B-C50C-407E-A947-70E740481C1C}">
                <a14:useLocalDpi xmlns:a14="http://schemas.microsoft.com/office/drawing/2010/main" val="0"/>
              </a:ext>
            </a:extLst>
          </a:blip>
          <a:srcRect l="14503" t="1" r="13183" b="-1"/>
          <a:stretch/>
        </p:blipFill>
        <p:spPr>
          <a:xfrm>
            <a:off x="6286500" y="549275"/>
            <a:ext cx="5391150" cy="5594349"/>
          </a:xfrm>
          <a:prstGeom prst="rect">
            <a:avLst/>
          </a:prstGeom>
        </p:spPr>
      </p:pic>
      <p:sp>
        <p:nvSpPr>
          <p:cNvPr id="3" name="Content Placeholder 2">
            <a:extLst>
              <a:ext uri="{FF2B5EF4-FFF2-40B4-BE49-F238E27FC236}">
                <a16:creationId xmlns:a16="http://schemas.microsoft.com/office/drawing/2014/main" id="{CCF0381E-4645-7049-AD68-EA5CADE2C7B0}"/>
              </a:ext>
            </a:extLst>
          </p:cNvPr>
          <p:cNvSpPr>
            <a:spLocks noGrp="1"/>
          </p:cNvSpPr>
          <p:nvPr>
            <p:ph idx="1"/>
          </p:nvPr>
        </p:nvSpPr>
        <p:spPr>
          <a:xfrm>
            <a:off x="515939" y="549275"/>
            <a:ext cx="5389519" cy="5594349"/>
          </a:xfrm>
        </p:spPr>
        <p:txBody>
          <a:bodyPr anchor="ctr"/>
          <a:lstStyle/>
          <a:p>
            <a:pPr marL="0" indent="0" algn="ctr"/>
            <a:r>
              <a:rPr lang="en-AU" sz="3200" dirty="0"/>
              <a:t>One way to help the Great Barrier Reef is to collect data for the Great Barrier Reef Marine Park Authority (GBRMPA) as a </a:t>
            </a:r>
            <a:r>
              <a:rPr lang="en-AU" sz="3200" i="1" dirty="0"/>
              <a:t>Citizen Scientist</a:t>
            </a:r>
            <a:r>
              <a:rPr lang="en-AU" sz="3200" dirty="0"/>
              <a:t>.</a:t>
            </a:r>
          </a:p>
        </p:txBody>
      </p:sp>
    </p:spTree>
    <p:extLst>
      <p:ext uri="{BB962C8B-B14F-4D97-AF65-F5344CB8AC3E}">
        <p14:creationId xmlns:p14="http://schemas.microsoft.com/office/powerpoint/2010/main" val="365606294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Crown-of-Thorns Starfish (COTS)</a:t>
            </a:r>
            <a:endParaRPr lang="en-US" sz="2000" dirty="0">
              <a:solidFill>
                <a:schemeClr val="bg1"/>
              </a:solidFill>
            </a:endParaRPr>
          </a:p>
        </p:txBody>
      </p:sp>
    </p:spTree>
    <p:extLst>
      <p:ext uri="{BB962C8B-B14F-4D97-AF65-F5344CB8AC3E}">
        <p14:creationId xmlns:p14="http://schemas.microsoft.com/office/powerpoint/2010/main" val="102299473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6F6954-8DB0-E743-8710-D3BB170B2DA7}"/>
              </a:ext>
            </a:extLst>
          </p:cNvPr>
          <p:cNvSpPr>
            <a:spLocks noGrp="1"/>
          </p:cNvSpPr>
          <p:nvPr>
            <p:ph type="sldNum" sz="quarter" idx="13"/>
          </p:nvPr>
        </p:nvSpPr>
        <p:spPr/>
        <p:txBody>
          <a:bodyPr/>
          <a:lstStyle/>
          <a:p>
            <a:pPr algn="r"/>
            <a:fld id="{275F0495-0EA6-8F48-9FDA-F603597FF733}" type="slidenum">
              <a:rPr lang="en-US" smtClean="0"/>
              <a:pPr algn="r"/>
              <a:t>181</a:t>
            </a:fld>
            <a:endParaRPr lang="en-US" dirty="0"/>
          </a:p>
        </p:txBody>
      </p:sp>
      <p:sp>
        <p:nvSpPr>
          <p:cNvPr id="4" name="Content Placeholder 1">
            <a:extLst>
              <a:ext uri="{FF2B5EF4-FFF2-40B4-BE49-F238E27FC236}">
                <a16:creationId xmlns:a16="http://schemas.microsoft.com/office/drawing/2014/main" id="{FD203D96-3E3F-4448-8A63-80288D275304}"/>
              </a:ext>
            </a:extLst>
          </p:cNvPr>
          <p:cNvSpPr txBox="1">
            <a:spLocks/>
          </p:cNvSpPr>
          <p:nvPr/>
        </p:nvSpPr>
        <p:spPr>
          <a:xfrm>
            <a:off x="515939" y="1295656"/>
            <a:ext cx="11160124" cy="4400606"/>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5" name="Title 2">
            <a:extLst>
              <a:ext uri="{FF2B5EF4-FFF2-40B4-BE49-F238E27FC236}">
                <a16:creationId xmlns:a16="http://schemas.microsoft.com/office/drawing/2014/main" id="{3FA7872D-0AA8-EA49-882F-CCEFE89DDF0D}"/>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COTS research.</a:t>
            </a:r>
          </a:p>
        </p:txBody>
      </p:sp>
    </p:spTree>
    <p:extLst>
      <p:ext uri="{BB962C8B-B14F-4D97-AF65-F5344CB8AC3E}">
        <p14:creationId xmlns:p14="http://schemas.microsoft.com/office/powerpoint/2010/main" val="352119684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356754931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183</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587" r="2475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C393538B-1B3F-8948-8B13-7BC908D91993}"/>
              </a:ext>
            </a:extLst>
          </p:cNvPr>
          <p:cNvSpPr txBox="1"/>
          <p:nvPr/>
        </p:nvSpPr>
        <p:spPr>
          <a:xfrm>
            <a:off x="7267542" y="5075942"/>
            <a:ext cx="1446153" cy="707886"/>
          </a:xfrm>
          <a:prstGeom prst="rect">
            <a:avLst/>
          </a:prstGeom>
          <a:solidFill>
            <a:schemeClr val="bg1"/>
          </a:solidFill>
        </p:spPr>
        <p:txBody>
          <a:bodyPr wrap="square" rtlCol="0">
            <a:spAutoFit/>
          </a:bodyPr>
          <a:lstStyle/>
          <a:p>
            <a:pPr algn="ctr"/>
            <a:r>
              <a:rPr lang="en-AU" sz="2000" dirty="0">
                <a:solidFill>
                  <a:schemeClr val="tx2"/>
                </a:solidFill>
              </a:rPr>
              <a:t>Recently eaten coral</a:t>
            </a:r>
          </a:p>
        </p:txBody>
      </p:sp>
      <p:sp>
        <p:nvSpPr>
          <p:cNvPr id="7" name="Down Arrow 6">
            <a:extLst>
              <a:ext uri="{FF2B5EF4-FFF2-40B4-BE49-F238E27FC236}">
                <a16:creationId xmlns:a16="http://schemas.microsoft.com/office/drawing/2014/main" id="{CC5CC315-6A68-E54D-AD46-476B0151860E}"/>
              </a:ext>
            </a:extLst>
          </p:cNvPr>
          <p:cNvSpPr/>
          <p:nvPr/>
        </p:nvSpPr>
        <p:spPr>
          <a:xfrm rot="9888833">
            <a:off x="7658998" y="4422528"/>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72390293"/>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184</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a:t>very big.</a:t>
            </a:r>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02" r="15502"/>
          <a:stretch>
            <a:fillRect/>
          </a:stretch>
        </p:blipFill>
        <p:spPr>
          <a:prstGeom prst="rect">
            <a:avLst/>
          </a:prstGeom>
        </p:spPr>
      </p:pic>
    </p:spTree>
    <p:extLst>
      <p:ext uri="{BB962C8B-B14F-4D97-AF65-F5344CB8AC3E}">
        <p14:creationId xmlns:p14="http://schemas.microsoft.com/office/powerpoint/2010/main" val="218349223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185</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pPr algn="ctr">
              <a:spcAft>
                <a:spcPts val="1800"/>
              </a:spcAft>
            </a:pPr>
            <a:r>
              <a:rPr lang="en-US" sz="4400" dirty="0"/>
              <a:t>They can reproduce in </a:t>
            </a:r>
            <a:r>
              <a:rPr lang="en-US" sz="4400" dirty="0" smtClean="0"/>
              <a:t>outbreak proportions</a:t>
            </a:r>
            <a:r>
              <a:rPr lang="en-US" sz="4400" dirty="0"/>
              <a:t>.</a:t>
            </a:r>
          </a:p>
          <a:p>
            <a:pPr algn="ctr">
              <a:spcAft>
                <a:spcPts val="1800"/>
              </a:spcAft>
            </a:pPr>
            <a:r>
              <a:rPr lang="en-US" sz="4400" dirty="0"/>
              <a:t>When conditions are </a:t>
            </a:r>
            <a:r>
              <a:rPr lang="en-US" sz="4400" dirty="0" err="1"/>
              <a:t>favourable</a:t>
            </a:r>
            <a:r>
              <a:rPr lang="en-US" sz="4400" dirty="0"/>
              <a:t> for them.</a:t>
            </a:r>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432" b="15432"/>
          <a:stretch>
            <a:fillRect/>
          </a:stretch>
        </p:blipFill>
        <p:spPr>
          <a:prstGeom prst="rect">
            <a:avLst/>
          </a:prstGeom>
        </p:spPr>
      </p:pic>
    </p:spTree>
    <p:extLst>
      <p:ext uri="{BB962C8B-B14F-4D97-AF65-F5344CB8AC3E}">
        <p14:creationId xmlns:p14="http://schemas.microsoft.com/office/powerpoint/2010/main" val="409138730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186</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pPr algn="ctr"/>
            <a:r>
              <a:rPr lang="en-US" sz="4400" dirty="0"/>
              <a:t>This makes them </a:t>
            </a:r>
            <a:br>
              <a:rPr lang="en-US" sz="4400" dirty="0"/>
            </a:br>
            <a:r>
              <a:rPr lang="en-US" sz="4400" dirty="0"/>
              <a:t>a major threat to </a:t>
            </a:r>
            <a:br>
              <a:rPr lang="en-US" sz="4400" dirty="0"/>
            </a:br>
            <a:r>
              <a:rPr lang="en-US" sz="4400" dirty="0"/>
              <a:t>the Reef.</a:t>
            </a:r>
          </a:p>
        </p:txBody>
      </p:sp>
      <p:pic>
        <p:nvPicPr>
          <p:cNvPr id="5" name="Picture Placeholder 4">
            <a:extLst>
              <a:ext uri="{FF2B5EF4-FFF2-40B4-BE49-F238E27FC236}">
                <a16:creationId xmlns:a16="http://schemas.microsoft.com/office/drawing/2014/main" id="{41CBB807-186D-E444-8514-AB4BE7C3012D}"/>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8487" r="836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ADA39B16-BCB1-0E45-8E7F-24598F184516}"/>
              </a:ext>
            </a:extLst>
          </p:cNvPr>
          <p:cNvSpPr txBox="1"/>
          <p:nvPr/>
        </p:nvSpPr>
        <p:spPr>
          <a:xfrm>
            <a:off x="9548567" y="1001396"/>
            <a:ext cx="1747620" cy="1323439"/>
          </a:xfrm>
          <a:prstGeom prst="rect">
            <a:avLst/>
          </a:prstGeom>
          <a:solidFill>
            <a:schemeClr val="bg1"/>
          </a:solidFill>
        </p:spPr>
        <p:txBody>
          <a:bodyPr wrap="square" rtlCol="0">
            <a:spAutoFit/>
          </a:bodyPr>
          <a:lstStyle/>
          <a:p>
            <a:pPr algn="ctr"/>
            <a:r>
              <a:rPr lang="en-AU" sz="2000" dirty="0">
                <a:solidFill>
                  <a:schemeClr val="tx2"/>
                </a:solidFill>
              </a:rPr>
              <a:t>Can also be hidden underneath the coral.</a:t>
            </a:r>
          </a:p>
        </p:txBody>
      </p:sp>
    </p:spTree>
    <p:extLst>
      <p:ext uri="{BB962C8B-B14F-4D97-AF65-F5344CB8AC3E}">
        <p14:creationId xmlns:p14="http://schemas.microsoft.com/office/powerpoint/2010/main" val="338749344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187</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a:t>
            </a:r>
            <a:br>
              <a:rPr lang="en-US" sz="4400" dirty="0"/>
            </a:br>
            <a:r>
              <a:rPr lang="en-US" sz="4400" dirty="0"/>
              <a:t>giant triton snails,</a:t>
            </a:r>
            <a:br>
              <a:rPr lang="en-US" sz="4400" dirty="0"/>
            </a:br>
            <a:r>
              <a:rPr lang="en-US" sz="4400" dirty="0"/>
              <a:t>are mostly all 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30009" r="6115"/>
          <a:stretch/>
        </p:blipFill>
        <p:spPr>
          <a:xfrm>
            <a:off x="6286500" y="549274"/>
            <a:ext cx="5389563" cy="5594400"/>
          </a:xfrm>
          <a:prstGeom prst="rect">
            <a:avLst/>
          </a:prstGeom>
        </p:spPr>
      </p:pic>
    </p:spTree>
    <p:extLst>
      <p:ext uri="{BB962C8B-B14F-4D97-AF65-F5344CB8AC3E}">
        <p14:creationId xmlns:p14="http://schemas.microsoft.com/office/powerpoint/2010/main" val="141208199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188</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sz="4400" dirty="0"/>
              <a:t>COTS are now injected and/or 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64443865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189</a:t>
            </a:fld>
            <a:endParaRPr lang="en-US" dirty="0"/>
          </a:p>
        </p:txBody>
      </p:sp>
      <p:pic>
        <p:nvPicPr>
          <p:cNvPr id="5" name="Picture 4">
            <a:extLst>
              <a:ext uri="{FF2B5EF4-FFF2-40B4-BE49-F238E27FC236}">
                <a16:creationId xmlns:a16="http://schemas.microsoft.com/office/drawing/2014/main" id="{51C8CD81-BFFE-0743-83F0-27D8938A7A7B}"/>
              </a:ext>
            </a:extLst>
          </p:cNvPr>
          <p:cNvPicPr>
            <a:picLocks noChangeAspect="1"/>
          </p:cNvPicPr>
          <p:nvPr/>
        </p:nvPicPr>
        <p:blipFill rotWithShape="1">
          <a:blip r:embed="rId4"/>
          <a:srcRect l="1196" r="5392"/>
          <a:stretch/>
        </p:blipFill>
        <p:spPr>
          <a:xfrm>
            <a:off x="6096000" y="1788557"/>
            <a:ext cx="6095999" cy="4143773"/>
          </a:xfrm>
          <a:prstGeom prst="rect">
            <a:avLst/>
          </a:prstGeom>
        </p:spPr>
      </p:pic>
      <p:pic>
        <p:nvPicPr>
          <p:cNvPr id="6" name="Picture 5">
            <a:extLst>
              <a:ext uri="{FF2B5EF4-FFF2-40B4-BE49-F238E27FC236}">
                <a16:creationId xmlns:a16="http://schemas.microsoft.com/office/drawing/2014/main" id="{F8F36F2A-9F40-9144-A9A3-965B62690F5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4450"/>
          <a:stretch/>
        </p:blipFill>
        <p:spPr>
          <a:xfrm>
            <a:off x="0" y="1788557"/>
            <a:ext cx="6096000" cy="4143773"/>
          </a:xfrm>
          <a:prstGeom prst="rect">
            <a:avLst/>
          </a:prstGeom>
        </p:spPr>
      </p:pic>
    </p:spTree>
    <p:extLst>
      <p:ext uri="{BB962C8B-B14F-4D97-AF65-F5344CB8AC3E}">
        <p14:creationId xmlns:p14="http://schemas.microsoft.com/office/powerpoint/2010/main" val="3515318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263A73-8235-6C42-B55F-7740462BA7B7}"/>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760" b="22240"/>
          <a:stretch/>
        </p:blipFill>
        <p:spPr>
          <a:xfrm>
            <a:off x="0" y="0"/>
            <a:ext cx="12192000" cy="6858000"/>
          </a:xfrm>
          <a:prstGeom prst="rect">
            <a:avLst/>
          </a:prstGeom>
        </p:spPr>
      </p:pic>
      <p:sp>
        <p:nvSpPr>
          <p:cNvPr id="5" name="Title 2">
            <a:extLst>
              <a:ext uri="{FF2B5EF4-FFF2-40B4-BE49-F238E27FC236}">
                <a16:creationId xmlns:a16="http://schemas.microsoft.com/office/drawing/2014/main" id="{C3C970B2-FE11-0246-952F-90CCBD300317}"/>
              </a:ext>
            </a:extLst>
          </p:cNvPr>
          <p:cNvSpPr txBox="1">
            <a:spLocks/>
          </p:cNvSpPr>
          <p:nvPr/>
        </p:nvSpPr>
        <p:spPr>
          <a:xfrm>
            <a:off x="515938" y="549275"/>
            <a:ext cx="5029839" cy="816387"/>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202505098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190</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5" name="Picture Placeholder 4">
            <a:extLst>
              <a:ext uri="{FF2B5EF4-FFF2-40B4-BE49-F238E27FC236}">
                <a16:creationId xmlns:a16="http://schemas.microsoft.com/office/drawing/2014/main" id="{5347A192-D770-0A48-89F6-5C51E59649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5135" r="22239"/>
          <a:stretch/>
        </p:blipFill>
        <p:spPr>
          <a:xfrm>
            <a:off x="6286500" y="549274"/>
            <a:ext cx="5389563" cy="5594400"/>
          </a:xfrm>
          <a:prstGeom prst="rect">
            <a:avLst/>
          </a:prstGeom>
        </p:spPr>
      </p:pic>
    </p:spTree>
    <p:extLst>
      <p:ext uri="{BB962C8B-B14F-4D97-AF65-F5344CB8AC3E}">
        <p14:creationId xmlns:p14="http://schemas.microsoft.com/office/powerpoint/2010/main" val="396794157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smaller 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191</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294571972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a:t>
            </a:r>
            <a:r>
              <a:rPr lang="en-AU" b="1" dirty="0"/>
              <a:t/>
            </a:r>
            <a:br>
              <a:rPr lang="en-AU" b="1" dirty="0"/>
            </a:br>
            <a:r>
              <a:rPr lang="en-AU" dirty="0"/>
              <a:t>must look out for</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192</a:t>
            </a:fld>
            <a:endParaRPr lang="en-US" dirty="0"/>
          </a:p>
        </p:txBody>
      </p:sp>
    </p:spTree>
    <p:extLst>
      <p:ext uri="{BB962C8B-B14F-4D97-AF65-F5344CB8AC3E}">
        <p14:creationId xmlns:p14="http://schemas.microsoft.com/office/powerpoint/2010/main" val="127739254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4067D1-F565-654B-801B-D5B3620A1110}"/>
              </a:ext>
            </a:extLst>
          </p:cNvPr>
          <p:cNvSpPr>
            <a:spLocks noGrp="1"/>
          </p:cNvSpPr>
          <p:nvPr>
            <p:ph type="title"/>
          </p:nvPr>
        </p:nvSpPr>
        <p:spPr/>
        <p:txBody>
          <a:bodyPr/>
          <a:lstStyle/>
          <a:p>
            <a:r>
              <a:rPr lang="en-US" dirty="0"/>
              <a:t>After your snorkel, your </a:t>
            </a:r>
            <a:r>
              <a:rPr lang="en-US" dirty="0" smtClean="0"/>
              <a:t>reef guide </a:t>
            </a:r>
            <a:r>
              <a:rPr lang="en-US" dirty="0"/>
              <a:t>will help you complete this section, ready for database entry.</a:t>
            </a:r>
          </a:p>
        </p:txBody>
      </p:sp>
      <p:sp>
        <p:nvSpPr>
          <p:cNvPr id="4" name="Slide Number Placeholder 3">
            <a:extLst>
              <a:ext uri="{FF2B5EF4-FFF2-40B4-BE49-F238E27FC236}">
                <a16:creationId xmlns:a16="http://schemas.microsoft.com/office/drawing/2014/main" id="{6EC97E5C-8D2B-904D-AEAD-9AB4E0EF8293}"/>
              </a:ext>
            </a:extLst>
          </p:cNvPr>
          <p:cNvSpPr>
            <a:spLocks noGrp="1"/>
          </p:cNvSpPr>
          <p:nvPr>
            <p:ph type="sldNum" sz="quarter" idx="12"/>
          </p:nvPr>
        </p:nvSpPr>
        <p:spPr/>
        <p:txBody>
          <a:bodyPr/>
          <a:lstStyle/>
          <a:p>
            <a:pPr algn="r"/>
            <a:fld id="{A23E3DB6-7D61-2E4C-8C80-E9322AEA1496}" type="slidenum">
              <a:rPr lang="en-US" smtClean="0"/>
              <a:pPr algn="r"/>
              <a:t>193</a:t>
            </a:fld>
            <a:endParaRPr lang="en-US" dirty="0"/>
          </a:p>
        </p:txBody>
      </p:sp>
      <p:pic>
        <p:nvPicPr>
          <p:cNvPr id="6" name="Picture 5">
            <a:extLst>
              <a:ext uri="{FF2B5EF4-FFF2-40B4-BE49-F238E27FC236}">
                <a16:creationId xmlns:a16="http://schemas.microsoft.com/office/drawing/2014/main" id="{030C44A2-43FC-0242-89E1-891CE4DFFA7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91676" y="1823689"/>
            <a:ext cx="9408647" cy="4357689"/>
          </a:xfrm>
          <a:prstGeom prst="rect">
            <a:avLst/>
          </a:prstGeom>
        </p:spPr>
      </p:pic>
    </p:spTree>
    <p:extLst>
      <p:ext uri="{BB962C8B-B14F-4D97-AF65-F5344CB8AC3E}">
        <p14:creationId xmlns:p14="http://schemas.microsoft.com/office/powerpoint/2010/main" val="138035091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p:txBody>
          <a:bodyPr/>
          <a:lstStyle/>
          <a:p>
            <a:r>
              <a:rPr lang="en-US" dirty="0"/>
              <a:t>After your snorkel, your </a:t>
            </a:r>
            <a:r>
              <a:rPr lang="en-US" dirty="0" smtClean="0"/>
              <a:t>reef guide </a:t>
            </a:r>
            <a:r>
              <a:rPr lang="en-US" dirty="0"/>
              <a:t>will help you complete this table, ready for database entry.</a:t>
            </a:r>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194</a:t>
            </a:fld>
            <a:endParaRPr lang="en-US" dirty="0"/>
          </a:p>
        </p:txBody>
      </p:sp>
    </p:spTree>
    <p:extLst>
      <p:ext uri="{BB962C8B-B14F-4D97-AF65-F5344CB8AC3E}">
        <p14:creationId xmlns:p14="http://schemas.microsoft.com/office/powerpoint/2010/main" val="60439139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D67AF0-9828-BA41-A241-50D718ABBB78}"/>
              </a:ext>
            </a:extLst>
          </p:cNvPr>
          <p:cNvSpPr>
            <a:spLocks noGrp="1"/>
          </p:cNvSpPr>
          <p:nvPr>
            <p:ph type="title"/>
          </p:nvPr>
        </p:nvSpPr>
        <p:spPr>
          <a:xfrm>
            <a:off x="515938" y="549275"/>
            <a:ext cx="11160124" cy="1335281"/>
          </a:xfrm>
        </p:spPr>
        <p:txBody>
          <a:bodyPr/>
          <a:lstStyle/>
          <a:p>
            <a:r>
              <a:rPr lang="en-US" dirty="0"/>
              <a:t>Let us know if you have students interested and capable of completing this advanced section* as well. </a:t>
            </a:r>
            <a:br>
              <a:rPr lang="en-US" dirty="0"/>
            </a:br>
            <a:r>
              <a:rPr lang="en-US" sz="2000" dirty="0"/>
              <a:t>*Requires further training</a:t>
            </a:r>
            <a:endParaRPr lang="en-US" dirty="0"/>
          </a:p>
        </p:txBody>
      </p:sp>
      <p:sp>
        <p:nvSpPr>
          <p:cNvPr id="4" name="Slide Number Placeholder 3">
            <a:extLst>
              <a:ext uri="{FF2B5EF4-FFF2-40B4-BE49-F238E27FC236}">
                <a16:creationId xmlns:a16="http://schemas.microsoft.com/office/drawing/2014/main" id="{A35DEF2F-ABE1-D84F-B866-8DAB777D6FFC}"/>
              </a:ext>
            </a:extLst>
          </p:cNvPr>
          <p:cNvSpPr>
            <a:spLocks noGrp="1"/>
          </p:cNvSpPr>
          <p:nvPr>
            <p:ph type="sldNum" sz="quarter" idx="12"/>
          </p:nvPr>
        </p:nvSpPr>
        <p:spPr/>
        <p:txBody>
          <a:bodyPr/>
          <a:lstStyle/>
          <a:p>
            <a:pPr algn="r"/>
            <a:fld id="{A23E3DB6-7D61-2E4C-8C80-E9322AEA1496}" type="slidenum">
              <a:rPr lang="en-US" smtClean="0"/>
              <a:pPr algn="r"/>
              <a:t>195</a:t>
            </a:fld>
            <a:endParaRPr lang="en-US" dirty="0"/>
          </a:p>
        </p:txBody>
      </p:sp>
      <p:pic>
        <p:nvPicPr>
          <p:cNvPr id="5" name="Picture 4">
            <a:extLst>
              <a:ext uri="{FF2B5EF4-FFF2-40B4-BE49-F238E27FC236}">
                <a16:creationId xmlns:a16="http://schemas.microsoft.com/office/drawing/2014/main" id="{5E9A40EF-F8A1-AC41-8703-3695F58E5C8D}"/>
              </a:ext>
            </a:extLst>
          </p:cNvPr>
          <p:cNvPicPr>
            <a:picLocks noChangeAspect="1"/>
          </p:cNvPicPr>
          <p:nvPr/>
        </p:nvPicPr>
        <p:blipFill>
          <a:blip r:embed="rId3"/>
          <a:stretch>
            <a:fillRect/>
          </a:stretch>
        </p:blipFill>
        <p:spPr>
          <a:xfrm>
            <a:off x="2273755" y="1884556"/>
            <a:ext cx="7644490" cy="4291458"/>
          </a:xfrm>
          <a:prstGeom prst="rect">
            <a:avLst/>
          </a:prstGeom>
        </p:spPr>
      </p:pic>
    </p:spTree>
    <p:extLst>
      <p:ext uri="{BB962C8B-B14F-4D97-AF65-F5344CB8AC3E}">
        <p14:creationId xmlns:p14="http://schemas.microsoft.com/office/powerpoint/2010/main" val="318189950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B868DD-0E2F-BF44-AAE8-4C5B01045C23}"/>
              </a:ext>
            </a:extLst>
          </p:cNvPr>
          <p:cNvSpPr>
            <a:spLocks noGrp="1"/>
          </p:cNvSpPr>
          <p:nvPr>
            <p:ph type="body" sz="quarter" idx="12"/>
          </p:nvPr>
        </p:nvSpPr>
        <p:spPr/>
        <p:txBody>
          <a:bodyPr/>
          <a:lstStyle/>
          <a:p>
            <a:pPr>
              <a:lnSpc>
                <a:spcPct val="100000"/>
              </a:lnSpc>
              <a:spcBef>
                <a:spcPts val="0"/>
              </a:spcBef>
              <a:spcAft>
                <a:spcPts val="1800"/>
              </a:spcAft>
            </a:pPr>
            <a:r>
              <a:rPr lang="en-US" dirty="0"/>
              <a:t>QUIZ time!</a:t>
            </a:r>
          </a:p>
          <a:p>
            <a:pPr>
              <a:lnSpc>
                <a:spcPct val="100000"/>
              </a:lnSpc>
              <a:spcBef>
                <a:spcPts val="0"/>
              </a:spcBef>
              <a:spcAft>
                <a:spcPts val="1800"/>
              </a:spcAft>
            </a:pPr>
            <a:r>
              <a:rPr lang="en-US" sz="3200" dirty="0"/>
              <a:t>20 QUESTIONS</a:t>
            </a:r>
            <a:br>
              <a:rPr lang="en-US" sz="3200" dirty="0"/>
            </a:br>
            <a:r>
              <a:rPr lang="en-US" sz="3200" dirty="0"/>
              <a:t>Answers are provided at the end.</a:t>
            </a:r>
          </a:p>
        </p:txBody>
      </p:sp>
      <p:sp>
        <p:nvSpPr>
          <p:cNvPr id="3" name="Slide Number Placeholder 2">
            <a:extLst>
              <a:ext uri="{FF2B5EF4-FFF2-40B4-BE49-F238E27FC236}">
                <a16:creationId xmlns:a16="http://schemas.microsoft.com/office/drawing/2014/main" id="{6E9CA701-FD5A-D243-9B5C-EDFA756D46B6}"/>
              </a:ext>
            </a:extLst>
          </p:cNvPr>
          <p:cNvSpPr>
            <a:spLocks noGrp="1"/>
          </p:cNvSpPr>
          <p:nvPr>
            <p:ph type="sldNum" sz="quarter" idx="13"/>
          </p:nvPr>
        </p:nvSpPr>
        <p:spPr/>
        <p:txBody>
          <a:bodyPr/>
          <a:lstStyle/>
          <a:p>
            <a:pPr algn="r"/>
            <a:fld id="{275F0495-0EA6-8F48-9FDA-F603597FF733}" type="slidenum">
              <a:rPr lang="en-US" smtClean="0"/>
              <a:pPr algn="r"/>
              <a:t>196</a:t>
            </a:fld>
            <a:endParaRPr lang="en-US" dirty="0"/>
          </a:p>
        </p:txBody>
      </p:sp>
    </p:spTree>
    <p:extLst>
      <p:ext uri="{BB962C8B-B14F-4D97-AF65-F5344CB8AC3E}">
        <p14:creationId xmlns:p14="http://schemas.microsoft.com/office/powerpoint/2010/main" val="412943417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197</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pic>
        <p:nvPicPr>
          <p:cNvPr id="5" name="Picture 4">
            <a:extLst>
              <a:ext uri="{FF2B5EF4-FFF2-40B4-BE49-F238E27FC236}">
                <a16:creationId xmlns:a16="http://schemas.microsoft.com/office/drawing/2014/main" id="{45DAEA76-7CA7-9341-8E67-A52BAEBA48EE}"/>
              </a:ext>
            </a:extLst>
          </p:cNvPr>
          <p:cNvPicPr>
            <a:picLocks noChangeAspect="1"/>
          </p:cNvPicPr>
          <p:nvPr/>
        </p:nvPicPr>
        <p:blipFill rotWithShape="1">
          <a:blip r:embed="rId4"/>
          <a:srcRect l="6868" r="10445" b="32512"/>
          <a:stretch/>
        </p:blipFill>
        <p:spPr>
          <a:xfrm>
            <a:off x="1105955" y="2620102"/>
            <a:ext cx="9980090" cy="2434861"/>
          </a:xfrm>
          <a:prstGeom prst="rect">
            <a:avLst/>
          </a:prstGeom>
        </p:spPr>
      </p:pic>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a:t>
            </a:r>
          </a:p>
        </p:txBody>
      </p:sp>
    </p:spTree>
    <p:extLst>
      <p:ext uri="{BB962C8B-B14F-4D97-AF65-F5344CB8AC3E}">
        <p14:creationId xmlns:p14="http://schemas.microsoft.com/office/powerpoint/2010/main" val="199429238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198</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2</a:t>
            </a:r>
          </a:p>
        </p:txBody>
      </p:sp>
      <p:pic>
        <p:nvPicPr>
          <p:cNvPr id="7" name="Picture 6">
            <a:extLst>
              <a:ext uri="{FF2B5EF4-FFF2-40B4-BE49-F238E27FC236}">
                <a16:creationId xmlns:a16="http://schemas.microsoft.com/office/drawing/2014/main" id="{E0CC0A99-1BF3-0C46-9C42-46E5CEF28B80}"/>
              </a:ext>
            </a:extLst>
          </p:cNvPr>
          <p:cNvPicPr>
            <a:picLocks noChangeAspect="1"/>
          </p:cNvPicPr>
          <p:nvPr/>
        </p:nvPicPr>
        <p:blipFill rotWithShape="1">
          <a:blip r:embed="rId4"/>
          <a:srcRect l="6587" b="33700"/>
          <a:stretch/>
        </p:blipFill>
        <p:spPr>
          <a:xfrm>
            <a:off x="936132" y="2781266"/>
            <a:ext cx="10362405" cy="2112533"/>
          </a:xfrm>
          <a:prstGeom prst="rect">
            <a:avLst/>
          </a:prstGeom>
        </p:spPr>
      </p:pic>
    </p:spTree>
    <p:extLst>
      <p:ext uri="{BB962C8B-B14F-4D97-AF65-F5344CB8AC3E}">
        <p14:creationId xmlns:p14="http://schemas.microsoft.com/office/powerpoint/2010/main" val="275769045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199</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3</a:t>
            </a:r>
          </a:p>
        </p:txBody>
      </p:sp>
      <p:pic>
        <p:nvPicPr>
          <p:cNvPr id="8" name="Picture 7">
            <a:extLst>
              <a:ext uri="{FF2B5EF4-FFF2-40B4-BE49-F238E27FC236}">
                <a16:creationId xmlns:a16="http://schemas.microsoft.com/office/drawing/2014/main" id="{CEF40384-2815-C541-A6E4-A125FD815AEB}"/>
              </a:ext>
            </a:extLst>
          </p:cNvPr>
          <p:cNvPicPr>
            <a:picLocks noChangeAspect="1"/>
          </p:cNvPicPr>
          <p:nvPr/>
        </p:nvPicPr>
        <p:blipFill rotWithShape="1">
          <a:blip r:embed="rId4"/>
          <a:srcRect l="8124" b="27572"/>
          <a:stretch/>
        </p:blipFill>
        <p:spPr>
          <a:xfrm>
            <a:off x="1293831" y="2228189"/>
            <a:ext cx="9964100" cy="3218688"/>
          </a:xfrm>
          <a:prstGeom prst="rect">
            <a:avLst/>
          </a:prstGeom>
        </p:spPr>
      </p:pic>
    </p:spTree>
    <p:extLst>
      <p:ext uri="{BB962C8B-B14F-4D97-AF65-F5344CB8AC3E}">
        <p14:creationId xmlns:p14="http://schemas.microsoft.com/office/powerpoint/2010/main" val="3237141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1"/>
          </p:nvPr>
        </p:nvSpPr>
        <p:spPr>
          <a:xfrm>
            <a:off x="515939" y="1745360"/>
            <a:ext cx="11160124" cy="2848411"/>
          </a:xfrm>
        </p:spPr>
        <p:txBody>
          <a:bodyPr numCol="2" spcCol="360000"/>
          <a:lstStyle/>
          <a:p>
            <a:pPr marL="0" indent="0"/>
            <a:r>
              <a:rPr lang="en-AU" sz="1600" dirty="0"/>
              <a:t>This PowerPoint is </a:t>
            </a:r>
            <a:r>
              <a:rPr lang="en-AU" sz="1600" dirty="0" smtClean="0"/>
              <a:t>Part </a:t>
            </a:r>
            <a:r>
              <a:rPr lang="en-AU" sz="1600" dirty="0"/>
              <a:t>1 of the </a:t>
            </a:r>
            <a:r>
              <a:rPr lang="en-AU" sz="1600" i="1" dirty="0"/>
              <a:t>Be a Marine Biologist for a Day</a:t>
            </a:r>
            <a:r>
              <a:rPr lang="en-AU" sz="1600" dirty="0"/>
              <a:t> program designed for years 11 and 12 by the Great Barrier Reef Marine Park Authority (GBRMPA). </a:t>
            </a:r>
          </a:p>
          <a:p>
            <a:pPr marL="0" indent="0"/>
            <a:r>
              <a:rPr lang="en-US" sz="1600" dirty="0"/>
              <a:t>View this PowerPoint </a:t>
            </a:r>
            <a:r>
              <a:rPr lang="en-US" sz="1600" i="1" dirty="0"/>
              <a:t>before </a:t>
            </a:r>
            <a:r>
              <a:rPr lang="en-US" sz="1600" dirty="0"/>
              <a:t>your excursion. There is an accompanying activity book. Teacher instructions are at the end of this PowerPoint.</a:t>
            </a:r>
            <a:endParaRPr lang="en-AU" sz="1600" dirty="0"/>
          </a:p>
          <a:p>
            <a:pPr marL="0" indent="0"/>
            <a:r>
              <a:rPr lang="en-US" sz="1600" dirty="0"/>
              <a:t>On the excursion, you will be conducting a ten minute timed swim as part of a </a:t>
            </a:r>
            <a:r>
              <a:rPr lang="en-US" sz="1600" dirty="0" smtClean="0"/>
              <a:t>Rapid </a:t>
            </a:r>
            <a:r>
              <a:rPr lang="en-US" sz="1600" dirty="0"/>
              <a:t>M</a:t>
            </a:r>
            <a:r>
              <a:rPr lang="en-US" sz="1600" dirty="0" smtClean="0"/>
              <a:t>onitoring </a:t>
            </a:r>
            <a:r>
              <a:rPr lang="en-US" sz="1600" dirty="0"/>
              <a:t>survey with your </a:t>
            </a:r>
            <a:r>
              <a:rPr lang="en-US" sz="1600" dirty="0" smtClean="0"/>
              <a:t>reef guide. </a:t>
            </a:r>
            <a:r>
              <a:rPr lang="en-US" sz="1600" dirty="0"/>
              <a:t>The excursion comprises Part 2: Finding out. </a:t>
            </a:r>
          </a:p>
          <a:p>
            <a:pPr marL="0" indent="0"/>
            <a:r>
              <a:rPr lang="en-US" sz="1600" dirty="0"/>
              <a:t>Part 3: Making connections, is designed for when you return to school. It will show you how to upload your data from the survey to the GBRMPA website and answer any questions from Parts 1 and 2.</a:t>
            </a:r>
          </a:p>
          <a:p>
            <a:pPr marL="0" indent="0"/>
            <a:r>
              <a:rPr lang="en-US" sz="1600" dirty="0"/>
              <a:t>We look forward to meeting you and sharing lots of amazing experiences with you very 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a:solidFill>
                  <a:schemeClr val="accent2"/>
                </a:solidFill>
              </a:rPr>
              <a:t>Thank you for organising your trip to the reef with 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sp>
        <p:nvSpPr>
          <p:cNvPr id="6" name="Rectangle 5">
            <a:extLst>
              <a:ext uri="{FF2B5EF4-FFF2-40B4-BE49-F238E27FC236}">
                <a16:creationId xmlns:a16="http://schemas.microsoft.com/office/drawing/2014/main" id="{AB069D82-B916-4941-86F7-47D43F8A2BC4}"/>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963DE8A-F23F-394E-995C-92EE0E157A38}"/>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licence with the exception of content supplied by third parties and any photographs. </a:t>
            </a:r>
            <a:r>
              <a:rPr lang="en-AU" sz="900" u="sng" dirty="0">
                <a:solidFill>
                  <a:schemeClr val="tx2"/>
                </a:solidFill>
                <a:hlinkClick r:id="rId3">
                  <a:extLst>
                    <a:ext uri="{A12FA001-AC4F-418D-AE19-62706E023703}">
                      <ahyp:hlinkClr xmlns="" xmlns:ahyp="http://schemas.microsoft.com/office/drawing/2018/hyperlinkcolor" val="tx"/>
                    </a:ext>
                  </a:extLst>
                </a:hlinkClick>
              </a:rPr>
              <a:t>http://creativecommons.org/licences/by/4.0</a:t>
            </a:r>
            <a:endParaRPr lang="en-US" sz="900" dirty="0">
              <a:solidFill>
                <a:schemeClr val="tx2"/>
              </a:solidFill>
            </a:endParaRPr>
          </a:p>
        </p:txBody>
      </p:sp>
      <p:pic>
        <p:nvPicPr>
          <p:cNvPr id="8" name="Picture 7" descr="A black and white logo&#10;&#10;Description automatically generated with low confidence">
            <a:extLst>
              <a:ext uri="{FF2B5EF4-FFF2-40B4-BE49-F238E27FC236}">
                <a16:creationId xmlns:a16="http://schemas.microsoft.com/office/drawing/2014/main" id="{FB7B34ED-DD9E-8B44-A8A0-FDBDE938A86A}"/>
              </a:ext>
            </a:extLst>
          </p:cNvPr>
          <p:cNvPicPr>
            <a:picLocks noChangeAspect="1"/>
          </p:cNvPicPr>
          <p:nvPr/>
        </p:nvPicPr>
        <p:blipFill>
          <a:blip r:embed="rId4"/>
          <a:stretch>
            <a:fillRect/>
          </a:stretch>
        </p:blipFill>
        <p:spPr>
          <a:xfrm>
            <a:off x="6303592" y="5665879"/>
            <a:ext cx="857480" cy="300118"/>
          </a:xfrm>
          <a:prstGeom prst="rect">
            <a:avLst/>
          </a:prstGeom>
        </p:spPr>
      </p:pic>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20</a:t>
            </a:fld>
            <a:endParaRPr lang="en-US" dirty="0"/>
          </a:p>
        </p:txBody>
      </p:sp>
      <p:sp>
        <p:nvSpPr>
          <p:cNvPr id="3" name="Content Placeholder 2">
            <a:extLst>
              <a:ext uri="{FF2B5EF4-FFF2-40B4-BE49-F238E27FC236}">
                <a16:creationId xmlns:a16="http://schemas.microsoft.com/office/drawing/2014/main" id="{A6F4727B-7460-C243-8F87-1770F487B4D2}"/>
              </a:ext>
            </a:extLst>
          </p:cNvPr>
          <p:cNvSpPr>
            <a:spLocks noGrp="1"/>
          </p:cNvSpPr>
          <p:nvPr>
            <p:ph idx="1"/>
          </p:nvPr>
        </p:nvSpPr>
        <p:spPr/>
        <p:txBody>
          <a:bodyPr/>
          <a:lstStyle/>
          <a:p>
            <a:pPr algn="ctr"/>
            <a:r>
              <a:rPr lang="en-AU" sz="4400" dirty="0"/>
              <a:t>Their citizen science program is called </a:t>
            </a:r>
            <a:r>
              <a:rPr lang="en-AU" sz="4400" i="1" dirty="0"/>
              <a:t>Eye on the Reef.</a:t>
            </a:r>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Tree>
    <p:extLst>
      <p:ext uri="{BB962C8B-B14F-4D97-AF65-F5344CB8AC3E}">
        <p14:creationId xmlns:p14="http://schemas.microsoft.com/office/powerpoint/2010/main" val="350960255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200</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4</a:t>
            </a:r>
          </a:p>
        </p:txBody>
      </p:sp>
      <p:pic>
        <p:nvPicPr>
          <p:cNvPr id="7" name="Picture 6">
            <a:extLst>
              <a:ext uri="{FF2B5EF4-FFF2-40B4-BE49-F238E27FC236}">
                <a16:creationId xmlns:a16="http://schemas.microsoft.com/office/drawing/2014/main" id="{D6347B6A-8FFE-3541-8F0A-65C1BAA0FE0B}"/>
              </a:ext>
            </a:extLst>
          </p:cNvPr>
          <p:cNvPicPr>
            <a:picLocks noChangeAspect="1"/>
          </p:cNvPicPr>
          <p:nvPr/>
        </p:nvPicPr>
        <p:blipFill>
          <a:blip r:embed="rId4"/>
          <a:stretch>
            <a:fillRect/>
          </a:stretch>
        </p:blipFill>
        <p:spPr>
          <a:xfrm>
            <a:off x="1077853" y="2567756"/>
            <a:ext cx="10078964" cy="2779395"/>
          </a:xfrm>
          <a:prstGeom prst="rect">
            <a:avLst/>
          </a:prstGeom>
        </p:spPr>
      </p:pic>
    </p:spTree>
    <p:extLst>
      <p:ext uri="{BB962C8B-B14F-4D97-AF65-F5344CB8AC3E}">
        <p14:creationId xmlns:p14="http://schemas.microsoft.com/office/powerpoint/2010/main" val="2399164784"/>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201</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5</a:t>
            </a:r>
          </a:p>
        </p:txBody>
      </p:sp>
      <p:pic>
        <p:nvPicPr>
          <p:cNvPr id="8" name="Picture 7">
            <a:extLst>
              <a:ext uri="{FF2B5EF4-FFF2-40B4-BE49-F238E27FC236}">
                <a16:creationId xmlns:a16="http://schemas.microsoft.com/office/drawing/2014/main" id="{B7946034-B6AC-0F41-AD78-B9BA3718DB0E}"/>
              </a:ext>
            </a:extLst>
          </p:cNvPr>
          <p:cNvPicPr>
            <a:picLocks noChangeAspect="1"/>
          </p:cNvPicPr>
          <p:nvPr/>
        </p:nvPicPr>
        <p:blipFill>
          <a:blip r:embed="rId4"/>
          <a:stretch>
            <a:fillRect/>
          </a:stretch>
        </p:blipFill>
        <p:spPr>
          <a:xfrm>
            <a:off x="817096" y="2174285"/>
            <a:ext cx="10753111" cy="3416435"/>
          </a:xfrm>
          <a:prstGeom prst="rect">
            <a:avLst/>
          </a:prstGeom>
        </p:spPr>
      </p:pic>
    </p:spTree>
    <p:extLst>
      <p:ext uri="{BB962C8B-B14F-4D97-AF65-F5344CB8AC3E}">
        <p14:creationId xmlns:p14="http://schemas.microsoft.com/office/powerpoint/2010/main" val="424524553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202</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6</a:t>
            </a:r>
          </a:p>
        </p:txBody>
      </p:sp>
      <p:pic>
        <p:nvPicPr>
          <p:cNvPr id="7" name="Picture 6">
            <a:extLst>
              <a:ext uri="{FF2B5EF4-FFF2-40B4-BE49-F238E27FC236}">
                <a16:creationId xmlns:a16="http://schemas.microsoft.com/office/drawing/2014/main" id="{4FAF0764-4240-6340-8809-AA3F4C4A2219}"/>
              </a:ext>
            </a:extLst>
          </p:cNvPr>
          <p:cNvPicPr>
            <a:picLocks noChangeAspect="1"/>
          </p:cNvPicPr>
          <p:nvPr/>
        </p:nvPicPr>
        <p:blipFill>
          <a:blip r:embed="rId4"/>
          <a:stretch>
            <a:fillRect/>
          </a:stretch>
        </p:blipFill>
        <p:spPr>
          <a:xfrm>
            <a:off x="819169" y="2236648"/>
            <a:ext cx="10596332" cy="3201769"/>
          </a:xfrm>
          <a:prstGeom prst="rect">
            <a:avLst/>
          </a:prstGeom>
        </p:spPr>
      </p:pic>
    </p:spTree>
    <p:extLst>
      <p:ext uri="{BB962C8B-B14F-4D97-AF65-F5344CB8AC3E}">
        <p14:creationId xmlns:p14="http://schemas.microsoft.com/office/powerpoint/2010/main" val="156955553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203</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7</a:t>
            </a:r>
          </a:p>
        </p:txBody>
      </p:sp>
      <p:pic>
        <p:nvPicPr>
          <p:cNvPr id="8" name="Picture 7">
            <a:extLst>
              <a:ext uri="{FF2B5EF4-FFF2-40B4-BE49-F238E27FC236}">
                <a16:creationId xmlns:a16="http://schemas.microsoft.com/office/drawing/2014/main" id="{99576BE4-F55E-AD42-B591-DE828BDE4AEC}"/>
              </a:ext>
            </a:extLst>
          </p:cNvPr>
          <p:cNvPicPr>
            <a:picLocks noChangeAspect="1"/>
          </p:cNvPicPr>
          <p:nvPr/>
        </p:nvPicPr>
        <p:blipFill rotWithShape="1">
          <a:blip r:embed="rId4"/>
          <a:srcRect l="58852"/>
          <a:stretch/>
        </p:blipFill>
        <p:spPr>
          <a:xfrm>
            <a:off x="7100839" y="2234245"/>
            <a:ext cx="4293027" cy="3007200"/>
          </a:xfrm>
          <a:prstGeom prst="rect">
            <a:avLst/>
          </a:prstGeom>
        </p:spPr>
      </p:pic>
      <p:pic>
        <p:nvPicPr>
          <p:cNvPr id="9" name="Picture 8">
            <a:extLst>
              <a:ext uri="{FF2B5EF4-FFF2-40B4-BE49-F238E27FC236}">
                <a16:creationId xmlns:a16="http://schemas.microsoft.com/office/drawing/2014/main" id="{64DD62FE-6D4F-614D-8805-28E417BD847A}"/>
              </a:ext>
            </a:extLst>
          </p:cNvPr>
          <p:cNvPicPr>
            <a:picLocks noChangeAspect="1"/>
          </p:cNvPicPr>
          <p:nvPr/>
        </p:nvPicPr>
        <p:blipFill rotWithShape="1">
          <a:blip r:embed="rId5"/>
          <a:srcRect r="48471"/>
          <a:stretch/>
        </p:blipFill>
        <p:spPr>
          <a:xfrm>
            <a:off x="918054" y="2234245"/>
            <a:ext cx="5541031" cy="3416435"/>
          </a:xfrm>
          <a:prstGeom prst="rect">
            <a:avLst/>
          </a:prstGeom>
        </p:spPr>
      </p:pic>
    </p:spTree>
    <p:extLst>
      <p:ext uri="{BB962C8B-B14F-4D97-AF65-F5344CB8AC3E}">
        <p14:creationId xmlns:p14="http://schemas.microsoft.com/office/powerpoint/2010/main" val="174005916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204</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8</a:t>
            </a:r>
          </a:p>
        </p:txBody>
      </p:sp>
      <p:pic>
        <p:nvPicPr>
          <p:cNvPr id="7" name="Picture 6">
            <a:extLst>
              <a:ext uri="{FF2B5EF4-FFF2-40B4-BE49-F238E27FC236}">
                <a16:creationId xmlns:a16="http://schemas.microsoft.com/office/drawing/2014/main" id="{B24810A0-EBD9-AA4E-A217-0967C87C3FC9}"/>
              </a:ext>
            </a:extLst>
          </p:cNvPr>
          <p:cNvPicPr>
            <a:picLocks noChangeAspect="1"/>
          </p:cNvPicPr>
          <p:nvPr/>
        </p:nvPicPr>
        <p:blipFill>
          <a:blip r:embed="rId4"/>
          <a:stretch>
            <a:fillRect/>
          </a:stretch>
        </p:blipFill>
        <p:spPr>
          <a:xfrm>
            <a:off x="706882" y="2222454"/>
            <a:ext cx="10820906" cy="3350077"/>
          </a:xfrm>
          <a:prstGeom prst="rect">
            <a:avLst/>
          </a:prstGeom>
        </p:spPr>
      </p:pic>
    </p:spTree>
    <p:extLst>
      <p:ext uri="{BB962C8B-B14F-4D97-AF65-F5344CB8AC3E}">
        <p14:creationId xmlns:p14="http://schemas.microsoft.com/office/powerpoint/2010/main" val="16748361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205</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9</a:t>
            </a:r>
          </a:p>
        </p:txBody>
      </p:sp>
      <p:pic>
        <p:nvPicPr>
          <p:cNvPr id="8" name="Picture 7">
            <a:extLst>
              <a:ext uri="{FF2B5EF4-FFF2-40B4-BE49-F238E27FC236}">
                <a16:creationId xmlns:a16="http://schemas.microsoft.com/office/drawing/2014/main" id="{4F5835CA-601B-F040-9062-E7D9805217B8}"/>
              </a:ext>
            </a:extLst>
          </p:cNvPr>
          <p:cNvPicPr>
            <a:picLocks noChangeAspect="1"/>
          </p:cNvPicPr>
          <p:nvPr/>
        </p:nvPicPr>
        <p:blipFill>
          <a:blip r:embed="rId4"/>
          <a:stretch>
            <a:fillRect/>
          </a:stretch>
        </p:blipFill>
        <p:spPr>
          <a:xfrm>
            <a:off x="1004352" y="2318676"/>
            <a:ext cx="10225965" cy="3037713"/>
          </a:xfrm>
          <a:prstGeom prst="rect">
            <a:avLst/>
          </a:prstGeom>
        </p:spPr>
      </p:pic>
    </p:spTree>
    <p:extLst>
      <p:ext uri="{BB962C8B-B14F-4D97-AF65-F5344CB8AC3E}">
        <p14:creationId xmlns:p14="http://schemas.microsoft.com/office/powerpoint/2010/main" val="59463457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206</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648917"/>
            <a:ext cx="10991088" cy="433520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10</a:t>
            </a:r>
          </a:p>
        </p:txBody>
      </p:sp>
      <p:pic>
        <p:nvPicPr>
          <p:cNvPr id="7" name="Picture 6">
            <a:extLst>
              <a:ext uri="{FF2B5EF4-FFF2-40B4-BE49-F238E27FC236}">
                <a16:creationId xmlns:a16="http://schemas.microsoft.com/office/drawing/2014/main" id="{1B92EF67-B4D0-5042-B5D5-589D32529259}"/>
              </a:ext>
            </a:extLst>
          </p:cNvPr>
          <p:cNvPicPr>
            <a:picLocks noChangeAspect="1"/>
          </p:cNvPicPr>
          <p:nvPr/>
        </p:nvPicPr>
        <p:blipFill>
          <a:blip r:embed="rId4"/>
          <a:stretch>
            <a:fillRect/>
          </a:stretch>
        </p:blipFill>
        <p:spPr>
          <a:xfrm>
            <a:off x="1077679" y="1825853"/>
            <a:ext cx="10079312" cy="4052507"/>
          </a:xfrm>
          <a:prstGeom prst="rect">
            <a:avLst/>
          </a:prstGeom>
        </p:spPr>
      </p:pic>
    </p:spTree>
    <p:extLst>
      <p:ext uri="{BB962C8B-B14F-4D97-AF65-F5344CB8AC3E}">
        <p14:creationId xmlns:p14="http://schemas.microsoft.com/office/powerpoint/2010/main" val="142127097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207</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11</a:t>
            </a:r>
          </a:p>
        </p:txBody>
      </p:sp>
      <p:pic>
        <p:nvPicPr>
          <p:cNvPr id="7" name="Picture 6">
            <a:extLst>
              <a:ext uri="{FF2B5EF4-FFF2-40B4-BE49-F238E27FC236}">
                <a16:creationId xmlns:a16="http://schemas.microsoft.com/office/drawing/2014/main" id="{A32D42F8-C4DA-D247-97E9-199CB9F4BA90}"/>
              </a:ext>
            </a:extLst>
          </p:cNvPr>
          <p:cNvPicPr>
            <a:picLocks noChangeAspect="1"/>
          </p:cNvPicPr>
          <p:nvPr/>
        </p:nvPicPr>
        <p:blipFill>
          <a:blip r:embed="rId4"/>
          <a:stretch>
            <a:fillRect/>
          </a:stretch>
        </p:blipFill>
        <p:spPr>
          <a:xfrm>
            <a:off x="994324" y="2360900"/>
            <a:ext cx="10246021" cy="2953265"/>
          </a:xfrm>
          <a:prstGeom prst="rect">
            <a:avLst/>
          </a:prstGeom>
        </p:spPr>
      </p:pic>
    </p:spTree>
    <p:extLst>
      <p:ext uri="{BB962C8B-B14F-4D97-AF65-F5344CB8AC3E}">
        <p14:creationId xmlns:p14="http://schemas.microsoft.com/office/powerpoint/2010/main" val="1902521276"/>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208</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12</a:t>
            </a:r>
          </a:p>
        </p:txBody>
      </p:sp>
      <p:pic>
        <p:nvPicPr>
          <p:cNvPr id="8" name="Picture 7">
            <a:extLst>
              <a:ext uri="{FF2B5EF4-FFF2-40B4-BE49-F238E27FC236}">
                <a16:creationId xmlns:a16="http://schemas.microsoft.com/office/drawing/2014/main" id="{EFABF25E-8365-B84C-932C-EA98E570B92C}"/>
              </a:ext>
            </a:extLst>
          </p:cNvPr>
          <p:cNvPicPr>
            <a:picLocks noChangeAspect="1"/>
          </p:cNvPicPr>
          <p:nvPr/>
        </p:nvPicPr>
        <p:blipFill>
          <a:blip r:embed="rId4"/>
          <a:stretch>
            <a:fillRect/>
          </a:stretch>
        </p:blipFill>
        <p:spPr>
          <a:xfrm>
            <a:off x="738556" y="2174401"/>
            <a:ext cx="10874325" cy="3326264"/>
          </a:xfrm>
          <a:prstGeom prst="rect">
            <a:avLst/>
          </a:prstGeom>
        </p:spPr>
      </p:pic>
    </p:spTree>
    <p:extLst>
      <p:ext uri="{BB962C8B-B14F-4D97-AF65-F5344CB8AC3E}">
        <p14:creationId xmlns:p14="http://schemas.microsoft.com/office/powerpoint/2010/main" val="340957641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209</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13</a:t>
            </a:r>
          </a:p>
        </p:txBody>
      </p:sp>
      <p:pic>
        <p:nvPicPr>
          <p:cNvPr id="7" name="Picture 6">
            <a:extLst>
              <a:ext uri="{FF2B5EF4-FFF2-40B4-BE49-F238E27FC236}">
                <a16:creationId xmlns:a16="http://schemas.microsoft.com/office/drawing/2014/main" id="{265C43D0-D463-104E-A6CD-912CE619B1DF}"/>
              </a:ext>
            </a:extLst>
          </p:cNvPr>
          <p:cNvPicPr>
            <a:picLocks noChangeAspect="1"/>
          </p:cNvPicPr>
          <p:nvPr/>
        </p:nvPicPr>
        <p:blipFill>
          <a:blip r:embed="rId4"/>
          <a:stretch>
            <a:fillRect/>
          </a:stretch>
        </p:blipFill>
        <p:spPr>
          <a:xfrm>
            <a:off x="636357" y="2222212"/>
            <a:ext cx="10933850" cy="3392710"/>
          </a:xfrm>
          <a:prstGeom prst="rect">
            <a:avLst/>
          </a:prstGeom>
        </p:spPr>
      </p:pic>
    </p:spTree>
    <p:extLst>
      <p:ext uri="{BB962C8B-B14F-4D97-AF65-F5344CB8AC3E}">
        <p14:creationId xmlns:p14="http://schemas.microsoft.com/office/powerpoint/2010/main" val="441793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21</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8" y="4224101"/>
            <a:ext cx="3171160" cy="1446550"/>
          </a:xfrm>
          <a:prstGeom prst="rect">
            <a:avLst/>
          </a:prstGeom>
          <a:noFill/>
        </p:spPr>
        <p:txBody>
          <a:bodyPr wrap="square" rtlCol="0">
            <a:spAutoFit/>
          </a:bodyPr>
          <a:lstStyle/>
          <a:p>
            <a:r>
              <a:rPr lang="en-AU" sz="4400" dirty="0">
                <a:solidFill>
                  <a:schemeClr val="tx2"/>
                </a:solidFill>
              </a:rPr>
              <a:t>It goes from </a:t>
            </a:r>
            <a:r>
              <a:rPr lang="en-AU" sz="4400" dirty="0" smtClean="0">
                <a:solidFill>
                  <a:schemeClr val="tx2"/>
                </a:solidFill>
              </a:rPr>
              <a:t>easy, </a:t>
            </a:r>
            <a:endParaRPr lang="en-AU" sz="4400" dirty="0">
              <a:solidFill>
                <a:schemeClr val="tx2"/>
              </a:solidFill>
            </a:endParaRPr>
          </a:p>
        </p:txBody>
      </p:sp>
      <p:sp>
        <p:nvSpPr>
          <p:cNvPr id="9" name="Arrow: Right 6">
            <a:extLst>
              <a:ext uri="{FF2B5EF4-FFF2-40B4-BE49-F238E27FC236}">
                <a16:creationId xmlns:a16="http://schemas.microsoft.com/office/drawing/2014/main" id="{C05F6663-6365-6C47-80C7-89A01F5B29D1}"/>
              </a:ext>
            </a:extLst>
          </p:cNvPr>
          <p:cNvSpPr/>
          <p:nvPr/>
        </p:nvSpPr>
        <p:spPr>
          <a:xfrm>
            <a:off x="4930442" y="460247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141972402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210</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14</a:t>
            </a:r>
          </a:p>
        </p:txBody>
      </p:sp>
      <p:pic>
        <p:nvPicPr>
          <p:cNvPr id="8" name="Picture 7">
            <a:extLst>
              <a:ext uri="{FF2B5EF4-FFF2-40B4-BE49-F238E27FC236}">
                <a16:creationId xmlns:a16="http://schemas.microsoft.com/office/drawing/2014/main" id="{9101EE80-2875-624C-A791-C4B3408E1934}"/>
              </a:ext>
            </a:extLst>
          </p:cNvPr>
          <p:cNvPicPr>
            <a:picLocks noChangeAspect="1"/>
          </p:cNvPicPr>
          <p:nvPr/>
        </p:nvPicPr>
        <p:blipFill>
          <a:blip r:embed="rId4"/>
          <a:stretch>
            <a:fillRect/>
          </a:stretch>
        </p:blipFill>
        <p:spPr>
          <a:xfrm>
            <a:off x="987908" y="2330201"/>
            <a:ext cx="10258853" cy="3014663"/>
          </a:xfrm>
          <a:prstGeom prst="rect">
            <a:avLst/>
          </a:prstGeom>
        </p:spPr>
      </p:pic>
    </p:spTree>
    <p:extLst>
      <p:ext uri="{BB962C8B-B14F-4D97-AF65-F5344CB8AC3E}">
        <p14:creationId xmlns:p14="http://schemas.microsoft.com/office/powerpoint/2010/main" val="214804762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211</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15</a:t>
            </a:r>
          </a:p>
        </p:txBody>
      </p:sp>
      <p:pic>
        <p:nvPicPr>
          <p:cNvPr id="7" name="Picture 6">
            <a:extLst>
              <a:ext uri="{FF2B5EF4-FFF2-40B4-BE49-F238E27FC236}">
                <a16:creationId xmlns:a16="http://schemas.microsoft.com/office/drawing/2014/main" id="{15FE0CF8-0E89-7341-87A8-4AAC7D701231}"/>
              </a:ext>
            </a:extLst>
          </p:cNvPr>
          <p:cNvPicPr>
            <a:picLocks noChangeAspect="1"/>
          </p:cNvPicPr>
          <p:nvPr/>
        </p:nvPicPr>
        <p:blipFill>
          <a:blip r:embed="rId4"/>
          <a:stretch>
            <a:fillRect/>
          </a:stretch>
        </p:blipFill>
        <p:spPr>
          <a:xfrm>
            <a:off x="669599" y="2189641"/>
            <a:ext cx="10943282" cy="3295784"/>
          </a:xfrm>
          <a:prstGeom prst="rect">
            <a:avLst/>
          </a:prstGeom>
        </p:spPr>
      </p:pic>
    </p:spTree>
    <p:extLst>
      <p:ext uri="{BB962C8B-B14F-4D97-AF65-F5344CB8AC3E}">
        <p14:creationId xmlns:p14="http://schemas.microsoft.com/office/powerpoint/2010/main" val="344917115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212</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16</a:t>
            </a:r>
          </a:p>
        </p:txBody>
      </p:sp>
      <p:pic>
        <p:nvPicPr>
          <p:cNvPr id="8" name="Picture 7">
            <a:extLst>
              <a:ext uri="{FF2B5EF4-FFF2-40B4-BE49-F238E27FC236}">
                <a16:creationId xmlns:a16="http://schemas.microsoft.com/office/drawing/2014/main" id="{9C453B7A-72DB-2345-A9C3-8B041B5905F2}"/>
              </a:ext>
            </a:extLst>
          </p:cNvPr>
          <p:cNvPicPr>
            <a:picLocks noChangeAspect="1"/>
          </p:cNvPicPr>
          <p:nvPr/>
        </p:nvPicPr>
        <p:blipFill rotWithShape="1">
          <a:blip r:embed="rId4"/>
          <a:srcRect r="41804"/>
          <a:stretch/>
        </p:blipFill>
        <p:spPr>
          <a:xfrm>
            <a:off x="626925" y="2189641"/>
            <a:ext cx="6368626" cy="3295784"/>
          </a:xfrm>
          <a:prstGeom prst="rect">
            <a:avLst/>
          </a:prstGeom>
        </p:spPr>
      </p:pic>
      <p:pic>
        <p:nvPicPr>
          <p:cNvPr id="9" name="Picture 2">
            <a:extLst>
              <a:ext uri="{FF2B5EF4-FFF2-40B4-BE49-F238E27FC236}">
                <a16:creationId xmlns:a16="http://schemas.microsoft.com/office/drawing/2014/main" id="{AC93680A-2749-1C41-9474-D1C0EF0AF35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743" r="7133" b="20055"/>
          <a:stretch/>
        </p:blipFill>
        <p:spPr bwMode="auto">
          <a:xfrm>
            <a:off x="6995551" y="2189641"/>
            <a:ext cx="4574656" cy="3145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94760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213</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17</a:t>
            </a:r>
          </a:p>
        </p:txBody>
      </p:sp>
      <p:pic>
        <p:nvPicPr>
          <p:cNvPr id="7" name="Picture 6">
            <a:extLst>
              <a:ext uri="{FF2B5EF4-FFF2-40B4-BE49-F238E27FC236}">
                <a16:creationId xmlns:a16="http://schemas.microsoft.com/office/drawing/2014/main" id="{550D9A26-FA41-B74D-9371-646149013C1C}"/>
              </a:ext>
            </a:extLst>
          </p:cNvPr>
          <p:cNvPicPr>
            <a:picLocks noChangeAspect="1"/>
          </p:cNvPicPr>
          <p:nvPr/>
        </p:nvPicPr>
        <p:blipFill rotWithShape="1">
          <a:blip r:embed="rId4"/>
          <a:srcRect r="42034"/>
          <a:stretch/>
        </p:blipFill>
        <p:spPr>
          <a:xfrm>
            <a:off x="621793" y="2226217"/>
            <a:ext cx="6343369" cy="3295784"/>
          </a:xfrm>
          <a:prstGeom prst="rect">
            <a:avLst/>
          </a:prstGeom>
        </p:spPr>
      </p:pic>
      <p:pic>
        <p:nvPicPr>
          <p:cNvPr id="10" name="Picture 2">
            <a:extLst>
              <a:ext uri="{FF2B5EF4-FFF2-40B4-BE49-F238E27FC236}">
                <a16:creationId xmlns:a16="http://schemas.microsoft.com/office/drawing/2014/main" id="{A9B3FEF7-525D-2147-951D-8319C01C4C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42" r="1"/>
          <a:stretch/>
        </p:blipFill>
        <p:spPr bwMode="auto">
          <a:xfrm>
            <a:off x="6965162" y="2139292"/>
            <a:ext cx="4608576" cy="339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3800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214</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18</a:t>
            </a:r>
          </a:p>
        </p:txBody>
      </p:sp>
      <p:pic>
        <p:nvPicPr>
          <p:cNvPr id="8" name="Picture 7">
            <a:extLst>
              <a:ext uri="{FF2B5EF4-FFF2-40B4-BE49-F238E27FC236}">
                <a16:creationId xmlns:a16="http://schemas.microsoft.com/office/drawing/2014/main" id="{9D1866CA-E6CC-5748-A992-FA31D7738755}"/>
              </a:ext>
            </a:extLst>
          </p:cNvPr>
          <p:cNvPicPr>
            <a:picLocks noChangeAspect="1"/>
          </p:cNvPicPr>
          <p:nvPr/>
        </p:nvPicPr>
        <p:blipFill rotWithShape="1">
          <a:blip r:embed="rId4"/>
          <a:srcRect r="40418"/>
          <a:stretch/>
        </p:blipFill>
        <p:spPr>
          <a:xfrm>
            <a:off x="621793" y="2264316"/>
            <a:ext cx="6577694" cy="3425556"/>
          </a:xfrm>
          <a:prstGeom prst="rect">
            <a:avLst/>
          </a:prstGeom>
        </p:spPr>
      </p:pic>
      <p:pic>
        <p:nvPicPr>
          <p:cNvPr id="9" name="Picture 2">
            <a:extLst>
              <a:ext uri="{FF2B5EF4-FFF2-40B4-BE49-F238E27FC236}">
                <a16:creationId xmlns:a16="http://schemas.microsoft.com/office/drawing/2014/main" id="{C6003113-63E7-274B-A6EF-9FED6D8E57C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173" t="1851" r="12911" b="14314"/>
          <a:stretch/>
        </p:blipFill>
        <p:spPr bwMode="auto">
          <a:xfrm>
            <a:off x="7199487" y="2375602"/>
            <a:ext cx="4297420" cy="3163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88741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215</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19</a:t>
            </a:r>
          </a:p>
        </p:txBody>
      </p:sp>
      <p:pic>
        <p:nvPicPr>
          <p:cNvPr id="7" name="Picture 6">
            <a:extLst>
              <a:ext uri="{FF2B5EF4-FFF2-40B4-BE49-F238E27FC236}">
                <a16:creationId xmlns:a16="http://schemas.microsoft.com/office/drawing/2014/main" id="{1F95643C-2F20-F740-8169-12572DC9E4B0}"/>
              </a:ext>
            </a:extLst>
          </p:cNvPr>
          <p:cNvPicPr>
            <a:picLocks noChangeAspect="1"/>
          </p:cNvPicPr>
          <p:nvPr/>
        </p:nvPicPr>
        <p:blipFill rotWithShape="1">
          <a:blip r:embed="rId4"/>
          <a:srcRect r="40902"/>
          <a:stretch/>
        </p:blipFill>
        <p:spPr>
          <a:xfrm>
            <a:off x="695882" y="2174401"/>
            <a:ext cx="6426503" cy="3326264"/>
          </a:xfrm>
          <a:prstGeom prst="rect">
            <a:avLst/>
          </a:prstGeom>
        </p:spPr>
      </p:pic>
      <p:pic>
        <p:nvPicPr>
          <p:cNvPr id="10" name="Picture 2">
            <a:extLst>
              <a:ext uri="{FF2B5EF4-FFF2-40B4-BE49-F238E27FC236}">
                <a16:creationId xmlns:a16="http://schemas.microsoft.com/office/drawing/2014/main" id="{52CD30A3-D81D-8C4A-B11A-E3F383159B6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251" r="22676" b="20663"/>
          <a:stretch/>
        </p:blipFill>
        <p:spPr bwMode="auto">
          <a:xfrm>
            <a:off x="7122385" y="2174401"/>
            <a:ext cx="4447822" cy="3264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56083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216</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20</a:t>
            </a:r>
          </a:p>
        </p:txBody>
      </p:sp>
      <p:pic>
        <p:nvPicPr>
          <p:cNvPr id="8" name="Picture 7">
            <a:extLst>
              <a:ext uri="{FF2B5EF4-FFF2-40B4-BE49-F238E27FC236}">
                <a16:creationId xmlns:a16="http://schemas.microsoft.com/office/drawing/2014/main" id="{3CD2D4D2-F0DD-FA40-936C-A70EEFC00D2C}"/>
              </a:ext>
            </a:extLst>
          </p:cNvPr>
          <p:cNvPicPr>
            <a:picLocks noChangeAspect="1"/>
          </p:cNvPicPr>
          <p:nvPr/>
        </p:nvPicPr>
        <p:blipFill rotWithShape="1">
          <a:blip r:embed="rId4"/>
          <a:srcRect r="40864"/>
          <a:stretch/>
        </p:blipFill>
        <p:spPr>
          <a:xfrm>
            <a:off x="621793" y="2189641"/>
            <a:ext cx="6471386" cy="3295784"/>
          </a:xfrm>
          <a:prstGeom prst="rect">
            <a:avLst/>
          </a:prstGeom>
        </p:spPr>
      </p:pic>
      <p:pic>
        <p:nvPicPr>
          <p:cNvPr id="9" name="Picture 2">
            <a:extLst>
              <a:ext uri="{FF2B5EF4-FFF2-40B4-BE49-F238E27FC236}">
                <a16:creationId xmlns:a16="http://schemas.microsoft.com/office/drawing/2014/main" id="{1F90F452-6DF3-154A-BBD4-5C19DAF3CC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164" r="573"/>
          <a:stretch/>
        </p:blipFill>
        <p:spPr bwMode="auto">
          <a:xfrm>
            <a:off x="7093179" y="2189641"/>
            <a:ext cx="4398744" cy="3248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53937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CD238B-74BC-A845-85F8-CDFC61082344}"/>
              </a:ext>
            </a:extLst>
          </p:cNvPr>
          <p:cNvSpPr>
            <a:spLocks noGrp="1"/>
          </p:cNvSpPr>
          <p:nvPr>
            <p:ph type="body" sz="quarter" idx="12"/>
          </p:nvPr>
        </p:nvSpPr>
        <p:spPr/>
        <p:txBody>
          <a:bodyPr/>
          <a:lstStyle/>
          <a:p>
            <a:r>
              <a:rPr lang="en-US" dirty="0">
                <a:solidFill>
                  <a:prstClr val="white"/>
                </a:solidFill>
              </a:rPr>
              <a:t>Answers</a:t>
            </a:r>
          </a:p>
        </p:txBody>
      </p:sp>
      <p:sp>
        <p:nvSpPr>
          <p:cNvPr id="3" name="Slide Number Placeholder 2">
            <a:extLst>
              <a:ext uri="{FF2B5EF4-FFF2-40B4-BE49-F238E27FC236}">
                <a16:creationId xmlns:a16="http://schemas.microsoft.com/office/drawing/2014/main" id="{DD950776-E899-AF4D-A7BB-B18A346B2319}"/>
              </a:ext>
            </a:extLst>
          </p:cNvPr>
          <p:cNvSpPr>
            <a:spLocks noGrp="1"/>
          </p:cNvSpPr>
          <p:nvPr>
            <p:ph type="sldNum" sz="quarter" idx="13"/>
          </p:nvPr>
        </p:nvSpPr>
        <p:spPr/>
        <p:txBody>
          <a:bodyPr/>
          <a:lstStyle/>
          <a:p>
            <a:pPr algn="r"/>
            <a:fld id="{275F0495-0EA6-8F48-9FDA-F603597FF733}" type="slidenum">
              <a:rPr lang="en-US" smtClean="0"/>
              <a:pPr algn="r"/>
              <a:t>217</a:t>
            </a:fld>
            <a:endParaRPr lang="en-US" dirty="0"/>
          </a:p>
        </p:txBody>
      </p:sp>
    </p:spTree>
    <p:extLst>
      <p:ext uri="{BB962C8B-B14F-4D97-AF65-F5344CB8AC3E}">
        <p14:creationId xmlns:p14="http://schemas.microsoft.com/office/powerpoint/2010/main" val="81273071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218</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pic>
        <p:nvPicPr>
          <p:cNvPr id="5" name="Picture 4">
            <a:extLst>
              <a:ext uri="{FF2B5EF4-FFF2-40B4-BE49-F238E27FC236}">
                <a16:creationId xmlns:a16="http://schemas.microsoft.com/office/drawing/2014/main" id="{45DAEA76-7CA7-9341-8E67-A52BAEBA48EE}"/>
              </a:ext>
            </a:extLst>
          </p:cNvPr>
          <p:cNvPicPr>
            <a:picLocks noChangeAspect="1"/>
          </p:cNvPicPr>
          <p:nvPr/>
        </p:nvPicPr>
        <p:blipFill rotWithShape="1">
          <a:blip r:embed="rId4"/>
          <a:srcRect l="6868" r="10445" b="32512"/>
          <a:stretch/>
        </p:blipFill>
        <p:spPr>
          <a:xfrm>
            <a:off x="1105955" y="2620102"/>
            <a:ext cx="9980090" cy="2434861"/>
          </a:xfrm>
          <a:prstGeom prst="rect">
            <a:avLst/>
          </a:prstGeom>
        </p:spPr>
      </p:pic>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a:t>
            </a:r>
          </a:p>
        </p:txBody>
      </p:sp>
      <p:sp>
        <p:nvSpPr>
          <p:cNvPr id="7" name="Oval 6">
            <a:extLst>
              <a:ext uri="{FF2B5EF4-FFF2-40B4-BE49-F238E27FC236}">
                <a16:creationId xmlns:a16="http://schemas.microsoft.com/office/drawing/2014/main" id="{33D53852-3DEC-5C48-8C4F-DC5767DDC27F}"/>
              </a:ext>
            </a:extLst>
          </p:cNvPr>
          <p:cNvSpPr/>
          <p:nvPr/>
        </p:nvSpPr>
        <p:spPr>
          <a:xfrm>
            <a:off x="1105955" y="4040449"/>
            <a:ext cx="1655533" cy="658368"/>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41572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CDE1018-7741-0348-A559-D513FE46137E}"/>
              </a:ext>
            </a:extLst>
          </p:cNvPr>
          <p:cNvSpPr>
            <a:spLocks noGrp="1"/>
          </p:cNvSpPr>
          <p:nvPr>
            <p:ph type="sldNum" sz="quarter" idx="13"/>
          </p:nvPr>
        </p:nvSpPr>
        <p:spPr/>
        <p:txBody>
          <a:bodyPr/>
          <a:lstStyle/>
          <a:p>
            <a:pPr algn="r"/>
            <a:fld id="{275F0495-0EA6-8F48-9FDA-F603597FF733}" type="slidenum">
              <a:rPr lang="en-US" smtClean="0"/>
              <a:pPr algn="r"/>
              <a:t>219</a:t>
            </a:fld>
            <a:endParaRPr lang="en-US" dirty="0"/>
          </a:p>
        </p:txBody>
      </p:sp>
      <p:pic>
        <p:nvPicPr>
          <p:cNvPr id="5" name="Picture 4">
            <a:extLst>
              <a:ext uri="{FF2B5EF4-FFF2-40B4-BE49-F238E27FC236}">
                <a16:creationId xmlns:a16="http://schemas.microsoft.com/office/drawing/2014/main" id="{23A1C58B-4F6B-1244-B9F1-F35E40D3EA73}"/>
              </a:ext>
            </a:extLst>
          </p:cNvPr>
          <p:cNvPicPr>
            <a:picLocks noChangeAspect="1"/>
          </p:cNvPicPr>
          <p:nvPr/>
        </p:nvPicPr>
        <p:blipFill rotWithShape="1">
          <a:blip r:embed="rId3"/>
          <a:srcRect r="47494" b="56319"/>
          <a:stretch/>
        </p:blipFill>
        <p:spPr>
          <a:xfrm>
            <a:off x="990615" y="1904835"/>
            <a:ext cx="5997555" cy="3680729"/>
          </a:xfrm>
          <a:prstGeom prst="rect">
            <a:avLst/>
          </a:prstGeom>
        </p:spPr>
      </p:pic>
      <p:pic>
        <p:nvPicPr>
          <p:cNvPr id="6" name="Picture 5">
            <a:extLst>
              <a:ext uri="{FF2B5EF4-FFF2-40B4-BE49-F238E27FC236}">
                <a16:creationId xmlns:a16="http://schemas.microsoft.com/office/drawing/2014/main" id="{D26C34C2-146D-6043-B6D7-2C48D798A96D}"/>
              </a:ext>
            </a:extLst>
          </p:cNvPr>
          <p:cNvPicPr>
            <a:picLocks noChangeAspect="1"/>
          </p:cNvPicPr>
          <p:nvPr/>
        </p:nvPicPr>
        <p:blipFill rotWithShape="1">
          <a:blip r:embed="rId3"/>
          <a:srcRect t="43680" r="47494"/>
          <a:stretch/>
        </p:blipFill>
        <p:spPr>
          <a:xfrm>
            <a:off x="6659481" y="1904835"/>
            <a:ext cx="4651632" cy="3680729"/>
          </a:xfrm>
          <a:prstGeom prst="rect">
            <a:avLst/>
          </a:prstGeom>
        </p:spPr>
      </p:pic>
      <p:sp>
        <p:nvSpPr>
          <p:cNvPr id="7" name="TextBox 6">
            <a:extLst>
              <a:ext uri="{FF2B5EF4-FFF2-40B4-BE49-F238E27FC236}">
                <a16:creationId xmlns:a16="http://schemas.microsoft.com/office/drawing/2014/main" id="{27E24498-137F-D842-9B62-1AA9CCC761AA}"/>
              </a:ext>
            </a:extLst>
          </p:cNvPr>
          <p:cNvSpPr txBox="1"/>
          <p:nvPr/>
        </p:nvSpPr>
        <p:spPr>
          <a:xfrm>
            <a:off x="1021080" y="549275"/>
            <a:ext cx="101498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200" i="0" u="none" strike="noStrike" kern="1200" cap="none" spc="0" normalizeH="0" baseline="0" noProof="0" dirty="0">
                <a:ln>
                  <a:noFill/>
                </a:ln>
                <a:solidFill>
                  <a:prstClr val="white"/>
                </a:solidFill>
                <a:effectLst/>
                <a:uLnTx/>
                <a:uFillTx/>
                <a:ea typeface="+mn-ea"/>
                <a:cs typeface="+mn-cs"/>
              </a:rPr>
              <a:t>Read, to answer the next question</a:t>
            </a:r>
          </a:p>
        </p:txBody>
      </p:sp>
    </p:spTree>
    <p:extLst>
      <p:ext uri="{BB962C8B-B14F-4D97-AF65-F5344CB8AC3E}">
        <p14:creationId xmlns:p14="http://schemas.microsoft.com/office/powerpoint/2010/main" val="1538952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22</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7" y="2450931"/>
            <a:ext cx="4033505" cy="2800767"/>
          </a:xfrm>
          <a:prstGeom prst="rect">
            <a:avLst/>
          </a:prstGeom>
          <a:noFill/>
        </p:spPr>
        <p:txBody>
          <a:bodyPr wrap="square" rtlCol="0">
            <a:spAutoFit/>
          </a:bodyPr>
          <a:lstStyle/>
          <a:p>
            <a:r>
              <a:rPr lang="en-AU" sz="4400" dirty="0"/>
              <a:t>to more difficult, where  further training is required.</a:t>
            </a:r>
            <a:endParaRPr lang="en-AU" dirty="0"/>
          </a:p>
        </p:txBody>
      </p:sp>
      <p:sp>
        <p:nvSpPr>
          <p:cNvPr id="8" name="Arrow: Right 6">
            <a:extLst>
              <a:ext uri="{FF2B5EF4-FFF2-40B4-BE49-F238E27FC236}">
                <a16:creationId xmlns:a16="http://schemas.microsoft.com/office/drawing/2014/main" id="{2B15D576-07A7-9D4C-BC8E-9749A0F46947}"/>
              </a:ext>
            </a:extLst>
          </p:cNvPr>
          <p:cNvSpPr/>
          <p:nvPr/>
        </p:nvSpPr>
        <p:spPr>
          <a:xfrm>
            <a:off x="4930442" y="342900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97309935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220</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2</a:t>
            </a:r>
          </a:p>
        </p:txBody>
      </p:sp>
      <p:pic>
        <p:nvPicPr>
          <p:cNvPr id="7" name="Picture 6">
            <a:extLst>
              <a:ext uri="{FF2B5EF4-FFF2-40B4-BE49-F238E27FC236}">
                <a16:creationId xmlns:a16="http://schemas.microsoft.com/office/drawing/2014/main" id="{E0CC0A99-1BF3-0C46-9C42-46E5CEF28B80}"/>
              </a:ext>
            </a:extLst>
          </p:cNvPr>
          <p:cNvPicPr>
            <a:picLocks noChangeAspect="1"/>
          </p:cNvPicPr>
          <p:nvPr/>
        </p:nvPicPr>
        <p:blipFill rotWithShape="1">
          <a:blip r:embed="rId4"/>
          <a:srcRect l="6587" b="33700"/>
          <a:stretch/>
        </p:blipFill>
        <p:spPr>
          <a:xfrm>
            <a:off x="936132" y="2781266"/>
            <a:ext cx="10362405" cy="2112533"/>
          </a:xfrm>
          <a:prstGeom prst="rect">
            <a:avLst/>
          </a:prstGeom>
        </p:spPr>
      </p:pic>
      <p:sp>
        <p:nvSpPr>
          <p:cNvPr id="8" name="Oval 7">
            <a:extLst>
              <a:ext uri="{FF2B5EF4-FFF2-40B4-BE49-F238E27FC236}">
                <a16:creationId xmlns:a16="http://schemas.microsoft.com/office/drawing/2014/main" id="{FDC0CAA3-BDED-6B4C-8AD5-C49A9335659B}"/>
              </a:ext>
            </a:extLst>
          </p:cNvPr>
          <p:cNvSpPr/>
          <p:nvPr/>
        </p:nvSpPr>
        <p:spPr>
          <a:xfrm>
            <a:off x="936132" y="3837532"/>
            <a:ext cx="1655533" cy="658368"/>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741419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221</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3</a:t>
            </a:r>
          </a:p>
        </p:txBody>
      </p:sp>
      <p:pic>
        <p:nvPicPr>
          <p:cNvPr id="8" name="Picture 7">
            <a:extLst>
              <a:ext uri="{FF2B5EF4-FFF2-40B4-BE49-F238E27FC236}">
                <a16:creationId xmlns:a16="http://schemas.microsoft.com/office/drawing/2014/main" id="{CEF40384-2815-C541-A6E4-A125FD815AEB}"/>
              </a:ext>
            </a:extLst>
          </p:cNvPr>
          <p:cNvPicPr>
            <a:picLocks noChangeAspect="1"/>
          </p:cNvPicPr>
          <p:nvPr/>
        </p:nvPicPr>
        <p:blipFill rotWithShape="1">
          <a:blip r:embed="rId4"/>
          <a:srcRect l="8124" b="27572"/>
          <a:stretch/>
        </p:blipFill>
        <p:spPr>
          <a:xfrm>
            <a:off x="1293831" y="2228189"/>
            <a:ext cx="9964100" cy="3218688"/>
          </a:xfrm>
          <a:prstGeom prst="rect">
            <a:avLst/>
          </a:prstGeom>
        </p:spPr>
      </p:pic>
      <p:sp>
        <p:nvSpPr>
          <p:cNvPr id="7" name="Oval 6">
            <a:extLst>
              <a:ext uri="{FF2B5EF4-FFF2-40B4-BE49-F238E27FC236}">
                <a16:creationId xmlns:a16="http://schemas.microsoft.com/office/drawing/2014/main" id="{10253F64-BF10-874B-B26B-6A4C36A30B20}"/>
              </a:ext>
            </a:extLst>
          </p:cNvPr>
          <p:cNvSpPr/>
          <p:nvPr/>
        </p:nvSpPr>
        <p:spPr>
          <a:xfrm>
            <a:off x="1155604" y="4220331"/>
            <a:ext cx="1067619" cy="658368"/>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31046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222</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4</a:t>
            </a:r>
          </a:p>
        </p:txBody>
      </p:sp>
      <p:pic>
        <p:nvPicPr>
          <p:cNvPr id="7" name="Picture 6">
            <a:extLst>
              <a:ext uri="{FF2B5EF4-FFF2-40B4-BE49-F238E27FC236}">
                <a16:creationId xmlns:a16="http://schemas.microsoft.com/office/drawing/2014/main" id="{D6347B6A-8FFE-3541-8F0A-65C1BAA0FE0B}"/>
              </a:ext>
            </a:extLst>
          </p:cNvPr>
          <p:cNvPicPr>
            <a:picLocks noChangeAspect="1"/>
          </p:cNvPicPr>
          <p:nvPr/>
        </p:nvPicPr>
        <p:blipFill>
          <a:blip r:embed="rId4"/>
          <a:stretch>
            <a:fillRect/>
          </a:stretch>
        </p:blipFill>
        <p:spPr>
          <a:xfrm>
            <a:off x="1077853" y="2567756"/>
            <a:ext cx="10078964" cy="2779395"/>
          </a:xfrm>
          <a:prstGeom prst="rect">
            <a:avLst/>
          </a:prstGeom>
        </p:spPr>
      </p:pic>
      <p:sp>
        <p:nvSpPr>
          <p:cNvPr id="8" name="TextBox 7">
            <a:extLst>
              <a:ext uri="{FF2B5EF4-FFF2-40B4-BE49-F238E27FC236}">
                <a16:creationId xmlns:a16="http://schemas.microsoft.com/office/drawing/2014/main" id="{F49E031E-AA08-5A49-A6AB-8AB722035670}"/>
              </a:ext>
            </a:extLst>
          </p:cNvPr>
          <p:cNvSpPr txBox="1"/>
          <p:nvPr/>
        </p:nvSpPr>
        <p:spPr>
          <a:xfrm>
            <a:off x="1335025" y="4580950"/>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D</a:t>
            </a:r>
          </a:p>
        </p:txBody>
      </p:sp>
    </p:spTree>
    <p:extLst>
      <p:ext uri="{BB962C8B-B14F-4D97-AF65-F5344CB8AC3E}">
        <p14:creationId xmlns:p14="http://schemas.microsoft.com/office/powerpoint/2010/main" val="419937572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223</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5</a:t>
            </a:r>
          </a:p>
        </p:txBody>
      </p:sp>
      <p:pic>
        <p:nvPicPr>
          <p:cNvPr id="8" name="Picture 7">
            <a:extLst>
              <a:ext uri="{FF2B5EF4-FFF2-40B4-BE49-F238E27FC236}">
                <a16:creationId xmlns:a16="http://schemas.microsoft.com/office/drawing/2014/main" id="{B7946034-B6AC-0F41-AD78-B9BA3718DB0E}"/>
              </a:ext>
            </a:extLst>
          </p:cNvPr>
          <p:cNvPicPr>
            <a:picLocks noChangeAspect="1"/>
          </p:cNvPicPr>
          <p:nvPr/>
        </p:nvPicPr>
        <p:blipFill>
          <a:blip r:embed="rId4"/>
          <a:stretch>
            <a:fillRect/>
          </a:stretch>
        </p:blipFill>
        <p:spPr>
          <a:xfrm>
            <a:off x="817096" y="2174285"/>
            <a:ext cx="10753111" cy="3416435"/>
          </a:xfrm>
          <a:prstGeom prst="rect">
            <a:avLst/>
          </a:prstGeom>
        </p:spPr>
      </p:pic>
      <p:sp>
        <p:nvSpPr>
          <p:cNvPr id="7" name="TextBox 6">
            <a:extLst>
              <a:ext uri="{FF2B5EF4-FFF2-40B4-BE49-F238E27FC236}">
                <a16:creationId xmlns:a16="http://schemas.microsoft.com/office/drawing/2014/main" id="{B14DB815-5017-0947-BA5D-2FFCED8202D6}"/>
              </a:ext>
            </a:extLst>
          </p:cNvPr>
          <p:cNvSpPr txBox="1"/>
          <p:nvPr/>
        </p:nvSpPr>
        <p:spPr>
          <a:xfrm>
            <a:off x="1020231" y="473085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3850564328"/>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224</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6</a:t>
            </a:r>
          </a:p>
        </p:txBody>
      </p:sp>
      <p:pic>
        <p:nvPicPr>
          <p:cNvPr id="7" name="Picture 6">
            <a:extLst>
              <a:ext uri="{FF2B5EF4-FFF2-40B4-BE49-F238E27FC236}">
                <a16:creationId xmlns:a16="http://schemas.microsoft.com/office/drawing/2014/main" id="{4FAF0764-4240-6340-8809-AA3F4C4A2219}"/>
              </a:ext>
            </a:extLst>
          </p:cNvPr>
          <p:cNvPicPr>
            <a:picLocks noChangeAspect="1"/>
          </p:cNvPicPr>
          <p:nvPr/>
        </p:nvPicPr>
        <p:blipFill>
          <a:blip r:embed="rId4"/>
          <a:stretch>
            <a:fillRect/>
          </a:stretch>
        </p:blipFill>
        <p:spPr>
          <a:xfrm>
            <a:off x="819169" y="2236648"/>
            <a:ext cx="10596332" cy="3201769"/>
          </a:xfrm>
          <a:prstGeom prst="rect">
            <a:avLst/>
          </a:prstGeom>
        </p:spPr>
      </p:pic>
      <p:sp>
        <p:nvSpPr>
          <p:cNvPr id="8" name="TextBox 7">
            <a:extLst>
              <a:ext uri="{FF2B5EF4-FFF2-40B4-BE49-F238E27FC236}">
                <a16:creationId xmlns:a16="http://schemas.microsoft.com/office/drawing/2014/main" id="{B635B5CF-4976-8D41-9BA9-E5214FD2792D}"/>
              </a:ext>
            </a:extLst>
          </p:cNvPr>
          <p:cNvSpPr txBox="1"/>
          <p:nvPr/>
        </p:nvSpPr>
        <p:spPr>
          <a:xfrm>
            <a:off x="1170132" y="4625920"/>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A</a:t>
            </a:r>
          </a:p>
        </p:txBody>
      </p:sp>
    </p:spTree>
    <p:extLst>
      <p:ext uri="{BB962C8B-B14F-4D97-AF65-F5344CB8AC3E}">
        <p14:creationId xmlns:p14="http://schemas.microsoft.com/office/powerpoint/2010/main" val="2121374336"/>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225</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7</a:t>
            </a:r>
          </a:p>
        </p:txBody>
      </p:sp>
      <p:pic>
        <p:nvPicPr>
          <p:cNvPr id="8" name="Picture 7">
            <a:extLst>
              <a:ext uri="{FF2B5EF4-FFF2-40B4-BE49-F238E27FC236}">
                <a16:creationId xmlns:a16="http://schemas.microsoft.com/office/drawing/2014/main" id="{99576BE4-F55E-AD42-B591-DE828BDE4AEC}"/>
              </a:ext>
            </a:extLst>
          </p:cNvPr>
          <p:cNvPicPr>
            <a:picLocks noChangeAspect="1"/>
          </p:cNvPicPr>
          <p:nvPr/>
        </p:nvPicPr>
        <p:blipFill rotWithShape="1">
          <a:blip r:embed="rId4"/>
          <a:srcRect l="58852"/>
          <a:stretch/>
        </p:blipFill>
        <p:spPr>
          <a:xfrm>
            <a:off x="7100839" y="2234245"/>
            <a:ext cx="4293027" cy="3007200"/>
          </a:xfrm>
          <a:prstGeom prst="rect">
            <a:avLst/>
          </a:prstGeom>
        </p:spPr>
      </p:pic>
      <p:pic>
        <p:nvPicPr>
          <p:cNvPr id="9" name="Picture 8">
            <a:extLst>
              <a:ext uri="{FF2B5EF4-FFF2-40B4-BE49-F238E27FC236}">
                <a16:creationId xmlns:a16="http://schemas.microsoft.com/office/drawing/2014/main" id="{64DD62FE-6D4F-614D-8805-28E417BD847A}"/>
              </a:ext>
            </a:extLst>
          </p:cNvPr>
          <p:cNvPicPr>
            <a:picLocks noChangeAspect="1"/>
          </p:cNvPicPr>
          <p:nvPr/>
        </p:nvPicPr>
        <p:blipFill rotWithShape="1">
          <a:blip r:embed="rId5"/>
          <a:srcRect r="48471"/>
          <a:stretch/>
        </p:blipFill>
        <p:spPr>
          <a:xfrm>
            <a:off x="918054" y="2234245"/>
            <a:ext cx="5541031" cy="3416435"/>
          </a:xfrm>
          <a:prstGeom prst="rect">
            <a:avLst/>
          </a:prstGeom>
        </p:spPr>
      </p:pic>
      <p:sp>
        <p:nvSpPr>
          <p:cNvPr id="7" name="TextBox 6">
            <a:extLst>
              <a:ext uri="{FF2B5EF4-FFF2-40B4-BE49-F238E27FC236}">
                <a16:creationId xmlns:a16="http://schemas.microsoft.com/office/drawing/2014/main" id="{EE06F39B-7FE2-5B42-AE90-237A76F7600A}"/>
              </a:ext>
            </a:extLst>
          </p:cNvPr>
          <p:cNvSpPr txBox="1"/>
          <p:nvPr/>
        </p:nvSpPr>
        <p:spPr>
          <a:xfrm>
            <a:off x="1125163" y="4812824"/>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C</a:t>
            </a:r>
          </a:p>
        </p:txBody>
      </p:sp>
    </p:spTree>
    <p:extLst>
      <p:ext uri="{BB962C8B-B14F-4D97-AF65-F5344CB8AC3E}">
        <p14:creationId xmlns:p14="http://schemas.microsoft.com/office/powerpoint/2010/main" val="138386890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226</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8</a:t>
            </a:r>
          </a:p>
        </p:txBody>
      </p:sp>
      <p:pic>
        <p:nvPicPr>
          <p:cNvPr id="7" name="Picture 6">
            <a:extLst>
              <a:ext uri="{FF2B5EF4-FFF2-40B4-BE49-F238E27FC236}">
                <a16:creationId xmlns:a16="http://schemas.microsoft.com/office/drawing/2014/main" id="{B24810A0-EBD9-AA4E-A217-0967C87C3FC9}"/>
              </a:ext>
            </a:extLst>
          </p:cNvPr>
          <p:cNvPicPr>
            <a:picLocks noChangeAspect="1"/>
          </p:cNvPicPr>
          <p:nvPr/>
        </p:nvPicPr>
        <p:blipFill>
          <a:blip r:embed="rId4"/>
          <a:stretch>
            <a:fillRect/>
          </a:stretch>
        </p:blipFill>
        <p:spPr>
          <a:xfrm>
            <a:off x="706882" y="2222454"/>
            <a:ext cx="10820906" cy="3350077"/>
          </a:xfrm>
          <a:prstGeom prst="rect">
            <a:avLst/>
          </a:prstGeom>
        </p:spPr>
      </p:pic>
      <p:sp>
        <p:nvSpPr>
          <p:cNvPr id="8" name="TextBox 7">
            <a:extLst>
              <a:ext uri="{FF2B5EF4-FFF2-40B4-BE49-F238E27FC236}">
                <a16:creationId xmlns:a16="http://schemas.microsoft.com/office/drawing/2014/main" id="{33BB2E75-B49F-104B-B47F-EFEB5A1F5070}"/>
              </a:ext>
            </a:extLst>
          </p:cNvPr>
          <p:cNvSpPr txBox="1"/>
          <p:nvPr/>
        </p:nvSpPr>
        <p:spPr>
          <a:xfrm>
            <a:off x="975260" y="4446038"/>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D</a:t>
            </a:r>
          </a:p>
        </p:txBody>
      </p:sp>
    </p:spTree>
    <p:extLst>
      <p:ext uri="{BB962C8B-B14F-4D97-AF65-F5344CB8AC3E}">
        <p14:creationId xmlns:p14="http://schemas.microsoft.com/office/powerpoint/2010/main" val="194006402"/>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227</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9</a:t>
            </a:r>
          </a:p>
        </p:txBody>
      </p:sp>
      <p:pic>
        <p:nvPicPr>
          <p:cNvPr id="8" name="Picture 7">
            <a:extLst>
              <a:ext uri="{FF2B5EF4-FFF2-40B4-BE49-F238E27FC236}">
                <a16:creationId xmlns:a16="http://schemas.microsoft.com/office/drawing/2014/main" id="{4F5835CA-601B-F040-9062-E7D9805217B8}"/>
              </a:ext>
            </a:extLst>
          </p:cNvPr>
          <p:cNvPicPr>
            <a:picLocks noChangeAspect="1"/>
          </p:cNvPicPr>
          <p:nvPr/>
        </p:nvPicPr>
        <p:blipFill>
          <a:blip r:embed="rId4"/>
          <a:stretch>
            <a:fillRect/>
          </a:stretch>
        </p:blipFill>
        <p:spPr>
          <a:xfrm>
            <a:off x="1004352" y="2318676"/>
            <a:ext cx="10225965" cy="3037713"/>
          </a:xfrm>
          <a:prstGeom prst="rect">
            <a:avLst/>
          </a:prstGeom>
        </p:spPr>
      </p:pic>
      <p:sp>
        <p:nvSpPr>
          <p:cNvPr id="7" name="TextBox 6">
            <a:extLst>
              <a:ext uri="{FF2B5EF4-FFF2-40B4-BE49-F238E27FC236}">
                <a16:creationId xmlns:a16="http://schemas.microsoft.com/office/drawing/2014/main" id="{D35AD70B-3FAA-DD4A-B5AC-1B6600D13E29}"/>
              </a:ext>
            </a:extLst>
          </p:cNvPr>
          <p:cNvSpPr txBox="1"/>
          <p:nvPr/>
        </p:nvSpPr>
        <p:spPr>
          <a:xfrm>
            <a:off x="1200113" y="4725639"/>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D</a:t>
            </a:r>
          </a:p>
        </p:txBody>
      </p:sp>
    </p:spTree>
    <p:extLst>
      <p:ext uri="{BB962C8B-B14F-4D97-AF65-F5344CB8AC3E}">
        <p14:creationId xmlns:p14="http://schemas.microsoft.com/office/powerpoint/2010/main" val="45819866"/>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228</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648917"/>
            <a:ext cx="10991088" cy="433520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10</a:t>
            </a:r>
          </a:p>
        </p:txBody>
      </p:sp>
      <p:pic>
        <p:nvPicPr>
          <p:cNvPr id="7" name="Picture 6">
            <a:extLst>
              <a:ext uri="{FF2B5EF4-FFF2-40B4-BE49-F238E27FC236}">
                <a16:creationId xmlns:a16="http://schemas.microsoft.com/office/drawing/2014/main" id="{1B92EF67-B4D0-5042-B5D5-589D32529259}"/>
              </a:ext>
            </a:extLst>
          </p:cNvPr>
          <p:cNvPicPr>
            <a:picLocks noChangeAspect="1"/>
          </p:cNvPicPr>
          <p:nvPr/>
        </p:nvPicPr>
        <p:blipFill>
          <a:blip r:embed="rId4"/>
          <a:stretch>
            <a:fillRect/>
          </a:stretch>
        </p:blipFill>
        <p:spPr>
          <a:xfrm>
            <a:off x="1077679" y="1825853"/>
            <a:ext cx="10079312" cy="4052507"/>
          </a:xfrm>
          <a:prstGeom prst="rect">
            <a:avLst/>
          </a:prstGeom>
        </p:spPr>
      </p:pic>
      <p:sp>
        <p:nvSpPr>
          <p:cNvPr id="8" name="TextBox 7">
            <a:extLst>
              <a:ext uri="{FF2B5EF4-FFF2-40B4-BE49-F238E27FC236}">
                <a16:creationId xmlns:a16="http://schemas.microsoft.com/office/drawing/2014/main" id="{2FF5DFBA-2CF8-3E4F-88E5-DC51CC76CF28}"/>
              </a:ext>
            </a:extLst>
          </p:cNvPr>
          <p:cNvSpPr txBox="1"/>
          <p:nvPr/>
        </p:nvSpPr>
        <p:spPr>
          <a:xfrm>
            <a:off x="1290053" y="4191205"/>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232380716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229</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11</a:t>
            </a:r>
          </a:p>
        </p:txBody>
      </p:sp>
      <p:pic>
        <p:nvPicPr>
          <p:cNvPr id="7" name="Picture 6">
            <a:extLst>
              <a:ext uri="{FF2B5EF4-FFF2-40B4-BE49-F238E27FC236}">
                <a16:creationId xmlns:a16="http://schemas.microsoft.com/office/drawing/2014/main" id="{A32D42F8-C4DA-D247-97E9-199CB9F4BA90}"/>
              </a:ext>
            </a:extLst>
          </p:cNvPr>
          <p:cNvPicPr>
            <a:picLocks noChangeAspect="1"/>
          </p:cNvPicPr>
          <p:nvPr/>
        </p:nvPicPr>
        <p:blipFill>
          <a:blip r:embed="rId4"/>
          <a:stretch>
            <a:fillRect/>
          </a:stretch>
        </p:blipFill>
        <p:spPr>
          <a:xfrm>
            <a:off x="994324" y="2360900"/>
            <a:ext cx="10246021" cy="2953265"/>
          </a:xfrm>
          <a:prstGeom prst="rect">
            <a:avLst/>
          </a:prstGeom>
        </p:spPr>
      </p:pic>
      <p:sp>
        <p:nvSpPr>
          <p:cNvPr id="8" name="TextBox 7">
            <a:extLst>
              <a:ext uri="{FF2B5EF4-FFF2-40B4-BE49-F238E27FC236}">
                <a16:creationId xmlns:a16="http://schemas.microsoft.com/office/drawing/2014/main" id="{AD502276-EA16-FB4A-B9EE-68505E8AA14E}"/>
              </a:ext>
            </a:extLst>
          </p:cNvPr>
          <p:cNvSpPr txBox="1"/>
          <p:nvPr/>
        </p:nvSpPr>
        <p:spPr>
          <a:xfrm>
            <a:off x="1245083" y="4446038"/>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C</a:t>
            </a:r>
          </a:p>
        </p:txBody>
      </p:sp>
    </p:spTree>
    <p:extLst>
      <p:ext uri="{BB962C8B-B14F-4D97-AF65-F5344CB8AC3E}">
        <p14:creationId xmlns:p14="http://schemas.microsoft.com/office/powerpoint/2010/main" val="4266561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23</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7" y="961344"/>
            <a:ext cx="5389564" cy="2800767"/>
          </a:xfrm>
          <a:prstGeom prst="rect">
            <a:avLst/>
          </a:prstGeom>
          <a:noFill/>
        </p:spPr>
        <p:txBody>
          <a:bodyPr wrap="square" rtlCol="0">
            <a:spAutoFit/>
          </a:bodyPr>
          <a:lstStyle/>
          <a:p>
            <a:r>
              <a:rPr lang="en-AU" sz="4400" dirty="0"/>
              <a:t>To what the professionals do </a:t>
            </a:r>
          </a:p>
          <a:p>
            <a:r>
              <a:rPr lang="en-AU" sz="4400" dirty="0"/>
              <a:t>(long term monitoring program).</a:t>
            </a:r>
            <a:endParaRPr lang="en-AU" dirty="0"/>
          </a:p>
        </p:txBody>
      </p:sp>
      <p:sp>
        <p:nvSpPr>
          <p:cNvPr id="8" name="Arrow: Right 6">
            <a:extLst>
              <a:ext uri="{FF2B5EF4-FFF2-40B4-BE49-F238E27FC236}">
                <a16:creationId xmlns:a16="http://schemas.microsoft.com/office/drawing/2014/main" id="{2B15D576-07A7-9D4C-BC8E-9749A0F46947}"/>
              </a:ext>
            </a:extLst>
          </p:cNvPr>
          <p:cNvSpPr/>
          <p:nvPr/>
        </p:nvSpPr>
        <p:spPr>
          <a:xfrm>
            <a:off x="4930442" y="2204884"/>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140009348"/>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230</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12</a:t>
            </a:r>
          </a:p>
        </p:txBody>
      </p:sp>
      <p:pic>
        <p:nvPicPr>
          <p:cNvPr id="8" name="Picture 7">
            <a:extLst>
              <a:ext uri="{FF2B5EF4-FFF2-40B4-BE49-F238E27FC236}">
                <a16:creationId xmlns:a16="http://schemas.microsoft.com/office/drawing/2014/main" id="{EFABF25E-8365-B84C-932C-EA98E570B92C}"/>
              </a:ext>
            </a:extLst>
          </p:cNvPr>
          <p:cNvPicPr>
            <a:picLocks noChangeAspect="1"/>
          </p:cNvPicPr>
          <p:nvPr/>
        </p:nvPicPr>
        <p:blipFill>
          <a:blip r:embed="rId4"/>
          <a:stretch>
            <a:fillRect/>
          </a:stretch>
        </p:blipFill>
        <p:spPr>
          <a:xfrm>
            <a:off x="738556" y="2174401"/>
            <a:ext cx="10874325" cy="3326264"/>
          </a:xfrm>
          <a:prstGeom prst="rect">
            <a:avLst/>
          </a:prstGeom>
        </p:spPr>
      </p:pic>
      <p:sp>
        <p:nvSpPr>
          <p:cNvPr id="7" name="TextBox 6">
            <a:extLst>
              <a:ext uri="{FF2B5EF4-FFF2-40B4-BE49-F238E27FC236}">
                <a16:creationId xmlns:a16="http://schemas.microsoft.com/office/drawing/2014/main" id="{846C0668-DBC2-9B46-80FB-4CD2540C073B}"/>
              </a:ext>
            </a:extLst>
          </p:cNvPr>
          <p:cNvSpPr txBox="1"/>
          <p:nvPr/>
        </p:nvSpPr>
        <p:spPr>
          <a:xfrm>
            <a:off x="975260" y="4745840"/>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A</a:t>
            </a:r>
          </a:p>
        </p:txBody>
      </p:sp>
    </p:spTree>
    <p:extLst>
      <p:ext uri="{BB962C8B-B14F-4D97-AF65-F5344CB8AC3E}">
        <p14:creationId xmlns:p14="http://schemas.microsoft.com/office/powerpoint/2010/main" val="1017142053"/>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231</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13</a:t>
            </a:r>
          </a:p>
        </p:txBody>
      </p:sp>
      <p:pic>
        <p:nvPicPr>
          <p:cNvPr id="7" name="Picture 6">
            <a:extLst>
              <a:ext uri="{FF2B5EF4-FFF2-40B4-BE49-F238E27FC236}">
                <a16:creationId xmlns:a16="http://schemas.microsoft.com/office/drawing/2014/main" id="{265C43D0-D463-104E-A6CD-912CE619B1DF}"/>
              </a:ext>
            </a:extLst>
          </p:cNvPr>
          <p:cNvPicPr>
            <a:picLocks noChangeAspect="1"/>
          </p:cNvPicPr>
          <p:nvPr/>
        </p:nvPicPr>
        <p:blipFill>
          <a:blip r:embed="rId4"/>
          <a:stretch>
            <a:fillRect/>
          </a:stretch>
        </p:blipFill>
        <p:spPr>
          <a:xfrm>
            <a:off x="636357" y="2222212"/>
            <a:ext cx="10933850" cy="3392710"/>
          </a:xfrm>
          <a:prstGeom prst="rect">
            <a:avLst/>
          </a:prstGeom>
        </p:spPr>
      </p:pic>
      <p:sp>
        <p:nvSpPr>
          <p:cNvPr id="8" name="TextBox 7">
            <a:extLst>
              <a:ext uri="{FF2B5EF4-FFF2-40B4-BE49-F238E27FC236}">
                <a16:creationId xmlns:a16="http://schemas.microsoft.com/office/drawing/2014/main" id="{A65403FA-03A9-F74D-AF7A-5DD709FAE7A0}"/>
              </a:ext>
            </a:extLst>
          </p:cNvPr>
          <p:cNvSpPr txBox="1"/>
          <p:nvPr/>
        </p:nvSpPr>
        <p:spPr>
          <a:xfrm>
            <a:off x="825359" y="4854905"/>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D</a:t>
            </a:r>
          </a:p>
        </p:txBody>
      </p:sp>
    </p:spTree>
    <p:extLst>
      <p:ext uri="{BB962C8B-B14F-4D97-AF65-F5344CB8AC3E}">
        <p14:creationId xmlns:p14="http://schemas.microsoft.com/office/powerpoint/2010/main" val="65692743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232</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14</a:t>
            </a:r>
          </a:p>
        </p:txBody>
      </p:sp>
      <p:pic>
        <p:nvPicPr>
          <p:cNvPr id="8" name="Picture 7">
            <a:extLst>
              <a:ext uri="{FF2B5EF4-FFF2-40B4-BE49-F238E27FC236}">
                <a16:creationId xmlns:a16="http://schemas.microsoft.com/office/drawing/2014/main" id="{9101EE80-2875-624C-A791-C4B3408E1934}"/>
              </a:ext>
            </a:extLst>
          </p:cNvPr>
          <p:cNvPicPr>
            <a:picLocks noChangeAspect="1"/>
          </p:cNvPicPr>
          <p:nvPr/>
        </p:nvPicPr>
        <p:blipFill>
          <a:blip r:embed="rId4"/>
          <a:stretch>
            <a:fillRect/>
          </a:stretch>
        </p:blipFill>
        <p:spPr>
          <a:xfrm>
            <a:off x="987908" y="2330201"/>
            <a:ext cx="10258853" cy="3014663"/>
          </a:xfrm>
          <a:prstGeom prst="rect">
            <a:avLst/>
          </a:prstGeom>
        </p:spPr>
      </p:pic>
      <p:sp>
        <p:nvSpPr>
          <p:cNvPr id="7" name="TextBox 6">
            <a:extLst>
              <a:ext uri="{FF2B5EF4-FFF2-40B4-BE49-F238E27FC236}">
                <a16:creationId xmlns:a16="http://schemas.microsoft.com/office/drawing/2014/main" id="{AE5E3756-032D-1042-ABAF-D70FCA2EA4FD}"/>
              </a:ext>
            </a:extLst>
          </p:cNvPr>
          <p:cNvSpPr txBox="1"/>
          <p:nvPr/>
        </p:nvSpPr>
        <p:spPr>
          <a:xfrm>
            <a:off x="1230094" y="4745099"/>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C</a:t>
            </a:r>
          </a:p>
        </p:txBody>
      </p:sp>
    </p:spTree>
    <p:extLst>
      <p:ext uri="{BB962C8B-B14F-4D97-AF65-F5344CB8AC3E}">
        <p14:creationId xmlns:p14="http://schemas.microsoft.com/office/powerpoint/2010/main" val="753390019"/>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233</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15</a:t>
            </a:r>
          </a:p>
        </p:txBody>
      </p:sp>
      <p:pic>
        <p:nvPicPr>
          <p:cNvPr id="7" name="Picture 6">
            <a:extLst>
              <a:ext uri="{FF2B5EF4-FFF2-40B4-BE49-F238E27FC236}">
                <a16:creationId xmlns:a16="http://schemas.microsoft.com/office/drawing/2014/main" id="{15FE0CF8-0E89-7341-87A8-4AAC7D701231}"/>
              </a:ext>
            </a:extLst>
          </p:cNvPr>
          <p:cNvPicPr>
            <a:picLocks noChangeAspect="1"/>
          </p:cNvPicPr>
          <p:nvPr/>
        </p:nvPicPr>
        <p:blipFill>
          <a:blip r:embed="rId4"/>
          <a:stretch>
            <a:fillRect/>
          </a:stretch>
        </p:blipFill>
        <p:spPr>
          <a:xfrm>
            <a:off x="669599" y="2189641"/>
            <a:ext cx="10943282" cy="3295784"/>
          </a:xfrm>
          <a:prstGeom prst="rect">
            <a:avLst/>
          </a:prstGeom>
        </p:spPr>
      </p:pic>
      <p:sp>
        <p:nvSpPr>
          <p:cNvPr id="8" name="TextBox 7">
            <a:extLst>
              <a:ext uri="{FF2B5EF4-FFF2-40B4-BE49-F238E27FC236}">
                <a16:creationId xmlns:a16="http://schemas.microsoft.com/office/drawing/2014/main" id="{A1AB1736-8763-2F43-B6E0-10893D5A488A}"/>
              </a:ext>
            </a:extLst>
          </p:cNvPr>
          <p:cNvSpPr txBox="1"/>
          <p:nvPr/>
        </p:nvSpPr>
        <p:spPr>
          <a:xfrm>
            <a:off x="900310" y="479081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A</a:t>
            </a:r>
          </a:p>
        </p:txBody>
      </p:sp>
    </p:spTree>
    <p:extLst>
      <p:ext uri="{BB962C8B-B14F-4D97-AF65-F5344CB8AC3E}">
        <p14:creationId xmlns:p14="http://schemas.microsoft.com/office/powerpoint/2010/main" val="234419270"/>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234</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16</a:t>
            </a:r>
          </a:p>
        </p:txBody>
      </p:sp>
      <p:pic>
        <p:nvPicPr>
          <p:cNvPr id="8" name="Picture 7">
            <a:extLst>
              <a:ext uri="{FF2B5EF4-FFF2-40B4-BE49-F238E27FC236}">
                <a16:creationId xmlns:a16="http://schemas.microsoft.com/office/drawing/2014/main" id="{9C453B7A-72DB-2345-A9C3-8B041B5905F2}"/>
              </a:ext>
            </a:extLst>
          </p:cNvPr>
          <p:cNvPicPr>
            <a:picLocks noChangeAspect="1"/>
          </p:cNvPicPr>
          <p:nvPr/>
        </p:nvPicPr>
        <p:blipFill rotWithShape="1">
          <a:blip r:embed="rId4"/>
          <a:srcRect r="41804"/>
          <a:stretch/>
        </p:blipFill>
        <p:spPr>
          <a:xfrm>
            <a:off x="626925" y="2189641"/>
            <a:ext cx="6368626" cy="3295784"/>
          </a:xfrm>
          <a:prstGeom prst="rect">
            <a:avLst/>
          </a:prstGeom>
        </p:spPr>
      </p:pic>
      <p:pic>
        <p:nvPicPr>
          <p:cNvPr id="9" name="Picture 2">
            <a:extLst>
              <a:ext uri="{FF2B5EF4-FFF2-40B4-BE49-F238E27FC236}">
                <a16:creationId xmlns:a16="http://schemas.microsoft.com/office/drawing/2014/main" id="{AC93680A-2749-1C41-9474-D1C0EF0AF35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743" r="7133" b="20055"/>
          <a:stretch/>
        </p:blipFill>
        <p:spPr bwMode="auto">
          <a:xfrm>
            <a:off x="6995551" y="2189641"/>
            <a:ext cx="4574656" cy="31455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9CDD6F4-400E-394C-B878-286C6DA5F376}"/>
              </a:ext>
            </a:extLst>
          </p:cNvPr>
          <p:cNvSpPr txBox="1"/>
          <p:nvPr/>
        </p:nvSpPr>
        <p:spPr>
          <a:xfrm>
            <a:off x="870330" y="479081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151520264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235</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17</a:t>
            </a:r>
          </a:p>
        </p:txBody>
      </p:sp>
      <p:pic>
        <p:nvPicPr>
          <p:cNvPr id="7" name="Picture 6">
            <a:extLst>
              <a:ext uri="{FF2B5EF4-FFF2-40B4-BE49-F238E27FC236}">
                <a16:creationId xmlns:a16="http://schemas.microsoft.com/office/drawing/2014/main" id="{550D9A26-FA41-B74D-9371-646149013C1C}"/>
              </a:ext>
            </a:extLst>
          </p:cNvPr>
          <p:cNvPicPr>
            <a:picLocks noChangeAspect="1"/>
          </p:cNvPicPr>
          <p:nvPr/>
        </p:nvPicPr>
        <p:blipFill rotWithShape="1">
          <a:blip r:embed="rId4"/>
          <a:srcRect r="42034"/>
          <a:stretch/>
        </p:blipFill>
        <p:spPr>
          <a:xfrm>
            <a:off x="621793" y="2226217"/>
            <a:ext cx="6343369" cy="3295784"/>
          </a:xfrm>
          <a:prstGeom prst="rect">
            <a:avLst/>
          </a:prstGeom>
        </p:spPr>
      </p:pic>
      <p:pic>
        <p:nvPicPr>
          <p:cNvPr id="10" name="Picture 2">
            <a:extLst>
              <a:ext uri="{FF2B5EF4-FFF2-40B4-BE49-F238E27FC236}">
                <a16:creationId xmlns:a16="http://schemas.microsoft.com/office/drawing/2014/main" id="{A9B3FEF7-525D-2147-951D-8319C01C4C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42" r="1"/>
          <a:stretch/>
        </p:blipFill>
        <p:spPr bwMode="auto">
          <a:xfrm>
            <a:off x="6965162" y="2139292"/>
            <a:ext cx="4608576" cy="33964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3BD1677-49C7-2D45-BE61-4871F0038F05}"/>
              </a:ext>
            </a:extLst>
          </p:cNvPr>
          <p:cNvSpPr txBox="1"/>
          <p:nvPr/>
        </p:nvSpPr>
        <p:spPr>
          <a:xfrm>
            <a:off x="885320" y="482079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199209301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236</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18</a:t>
            </a:r>
          </a:p>
        </p:txBody>
      </p:sp>
      <p:pic>
        <p:nvPicPr>
          <p:cNvPr id="8" name="Picture 7">
            <a:extLst>
              <a:ext uri="{FF2B5EF4-FFF2-40B4-BE49-F238E27FC236}">
                <a16:creationId xmlns:a16="http://schemas.microsoft.com/office/drawing/2014/main" id="{9D1866CA-E6CC-5748-A992-FA31D7738755}"/>
              </a:ext>
            </a:extLst>
          </p:cNvPr>
          <p:cNvPicPr>
            <a:picLocks noChangeAspect="1"/>
          </p:cNvPicPr>
          <p:nvPr/>
        </p:nvPicPr>
        <p:blipFill rotWithShape="1">
          <a:blip r:embed="rId4"/>
          <a:srcRect r="40418"/>
          <a:stretch/>
        </p:blipFill>
        <p:spPr>
          <a:xfrm>
            <a:off x="621793" y="2264316"/>
            <a:ext cx="6577694" cy="3425556"/>
          </a:xfrm>
          <a:prstGeom prst="rect">
            <a:avLst/>
          </a:prstGeom>
        </p:spPr>
      </p:pic>
      <p:pic>
        <p:nvPicPr>
          <p:cNvPr id="9" name="Picture 2">
            <a:extLst>
              <a:ext uri="{FF2B5EF4-FFF2-40B4-BE49-F238E27FC236}">
                <a16:creationId xmlns:a16="http://schemas.microsoft.com/office/drawing/2014/main" id="{C6003113-63E7-274B-A6EF-9FED6D8E57C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173" t="1851" r="12911" b="14314"/>
          <a:stretch/>
        </p:blipFill>
        <p:spPr bwMode="auto">
          <a:xfrm>
            <a:off x="7199487" y="2375602"/>
            <a:ext cx="4297420" cy="31638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AF93B08-6AA5-B84B-80D2-75D54F7A7A87}"/>
              </a:ext>
            </a:extLst>
          </p:cNvPr>
          <p:cNvSpPr txBox="1"/>
          <p:nvPr/>
        </p:nvSpPr>
        <p:spPr>
          <a:xfrm>
            <a:off x="825360" y="489574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110205671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237</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19</a:t>
            </a:r>
          </a:p>
        </p:txBody>
      </p:sp>
      <p:pic>
        <p:nvPicPr>
          <p:cNvPr id="7" name="Picture 6">
            <a:extLst>
              <a:ext uri="{FF2B5EF4-FFF2-40B4-BE49-F238E27FC236}">
                <a16:creationId xmlns:a16="http://schemas.microsoft.com/office/drawing/2014/main" id="{1F95643C-2F20-F740-8169-12572DC9E4B0}"/>
              </a:ext>
            </a:extLst>
          </p:cNvPr>
          <p:cNvPicPr>
            <a:picLocks noChangeAspect="1"/>
          </p:cNvPicPr>
          <p:nvPr/>
        </p:nvPicPr>
        <p:blipFill rotWithShape="1">
          <a:blip r:embed="rId4"/>
          <a:srcRect r="40902"/>
          <a:stretch/>
        </p:blipFill>
        <p:spPr>
          <a:xfrm>
            <a:off x="695882" y="2174401"/>
            <a:ext cx="6426503" cy="3326264"/>
          </a:xfrm>
          <a:prstGeom prst="rect">
            <a:avLst/>
          </a:prstGeom>
        </p:spPr>
      </p:pic>
      <p:pic>
        <p:nvPicPr>
          <p:cNvPr id="10" name="Picture 2">
            <a:extLst>
              <a:ext uri="{FF2B5EF4-FFF2-40B4-BE49-F238E27FC236}">
                <a16:creationId xmlns:a16="http://schemas.microsoft.com/office/drawing/2014/main" id="{52CD30A3-D81D-8C4A-B11A-E3F383159B6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251" r="22676" b="20663"/>
          <a:stretch/>
        </p:blipFill>
        <p:spPr bwMode="auto">
          <a:xfrm>
            <a:off x="7122385" y="2174401"/>
            <a:ext cx="4447822" cy="326405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28964C6-86A6-E148-ADE4-BBE577C54819}"/>
              </a:ext>
            </a:extLst>
          </p:cNvPr>
          <p:cNvSpPr txBox="1"/>
          <p:nvPr/>
        </p:nvSpPr>
        <p:spPr>
          <a:xfrm>
            <a:off x="915300" y="474584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280643887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F3FA7F0-6F16-964F-A3B0-D888A7EC01B7}"/>
              </a:ext>
            </a:extLst>
          </p:cNvPr>
          <p:cNvSpPr>
            <a:spLocks noGrp="1"/>
          </p:cNvSpPr>
          <p:nvPr>
            <p:ph type="sldNum" sz="quarter" idx="13"/>
          </p:nvPr>
        </p:nvSpPr>
        <p:spPr/>
        <p:txBody>
          <a:bodyPr/>
          <a:lstStyle/>
          <a:p>
            <a:pPr algn="r"/>
            <a:fld id="{275F0495-0EA6-8F48-9FDA-F603597FF733}" type="slidenum">
              <a:rPr lang="en-US" smtClean="0"/>
              <a:pPr algn="r"/>
              <a:t>238</a:t>
            </a:fld>
            <a:endParaRPr lang="en-US" dirty="0"/>
          </a:p>
        </p:txBody>
      </p:sp>
      <p:sp>
        <p:nvSpPr>
          <p:cNvPr id="4" name="Rectangle 3">
            <a:extLst>
              <a:ext uri="{FF2B5EF4-FFF2-40B4-BE49-F238E27FC236}">
                <a16:creationId xmlns:a16="http://schemas.microsoft.com/office/drawing/2014/main" id="{F81C837D-9F24-1246-882D-0400B3FA617E}"/>
              </a:ext>
            </a:extLst>
          </p:cNvPr>
          <p:cNvSpPr/>
          <p:nvPr/>
        </p:nvSpPr>
        <p:spPr>
          <a:xfrm>
            <a:off x="621793" y="1825853"/>
            <a:ext cx="10991088" cy="40233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6" name="TextBox 5">
            <a:extLst>
              <a:ext uri="{FF2B5EF4-FFF2-40B4-BE49-F238E27FC236}">
                <a16:creationId xmlns:a16="http://schemas.microsoft.com/office/drawing/2014/main" id="{25E31845-4FB3-AD4D-B49C-2DA9A106604D}"/>
              </a:ext>
            </a:extLst>
          </p:cNvPr>
          <p:cNvSpPr txBox="1"/>
          <p:nvPr/>
        </p:nvSpPr>
        <p:spPr>
          <a:xfrm>
            <a:off x="463457" y="549275"/>
            <a:ext cx="11307757" cy="769441"/>
          </a:xfrm>
          <a:prstGeom prst="rect">
            <a:avLst/>
          </a:prstGeom>
          <a:noFill/>
        </p:spPr>
        <p:txBody>
          <a:bodyPr wrap="square">
            <a:spAutoFit/>
          </a:bodyPr>
          <a:lstStyle/>
          <a:p>
            <a:pPr algn="ctr"/>
            <a:r>
              <a:rPr lang="en-US" sz="4400" dirty="0">
                <a:solidFill>
                  <a:schemeClr val="bg1"/>
                </a:solidFill>
              </a:rPr>
              <a:t>Question 20</a:t>
            </a:r>
          </a:p>
        </p:txBody>
      </p:sp>
      <p:pic>
        <p:nvPicPr>
          <p:cNvPr id="8" name="Picture 7">
            <a:extLst>
              <a:ext uri="{FF2B5EF4-FFF2-40B4-BE49-F238E27FC236}">
                <a16:creationId xmlns:a16="http://schemas.microsoft.com/office/drawing/2014/main" id="{3CD2D4D2-F0DD-FA40-936C-A70EEFC00D2C}"/>
              </a:ext>
            </a:extLst>
          </p:cNvPr>
          <p:cNvPicPr>
            <a:picLocks noChangeAspect="1"/>
          </p:cNvPicPr>
          <p:nvPr/>
        </p:nvPicPr>
        <p:blipFill rotWithShape="1">
          <a:blip r:embed="rId4"/>
          <a:srcRect r="40864"/>
          <a:stretch/>
        </p:blipFill>
        <p:spPr>
          <a:xfrm>
            <a:off x="621793" y="2189641"/>
            <a:ext cx="6471386" cy="3295784"/>
          </a:xfrm>
          <a:prstGeom prst="rect">
            <a:avLst/>
          </a:prstGeom>
        </p:spPr>
      </p:pic>
      <p:pic>
        <p:nvPicPr>
          <p:cNvPr id="9" name="Picture 2">
            <a:extLst>
              <a:ext uri="{FF2B5EF4-FFF2-40B4-BE49-F238E27FC236}">
                <a16:creationId xmlns:a16="http://schemas.microsoft.com/office/drawing/2014/main" id="{1F90F452-6DF3-154A-BBD4-5C19DAF3CC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164" r="573"/>
          <a:stretch/>
        </p:blipFill>
        <p:spPr bwMode="auto">
          <a:xfrm>
            <a:off x="7093179" y="2189641"/>
            <a:ext cx="4398744" cy="324881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3FDA24D-F29D-3D48-A628-F3F7A46F17E3}"/>
              </a:ext>
            </a:extLst>
          </p:cNvPr>
          <p:cNvSpPr txBox="1"/>
          <p:nvPr/>
        </p:nvSpPr>
        <p:spPr>
          <a:xfrm>
            <a:off x="870330" y="4790811"/>
            <a:ext cx="10972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FF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2890336233"/>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239</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pPr algn="ctr"/>
            <a:r>
              <a:rPr lang="en-US" sz="4400" dirty="0"/>
              <a:t>Download the </a:t>
            </a:r>
            <a:r>
              <a:rPr lang="en-US" sz="4400" i="1" dirty="0"/>
              <a:t>Eye on the Reef </a:t>
            </a:r>
            <a:r>
              <a:rPr lang="en-US" sz="4400"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l="-17158" t="-1" r="-19615" b="-1"/>
          <a:stretch/>
        </p:blipFill>
        <p:spPr>
          <a:xfrm>
            <a:off x="6286500" y="549274"/>
            <a:ext cx="5389563" cy="5594400"/>
          </a:xfrm>
          <a:prstGeom prst="rect">
            <a:avLst/>
          </a:prstGeom>
        </p:spPr>
      </p:pic>
    </p:spTree>
    <p:extLst>
      <p:ext uri="{BB962C8B-B14F-4D97-AF65-F5344CB8AC3E}">
        <p14:creationId xmlns:p14="http://schemas.microsoft.com/office/powerpoint/2010/main" val="3593216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B62641-E634-AC40-BAC6-193239030BF4}"/>
              </a:ext>
            </a:extLst>
          </p:cNvPr>
          <p:cNvSpPr>
            <a:spLocks noGrp="1"/>
          </p:cNvSpPr>
          <p:nvPr>
            <p:ph type="sldNum" sz="quarter" idx="12"/>
          </p:nvPr>
        </p:nvSpPr>
        <p:spPr/>
        <p:txBody>
          <a:bodyPr/>
          <a:lstStyle/>
          <a:p>
            <a:pPr algn="r"/>
            <a:fld id="{275F0495-0EA6-8F48-9FDA-F603597FF733}" type="slidenum">
              <a:rPr lang="en-US" smtClean="0"/>
              <a:pPr algn="r"/>
              <a:t>24</a:t>
            </a:fld>
            <a:endParaRPr lang="en-US" dirty="0"/>
          </a:p>
        </p:txBody>
      </p:sp>
      <p:pic>
        <p:nvPicPr>
          <p:cNvPr id="5" name="Picture Placeholder 4">
            <a:extLst>
              <a:ext uri="{FF2B5EF4-FFF2-40B4-BE49-F238E27FC236}">
                <a16:creationId xmlns:a16="http://schemas.microsoft.com/office/drawing/2014/main" id="{F17C58D3-FC81-F546-8362-023FB3DC2369}"/>
              </a:ext>
            </a:extLst>
          </p:cNvPr>
          <p:cNvPicPr>
            <a:picLocks noGrp="1" noChangeAspect="1"/>
          </p:cNvPicPr>
          <p:nvPr>
            <p:ph type="pic" sz="quarter" idx="14"/>
          </p:nvPr>
        </p:nvPicPr>
        <p:blipFill rotWithShape="1">
          <a:blip r:embed="rId4"/>
          <a:srcRect l="348" t="-13692" b="-10042"/>
          <a:stretch/>
        </p:blipFill>
        <p:spPr>
          <a:xfrm>
            <a:off x="6286500" y="549274"/>
            <a:ext cx="5389563" cy="5594400"/>
          </a:xfrm>
          <a:prstGeom prst="rect">
            <a:avLst/>
          </a:prstGeom>
        </p:spPr>
      </p:pic>
      <p:sp>
        <p:nvSpPr>
          <p:cNvPr id="7" name="TextBox 6">
            <a:extLst>
              <a:ext uri="{FF2B5EF4-FFF2-40B4-BE49-F238E27FC236}">
                <a16:creationId xmlns:a16="http://schemas.microsoft.com/office/drawing/2014/main" id="{2930EA91-73DD-604D-816A-78E3F973A088}"/>
              </a:ext>
            </a:extLst>
          </p:cNvPr>
          <p:cNvSpPr txBox="1"/>
          <p:nvPr/>
        </p:nvSpPr>
        <p:spPr>
          <a:xfrm>
            <a:off x="515937" y="3429000"/>
            <a:ext cx="5117947" cy="2800767"/>
          </a:xfrm>
          <a:prstGeom prst="rect">
            <a:avLst/>
          </a:prstGeom>
          <a:noFill/>
        </p:spPr>
        <p:txBody>
          <a:bodyPr wrap="square" rtlCol="0">
            <a:spAutoFit/>
          </a:bodyPr>
          <a:lstStyle/>
          <a:p>
            <a:r>
              <a:rPr lang="en-AU" sz="4400" dirty="0">
                <a:solidFill>
                  <a:schemeClr val="tx2"/>
                </a:solidFill>
              </a:rPr>
              <a:t>You will be doing the easy one! </a:t>
            </a:r>
          </a:p>
          <a:p>
            <a:r>
              <a:rPr lang="en-AU" sz="4400" dirty="0">
                <a:solidFill>
                  <a:schemeClr val="tx2"/>
                </a:solidFill>
              </a:rPr>
              <a:t>The Rapid Monitoring survey.</a:t>
            </a:r>
            <a:endParaRPr lang="en-AU" dirty="0">
              <a:solidFill>
                <a:schemeClr val="tx2"/>
              </a:solidFill>
            </a:endParaRPr>
          </a:p>
        </p:txBody>
      </p:sp>
      <p:sp>
        <p:nvSpPr>
          <p:cNvPr id="8" name="Arrow: Right 6">
            <a:extLst>
              <a:ext uri="{FF2B5EF4-FFF2-40B4-BE49-F238E27FC236}">
                <a16:creationId xmlns:a16="http://schemas.microsoft.com/office/drawing/2014/main" id="{2B15D576-07A7-9D4C-BC8E-9749A0F46947}"/>
              </a:ext>
            </a:extLst>
          </p:cNvPr>
          <p:cNvSpPr/>
          <p:nvPr/>
        </p:nvSpPr>
        <p:spPr>
          <a:xfrm>
            <a:off x="4930442" y="453513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124132387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240</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4272449267"/>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241</a:t>
            </a:fld>
            <a:endParaRPr lang="en-US" dirty="0"/>
          </a:p>
        </p:txBody>
      </p:sp>
    </p:spTree>
    <p:extLst>
      <p:ext uri="{BB962C8B-B14F-4D97-AF65-F5344CB8AC3E}">
        <p14:creationId xmlns:p14="http://schemas.microsoft.com/office/powerpoint/2010/main" val="3575658326"/>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Enjoy your trip to the Great Barrier Reef!</a:t>
            </a:r>
            <a:endParaRPr lang="en-AU" dirty="0"/>
          </a:p>
        </p:txBody>
      </p:sp>
      <p:sp>
        <p:nvSpPr>
          <p:cNvPr id="3" name="Subtitle 2"/>
          <p:cNvSpPr>
            <a:spLocks noGrp="1"/>
          </p:cNvSpPr>
          <p:nvPr>
            <p:ph type="subTitle" idx="1"/>
          </p:nvPr>
        </p:nvSpPr>
        <p:spPr/>
        <p:txBody>
          <a:bodyPr/>
          <a:lstStyle/>
          <a:p>
            <a:r>
              <a:rPr lang="en-US" dirty="0"/>
              <a:t>See the Reef • Love the Reef • Protect the Reef </a:t>
            </a:r>
            <a:endParaRPr lang="en-AU" dirty="0"/>
          </a:p>
          <a:p>
            <a:endParaRPr lang="en-AU" dirty="0"/>
          </a:p>
        </p:txBody>
      </p:sp>
    </p:spTree>
    <p:extLst>
      <p:ext uri="{BB962C8B-B14F-4D97-AF65-F5344CB8AC3E}">
        <p14:creationId xmlns:p14="http://schemas.microsoft.com/office/powerpoint/2010/main" val="213149363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243</a:t>
            </a:fld>
            <a:endParaRPr lang="en-US" dirty="0"/>
          </a:p>
        </p:txBody>
      </p:sp>
    </p:spTree>
    <p:extLst>
      <p:ext uri="{BB962C8B-B14F-4D97-AF65-F5344CB8AC3E}">
        <p14:creationId xmlns:p14="http://schemas.microsoft.com/office/powerpoint/2010/main" val="2456688763"/>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244</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29668261"/>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245</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54937659"/>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246</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07493882"/>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247</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531017486"/>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248</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78940241"/>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249</a:t>
            </a:fld>
            <a:endParaRPr lang="en-US" dirty="0"/>
          </a:p>
        </p:txBody>
      </p:sp>
    </p:spTree>
    <p:extLst>
      <p:ext uri="{BB962C8B-B14F-4D97-AF65-F5344CB8AC3E}">
        <p14:creationId xmlns:p14="http://schemas.microsoft.com/office/powerpoint/2010/main" val="7694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25</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p:txBody>
          <a:bodyPr/>
          <a:lstStyle/>
          <a:p>
            <a:r>
              <a:rPr lang="en-AU" sz="3200" dirty="0"/>
              <a:t>The purpose of the Rapid Monitoring survey is to collect information about reef health indicators, protected and iconic </a:t>
            </a:r>
            <a:br>
              <a:rPr lang="en-AU" sz="3200" dirty="0"/>
            </a:br>
            <a:r>
              <a:rPr lang="en-AU" sz="3200" dirty="0"/>
              <a:t>species and emerging reef health issues. </a:t>
            </a:r>
          </a:p>
        </p:txBody>
      </p:sp>
      <p:pic>
        <p:nvPicPr>
          <p:cNvPr id="5" name="Picture Placeholder 4">
            <a:extLst>
              <a:ext uri="{FF2B5EF4-FFF2-40B4-BE49-F238E27FC236}">
                <a16:creationId xmlns:a16="http://schemas.microsoft.com/office/drawing/2014/main" id="{1F479651-2617-F94F-ADBC-99AE8CC98668}"/>
              </a:ext>
            </a:extLst>
          </p:cNvPr>
          <p:cNvPicPr>
            <a:picLocks noGrp="1" noChangeAspect="1"/>
          </p:cNvPicPr>
          <p:nvPr>
            <p:ph type="pic" sz="quarter" idx="14"/>
          </p:nvPr>
        </p:nvPicPr>
        <p:blipFill rotWithShape="1">
          <a:blip r:embed="rId4"/>
          <a:srcRect l="-17182" r="-19639" b="-2"/>
          <a:stretch/>
        </p:blipFill>
        <p:spPr>
          <a:xfrm>
            <a:off x="6286500" y="549274"/>
            <a:ext cx="5389563" cy="5594400"/>
          </a:xfrm>
          <a:prstGeom prst="rect">
            <a:avLst/>
          </a:prstGeom>
        </p:spPr>
      </p:pic>
    </p:spTree>
    <p:extLst>
      <p:ext uri="{BB962C8B-B14F-4D97-AF65-F5344CB8AC3E}">
        <p14:creationId xmlns:p14="http://schemas.microsoft.com/office/powerpoint/2010/main" val="2744880180"/>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250</a:t>
            </a:fld>
            <a:endParaRPr lang="en-US" dirty="0"/>
          </a:p>
        </p:txBody>
      </p:sp>
    </p:spTree>
    <p:extLst>
      <p:ext uri="{BB962C8B-B14F-4D97-AF65-F5344CB8AC3E}">
        <p14:creationId xmlns:p14="http://schemas.microsoft.com/office/powerpoint/2010/main" val="2653676704"/>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251</a:t>
            </a:fld>
            <a:endParaRPr lang="en-US" dirty="0"/>
          </a:p>
        </p:txBody>
      </p:sp>
    </p:spTree>
    <p:extLst>
      <p:ext uri="{BB962C8B-B14F-4D97-AF65-F5344CB8AC3E}">
        <p14:creationId xmlns:p14="http://schemas.microsoft.com/office/powerpoint/2010/main" val="1992690925"/>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252</a:t>
            </a:fld>
            <a:endParaRPr lang="en-US" dirty="0"/>
          </a:p>
        </p:txBody>
      </p:sp>
    </p:spTree>
    <p:extLst>
      <p:ext uri="{BB962C8B-B14F-4D97-AF65-F5344CB8AC3E}">
        <p14:creationId xmlns:p14="http://schemas.microsoft.com/office/powerpoint/2010/main" val="345244698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FB90D1-24BB-854E-B461-59A86B3EF7EA}"/>
              </a:ext>
            </a:extLst>
          </p:cNvPr>
          <p:cNvSpPr>
            <a:spLocks noGrp="1"/>
          </p:cNvSpPr>
          <p:nvPr>
            <p:ph type="sldNum" sz="quarter" idx="12"/>
          </p:nvPr>
        </p:nvSpPr>
        <p:spPr/>
        <p:txBody>
          <a:bodyPr/>
          <a:lstStyle/>
          <a:p>
            <a:pPr algn="r"/>
            <a:fld id="{275F0495-0EA6-8F48-9FDA-F603597FF733}" type="slidenum">
              <a:rPr lang="en-US" smtClean="0"/>
              <a:pPr algn="r"/>
              <a:t>253</a:t>
            </a:fld>
            <a:endParaRPr lang="en-US" dirty="0"/>
          </a:p>
        </p:txBody>
      </p:sp>
      <p:sp>
        <p:nvSpPr>
          <p:cNvPr id="4" name="Title 3">
            <a:extLst>
              <a:ext uri="{FF2B5EF4-FFF2-40B4-BE49-F238E27FC236}">
                <a16:creationId xmlns:a16="http://schemas.microsoft.com/office/drawing/2014/main" id="{0262C380-1771-004E-B019-2B6D38F0A3FB}"/>
              </a:ext>
            </a:extLst>
          </p:cNvPr>
          <p:cNvSpPr>
            <a:spLocks noGrp="1"/>
          </p:cNvSpPr>
          <p:nvPr>
            <p:ph type="title"/>
          </p:nvPr>
        </p:nvSpPr>
        <p:spPr/>
        <p:txBody>
          <a:bodyPr/>
          <a:lstStyle/>
          <a:p>
            <a:r>
              <a:rPr lang="en-US" dirty="0"/>
              <a:t>What to bring.</a:t>
            </a:r>
          </a:p>
        </p:txBody>
      </p:sp>
      <p:sp>
        <p:nvSpPr>
          <p:cNvPr id="7" name="TextBox 6">
            <a:extLst>
              <a:ext uri="{FF2B5EF4-FFF2-40B4-BE49-F238E27FC236}">
                <a16:creationId xmlns:a16="http://schemas.microsoft.com/office/drawing/2014/main" id="{FE228231-255C-474B-8067-A59AD7C24B72}"/>
              </a:ext>
            </a:extLst>
          </p:cNvPr>
          <p:cNvSpPr txBox="1"/>
          <p:nvPr/>
        </p:nvSpPr>
        <p:spPr>
          <a:xfrm>
            <a:off x="1861538" y="5042237"/>
            <a:ext cx="3921830" cy="1015663"/>
          </a:xfrm>
          <a:prstGeom prst="rect">
            <a:avLst/>
          </a:prstGeom>
          <a:noFill/>
        </p:spPr>
        <p:txBody>
          <a:bodyPr wrap="square" rtlCol="0">
            <a:spAutoFit/>
          </a:bodyPr>
          <a:lstStyle/>
          <a:p>
            <a:pPr algn="ctr"/>
            <a:r>
              <a:rPr lang="en-AU" sz="2000" dirty="0">
                <a:solidFill>
                  <a:schemeClr val="tx2"/>
                </a:solidFill>
              </a:rPr>
              <a:t>Activity Books </a:t>
            </a:r>
            <a:br>
              <a:rPr lang="en-AU" sz="2000" dirty="0">
                <a:solidFill>
                  <a:schemeClr val="tx2"/>
                </a:solidFill>
              </a:rPr>
            </a:br>
            <a:r>
              <a:rPr lang="en-AU" sz="2000" dirty="0">
                <a:solidFill>
                  <a:schemeClr val="tx2"/>
                </a:solidFill>
              </a:rPr>
              <a:t>(includes Rapid Monitoring survey form)</a:t>
            </a:r>
          </a:p>
        </p:txBody>
      </p:sp>
      <p:pic>
        <p:nvPicPr>
          <p:cNvPr id="8" name="Picture 7">
            <a:extLst>
              <a:ext uri="{FF2B5EF4-FFF2-40B4-BE49-F238E27FC236}">
                <a16:creationId xmlns:a16="http://schemas.microsoft.com/office/drawing/2014/main" id="{2BC19633-4295-694A-856D-866E2C55DDAB}"/>
              </a:ext>
            </a:extLst>
          </p:cNvPr>
          <p:cNvPicPr>
            <a:picLocks noChangeAspect="1"/>
          </p:cNvPicPr>
          <p:nvPr/>
        </p:nvPicPr>
        <p:blipFill>
          <a:blip r:embed="rId3"/>
          <a:stretch>
            <a:fillRect/>
          </a:stretch>
        </p:blipFill>
        <p:spPr>
          <a:xfrm rot="4363481">
            <a:off x="6262280" y="3281529"/>
            <a:ext cx="3642525" cy="294941"/>
          </a:xfrm>
          <a:prstGeom prst="rect">
            <a:avLst/>
          </a:prstGeom>
        </p:spPr>
      </p:pic>
      <p:pic>
        <p:nvPicPr>
          <p:cNvPr id="9" name="Picture 8">
            <a:extLst>
              <a:ext uri="{FF2B5EF4-FFF2-40B4-BE49-F238E27FC236}">
                <a16:creationId xmlns:a16="http://schemas.microsoft.com/office/drawing/2014/main" id="{A2758167-A461-6D4A-B64D-63D23F88D13E}"/>
              </a:ext>
            </a:extLst>
          </p:cNvPr>
          <p:cNvPicPr>
            <a:picLocks noChangeAspect="1"/>
          </p:cNvPicPr>
          <p:nvPr/>
        </p:nvPicPr>
        <p:blipFill>
          <a:blip r:embed="rId4"/>
          <a:stretch>
            <a:fillRect/>
          </a:stretch>
        </p:blipFill>
        <p:spPr>
          <a:xfrm>
            <a:off x="2661744" y="1690052"/>
            <a:ext cx="2321419" cy="3112642"/>
          </a:xfrm>
          <a:prstGeom prst="rect">
            <a:avLst/>
          </a:prstGeom>
          <a:noFill/>
          <a:ln>
            <a:solidFill>
              <a:schemeClr val="bg2"/>
            </a:solidFill>
          </a:ln>
        </p:spPr>
      </p:pic>
      <p:sp>
        <p:nvSpPr>
          <p:cNvPr id="10" name="TextBox 9">
            <a:extLst>
              <a:ext uri="{FF2B5EF4-FFF2-40B4-BE49-F238E27FC236}">
                <a16:creationId xmlns:a16="http://schemas.microsoft.com/office/drawing/2014/main" id="{F5D842BC-357B-D543-995A-56F728694711}"/>
              </a:ext>
            </a:extLst>
          </p:cNvPr>
          <p:cNvSpPr txBox="1"/>
          <p:nvPr/>
        </p:nvSpPr>
        <p:spPr>
          <a:xfrm>
            <a:off x="5085083" y="3028889"/>
            <a:ext cx="2075088" cy="400110"/>
          </a:xfrm>
          <a:prstGeom prst="rect">
            <a:avLst/>
          </a:prstGeom>
          <a:noFill/>
        </p:spPr>
        <p:txBody>
          <a:bodyPr wrap="square" rtlCol="0">
            <a:spAutoFit/>
          </a:bodyPr>
          <a:lstStyle/>
          <a:p>
            <a:pPr algn="ctr"/>
            <a:r>
              <a:rPr lang="en-AU" sz="2000" dirty="0">
                <a:solidFill>
                  <a:schemeClr val="tx2"/>
                </a:solidFill>
              </a:rPr>
              <a:t>+</a:t>
            </a:r>
          </a:p>
        </p:txBody>
      </p:sp>
      <p:sp>
        <p:nvSpPr>
          <p:cNvPr id="11" name="TextBox 10">
            <a:extLst>
              <a:ext uri="{FF2B5EF4-FFF2-40B4-BE49-F238E27FC236}">
                <a16:creationId xmlns:a16="http://schemas.microsoft.com/office/drawing/2014/main" id="{9F81D28C-ABBD-5847-A515-B3F0BABF5EEB}"/>
              </a:ext>
            </a:extLst>
          </p:cNvPr>
          <p:cNvSpPr txBox="1"/>
          <p:nvPr/>
        </p:nvSpPr>
        <p:spPr>
          <a:xfrm>
            <a:off x="7384732" y="5364657"/>
            <a:ext cx="1397620" cy="400110"/>
          </a:xfrm>
          <a:prstGeom prst="rect">
            <a:avLst/>
          </a:prstGeom>
          <a:noFill/>
        </p:spPr>
        <p:txBody>
          <a:bodyPr wrap="square" rtlCol="0">
            <a:spAutoFit/>
          </a:bodyPr>
          <a:lstStyle/>
          <a:p>
            <a:pPr algn="ctr"/>
            <a:r>
              <a:rPr lang="en-AU" sz="2000" dirty="0">
                <a:solidFill>
                  <a:schemeClr val="tx2"/>
                </a:solidFill>
              </a:rPr>
              <a:t>Pencil</a:t>
            </a:r>
          </a:p>
        </p:txBody>
      </p:sp>
    </p:spTree>
    <p:extLst>
      <p:ext uri="{BB962C8B-B14F-4D97-AF65-F5344CB8AC3E}">
        <p14:creationId xmlns:p14="http://schemas.microsoft.com/office/powerpoint/2010/main" val="289680507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254</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lgn="ctr">
              <a:spcAft>
                <a:spcPts val="1800"/>
              </a:spcAft>
            </a:pPr>
            <a:r>
              <a:rPr lang="en-US" sz="4400" dirty="0"/>
              <a:t>Rapid Monitoring survey form.</a:t>
            </a:r>
          </a:p>
          <a:p>
            <a:pPr algn="ctr">
              <a:spcAft>
                <a:spcPts val="1800"/>
              </a:spcAft>
            </a:pPr>
            <a:r>
              <a:rPr lang="en-US" sz="3200" dirty="0"/>
              <a:t>Click on picture</a:t>
            </a:r>
            <a:br>
              <a:rPr lang="en-US" sz="3200" dirty="0"/>
            </a:br>
            <a:r>
              <a:rPr lang="en-US" sz="3200" dirty="0"/>
              <a:t>(in full screen) for higher resolution copy from GBRMPA.</a:t>
            </a:r>
          </a:p>
        </p:txBody>
      </p:sp>
      <p:pic>
        <p:nvPicPr>
          <p:cNvPr id="5" name="Picture Placeholder 4">
            <a:hlinkClick r:id="rId4"/>
            <a:extLst>
              <a:ext uri="{FF2B5EF4-FFF2-40B4-BE49-F238E27FC236}">
                <a16:creationId xmlns:a16="http://schemas.microsoft.com/office/drawing/2014/main" id="{C8ECE81F-158B-6147-AF62-789E81F6CB75}"/>
              </a:ext>
            </a:extLst>
          </p:cNvPr>
          <p:cNvPicPr>
            <a:picLocks noGrp="1" noChangeAspect="1"/>
          </p:cNvPicPr>
          <p:nvPr>
            <p:ph type="pic" sz="quarter" idx="14"/>
          </p:nvPr>
        </p:nvPicPr>
        <p:blipFill rotWithShape="1">
          <a:blip r:embed="rId5"/>
          <a:srcRect l="-1" t="-11552" r="-1" b="-8025"/>
          <a:stretch/>
        </p:blipFill>
        <p:spPr>
          <a:xfrm>
            <a:off x="6286500" y="549274"/>
            <a:ext cx="5389563" cy="5594400"/>
          </a:xfrm>
          <a:prstGeom prst="rect">
            <a:avLst/>
          </a:prstGeom>
          <a:ln>
            <a:noFill/>
          </a:ln>
        </p:spPr>
      </p:pic>
    </p:spTree>
    <p:extLst>
      <p:ext uri="{BB962C8B-B14F-4D97-AF65-F5344CB8AC3E}">
        <p14:creationId xmlns:p14="http://schemas.microsoft.com/office/powerpoint/2010/main" val="3592157197"/>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8156ED-098E-3141-914C-35F8E1E27D52}"/>
              </a:ext>
            </a:extLst>
          </p:cNvPr>
          <p:cNvSpPr>
            <a:spLocks noGrp="1"/>
          </p:cNvSpPr>
          <p:nvPr>
            <p:ph type="sldNum" sz="quarter" idx="12"/>
          </p:nvPr>
        </p:nvSpPr>
        <p:spPr/>
        <p:txBody>
          <a:bodyPr/>
          <a:lstStyle/>
          <a:p>
            <a:pPr algn="r"/>
            <a:fld id="{C1222EFF-7CC0-EF4B-B73E-C2ADBFEE8731}" type="slidenum">
              <a:rPr lang="en-US" sz="2000" smtClean="0"/>
              <a:pPr algn="r"/>
              <a:t>255</a:t>
            </a:fld>
            <a:endParaRPr lang="en-US" sz="2000" dirty="0"/>
          </a:p>
        </p:txBody>
      </p:sp>
      <p:sp>
        <p:nvSpPr>
          <p:cNvPr id="3" name="Title 2">
            <a:extLst>
              <a:ext uri="{FF2B5EF4-FFF2-40B4-BE49-F238E27FC236}">
                <a16:creationId xmlns:a16="http://schemas.microsoft.com/office/drawing/2014/main" id="{70EB7040-3E16-694C-AF2F-A51D07285CF2}"/>
              </a:ext>
            </a:extLst>
          </p:cNvPr>
          <p:cNvSpPr>
            <a:spLocks noGrp="1"/>
          </p:cNvSpPr>
          <p:nvPr>
            <p:ph type="title"/>
          </p:nvPr>
        </p:nvSpPr>
        <p:spPr>
          <a:xfrm>
            <a:off x="515938" y="549275"/>
            <a:ext cx="11160124" cy="855779"/>
          </a:xfrm>
        </p:spPr>
        <p:txBody>
          <a:bodyPr/>
          <a:lstStyle/>
          <a:p>
            <a:r>
              <a:rPr lang="en-US" dirty="0"/>
              <a:t>What your </a:t>
            </a:r>
            <a:r>
              <a:rPr lang="en-US" dirty="0" smtClean="0"/>
              <a:t>reef guide </a:t>
            </a:r>
            <a:r>
              <a:rPr lang="en-US" dirty="0"/>
              <a:t>will provide.</a:t>
            </a:r>
            <a:br>
              <a:rPr lang="en-US" dirty="0"/>
            </a:br>
            <a:r>
              <a:rPr lang="en-US" sz="2000" dirty="0"/>
              <a:t>(multiplied by number of buddy pairs)</a:t>
            </a:r>
          </a:p>
        </p:txBody>
      </p:sp>
      <p:pic>
        <p:nvPicPr>
          <p:cNvPr id="6" name="Picture 5">
            <a:extLst>
              <a:ext uri="{FF2B5EF4-FFF2-40B4-BE49-F238E27FC236}">
                <a16:creationId xmlns:a16="http://schemas.microsoft.com/office/drawing/2014/main" id="{9BAA656F-4DAF-504A-B8BB-BC741150EB47}"/>
              </a:ext>
            </a:extLst>
          </p:cNvPr>
          <p:cNvPicPr>
            <a:picLocks noChangeAspect="1"/>
          </p:cNvPicPr>
          <p:nvPr/>
        </p:nvPicPr>
        <p:blipFill>
          <a:blip r:embed="rId4"/>
          <a:stretch>
            <a:fillRect/>
          </a:stretch>
        </p:blipFill>
        <p:spPr>
          <a:xfrm>
            <a:off x="853959" y="1778208"/>
            <a:ext cx="1643695" cy="2339302"/>
          </a:xfrm>
          <a:prstGeom prst="rect">
            <a:avLst/>
          </a:prstGeom>
          <a:ln w="57150">
            <a:solidFill>
              <a:schemeClr val="tx1"/>
            </a:solidFill>
          </a:ln>
        </p:spPr>
      </p:pic>
      <p:pic>
        <p:nvPicPr>
          <p:cNvPr id="7" name="Picture 6">
            <a:extLst>
              <a:ext uri="{FF2B5EF4-FFF2-40B4-BE49-F238E27FC236}">
                <a16:creationId xmlns:a16="http://schemas.microsoft.com/office/drawing/2014/main" id="{6AEFB5BE-6F67-B64B-92DE-FC6D1138F2D1}"/>
              </a:ext>
            </a:extLst>
          </p:cNvPr>
          <p:cNvPicPr>
            <a:picLocks noChangeAspect="1"/>
          </p:cNvPicPr>
          <p:nvPr/>
        </p:nvPicPr>
        <p:blipFill>
          <a:blip r:embed="rId5"/>
          <a:stretch>
            <a:fillRect/>
          </a:stretch>
        </p:blipFill>
        <p:spPr>
          <a:xfrm>
            <a:off x="1243325" y="2042431"/>
            <a:ext cx="1643695" cy="2371914"/>
          </a:xfrm>
          <a:prstGeom prst="rect">
            <a:avLst/>
          </a:prstGeom>
          <a:ln w="57150">
            <a:solidFill>
              <a:schemeClr val="tx1"/>
            </a:solidFill>
          </a:ln>
        </p:spPr>
      </p:pic>
      <p:pic>
        <p:nvPicPr>
          <p:cNvPr id="8" name="Picture 7">
            <a:extLst>
              <a:ext uri="{FF2B5EF4-FFF2-40B4-BE49-F238E27FC236}">
                <a16:creationId xmlns:a16="http://schemas.microsoft.com/office/drawing/2014/main" id="{34760A70-FF2B-E347-A9E2-A17A88BE4D96}"/>
              </a:ext>
            </a:extLst>
          </p:cNvPr>
          <p:cNvPicPr>
            <a:picLocks noChangeAspect="1"/>
          </p:cNvPicPr>
          <p:nvPr/>
        </p:nvPicPr>
        <p:blipFill>
          <a:blip r:embed="rId6"/>
          <a:stretch>
            <a:fillRect/>
          </a:stretch>
        </p:blipFill>
        <p:spPr>
          <a:xfrm>
            <a:off x="1688145" y="2351754"/>
            <a:ext cx="1588241" cy="2371914"/>
          </a:xfrm>
          <a:prstGeom prst="rect">
            <a:avLst/>
          </a:prstGeom>
          <a:ln w="57150">
            <a:solidFill>
              <a:schemeClr val="tx1"/>
            </a:solidFill>
          </a:ln>
          <a:effectLst/>
        </p:spPr>
      </p:pic>
      <p:sp>
        <p:nvSpPr>
          <p:cNvPr id="9" name="TextBox 8">
            <a:extLst>
              <a:ext uri="{FF2B5EF4-FFF2-40B4-BE49-F238E27FC236}">
                <a16:creationId xmlns:a16="http://schemas.microsoft.com/office/drawing/2014/main" id="{5828AF10-C87A-944A-8D89-265DEEA1D7B8}"/>
              </a:ext>
            </a:extLst>
          </p:cNvPr>
          <p:cNvSpPr txBox="1"/>
          <p:nvPr/>
        </p:nvSpPr>
        <p:spPr>
          <a:xfrm>
            <a:off x="668262" y="5025984"/>
            <a:ext cx="2672231" cy="707886"/>
          </a:xfrm>
          <a:prstGeom prst="rect">
            <a:avLst/>
          </a:prstGeom>
          <a:noFill/>
        </p:spPr>
        <p:txBody>
          <a:bodyPr wrap="square" rtlCol="0">
            <a:spAutoFit/>
          </a:bodyPr>
          <a:lstStyle/>
          <a:p>
            <a:pPr algn="ctr"/>
            <a:r>
              <a:rPr lang="en-AU" sz="2000" dirty="0">
                <a:solidFill>
                  <a:schemeClr val="tx2"/>
                </a:solidFill>
              </a:rPr>
              <a:t>Waterproof </a:t>
            </a:r>
            <a:br>
              <a:rPr lang="en-AU" sz="2000" dirty="0">
                <a:solidFill>
                  <a:schemeClr val="tx2"/>
                </a:solidFill>
              </a:rPr>
            </a:br>
            <a:r>
              <a:rPr lang="en-AU" sz="2000" dirty="0">
                <a:solidFill>
                  <a:schemeClr val="tx2"/>
                </a:solidFill>
              </a:rPr>
              <a:t>survey forms</a:t>
            </a:r>
          </a:p>
        </p:txBody>
      </p:sp>
      <p:pic>
        <p:nvPicPr>
          <p:cNvPr id="10" name="Picture 9">
            <a:extLst>
              <a:ext uri="{FF2B5EF4-FFF2-40B4-BE49-F238E27FC236}">
                <a16:creationId xmlns:a16="http://schemas.microsoft.com/office/drawing/2014/main" id="{D7B39819-D219-214C-A8DB-BB460EA56273}"/>
              </a:ext>
            </a:extLst>
          </p:cNvPr>
          <p:cNvPicPr>
            <a:picLocks noChangeAspect="1"/>
          </p:cNvPicPr>
          <p:nvPr/>
        </p:nvPicPr>
        <p:blipFill>
          <a:blip r:embed="rId7"/>
          <a:stretch>
            <a:fillRect/>
          </a:stretch>
        </p:blipFill>
        <p:spPr>
          <a:xfrm rot="4037823">
            <a:off x="9127908" y="3116051"/>
            <a:ext cx="2994351" cy="242457"/>
          </a:xfrm>
          <a:prstGeom prst="rect">
            <a:avLst/>
          </a:prstGeom>
        </p:spPr>
      </p:pic>
      <p:sp>
        <p:nvSpPr>
          <p:cNvPr id="11" name="TextBox 10">
            <a:extLst>
              <a:ext uri="{FF2B5EF4-FFF2-40B4-BE49-F238E27FC236}">
                <a16:creationId xmlns:a16="http://schemas.microsoft.com/office/drawing/2014/main" id="{1670A53C-B626-DD41-B1BA-58907E6DC6DF}"/>
              </a:ext>
            </a:extLst>
          </p:cNvPr>
          <p:cNvSpPr txBox="1"/>
          <p:nvPr/>
        </p:nvSpPr>
        <p:spPr>
          <a:xfrm>
            <a:off x="3732320" y="5025984"/>
            <a:ext cx="2760047" cy="707886"/>
          </a:xfrm>
          <a:prstGeom prst="rect">
            <a:avLst/>
          </a:prstGeom>
          <a:noFill/>
        </p:spPr>
        <p:txBody>
          <a:bodyPr wrap="square" rtlCol="0">
            <a:spAutoFit/>
          </a:bodyPr>
          <a:lstStyle/>
          <a:p>
            <a:pPr algn="ctr"/>
            <a:r>
              <a:rPr lang="en-AU" sz="2000" dirty="0">
                <a:solidFill>
                  <a:schemeClr val="tx2"/>
                </a:solidFill>
              </a:rPr>
              <a:t>Plastic </a:t>
            </a:r>
          </a:p>
          <a:p>
            <a:pPr algn="ctr"/>
            <a:r>
              <a:rPr lang="en-AU" sz="2000" dirty="0">
                <a:solidFill>
                  <a:schemeClr val="tx2"/>
                </a:solidFill>
              </a:rPr>
              <a:t>clipboards</a:t>
            </a:r>
          </a:p>
        </p:txBody>
      </p:sp>
      <p:sp>
        <p:nvSpPr>
          <p:cNvPr id="12" name="TextBox 11">
            <a:extLst>
              <a:ext uri="{FF2B5EF4-FFF2-40B4-BE49-F238E27FC236}">
                <a16:creationId xmlns:a16="http://schemas.microsoft.com/office/drawing/2014/main" id="{4A10CDA5-1321-054C-AFDD-BFB506144100}"/>
              </a:ext>
            </a:extLst>
          </p:cNvPr>
          <p:cNvSpPr txBox="1"/>
          <p:nvPr/>
        </p:nvSpPr>
        <p:spPr>
          <a:xfrm>
            <a:off x="9715083" y="5025984"/>
            <a:ext cx="1710581" cy="707886"/>
          </a:xfrm>
          <a:prstGeom prst="rect">
            <a:avLst/>
          </a:prstGeom>
          <a:noFill/>
        </p:spPr>
        <p:txBody>
          <a:bodyPr wrap="square" rtlCol="0">
            <a:spAutoFit/>
          </a:bodyPr>
          <a:lstStyle/>
          <a:p>
            <a:pPr algn="ctr"/>
            <a:r>
              <a:rPr lang="en-AU" sz="2000" dirty="0">
                <a:solidFill>
                  <a:schemeClr val="tx2"/>
                </a:solidFill>
              </a:rPr>
              <a:t>Waterproof pencils</a:t>
            </a:r>
          </a:p>
        </p:txBody>
      </p:sp>
      <p:pic>
        <p:nvPicPr>
          <p:cNvPr id="13" name="Picture 12">
            <a:extLst>
              <a:ext uri="{FF2B5EF4-FFF2-40B4-BE49-F238E27FC236}">
                <a16:creationId xmlns:a16="http://schemas.microsoft.com/office/drawing/2014/main" id="{E3B221CB-4B86-FC47-8114-C7DFBD0B48EB}"/>
              </a:ext>
            </a:extLst>
          </p:cNvPr>
          <p:cNvPicPr>
            <a:picLocks noChangeAspect="1"/>
          </p:cNvPicPr>
          <p:nvPr/>
        </p:nvPicPr>
        <p:blipFill>
          <a:blip r:embed="rId8"/>
          <a:stretch>
            <a:fillRect/>
          </a:stretch>
        </p:blipFill>
        <p:spPr>
          <a:xfrm>
            <a:off x="6976412" y="2391532"/>
            <a:ext cx="2048004" cy="1669568"/>
          </a:xfrm>
          <a:prstGeom prst="rect">
            <a:avLst/>
          </a:prstGeom>
          <a:ln>
            <a:noFill/>
          </a:ln>
        </p:spPr>
      </p:pic>
      <p:sp>
        <p:nvSpPr>
          <p:cNvPr id="14" name="TextBox 13">
            <a:extLst>
              <a:ext uri="{FF2B5EF4-FFF2-40B4-BE49-F238E27FC236}">
                <a16:creationId xmlns:a16="http://schemas.microsoft.com/office/drawing/2014/main" id="{B8FD0520-D5E4-4345-958F-35D15C02AB7F}"/>
              </a:ext>
            </a:extLst>
          </p:cNvPr>
          <p:cNvSpPr txBox="1"/>
          <p:nvPr/>
        </p:nvSpPr>
        <p:spPr>
          <a:xfrm>
            <a:off x="6563209" y="5025984"/>
            <a:ext cx="2874410" cy="1015663"/>
          </a:xfrm>
          <a:prstGeom prst="rect">
            <a:avLst/>
          </a:prstGeom>
          <a:noFill/>
        </p:spPr>
        <p:txBody>
          <a:bodyPr wrap="square" rtlCol="0">
            <a:spAutoFit/>
          </a:bodyPr>
          <a:lstStyle/>
          <a:p>
            <a:pPr algn="ctr"/>
            <a:r>
              <a:rPr lang="en-AU" sz="2000" dirty="0">
                <a:solidFill>
                  <a:schemeClr val="tx2"/>
                </a:solidFill>
              </a:rPr>
              <a:t>LARGE elastic bands (to secure pencil and paper to clipboard)  </a:t>
            </a:r>
          </a:p>
        </p:txBody>
      </p:sp>
      <p:pic>
        <p:nvPicPr>
          <p:cNvPr id="15" name="Picture 14">
            <a:extLst>
              <a:ext uri="{FF2B5EF4-FFF2-40B4-BE49-F238E27FC236}">
                <a16:creationId xmlns:a16="http://schemas.microsoft.com/office/drawing/2014/main" id="{B14389BE-E53E-A545-9C77-8EDBF87E9CF8}"/>
              </a:ext>
            </a:extLst>
          </p:cNvPr>
          <p:cNvPicPr>
            <a:picLocks noChangeAspect="1"/>
          </p:cNvPicPr>
          <p:nvPr/>
        </p:nvPicPr>
        <p:blipFill>
          <a:blip r:embed="rId9"/>
          <a:stretch>
            <a:fillRect/>
          </a:stretch>
        </p:blipFill>
        <p:spPr>
          <a:xfrm>
            <a:off x="4305721" y="1912393"/>
            <a:ext cx="1741520" cy="2595206"/>
          </a:xfrm>
          <a:prstGeom prst="rect">
            <a:avLst/>
          </a:prstGeom>
        </p:spPr>
      </p:pic>
    </p:spTree>
    <p:extLst>
      <p:ext uri="{BB962C8B-B14F-4D97-AF65-F5344CB8AC3E}">
        <p14:creationId xmlns:p14="http://schemas.microsoft.com/office/powerpoint/2010/main" val="3282569580"/>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EC0E6F-B09D-B444-B595-647A706BC122}"/>
              </a:ext>
            </a:extLst>
          </p:cNvPr>
          <p:cNvSpPr>
            <a:spLocks noGrp="1"/>
          </p:cNvSpPr>
          <p:nvPr>
            <p:ph type="body" sz="quarter" idx="12"/>
          </p:nvPr>
        </p:nvSpPr>
        <p:spPr>
          <a:xfrm>
            <a:off x="1947621" y="549275"/>
            <a:ext cx="8296758" cy="5280025"/>
          </a:xfrm>
        </p:spPr>
        <p:txBody>
          <a:bodyPr/>
          <a:lstStyle/>
          <a:p>
            <a:r>
              <a:rPr lang="en-US" sz="2000" dirty="0"/>
              <a:t>The ‘</a:t>
            </a:r>
            <a:r>
              <a:rPr lang="en-US" sz="2000" i="1" dirty="0"/>
              <a:t>Be a Marine Biologist for a day</a:t>
            </a:r>
            <a:r>
              <a:rPr lang="en-US" sz="2000" dirty="0"/>
              <a:t>’ program is designed for school students to conduct a 10 minute timed swim as an introduction to citizen science.</a:t>
            </a:r>
          </a:p>
          <a:p>
            <a:r>
              <a:rPr lang="en-US" sz="2000" dirty="0"/>
              <a:t>Students who are very competent at snorkeling could also participate in the 360° survey. It is the more advanced section of the Rapid Monitoring survey. It involves measuring the percentage cover of benthos and any impacts within a circle of 5m radius. </a:t>
            </a:r>
          </a:p>
          <a:p>
            <a:r>
              <a:rPr lang="en-US" sz="2000" dirty="0"/>
              <a:t>Interested?</a:t>
            </a:r>
            <a:br>
              <a:rPr lang="en-US" sz="2000" dirty="0"/>
            </a:br>
            <a:r>
              <a:rPr lang="en-US" sz="2000" dirty="0"/>
              <a:t>Contact your bookings officer to receive additional resources to prepare students for those activities.</a:t>
            </a:r>
          </a:p>
        </p:txBody>
      </p:sp>
      <p:sp>
        <p:nvSpPr>
          <p:cNvPr id="3" name="Slide Number Placeholder 2">
            <a:extLst>
              <a:ext uri="{FF2B5EF4-FFF2-40B4-BE49-F238E27FC236}">
                <a16:creationId xmlns:a16="http://schemas.microsoft.com/office/drawing/2014/main" id="{77030197-4431-5444-8DF0-F25C92F542BA}"/>
              </a:ext>
            </a:extLst>
          </p:cNvPr>
          <p:cNvSpPr>
            <a:spLocks noGrp="1"/>
          </p:cNvSpPr>
          <p:nvPr>
            <p:ph type="sldNum" sz="quarter" idx="13"/>
          </p:nvPr>
        </p:nvSpPr>
        <p:spPr/>
        <p:txBody>
          <a:bodyPr/>
          <a:lstStyle/>
          <a:p>
            <a:pPr algn="r"/>
            <a:fld id="{275F0495-0EA6-8F48-9FDA-F603597FF733}" type="slidenum">
              <a:rPr lang="en-US" smtClean="0"/>
              <a:pPr algn="r"/>
              <a:t>256</a:t>
            </a:fld>
            <a:endParaRPr lang="en-US" dirty="0"/>
          </a:p>
        </p:txBody>
      </p:sp>
    </p:spTree>
    <p:extLst>
      <p:ext uri="{BB962C8B-B14F-4D97-AF65-F5344CB8AC3E}">
        <p14:creationId xmlns:p14="http://schemas.microsoft.com/office/powerpoint/2010/main" val="230979652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dirty="0">
                <a:solidFill>
                  <a:schemeClr val="bg1"/>
                </a:solidFill>
              </a:rPr>
              <a:t>Contact </a:t>
            </a:r>
            <a:r>
              <a:rPr lang="en-US" sz="5400" dirty="0" smtClean="0">
                <a:solidFill>
                  <a:schemeClr val="bg1"/>
                </a:solidFill>
              </a:rPr>
              <a:t>details.</a:t>
            </a:r>
            <a:endParaRPr lang="en-US" sz="5400" dirty="0">
              <a:solidFill>
                <a:schemeClr val="bg1"/>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441312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a:xfrm>
            <a:off x="515939" y="549275"/>
            <a:ext cx="4498513" cy="5594349"/>
          </a:xfrm>
        </p:spPr>
        <p:txBody>
          <a:bodyPr/>
          <a:lstStyle/>
          <a:p>
            <a:r>
              <a:rPr lang="en-AU" sz="3200" dirty="0"/>
              <a:t>The Rapid Monitoring survey includes a </a:t>
            </a:r>
            <a:br>
              <a:rPr lang="en-AU" sz="3200" dirty="0"/>
            </a:br>
            <a:r>
              <a:rPr lang="en-AU" sz="3200" dirty="0"/>
              <a:t>10 minute timed swim and a more advanced 360° survey.</a:t>
            </a:r>
          </a:p>
          <a:p>
            <a:r>
              <a:rPr lang="en-AU" sz="3200" dirty="0"/>
              <a:t>You will be doing the </a:t>
            </a:r>
            <a:br>
              <a:rPr lang="en-AU" sz="3200" dirty="0"/>
            </a:br>
            <a:r>
              <a:rPr lang="en-AU" sz="3200" dirty="0"/>
              <a:t>10 minute timed swim.</a:t>
            </a:r>
            <a:endParaRPr lang="en-AU" sz="1400" dirty="0">
              <a:highlight>
                <a:srgbClr val="FFFF00"/>
              </a:highlight>
            </a:endParaRPr>
          </a:p>
        </p:txBody>
      </p:sp>
      <p:pic>
        <p:nvPicPr>
          <p:cNvPr id="5" name="Picture Placeholder 4">
            <a:extLst>
              <a:ext uri="{FF2B5EF4-FFF2-40B4-BE49-F238E27FC236}">
                <a16:creationId xmlns:a16="http://schemas.microsoft.com/office/drawing/2014/main" id="{1F479651-2617-F94F-ADBC-99AE8CC98668}"/>
              </a:ext>
            </a:extLst>
          </p:cNvPr>
          <p:cNvPicPr>
            <a:picLocks noGrp="1" noChangeAspect="1"/>
          </p:cNvPicPr>
          <p:nvPr>
            <p:ph type="pic" sz="quarter" idx="14"/>
          </p:nvPr>
        </p:nvPicPr>
        <p:blipFill rotWithShape="1">
          <a:blip r:embed="rId4"/>
          <a:srcRect l="-17182" r="-19639" b="-2"/>
          <a:stretch/>
        </p:blipFill>
        <p:spPr>
          <a:xfrm>
            <a:off x="6286500" y="549274"/>
            <a:ext cx="5389563" cy="5594400"/>
          </a:xfrm>
          <a:prstGeom prst="rect">
            <a:avLst/>
          </a:prstGeom>
        </p:spPr>
      </p:pic>
      <p:sp>
        <p:nvSpPr>
          <p:cNvPr id="6" name="Rectangle 5">
            <a:extLst>
              <a:ext uri="{FF2B5EF4-FFF2-40B4-BE49-F238E27FC236}">
                <a16:creationId xmlns:a16="http://schemas.microsoft.com/office/drawing/2014/main" id="{349A0C11-61F5-B543-B220-6BC24D2DAC28}"/>
              </a:ext>
            </a:extLst>
          </p:cNvPr>
          <p:cNvSpPr/>
          <p:nvPr/>
        </p:nvSpPr>
        <p:spPr>
          <a:xfrm>
            <a:off x="7016092" y="2290916"/>
            <a:ext cx="3853469" cy="1676400"/>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Right 6">
            <a:extLst>
              <a:ext uri="{FF2B5EF4-FFF2-40B4-BE49-F238E27FC236}">
                <a16:creationId xmlns:a16="http://schemas.microsoft.com/office/drawing/2014/main" id="{6117F930-FF7A-194E-B1DE-400387951A58}"/>
              </a:ext>
            </a:extLst>
          </p:cNvPr>
          <p:cNvSpPr/>
          <p:nvPr/>
        </p:nvSpPr>
        <p:spPr>
          <a:xfrm>
            <a:off x="5608450" y="2784210"/>
            <a:ext cx="975059" cy="68981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2"/>
              </a:solidFill>
            </a:endParaRPr>
          </a:p>
        </p:txBody>
      </p:sp>
    </p:spTree>
    <p:extLst>
      <p:ext uri="{BB962C8B-B14F-4D97-AF65-F5344CB8AC3E}">
        <p14:creationId xmlns:p14="http://schemas.microsoft.com/office/powerpoint/2010/main" val="2959024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9F4449-D9D0-AA4D-A9F1-084739C99728}"/>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7894BF9A-BFC6-F142-8DA7-9E1BFFCFDF2F}"/>
              </a:ext>
            </a:extLst>
          </p:cNvPr>
          <p:cNvSpPr>
            <a:spLocks noGrp="1"/>
          </p:cNvSpPr>
          <p:nvPr>
            <p:ph idx="1"/>
          </p:nvPr>
        </p:nvSpPr>
        <p:spPr>
          <a:xfrm>
            <a:off x="515940" y="549275"/>
            <a:ext cx="2787700" cy="5594349"/>
          </a:xfrm>
        </p:spPr>
        <p:txBody>
          <a:bodyPr/>
          <a:lstStyle/>
          <a:p>
            <a:r>
              <a:rPr lang="en-AU" sz="3200" dirty="0"/>
              <a:t>You will upload your data when you get back to school.</a:t>
            </a:r>
            <a:endParaRPr lang="en-AU" sz="1200" dirty="0"/>
          </a:p>
        </p:txBody>
      </p:sp>
      <p:pic>
        <p:nvPicPr>
          <p:cNvPr id="9" name="Picture 8">
            <a:extLst>
              <a:ext uri="{FF2B5EF4-FFF2-40B4-BE49-F238E27FC236}">
                <a16:creationId xmlns:a16="http://schemas.microsoft.com/office/drawing/2014/main" id="{8BF3BCCB-9A3A-7647-B87D-361FFA246DA3}"/>
              </a:ext>
            </a:extLst>
          </p:cNvPr>
          <p:cNvPicPr>
            <a:picLocks noChangeAspect="1"/>
          </p:cNvPicPr>
          <p:nvPr/>
        </p:nvPicPr>
        <p:blipFill rotWithShape="1">
          <a:blip r:embed="rId4"/>
          <a:srcRect r="26254"/>
          <a:stretch/>
        </p:blipFill>
        <p:spPr>
          <a:xfrm>
            <a:off x="3819829" y="942709"/>
            <a:ext cx="7856231" cy="4972581"/>
          </a:xfrm>
          <a:prstGeom prst="rect">
            <a:avLst/>
          </a:prstGeom>
          <a:ln w="57150">
            <a:noFill/>
          </a:ln>
        </p:spPr>
      </p:pic>
    </p:spTree>
    <p:extLst>
      <p:ext uri="{BB962C8B-B14F-4D97-AF65-F5344CB8AC3E}">
        <p14:creationId xmlns:p14="http://schemas.microsoft.com/office/powerpoint/2010/main" val="3278657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6DAAE0-C710-8D4A-80F5-8BE754574526}"/>
              </a:ext>
            </a:extLst>
          </p:cNvPr>
          <p:cNvSpPr>
            <a:spLocks noGrp="1"/>
          </p:cNvSpPr>
          <p:nvPr>
            <p:ph type="body" sz="quarter" idx="12"/>
          </p:nvPr>
        </p:nvSpPr>
        <p:spPr/>
        <p:txBody>
          <a:bodyPr/>
          <a:lstStyle/>
          <a:p>
            <a:r>
              <a:rPr lang="en-AU" dirty="0"/>
              <a:t>The same methodology can </a:t>
            </a:r>
            <a:br>
              <a:rPr lang="en-AU" dirty="0"/>
            </a:br>
            <a:r>
              <a:rPr lang="en-AU" dirty="0"/>
              <a:t>also be used to collect primary data for your assessments.</a:t>
            </a:r>
          </a:p>
        </p:txBody>
      </p:sp>
      <p:sp>
        <p:nvSpPr>
          <p:cNvPr id="3" name="Slide Number Placeholder 2">
            <a:extLst>
              <a:ext uri="{FF2B5EF4-FFF2-40B4-BE49-F238E27FC236}">
                <a16:creationId xmlns:a16="http://schemas.microsoft.com/office/drawing/2014/main" id="{A19E86CD-C6A4-8842-8B1C-ABB30F523030}"/>
              </a:ext>
            </a:extLst>
          </p:cNvPr>
          <p:cNvSpPr>
            <a:spLocks noGrp="1"/>
          </p:cNvSpPr>
          <p:nvPr>
            <p:ph type="sldNum" sz="quarter" idx="13"/>
          </p:nvPr>
        </p:nvSpPr>
        <p:spPr/>
        <p:txBody>
          <a:bodyPr/>
          <a:lstStyle/>
          <a:p>
            <a:pPr algn="r"/>
            <a:fld id="{275F0495-0EA6-8F48-9FDA-F603597FF733}" type="slidenum">
              <a:rPr lang="en-US" smtClean="0"/>
              <a:pPr algn="r"/>
              <a:t>28</a:t>
            </a:fld>
            <a:endParaRPr lang="en-US" dirty="0"/>
          </a:p>
        </p:txBody>
      </p:sp>
    </p:spTree>
    <p:extLst>
      <p:ext uri="{BB962C8B-B14F-4D97-AF65-F5344CB8AC3E}">
        <p14:creationId xmlns:p14="http://schemas.microsoft.com/office/powerpoint/2010/main" val="2483376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ACDCC9-0795-964B-A144-474056A45B0E}"/>
              </a:ext>
            </a:extLst>
          </p:cNvPr>
          <p:cNvSpPr>
            <a:spLocks noGrp="1"/>
          </p:cNvSpPr>
          <p:nvPr>
            <p:ph type="body" sz="quarter" idx="12"/>
          </p:nvPr>
        </p:nvSpPr>
        <p:spPr/>
        <p:txBody>
          <a:bodyPr/>
          <a:lstStyle/>
          <a:p>
            <a:pPr marL="0" indent="0">
              <a:lnSpc>
                <a:spcPct val="100000"/>
              </a:lnSpc>
              <a:spcBef>
                <a:spcPts val="0"/>
              </a:spcBef>
              <a:spcAft>
                <a:spcPts val="1800"/>
              </a:spcAft>
            </a:pPr>
            <a:r>
              <a:rPr lang="en-AU" i="1" dirty="0"/>
              <a:t>Eye on the Reef</a:t>
            </a:r>
            <a:br>
              <a:rPr lang="en-AU" i="1" dirty="0"/>
            </a:br>
            <a:r>
              <a:rPr lang="en-AU" dirty="0"/>
              <a:t>Rapid Monitoring survey</a:t>
            </a:r>
          </a:p>
          <a:p>
            <a:pPr marL="0" indent="0">
              <a:lnSpc>
                <a:spcPct val="100000"/>
              </a:lnSpc>
              <a:spcAft>
                <a:spcPts val="1800"/>
              </a:spcAft>
            </a:pPr>
            <a:r>
              <a:rPr lang="en-AU" sz="3200" b="1" dirty="0">
                <a:solidFill>
                  <a:schemeClr val="accent1"/>
                </a:solidFill>
              </a:rPr>
              <a:t>10 MINUTE TIMED SWIM</a:t>
            </a:r>
            <a:endParaRPr lang="en-US" sz="3200" b="1" dirty="0">
              <a:solidFill>
                <a:schemeClr val="accent1"/>
              </a:solidFill>
            </a:endParaRPr>
          </a:p>
        </p:txBody>
      </p:sp>
      <p:sp>
        <p:nvSpPr>
          <p:cNvPr id="3" name="Slide Number Placeholder 2">
            <a:extLst>
              <a:ext uri="{FF2B5EF4-FFF2-40B4-BE49-F238E27FC236}">
                <a16:creationId xmlns:a16="http://schemas.microsoft.com/office/drawing/2014/main" id="{3FD3725D-4ECB-FD4D-8F4E-934121C9E82B}"/>
              </a:ext>
            </a:extLst>
          </p:cNvPr>
          <p:cNvSpPr>
            <a:spLocks noGrp="1"/>
          </p:cNvSpPr>
          <p:nvPr>
            <p:ph type="sldNum" sz="quarter" idx="13"/>
          </p:nvPr>
        </p:nvSpPr>
        <p:spPr/>
        <p:txBody>
          <a:bodyPr/>
          <a:lstStyle/>
          <a:p>
            <a:pPr algn="r"/>
            <a:fld id="{275F0495-0EA6-8F48-9FDA-F603597FF733}" type="slidenum">
              <a:rPr lang="en-US" smtClean="0"/>
              <a:pPr algn="r"/>
              <a:t>29</a:t>
            </a:fld>
            <a:endParaRPr lang="en-US" dirty="0"/>
          </a:p>
        </p:txBody>
      </p:sp>
    </p:spTree>
    <p:extLst>
      <p:ext uri="{BB962C8B-B14F-4D97-AF65-F5344CB8AC3E}">
        <p14:creationId xmlns:p14="http://schemas.microsoft.com/office/powerpoint/2010/main" val="1045628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3"/>
          <a:srcRect l="24558" r="19132"/>
          <a:stretch/>
        </p:blipFill>
        <p:spPr>
          <a:xfrm>
            <a:off x="7013645" y="1296785"/>
            <a:ext cx="4235715" cy="4231178"/>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3</a:t>
            </a:fld>
            <a:endParaRPr lang="en-US" dirty="0"/>
          </a:p>
        </p:txBody>
      </p:sp>
    </p:spTree>
    <p:extLst>
      <p:ext uri="{BB962C8B-B14F-4D97-AF65-F5344CB8AC3E}">
        <p14:creationId xmlns:p14="http://schemas.microsoft.com/office/powerpoint/2010/main" val="1728529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D1E3F-7873-E141-921F-82FF2F6397EF}"/>
              </a:ext>
            </a:extLst>
          </p:cNvPr>
          <p:cNvSpPr>
            <a:spLocks noGrp="1"/>
          </p:cNvSpPr>
          <p:nvPr>
            <p:ph type="title"/>
          </p:nvPr>
        </p:nvSpPr>
        <p:spPr/>
        <p:txBody>
          <a:bodyPr/>
          <a:lstStyle/>
          <a:p>
            <a:r>
              <a:rPr lang="en-AU" dirty="0"/>
              <a:t>What to count in 10 minutes. </a:t>
            </a:r>
            <a:endParaRPr lang="en-US" dirty="0"/>
          </a:p>
        </p:txBody>
      </p:sp>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12"/>
          </p:nvPr>
        </p:nvSpPr>
        <p:spPr/>
        <p:txBody>
          <a:bodyPr/>
          <a:lstStyle/>
          <a:p>
            <a:pPr algn="r"/>
            <a:fld id="{A23E3DB6-7D61-2E4C-8C80-E9322AEA1496}" type="slidenum">
              <a:rPr lang="en-US" smtClean="0"/>
              <a:pPr algn="r"/>
              <a:t>30</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4"/>
          <a:srcRect t="22313"/>
          <a:stretch/>
        </p:blipFill>
        <p:spPr>
          <a:xfrm>
            <a:off x="1781969" y="1295655"/>
            <a:ext cx="8628062" cy="4853285"/>
          </a:xfrm>
          <a:prstGeom prst="rect">
            <a:avLst/>
          </a:prstGeom>
        </p:spPr>
      </p:pic>
    </p:spTree>
    <p:extLst>
      <p:ext uri="{BB962C8B-B14F-4D97-AF65-F5344CB8AC3E}">
        <p14:creationId xmlns:p14="http://schemas.microsoft.com/office/powerpoint/2010/main" val="1973535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E32F2-0283-844F-B985-490075F22432}"/>
              </a:ext>
            </a:extLst>
          </p:cNvPr>
          <p:cNvSpPr>
            <a:spLocks noGrp="1"/>
          </p:cNvSpPr>
          <p:nvPr>
            <p:ph type="sldNum" sz="quarter" idx="12"/>
          </p:nvPr>
        </p:nvSpPr>
        <p:spPr/>
        <p:txBody>
          <a:bodyPr/>
          <a:lstStyle/>
          <a:p>
            <a:pPr algn="r"/>
            <a:fld id="{9F22CC13-5CF8-3442-9E61-DD8983EAEEE2}" type="slidenum">
              <a:rPr lang="en-US" smtClean="0"/>
              <a:pPr algn="r"/>
              <a:t>31</a:t>
            </a:fld>
            <a:endParaRPr lang="en-US" dirty="0"/>
          </a:p>
        </p:txBody>
      </p:sp>
      <p:sp>
        <p:nvSpPr>
          <p:cNvPr id="4" name="Content Placeholder 3">
            <a:extLst>
              <a:ext uri="{FF2B5EF4-FFF2-40B4-BE49-F238E27FC236}">
                <a16:creationId xmlns:a16="http://schemas.microsoft.com/office/drawing/2014/main" id="{C762ADE3-7BC7-E444-A541-7EEF1AB49B6D}"/>
              </a:ext>
            </a:extLst>
          </p:cNvPr>
          <p:cNvSpPr>
            <a:spLocks noGrp="1"/>
          </p:cNvSpPr>
          <p:nvPr>
            <p:ph idx="1"/>
          </p:nvPr>
        </p:nvSpPr>
        <p:spPr>
          <a:xfrm>
            <a:off x="515940" y="1295655"/>
            <a:ext cx="2096632" cy="4847969"/>
          </a:xfrm>
        </p:spPr>
        <p:txBody>
          <a:bodyPr/>
          <a:lstStyle/>
          <a:p>
            <a:r>
              <a:rPr lang="en-AU" dirty="0"/>
              <a:t>Here are reasons why the Great Barrier Reef Marine Park Authority (GBRMPA) counts these animals. </a:t>
            </a:r>
          </a:p>
          <a:p>
            <a:r>
              <a:rPr lang="en-AU" dirty="0"/>
              <a:t>You can also count them for your own research.</a:t>
            </a:r>
          </a:p>
        </p:txBody>
      </p:sp>
      <p:sp>
        <p:nvSpPr>
          <p:cNvPr id="5" name="Title 4">
            <a:extLst>
              <a:ext uri="{FF2B5EF4-FFF2-40B4-BE49-F238E27FC236}">
                <a16:creationId xmlns:a16="http://schemas.microsoft.com/office/drawing/2014/main" id="{62EF693F-EA38-1F41-A576-81C6440E7FBD}"/>
              </a:ext>
            </a:extLst>
          </p:cNvPr>
          <p:cNvSpPr>
            <a:spLocks noGrp="1"/>
          </p:cNvSpPr>
          <p:nvPr>
            <p:ph type="title"/>
          </p:nvPr>
        </p:nvSpPr>
        <p:spPr/>
        <p:txBody>
          <a:bodyPr/>
          <a:lstStyle/>
          <a:p>
            <a:r>
              <a:rPr lang="en-AU" dirty="0"/>
              <a:t>Why count these animals in particular?</a:t>
            </a:r>
            <a:endParaRPr lang="en-US" dirty="0"/>
          </a:p>
        </p:txBody>
      </p:sp>
      <p:pic>
        <p:nvPicPr>
          <p:cNvPr id="6" name="Picture 5">
            <a:extLst>
              <a:ext uri="{FF2B5EF4-FFF2-40B4-BE49-F238E27FC236}">
                <a16:creationId xmlns:a16="http://schemas.microsoft.com/office/drawing/2014/main" id="{EFF692F3-5A4B-1349-A825-6D207EC42454}"/>
              </a:ext>
            </a:extLst>
          </p:cNvPr>
          <p:cNvPicPr>
            <a:picLocks noChangeAspect="1"/>
          </p:cNvPicPr>
          <p:nvPr/>
        </p:nvPicPr>
        <p:blipFill rotWithShape="1">
          <a:blip r:embed="rId3"/>
          <a:srcRect l="1961" t="16835" r="2288" b="5013"/>
          <a:stretch/>
        </p:blipFill>
        <p:spPr>
          <a:xfrm>
            <a:off x="3058538" y="1295655"/>
            <a:ext cx="8617525" cy="4847453"/>
          </a:xfrm>
          <a:prstGeom prst="rect">
            <a:avLst/>
          </a:prstGeom>
        </p:spPr>
      </p:pic>
    </p:spTree>
    <p:extLst>
      <p:ext uri="{BB962C8B-B14F-4D97-AF65-F5344CB8AC3E}">
        <p14:creationId xmlns:p14="http://schemas.microsoft.com/office/powerpoint/2010/main" val="2804658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32</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pPr algn="ctr"/>
            <a:r>
              <a:rPr lang="en-AU" sz="4400" dirty="0"/>
              <a:t>Where will you </a:t>
            </a:r>
            <a:br>
              <a:rPr lang="en-AU" sz="4400" dirty="0"/>
            </a:br>
            <a:r>
              <a:rPr lang="en-AU" sz="4400"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1664296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33</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pPr algn="ctr"/>
            <a:r>
              <a:rPr lang="en-AU" sz="4400" dirty="0"/>
              <a:t>How will you </a:t>
            </a:r>
            <a:br>
              <a:rPr lang="en-AU" sz="4400" dirty="0"/>
            </a:br>
            <a:r>
              <a:rPr lang="en-AU" sz="4400"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3164904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9389C5-5CF5-0E44-BFAA-FBEA1A778F62}"/>
              </a:ext>
            </a:extLst>
          </p:cNvPr>
          <p:cNvSpPr>
            <a:spLocks noGrp="1"/>
          </p:cNvSpPr>
          <p:nvPr>
            <p:ph idx="1"/>
          </p:nvPr>
        </p:nvSpPr>
        <p:spPr>
          <a:xfrm>
            <a:off x="515939" y="549275"/>
            <a:ext cx="11160124" cy="5594349"/>
          </a:xfrm>
        </p:spPr>
        <p:txBody>
          <a:bodyPr anchor="ctr"/>
          <a:lstStyle/>
          <a:p>
            <a:pPr marL="0" indent="0" algn="ctr" fontAlgn="t">
              <a:spcAft>
                <a:spcPts val="1800"/>
              </a:spcAft>
            </a:pPr>
            <a:r>
              <a:rPr lang="en-US" sz="3200" dirty="0"/>
              <a:t>How will you count them?</a:t>
            </a:r>
            <a:endParaRPr lang="en-AU" sz="3200" dirty="0"/>
          </a:p>
          <a:p>
            <a:pPr marL="342900" indent="-342900" fontAlgn="t">
              <a:buFont typeface="Arial" panose="020B0604020202020204" pitchFamily="34" charset="0"/>
              <a:buChar char="•"/>
            </a:pPr>
            <a:r>
              <a:rPr lang="en-AU" dirty="0"/>
              <a:t>Your </a:t>
            </a:r>
            <a:r>
              <a:rPr lang="en-AU" dirty="0" smtClean="0"/>
              <a:t>reef guide </a:t>
            </a:r>
            <a:r>
              <a:rPr lang="en-AU" dirty="0"/>
              <a:t>will provide you with one waterproof Rapid Monitoring </a:t>
            </a:r>
            <a:br>
              <a:rPr lang="en-AU" dirty="0"/>
            </a:br>
            <a:r>
              <a:rPr lang="en-AU" dirty="0"/>
              <a:t>survey form (and waterproof pencil) per buddy pair.</a:t>
            </a:r>
          </a:p>
          <a:p>
            <a:pPr marL="342900" indent="-342900" fontAlgn="t">
              <a:buFont typeface="Arial" panose="020B0604020202020204" pitchFamily="34" charset="0"/>
              <a:buChar char="•"/>
            </a:pPr>
            <a:r>
              <a:rPr lang="en-AU" dirty="0"/>
              <a:t>Be as quiet as possible.</a:t>
            </a:r>
          </a:p>
          <a:p>
            <a:pPr marL="342900" indent="-342900" fontAlgn="ctr">
              <a:buFont typeface="Arial" panose="020B0604020202020204" pitchFamily="34" charset="0"/>
              <a:buChar char="•"/>
            </a:pPr>
            <a:r>
              <a:rPr lang="en-AU" dirty="0"/>
              <a:t>Tally how many animals you see in the timed swim (10 minutes).</a:t>
            </a:r>
          </a:p>
          <a:p>
            <a:pPr marL="342900" indent="-342900" fontAlgn="ctr">
              <a:buFont typeface="Arial" panose="020B0604020202020204" pitchFamily="34" charset="0"/>
              <a:buChar char="•"/>
            </a:pPr>
            <a:r>
              <a:rPr lang="en-AU" dirty="0"/>
              <a:t>Keep an eye out for other animals.</a:t>
            </a:r>
          </a:p>
          <a:p>
            <a:pPr marL="342900" indent="-342900" fontAlgn="ctr">
              <a:buFont typeface="Arial" panose="020B0604020202020204" pitchFamily="34" charset="0"/>
              <a:buChar char="•"/>
            </a:pPr>
            <a:r>
              <a:rPr lang="en-AU" dirty="0"/>
              <a:t>Do not touch the animals.</a:t>
            </a: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4C3D619-644C-A04F-8A9D-CD0B23401EF6}"/>
              </a:ext>
            </a:extLst>
          </p:cNvPr>
          <p:cNvSpPr>
            <a:spLocks noGrp="1"/>
          </p:cNvSpPr>
          <p:nvPr>
            <p:ph type="sldNum" sz="quarter" idx="12"/>
          </p:nvPr>
        </p:nvSpPr>
        <p:spPr/>
        <p:txBody>
          <a:bodyPr/>
          <a:lstStyle/>
          <a:p>
            <a:pPr algn="r"/>
            <a:fld id="{A23E3DB6-7D61-2E4C-8C80-E9322AEA1496}" type="slidenum">
              <a:rPr lang="en-US" smtClean="0"/>
              <a:pPr algn="r"/>
              <a:t>34</a:t>
            </a:fld>
            <a:endParaRPr lang="en-US" dirty="0"/>
          </a:p>
        </p:txBody>
      </p:sp>
    </p:spTree>
    <p:extLst>
      <p:ext uri="{BB962C8B-B14F-4D97-AF65-F5344CB8AC3E}">
        <p14:creationId xmlns:p14="http://schemas.microsoft.com/office/powerpoint/2010/main" val="3881657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4B519F-1B1D-9B48-B22B-760A2299A1C4}"/>
              </a:ext>
            </a:extLst>
          </p:cNvPr>
          <p:cNvSpPr>
            <a:spLocks noGrp="1"/>
          </p:cNvSpPr>
          <p:nvPr>
            <p:ph type="title"/>
          </p:nvPr>
        </p:nvSpPr>
        <p:spPr/>
        <p:txBody>
          <a:bodyPr/>
          <a:lstStyle/>
          <a:p>
            <a:r>
              <a:rPr lang="en-US" sz="4400" dirty="0"/>
              <a:t>How will you count them?</a:t>
            </a:r>
          </a:p>
        </p:txBody>
      </p:sp>
      <p:sp>
        <p:nvSpPr>
          <p:cNvPr id="4" name="Slide Number Placeholder 3">
            <a:extLst>
              <a:ext uri="{FF2B5EF4-FFF2-40B4-BE49-F238E27FC236}">
                <a16:creationId xmlns:a16="http://schemas.microsoft.com/office/drawing/2014/main" id="{4B0482DE-67E0-3547-B8E6-3C93124CE2AD}"/>
              </a:ext>
            </a:extLst>
          </p:cNvPr>
          <p:cNvSpPr>
            <a:spLocks noGrp="1"/>
          </p:cNvSpPr>
          <p:nvPr>
            <p:ph type="sldNum" sz="quarter" idx="12"/>
          </p:nvPr>
        </p:nvSpPr>
        <p:spPr/>
        <p:txBody>
          <a:bodyPr/>
          <a:lstStyle/>
          <a:p>
            <a:pPr algn="r"/>
            <a:fld id="{A23E3DB6-7D61-2E4C-8C80-E9322AEA1496}" type="slidenum">
              <a:rPr lang="en-US" smtClean="0"/>
              <a:pPr algn="r"/>
              <a:t>35</a:t>
            </a:fld>
            <a:endParaRPr lang="en-US" dirty="0"/>
          </a:p>
        </p:txBody>
      </p:sp>
      <p:pic>
        <p:nvPicPr>
          <p:cNvPr id="5" name="Picture 4">
            <a:extLst>
              <a:ext uri="{FF2B5EF4-FFF2-40B4-BE49-F238E27FC236}">
                <a16:creationId xmlns:a16="http://schemas.microsoft.com/office/drawing/2014/main" id="{DA1D98B8-AC48-2449-82FD-ED7DC406C390}"/>
              </a:ext>
            </a:extLst>
          </p:cNvPr>
          <p:cNvPicPr>
            <a:picLocks noChangeAspect="1"/>
          </p:cNvPicPr>
          <p:nvPr/>
        </p:nvPicPr>
        <p:blipFill rotWithShape="1">
          <a:blip r:embed="rId3"/>
          <a:srcRect l="40051" r="31146"/>
          <a:stretch/>
        </p:blipFill>
        <p:spPr>
          <a:xfrm rot="16200000">
            <a:off x="4174880" y="-993743"/>
            <a:ext cx="3842240" cy="9429686"/>
          </a:xfrm>
          <a:prstGeom prst="rect">
            <a:avLst/>
          </a:prstGeom>
        </p:spPr>
      </p:pic>
    </p:spTree>
    <p:extLst>
      <p:ext uri="{BB962C8B-B14F-4D97-AF65-F5344CB8AC3E}">
        <p14:creationId xmlns:p14="http://schemas.microsoft.com/office/powerpoint/2010/main" val="822506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61DF1C-EADF-504D-B5DD-F2993186B64C}"/>
              </a:ext>
            </a:extLst>
          </p:cNvPr>
          <p:cNvSpPr>
            <a:spLocks noGrp="1"/>
          </p:cNvSpPr>
          <p:nvPr>
            <p:ph type="sldNum" sz="quarter" idx="12"/>
          </p:nvPr>
        </p:nvSpPr>
        <p:spPr/>
        <p:txBody>
          <a:bodyPr/>
          <a:lstStyle/>
          <a:p>
            <a:pPr algn="r"/>
            <a:fld id="{9F22CC13-5CF8-3442-9E61-DD8983EAEEE2}" type="slidenum">
              <a:rPr lang="en-US" smtClean="0"/>
              <a:pPr algn="r"/>
              <a:t>36</a:t>
            </a:fld>
            <a:endParaRPr lang="en-US" dirty="0"/>
          </a:p>
        </p:txBody>
      </p:sp>
      <p:sp>
        <p:nvSpPr>
          <p:cNvPr id="5" name="Title 4">
            <a:extLst>
              <a:ext uri="{FF2B5EF4-FFF2-40B4-BE49-F238E27FC236}">
                <a16:creationId xmlns:a16="http://schemas.microsoft.com/office/drawing/2014/main" id="{250B0A08-F5D2-564C-B5D8-89434386F69C}"/>
              </a:ext>
            </a:extLst>
          </p:cNvPr>
          <p:cNvSpPr>
            <a:spLocks noGrp="1"/>
          </p:cNvSpPr>
          <p:nvPr>
            <p:ph type="title"/>
          </p:nvPr>
        </p:nvSpPr>
        <p:spPr>
          <a:xfrm>
            <a:off x="515938" y="549275"/>
            <a:ext cx="11160124" cy="1028802"/>
          </a:xfrm>
        </p:spPr>
        <p:txBody>
          <a:bodyPr/>
          <a:lstStyle/>
          <a:p>
            <a:r>
              <a:rPr lang="en-AU" sz="4400" dirty="0"/>
              <a:t>How you will count them.</a:t>
            </a:r>
            <a:endParaRPr lang="en-US" sz="4400" dirty="0"/>
          </a:p>
        </p:txBody>
      </p:sp>
      <p:sp>
        <p:nvSpPr>
          <p:cNvPr id="6" name="Arrow: Right 1">
            <a:extLst>
              <a:ext uri="{FF2B5EF4-FFF2-40B4-BE49-F238E27FC236}">
                <a16:creationId xmlns:a16="http://schemas.microsoft.com/office/drawing/2014/main" id="{86FFB076-5378-2D4F-A016-C0DA681E31A5}"/>
              </a:ext>
            </a:extLst>
          </p:cNvPr>
          <p:cNvSpPr/>
          <p:nvPr/>
        </p:nvSpPr>
        <p:spPr>
          <a:xfrm>
            <a:off x="697992" y="1514487"/>
            <a:ext cx="10796016" cy="4133088"/>
          </a:xfrm>
          <a:prstGeom prst="rightArrow">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233415F4-62FB-E543-BD4C-B54AD4F1D6DD}"/>
              </a:ext>
            </a:extLst>
          </p:cNvPr>
          <p:cNvSpPr txBox="1"/>
          <p:nvPr/>
        </p:nvSpPr>
        <p:spPr>
          <a:xfrm>
            <a:off x="1122015" y="2735663"/>
            <a:ext cx="9947969" cy="1754326"/>
          </a:xfrm>
          <a:prstGeom prst="rect">
            <a:avLst/>
          </a:prstGeom>
          <a:noFill/>
        </p:spPr>
        <p:txBody>
          <a:bodyPr wrap="square" rtlCol="0">
            <a:spAutoFit/>
          </a:bodyPr>
          <a:lstStyle/>
          <a:p>
            <a:pPr algn="ctr"/>
            <a:r>
              <a:rPr lang="en-AU" sz="5400" dirty="0">
                <a:solidFill>
                  <a:schemeClr val="accent2"/>
                </a:solidFill>
              </a:rPr>
              <a:t>Snorkel </a:t>
            </a:r>
            <a:r>
              <a:rPr lang="en-AU" sz="5400" dirty="0" smtClean="0">
                <a:solidFill>
                  <a:schemeClr val="accent2"/>
                </a:solidFill>
              </a:rPr>
              <a:t>slowly for 10 minutes in one direction</a:t>
            </a:r>
            <a:endParaRPr lang="en-AU" sz="5400" dirty="0">
              <a:solidFill>
                <a:schemeClr val="accent2"/>
              </a:solidFill>
            </a:endParaRPr>
          </a:p>
        </p:txBody>
      </p:sp>
    </p:spTree>
    <p:extLst>
      <p:ext uri="{BB962C8B-B14F-4D97-AF65-F5344CB8AC3E}">
        <p14:creationId xmlns:p14="http://schemas.microsoft.com/office/powerpoint/2010/main" val="2321798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2CD2BB-74B5-564A-95AF-81CEAFC77B40}"/>
              </a:ext>
            </a:extLst>
          </p:cNvPr>
          <p:cNvSpPr>
            <a:spLocks noGrp="1"/>
          </p:cNvSpPr>
          <p:nvPr>
            <p:ph type="body" sz="quarter" idx="12"/>
          </p:nvPr>
        </p:nvSpPr>
        <p:spPr>
          <a:xfrm>
            <a:off x="2369797" y="549275"/>
            <a:ext cx="7452405" cy="5280025"/>
          </a:xfrm>
        </p:spPr>
        <p:txBody>
          <a:bodyPr/>
          <a:lstStyle/>
          <a:p>
            <a:pPr>
              <a:spcBef>
                <a:spcPts val="0"/>
              </a:spcBef>
              <a:spcAft>
                <a:spcPts val="1800"/>
              </a:spcAft>
            </a:pPr>
            <a:r>
              <a:rPr lang="en-US" sz="2000" dirty="0"/>
              <a:t>On your excursion, listen to your </a:t>
            </a:r>
            <a:r>
              <a:rPr lang="en-US" sz="2000" dirty="0" smtClean="0"/>
              <a:t>reef guide </a:t>
            </a:r>
            <a:r>
              <a:rPr lang="en-US" sz="2000" dirty="0"/>
              <a:t>at all times.</a:t>
            </a:r>
          </a:p>
          <a:p>
            <a:pPr>
              <a:spcBef>
                <a:spcPts val="0"/>
              </a:spcBef>
              <a:spcAft>
                <a:spcPts val="1800"/>
              </a:spcAft>
            </a:pPr>
            <a:r>
              <a:rPr lang="en-US" sz="2000" dirty="0"/>
              <a:t>Stay with your buddy in the water. </a:t>
            </a:r>
          </a:p>
          <a:p>
            <a:pPr>
              <a:spcBef>
                <a:spcPts val="0"/>
              </a:spcBef>
              <a:spcAft>
                <a:spcPts val="1800"/>
              </a:spcAft>
            </a:pPr>
            <a:r>
              <a:rPr lang="en-US" sz="2000" dirty="0"/>
              <a:t>Do not touch or chase the animals. </a:t>
            </a:r>
          </a:p>
          <a:p>
            <a:pPr>
              <a:spcBef>
                <a:spcPts val="0"/>
              </a:spcBef>
              <a:spcAft>
                <a:spcPts val="1800"/>
              </a:spcAft>
            </a:pPr>
            <a:r>
              <a:rPr lang="en-US" sz="2000" dirty="0"/>
              <a:t>Use a floatation device (e.g. pool noodle).</a:t>
            </a:r>
          </a:p>
          <a:p>
            <a:pPr>
              <a:spcBef>
                <a:spcPts val="0"/>
              </a:spcBef>
              <a:spcAft>
                <a:spcPts val="1800"/>
              </a:spcAft>
            </a:pPr>
            <a:r>
              <a:rPr lang="en-US" sz="2000" dirty="0"/>
              <a:t>Always wear a mask, snorkel and fins. </a:t>
            </a:r>
          </a:p>
          <a:p>
            <a:pPr>
              <a:spcBef>
                <a:spcPts val="0"/>
              </a:spcBef>
              <a:spcAft>
                <a:spcPts val="1800"/>
              </a:spcAft>
            </a:pPr>
            <a:r>
              <a:rPr lang="en-US" sz="2000" dirty="0"/>
              <a:t>In the water, keep checking on your position. Stay together.</a:t>
            </a:r>
          </a:p>
          <a:p>
            <a:pPr>
              <a:spcBef>
                <a:spcPts val="0"/>
              </a:spcBef>
              <a:spcAft>
                <a:spcPts val="1800"/>
              </a:spcAft>
            </a:pPr>
            <a:r>
              <a:rPr lang="en-US" sz="2000" dirty="0"/>
              <a:t>If you get into trouble, wave one hand high above the water to attract the attention of the person on surface watch.</a:t>
            </a:r>
          </a:p>
          <a:p>
            <a:pPr>
              <a:spcBef>
                <a:spcPts val="0"/>
              </a:spcBef>
              <a:spcAft>
                <a:spcPts val="1800"/>
              </a:spcAft>
            </a:pPr>
            <a:r>
              <a:rPr lang="en-US" sz="2000" dirty="0"/>
              <a:t>Check for when 10 minutes is finished.</a:t>
            </a:r>
          </a:p>
          <a:p>
            <a:pPr>
              <a:spcBef>
                <a:spcPts val="0"/>
              </a:spcBef>
              <a:spcAft>
                <a:spcPts val="1800"/>
              </a:spcAft>
            </a:pPr>
            <a:r>
              <a:rPr lang="en-US" sz="2000" dirty="0"/>
              <a:t>Stay safe for a memorable experience.</a:t>
            </a:r>
          </a:p>
        </p:txBody>
      </p:sp>
      <p:sp>
        <p:nvSpPr>
          <p:cNvPr id="3" name="Slide Number Placeholder 2">
            <a:extLst>
              <a:ext uri="{FF2B5EF4-FFF2-40B4-BE49-F238E27FC236}">
                <a16:creationId xmlns:a16="http://schemas.microsoft.com/office/drawing/2014/main" id="{96B0C260-88C6-8345-A27F-D263181E9478}"/>
              </a:ext>
            </a:extLst>
          </p:cNvPr>
          <p:cNvSpPr>
            <a:spLocks noGrp="1"/>
          </p:cNvSpPr>
          <p:nvPr>
            <p:ph type="sldNum" sz="quarter" idx="13"/>
          </p:nvPr>
        </p:nvSpPr>
        <p:spPr/>
        <p:txBody>
          <a:bodyPr/>
          <a:lstStyle/>
          <a:p>
            <a:pPr algn="r"/>
            <a:fld id="{275F0495-0EA6-8F48-9FDA-F603597FF733}" type="slidenum">
              <a:rPr lang="en-US" smtClean="0"/>
              <a:pPr algn="r"/>
              <a:t>37</a:t>
            </a:fld>
            <a:endParaRPr lang="en-US" dirty="0"/>
          </a:p>
        </p:txBody>
      </p:sp>
    </p:spTree>
    <p:extLst>
      <p:ext uri="{BB962C8B-B14F-4D97-AF65-F5344CB8AC3E}">
        <p14:creationId xmlns:p14="http://schemas.microsoft.com/office/powerpoint/2010/main" val="2829295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10870" b="3992"/>
          <a:stretch/>
        </p:blipFill>
        <p:spPr>
          <a:xfrm>
            <a:off x="0" y="0"/>
            <a:ext cx="12192000" cy="6858000"/>
          </a:xfrm>
          <a:prstGeom prst="rect">
            <a:avLst/>
          </a:prstGeom>
        </p:spPr>
      </p:pic>
    </p:spTree>
    <p:extLst>
      <p:ext uri="{BB962C8B-B14F-4D97-AF65-F5344CB8AC3E}">
        <p14:creationId xmlns:p14="http://schemas.microsoft.com/office/powerpoint/2010/main" val="42280315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550CFB-FBE3-A043-8171-9D77755215C2}"/>
              </a:ext>
            </a:extLst>
          </p:cNvPr>
          <p:cNvSpPr>
            <a:spLocks noGrp="1"/>
          </p:cNvSpPr>
          <p:nvPr>
            <p:ph type="body" sz="quarter" idx="12"/>
          </p:nvPr>
        </p:nvSpPr>
        <p:spPr>
          <a:xfrm>
            <a:off x="2422551" y="549275"/>
            <a:ext cx="7346897" cy="5280025"/>
          </a:xfrm>
        </p:spPr>
        <p:txBody>
          <a:bodyPr/>
          <a:lstStyle/>
          <a:p>
            <a:r>
              <a:rPr lang="en-US" dirty="0"/>
              <a:t>The 10 indicator species.</a:t>
            </a:r>
            <a:endParaRPr lang="en-US" sz="3600" dirty="0"/>
          </a:p>
        </p:txBody>
      </p:sp>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39</a:t>
            </a:fld>
            <a:endParaRPr lang="en-US" dirty="0"/>
          </a:p>
        </p:txBody>
      </p:sp>
    </p:spTree>
    <p:extLst>
      <p:ext uri="{BB962C8B-B14F-4D97-AF65-F5344CB8AC3E}">
        <p14:creationId xmlns:p14="http://schemas.microsoft.com/office/powerpoint/2010/main" val="2570850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562494" y="2330073"/>
            <a:ext cx="6015287" cy="1323439"/>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a:t>
            </a:r>
            <a:r>
              <a:rPr lang="en-AU" sz="2000">
                <a:solidFill>
                  <a:srgbClr val="000000"/>
                </a:solidFill>
                <a:latin typeface="Arial Body"/>
                <a:ea typeface="Times New Roman" panose="02020603050405020304" pitchFamily="18" charset="0"/>
                <a:cs typeface="Times New Roman" panose="02020603050405020304" pitchFamily="18" charset="0"/>
              </a:rPr>
              <a:t>Country </a:t>
            </a:r>
            <a:r>
              <a:rPr lang="en-AU" sz="2000" smtClean="0">
                <a:solidFill>
                  <a:srgbClr val="000000"/>
                </a:solidFill>
                <a:latin typeface="Arial Body"/>
                <a:ea typeface="Times New Roman" panose="02020603050405020304" pitchFamily="18" charset="0"/>
                <a:cs typeface="Times New Roman" panose="02020603050405020304" pitchFamily="18" charset="0"/>
              </a:rPr>
              <a:t>that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rotWithShape="1">
          <a:blip r:embed="rId3"/>
          <a:srcRect l="37753"/>
          <a:stretch/>
        </p:blipFill>
        <p:spPr>
          <a:xfrm>
            <a:off x="8262851" y="1050668"/>
            <a:ext cx="3405448" cy="4315132"/>
          </a:xfrm>
          <a:prstGeom prst="rect">
            <a:avLst/>
          </a:prstGeom>
        </p:spPr>
      </p:pic>
      <p:sp>
        <p:nvSpPr>
          <p:cNvPr id="2" name="Slide Number Placeholder 1"/>
          <p:cNvSpPr>
            <a:spLocks noGrp="1"/>
          </p:cNvSpPr>
          <p:nvPr>
            <p:ph type="sldNum" sz="quarter" idx="13"/>
          </p:nvPr>
        </p:nvSpPr>
        <p:spPr/>
        <p:txBody>
          <a:bodyPr/>
          <a:lstStyle/>
          <a:p>
            <a:pPr algn="r"/>
            <a:fld id="{275F0495-0EA6-8F48-9FDA-F603597FF733}" type="slidenum">
              <a:rPr lang="en-US" smtClean="0"/>
              <a:pPr algn="r"/>
              <a:t>4</a:t>
            </a:fld>
            <a:endParaRPr lang="en-US" dirty="0"/>
          </a:p>
        </p:txBody>
      </p:sp>
    </p:spTree>
    <p:extLst>
      <p:ext uri="{BB962C8B-B14F-4D97-AF65-F5344CB8AC3E}">
        <p14:creationId xmlns:p14="http://schemas.microsoft.com/office/powerpoint/2010/main" val="25587922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1" y="0"/>
            <a:ext cx="12192001"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679062" cy="81063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p>
            <a:r>
              <a:rPr lang="en-AU" sz="5400" dirty="0">
                <a:solidFill>
                  <a:schemeClr val="bg1"/>
                </a:solidFill>
              </a:rPr>
              <a:t>Sea cucumber</a:t>
            </a:r>
            <a:endParaRPr lang="en-US" sz="5400" dirty="0">
              <a:solidFill>
                <a:schemeClr val="bg1"/>
              </a:solidFill>
            </a:endParaRPr>
          </a:p>
        </p:txBody>
      </p:sp>
    </p:spTree>
    <p:extLst>
      <p:ext uri="{BB962C8B-B14F-4D97-AF65-F5344CB8AC3E}">
        <p14:creationId xmlns:p14="http://schemas.microsoft.com/office/powerpoint/2010/main" val="10173018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BBB76D-5B58-EA42-A9EF-9538F8B35D9D}"/>
              </a:ext>
            </a:extLst>
          </p:cNvPr>
          <p:cNvSpPr>
            <a:spLocks noGrp="1"/>
          </p:cNvSpPr>
          <p:nvPr>
            <p:ph idx="1"/>
          </p:nvPr>
        </p:nvSpPr>
        <p:spPr>
          <a:xfrm>
            <a:off x="515939" y="1295656"/>
            <a:ext cx="11160124" cy="4683114"/>
          </a:xfrm>
        </p:spPr>
        <p:txBody>
          <a:bodyPr numCol="2" spcCol="360000"/>
          <a:lstStyle/>
          <a:p>
            <a:pPr marL="0" indent="0"/>
            <a:r>
              <a:rPr lang="en-AU" sz="1500" dirty="0"/>
              <a:t>Please refer to the activity book for more </a:t>
            </a:r>
            <a:r>
              <a:rPr lang="en-AU" sz="1500" dirty="0" smtClean="0"/>
              <a:t>information.</a:t>
            </a:r>
            <a:endParaRPr lang="en-AU" sz="1500" dirty="0"/>
          </a:p>
        </p:txBody>
      </p:sp>
      <p:sp>
        <p:nvSpPr>
          <p:cNvPr id="3" name="Title 2">
            <a:extLst>
              <a:ext uri="{FF2B5EF4-FFF2-40B4-BE49-F238E27FC236}">
                <a16:creationId xmlns:a16="http://schemas.microsoft.com/office/drawing/2014/main" id="{669B6C49-C5F5-9541-8A14-51C4520822D2}"/>
              </a:ext>
            </a:extLst>
          </p:cNvPr>
          <p:cNvSpPr>
            <a:spLocks noGrp="1"/>
          </p:cNvSpPr>
          <p:nvPr>
            <p:ph type="title"/>
          </p:nvPr>
        </p:nvSpPr>
        <p:spPr/>
        <p:txBody>
          <a:bodyPr/>
          <a:lstStyle/>
          <a:p>
            <a:r>
              <a:rPr lang="en-AU" dirty="0"/>
              <a:t>Ideas for conducting sea cucumber research.</a:t>
            </a:r>
            <a:endParaRPr lang="en-US" dirty="0"/>
          </a:p>
        </p:txBody>
      </p:sp>
      <p:sp>
        <p:nvSpPr>
          <p:cNvPr id="4" name="Slide Number Placeholder 3">
            <a:extLst>
              <a:ext uri="{FF2B5EF4-FFF2-40B4-BE49-F238E27FC236}">
                <a16:creationId xmlns:a16="http://schemas.microsoft.com/office/drawing/2014/main" id="{603B49A9-E61F-5A4A-8CAD-835253A00E34}"/>
              </a:ext>
            </a:extLst>
          </p:cNvPr>
          <p:cNvSpPr>
            <a:spLocks noGrp="1"/>
          </p:cNvSpPr>
          <p:nvPr>
            <p:ph type="sldNum" sz="quarter" idx="12"/>
          </p:nvPr>
        </p:nvSpPr>
        <p:spPr/>
        <p:txBody>
          <a:bodyPr/>
          <a:lstStyle/>
          <a:p>
            <a:pPr algn="r"/>
            <a:fld id="{A23E3DB6-7D61-2E4C-8C80-E9322AEA1496}" type="slidenum">
              <a:rPr lang="en-US" smtClean="0"/>
              <a:pPr algn="r"/>
              <a:t>41</a:t>
            </a:fld>
            <a:endParaRPr lang="en-US" dirty="0"/>
          </a:p>
        </p:txBody>
      </p:sp>
    </p:spTree>
    <p:extLst>
      <p:ext uri="{BB962C8B-B14F-4D97-AF65-F5344CB8AC3E}">
        <p14:creationId xmlns:p14="http://schemas.microsoft.com/office/powerpoint/2010/main" val="41807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42</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7540396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4294967295"/>
          </p:nvPr>
        </p:nvSpPr>
        <p:spPr>
          <a:xfrm>
            <a:off x="9448800" y="6356350"/>
            <a:ext cx="2743200" cy="365125"/>
          </a:xfrm>
          <a:prstGeom prst="rect">
            <a:avLst/>
          </a:prstGeom>
        </p:spPr>
        <p:txBody>
          <a:bodyPr/>
          <a:lstStyle/>
          <a:p>
            <a:pPr algn="r"/>
            <a:fld id="{275F0495-0EA6-8F48-9FDA-F603597FF733}" type="slidenum">
              <a:rPr lang="en-US" smtClean="0"/>
              <a:pPr algn="r"/>
              <a:t>43</a:t>
            </a:fld>
            <a:endParaRPr lang="en-US" dirty="0"/>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4294967295"/>
          </p:nvPr>
        </p:nvPicPr>
        <p:blipFill rotWithShape="1">
          <a:blip r:embed="rId3"/>
          <a:srcRect t="16016" b="5722"/>
          <a:stretch/>
        </p:blipFill>
        <p:spPr>
          <a:xfrm>
            <a:off x="0" y="0"/>
            <a:ext cx="12192000" cy="6858000"/>
          </a:xfrm>
          <a:prstGeom prst="rect">
            <a:avLst/>
          </a:prstGeom>
        </p:spPr>
      </p:pic>
      <p:sp>
        <p:nvSpPr>
          <p:cNvPr id="6" name="TextBox 5">
            <a:extLst>
              <a:ext uri="{FF2B5EF4-FFF2-40B4-BE49-F238E27FC236}">
                <a16:creationId xmlns:a16="http://schemas.microsoft.com/office/drawing/2014/main" id="{7F4A4796-856D-3241-BFF2-31D8A76BAC9C}"/>
              </a:ext>
            </a:extLst>
          </p:cNvPr>
          <p:cNvSpPr txBox="1"/>
          <p:nvPr/>
        </p:nvSpPr>
        <p:spPr>
          <a:xfrm>
            <a:off x="1327796" y="5910885"/>
            <a:ext cx="750316" cy="400110"/>
          </a:xfrm>
          <a:prstGeom prst="rect">
            <a:avLst/>
          </a:prstGeom>
          <a:solidFill>
            <a:schemeClr val="bg1"/>
          </a:solidFill>
        </p:spPr>
        <p:txBody>
          <a:bodyPr wrap="square" rtlCol="0">
            <a:spAutoFit/>
          </a:bodyPr>
          <a:lstStyle/>
          <a:p>
            <a:pPr algn="ctr"/>
            <a:r>
              <a:rPr lang="en-AU" sz="2000" dirty="0">
                <a:solidFill>
                  <a:schemeClr val="tx2"/>
                </a:solidFill>
              </a:rPr>
              <a:t>Poo</a:t>
            </a:r>
          </a:p>
        </p:txBody>
      </p:sp>
      <p:sp>
        <p:nvSpPr>
          <p:cNvPr id="7" name="TextBox 6">
            <a:extLst>
              <a:ext uri="{FF2B5EF4-FFF2-40B4-BE49-F238E27FC236}">
                <a16:creationId xmlns:a16="http://schemas.microsoft.com/office/drawing/2014/main" id="{51DAEBA3-FBC5-6544-B984-3CE2963F2A2B}"/>
              </a:ext>
            </a:extLst>
          </p:cNvPr>
          <p:cNvSpPr txBox="1"/>
          <p:nvPr/>
        </p:nvSpPr>
        <p:spPr>
          <a:xfrm>
            <a:off x="10633324" y="1303038"/>
            <a:ext cx="897616" cy="400110"/>
          </a:xfrm>
          <a:prstGeom prst="rect">
            <a:avLst/>
          </a:prstGeom>
          <a:solidFill>
            <a:schemeClr val="bg1"/>
          </a:solidFill>
        </p:spPr>
        <p:txBody>
          <a:bodyPr wrap="square" rtlCol="0">
            <a:spAutoFit/>
          </a:bodyPr>
          <a:lstStyle/>
          <a:p>
            <a:pPr algn="ctr"/>
            <a:r>
              <a:rPr lang="en-AU" sz="2000" dirty="0">
                <a:solidFill>
                  <a:schemeClr val="tx2"/>
                </a:solidFill>
              </a:rPr>
              <a:t>Mouth</a:t>
            </a:r>
          </a:p>
        </p:txBody>
      </p:sp>
      <p:sp>
        <p:nvSpPr>
          <p:cNvPr id="9" name="TextBox 8">
            <a:extLst>
              <a:ext uri="{FF2B5EF4-FFF2-40B4-BE49-F238E27FC236}">
                <a16:creationId xmlns:a16="http://schemas.microsoft.com/office/drawing/2014/main" id="{189B97A8-6E34-1C4F-8CD6-1A5CE8BEC438}"/>
              </a:ext>
            </a:extLst>
          </p:cNvPr>
          <p:cNvSpPr txBox="1"/>
          <p:nvPr/>
        </p:nvSpPr>
        <p:spPr>
          <a:xfrm>
            <a:off x="8143341" y="5511939"/>
            <a:ext cx="1521163" cy="707886"/>
          </a:xfrm>
          <a:prstGeom prst="rect">
            <a:avLst/>
          </a:prstGeom>
          <a:solidFill>
            <a:schemeClr val="bg1"/>
          </a:solidFill>
        </p:spPr>
        <p:txBody>
          <a:bodyPr wrap="square" rtlCol="0">
            <a:spAutoFit/>
          </a:bodyPr>
          <a:lstStyle/>
          <a:p>
            <a:pPr algn="ctr"/>
            <a:r>
              <a:rPr lang="en-AU" sz="2000" dirty="0"/>
              <a:t>Tube feet (underside)</a:t>
            </a:r>
          </a:p>
        </p:txBody>
      </p:sp>
      <p:sp>
        <p:nvSpPr>
          <p:cNvPr id="10" name="TextBox 9">
            <a:extLst>
              <a:ext uri="{FF2B5EF4-FFF2-40B4-BE49-F238E27FC236}">
                <a16:creationId xmlns:a16="http://schemas.microsoft.com/office/drawing/2014/main" id="{1E1EECDF-CE4B-6544-B555-C2DB8D0F4850}"/>
              </a:ext>
            </a:extLst>
          </p:cNvPr>
          <p:cNvSpPr txBox="1"/>
          <p:nvPr/>
        </p:nvSpPr>
        <p:spPr>
          <a:xfrm>
            <a:off x="2658631" y="2173388"/>
            <a:ext cx="876924" cy="400110"/>
          </a:xfrm>
          <a:prstGeom prst="rect">
            <a:avLst/>
          </a:prstGeom>
          <a:solidFill>
            <a:schemeClr val="bg1"/>
          </a:solidFill>
        </p:spPr>
        <p:txBody>
          <a:bodyPr wrap="square" rtlCol="0">
            <a:spAutoFit/>
          </a:bodyPr>
          <a:lstStyle/>
          <a:p>
            <a:pPr algn="ctr"/>
            <a:r>
              <a:rPr lang="en-AU" sz="2000" dirty="0">
                <a:solidFill>
                  <a:schemeClr val="tx2"/>
                </a:solidFill>
              </a:rPr>
              <a:t>Anus</a:t>
            </a:r>
          </a:p>
        </p:txBody>
      </p:sp>
      <p:sp>
        <p:nvSpPr>
          <p:cNvPr id="11" name="TextBox 10">
            <a:extLst>
              <a:ext uri="{FF2B5EF4-FFF2-40B4-BE49-F238E27FC236}">
                <a16:creationId xmlns:a16="http://schemas.microsoft.com/office/drawing/2014/main" id="{CE9B1B4F-CE19-AD4B-84DE-DE0240F3F7B3}"/>
              </a:ext>
            </a:extLst>
          </p:cNvPr>
          <p:cNvSpPr txBox="1"/>
          <p:nvPr/>
        </p:nvSpPr>
        <p:spPr>
          <a:xfrm>
            <a:off x="6272340" y="2536590"/>
            <a:ext cx="2210478" cy="400110"/>
          </a:xfrm>
          <a:prstGeom prst="rect">
            <a:avLst/>
          </a:prstGeom>
          <a:solidFill>
            <a:schemeClr val="bg1"/>
          </a:solidFill>
        </p:spPr>
        <p:txBody>
          <a:bodyPr wrap="square" rtlCol="0">
            <a:spAutoFit/>
          </a:bodyPr>
          <a:lstStyle/>
          <a:p>
            <a:pPr algn="ctr"/>
            <a:r>
              <a:rPr lang="en-AU" sz="2000" dirty="0"/>
              <a:t>Radial symmetry</a:t>
            </a:r>
          </a:p>
        </p:txBody>
      </p:sp>
    </p:spTree>
    <p:extLst>
      <p:ext uri="{BB962C8B-B14F-4D97-AF65-F5344CB8AC3E}">
        <p14:creationId xmlns:p14="http://schemas.microsoft.com/office/powerpoint/2010/main" val="53438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7C2D8-7EC1-6149-B814-3D6A7F677BBC}"/>
              </a:ext>
            </a:extLst>
          </p:cNvPr>
          <p:cNvSpPr>
            <a:spLocks noGrp="1"/>
          </p:cNvSpPr>
          <p:nvPr>
            <p:ph type="sldNum" sz="quarter" idx="12"/>
          </p:nvPr>
        </p:nvSpPr>
        <p:spPr/>
        <p:txBody>
          <a:bodyPr/>
          <a:lstStyle/>
          <a:p>
            <a:pPr algn="r"/>
            <a:fld id="{275F0495-0EA6-8F48-9FDA-F603597FF733}" type="slidenum">
              <a:rPr lang="en-US" smtClean="0"/>
              <a:pPr algn="r"/>
              <a:t>44</a:t>
            </a:fld>
            <a:endParaRPr lang="en-US" dirty="0"/>
          </a:p>
        </p:txBody>
      </p:sp>
      <p:sp>
        <p:nvSpPr>
          <p:cNvPr id="3" name="Content Placeholder 2">
            <a:extLst>
              <a:ext uri="{FF2B5EF4-FFF2-40B4-BE49-F238E27FC236}">
                <a16:creationId xmlns:a16="http://schemas.microsoft.com/office/drawing/2014/main" id="{334318A9-A300-1748-B846-496BBD2210D4}"/>
              </a:ext>
            </a:extLst>
          </p:cNvPr>
          <p:cNvSpPr>
            <a:spLocks noGrp="1"/>
          </p:cNvSpPr>
          <p:nvPr>
            <p:ph idx="1"/>
          </p:nvPr>
        </p:nvSpPr>
        <p:spPr/>
        <p:txBody>
          <a:bodyPr/>
          <a:lstStyle/>
          <a:p>
            <a:pPr algn="ctr"/>
            <a:r>
              <a:rPr lang="en-AU" sz="4400" dirty="0"/>
              <a:t>Tough skin to </a:t>
            </a:r>
            <a:br>
              <a:rPr lang="en-AU" sz="4400" dirty="0"/>
            </a:br>
            <a:r>
              <a:rPr lang="en-AU" sz="4400" dirty="0"/>
              <a:t>avoid predation.</a:t>
            </a:r>
          </a:p>
        </p:txBody>
      </p:sp>
      <p:pic>
        <p:nvPicPr>
          <p:cNvPr id="5" name="Picture Placeholder 4">
            <a:extLst>
              <a:ext uri="{FF2B5EF4-FFF2-40B4-BE49-F238E27FC236}">
                <a16:creationId xmlns:a16="http://schemas.microsoft.com/office/drawing/2014/main" id="{5C4B073C-E8BE-C640-B931-706905763062}"/>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9240" b="2958"/>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A94C319-25A4-D441-95D3-5636764E16B5}"/>
              </a:ext>
            </a:extLst>
          </p:cNvPr>
          <p:cNvSpPr txBox="1"/>
          <p:nvPr/>
        </p:nvSpPr>
        <p:spPr>
          <a:xfrm>
            <a:off x="8435734" y="5738810"/>
            <a:ext cx="3174067" cy="338554"/>
          </a:xfrm>
          <a:prstGeom prst="rect">
            <a:avLst/>
          </a:prstGeom>
          <a:solidFill>
            <a:schemeClr val="tx2"/>
          </a:solidFill>
          <a:ln>
            <a:noFill/>
          </a:ln>
        </p:spPr>
        <p:txBody>
          <a:bodyPr wrap="square" rtlCol="0">
            <a:spAutoFit/>
          </a:bodyPr>
          <a:lstStyle/>
          <a:p>
            <a:r>
              <a:rPr lang="en-AU" sz="1600" dirty="0">
                <a:solidFill>
                  <a:schemeClr val="bg1"/>
                </a:solidFill>
              </a:rPr>
              <a:t>Pineapple trepang sea cucumber</a:t>
            </a:r>
          </a:p>
        </p:txBody>
      </p:sp>
    </p:spTree>
    <p:extLst>
      <p:ext uri="{BB962C8B-B14F-4D97-AF65-F5344CB8AC3E}">
        <p14:creationId xmlns:p14="http://schemas.microsoft.com/office/powerpoint/2010/main" val="34017380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F2BAC-658F-BD4A-A693-6D87FAA1A021}"/>
              </a:ext>
            </a:extLst>
          </p:cNvPr>
          <p:cNvSpPr>
            <a:spLocks noGrp="1"/>
          </p:cNvSpPr>
          <p:nvPr>
            <p:ph type="sldNum" sz="quarter" idx="12"/>
          </p:nvPr>
        </p:nvSpPr>
        <p:spPr/>
        <p:txBody>
          <a:bodyPr/>
          <a:lstStyle/>
          <a:p>
            <a:pPr algn="r"/>
            <a:fld id="{275F0495-0EA6-8F48-9FDA-F603597FF733}" type="slidenum">
              <a:rPr lang="en-US" smtClean="0"/>
              <a:pPr algn="r"/>
              <a:t>45</a:t>
            </a:fld>
            <a:endParaRPr lang="en-US" dirty="0"/>
          </a:p>
        </p:txBody>
      </p:sp>
      <p:sp>
        <p:nvSpPr>
          <p:cNvPr id="3" name="Content Placeholder 2">
            <a:extLst>
              <a:ext uri="{FF2B5EF4-FFF2-40B4-BE49-F238E27FC236}">
                <a16:creationId xmlns:a16="http://schemas.microsoft.com/office/drawing/2014/main" id="{D10E12B3-F4EC-7C4A-BCA3-FB20ABA46285}"/>
              </a:ext>
            </a:extLst>
          </p:cNvPr>
          <p:cNvSpPr>
            <a:spLocks noGrp="1"/>
          </p:cNvSpPr>
          <p:nvPr>
            <p:ph idx="1"/>
          </p:nvPr>
        </p:nvSpPr>
        <p:spPr/>
        <p:txBody>
          <a:bodyPr/>
          <a:lstStyle/>
          <a:p>
            <a:pPr algn="ctr"/>
            <a:r>
              <a:rPr lang="en-AU" sz="3200" dirty="0"/>
              <a:t>Some sea cucumbers eject parts of their internal organs when threatened. </a:t>
            </a:r>
          </a:p>
          <a:p>
            <a:pPr algn="ctr"/>
            <a:r>
              <a:rPr lang="en-AU" sz="3200" dirty="0"/>
              <a:t>These grow back in </a:t>
            </a:r>
            <a:br>
              <a:rPr lang="en-AU" sz="3200" dirty="0"/>
            </a:br>
            <a:r>
              <a:rPr lang="en-AU" sz="3200" dirty="0"/>
              <a:t>2-3 weeks.</a:t>
            </a:r>
          </a:p>
        </p:txBody>
      </p:sp>
      <p:pic>
        <p:nvPicPr>
          <p:cNvPr id="5" name="Picture Placeholder 4">
            <a:extLst>
              <a:ext uri="{FF2B5EF4-FFF2-40B4-BE49-F238E27FC236}">
                <a16:creationId xmlns:a16="http://schemas.microsoft.com/office/drawing/2014/main" id="{DEFC5882-AC2A-614A-B801-2B394ACD6AB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9853" b="2297"/>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D6654ED1-B4C8-6E4B-80CE-08340F43176D}"/>
              </a:ext>
            </a:extLst>
          </p:cNvPr>
          <p:cNvSpPr txBox="1"/>
          <p:nvPr/>
        </p:nvSpPr>
        <p:spPr>
          <a:xfrm>
            <a:off x="9533745" y="1099042"/>
            <a:ext cx="1658388" cy="707886"/>
          </a:xfrm>
          <a:prstGeom prst="rect">
            <a:avLst/>
          </a:prstGeom>
          <a:solidFill>
            <a:schemeClr val="bg1"/>
          </a:solidFill>
        </p:spPr>
        <p:txBody>
          <a:bodyPr wrap="square" rtlCol="0">
            <a:spAutoFit/>
          </a:bodyPr>
          <a:lstStyle/>
          <a:p>
            <a:pPr algn="ctr"/>
            <a:r>
              <a:rPr lang="en-AU" sz="2000" dirty="0"/>
              <a:t>Powers of regeneration</a:t>
            </a:r>
          </a:p>
        </p:txBody>
      </p:sp>
    </p:spTree>
    <p:extLst>
      <p:ext uri="{BB962C8B-B14F-4D97-AF65-F5344CB8AC3E}">
        <p14:creationId xmlns:p14="http://schemas.microsoft.com/office/powerpoint/2010/main" val="738272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67C2D8-7EC1-6149-B814-3D6A7F677BBC}"/>
              </a:ext>
            </a:extLst>
          </p:cNvPr>
          <p:cNvSpPr>
            <a:spLocks noGrp="1"/>
          </p:cNvSpPr>
          <p:nvPr>
            <p:ph type="sldNum" sz="quarter" idx="12"/>
          </p:nvPr>
        </p:nvSpPr>
        <p:spPr/>
        <p:txBody>
          <a:bodyPr/>
          <a:lstStyle/>
          <a:p>
            <a:pPr algn="r"/>
            <a:fld id="{275F0495-0EA6-8F48-9FDA-F603597FF733}" type="slidenum">
              <a:rPr lang="en-US" smtClean="0"/>
              <a:pPr algn="r"/>
              <a:t>46</a:t>
            </a:fld>
            <a:endParaRPr lang="en-US" dirty="0"/>
          </a:p>
        </p:txBody>
      </p:sp>
      <p:sp>
        <p:nvSpPr>
          <p:cNvPr id="3" name="Content Placeholder 2">
            <a:extLst>
              <a:ext uri="{FF2B5EF4-FFF2-40B4-BE49-F238E27FC236}">
                <a16:creationId xmlns:a16="http://schemas.microsoft.com/office/drawing/2014/main" id="{334318A9-A300-1748-B846-496BBD2210D4}"/>
              </a:ext>
            </a:extLst>
          </p:cNvPr>
          <p:cNvSpPr>
            <a:spLocks noGrp="1"/>
          </p:cNvSpPr>
          <p:nvPr>
            <p:ph idx="1"/>
          </p:nvPr>
        </p:nvSpPr>
        <p:spPr/>
        <p:txBody>
          <a:bodyPr/>
          <a:lstStyle/>
          <a:p>
            <a:pPr algn="ctr"/>
            <a:r>
              <a:rPr lang="en-AU" sz="3200" dirty="0"/>
              <a:t>Humans collect and harvest wild caught sea cucumber, as well as grow them in aquaculture farms as </a:t>
            </a:r>
            <a:r>
              <a:rPr lang="en-AU" sz="3200" i="1" dirty="0"/>
              <a:t>trepang </a:t>
            </a:r>
            <a:r>
              <a:rPr lang="en-AU" sz="3200" dirty="0"/>
              <a:t>or </a:t>
            </a:r>
            <a:r>
              <a:rPr lang="en-AU" sz="3200" i="1" dirty="0" err="1"/>
              <a:t>beche</a:t>
            </a:r>
            <a:r>
              <a:rPr lang="en-AU" sz="3200" i="1" dirty="0"/>
              <a:t> de mer</a:t>
            </a:r>
            <a:r>
              <a:rPr lang="en-AU" sz="3200" dirty="0"/>
              <a:t>.</a:t>
            </a:r>
          </a:p>
          <a:p>
            <a:pPr algn="ctr"/>
            <a:r>
              <a:rPr lang="en-AU" sz="3200" dirty="0"/>
              <a:t>Pronounced</a:t>
            </a:r>
            <a:br>
              <a:rPr lang="en-AU" sz="3200" dirty="0"/>
            </a:br>
            <a:r>
              <a:rPr lang="en-AU" sz="3200" dirty="0" err="1"/>
              <a:t>Bairch</a:t>
            </a:r>
            <a:r>
              <a:rPr lang="en-AU" sz="3200" dirty="0"/>
              <a:t>-dee-mare. </a:t>
            </a:r>
          </a:p>
        </p:txBody>
      </p:sp>
      <p:pic>
        <p:nvPicPr>
          <p:cNvPr id="5" name="Picture Placeholder 4">
            <a:extLst>
              <a:ext uri="{FF2B5EF4-FFF2-40B4-BE49-F238E27FC236}">
                <a16:creationId xmlns:a16="http://schemas.microsoft.com/office/drawing/2014/main" id="{5C4B073C-E8BE-C640-B931-706905763062}"/>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9240" b="2958"/>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A94C319-25A4-D441-95D3-5636764E16B5}"/>
              </a:ext>
            </a:extLst>
          </p:cNvPr>
          <p:cNvSpPr txBox="1"/>
          <p:nvPr/>
        </p:nvSpPr>
        <p:spPr>
          <a:xfrm>
            <a:off x="8435734" y="5738810"/>
            <a:ext cx="3174067" cy="338554"/>
          </a:xfrm>
          <a:prstGeom prst="rect">
            <a:avLst/>
          </a:prstGeom>
          <a:solidFill>
            <a:schemeClr val="tx2"/>
          </a:solidFill>
          <a:ln>
            <a:noFill/>
          </a:ln>
        </p:spPr>
        <p:txBody>
          <a:bodyPr wrap="square" rtlCol="0">
            <a:spAutoFit/>
          </a:bodyPr>
          <a:lstStyle/>
          <a:p>
            <a:r>
              <a:rPr lang="en-AU" sz="1600" dirty="0">
                <a:solidFill>
                  <a:schemeClr val="bg1"/>
                </a:solidFill>
              </a:rPr>
              <a:t>Pineapple trepang sea cucumber</a:t>
            </a:r>
          </a:p>
        </p:txBody>
      </p:sp>
    </p:spTree>
    <p:extLst>
      <p:ext uri="{BB962C8B-B14F-4D97-AF65-F5344CB8AC3E}">
        <p14:creationId xmlns:p14="http://schemas.microsoft.com/office/powerpoint/2010/main" val="14066927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F2BAC-658F-BD4A-A693-6D87FAA1A021}"/>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D10E12B3-F4EC-7C4A-BCA3-FB20ABA46285}"/>
              </a:ext>
            </a:extLst>
          </p:cNvPr>
          <p:cNvSpPr>
            <a:spLocks noGrp="1"/>
          </p:cNvSpPr>
          <p:nvPr>
            <p:ph idx="1"/>
          </p:nvPr>
        </p:nvSpPr>
        <p:spPr/>
        <p:txBody>
          <a:bodyPr/>
          <a:lstStyle/>
          <a:p>
            <a:pPr algn="ctr"/>
            <a:r>
              <a:rPr lang="en-AU" sz="2000" dirty="0"/>
              <a:t>Yolngu people from north-east Arnhem Land historically traded with the </a:t>
            </a:r>
            <a:r>
              <a:rPr lang="en-AU" sz="2000" dirty="0" err="1"/>
              <a:t>Macassan</a:t>
            </a:r>
            <a:r>
              <a:rPr lang="en-AU" sz="2000" dirty="0"/>
              <a:t> people from Sulawesi (Indonesia) who wanted sea cucumber for medicine and food.</a:t>
            </a:r>
          </a:p>
          <a:p>
            <a:pPr algn="ctr"/>
            <a:r>
              <a:rPr lang="en-AU" sz="2000" dirty="0"/>
              <a:t>The </a:t>
            </a:r>
            <a:r>
              <a:rPr lang="en-AU" sz="2000" i="1" dirty="0"/>
              <a:t>trepang</a:t>
            </a:r>
            <a:r>
              <a:rPr lang="en-AU" sz="2000" dirty="0"/>
              <a:t> (sea cucumber) was collected, boiled and cured on the beach prior to trade.</a:t>
            </a:r>
          </a:p>
          <a:p>
            <a:pPr algn="ctr"/>
            <a:r>
              <a:rPr lang="en-AU" sz="2000" dirty="0"/>
              <a:t>The Yolngu people would trade the </a:t>
            </a:r>
            <a:r>
              <a:rPr lang="en-AU" sz="2000" i="1" dirty="0"/>
              <a:t>trepang</a:t>
            </a:r>
            <a:r>
              <a:rPr lang="en-AU" sz="2000" dirty="0"/>
              <a:t> for access to fishing areas, cloth, tobacco, rice and knives. </a:t>
            </a:r>
          </a:p>
        </p:txBody>
      </p:sp>
      <p:pic>
        <p:nvPicPr>
          <p:cNvPr id="7" name="Picture 2" descr=" ">
            <a:extLst>
              <a:ext uri="{FF2B5EF4-FFF2-40B4-BE49-F238E27FC236}">
                <a16:creationId xmlns:a16="http://schemas.microsoft.com/office/drawing/2014/main" id="{CD7B9D56-9453-2A46-8224-F535E5C887C3}"/>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t="15977" b="1597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B090587-C9A0-5B46-92C4-810C65DC74A8}"/>
              </a:ext>
            </a:extLst>
          </p:cNvPr>
          <p:cNvSpPr txBox="1"/>
          <p:nvPr/>
        </p:nvSpPr>
        <p:spPr>
          <a:xfrm>
            <a:off x="9084040" y="5483899"/>
            <a:ext cx="2517071" cy="584775"/>
          </a:xfrm>
          <a:prstGeom prst="rect">
            <a:avLst/>
          </a:prstGeom>
          <a:solidFill>
            <a:schemeClr val="tx2"/>
          </a:solidFill>
        </p:spPr>
        <p:txBody>
          <a:bodyPr wrap="square" rtlCol="0">
            <a:spAutoFit/>
          </a:bodyPr>
          <a:lstStyle/>
          <a:p>
            <a:pPr algn="ctr"/>
            <a:r>
              <a:rPr lang="en-AU" sz="1600" dirty="0" err="1">
                <a:solidFill>
                  <a:schemeClr val="bg1"/>
                </a:solidFill>
              </a:rPr>
              <a:t>Bilapinya</a:t>
            </a:r>
            <a:r>
              <a:rPr lang="en-AU" sz="1600" dirty="0">
                <a:solidFill>
                  <a:schemeClr val="bg1"/>
                </a:solidFill>
              </a:rPr>
              <a:t> on the eastern </a:t>
            </a:r>
            <a:r>
              <a:rPr lang="en-AU" sz="1600" dirty="0" err="1">
                <a:solidFill>
                  <a:schemeClr val="bg1"/>
                </a:solidFill>
              </a:rPr>
              <a:t>Yalangbara</a:t>
            </a:r>
            <a:r>
              <a:rPr lang="en-AU" sz="1600" dirty="0">
                <a:solidFill>
                  <a:schemeClr val="bg1"/>
                </a:solidFill>
              </a:rPr>
              <a:t> coast. </a:t>
            </a:r>
          </a:p>
        </p:txBody>
      </p:sp>
      <p:sp>
        <p:nvSpPr>
          <p:cNvPr id="9" name="Rectangle 8">
            <a:extLst>
              <a:ext uri="{FF2B5EF4-FFF2-40B4-BE49-F238E27FC236}">
                <a16:creationId xmlns:a16="http://schemas.microsoft.com/office/drawing/2014/main" id="{2C56984A-BE6B-D947-A858-789EC9BE336F}"/>
              </a:ext>
            </a:extLst>
          </p:cNvPr>
          <p:cNvSpPr/>
          <p:nvPr/>
        </p:nvSpPr>
        <p:spPr>
          <a:xfrm>
            <a:off x="6286500" y="5774292"/>
            <a:ext cx="2693943" cy="369332"/>
          </a:xfrm>
          <a:prstGeom prst="rect">
            <a:avLst/>
          </a:prstGeom>
        </p:spPr>
        <p:txBody>
          <a:bodyPr wrap="none">
            <a:spAutoFit/>
          </a:bodyPr>
          <a:lstStyle/>
          <a:p>
            <a:r>
              <a:rPr lang="en-AU" dirty="0">
                <a:solidFill>
                  <a:schemeClr val="bg1"/>
                </a:solidFill>
              </a:rPr>
              <a:t>Image: </a:t>
            </a:r>
            <a:r>
              <a:rPr lang="en-AU" dirty="0" err="1">
                <a:solidFill>
                  <a:schemeClr val="bg1"/>
                </a:solidFill>
              </a:rPr>
              <a:t>www.nma.gov.au</a:t>
            </a:r>
            <a:endParaRPr lang="en-US" dirty="0">
              <a:solidFill>
                <a:schemeClr val="bg1"/>
              </a:solidFill>
            </a:endParaRPr>
          </a:p>
        </p:txBody>
      </p:sp>
    </p:spTree>
    <p:extLst>
      <p:ext uri="{BB962C8B-B14F-4D97-AF65-F5344CB8AC3E}">
        <p14:creationId xmlns:p14="http://schemas.microsoft.com/office/powerpoint/2010/main" val="16692828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4D28B8-38D5-2543-B4E8-5BE9E9F6B202}"/>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3" name="Content Placeholder 2">
            <a:extLst>
              <a:ext uri="{FF2B5EF4-FFF2-40B4-BE49-F238E27FC236}">
                <a16:creationId xmlns:a16="http://schemas.microsoft.com/office/drawing/2014/main" id="{0D6853B8-FD2C-1449-A30A-F35829AEA466}"/>
              </a:ext>
            </a:extLst>
          </p:cNvPr>
          <p:cNvSpPr>
            <a:spLocks noGrp="1"/>
          </p:cNvSpPr>
          <p:nvPr>
            <p:ph idx="1"/>
          </p:nvPr>
        </p:nvSpPr>
        <p:spPr>
          <a:xfrm>
            <a:off x="515940" y="549275"/>
            <a:ext cx="3966120" cy="5594349"/>
          </a:xfrm>
        </p:spPr>
        <p:txBody>
          <a:bodyPr/>
          <a:lstStyle/>
          <a:p>
            <a:r>
              <a:rPr lang="en-US" sz="3200" dirty="0"/>
              <a:t>The </a:t>
            </a:r>
            <a:r>
              <a:rPr lang="en-US" sz="3200" dirty="0" err="1"/>
              <a:t>Macassans</a:t>
            </a:r>
            <a:r>
              <a:rPr lang="en-US" sz="3200" dirty="0"/>
              <a:t> stopped coming to northern Australia in 1907 when sea cucumber fishing was made illegal by the colonial authorities. </a:t>
            </a:r>
          </a:p>
          <a:p>
            <a:r>
              <a:rPr lang="en-US" sz="3200" dirty="0"/>
              <a:t>Since then they’ve had to rely on local supply.</a:t>
            </a:r>
            <a:endParaRPr lang="en-AU" sz="3200" dirty="0"/>
          </a:p>
        </p:txBody>
      </p:sp>
      <p:pic>
        <p:nvPicPr>
          <p:cNvPr id="5" name="Picture 2" descr="A coloured map drawn by Mawalan 1 Marika. The map is in landscape format ie the horizontal sides are longer than the vertical sides. The map depicts a settlement near some water. Roads and houses are represented. The surrounding land is divided up into sections coloured orange or yellow. Parts of the nearby water are coloured blue. The map appears to have been drawn using graphite and coloured pencils.">
            <a:extLst>
              <a:ext uri="{FF2B5EF4-FFF2-40B4-BE49-F238E27FC236}">
                <a16:creationId xmlns:a16="http://schemas.microsoft.com/office/drawing/2014/main" id="{FA53D02E-CFB5-1843-90FF-54707DD0C7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0053" y="549275"/>
            <a:ext cx="6966010" cy="305488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2B03022-356B-6C47-8280-1B288EA13BA2}"/>
              </a:ext>
            </a:extLst>
          </p:cNvPr>
          <p:cNvSpPr/>
          <p:nvPr/>
        </p:nvSpPr>
        <p:spPr>
          <a:xfrm>
            <a:off x="4710052" y="3722756"/>
            <a:ext cx="7115913" cy="2292935"/>
          </a:xfrm>
          <a:prstGeom prst="rect">
            <a:avLst/>
          </a:prstGeom>
        </p:spPr>
        <p:txBody>
          <a:bodyPr wrap="square">
            <a:spAutoFit/>
          </a:bodyPr>
          <a:lstStyle/>
          <a:p>
            <a:pPr algn="ctr">
              <a:spcAft>
                <a:spcPts val="600"/>
              </a:spcAft>
            </a:pPr>
            <a:r>
              <a:rPr lang="en-US" dirty="0">
                <a:solidFill>
                  <a:schemeClr val="bg1"/>
                </a:solidFill>
                <a:latin typeface="Arial" panose="020B0604020202020204" pitchFamily="34" charset="0"/>
                <a:cs typeface="Arial" panose="020B0604020202020204" pitchFamily="34" charset="0"/>
              </a:rPr>
              <a:t>Trade between the Yolngu and </a:t>
            </a:r>
            <a:r>
              <a:rPr lang="en-US" dirty="0" err="1">
                <a:solidFill>
                  <a:schemeClr val="bg1"/>
                </a:solidFill>
                <a:latin typeface="Arial" panose="020B0604020202020204" pitchFamily="34" charset="0"/>
                <a:cs typeface="Arial" panose="020B0604020202020204" pitchFamily="34" charset="0"/>
              </a:rPr>
              <a:t>Macassan</a:t>
            </a:r>
            <a:r>
              <a:rPr lang="en-US" dirty="0">
                <a:solidFill>
                  <a:schemeClr val="bg1"/>
                </a:solidFill>
                <a:latin typeface="Arial" panose="020B0604020202020204" pitchFamily="34" charset="0"/>
                <a:cs typeface="Arial" panose="020B0604020202020204" pitchFamily="34" charset="0"/>
              </a:rPr>
              <a:t> people was in living memory of artists such as </a:t>
            </a:r>
            <a:r>
              <a:rPr lang="en-US" dirty="0" err="1">
                <a:solidFill>
                  <a:schemeClr val="bg1"/>
                </a:solidFill>
                <a:latin typeface="Arial" panose="020B0604020202020204" pitchFamily="34" charset="0"/>
                <a:cs typeface="Arial" panose="020B0604020202020204" pitchFamily="34" charset="0"/>
              </a:rPr>
              <a:t>Mawalan</a:t>
            </a:r>
            <a:r>
              <a:rPr lang="en-US" dirty="0">
                <a:solidFill>
                  <a:schemeClr val="bg1"/>
                </a:solidFill>
                <a:latin typeface="Arial" panose="020B0604020202020204" pitchFamily="34" charset="0"/>
                <a:cs typeface="Arial" panose="020B0604020202020204" pitchFamily="34" charset="0"/>
              </a:rPr>
              <a:t> 1 and his brothers, </a:t>
            </a:r>
            <a:r>
              <a:rPr lang="en-US" dirty="0" err="1">
                <a:solidFill>
                  <a:schemeClr val="bg1"/>
                </a:solidFill>
                <a:latin typeface="Arial" panose="020B0604020202020204" pitchFamily="34" charset="0"/>
                <a:cs typeface="Arial" panose="020B0604020202020204" pitchFamily="34" charset="0"/>
              </a:rPr>
              <a:t>Mathaman</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Milirrpum</a:t>
            </a:r>
            <a:r>
              <a:rPr lang="en-US" dirty="0">
                <a:solidFill>
                  <a:schemeClr val="bg1"/>
                </a:solidFill>
                <a:latin typeface="Arial" panose="020B0604020202020204" pitchFamily="34" charset="0"/>
                <a:cs typeface="Arial" panose="020B0604020202020204" pitchFamily="34" charset="0"/>
              </a:rPr>
              <a:t> and Roy Marika, who often depicted </a:t>
            </a:r>
            <a:r>
              <a:rPr lang="en-US" dirty="0" err="1">
                <a:solidFill>
                  <a:schemeClr val="bg1"/>
                </a:solidFill>
                <a:latin typeface="Arial" panose="020B0604020202020204" pitchFamily="34" charset="0"/>
                <a:cs typeface="Arial" panose="020B0604020202020204" pitchFamily="34" charset="0"/>
              </a:rPr>
              <a:t>Macassan</a:t>
            </a:r>
            <a:r>
              <a:rPr lang="en-US" dirty="0">
                <a:solidFill>
                  <a:schemeClr val="bg1"/>
                </a:solidFill>
                <a:latin typeface="Arial" panose="020B0604020202020204" pitchFamily="34" charset="0"/>
                <a:cs typeface="Arial" panose="020B0604020202020204" pitchFamily="34" charset="0"/>
              </a:rPr>
              <a:t> scenes in their artwork. The most remarkable of these is the large crayon drawing by </a:t>
            </a:r>
            <a:r>
              <a:rPr lang="en-US" dirty="0" err="1">
                <a:solidFill>
                  <a:schemeClr val="bg1"/>
                </a:solidFill>
                <a:latin typeface="Arial" panose="020B0604020202020204" pitchFamily="34" charset="0"/>
                <a:cs typeface="Arial" panose="020B0604020202020204" pitchFamily="34" charset="0"/>
              </a:rPr>
              <a:t>Mawalan</a:t>
            </a:r>
            <a:r>
              <a:rPr lang="en-US" dirty="0">
                <a:solidFill>
                  <a:schemeClr val="bg1"/>
                </a:solidFill>
                <a:latin typeface="Arial" panose="020B0604020202020204" pitchFamily="34" charset="0"/>
                <a:cs typeface="Arial" panose="020B0604020202020204" pitchFamily="34" charset="0"/>
              </a:rPr>
              <a:t> 1 that illustrates the sea route and camping places of the </a:t>
            </a:r>
            <a:r>
              <a:rPr lang="en-US" dirty="0" err="1">
                <a:solidFill>
                  <a:schemeClr val="bg1"/>
                </a:solidFill>
                <a:latin typeface="Arial" panose="020B0604020202020204" pitchFamily="34" charset="0"/>
                <a:cs typeface="Arial" panose="020B0604020202020204" pitchFamily="34" charset="0"/>
              </a:rPr>
              <a:t>Macassans</a:t>
            </a:r>
            <a:r>
              <a:rPr lang="en-US" dirty="0">
                <a:solidFill>
                  <a:schemeClr val="bg1"/>
                </a:solidFill>
                <a:latin typeface="Arial" panose="020B0604020202020204" pitchFamily="34" charset="0"/>
                <a:cs typeface="Arial" panose="020B0604020202020204" pitchFamily="34" charset="0"/>
              </a:rPr>
              <a:t> in and around </a:t>
            </a:r>
            <a:r>
              <a:rPr lang="en-US" dirty="0" err="1">
                <a:solidFill>
                  <a:schemeClr val="bg1"/>
                </a:solidFill>
                <a:latin typeface="Arial" panose="020B0604020202020204" pitchFamily="34" charset="0"/>
                <a:cs typeface="Arial" panose="020B0604020202020204" pitchFamily="34" charset="0"/>
              </a:rPr>
              <a:t>Wapilina</a:t>
            </a:r>
            <a:r>
              <a:rPr lang="en-US" dirty="0">
                <a:solidFill>
                  <a:schemeClr val="bg1"/>
                </a:solidFill>
                <a:latin typeface="Arial" panose="020B0604020202020204" pitchFamily="34" charset="0"/>
                <a:cs typeface="Arial" panose="020B0604020202020204" pitchFamily="34" charset="0"/>
              </a:rPr>
              <a:t>, alongside those of </a:t>
            </a:r>
            <a:r>
              <a:rPr lang="en-US" dirty="0" err="1">
                <a:solidFill>
                  <a:schemeClr val="bg1"/>
                </a:solidFill>
                <a:latin typeface="Arial" panose="020B0604020202020204" pitchFamily="34" charset="0"/>
                <a:cs typeface="Arial" panose="020B0604020202020204" pitchFamily="34" charset="0"/>
              </a:rPr>
              <a:t>trepanger</a:t>
            </a:r>
            <a:r>
              <a:rPr lang="en-US" dirty="0">
                <a:solidFill>
                  <a:schemeClr val="bg1"/>
                </a:solidFill>
                <a:latin typeface="Arial" panose="020B0604020202020204" pitchFamily="34" charset="0"/>
                <a:cs typeface="Arial" panose="020B0604020202020204" pitchFamily="34" charset="0"/>
              </a:rPr>
              <a:t> Fred Grey and the </a:t>
            </a:r>
            <a:r>
              <a:rPr lang="en-US" dirty="0" err="1">
                <a:solidFill>
                  <a:schemeClr val="bg1"/>
                </a:solidFill>
                <a:latin typeface="Arial" panose="020B0604020202020204" pitchFamily="34" charset="0"/>
                <a:cs typeface="Arial" panose="020B0604020202020204" pitchFamily="34" charset="0"/>
              </a:rPr>
              <a:t>Djang’kawu</a:t>
            </a:r>
            <a:r>
              <a:rPr lang="en-US" dirty="0">
                <a:solidFill>
                  <a:schemeClr val="bg1"/>
                </a:solidFill>
                <a:latin typeface="Arial" panose="020B0604020202020204" pitchFamily="34" charset="0"/>
                <a:cs typeface="Arial" panose="020B0604020202020204" pitchFamily="34" charset="0"/>
              </a:rPr>
              <a:t> ancestors.</a:t>
            </a:r>
          </a:p>
          <a:p>
            <a:pPr algn="ctr">
              <a:spcAft>
                <a:spcPts val="600"/>
              </a:spcAft>
            </a:pPr>
            <a:r>
              <a:rPr lang="en-AU" sz="1200" dirty="0">
                <a:solidFill>
                  <a:schemeClr val="bg1"/>
                </a:solidFill>
                <a:latin typeface="Arial" panose="020B0604020202020204" pitchFamily="34" charset="0"/>
                <a:cs typeface="Arial" panose="020B0604020202020204" pitchFamily="34" charset="0"/>
              </a:rPr>
              <a:t>Source: https://</a:t>
            </a:r>
            <a:r>
              <a:rPr lang="en-AU" sz="1200" dirty="0" err="1">
                <a:solidFill>
                  <a:schemeClr val="bg1"/>
                </a:solidFill>
                <a:latin typeface="Arial" panose="020B0604020202020204" pitchFamily="34" charset="0"/>
                <a:cs typeface="Arial" panose="020B0604020202020204" pitchFamily="34" charset="0"/>
              </a:rPr>
              <a:t>www.nma.gov.au</a:t>
            </a:r>
            <a:r>
              <a:rPr lang="en-AU" sz="1200" dirty="0">
                <a:solidFill>
                  <a:schemeClr val="bg1"/>
                </a:solidFill>
                <a:latin typeface="Arial" panose="020B0604020202020204" pitchFamily="34" charset="0"/>
                <a:cs typeface="Arial" panose="020B0604020202020204" pitchFamily="34" charset="0"/>
              </a:rPr>
              <a:t>/exhibitions/</a:t>
            </a:r>
            <a:r>
              <a:rPr lang="en-AU" sz="1200" dirty="0" err="1">
                <a:solidFill>
                  <a:schemeClr val="bg1"/>
                </a:solidFill>
                <a:latin typeface="Arial" panose="020B0604020202020204" pitchFamily="34" charset="0"/>
                <a:cs typeface="Arial" panose="020B0604020202020204" pitchFamily="34" charset="0"/>
              </a:rPr>
              <a:t>yalangbara</a:t>
            </a:r>
            <a:r>
              <a:rPr lang="en-AU" sz="1200" dirty="0">
                <a:solidFill>
                  <a:schemeClr val="bg1"/>
                </a:solidFill>
                <a:latin typeface="Arial" panose="020B0604020202020204" pitchFamily="34" charset="0"/>
                <a:cs typeface="Arial" panose="020B0604020202020204" pitchFamily="34" charset="0"/>
              </a:rPr>
              <a:t>/</a:t>
            </a:r>
            <a:r>
              <a:rPr lang="en-AU" sz="1200" dirty="0" err="1">
                <a:solidFill>
                  <a:schemeClr val="bg1"/>
                </a:solidFill>
                <a:latin typeface="Arial" panose="020B0604020202020204" pitchFamily="34" charset="0"/>
                <a:cs typeface="Arial" panose="020B0604020202020204" pitchFamily="34" charset="0"/>
              </a:rPr>
              <a:t>yolngu</a:t>
            </a:r>
            <a:endParaRPr lang="en-AU" sz="1200"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02A9F3-892D-6349-A7AF-30E1633E04B6}"/>
              </a:ext>
            </a:extLst>
          </p:cNvPr>
          <p:cNvSpPr/>
          <p:nvPr/>
        </p:nvSpPr>
        <p:spPr>
          <a:xfrm>
            <a:off x="6269413" y="3167012"/>
            <a:ext cx="5331700" cy="340229"/>
          </a:xfrm>
          <a:prstGeom prst="rect">
            <a:avLst/>
          </a:prstGeom>
          <a:solidFill>
            <a:schemeClr val="tx2"/>
          </a:solidFill>
        </p:spPr>
        <p:txBody>
          <a:bodyPr wrap="square">
            <a:spAutoFit/>
          </a:bodyPr>
          <a:lstStyle/>
          <a:p>
            <a:r>
              <a:rPr lang="en-AU" sz="1600" i="1" dirty="0">
                <a:solidFill>
                  <a:schemeClr val="bg1"/>
                </a:solidFill>
              </a:rPr>
              <a:t>Map of </a:t>
            </a:r>
            <a:r>
              <a:rPr lang="en-AU" sz="1600" i="1" dirty="0" err="1">
                <a:solidFill>
                  <a:schemeClr val="bg1"/>
                </a:solidFill>
              </a:rPr>
              <a:t>Yalangbara</a:t>
            </a:r>
            <a:r>
              <a:rPr lang="en-AU" sz="1600" i="1" dirty="0">
                <a:solidFill>
                  <a:schemeClr val="bg1"/>
                </a:solidFill>
              </a:rPr>
              <a:t>, Port Bradshaw</a:t>
            </a:r>
            <a:r>
              <a:rPr lang="en-AU" sz="1600" dirty="0">
                <a:solidFill>
                  <a:schemeClr val="bg1"/>
                </a:solidFill>
              </a:rPr>
              <a:t> by </a:t>
            </a:r>
            <a:r>
              <a:rPr lang="en-AU" sz="1600" dirty="0" err="1">
                <a:solidFill>
                  <a:schemeClr val="bg1"/>
                </a:solidFill>
              </a:rPr>
              <a:t>Mawalan</a:t>
            </a:r>
            <a:r>
              <a:rPr lang="en-AU" sz="1600" dirty="0">
                <a:solidFill>
                  <a:schemeClr val="bg1"/>
                </a:solidFill>
              </a:rPr>
              <a:t> 1 Marika</a:t>
            </a:r>
          </a:p>
        </p:txBody>
      </p:sp>
    </p:spTree>
    <p:extLst>
      <p:ext uri="{BB962C8B-B14F-4D97-AF65-F5344CB8AC3E}">
        <p14:creationId xmlns:p14="http://schemas.microsoft.com/office/powerpoint/2010/main" val="7282646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a:xfrm>
            <a:off x="515938" y="473667"/>
            <a:ext cx="11160124" cy="1638820"/>
          </a:xfrm>
        </p:spPr>
        <p:txBody>
          <a:bodyPr/>
          <a:lstStyle/>
          <a:p>
            <a:pPr algn="ctr"/>
            <a:r>
              <a:rPr lang="en-AU" sz="5400" dirty="0"/>
              <a:t>Why count sea cucumbers?</a:t>
            </a:r>
            <a:br>
              <a:rPr lang="en-AU" sz="5400" dirty="0"/>
            </a:br>
            <a:r>
              <a:rPr lang="en-AU" sz="5400" dirty="0"/>
              <a:t>What is their functional role?</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49</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2187758"/>
            <a:ext cx="4147000" cy="3879489"/>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2188564"/>
            <a:ext cx="3897999" cy="389049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2200231"/>
            <a:ext cx="4147001" cy="3888495"/>
          </a:xfrm>
          <a:prstGeom prst="rect">
            <a:avLst/>
          </a:prstGeom>
        </p:spPr>
      </p:pic>
    </p:spTree>
    <p:extLst>
      <p:ext uri="{BB962C8B-B14F-4D97-AF65-F5344CB8AC3E}">
        <p14:creationId xmlns:p14="http://schemas.microsoft.com/office/powerpoint/2010/main" val="3193151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3"/>
          </p:nvPr>
        </p:nvSpPr>
        <p:spPr/>
        <p:txBody>
          <a:bodyPr/>
          <a:lstStyle/>
          <a:p>
            <a:pPr algn="r"/>
            <a:fld id="{A23E3DB6-7D61-2E4C-8C80-E9322AEA1496}" type="slidenum">
              <a:rPr lang="en-US" smtClean="0"/>
              <a:pPr algn="r"/>
              <a:t>5</a:t>
            </a:fld>
            <a:endParaRPr lang="en-US" dirty="0"/>
          </a:p>
        </p:txBody>
      </p:sp>
      <p:sp>
        <p:nvSpPr>
          <p:cNvPr id="3" name="Title 2">
            <a:extLst>
              <a:ext uri="{FF2B5EF4-FFF2-40B4-BE49-F238E27FC236}">
                <a16:creationId xmlns:a16="http://schemas.microsoft.com/office/drawing/2014/main" id="{BDC386C5-1934-8C46-981B-4591AF5B4DF8}"/>
              </a:ext>
            </a:extLst>
          </p:cNvPr>
          <p:cNvSpPr>
            <a:spLocks noGrp="1"/>
          </p:cNvSpPr>
          <p:nvPr>
            <p:ph type="title" idx="4294967295"/>
          </p:nvPr>
        </p:nvSpPr>
        <p:spPr>
          <a:xfrm>
            <a:off x="515937" y="2637631"/>
            <a:ext cx="11160125" cy="1582737"/>
          </a:xfrm>
          <a:prstGeom prst="rect">
            <a:avLst/>
          </a:prstGeom>
        </p:spPr>
        <p:txBody>
          <a:bodyPr/>
          <a:lstStyle/>
          <a:p>
            <a:pPr algn="ctr"/>
            <a:r>
              <a:rPr lang="en-US" sz="5400" i="1" dirty="0">
                <a:solidFill>
                  <a:schemeClr val="bg1"/>
                </a:solidFill>
              </a:rPr>
              <a:t>What do you think of </a:t>
            </a:r>
            <a:br>
              <a:rPr lang="en-US" sz="5400" i="1" dirty="0">
                <a:solidFill>
                  <a:schemeClr val="bg1"/>
                </a:solidFill>
              </a:rPr>
            </a:br>
            <a:r>
              <a:rPr lang="en-US" sz="5400" i="1" dirty="0">
                <a:solidFill>
                  <a:schemeClr val="bg1"/>
                </a:solidFill>
              </a:rPr>
              <a:t>when you see these pictures?</a:t>
            </a:r>
          </a:p>
        </p:txBody>
      </p:sp>
    </p:spTree>
    <p:extLst>
      <p:ext uri="{BB962C8B-B14F-4D97-AF65-F5344CB8AC3E}">
        <p14:creationId xmlns:p14="http://schemas.microsoft.com/office/powerpoint/2010/main" val="6897436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1"/>
            <a:ext cx="12192000" cy="6858001"/>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bg1"/>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bg1"/>
                </a:solidFill>
              </a:rPr>
              <a:t>Hint: </a:t>
            </a:r>
            <a:r>
              <a:rPr lang="en-AU" sz="3200" dirty="0">
                <a:solidFill>
                  <a:schemeClr val="bg1"/>
                </a:solidFill>
              </a:rPr>
              <a:t>Sea cucumbers are the</a:t>
            </a:r>
          </a:p>
        </p:txBody>
      </p:sp>
    </p:spTree>
    <p:extLst>
      <p:ext uri="{BB962C8B-B14F-4D97-AF65-F5344CB8AC3E}">
        <p14:creationId xmlns:p14="http://schemas.microsoft.com/office/powerpoint/2010/main" val="7459543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a:t>
            </a:r>
            <a:r>
              <a:rPr lang="en-US" dirty="0" smtClean="0"/>
              <a:t>healthy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51</a:t>
            </a:fld>
            <a:endParaRPr lang="en-US" dirty="0"/>
          </a:p>
        </p:txBody>
      </p:sp>
    </p:spTree>
    <p:extLst>
      <p:ext uri="{BB962C8B-B14F-4D97-AF65-F5344CB8AC3E}">
        <p14:creationId xmlns:p14="http://schemas.microsoft.com/office/powerpoint/2010/main" val="24292685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solidFill>
                  <a:schemeClr val="bg1"/>
                </a:solidFill>
              </a:rPr>
              <a:t>Giant clam</a:t>
            </a:r>
            <a:endParaRPr lang="en-US" sz="5400" dirty="0">
              <a:solidFill>
                <a:schemeClr val="bg1"/>
              </a:solidFill>
            </a:endParaRPr>
          </a:p>
        </p:txBody>
      </p:sp>
      <p:sp>
        <p:nvSpPr>
          <p:cNvPr id="2" name="Oval 1">
            <a:extLst>
              <a:ext uri="{FF2B5EF4-FFF2-40B4-BE49-F238E27FC236}">
                <a16:creationId xmlns:a16="http://schemas.microsoft.com/office/drawing/2014/main" id="{E5320323-C86A-F740-B958-E99986DCE808}"/>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5824E1E-CFFA-4B44-8129-663DA9BAB6F7}"/>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1865665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AE6E467-A230-3B4D-8559-0ECC77CF99E3}"/>
              </a:ext>
            </a:extLst>
          </p:cNvPr>
          <p:cNvSpPr txBox="1">
            <a:spLocks/>
          </p:cNvSpPr>
          <p:nvPr/>
        </p:nvSpPr>
        <p:spPr>
          <a:xfrm>
            <a:off x="515939" y="1295656"/>
            <a:ext cx="11160124" cy="4683114"/>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smtClean="0">
                <a:solidFill>
                  <a:schemeClr val="bg1"/>
                </a:solidFill>
              </a:rPr>
              <a:t>Please refer to the activity book for more </a:t>
            </a:r>
            <a:r>
              <a:rPr lang="en-AU" sz="1500" dirty="0">
                <a:solidFill>
                  <a:schemeClr val="bg1"/>
                </a:solidFill>
              </a:rPr>
              <a:t>information.</a:t>
            </a:r>
          </a:p>
        </p:txBody>
      </p:sp>
      <p:sp>
        <p:nvSpPr>
          <p:cNvPr id="3" name="Slide Number Placeholder 2">
            <a:extLst>
              <a:ext uri="{FF2B5EF4-FFF2-40B4-BE49-F238E27FC236}">
                <a16:creationId xmlns:a16="http://schemas.microsoft.com/office/drawing/2014/main" id="{11C8247A-C1F4-8548-90AA-85A11ABA3265}"/>
              </a:ext>
            </a:extLst>
          </p:cNvPr>
          <p:cNvSpPr>
            <a:spLocks noGrp="1"/>
          </p:cNvSpPr>
          <p:nvPr>
            <p:ph type="sldNum" sz="quarter" idx="13"/>
          </p:nvPr>
        </p:nvSpPr>
        <p:spPr/>
        <p:txBody>
          <a:bodyPr/>
          <a:lstStyle/>
          <a:p>
            <a:pPr algn="r"/>
            <a:fld id="{275F0495-0EA6-8F48-9FDA-F603597FF733}" type="slidenum">
              <a:rPr lang="en-US" smtClean="0"/>
              <a:pPr algn="r"/>
              <a:t>53</a:t>
            </a:fld>
            <a:endParaRPr lang="en-US" dirty="0"/>
          </a:p>
        </p:txBody>
      </p:sp>
      <p:sp>
        <p:nvSpPr>
          <p:cNvPr id="5" name="Title 2">
            <a:extLst>
              <a:ext uri="{FF2B5EF4-FFF2-40B4-BE49-F238E27FC236}">
                <a16:creationId xmlns:a16="http://schemas.microsoft.com/office/drawing/2014/main" id="{303DEFC5-F7F0-4147-9070-A20F8123A064}"/>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giant clam research.</a:t>
            </a:r>
          </a:p>
        </p:txBody>
      </p:sp>
    </p:spTree>
    <p:extLst>
      <p:ext uri="{BB962C8B-B14F-4D97-AF65-F5344CB8AC3E}">
        <p14:creationId xmlns:p14="http://schemas.microsoft.com/office/powerpoint/2010/main" val="11412021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8FC39-7513-AD4D-8CC4-DEB75AC2BC5F}"/>
              </a:ext>
            </a:extLst>
          </p:cNvPr>
          <p:cNvSpPr>
            <a:spLocks noGrp="1"/>
          </p:cNvSpPr>
          <p:nvPr>
            <p:ph type="sldNum" sz="quarter" idx="12"/>
          </p:nvPr>
        </p:nvSpPr>
        <p:spPr/>
        <p:txBody>
          <a:bodyPr/>
          <a:lstStyle/>
          <a:p>
            <a:pPr algn="r"/>
            <a:fld id="{275F0495-0EA6-8F48-9FDA-F603597FF733}" type="slidenum">
              <a:rPr lang="en-US" smtClean="0"/>
              <a:pPr algn="r"/>
              <a:t>54</a:t>
            </a:fld>
            <a:endParaRPr lang="en-US" dirty="0"/>
          </a:p>
        </p:txBody>
      </p:sp>
      <p:sp>
        <p:nvSpPr>
          <p:cNvPr id="3" name="Content Placeholder 2">
            <a:extLst>
              <a:ext uri="{FF2B5EF4-FFF2-40B4-BE49-F238E27FC236}">
                <a16:creationId xmlns:a16="http://schemas.microsoft.com/office/drawing/2014/main" id="{69E28B5D-C814-5048-B105-4E2108F4B350}"/>
              </a:ext>
            </a:extLst>
          </p:cNvPr>
          <p:cNvSpPr>
            <a:spLocks noGrp="1"/>
          </p:cNvSpPr>
          <p:nvPr>
            <p:ph idx="1"/>
          </p:nvPr>
        </p:nvSpPr>
        <p:spPr/>
        <p:txBody>
          <a:bodyPr/>
          <a:lstStyle/>
          <a:p>
            <a:pPr algn="ctr"/>
            <a:r>
              <a:rPr lang="en-AU" sz="4400" dirty="0"/>
              <a:t>Clams have eye spots on their mantle to detect changes in light and movement.</a:t>
            </a:r>
          </a:p>
        </p:txBody>
      </p:sp>
      <p:pic>
        <p:nvPicPr>
          <p:cNvPr id="5" name="Picture Placeholder 4">
            <a:extLst>
              <a:ext uri="{FF2B5EF4-FFF2-40B4-BE49-F238E27FC236}">
                <a16:creationId xmlns:a16="http://schemas.microsoft.com/office/drawing/2014/main" id="{2820ECC8-8B51-4D40-8EED-92154C005862}"/>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105" r="18105"/>
          <a:stretch/>
        </p:blipFill>
        <p:spPr>
          <a:prstGeom prst="rect">
            <a:avLst/>
          </a:prstGeom>
        </p:spPr>
      </p:pic>
      <p:cxnSp>
        <p:nvCxnSpPr>
          <p:cNvPr id="7" name="Straight Arrow Connector 6">
            <a:extLst>
              <a:ext uri="{FF2B5EF4-FFF2-40B4-BE49-F238E27FC236}">
                <a16:creationId xmlns:a16="http://schemas.microsoft.com/office/drawing/2014/main" id="{49256BBB-10AE-834C-8521-8A36B616B8E1}"/>
              </a:ext>
            </a:extLst>
          </p:cNvPr>
          <p:cNvCxnSpPr>
            <a:cxnSpLocks/>
            <a:stCxn id="6" idx="2"/>
          </p:cNvCxnSpPr>
          <p:nvPr/>
        </p:nvCxnSpPr>
        <p:spPr>
          <a:xfrm>
            <a:off x="10449532" y="1284272"/>
            <a:ext cx="756274" cy="2598180"/>
          </a:xfrm>
          <a:prstGeom prst="straightConnector1">
            <a:avLst/>
          </a:prstGeom>
          <a:ln w="76200">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8" name="Straight Arrow Connector 7">
            <a:extLst>
              <a:ext uri="{FF2B5EF4-FFF2-40B4-BE49-F238E27FC236}">
                <a16:creationId xmlns:a16="http://schemas.microsoft.com/office/drawing/2014/main" id="{E2AF32FF-2F63-A240-8768-96855639701A}"/>
              </a:ext>
            </a:extLst>
          </p:cNvPr>
          <p:cNvCxnSpPr>
            <a:cxnSpLocks/>
            <a:stCxn id="6" idx="2"/>
          </p:cNvCxnSpPr>
          <p:nvPr/>
        </p:nvCxnSpPr>
        <p:spPr>
          <a:xfrm flipH="1">
            <a:off x="10068492" y="1284272"/>
            <a:ext cx="381040" cy="1009223"/>
          </a:xfrm>
          <a:prstGeom prst="straightConnector1">
            <a:avLst/>
          </a:prstGeom>
          <a:ln w="76200">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6" name="TextBox 5">
            <a:extLst>
              <a:ext uri="{FF2B5EF4-FFF2-40B4-BE49-F238E27FC236}">
                <a16:creationId xmlns:a16="http://schemas.microsoft.com/office/drawing/2014/main" id="{2E8A3D65-B8A0-4043-86F8-5E6ED989D271}"/>
              </a:ext>
            </a:extLst>
          </p:cNvPr>
          <p:cNvSpPr txBox="1"/>
          <p:nvPr/>
        </p:nvSpPr>
        <p:spPr>
          <a:xfrm>
            <a:off x="9759729" y="884162"/>
            <a:ext cx="1379605" cy="400110"/>
          </a:xfrm>
          <a:prstGeom prst="rect">
            <a:avLst/>
          </a:prstGeom>
          <a:solidFill>
            <a:schemeClr val="bg1"/>
          </a:solidFill>
        </p:spPr>
        <p:txBody>
          <a:bodyPr wrap="square" rtlCol="0">
            <a:spAutoFit/>
          </a:bodyPr>
          <a:lstStyle/>
          <a:p>
            <a:pPr algn="ctr"/>
            <a:r>
              <a:rPr lang="en-AU" sz="2000" dirty="0">
                <a:solidFill>
                  <a:schemeClr val="tx2"/>
                </a:solidFill>
              </a:rPr>
              <a:t>Eye spots</a:t>
            </a:r>
          </a:p>
        </p:txBody>
      </p:sp>
    </p:spTree>
    <p:extLst>
      <p:ext uri="{BB962C8B-B14F-4D97-AF65-F5344CB8AC3E}">
        <p14:creationId xmlns:p14="http://schemas.microsoft.com/office/powerpoint/2010/main" val="26904887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E06120-41B7-7B4F-88CB-25F6986567B3}"/>
              </a:ext>
            </a:extLst>
          </p:cNvPr>
          <p:cNvSpPr>
            <a:spLocks noGrp="1"/>
          </p:cNvSpPr>
          <p:nvPr>
            <p:ph type="sldNum" sz="quarter" idx="12"/>
          </p:nvPr>
        </p:nvSpPr>
        <p:spPr/>
        <p:txBody>
          <a:bodyPr/>
          <a:lstStyle/>
          <a:p>
            <a:pPr algn="r"/>
            <a:fld id="{275F0495-0EA6-8F48-9FDA-F603597FF733}" type="slidenum">
              <a:rPr lang="en-US" smtClean="0"/>
              <a:pPr algn="r"/>
              <a:t>55</a:t>
            </a:fld>
            <a:endParaRPr lang="en-US" dirty="0"/>
          </a:p>
        </p:txBody>
      </p:sp>
      <p:sp>
        <p:nvSpPr>
          <p:cNvPr id="3" name="Content Placeholder 2">
            <a:extLst>
              <a:ext uri="{FF2B5EF4-FFF2-40B4-BE49-F238E27FC236}">
                <a16:creationId xmlns:a16="http://schemas.microsoft.com/office/drawing/2014/main" id="{296349F8-5028-154E-B257-51D7AA256742}"/>
              </a:ext>
            </a:extLst>
          </p:cNvPr>
          <p:cNvSpPr>
            <a:spLocks noGrp="1"/>
          </p:cNvSpPr>
          <p:nvPr>
            <p:ph idx="1"/>
          </p:nvPr>
        </p:nvSpPr>
        <p:spPr/>
        <p:txBody>
          <a:bodyPr/>
          <a:lstStyle/>
          <a:p>
            <a:pPr algn="ctr"/>
            <a:r>
              <a:rPr lang="en-AU" sz="4400" dirty="0"/>
              <a:t>Clams use two siphons for respiration, filter feeding, and synchronous spawning.</a:t>
            </a:r>
          </a:p>
        </p:txBody>
      </p:sp>
      <p:pic>
        <p:nvPicPr>
          <p:cNvPr id="5" name="Picture Placeholder 4">
            <a:extLst>
              <a:ext uri="{FF2B5EF4-FFF2-40B4-BE49-F238E27FC236}">
                <a16:creationId xmlns:a16="http://schemas.microsoft.com/office/drawing/2014/main" id="{ADB382E0-937F-CC4C-896B-E3D4A47A136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248" r="8248"/>
          <a:stretch/>
        </p:blipFill>
        <p:spPr>
          <a:prstGeom prst="rect">
            <a:avLst/>
          </a:prstGeom>
        </p:spPr>
      </p:pic>
      <p:cxnSp>
        <p:nvCxnSpPr>
          <p:cNvPr id="8" name="Straight Arrow Connector 7">
            <a:extLst>
              <a:ext uri="{FF2B5EF4-FFF2-40B4-BE49-F238E27FC236}">
                <a16:creationId xmlns:a16="http://schemas.microsoft.com/office/drawing/2014/main" id="{BCCEAED1-2A95-CA49-842F-DB3ED6664510}"/>
              </a:ext>
            </a:extLst>
          </p:cNvPr>
          <p:cNvCxnSpPr>
            <a:cxnSpLocks/>
          </p:cNvCxnSpPr>
          <p:nvPr/>
        </p:nvCxnSpPr>
        <p:spPr>
          <a:xfrm>
            <a:off x="8389076" y="1330045"/>
            <a:ext cx="520360" cy="1648294"/>
          </a:xfrm>
          <a:prstGeom prst="straightConnector1">
            <a:avLst/>
          </a:prstGeom>
          <a:ln w="76200">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9" name="Straight Arrow Connector 8">
            <a:extLst>
              <a:ext uri="{FF2B5EF4-FFF2-40B4-BE49-F238E27FC236}">
                <a16:creationId xmlns:a16="http://schemas.microsoft.com/office/drawing/2014/main" id="{504BE35C-B739-2D4D-A066-52C4404FABAA}"/>
              </a:ext>
            </a:extLst>
          </p:cNvPr>
          <p:cNvCxnSpPr>
            <a:cxnSpLocks/>
          </p:cNvCxnSpPr>
          <p:nvPr/>
        </p:nvCxnSpPr>
        <p:spPr>
          <a:xfrm flipH="1">
            <a:off x="10223908" y="1618423"/>
            <a:ext cx="539030" cy="1728026"/>
          </a:xfrm>
          <a:prstGeom prst="straightConnector1">
            <a:avLst/>
          </a:prstGeom>
          <a:ln w="76200">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6" name="TextBox 5">
            <a:extLst>
              <a:ext uri="{FF2B5EF4-FFF2-40B4-BE49-F238E27FC236}">
                <a16:creationId xmlns:a16="http://schemas.microsoft.com/office/drawing/2014/main" id="{80FD5735-799B-EA4C-9515-0B43618E0DF1}"/>
              </a:ext>
            </a:extLst>
          </p:cNvPr>
          <p:cNvSpPr txBox="1"/>
          <p:nvPr/>
        </p:nvSpPr>
        <p:spPr>
          <a:xfrm>
            <a:off x="9643975" y="1418368"/>
            <a:ext cx="1950385" cy="400110"/>
          </a:xfrm>
          <a:prstGeom prst="rect">
            <a:avLst/>
          </a:prstGeom>
          <a:solidFill>
            <a:schemeClr val="bg1"/>
          </a:solidFill>
        </p:spPr>
        <p:txBody>
          <a:bodyPr wrap="square" rtlCol="0">
            <a:spAutoFit/>
          </a:bodyPr>
          <a:lstStyle/>
          <a:p>
            <a:pPr algn="ctr"/>
            <a:r>
              <a:rPr lang="en-AU" sz="2000" dirty="0">
                <a:solidFill>
                  <a:schemeClr val="tx2"/>
                </a:solidFill>
              </a:rPr>
              <a:t>Inhalant siphon</a:t>
            </a:r>
          </a:p>
        </p:txBody>
      </p:sp>
      <p:sp>
        <p:nvSpPr>
          <p:cNvPr id="7" name="TextBox 6">
            <a:extLst>
              <a:ext uri="{FF2B5EF4-FFF2-40B4-BE49-F238E27FC236}">
                <a16:creationId xmlns:a16="http://schemas.microsoft.com/office/drawing/2014/main" id="{FA04252F-4FB4-2744-833E-C8A930B8FD4D}"/>
              </a:ext>
            </a:extLst>
          </p:cNvPr>
          <p:cNvSpPr txBox="1"/>
          <p:nvPr/>
        </p:nvSpPr>
        <p:spPr>
          <a:xfrm>
            <a:off x="7356907" y="1120149"/>
            <a:ext cx="2064339" cy="400110"/>
          </a:xfrm>
          <a:prstGeom prst="rect">
            <a:avLst/>
          </a:prstGeom>
          <a:solidFill>
            <a:schemeClr val="bg1"/>
          </a:solidFill>
        </p:spPr>
        <p:txBody>
          <a:bodyPr wrap="square" rtlCol="0">
            <a:spAutoFit/>
          </a:bodyPr>
          <a:lstStyle/>
          <a:p>
            <a:pPr algn="ctr"/>
            <a:r>
              <a:rPr lang="en-AU" sz="2000" dirty="0">
                <a:solidFill>
                  <a:schemeClr val="tx2"/>
                </a:solidFill>
              </a:rPr>
              <a:t>Exhalant siphon</a:t>
            </a:r>
          </a:p>
        </p:txBody>
      </p:sp>
    </p:spTree>
    <p:extLst>
      <p:ext uri="{BB962C8B-B14F-4D97-AF65-F5344CB8AC3E}">
        <p14:creationId xmlns:p14="http://schemas.microsoft.com/office/powerpoint/2010/main" val="13512717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EE72C0-18AF-9F41-A7C0-78B875425B94}"/>
              </a:ext>
            </a:extLst>
          </p:cNvPr>
          <p:cNvSpPr>
            <a:spLocks noGrp="1"/>
          </p:cNvSpPr>
          <p:nvPr>
            <p:ph type="sldNum" sz="quarter" idx="12"/>
          </p:nvPr>
        </p:nvSpPr>
        <p:spPr/>
        <p:txBody>
          <a:bodyPr/>
          <a:lstStyle/>
          <a:p>
            <a:pPr algn="r"/>
            <a:fld id="{275F0495-0EA6-8F48-9FDA-F603597FF733}" type="slidenum">
              <a:rPr lang="en-US" smtClean="0"/>
              <a:pPr algn="r"/>
              <a:t>56</a:t>
            </a:fld>
            <a:endParaRPr lang="en-US" dirty="0"/>
          </a:p>
        </p:txBody>
      </p:sp>
      <p:sp>
        <p:nvSpPr>
          <p:cNvPr id="3" name="Content Placeholder 2">
            <a:extLst>
              <a:ext uri="{FF2B5EF4-FFF2-40B4-BE49-F238E27FC236}">
                <a16:creationId xmlns:a16="http://schemas.microsoft.com/office/drawing/2014/main" id="{F3BDAB45-C52A-334A-A4C1-01A695DCD482}"/>
              </a:ext>
            </a:extLst>
          </p:cNvPr>
          <p:cNvSpPr>
            <a:spLocks noGrp="1"/>
          </p:cNvSpPr>
          <p:nvPr>
            <p:ph idx="1"/>
          </p:nvPr>
        </p:nvSpPr>
        <p:spPr/>
        <p:txBody>
          <a:bodyPr/>
          <a:lstStyle/>
          <a:p>
            <a:pPr algn="ctr">
              <a:spcAft>
                <a:spcPts val="1800"/>
              </a:spcAft>
            </a:pPr>
            <a:r>
              <a:rPr lang="en-AU" sz="2000" dirty="0"/>
              <a:t>Large size (can’t close their shell all the way).</a:t>
            </a:r>
          </a:p>
          <a:p>
            <a:pPr algn="ctr">
              <a:spcAft>
                <a:spcPts val="1800"/>
              </a:spcAft>
            </a:pPr>
            <a:r>
              <a:rPr lang="en-AU" sz="2000" dirty="0"/>
              <a:t>Some live for more than 100 years!</a:t>
            </a:r>
          </a:p>
          <a:p>
            <a:pPr algn="ctr">
              <a:spcAft>
                <a:spcPts val="1800"/>
              </a:spcAft>
            </a:pPr>
            <a:r>
              <a:rPr lang="en-AU" sz="2000" dirty="0"/>
              <a:t>Commercial fisheries are typically short-lived as stocks are quickly depleted. </a:t>
            </a:r>
          </a:p>
          <a:p>
            <a:pPr algn="ctr">
              <a:spcAft>
                <a:spcPts val="1800"/>
              </a:spcAft>
            </a:pPr>
            <a:r>
              <a:rPr lang="en-AU" sz="2000" dirty="0"/>
              <a:t>Symbiotic relationship with zooxanthellae – therefore only found in shallow sunlit waters.</a:t>
            </a:r>
          </a:p>
          <a:p>
            <a:pPr algn="ctr">
              <a:spcAft>
                <a:spcPts val="1800"/>
              </a:spcAft>
            </a:pPr>
            <a:r>
              <a:rPr lang="en-AU" sz="2000" dirty="0"/>
              <a:t>How are giant clams similar to corals? Giant clams are solar-charged </a:t>
            </a:r>
            <a:r>
              <a:rPr lang="en-AU" sz="2000" dirty="0" err="1"/>
              <a:t>calcifiers</a:t>
            </a:r>
            <a:r>
              <a:rPr lang="en-AU" sz="2000" dirty="0"/>
              <a:t> that share a symbiotic relationship with zooxanthellae, just like corals do. Their hard parts are made from calcium carbonate (aragonite).</a:t>
            </a:r>
          </a:p>
        </p:txBody>
      </p:sp>
      <p:pic>
        <p:nvPicPr>
          <p:cNvPr id="5" name="Picture Placeholder 4">
            <a:extLst>
              <a:ext uri="{FF2B5EF4-FFF2-40B4-BE49-F238E27FC236}">
                <a16:creationId xmlns:a16="http://schemas.microsoft.com/office/drawing/2014/main" id="{7988E354-BD29-F848-9FEB-20FDE83BF96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6746" b="16746"/>
          <a:stretch/>
        </p:blipFill>
        <p:spPr>
          <a:prstGeom prst="rect">
            <a:avLst/>
          </a:prstGeom>
        </p:spPr>
      </p:pic>
    </p:spTree>
    <p:extLst>
      <p:ext uri="{BB962C8B-B14F-4D97-AF65-F5344CB8AC3E}">
        <p14:creationId xmlns:p14="http://schemas.microsoft.com/office/powerpoint/2010/main" val="1025980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677CF3-BC61-1041-9A31-59E09291C708}"/>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3" name="Content Placeholder 2">
            <a:extLst>
              <a:ext uri="{FF2B5EF4-FFF2-40B4-BE49-F238E27FC236}">
                <a16:creationId xmlns:a16="http://schemas.microsoft.com/office/drawing/2014/main" id="{225C9AC8-6B24-FA4F-A69A-1859F030D74B}"/>
              </a:ext>
            </a:extLst>
          </p:cNvPr>
          <p:cNvSpPr>
            <a:spLocks noGrp="1"/>
          </p:cNvSpPr>
          <p:nvPr>
            <p:ph idx="1"/>
          </p:nvPr>
        </p:nvSpPr>
        <p:spPr/>
        <p:txBody>
          <a:bodyPr/>
          <a:lstStyle/>
          <a:p>
            <a:pPr algn="ctr"/>
            <a:r>
              <a:rPr lang="en-AU" sz="3200" dirty="0"/>
              <a:t>On the Great Barrier Reef an average of 5 giant </a:t>
            </a:r>
            <a:br>
              <a:rPr lang="en-AU" sz="3200" dirty="0"/>
            </a:br>
            <a:r>
              <a:rPr lang="en-AU" sz="3200" dirty="0"/>
              <a:t>clams (</a:t>
            </a:r>
            <a:r>
              <a:rPr lang="en-AU" sz="3200" i="1" dirty="0"/>
              <a:t>Tridacna gigas</a:t>
            </a:r>
            <a:r>
              <a:rPr lang="en-AU" sz="3200" dirty="0"/>
              <a:t>) can be expected per hectare</a:t>
            </a:r>
            <a:br>
              <a:rPr lang="en-AU" sz="3200" dirty="0"/>
            </a:br>
            <a:r>
              <a:rPr lang="en-AU" sz="3200" dirty="0"/>
              <a:t>(100m x 100m) of </a:t>
            </a:r>
            <a:br>
              <a:rPr lang="en-AU" sz="3200" dirty="0"/>
            </a:br>
            <a:r>
              <a:rPr lang="en-AU" sz="3200" dirty="0"/>
              <a:t>shallow reef.</a:t>
            </a:r>
          </a:p>
          <a:p>
            <a:pPr algn="ctr"/>
            <a:r>
              <a:rPr lang="en-AU" sz="3200" dirty="0"/>
              <a:t>Smaller species reach   higher densities.</a:t>
            </a:r>
          </a:p>
        </p:txBody>
      </p:sp>
      <p:pic>
        <p:nvPicPr>
          <p:cNvPr id="5" name="Picture Placeholder 4">
            <a:extLst>
              <a:ext uri="{FF2B5EF4-FFF2-40B4-BE49-F238E27FC236}">
                <a16:creationId xmlns:a16="http://schemas.microsoft.com/office/drawing/2014/main" id="{16627688-1B2A-CA41-AE04-461A5504AD9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35324745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0C5882-57BC-9D4C-92A5-C74A46A0DC40}"/>
              </a:ext>
            </a:extLst>
          </p:cNvPr>
          <p:cNvSpPr>
            <a:spLocks noGrp="1"/>
          </p:cNvSpPr>
          <p:nvPr>
            <p:ph type="title"/>
          </p:nvPr>
        </p:nvSpPr>
        <p:spPr/>
        <p:txBody>
          <a:bodyPr/>
          <a:lstStyle/>
          <a:p>
            <a:pPr>
              <a:lnSpc>
                <a:spcPct val="100000"/>
              </a:lnSpc>
              <a:spcAft>
                <a:spcPts val="1800"/>
              </a:spcAft>
            </a:pPr>
            <a:r>
              <a:rPr lang="en-US" dirty="0"/>
              <a:t>Giant clams, like corals, are susceptible to bleaching.</a:t>
            </a:r>
            <a:br>
              <a:rPr lang="en-US" dirty="0"/>
            </a:br>
            <a:r>
              <a:rPr lang="en-US" dirty="0"/>
              <a:t>What causes giant clams to bleach?</a:t>
            </a:r>
          </a:p>
        </p:txBody>
      </p:sp>
      <p:sp>
        <p:nvSpPr>
          <p:cNvPr id="2" name="Slide Number Placeholder 1">
            <a:extLst>
              <a:ext uri="{FF2B5EF4-FFF2-40B4-BE49-F238E27FC236}">
                <a16:creationId xmlns:a16="http://schemas.microsoft.com/office/drawing/2014/main" id="{C2843692-0D14-EA4A-9833-744BE71D1EF2}"/>
              </a:ext>
            </a:extLst>
          </p:cNvPr>
          <p:cNvSpPr>
            <a:spLocks noGrp="1"/>
          </p:cNvSpPr>
          <p:nvPr>
            <p:ph type="sldNum" sz="quarter" idx="12"/>
          </p:nvPr>
        </p:nvSpPr>
        <p:spPr/>
        <p:txBody>
          <a:bodyPr/>
          <a:lstStyle/>
          <a:p>
            <a:pPr algn="r"/>
            <a:fld id="{C1222EFF-7CC0-EF4B-B73E-C2ADBFEE8731}" type="slidenum">
              <a:rPr lang="en-US" smtClean="0"/>
              <a:pPr algn="r"/>
              <a:t>58</a:t>
            </a:fld>
            <a:endParaRPr lang="en-US" dirty="0"/>
          </a:p>
        </p:txBody>
      </p:sp>
      <p:pic>
        <p:nvPicPr>
          <p:cNvPr id="5" name="Picture 2">
            <a:extLst>
              <a:ext uri="{FF2B5EF4-FFF2-40B4-BE49-F238E27FC236}">
                <a16:creationId xmlns:a16="http://schemas.microsoft.com/office/drawing/2014/main" id="{603EFA5D-51FA-0E46-8C5B-35DF3387B5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526" b="67658"/>
          <a:stretch/>
        </p:blipFill>
        <p:spPr bwMode="auto">
          <a:xfrm>
            <a:off x="515939" y="2388056"/>
            <a:ext cx="3765302" cy="26778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D59D3D6C-6A32-A747-9785-3F5CCF9437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811" r="10783" b="34199"/>
          <a:stretch/>
        </p:blipFill>
        <p:spPr bwMode="auto">
          <a:xfrm>
            <a:off x="4281241" y="2388056"/>
            <a:ext cx="3560034" cy="26778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6A080CB6-3494-CD4F-8EE1-70A56F323E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14" t="68789" r="4300" b="408"/>
          <a:stretch/>
        </p:blipFill>
        <p:spPr bwMode="auto">
          <a:xfrm>
            <a:off x="7841275" y="2388056"/>
            <a:ext cx="3765302" cy="26778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B7527AE-3F64-6C4A-8DD4-C24A9DE6853B}"/>
              </a:ext>
            </a:extLst>
          </p:cNvPr>
          <p:cNvSpPr txBox="1"/>
          <p:nvPr/>
        </p:nvSpPr>
        <p:spPr>
          <a:xfrm>
            <a:off x="515938" y="5121970"/>
            <a:ext cx="11160123" cy="523220"/>
          </a:xfrm>
          <a:prstGeom prst="rect">
            <a:avLst/>
          </a:prstGeom>
          <a:noFill/>
        </p:spPr>
        <p:txBody>
          <a:bodyPr wrap="square">
            <a:spAutoFit/>
          </a:bodyPr>
          <a:lstStyle/>
          <a:p>
            <a:r>
              <a:rPr lang="en-US" sz="1400" b="1" i="0" dirty="0">
                <a:solidFill>
                  <a:schemeClr val="bg1"/>
                </a:solidFill>
                <a:effectLst/>
              </a:rPr>
              <a:t>(A) Non-bleached specimen exposed to 29.2°C 430 </a:t>
            </a:r>
            <a:r>
              <a:rPr lang="en-US" sz="1400" b="1" i="1" dirty="0">
                <a:solidFill>
                  <a:schemeClr val="bg1"/>
                </a:solidFill>
                <a:effectLst/>
              </a:rPr>
              <a:t>µ</a:t>
            </a:r>
            <a:r>
              <a:rPr lang="en-US" sz="1400" b="1" i="0" dirty="0">
                <a:solidFill>
                  <a:schemeClr val="bg1"/>
                </a:solidFill>
                <a:effectLst/>
              </a:rPr>
              <a:t>atm of CO</a:t>
            </a:r>
            <a:r>
              <a:rPr lang="en-US" sz="1400" b="1" i="0" baseline="-25000" dirty="0">
                <a:solidFill>
                  <a:schemeClr val="bg1"/>
                </a:solidFill>
                <a:effectLst/>
              </a:rPr>
              <a:t>2</a:t>
            </a:r>
            <a:r>
              <a:rPr lang="en-US" sz="1400" b="1" i="0" dirty="0">
                <a:solidFill>
                  <a:schemeClr val="bg1"/>
                </a:solidFill>
                <a:effectLst/>
              </a:rPr>
              <a:t>, (B) partially bleached and</a:t>
            </a:r>
            <a:br>
              <a:rPr lang="en-US" sz="1400" b="1" i="0" dirty="0">
                <a:solidFill>
                  <a:schemeClr val="bg1"/>
                </a:solidFill>
                <a:effectLst/>
              </a:rPr>
            </a:br>
            <a:r>
              <a:rPr lang="en-US" sz="1400" b="1" i="0" dirty="0">
                <a:solidFill>
                  <a:schemeClr val="bg1"/>
                </a:solidFill>
                <a:effectLst/>
              </a:rPr>
              <a:t>(C) completely bleached specimens exposed to 30.7°C 1212 </a:t>
            </a:r>
            <a:r>
              <a:rPr lang="en-US" sz="1400" b="1" i="1" dirty="0">
                <a:solidFill>
                  <a:schemeClr val="bg1"/>
                </a:solidFill>
                <a:effectLst/>
              </a:rPr>
              <a:t>µ</a:t>
            </a:r>
            <a:r>
              <a:rPr lang="en-US" sz="1400" b="1" i="0" dirty="0">
                <a:solidFill>
                  <a:schemeClr val="bg1"/>
                </a:solidFill>
                <a:effectLst/>
              </a:rPr>
              <a:t>atm of CO</a:t>
            </a:r>
            <a:r>
              <a:rPr lang="en-US" sz="1400" b="1" i="0" baseline="-25000" dirty="0">
                <a:solidFill>
                  <a:schemeClr val="bg1"/>
                </a:solidFill>
                <a:effectLst/>
              </a:rPr>
              <a:t>2</a:t>
            </a:r>
            <a:endParaRPr lang="en-AU" sz="1400" b="1" dirty="0">
              <a:solidFill>
                <a:schemeClr val="bg1"/>
              </a:solidFill>
            </a:endParaRPr>
          </a:p>
        </p:txBody>
      </p:sp>
      <p:sp>
        <p:nvSpPr>
          <p:cNvPr id="9" name="TextBox 8">
            <a:extLst>
              <a:ext uri="{FF2B5EF4-FFF2-40B4-BE49-F238E27FC236}">
                <a16:creationId xmlns:a16="http://schemas.microsoft.com/office/drawing/2014/main" id="{854439E3-B880-7846-B320-64AE0A10C22A}"/>
              </a:ext>
            </a:extLst>
          </p:cNvPr>
          <p:cNvSpPr txBox="1"/>
          <p:nvPr/>
        </p:nvSpPr>
        <p:spPr>
          <a:xfrm>
            <a:off x="515938" y="5844095"/>
            <a:ext cx="11160124" cy="461665"/>
          </a:xfrm>
          <a:prstGeom prst="rect">
            <a:avLst/>
          </a:prstGeom>
          <a:noFill/>
        </p:spPr>
        <p:txBody>
          <a:bodyPr wrap="square">
            <a:spAutoFit/>
          </a:bodyPr>
          <a:lstStyle/>
          <a:p>
            <a:r>
              <a:rPr lang="en-AU" sz="1200" i="0" dirty="0">
                <a:solidFill>
                  <a:schemeClr val="bg1"/>
                </a:solidFill>
                <a:effectLst/>
              </a:rPr>
              <a:t>Chloé Brahmi </a:t>
            </a:r>
            <a:r>
              <a:rPr lang="en-AU" sz="1200" i="1" dirty="0">
                <a:solidFill>
                  <a:schemeClr val="bg1"/>
                </a:solidFill>
                <a:effectLst/>
              </a:rPr>
              <a:t>et al., </a:t>
            </a:r>
            <a:r>
              <a:rPr lang="en-AU" sz="1200" i="0" dirty="0">
                <a:solidFill>
                  <a:schemeClr val="bg1"/>
                </a:solidFill>
                <a:effectLst/>
              </a:rPr>
              <a:t>(2019). </a:t>
            </a:r>
            <a:r>
              <a:rPr lang="en-US" sz="1200" i="0" dirty="0">
                <a:solidFill>
                  <a:schemeClr val="bg1"/>
                </a:solidFill>
                <a:effectLst/>
              </a:rPr>
              <a:t>Effects of temperature and pCO2 on the respiration, biomineralization and </a:t>
            </a:r>
            <a:r>
              <a:rPr lang="en-US" sz="1200" i="0" dirty="0" err="1">
                <a:solidFill>
                  <a:schemeClr val="bg1"/>
                </a:solidFill>
                <a:effectLst/>
              </a:rPr>
              <a:t>photophysiology</a:t>
            </a:r>
            <a:r>
              <a:rPr lang="en-US" sz="1200" i="0" dirty="0">
                <a:solidFill>
                  <a:schemeClr val="bg1"/>
                </a:solidFill>
                <a:effectLst/>
              </a:rPr>
              <a:t> of the giant clam </a:t>
            </a:r>
            <a:r>
              <a:rPr lang="en-US" sz="1200" i="1" dirty="0">
                <a:solidFill>
                  <a:schemeClr val="bg1"/>
                </a:solidFill>
                <a:effectLst/>
              </a:rPr>
              <a:t>Tridacna maxima</a:t>
            </a:r>
            <a:r>
              <a:rPr lang="en-US" sz="1200" i="0" dirty="0">
                <a:solidFill>
                  <a:schemeClr val="bg1"/>
                </a:solidFill>
                <a:effectLst/>
              </a:rPr>
              <a:t>. </a:t>
            </a:r>
            <a:r>
              <a:rPr lang="en-US" sz="1200" i="0" dirty="0" err="1">
                <a:solidFill>
                  <a:schemeClr val="bg1"/>
                </a:solidFill>
                <a:effectLst/>
              </a:rPr>
              <a:t>Biorxiv</a:t>
            </a:r>
            <a:r>
              <a:rPr lang="en-US" sz="1200" i="0" dirty="0">
                <a:solidFill>
                  <a:schemeClr val="bg1"/>
                </a:solidFill>
                <a:effectLst/>
              </a:rPr>
              <a:t>. </a:t>
            </a:r>
            <a:r>
              <a:rPr lang="en-AU" sz="1200" dirty="0">
                <a:solidFill>
                  <a:schemeClr val="bg1"/>
                </a:solidFill>
              </a:rPr>
              <a:t>DOI: </a:t>
            </a:r>
            <a:r>
              <a:rPr lang="en-AU" sz="1200" i="0" dirty="0">
                <a:solidFill>
                  <a:schemeClr val="bg1"/>
                </a:solidFill>
                <a:effectLst/>
              </a:rPr>
              <a:t>https://doi.org/10.1101/672907</a:t>
            </a:r>
            <a:endParaRPr lang="en-AU" sz="1200" dirty="0">
              <a:solidFill>
                <a:schemeClr val="bg1"/>
              </a:solidFill>
            </a:endParaRPr>
          </a:p>
        </p:txBody>
      </p:sp>
    </p:spTree>
    <p:extLst>
      <p:ext uri="{BB962C8B-B14F-4D97-AF65-F5344CB8AC3E}">
        <p14:creationId xmlns:p14="http://schemas.microsoft.com/office/powerpoint/2010/main" val="522344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83AC133-D9D1-A948-8CFA-51BB21BA85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00" b="7709"/>
          <a:stretch/>
        </p:blipFill>
        <p:spPr bwMode="auto">
          <a:xfrm>
            <a:off x="11155" y="0"/>
            <a:ext cx="1218084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C05A4D9-8F80-844F-801B-758494CBFFCF}"/>
              </a:ext>
            </a:extLst>
          </p:cNvPr>
          <p:cNvSpPr txBox="1"/>
          <p:nvPr/>
        </p:nvSpPr>
        <p:spPr>
          <a:xfrm>
            <a:off x="11155" y="6581001"/>
            <a:ext cx="10617869" cy="276999"/>
          </a:xfrm>
          <a:prstGeom prst="rect">
            <a:avLst/>
          </a:prstGeom>
          <a:noFill/>
        </p:spPr>
        <p:txBody>
          <a:bodyPr wrap="square">
            <a:spAutoFit/>
          </a:bodyPr>
          <a:lstStyle/>
          <a:p>
            <a:r>
              <a:rPr lang="en-AU" sz="1200" dirty="0">
                <a:solidFill>
                  <a:schemeClr val="bg1"/>
                </a:solidFill>
              </a:rPr>
              <a:t>https://reefs.com/2018/06/25/how-why-this-giant-clam-bleached-on-just-one-side/</a:t>
            </a:r>
          </a:p>
        </p:txBody>
      </p:sp>
      <p:sp>
        <p:nvSpPr>
          <p:cNvPr id="4" name="TextBox 3">
            <a:extLst>
              <a:ext uri="{FF2B5EF4-FFF2-40B4-BE49-F238E27FC236}">
                <a16:creationId xmlns:a16="http://schemas.microsoft.com/office/drawing/2014/main" id="{F3D7BD79-A3DD-2D46-80F9-458E19A359E8}"/>
              </a:ext>
            </a:extLst>
          </p:cNvPr>
          <p:cNvSpPr txBox="1"/>
          <p:nvPr/>
        </p:nvSpPr>
        <p:spPr>
          <a:xfrm>
            <a:off x="8580187" y="679450"/>
            <a:ext cx="2926014" cy="400110"/>
          </a:xfrm>
          <a:prstGeom prst="rect">
            <a:avLst/>
          </a:prstGeom>
          <a:solidFill>
            <a:schemeClr val="bg1"/>
          </a:solidFill>
        </p:spPr>
        <p:txBody>
          <a:bodyPr wrap="square" rtlCol="0">
            <a:spAutoFit/>
          </a:bodyPr>
          <a:lstStyle/>
          <a:p>
            <a:pPr algn="ctr"/>
            <a:r>
              <a:rPr lang="en-AU" sz="2000" dirty="0">
                <a:solidFill>
                  <a:schemeClr val="tx2"/>
                </a:solidFill>
              </a:rPr>
              <a:t>Bleached on 1 side only</a:t>
            </a:r>
          </a:p>
        </p:txBody>
      </p:sp>
    </p:spTree>
    <p:extLst>
      <p:ext uri="{BB962C8B-B14F-4D97-AF65-F5344CB8AC3E}">
        <p14:creationId xmlns:p14="http://schemas.microsoft.com/office/powerpoint/2010/main" val="1013463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8B61A2-99F0-D64D-BBDC-5A986290BF15}"/>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4" t="5062" b="4868"/>
          <a:stretch/>
        </p:blipFill>
        <p:spPr>
          <a:xfrm>
            <a:off x="0" y="0"/>
            <a:ext cx="12191999" cy="6858000"/>
          </a:xfrm>
          <a:prstGeom prst="rect">
            <a:avLst/>
          </a:prstGeom>
        </p:spPr>
      </p:pic>
    </p:spTree>
    <p:extLst>
      <p:ext uri="{BB962C8B-B14F-4D97-AF65-F5344CB8AC3E}">
        <p14:creationId xmlns:p14="http://schemas.microsoft.com/office/powerpoint/2010/main" val="31109651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8CE491-C3B8-0240-A5EF-16A21B16AC89}"/>
              </a:ext>
            </a:extLst>
          </p:cNvPr>
          <p:cNvSpPr>
            <a:spLocks noGrp="1"/>
          </p:cNvSpPr>
          <p:nvPr>
            <p:ph type="sldNum" sz="quarter" idx="13"/>
          </p:nvPr>
        </p:nvSpPr>
        <p:spPr/>
        <p:txBody>
          <a:bodyPr/>
          <a:lstStyle/>
          <a:p>
            <a:pPr algn="r"/>
            <a:fld id="{275F0495-0EA6-8F48-9FDA-F603597FF733}" type="slidenum">
              <a:rPr lang="en-US" smtClean="0"/>
              <a:pPr algn="r"/>
              <a:t>60</a:t>
            </a:fld>
            <a:endParaRPr lang="en-US" dirty="0"/>
          </a:p>
        </p:txBody>
      </p:sp>
      <p:sp>
        <p:nvSpPr>
          <p:cNvPr id="4" name="Title 2">
            <a:extLst>
              <a:ext uri="{FF2B5EF4-FFF2-40B4-BE49-F238E27FC236}">
                <a16:creationId xmlns:a16="http://schemas.microsoft.com/office/drawing/2014/main" id="{7F17E5B2-CA49-2541-B082-789851A90BCC}"/>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solidFill>
                  <a:schemeClr val="bg1"/>
                </a:solidFill>
              </a:rPr>
              <a:t>Why count giant clams &gt;30cm?</a:t>
            </a:r>
          </a:p>
        </p:txBody>
      </p:sp>
      <p:pic>
        <p:nvPicPr>
          <p:cNvPr id="5" name="Picture 4">
            <a:extLst>
              <a:ext uri="{FF2B5EF4-FFF2-40B4-BE49-F238E27FC236}">
                <a16:creationId xmlns:a16="http://schemas.microsoft.com/office/drawing/2014/main" id="{4D1E4F86-A89F-664F-B635-811EC46E4CB4}"/>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8" name="Picture 7">
            <a:extLst>
              <a:ext uri="{FF2B5EF4-FFF2-40B4-BE49-F238E27FC236}">
                <a16:creationId xmlns:a16="http://schemas.microsoft.com/office/drawing/2014/main" id="{E4981A54-66F2-3642-9DD6-25BD5C529189}"/>
              </a:ext>
            </a:extLst>
          </p:cNvPr>
          <p:cNvPicPr>
            <a:picLocks noChangeAspect="1"/>
          </p:cNvPicPr>
          <p:nvPr/>
        </p:nvPicPr>
        <p:blipFill>
          <a:blip r:embed="rId5"/>
          <a:stretch>
            <a:fillRect/>
          </a:stretch>
        </p:blipFill>
        <p:spPr>
          <a:xfrm>
            <a:off x="910307" y="2165279"/>
            <a:ext cx="4295276" cy="1431758"/>
          </a:xfrm>
          <a:prstGeom prst="rect">
            <a:avLst/>
          </a:prstGeom>
          <a:ln>
            <a:solidFill>
              <a:schemeClr val="bg1"/>
            </a:solidFill>
          </a:ln>
        </p:spPr>
      </p:pic>
      <p:sp>
        <p:nvSpPr>
          <p:cNvPr id="9" name="TextBox 8">
            <a:extLst>
              <a:ext uri="{FF2B5EF4-FFF2-40B4-BE49-F238E27FC236}">
                <a16:creationId xmlns:a16="http://schemas.microsoft.com/office/drawing/2014/main" id="{15B99F92-E90F-5742-98C2-A415F1163061}"/>
              </a:ext>
            </a:extLst>
          </p:cNvPr>
          <p:cNvSpPr txBox="1"/>
          <p:nvPr/>
        </p:nvSpPr>
        <p:spPr>
          <a:xfrm>
            <a:off x="824362" y="3850682"/>
            <a:ext cx="4443795" cy="1862048"/>
          </a:xfrm>
          <a:prstGeom prst="rect">
            <a:avLst/>
          </a:prstGeom>
          <a:noFill/>
        </p:spPr>
        <p:txBody>
          <a:bodyPr wrap="square">
            <a:spAutoFit/>
          </a:bodyPr>
          <a:lstStyle/>
          <a:p>
            <a:pPr algn="ctr">
              <a:spcAft>
                <a:spcPts val="1800"/>
              </a:spcAft>
            </a:pPr>
            <a:r>
              <a:rPr lang="en-US" sz="2000" dirty="0">
                <a:solidFill>
                  <a:schemeClr val="bg1"/>
                </a:solidFill>
              </a:rPr>
              <a:t>They are</a:t>
            </a:r>
            <a:br>
              <a:rPr lang="en-US" sz="2000" dirty="0">
                <a:solidFill>
                  <a:schemeClr val="bg1"/>
                </a:solidFill>
              </a:rPr>
            </a:br>
            <a:r>
              <a:rPr lang="en-US" sz="2000" b="1" u="sng" dirty="0">
                <a:solidFill>
                  <a:schemeClr val="bg1"/>
                </a:solidFill>
              </a:rPr>
              <a:t>VULNERABLE</a:t>
            </a:r>
            <a:br>
              <a:rPr lang="en-US" sz="2000" b="1" u="sng" dirty="0">
                <a:solidFill>
                  <a:schemeClr val="bg1"/>
                </a:solidFill>
              </a:rPr>
            </a:br>
            <a:r>
              <a:rPr lang="en-US" sz="2000" b="1" u="sng" dirty="0">
                <a:solidFill>
                  <a:schemeClr val="bg1"/>
                </a:solidFill>
              </a:rPr>
              <a:t>TO EXTINCTION</a:t>
            </a:r>
          </a:p>
          <a:p>
            <a:pPr algn="ctr">
              <a:spcAft>
                <a:spcPts val="1800"/>
              </a:spcAft>
            </a:pPr>
            <a:r>
              <a:rPr lang="en-US" sz="2000" dirty="0">
                <a:solidFill>
                  <a:schemeClr val="bg1"/>
                </a:solidFill>
              </a:rPr>
              <a:t>Only count the clams that are bigger than a ruler (&gt;30cm). </a:t>
            </a:r>
          </a:p>
        </p:txBody>
      </p:sp>
    </p:spTree>
    <p:extLst>
      <p:ext uri="{BB962C8B-B14F-4D97-AF65-F5344CB8AC3E}">
        <p14:creationId xmlns:p14="http://schemas.microsoft.com/office/powerpoint/2010/main" val="37375042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solidFill>
                  <a:schemeClr val="bg1"/>
                </a:solidFill>
              </a:rPr>
              <a:t>Anemonefish</a:t>
            </a:r>
          </a:p>
        </p:txBody>
      </p:sp>
    </p:spTree>
    <p:extLst>
      <p:ext uri="{BB962C8B-B14F-4D97-AF65-F5344CB8AC3E}">
        <p14:creationId xmlns:p14="http://schemas.microsoft.com/office/powerpoint/2010/main" val="10314746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694501-78B8-654B-9401-6F99B26F83BC}"/>
              </a:ext>
            </a:extLst>
          </p:cNvPr>
          <p:cNvSpPr>
            <a:spLocks noGrp="1"/>
          </p:cNvSpPr>
          <p:nvPr>
            <p:ph type="sldNum" sz="quarter" idx="12"/>
          </p:nvPr>
        </p:nvSpPr>
        <p:spPr/>
        <p:txBody>
          <a:bodyPr/>
          <a:lstStyle/>
          <a:p>
            <a:pPr algn="r"/>
            <a:fld id="{A23E3DB6-7D61-2E4C-8C80-E9322AEA1496}" type="slidenum">
              <a:rPr lang="en-US" smtClean="0"/>
              <a:pPr algn="r"/>
              <a:t>62</a:t>
            </a:fld>
            <a:endParaRPr lang="en-US" dirty="0"/>
          </a:p>
        </p:txBody>
      </p:sp>
      <p:sp>
        <p:nvSpPr>
          <p:cNvPr id="5" name="Content Placeholder 1">
            <a:extLst>
              <a:ext uri="{FF2B5EF4-FFF2-40B4-BE49-F238E27FC236}">
                <a16:creationId xmlns:a16="http://schemas.microsoft.com/office/drawing/2014/main" id="{8FC31213-ED92-FD4D-85AE-3D9BBAA47C01}"/>
              </a:ext>
            </a:extLst>
          </p:cNvPr>
          <p:cNvSpPr>
            <a:spLocks noGrp="1"/>
          </p:cNvSpPr>
          <p:nvPr>
            <p:ph idx="1"/>
          </p:nvPr>
        </p:nvSpPr>
        <p:spPr>
          <a:xfrm>
            <a:off x="515939" y="1295656"/>
            <a:ext cx="11160124" cy="4385616"/>
          </a:xfrm>
        </p:spPr>
        <p:txBody>
          <a:bodyPr numCol="2" spcCol="360000"/>
          <a:lstStyle/>
          <a:p>
            <a:pPr>
              <a:spcAft>
                <a:spcPts val="600"/>
              </a:spcAft>
            </a:pPr>
            <a:r>
              <a:rPr lang="en-AU" sz="1500" dirty="0"/>
              <a:t>Please refer to the activity book for more information.</a:t>
            </a:r>
          </a:p>
          <a:p>
            <a:pPr>
              <a:spcAft>
                <a:spcPts val="600"/>
              </a:spcAft>
            </a:pPr>
            <a:endParaRPr lang="en-AU" sz="1500" dirty="0"/>
          </a:p>
        </p:txBody>
      </p:sp>
      <p:sp>
        <p:nvSpPr>
          <p:cNvPr id="6" name="Title 2">
            <a:extLst>
              <a:ext uri="{FF2B5EF4-FFF2-40B4-BE49-F238E27FC236}">
                <a16:creationId xmlns:a16="http://schemas.microsoft.com/office/drawing/2014/main" id="{B03A7CF7-403F-C144-9E41-B2EDB02CE0C0}"/>
              </a:ext>
            </a:extLst>
          </p:cNvPr>
          <p:cNvSpPr>
            <a:spLocks noGrp="1"/>
          </p:cNvSpPr>
          <p:nvPr>
            <p:ph type="title"/>
          </p:nvPr>
        </p:nvSpPr>
        <p:spPr>
          <a:xfrm>
            <a:off x="515938" y="549275"/>
            <a:ext cx="11160124" cy="536575"/>
          </a:xfrm>
        </p:spPr>
        <p:txBody>
          <a:bodyPr/>
          <a:lstStyle/>
          <a:p>
            <a:r>
              <a:rPr lang="en-AU" dirty="0"/>
              <a:t>Idea for conducting anemonefish research.</a:t>
            </a:r>
          </a:p>
        </p:txBody>
      </p:sp>
    </p:spTree>
    <p:extLst>
      <p:ext uri="{BB962C8B-B14F-4D97-AF65-F5344CB8AC3E}">
        <p14:creationId xmlns:p14="http://schemas.microsoft.com/office/powerpoint/2010/main" val="32526476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63</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pPr algn="ctr"/>
            <a:r>
              <a:rPr lang="en-US" sz="3200" dirty="0"/>
              <a:t>Anemonefish are hermaphrodites.</a:t>
            </a:r>
            <a:r>
              <a:rPr lang="en-US" sz="3200" i="1" dirty="0"/>
              <a:t> </a:t>
            </a:r>
          </a:p>
          <a:p>
            <a:pPr algn="ctr"/>
            <a:r>
              <a:rPr lang="en-US" sz="3200" dirty="0"/>
              <a:t>They produce both male </a:t>
            </a:r>
            <a:br>
              <a:rPr lang="en-US" sz="3200" dirty="0"/>
            </a:br>
            <a:r>
              <a:rPr lang="en-US" sz="3200" dirty="0"/>
              <a:t>and female gametes. Only the largest anemonefish </a:t>
            </a:r>
            <a:br>
              <a:rPr lang="en-US" sz="3200" dirty="0"/>
            </a:br>
            <a:r>
              <a:rPr lang="en-US" sz="3200" dirty="0"/>
              <a:t>is female.</a:t>
            </a:r>
          </a:p>
        </p:txBody>
      </p:sp>
      <p:pic>
        <p:nvPicPr>
          <p:cNvPr id="7" name="Picture Placeholder 6">
            <a:extLst>
              <a:ext uri="{FF2B5EF4-FFF2-40B4-BE49-F238E27FC236}">
                <a16:creationId xmlns:a16="http://schemas.microsoft.com/office/drawing/2014/main" id="{6EF4814F-1164-6C40-A29A-4E90695F36D4}"/>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38754235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80D8C8-D2F3-C14D-8728-2624D4A36372}"/>
              </a:ext>
            </a:extLst>
          </p:cNvPr>
          <p:cNvSpPr>
            <a:spLocks noGrp="1"/>
          </p:cNvSpPr>
          <p:nvPr>
            <p:ph type="sldNum" sz="quarter" idx="12"/>
          </p:nvPr>
        </p:nvSpPr>
        <p:spPr/>
        <p:txBody>
          <a:bodyPr/>
          <a:lstStyle/>
          <a:p>
            <a:pPr algn="r"/>
            <a:fld id="{275F0495-0EA6-8F48-9FDA-F603597FF733}" type="slidenum">
              <a:rPr lang="en-US" smtClean="0"/>
              <a:pPr algn="r"/>
              <a:t>64</a:t>
            </a:fld>
            <a:endParaRPr lang="en-US" dirty="0"/>
          </a:p>
        </p:txBody>
      </p:sp>
      <p:sp>
        <p:nvSpPr>
          <p:cNvPr id="3" name="Content Placeholder 2">
            <a:extLst>
              <a:ext uri="{FF2B5EF4-FFF2-40B4-BE49-F238E27FC236}">
                <a16:creationId xmlns:a16="http://schemas.microsoft.com/office/drawing/2014/main" id="{2C4367A0-3C43-ED4B-8DF6-D4948BF72806}"/>
              </a:ext>
            </a:extLst>
          </p:cNvPr>
          <p:cNvSpPr>
            <a:spLocks noGrp="1"/>
          </p:cNvSpPr>
          <p:nvPr>
            <p:ph idx="1"/>
          </p:nvPr>
        </p:nvSpPr>
        <p:spPr/>
        <p:txBody>
          <a:bodyPr/>
          <a:lstStyle/>
          <a:p>
            <a:pPr algn="ctr"/>
            <a:r>
              <a:rPr lang="en-AU" sz="2800" dirty="0"/>
              <a:t>Clownfish make up 43% of the global marine ornamental trade, with 75% of these fish captured from the wild. </a:t>
            </a:r>
          </a:p>
          <a:p>
            <a:pPr algn="ctr"/>
            <a:r>
              <a:rPr lang="en-AU" sz="2800" dirty="0"/>
              <a:t>The aquarium trade is managed in the Great Barrier Reef Marine Park through a restricted number of permits. </a:t>
            </a:r>
          </a:p>
        </p:txBody>
      </p:sp>
      <p:pic>
        <p:nvPicPr>
          <p:cNvPr id="5" name="Picture Placeholder 4">
            <a:extLst>
              <a:ext uri="{FF2B5EF4-FFF2-40B4-BE49-F238E27FC236}">
                <a16:creationId xmlns:a16="http://schemas.microsoft.com/office/drawing/2014/main" id="{C1724877-9CCE-A844-9F4C-9DEA0BFF359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909" r="17909"/>
          <a:stretch>
            <a:fillRect/>
          </a:stretch>
        </p:blipFill>
        <p:spPr>
          <a:prstGeom prst="rect">
            <a:avLst/>
          </a:prstGeom>
        </p:spPr>
      </p:pic>
    </p:spTree>
    <p:extLst>
      <p:ext uri="{BB962C8B-B14F-4D97-AF65-F5344CB8AC3E}">
        <p14:creationId xmlns:p14="http://schemas.microsoft.com/office/powerpoint/2010/main" val="1949821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pPr algn="ctr"/>
            <a:r>
              <a:rPr lang="en-AU" sz="4400" dirty="0"/>
              <a:t>Notice anemonefish are not all the same? </a:t>
            </a:r>
          </a:p>
          <a:p>
            <a:pPr algn="ctr"/>
            <a:r>
              <a:rPr lang="en-AU" sz="4400" dirty="0"/>
              <a:t>Some are more host-specific than others.</a:t>
            </a:r>
          </a:p>
        </p:txBody>
      </p:sp>
      <p:pic>
        <p:nvPicPr>
          <p:cNvPr id="8" name="Picture Placeholder 7">
            <a:extLst>
              <a:ext uri="{FF2B5EF4-FFF2-40B4-BE49-F238E27FC236}">
                <a16:creationId xmlns:a16="http://schemas.microsoft.com/office/drawing/2014/main" id="{81E1A272-CE44-A746-98E2-A4B60E43C0BA}"/>
              </a:ext>
            </a:extLst>
          </p:cNvPr>
          <p:cNvPicPr>
            <a:picLocks noGrp="1" noChangeAspect="1"/>
          </p:cNvPicPr>
          <p:nvPr>
            <p:ph type="pic" sz="quarter" idx="14"/>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14015" r="14015"/>
          <a:stretch/>
        </p:blipFill>
        <p:spPr>
          <a:prstGeom prst="rect">
            <a:avLst/>
          </a:prstGeom>
        </p:spPr>
      </p:pic>
    </p:spTree>
    <p:extLst>
      <p:ext uri="{BB962C8B-B14F-4D97-AF65-F5344CB8AC3E}">
        <p14:creationId xmlns:p14="http://schemas.microsoft.com/office/powerpoint/2010/main" val="11878000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emo can sniff out bleached homes on the Great Barrier Reef | Cairns Post">
            <a:extLst>
              <a:ext uri="{FF2B5EF4-FFF2-40B4-BE49-F238E27FC236}">
                <a16:creationId xmlns:a16="http://schemas.microsoft.com/office/drawing/2014/main" id="{D5A045DA-B27D-1049-AEC0-A197E44370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80ABF8C-FB59-1E44-AF0A-A62BA111EBD8}"/>
              </a:ext>
            </a:extLst>
          </p:cNvPr>
          <p:cNvSpPr txBox="1"/>
          <p:nvPr/>
        </p:nvSpPr>
        <p:spPr>
          <a:xfrm>
            <a:off x="515938" y="549275"/>
            <a:ext cx="2428407" cy="1384995"/>
          </a:xfrm>
          <a:prstGeom prst="rect">
            <a:avLst/>
          </a:prstGeom>
          <a:solidFill>
            <a:schemeClr val="bg1"/>
          </a:solidFill>
        </p:spPr>
        <p:txBody>
          <a:bodyPr wrap="square">
            <a:spAutoFit/>
          </a:bodyPr>
          <a:lstStyle/>
          <a:p>
            <a:pPr algn="ctr"/>
            <a:r>
              <a:rPr lang="en-AU" sz="2800" dirty="0">
                <a:solidFill>
                  <a:schemeClr val="tx2"/>
                </a:solidFill>
              </a:rPr>
              <a:t>White colour: natural or bleached?</a:t>
            </a:r>
          </a:p>
        </p:txBody>
      </p:sp>
      <p:sp>
        <p:nvSpPr>
          <p:cNvPr id="4" name="TextBox 3">
            <a:extLst>
              <a:ext uri="{FF2B5EF4-FFF2-40B4-BE49-F238E27FC236}">
                <a16:creationId xmlns:a16="http://schemas.microsoft.com/office/drawing/2014/main" id="{829EA7B5-21D4-EA4B-BFE9-AAA329C1DC2B}"/>
              </a:ext>
            </a:extLst>
          </p:cNvPr>
          <p:cNvSpPr txBox="1"/>
          <p:nvPr/>
        </p:nvSpPr>
        <p:spPr>
          <a:xfrm>
            <a:off x="6683484" y="6000948"/>
            <a:ext cx="4992579" cy="338554"/>
          </a:xfrm>
          <a:prstGeom prst="rect">
            <a:avLst/>
          </a:prstGeom>
          <a:solidFill>
            <a:schemeClr val="tx2"/>
          </a:solidFill>
        </p:spPr>
        <p:txBody>
          <a:bodyPr wrap="square">
            <a:spAutoFit/>
          </a:bodyPr>
          <a:lstStyle/>
          <a:p>
            <a:r>
              <a:rPr lang="en-US" sz="1600" i="0" dirty="0">
                <a:solidFill>
                  <a:schemeClr val="bg1"/>
                </a:solidFill>
                <a:effectLst/>
                <a:latin typeface="Roboto" panose="02000000000000000000" pitchFamily="2" charset="0"/>
              </a:rPr>
              <a:t>Clownfish in bleached sea anemone at Lizard Island.</a:t>
            </a:r>
            <a:endParaRPr lang="en-AU" sz="1600" dirty="0">
              <a:solidFill>
                <a:schemeClr val="bg1"/>
              </a:solidFill>
            </a:endParaRPr>
          </a:p>
        </p:txBody>
      </p:sp>
      <p:sp>
        <p:nvSpPr>
          <p:cNvPr id="5" name="Rectangle 4">
            <a:extLst>
              <a:ext uri="{FF2B5EF4-FFF2-40B4-BE49-F238E27FC236}">
                <a16:creationId xmlns:a16="http://schemas.microsoft.com/office/drawing/2014/main" id="{92A8C636-B371-174A-8BB5-F73CD2B9D5AB}"/>
              </a:ext>
            </a:extLst>
          </p:cNvPr>
          <p:cNvSpPr/>
          <p:nvPr/>
        </p:nvSpPr>
        <p:spPr>
          <a:xfrm>
            <a:off x="515938" y="6031726"/>
            <a:ext cx="1547218" cy="276999"/>
          </a:xfrm>
          <a:prstGeom prst="rect">
            <a:avLst/>
          </a:prstGeom>
        </p:spPr>
        <p:txBody>
          <a:bodyPr wrap="none">
            <a:spAutoFit/>
          </a:bodyPr>
          <a:lstStyle/>
          <a:p>
            <a:r>
              <a:rPr lang="en-US" sz="1200" dirty="0">
                <a:solidFill>
                  <a:schemeClr val="bg1"/>
                </a:solidFill>
                <a:latin typeface="Roboto" panose="02000000000000000000" pitchFamily="2" charset="0"/>
              </a:rPr>
              <a:t>Picture: Tory Chase</a:t>
            </a:r>
            <a:endParaRPr lang="en-US" sz="1200" dirty="0">
              <a:solidFill>
                <a:schemeClr val="bg1"/>
              </a:solidFill>
            </a:endParaRPr>
          </a:p>
        </p:txBody>
      </p:sp>
    </p:spTree>
    <p:extLst>
      <p:ext uri="{BB962C8B-B14F-4D97-AF65-F5344CB8AC3E}">
        <p14:creationId xmlns:p14="http://schemas.microsoft.com/office/powerpoint/2010/main" val="193406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67</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29115796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pic>
        <p:nvPicPr>
          <p:cNvPr id="5" name="Picture 4">
            <a:extLst>
              <a:ext uri="{FF2B5EF4-FFF2-40B4-BE49-F238E27FC236}">
                <a16:creationId xmlns:a16="http://schemas.microsoft.com/office/drawing/2014/main" id="{D82B2683-BDB3-604F-BAB5-44F200A9DD25}"/>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dirty="0"/>
              <a:t>Why count anemonefish?</a:t>
            </a:r>
          </a:p>
        </p:txBody>
      </p:sp>
    </p:spTree>
    <p:extLst>
      <p:ext uri="{BB962C8B-B14F-4D97-AF65-F5344CB8AC3E}">
        <p14:creationId xmlns:p14="http://schemas.microsoft.com/office/powerpoint/2010/main" val="37761630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69</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pPr algn="ctr"/>
            <a:r>
              <a:rPr lang="en-US" sz="3200" dirty="0"/>
              <a:t>Anemones rarely move location, and are long lived. So, if they go missing </a:t>
            </a:r>
            <a:br>
              <a:rPr lang="en-US" sz="3200" dirty="0"/>
            </a:br>
            <a:r>
              <a:rPr lang="en-US" sz="3200" dirty="0"/>
              <a:t>(or bleach white) this tells us </a:t>
            </a:r>
            <a:r>
              <a:rPr lang="en-US" sz="3200" dirty="0" smtClean="0"/>
              <a:t>that something </a:t>
            </a:r>
            <a:r>
              <a:rPr lang="en-US" sz="3200" dirty="0"/>
              <a:t>is wrong.</a:t>
            </a:r>
          </a:p>
        </p:txBody>
      </p:sp>
      <p:pic>
        <p:nvPicPr>
          <p:cNvPr id="7" name="Picture Placeholder 6">
            <a:extLst>
              <a:ext uri="{FF2B5EF4-FFF2-40B4-BE49-F238E27FC236}">
                <a16:creationId xmlns:a16="http://schemas.microsoft.com/office/drawing/2014/main" id="{77552A65-499B-C842-B51A-FD914272FA98}"/>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2616" r="12616"/>
          <a:stretch>
            <a:fillRect/>
          </a:stretch>
        </p:blipFill>
        <p:spPr>
          <a:prstGeom prst="rect">
            <a:avLst/>
          </a:prstGeom>
        </p:spPr>
      </p:pic>
    </p:spTree>
    <p:extLst>
      <p:ext uri="{BB962C8B-B14F-4D97-AF65-F5344CB8AC3E}">
        <p14:creationId xmlns:p14="http://schemas.microsoft.com/office/powerpoint/2010/main" val="3084013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165B60-AA2E-134C-BB3B-8EDDE494DE32}"/>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2501" b="12499"/>
          <a:stretch/>
        </p:blipFill>
        <p:spPr>
          <a:xfrm>
            <a:off x="0" y="0"/>
            <a:ext cx="12192000" cy="6858000"/>
          </a:xfrm>
          <a:prstGeom prst="rect">
            <a:avLst/>
          </a:prstGeom>
        </p:spPr>
      </p:pic>
    </p:spTree>
    <p:extLst>
      <p:ext uri="{BB962C8B-B14F-4D97-AF65-F5344CB8AC3E}">
        <p14:creationId xmlns:p14="http://schemas.microsoft.com/office/powerpoint/2010/main" val="10802968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 Compressed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solidFill>
                  <a:schemeClr val="bg1"/>
                </a:solidFill>
              </a:rPr>
              <a:t>Butterflyfish</a:t>
            </a:r>
            <a:endParaRPr lang="en-US" sz="5400" dirty="0">
              <a:solidFill>
                <a:schemeClr val="bg1"/>
              </a:solidFill>
            </a:endParaRPr>
          </a:p>
        </p:txBody>
      </p:sp>
    </p:spTree>
    <p:extLst>
      <p:ext uri="{BB962C8B-B14F-4D97-AF65-F5344CB8AC3E}">
        <p14:creationId xmlns:p14="http://schemas.microsoft.com/office/powerpoint/2010/main" val="42734643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9A4F2B-C638-6B4C-8528-2D208352DB4A}"/>
              </a:ext>
            </a:extLst>
          </p:cNvPr>
          <p:cNvSpPr>
            <a:spLocks noGrp="1"/>
          </p:cNvSpPr>
          <p:nvPr>
            <p:ph type="sldNum" sz="quarter" idx="13"/>
          </p:nvPr>
        </p:nvSpPr>
        <p:spPr/>
        <p:txBody>
          <a:bodyPr/>
          <a:lstStyle/>
          <a:p>
            <a:pPr algn="r"/>
            <a:fld id="{275F0495-0EA6-8F48-9FDA-F603597FF733}" type="slidenum">
              <a:rPr lang="en-US" smtClean="0"/>
              <a:pPr algn="r"/>
              <a:t>71</a:t>
            </a:fld>
            <a:endParaRPr lang="en-US" dirty="0"/>
          </a:p>
        </p:txBody>
      </p:sp>
      <p:sp>
        <p:nvSpPr>
          <p:cNvPr id="4" name="Content Placeholder 1">
            <a:extLst>
              <a:ext uri="{FF2B5EF4-FFF2-40B4-BE49-F238E27FC236}">
                <a16:creationId xmlns:a16="http://schemas.microsoft.com/office/drawing/2014/main" id="{A514501C-EA71-B948-A8B3-7EFC701E144A}"/>
              </a:ext>
            </a:extLst>
          </p:cNvPr>
          <p:cNvSpPr txBox="1">
            <a:spLocks/>
          </p:cNvSpPr>
          <p:nvPr/>
        </p:nvSpPr>
        <p:spPr>
          <a:xfrm>
            <a:off x="515939" y="1295656"/>
            <a:ext cx="11160124" cy="4683114"/>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5" name="Title 2">
            <a:extLst>
              <a:ext uri="{FF2B5EF4-FFF2-40B4-BE49-F238E27FC236}">
                <a16:creationId xmlns:a16="http://schemas.microsoft.com/office/drawing/2014/main" id="{B7CA7FAE-AAE4-A049-9E2E-07C08FC0961E}"/>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butterflyfish (and any fish) research.</a:t>
            </a:r>
          </a:p>
        </p:txBody>
      </p:sp>
    </p:spTree>
    <p:extLst>
      <p:ext uri="{BB962C8B-B14F-4D97-AF65-F5344CB8AC3E}">
        <p14:creationId xmlns:p14="http://schemas.microsoft.com/office/powerpoint/2010/main" val="41605106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9D8B4-8BE4-F748-B6E7-859B79336F14}"/>
              </a:ext>
            </a:extLst>
          </p:cNvPr>
          <p:cNvSpPr>
            <a:spLocks noGrp="1"/>
          </p:cNvSpPr>
          <p:nvPr>
            <p:ph type="sldNum" sz="quarter" idx="12"/>
          </p:nvPr>
        </p:nvSpPr>
        <p:spPr/>
        <p:txBody>
          <a:bodyPr/>
          <a:lstStyle/>
          <a:p>
            <a:pPr algn="r"/>
            <a:fld id="{275F0495-0EA6-8F48-9FDA-F603597FF733}" type="slidenum">
              <a:rPr lang="en-US" smtClean="0"/>
              <a:pPr algn="r"/>
              <a:t>72</a:t>
            </a:fld>
            <a:endParaRPr lang="en-US" dirty="0"/>
          </a:p>
        </p:txBody>
      </p:sp>
      <p:sp>
        <p:nvSpPr>
          <p:cNvPr id="3" name="Content Placeholder 2">
            <a:extLst>
              <a:ext uri="{FF2B5EF4-FFF2-40B4-BE49-F238E27FC236}">
                <a16:creationId xmlns:a16="http://schemas.microsoft.com/office/drawing/2014/main" id="{7AC62BE8-2FF7-624D-B036-AAB9B7E5CA5A}"/>
              </a:ext>
            </a:extLst>
          </p:cNvPr>
          <p:cNvSpPr>
            <a:spLocks noGrp="1"/>
          </p:cNvSpPr>
          <p:nvPr>
            <p:ph idx="1"/>
          </p:nvPr>
        </p:nvSpPr>
        <p:spPr/>
        <p:txBody>
          <a:bodyPr/>
          <a:lstStyle/>
          <a:p>
            <a:pPr algn="ctr"/>
            <a:r>
              <a:rPr lang="en-US" sz="4400" dirty="0"/>
              <a:t>Approximately 80 species of butterflyfish have developed their own language. </a:t>
            </a:r>
            <a:endParaRPr lang="en-AU" sz="4400" dirty="0"/>
          </a:p>
        </p:txBody>
      </p:sp>
      <p:pic>
        <p:nvPicPr>
          <p:cNvPr id="7" name="Picture Placeholder 6">
            <a:extLst>
              <a:ext uri="{FF2B5EF4-FFF2-40B4-BE49-F238E27FC236}">
                <a16:creationId xmlns:a16="http://schemas.microsoft.com/office/drawing/2014/main" id="{4C6FA360-DEA4-9745-8D64-894F4ABABA7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85" r="18585"/>
          <a:stretch/>
        </p:blipFill>
        <p:spPr>
          <a:prstGeom prst="rect">
            <a:avLst/>
          </a:prstGeom>
        </p:spPr>
      </p:pic>
    </p:spTree>
    <p:extLst>
      <p:ext uri="{BB962C8B-B14F-4D97-AF65-F5344CB8AC3E}">
        <p14:creationId xmlns:p14="http://schemas.microsoft.com/office/powerpoint/2010/main" val="32108827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5C5B2-1477-154C-BA0C-D15AC7464ED9}"/>
              </a:ext>
            </a:extLst>
          </p:cNvPr>
          <p:cNvSpPr>
            <a:spLocks noGrp="1"/>
          </p:cNvSpPr>
          <p:nvPr>
            <p:ph type="sldNum" sz="quarter" idx="12"/>
          </p:nvPr>
        </p:nvSpPr>
        <p:spPr/>
        <p:txBody>
          <a:bodyPr/>
          <a:lstStyle/>
          <a:p>
            <a:pPr algn="r"/>
            <a:fld id="{275F0495-0EA6-8F48-9FDA-F603597FF733}" type="slidenum">
              <a:rPr lang="en-US" smtClean="0"/>
              <a:pPr algn="r"/>
              <a:t>73</a:t>
            </a:fld>
            <a:endParaRPr lang="en-US" dirty="0"/>
          </a:p>
        </p:txBody>
      </p:sp>
      <p:sp>
        <p:nvSpPr>
          <p:cNvPr id="5" name="Content Placeholder 4">
            <a:extLst>
              <a:ext uri="{FF2B5EF4-FFF2-40B4-BE49-F238E27FC236}">
                <a16:creationId xmlns:a16="http://schemas.microsoft.com/office/drawing/2014/main" id="{C6C42FB8-63DB-B14E-B46A-656D33A9567D}"/>
              </a:ext>
            </a:extLst>
          </p:cNvPr>
          <p:cNvSpPr>
            <a:spLocks noGrp="1"/>
          </p:cNvSpPr>
          <p:nvPr>
            <p:ph idx="1"/>
          </p:nvPr>
        </p:nvSpPr>
        <p:spPr/>
        <p:txBody>
          <a:bodyPr/>
          <a:lstStyle/>
          <a:p>
            <a:pPr algn="ctr"/>
            <a:r>
              <a:rPr lang="en-US" sz="4400" dirty="0"/>
              <a:t>Butterflyfish make sounds using tail slaps, fin kicks, grunts and jumps underwater.</a:t>
            </a:r>
            <a:endParaRPr lang="en-AU" sz="4400" dirty="0"/>
          </a:p>
        </p:txBody>
      </p:sp>
      <p:pic>
        <p:nvPicPr>
          <p:cNvPr id="7" name="Picture Placeholder 6">
            <a:extLst>
              <a:ext uri="{FF2B5EF4-FFF2-40B4-BE49-F238E27FC236}">
                <a16:creationId xmlns:a16="http://schemas.microsoft.com/office/drawing/2014/main" id="{5C480E03-E1A5-E44B-8791-F6838A12411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823" r="7995"/>
          <a:stretch/>
        </p:blipFill>
        <p:spPr>
          <a:xfrm>
            <a:off x="6286500" y="549274"/>
            <a:ext cx="5389563" cy="5594400"/>
          </a:xfrm>
          <a:prstGeom prst="rect">
            <a:avLst/>
          </a:prstGeom>
        </p:spPr>
      </p:pic>
    </p:spTree>
    <p:extLst>
      <p:ext uri="{BB962C8B-B14F-4D97-AF65-F5344CB8AC3E}">
        <p14:creationId xmlns:p14="http://schemas.microsoft.com/office/powerpoint/2010/main" val="3383574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B7D560-773B-0247-A14A-A5B77BCD1C7B}"/>
              </a:ext>
            </a:extLst>
          </p:cNvPr>
          <p:cNvSpPr>
            <a:spLocks noGrp="1"/>
          </p:cNvSpPr>
          <p:nvPr>
            <p:ph type="sldNum" sz="quarter" idx="12"/>
          </p:nvPr>
        </p:nvSpPr>
        <p:spPr/>
        <p:txBody>
          <a:bodyPr/>
          <a:lstStyle/>
          <a:p>
            <a:pPr algn="r"/>
            <a:fld id="{275F0495-0EA6-8F48-9FDA-F603597FF733}" type="slidenum">
              <a:rPr lang="en-US" smtClean="0"/>
              <a:pPr algn="r"/>
              <a:t>74</a:t>
            </a:fld>
            <a:endParaRPr lang="en-US" dirty="0"/>
          </a:p>
        </p:txBody>
      </p:sp>
      <p:sp>
        <p:nvSpPr>
          <p:cNvPr id="3" name="Content Placeholder 2">
            <a:extLst>
              <a:ext uri="{FF2B5EF4-FFF2-40B4-BE49-F238E27FC236}">
                <a16:creationId xmlns:a16="http://schemas.microsoft.com/office/drawing/2014/main" id="{2D60F15B-A031-464A-ADE7-F3753CF5C73B}"/>
              </a:ext>
            </a:extLst>
          </p:cNvPr>
          <p:cNvSpPr>
            <a:spLocks noGrp="1"/>
          </p:cNvSpPr>
          <p:nvPr>
            <p:ph idx="1"/>
          </p:nvPr>
        </p:nvSpPr>
        <p:spPr/>
        <p:txBody>
          <a:bodyPr/>
          <a:lstStyle/>
          <a:p>
            <a:pPr algn="ctr"/>
            <a:r>
              <a:rPr lang="en-US" sz="4400" dirty="0"/>
              <a:t> Their swim bladders are linked to their lateral line to detect </a:t>
            </a:r>
            <a:br>
              <a:rPr lang="en-US" sz="4400" dirty="0"/>
            </a:br>
            <a:r>
              <a:rPr lang="en-US" sz="4400" dirty="0"/>
              <a:t>and amplify these noises.</a:t>
            </a:r>
          </a:p>
        </p:txBody>
      </p:sp>
      <p:pic>
        <p:nvPicPr>
          <p:cNvPr id="5" name="Picture Placeholder 4">
            <a:extLst>
              <a:ext uri="{FF2B5EF4-FFF2-40B4-BE49-F238E27FC236}">
                <a16:creationId xmlns:a16="http://schemas.microsoft.com/office/drawing/2014/main" id="{9D8DA717-B799-0341-922F-8017AD3612B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7284" t="4363" r="33094" b="2741"/>
          <a:stretch/>
        </p:blipFill>
        <p:spPr>
          <a:xfrm>
            <a:off x="6286500" y="549274"/>
            <a:ext cx="5389563" cy="5594400"/>
          </a:xfrm>
          <a:prstGeom prst="rect">
            <a:avLst/>
          </a:prstGeom>
        </p:spPr>
      </p:pic>
    </p:spTree>
    <p:extLst>
      <p:ext uri="{BB962C8B-B14F-4D97-AF65-F5344CB8AC3E}">
        <p14:creationId xmlns:p14="http://schemas.microsoft.com/office/powerpoint/2010/main" val="28441688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lgn="ctr"/>
            <a:r>
              <a:rPr lang="en-US" sz="3200" dirty="0"/>
              <a:t>These sounds might be </a:t>
            </a:r>
            <a:r>
              <a:rPr lang="en-US" sz="3200" dirty="0" smtClean="0"/>
              <a:t>loud for the fish, but are very quiet compared to </a:t>
            </a:r>
            <a:r>
              <a:rPr lang="en-US" sz="3200" dirty="0"/>
              <a:t>the rest of the Reef.</a:t>
            </a:r>
          </a:p>
          <a:p>
            <a:pPr algn="ctr"/>
            <a:r>
              <a:rPr lang="en-US" sz="3200" dirty="0"/>
              <a:t>Put your ears in the water, to hear how loud the Reef sounds on your excursion. </a:t>
            </a:r>
          </a:p>
        </p:txBody>
      </p:sp>
      <p:pic>
        <p:nvPicPr>
          <p:cNvPr id="8" name="Picture Placeholder 7">
            <a:extLst>
              <a:ext uri="{FF2B5EF4-FFF2-40B4-BE49-F238E27FC236}">
                <a16:creationId xmlns:a16="http://schemas.microsoft.com/office/drawing/2014/main" id="{7936EC30-35A3-C640-AA7E-41415126FE7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207" r="14207"/>
          <a:stretch/>
        </p:blipFill>
        <p:spPr>
          <a:prstGeom prst="rect">
            <a:avLst/>
          </a:prstGeom>
        </p:spPr>
      </p:pic>
    </p:spTree>
    <p:extLst>
      <p:ext uri="{BB962C8B-B14F-4D97-AF65-F5344CB8AC3E}">
        <p14:creationId xmlns:p14="http://schemas.microsoft.com/office/powerpoint/2010/main" val="5405083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76</a:t>
            </a:fld>
            <a:endParaRPr lang="en-US" dirty="0"/>
          </a:p>
        </p:txBody>
      </p:sp>
      <p:pic>
        <p:nvPicPr>
          <p:cNvPr id="7" name="Picture 6">
            <a:extLst>
              <a:ext uri="{FF2B5EF4-FFF2-40B4-BE49-F238E27FC236}">
                <a16:creationId xmlns:a16="http://schemas.microsoft.com/office/drawing/2014/main" id="{1DD9A2CE-C9B4-704E-AED8-6A7A498B0F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52" t="15821" r="3867" b="1427"/>
          <a:stretch/>
        </p:blipFill>
        <p:spPr>
          <a:xfrm>
            <a:off x="0" y="1769029"/>
            <a:ext cx="6107479" cy="4163303"/>
          </a:xfrm>
          <a:prstGeom prst="rect">
            <a:avLst/>
          </a:prstGeom>
        </p:spPr>
      </p:pic>
      <p:pic>
        <p:nvPicPr>
          <p:cNvPr id="8" name="Picture 7">
            <a:extLst>
              <a:ext uri="{FF2B5EF4-FFF2-40B4-BE49-F238E27FC236}">
                <a16:creationId xmlns:a16="http://schemas.microsoft.com/office/drawing/2014/main" id="{B43A10C0-9287-3D49-94DD-9A3581ECCA4A}"/>
              </a:ext>
            </a:extLst>
          </p:cNvPr>
          <p:cNvPicPr>
            <a:picLocks noChangeAspect="1"/>
          </p:cNvPicPr>
          <p:nvPr/>
        </p:nvPicPr>
        <p:blipFill rotWithShape="1">
          <a:blip r:embed="rId5"/>
          <a:srcRect l="1533" t="1" r="5668" b="-1"/>
          <a:stretch/>
        </p:blipFill>
        <p:spPr>
          <a:xfrm>
            <a:off x="6107479" y="1769031"/>
            <a:ext cx="6084521" cy="4163303"/>
          </a:xfrm>
          <a:prstGeom prst="rect">
            <a:avLst/>
          </a:prstGeom>
        </p:spPr>
      </p:pic>
    </p:spTree>
    <p:extLst>
      <p:ext uri="{BB962C8B-B14F-4D97-AF65-F5344CB8AC3E}">
        <p14:creationId xmlns:p14="http://schemas.microsoft.com/office/powerpoint/2010/main" val="6160818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77</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reef with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5" name="Picture Placeholder 4">
            <a:extLst>
              <a:ext uri="{FF2B5EF4-FFF2-40B4-BE49-F238E27FC236}">
                <a16:creationId xmlns:a16="http://schemas.microsoft.com/office/drawing/2014/main" id="{D5B3A5DF-379A-5840-93D9-3E6711E00A4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496" r="16496"/>
          <a:stretch/>
        </p:blipFill>
        <p:spPr>
          <a:prstGeom prst="rect">
            <a:avLst/>
          </a:prstGeom>
        </p:spPr>
      </p:pic>
    </p:spTree>
    <p:extLst>
      <p:ext uri="{BB962C8B-B14F-4D97-AF65-F5344CB8AC3E}">
        <p14:creationId xmlns:p14="http://schemas.microsoft.com/office/powerpoint/2010/main" val="25556683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6DD4C6-804E-7545-8331-D34CDB3C561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9810" b="5190"/>
          <a:stretch/>
        </p:blipFill>
        <p:spPr>
          <a:xfrm>
            <a:off x="0" y="0"/>
            <a:ext cx="12192000" cy="6858000"/>
          </a:xfrm>
          <a:prstGeom prst="rect">
            <a:avLst/>
          </a:prstGeom>
        </p:spPr>
      </p:pic>
      <p:sp>
        <p:nvSpPr>
          <p:cNvPr id="4" name="Title 2">
            <a:extLst>
              <a:ext uri="{FF2B5EF4-FFF2-40B4-BE49-F238E27FC236}">
                <a16:creationId xmlns:a16="http://schemas.microsoft.com/office/drawing/2014/main" id="{E73C753D-DC60-5743-A7B3-6C3FC49F8EEC}"/>
              </a:ext>
            </a:extLst>
          </p:cNvPr>
          <p:cNvSpPr txBox="1">
            <a:spLocks/>
          </p:cNvSpPr>
          <p:nvPr/>
        </p:nvSpPr>
        <p:spPr>
          <a:xfrm>
            <a:off x="515938" y="549275"/>
            <a:ext cx="6176410" cy="1279525"/>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solidFill>
                  <a:schemeClr val="bg1"/>
                </a:solidFill>
              </a:rPr>
              <a:t>Grazing </a:t>
            </a:r>
            <a:r>
              <a:rPr lang="en-US" sz="5400" dirty="0" smtClean="0">
                <a:solidFill>
                  <a:schemeClr val="bg1"/>
                </a:solidFill>
              </a:rPr>
              <a:t>herbivores</a:t>
            </a:r>
            <a:r>
              <a:rPr lang="en-US" sz="5400" dirty="0">
                <a:solidFill>
                  <a:schemeClr val="bg1"/>
                </a:solidFill>
              </a:rPr>
              <a:t/>
            </a:r>
            <a:br>
              <a:rPr lang="en-US" sz="5400" dirty="0">
                <a:solidFill>
                  <a:schemeClr val="bg1"/>
                </a:solidFill>
              </a:rPr>
            </a:br>
            <a:r>
              <a:rPr lang="en-US" sz="2000" dirty="0">
                <a:solidFill>
                  <a:schemeClr val="bg1"/>
                </a:solidFill>
              </a:rPr>
              <a:t>Parrotfish / Surgeonfish / Rabbitfish / </a:t>
            </a:r>
            <a:r>
              <a:rPr lang="en-US" sz="2000" dirty="0" err="1">
                <a:solidFill>
                  <a:schemeClr val="bg1"/>
                </a:solidFill>
              </a:rPr>
              <a:t>Unicornfish</a:t>
            </a:r>
            <a:endParaRPr lang="en-US" sz="2000" dirty="0">
              <a:solidFill>
                <a:schemeClr val="bg1"/>
              </a:solidFill>
            </a:endParaRPr>
          </a:p>
        </p:txBody>
      </p:sp>
    </p:spTree>
    <p:extLst>
      <p:ext uri="{BB962C8B-B14F-4D97-AF65-F5344CB8AC3E}">
        <p14:creationId xmlns:p14="http://schemas.microsoft.com/office/powerpoint/2010/main" val="2970649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E4F32F-E8B4-7D43-9B29-F1446C5214E8}"/>
              </a:ext>
            </a:extLst>
          </p:cNvPr>
          <p:cNvSpPr>
            <a:spLocks noGrp="1"/>
          </p:cNvSpPr>
          <p:nvPr>
            <p:ph type="sldNum" sz="quarter" idx="13"/>
          </p:nvPr>
        </p:nvSpPr>
        <p:spPr/>
        <p:txBody>
          <a:bodyPr/>
          <a:lstStyle/>
          <a:p>
            <a:pPr algn="r"/>
            <a:fld id="{275F0495-0EA6-8F48-9FDA-F603597FF733}" type="slidenum">
              <a:rPr lang="en-US" smtClean="0"/>
              <a:pPr algn="r"/>
              <a:t>79</a:t>
            </a:fld>
            <a:endParaRPr lang="en-US" dirty="0"/>
          </a:p>
        </p:txBody>
      </p:sp>
      <p:sp>
        <p:nvSpPr>
          <p:cNvPr id="4" name="Content Placeholder 1">
            <a:extLst>
              <a:ext uri="{FF2B5EF4-FFF2-40B4-BE49-F238E27FC236}">
                <a16:creationId xmlns:a16="http://schemas.microsoft.com/office/drawing/2014/main" id="{B3B2A55A-1CF0-3644-9BE7-E45F3148076A}"/>
              </a:ext>
            </a:extLst>
          </p:cNvPr>
          <p:cNvSpPr txBox="1">
            <a:spLocks/>
          </p:cNvSpPr>
          <p:nvPr/>
        </p:nvSpPr>
        <p:spPr>
          <a:xfrm>
            <a:off x="515939" y="1295656"/>
            <a:ext cx="11160124" cy="4385616"/>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5" name="Title 2">
            <a:extLst>
              <a:ext uri="{FF2B5EF4-FFF2-40B4-BE49-F238E27FC236}">
                <a16:creationId xmlns:a16="http://schemas.microsoft.com/office/drawing/2014/main" id="{58D2F834-FBD2-7B48-A2FB-6BEC393EE727}"/>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grazing herbivore research.</a:t>
            </a:r>
          </a:p>
        </p:txBody>
      </p:sp>
    </p:spTree>
    <p:extLst>
      <p:ext uri="{BB962C8B-B14F-4D97-AF65-F5344CB8AC3E}">
        <p14:creationId xmlns:p14="http://schemas.microsoft.com/office/powerpoint/2010/main" val="4163710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667231-058B-1544-AAFE-0F5FA5CE8F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1" b="15482"/>
          <a:stretch/>
        </p:blipFill>
        <p:spPr>
          <a:xfrm>
            <a:off x="0" y="0"/>
            <a:ext cx="12192000" cy="6869736"/>
          </a:xfrm>
          <a:prstGeom prst="rect">
            <a:avLst/>
          </a:prstGeom>
        </p:spPr>
      </p:pic>
    </p:spTree>
    <p:extLst>
      <p:ext uri="{BB962C8B-B14F-4D97-AF65-F5344CB8AC3E}">
        <p14:creationId xmlns:p14="http://schemas.microsoft.com/office/powerpoint/2010/main" val="7948113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5CB37-2585-084B-AA1C-A9E6F7EA57D4}"/>
              </a:ext>
            </a:extLst>
          </p:cNvPr>
          <p:cNvSpPr>
            <a:spLocks noGrp="1"/>
          </p:cNvSpPr>
          <p:nvPr>
            <p:ph type="sldNum" sz="quarter" idx="12"/>
          </p:nvPr>
        </p:nvSpPr>
        <p:spPr/>
        <p:txBody>
          <a:bodyPr/>
          <a:lstStyle/>
          <a:p>
            <a:pPr algn="r"/>
            <a:fld id="{275F0495-0EA6-8F48-9FDA-F603597FF733}" type="slidenum">
              <a:rPr lang="en-US" smtClean="0"/>
              <a:pPr algn="r"/>
              <a:t>80</a:t>
            </a:fld>
            <a:endParaRPr lang="en-US" dirty="0"/>
          </a:p>
        </p:txBody>
      </p:sp>
      <p:sp>
        <p:nvSpPr>
          <p:cNvPr id="3" name="Content Placeholder 2">
            <a:extLst>
              <a:ext uri="{FF2B5EF4-FFF2-40B4-BE49-F238E27FC236}">
                <a16:creationId xmlns:a16="http://schemas.microsoft.com/office/drawing/2014/main" id="{46AA8128-9486-AD4C-B137-513D92CFC2FD}"/>
              </a:ext>
            </a:extLst>
          </p:cNvPr>
          <p:cNvSpPr>
            <a:spLocks noGrp="1"/>
          </p:cNvSpPr>
          <p:nvPr>
            <p:ph idx="1"/>
          </p:nvPr>
        </p:nvSpPr>
        <p:spPr/>
        <p:txBody>
          <a:bodyPr/>
          <a:lstStyle/>
          <a:p>
            <a:pPr algn="ctr"/>
            <a:r>
              <a:rPr lang="en-US" sz="4000" dirty="0"/>
              <a:t>Grazing herbivores are like the </a:t>
            </a:r>
            <a:r>
              <a:rPr lang="en-US" sz="4000" dirty="0" smtClean="0"/>
              <a:t>lawnmowers </a:t>
            </a:r>
            <a:r>
              <a:rPr lang="en-US" sz="4000" dirty="0"/>
              <a:t>on the Reef.</a:t>
            </a:r>
          </a:p>
        </p:txBody>
      </p:sp>
      <p:pic>
        <p:nvPicPr>
          <p:cNvPr id="7" name="Picture Placeholder 6">
            <a:extLst>
              <a:ext uri="{FF2B5EF4-FFF2-40B4-BE49-F238E27FC236}">
                <a16:creationId xmlns:a16="http://schemas.microsoft.com/office/drawing/2014/main" id="{2B850A63-3E2A-5E48-9B3D-607AD7A1EDC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97" r="13897"/>
          <a:stretch>
            <a:fillRect/>
          </a:stretch>
        </p:blipFill>
        <p:spPr>
          <a:prstGeom prst="rect">
            <a:avLst/>
          </a:prstGeom>
        </p:spPr>
      </p:pic>
    </p:spTree>
    <p:extLst>
      <p:ext uri="{BB962C8B-B14F-4D97-AF65-F5344CB8AC3E}">
        <p14:creationId xmlns:p14="http://schemas.microsoft.com/office/powerpoint/2010/main" val="36883548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BD640A-30D9-E54D-BEC5-FCB29B4A2DE0}"/>
              </a:ext>
            </a:extLst>
          </p:cNvPr>
          <p:cNvSpPr>
            <a:spLocks noGrp="1"/>
          </p:cNvSpPr>
          <p:nvPr>
            <p:ph type="sldNum" sz="quarter" idx="12"/>
          </p:nvPr>
        </p:nvSpPr>
        <p:spPr/>
        <p:txBody>
          <a:bodyPr/>
          <a:lstStyle/>
          <a:p>
            <a:pPr algn="r"/>
            <a:fld id="{275F0495-0EA6-8F48-9FDA-F603597FF733}" type="slidenum">
              <a:rPr lang="en-US" smtClean="0"/>
              <a:pPr algn="r"/>
              <a:t>81</a:t>
            </a:fld>
            <a:endParaRPr lang="en-US" dirty="0"/>
          </a:p>
        </p:txBody>
      </p:sp>
      <p:sp>
        <p:nvSpPr>
          <p:cNvPr id="3" name="Content Placeholder 2">
            <a:extLst>
              <a:ext uri="{FF2B5EF4-FFF2-40B4-BE49-F238E27FC236}">
                <a16:creationId xmlns:a16="http://schemas.microsoft.com/office/drawing/2014/main" id="{1336F3D7-E59B-1D43-A447-191644C916EC}"/>
              </a:ext>
            </a:extLst>
          </p:cNvPr>
          <p:cNvSpPr>
            <a:spLocks noGrp="1"/>
          </p:cNvSpPr>
          <p:nvPr>
            <p:ph idx="1"/>
          </p:nvPr>
        </p:nvSpPr>
        <p:spPr/>
        <p:txBody>
          <a:bodyPr/>
          <a:lstStyle/>
          <a:p>
            <a:pPr algn="ctr"/>
            <a:r>
              <a:rPr lang="en-US" sz="3200" dirty="0"/>
              <a:t>Look for a school of fish that are similar in appearance and size, moving slowly along the reef, foraging or grazing close to the reef substrate. </a:t>
            </a:r>
          </a:p>
        </p:txBody>
      </p:sp>
      <p:pic>
        <p:nvPicPr>
          <p:cNvPr id="5" name="Picture Placeholder 4">
            <a:extLst>
              <a:ext uri="{FF2B5EF4-FFF2-40B4-BE49-F238E27FC236}">
                <a16:creationId xmlns:a16="http://schemas.microsoft.com/office/drawing/2014/main" id="{9D54A061-011C-D848-8F4D-76D3D0F870AF}"/>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906" r="13906"/>
          <a:stretch>
            <a:fillRect/>
          </a:stretch>
        </p:blipFill>
        <p:spPr>
          <a:prstGeom prst="rect">
            <a:avLst/>
          </a:prstGeom>
        </p:spPr>
      </p:pic>
    </p:spTree>
    <p:extLst>
      <p:ext uri="{BB962C8B-B14F-4D97-AF65-F5344CB8AC3E}">
        <p14:creationId xmlns:p14="http://schemas.microsoft.com/office/powerpoint/2010/main" val="10457017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82</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a:t>
            </a:r>
            <a:br>
              <a:rPr lang="en-US" sz="4400" dirty="0"/>
            </a:br>
            <a:r>
              <a:rPr lang="en-US" sz="4400" dirty="0"/>
              <a:t>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6849319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83</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p>
          <a:p>
            <a:pPr algn="ctr">
              <a:spcAft>
                <a:spcPts val="1800"/>
              </a:spcAft>
            </a:pPr>
            <a:r>
              <a:rPr lang="en-US" sz="4400" dirty="0" smtClean="0"/>
              <a:t>Some </a:t>
            </a:r>
            <a:r>
              <a:rPr lang="en-US" sz="4400" dirty="0"/>
              <a:t>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39" r="2239"/>
          <a:stretch>
            <a:fillRect/>
          </a:stretch>
        </p:blipFill>
        <p:spPr>
          <a:prstGeom prst="rect">
            <a:avLst/>
          </a:prstGeom>
        </p:spPr>
      </p:pic>
    </p:spTree>
    <p:extLst>
      <p:ext uri="{BB962C8B-B14F-4D97-AF65-F5344CB8AC3E}">
        <p14:creationId xmlns:p14="http://schemas.microsoft.com/office/powerpoint/2010/main" val="19871045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84</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31161771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C84B3FD-CA3F-194F-AF12-C934D1BF489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8013" r="18013"/>
          <a:stretch>
            <a:fillRect/>
          </a:stretch>
        </p:blipFill>
        <p:spPr>
          <a:prstGeom prst="rect">
            <a:avLst/>
          </a:prstGeom>
        </p:spPr>
      </p:pic>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85</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Why are they called surgeonfish?</a:t>
            </a:r>
          </a:p>
        </p:txBody>
      </p:sp>
      <p:sp>
        <p:nvSpPr>
          <p:cNvPr id="6" name="Arrow: Up 4">
            <a:extLst>
              <a:ext uri="{FF2B5EF4-FFF2-40B4-BE49-F238E27FC236}">
                <a16:creationId xmlns:a16="http://schemas.microsoft.com/office/drawing/2014/main" id="{87FF02B1-4629-0D41-B3DA-4E2B487CCD99}"/>
              </a:ext>
            </a:extLst>
          </p:cNvPr>
          <p:cNvSpPr/>
          <p:nvPr/>
        </p:nvSpPr>
        <p:spPr>
          <a:xfrm rot="19682788">
            <a:off x="9675950" y="3256768"/>
            <a:ext cx="672865" cy="873949"/>
          </a:xfrm>
          <a:prstGeom prst="upArrow">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911168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21911687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37230347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88</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name?</a:t>
            </a:r>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9045096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89</a:t>
            </a:fld>
            <a:endParaRPr lang="en-US" dirty="0"/>
          </a:p>
        </p:txBody>
      </p:sp>
      <p:pic>
        <p:nvPicPr>
          <p:cNvPr id="6" name="Picture 5">
            <a:extLst>
              <a:ext uri="{FF2B5EF4-FFF2-40B4-BE49-F238E27FC236}">
                <a16:creationId xmlns:a16="http://schemas.microsoft.com/office/drawing/2014/main" id="{F06713F4-5DE0-A346-8898-080844C81752}"/>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7" name="Picture 6">
            <a:extLst>
              <a:ext uri="{FF2B5EF4-FFF2-40B4-BE49-F238E27FC236}">
                <a16:creationId xmlns:a16="http://schemas.microsoft.com/office/drawing/2014/main" id="{D91DB49C-8E87-9545-A389-8E8E949D7A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22"/>
          <a:stretch/>
        </p:blipFill>
        <p:spPr>
          <a:xfrm>
            <a:off x="0" y="1769031"/>
            <a:ext cx="6084522" cy="4163303"/>
          </a:xfrm>
          <a:prstGeom prst="rect">
            <a:avLst/>
          </a:prstGeom>
        </p:spPr>
      </p:pic>
    </p:spTree>
    <p:extLst>
      <p:ext uri="{BB962C8B-B14F-4D97-AF65-F5344CB8AC3E}">
        <p14:creationId xmlns:p14="http://schemas.microsoft.com/office/powerpoint/2010/main" val="1488577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3"/>
          </p:nvPr>
        </p:nvSpPr>
        <p:spPr/>
        <p:txBody>
          <a:bodyPr/>
          <a:lstStyle/>
          <a:p>
            <a:pPr algn="r"/>
            <a:fld id="{A23E3DB6-7D61-2E4C-8C80-E9322AEA1496}" type="slidenum">
              <a:rPr lang="en-US" smtClean="0"/>
              <a:pPr algn="r"/>
              <a:t>9</a:t>
            </a:fld>
            <a:endParaRPr lang="en-US" dirty="0"/>
          </a:p>
        </p:txBody>
      </p:sp>
      <p:sp>
        <p:nvSpPr>
          <p:cNvPr id="3" name="Title 2">
            <a:extLst>
              <a:ext uri="{FF2B5EF4-FFF2-40B4-BE49-F238E27FC236}">
                <a16:creationId xmlns:a16="http://schemas.microsoft.com/office/drawing/2014/main" id="{BDC386C5-1934-8C46-981B-4591AF5B4DF8}"/>
              </a:ext>
            </a:extLst>
          </p:cNvPr>
          <p:cNvSpPr>
            <a:spLocks noGrp="1"/>
          </p:cNvSpPr>
          <p:nvPr>
            <p:ph type="title" idx="4294967295"/>
          </p:nvPr>
        </p:nvSpPr>
        <p:spPr>
          <a:xfrm>
            <a:off x="515937" y="2637631"/>
            <a:ext cx="11160125" cy="1582737"/>
          </a:xfrm>
          <a:prstGeom prst="rect">
            <a:avLst/>
          </a:prstGeom>
        </p:spPr>
        <p:txBody>
          <a:bodyPr/>
          <a:lstStyle/>
          <a:p>
            <a:pPr algn="ctr"/>
            <a:r>
              <a:rPr lang="en-US" sz="5400" i="1" dirty="0" smtClean="0">
                <a:solidFill>
                  <a:schemeClr val="bg1"/>
                </a:solidFill>
              </a:rPr>
              <a:t>Why do you think we need to know about the Great Barrier Reef?</a:t>
            </a:r>
            <a:endParaRPr lang="en-US" sz="5400" i="1" dirty="0">
              <a:solidFill>
                <a:schemeClr val="bg1"/>
              </a:solidFill>
            </a:endParaRPr>
          </a:p>
        </p:txBody>
      </p:sp>
    </p:spTree>
    <p:extLst>
      <p:ext uri="{BB962C8B-B14F-4D97-AF65-F5344CB8AC3E}">
        <p14:creationId xmlns:p14="http://schemas.microsoft.com/office/powerpoint/2010/main" val="13717817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pPr>
              <a:spcBef>
                <a:spcPts val="0"/>
              </a:spcBef>
              <a:spcAft>
                <a:spcPts val="1800"/>
              </a:spcAft>
            </a:pPr>
            <a:r>
              <a:rPr lang="en-US" sz="4400" dirty="0"/>
              <a:t>They play a very important role.</a:t>
            </a:r>
          </a:p>
          <a:p>
            <a:pPr>
              <a:spcBef>
                <a:spcPts val="0"/>
              </a:spcBef>
              <a:spcAft>
                <a:spcPts val="1800"/>
              </a:spcAft>
            </a:pPr>
            <a:r>
              <a:rPr lang="en-US" sz="4400" dirty="0"/>
              <a:t>They eat algae that competes </a:t>
            </a:r>
            <a:br>
              <a:rPr lang="en-US" sz="4400" dirty="0"/>
            </a:br>
            <a:r>
              <a:rPr lang="en-US" sz="4400" dirty="0"/>
              <a:t>with coral for space.</a:t>
            </a:r>
          </a:p>
          <a:p>
            <a:pPr>
              <a:spcBef>
                <a:spcPts val="0"/>
              </a:spcBef>
              <a:spcAft>
                <a:spcPts val="1800"/>
              </a:spcAft>
            </a:pPr>
            <a:r>
              <a:rPr lang="en-US" sz="4400" dirty="0"/>
              <a:t>By limiting the growth and spread </a:t>
            </a:r>
            <a:br>
              <a:rPr lang="en-US" sz="4400" dirty="0"/>
            </a:br>
            <a:r>
              <a:rPr lang="en-US" sz="4400" dirty="0"/>
              <a:t>of algae, coral reefs stay healthy </a:t>
            </a:r>
            <a:br>
              <a:rPr lang="en-US" sz="4400" dirty="0"/>
            </a:br>
            <a:r>
              <a:rPr lang="en-US" sz="4400" dirty="0"/>
              <a:t>and resilient.</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90</a:t>
            </a:fld>
            <a:endParaRPr lang="en-US" dirty="0"/>
          </a:p>
        </p:txBody>
      </p:sp>
    </p:spTree>
    <p:extLst>
      <p:ext uri="{BB962C8B-B14F-4D97-AF65-F5344CB8AC3E}">
        <p14:creationId xmlns:p14="http://schemas.microsoft.com/office/powerpoint/2010/main" val="21739549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CC4A88-35E6-774D-98D9-FE058D3495F0}"/>
              </a:ext>
            </a:extLst>
          </p:cNvPr>
          <p:cNvSpPr>
            <a:spLocks noGrp="1"/>
          </p:cNvSpPr>
          <p:nvPr>
            <p:ph type="sldNum" sz="quarter" idx="12"/>
          </p:nvPr>
        </p:nvSpPr>
        <p:spPr/>
        <p:txBody>
          <a:bodyPr/>
          <a:lstStyle/>
          <a:p>
            <a:pPr algn="r"/>
            <a:fld id="{A23E3DB6-7D61-2E4C-8C80-E9322AEA1496}" type="slidenum">
              <a:rPr lang="en-US" smtClean="0"/>
              <a:pPr algn="r"/>
              <a:t>91</a:t>
            </a:fld>
            <a:endParaRPr lang="en-US" dirty="0"/>
          </a:p>
        </p:txBody>
      </p:sp>
      <p:pic>
        <p:nvPicPr>
          <p:cNvPr id="5" name="Picture 4">
            <a:extLst>
              <a:ext uri="{FF2B5EF4-FFF2-40B4-BE49-F238E27FC236}">
                <a16:creationId xmlns:a16="http://schemas.microsoft.com/office/drawing/2014/main" id="{9D9BA125-0BD1-F64D-8516-83E98E10E9F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769031"/>
            <a:ext cx="6123638" cy="4163303"/>
          </a:xfrm>
          <a:prstGeom prst="rect">
            <a:avLst/>
          </a:prstGeom>
        </p:spPr>
      </p:pic>
      <p:pic>
        <p:nvPicPr>
          <p:cNvPr id="6" name="Picture 5">
            <a:extLst>
              <a:ext uri="{FF2B5EF4-FFF2-40B4-BE49-F238E27FC236}">
                <a16:creationId xmlns:a16="http://schemas.microsoft.com/office/drawing/2014/main" id="{39DF0F66-359A-1042-BF96-819A640CFC0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769031"/>
            <a:ext cx="6068362" cy="4163303"/>
          </a:xfrm>
          <a:prstGeom prst="rect">
            <a:avLst/>
          </a:prstGeom>
        </p:spPr>
      </p:pic>
      <p:sp>
        <p:nvSpPr>
          <p:cNvPr id="7" name="Title 2">
            <a:extLst>
              <a:ext uri="{FF2B5EF4-FFF2-40B4-BE49-F238E27FC236}">
                <a16:creationId xmlns:a16="http://schemas.microsoft.com/office/drawing/2014/main" id="{22DC8ACE-06AD-514E-9606-5B89C8B6CD81}"/>
              </a:ext>
            </a:extLst>
          </p:cNvPr>
          <p:cNvSpPr>
            <a:spLocks noGrp="1"/>
          </p:cNvSpPr>
          <p:nvPr>
            <p:ph type="title"/>
          </p:nvPr>
        </p:nvSpPr>
        <p:spPr>
          <a:xfrm>
            <a:off x="515938" y="549275"/>
            <a:ext cx="11160124" cy="536575"/>
          </a:xfrm>
        </p:spPr>
        <p:txBody>
          <a:bodyPr/>
          <a:lstStyle/>
          <a:p>
            <a:pPr algn="ctr"/>
            <a:r>
              <a:rPr lang="en-US" dirty="0"/>
              <a:t>Algae-dominated reef  vs  coral-dominated reef.</a:t>
            </a:r>
          </a:p>
        </p:txBody>
      </p:sp>
    </p:spTree>
    <p:extLst>
      <p:ext uri="{BB962C8B-B14F-4D97-AF65-F5344CB8AC3E}">
        <p14:creationId xmlns:p14="http://schemas.microsoft.com/office/powerpoint/2010/main" val="45463826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92</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42729614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solidFill>
                  <a:schemeClr val="bg1"/>
                </a:solidFill>
              </a:rPr>
              <a:t>Cods and groupers</a:t>
            </a:r>
            <a:br>
              <a:rPr lang="en-AU" sz="5400" dirty="0">
                <a:solidFill>
                  <a:schemeClr val="bg1"/>
                </a:solidFill>
              </a:rPr>
            </a:br>
            <a:r>
              <a:rPr lang="en-AU" sz="2000" dirty="0">
                <a:solidFill>
                  <a:schemeClr val="bg1"/>
                </a:solidFill>
              </a:rPr>
              <a:t>Pronounced grow-per.</a:t>
            </a:r>
            <a:endParaRPr lang="en-US" sz="2000" dirty="0">
              <a:solidFill>
                <a:schemeClr val="bg1"/>
              </a:solidFill>
            </a:endParaRPr>
          </a:p>
        </p:txBody>
      </p:sp>
    </p:spTree>
    <p:extLst>
      <p:ext uri="{BB962C8B-B14F-4D97-AF65-F5344CB8AC3E}">
        <p14:creationId xmlns:p14="http://schemas.microsoft.com/office/powerpoint/2010/main" val="31135527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ED3EC7-AB7D-2244-ACFA-A75FE97B42F6}"/>
              </a:ext>
            </a:extLst>
          </p:cNvPr>
          <p:cNvSpPr>
            <a:spLocks noGrp="1"/>
          </p:cNvSpPr>
          <p:nvPr>
            <p:ph type="sldNum" sz="quarter" idx="13"/>
          </p:nvPr>
        </p:nvSpPr>
        <p:spPr/>
        <p:txBody>
          <a:bodyPr/>
          <a:lstStyle/>
          <a:p>
            <a:pPr algn="r"/>
            <a:fld id="{275F0495-0EA6-8F48-9FDA-F603597FF733}" type="slidenum">
              <a:rPr lang="en-US" smtClean="0"/>
              <a:pPr algn="r"/>
              <a:t>94</a:t>
            </a:fld>
            <a:endParaRPr lang="en-US" dirty="0"/>
          </a:p>
        </p:txBody>
      </p:sp>
      <p:sp>
        <p:nvSpPr>
          <p:cNvPr id="4" name="Content Placeholder 1">
            <a:extLst>
              <a:ext uri="{FF2B5EF4-FFF2-40B4-BE49-F238E27FC236}">
                <a16:creationId xmlns:a16="http://schemas.microsoft.com/office/drawing/2014/main" id="{FDCE9408-42A4-A748-8201-6CEC7692F0B8}"/>
              </a:ext>
            </a:extLst>
          </p:cNvPr>
          <p:cNvSpPr txBox="1">
            <a:spLocks/>
          </p:cNvSpPr>
          <p:nvPr/>
        </p:nvSpPr>
        <p:spPr>
          <a:xfrm>
            <a:off x="515939" y="1295656"/>
            <a:ext cx="11160124" cy="4850312"/>
          </a:xfrm>
          <a:prstGeom prst="rect">
            <a:avLst/>
          </a:prstGeom>
        </p:spPr>
        <p:txBody>
          <a:bodyPr numCol="2" spcCol="360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AU" sz="1500" dirty="0">
                <a:solidFill>
                  <a:schemeClr val="bg1"/>
                </a:solidFill>
              </a:rPr>
              <a:t>Please refer to the activity book for more information.</a:t>
            </a:r>
          </a:p>
        </p:txBody>
      </p:sp>
      <p:sp>
        <p:nvSpPr>
          <p:cNvPr id="5" name="Title 2">
            <a:extLst>
              <a:ext uri="{FF2B5EF4-FFF2-40B4-BE49-F238E27FC236}">
                <a16:creationId xmlns:a16="http://schemas.microsoft.com/office/drawing/2014/main" id="{7EF9CCB5-631C-2A4B-BB56-B622C72E22BE}"/>
              </a:ext>
            </a:extLst>
          </p:cNvPr>
          <p:cNvSpPr txBox="1">
            <a:spLocks/>
          </p:cNvSpPr>
          <p:nvPr/>
        </p:nvSpPr>
        <p:spPr>
          <a:xfrm>
            <a:off x="515938" y="549275"/>
            <a:ext cx="11160124" cy="53657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3200" dirty="0">
                <a:solidFill>
                  <a:schemeClr val="bg1"/>
                </a:solidFill>
              </a:rPr>
              <a:t>Ideas for conducting research on cods and groupers.</a:t>
            </a:r>
          </a:p>
        </p:txBody>
      </p:sp>
    </p:spTree>
    <p:extLst>
      <p:ext uri="{BB962C8B-B14F-4D97-AF65-F5344CB8AC3E}">
        <p14:creationId xmlns:p14="http://schemas.microsoft.com/office/powerpoint/2010/main" val="6112407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27DE5-B115-FC4D-8A3D-BE576EE92249}"/>
              </a:ext>
            </a:extLst>
          </p:cNvPr>
          <p:cNvSpPr>
            <a:spLocks noGrp="1"/>
          </p:cNvSpPr>
          <p:nvPr>
            <p:ph type="sldNum" sz="quarter" idx="12"/>
          </p:nvPr>
        </p:nvSpPr>
        <p:spPr/>
        <p:txBody>
          <a:bodyPr/>
          <a:lstStyle/>
          <a:p>
            <a:pPr algn="r"/>
            <a:fld id="{275F0495-0EA6-8F48-9FDA-F603597FF733}" type="slidenum">
              <a:rPr lang="en-US" smtClean="0"/>
              <a:pPr algn="r"/>
              <a:t>95</a:t>
            </a:fld>
            <a:endParaRPr lang="en-US" dirty="0"/>
          </a:p>
        </p:txBody>
      </p:sp>
      <p:sp>
        <p:nvSpPr>
          <p:cNvPr id="3" name="Content Placeholder 2">
            <a:extLst>
              <a:ext uri="{FF2B5EF4-FFF2-40B4-BE49-F238E27FC236}">
                <a16:creationId xmlns:a16="http://schemas.microsoft.com/office/drawing/2014/main" id="{B5EED3A9-4B95-0A4E-A9DD-6DB480FD2DC9}"/>
              </a:ext>
            </a:extLst>
          </p:cNvPr>
          <p:cNvSpPr>
            <a:spLocks noGrp="1"/>
          </p:cNvSpPr>
          <p:nvPr>
            <p:ph idx="1"/>
          </p:nvPr>
        </p:nvSpPr>
        <p:spPr/>
        <p:txBody>
          <a:bodyPr/>
          <a:lstStyle/>
          <a:p>
            <a:pPr algn="ctr"/>
            <a:r>
              <a:rPr lang="en-US" sz="4400" dirty="0"/>
              <a:t>Cods and groupers belong to the family </a:t>
            </a:r>
            <a:r>
              <a:rPr lang="en-US" sz="4400" i="1" dirty="0"/>
              <a:t>Serranidae</a:t>
            </a:r>
            <a:r>
              <a:rPr lang="en-US" sz="4400" dirty="0"/>
              <a:t> and the sub-family </a:t>
            </a:r>
            <a:r>
              <a:rPr lang="en-US" sz="4400" i="1" dirty="0" err="1"/>
              <a:t>Epinephelinae</a:t>
            </a:r>
            <a:r>
              <a:rPr lang="en-US" sz="4400" dirty="0"/>
              <a:t>.</a:t>
            </a:r>
          </a:p>
        </p:txBody>
      </p:sp>
      <p:pic>
        <p:nvPicPr>
          <p:cNvPr id="5" name="Picture Placeholder 4">
            <a:extLst>
              <a:ext uri="{FF2B5EF4-FFF2-40B4-BE49-F238E27FC236}">
                <a16:creationId xmlns:a16="http://schemas.microsoft.com/office/drawing/2014/main" id="{26BDC6A2-598A-B548-AF5F-BB4EEACC89B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5519" t="1548" r="2243" b="1548"/>
          <a:stretch/>
        </p:blipFill>
        <p:spPr>
          <a:xfrm>
            <a:off x="6286500" y="549274"/>
            <a:ext cx="5389563" cy="5594400"/>
          </a:xfrm>
          <a:prstGeom prst="rect">
            <a:avLst/>
          </a:prstGeom>
        </p:spPr>
      </p:pic>
    </p:spTree>
    <p:extLst>
      <p:ext uri="{BB962C8B-B14F-4D97-AF65-F5344CB8AC3E}">
        <p14:creationId xmlns:p14="http://schemas.microsoft.com/office/powerpoint/2010/main" val="972011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96</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sz="3200" dirty="0"/>
              <a:t>Queensland grouper, also known as giant grouper </a:t>
            </a:r>
            <a:r>
              <a:rPr lang="en-US" sz="3200" i="1" dirty="0"/>
              <a:t>(</a:t>
            </a:r>
            <a:r>
              <a:rPr lang="en-US" sz="3200" i="1" dirty="0" err="1"/>
              <a:t>Epinephelus</a:t>
            </a:r>
            <a:r>
              <a:rPr lang="en-US" sz="3200" i="1" dirty="0"/>
              <a:t> </a:t>
            </a:r>
            <a:r>
              <a:rPr lang="en-US" sz="3200" i="1" dirty="0" err="1"/>
              <a:t>lanceolatus</a:t>
            </a:r>
            <a:r>
              <a:rPr lang="en-US" sz="3200" i="1" dirty="0"/>
              <a:t>)</a:t>
            </a:r>
            <a:r>
              <a:rPr lang="en-US" sz="3200" dirty="0"/>
              <a:t>.</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15803151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97</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endParaRPr lang="en-US" sz="4400" dirty="0"/>
          </a:p>
          <a:p>
            <a:pPr algn="ctr"/>
            <a:r>
              <a:rPr lang="en-US" sz="4400" dirty="0"/>
              <a:t>bony fish on</a:t>
            </a:r>
            <a:br>
              <a:rPr lang="en-US" sz="4400" dirty="0"/>
            </a:br>
            <a:r>
              <a:rPr lang="en-US" sz="4400" dirty="0"/>
              <a:t>the Reef.</a:t>
            </a:r>
          </a:p>
        </p:txBody>
      </p:sp>
      <p:pic>
        <p:nvPicPr>
          <p:cNvPr id="8"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xfrm>
            <a:off x="6286500" y="549274"/>
            <a:ext cx="5389563" cy="5594400"/>
          </a:xfrm>
          <a:prstGeom prst="rect">
            <a:avLst/>
          </a:prstGeom>
        </p:spPr>
      </p:pic>
    </p:spTree>
    <p:extLst>
      <p:ext uri="{BB962C8B-B14F-4D97-AF65-F5344CB8AC3E}">
        <p14:creationId xmlns:p14="http://schemas.microsoft.com/office/powerpoint/2010/main" val="21879083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98</a:t>
            </a:fld>
            <a:endParaRPr lang="en-US" dirty="0"/>
          </a:p>
        </p:txBody>
      </p:sp>
      <p:sp>
        <p:nvSpPr>
          <p:cNvPr id="3" name="Content Placeholder 2">
            <a:extLst>
              <a:ext uri="{FF2B5EF4-FFF2-40B4-BE49-F238E27FC236}">
                <a16:creationId xmlns:a16="http://schemas.microsoft.com/office/drawing/2014/main" id="{38AF81A3-7FC7-7A4A-ACA0-D31B7DD5B932}"/>
              </a:ext>
            </a:extLst>
          </p:cNvPr>
          <p:cNvSpPr>
            <a:spLocks noGrp="1"/>
          </p:cNvSpPr>
          <p:nvPr>
            <p:ph idx="1"/>
          </p:nvPr>
        </p:nvSpPr>
        <p:spPr/>
        <p:txBody>
          <a:bodyPr/>
          <a:lstStyle/>
          <a:p>
            <a:pPr algn="ctr">
              <a:spcAft>
                <a:spcPts val="1800"/>
              </a:spcAft>
            </a:pPr>
            <a:r>
              <a:rPr lang="en-US" sz="3200" dirty="0"/>
              <a:t>Queensland grouper can exhibit territorial behavior.</a:t>
            </a:r>
          </a:p>
          <a:p>
            <a:pPr algn="ctr">
              <a:spcAft>
                <a:spcPts val="1800"/>
              </a:spcAft>
            </a:pPr>
            <a:r>
              <a:rPr lang="en-US" sz="3200" dirty="0"/>
              <a:t>They threaten intruders by shaking their body, opening their mouth or using their swim bladder to make a loud booming noise.</a:t>
            </a:r>
          </a:p>
        </p:txBody>
      </p:sp>
      <p:pic>
        <p:nvPicPr>
          <p:cNvPr id="5" name="Picture Placeholder 4">
            <a:extLst>
              <a:ext uri="{FF2B5EF4-FFF2-40B4-BE49-F238E27FC236}">
                <a16:creationId xmlns:a16="http://schemas.microsoft.com/office/drawing/2014/main" id="{69ECA73E-05C0-6240-A95F-676B99B3572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1447897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99</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bg1"/>
                </a:solidFill>
              </a:rPr>
              <a:t>Click on the image to play the video.</a:t>
            </a:r>
          </a:p>
        </p:txBody>
      </p:sp>
    </p:spTree>
    <p:extLst>
      <p:ext uri="{BB962C8B-B14F-4D97-AF65-F5344CB8AC3E}">
        <p14:creationId xmlns:p14="http://schemas.microsoft.com/office/powerpoint/2010/main" val="3772832428"/>
      </p:ext>
    </p:extLst>
  </p:cSld>
  <p:clrMapOvr>
    <a:masterClrMapping/>
  </p:clrMapOvr>
</p:sld>
</file>

<file path=ppt/theme/theme1.xml><?xml version="1.0" encoding="utf-8"?>
<a:theme xmlns:a="http://schemas.openxmlformats.org/drawingml/2006/main" name="Office Theme">
  <a:themeElements>
    <a:clrScheme name="Custom 4">
      <a:dk1>
        <a:srgbClr val="000000"/>
      </a:dk1>
      <a:lt1>
        <a:srgbClr val="FFFFFF"/>
      </a:lt1>
      <a:dk2>
        <a:srgbClr val="363D41"/>
      </a:dk2>
      <a:lt2>
        <a:srgbClr val="E7E6E6"/>
      </a:lt2>
      <a:accent1>
        <a:srgbClr val="E93E7B"/>
      </a:accent1>
      <a:accent2>
        <a:srgbClr val="98499C"/>
      </a:accent2>
      <a:accent3>
        <a:srgbClr val="000000"/>
      </a:accent3>
      <a:accent4>
        <a:srgbClr val="000000"/>
      </a:accent4>
      <a:accent5>
        <a:srgbClr val="000000"/>
      </a:accent5>
      <a:accent6>
        <a:srgbClr val="000000"/>
      </a:accent6>
      <a:hlink>
        <a:srgbClr val="98499C"/>
      </a:hlink>
      <a:folHlink>
        <a:srgbClr val="E93D7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
    <a:dk1>
      <a:srgbClr val="000000"/>
    </a:dk1>
    <a:lt1>
      <a:srgbClr val="FFFFFF"/>
    </a:lt1>
    <a:dk2>
      <a:srgbClr val="363D41"/>
    </a:dk2>
    <a:lt2>
      <a:srgbClr val="E7E6E6"/>
    </a:lt2>
    <a:accent1>
      <a:srgbClr val="E93E7B"/>
    </a:accent1>
    <a:accent2>
      <a:srgbClr val="98499C"/>
    </a:accent2>
    <a:accent3>
      <a:srgbClr val="000000"/>
    </a:accent3>
    <a:accent4>
      <a:srgbClr val="000000"/>
    </a:accent4>
    <a:accent5>
      <a:srgbClr val="000000"/>
    </a:accent5>
    <a:accent6>
      <a:srgbClr val="000000"/>
    </a:accent6>
    <a:hlink>
      <a:srgbClr val="98499C"/>
    </a:hlink>
    <a:folHlink>
      <a:srgbClr val="E93D7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PROJ-2005426192-318</_dlc_DocId>
    <_dlc_DocIdUrl xmlns="8ccc4631-9afc-4718-b120-5e2e37a03cc7">
      <Url>http://thedock.gbrmpa.gov.au/sites/Projects/P000462/_layouts/15/DocIdRedir.aspx?ID=PROJ-2005426192-318</Url>
      <Description>PROJ-2005426192-318</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Props1.xml><?xml version="1.0" encoding="utf-8"?>
<ds:datastoreItem xmlns:ds="http://schemas.openxmlformats.org/officeDocument/2006/customXml" ds:itemID="{8CD35470-7FAF-4469-877E-647D0A6DCD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FF6BE4-A104-46F4-9431-DA51A9C9C6FD}">
  <ds:schemaRefs>
    <ds:schemaRef ds:uri="http://schemas.microsoft.com/sharepoint/events"/>
  </ds:schemaRefs>
</ds:datastoreItem>
</file>

<file path=customXml/itemProps3.xml><?xml version="1.0" encoding="utf-8"?>
<ds:datastoreItem xmlns:ds="http://schemas.openxmlformats.org/officeDocument/2006/customXml" ds:itemID="{FA827CCF-54B8-423F-B669-98C5639DEA98}">
  <ds:schemaRefs>
    <ds:schemaRef ds:uri="http://schemas.microsoft.com/sharepoint/v3/contenttype/forms"/>
  </ds:schemaRefs>
</ds:datastoreItem>
</file>

<file path=customXml/itemProps4.xml><?xml version="1.0" encoding="utf-8"?>
<ds:datastoreItem xmlns:ds="http://schemas.openxmlformats.org/officeDocument/2006/customXml" ds:itemID="{2C906367-D017-49E8-A59E-A61727D27F9A}">
  <ds:schemaRefs>
    <ds:schemaRef ds:uri="http://schemas.openxmlformats.org/package/2006/metadata/core-properties"/>
    <ds:schemaRef ds:uri="http://purl.org/dc/elements/1.1/"/>
    <ds:schemaRef ds:uri="http://schemas.microsoft.com/office/2006/metadata/properties"/>
    <ds:schemaRef ds:uri="http://purl.org/dc/dcmitype/"/>
    <ds:schemaRef ds:uri="http://www.w3.org/XML/1998/namespace"/>
    <ds:schemaRef ds:uri="http://schemas.microsoft.com/office/2006/documentManagement/types"/>
    <ds:schemaRef ds:uri="http://schemas.microsoft.com/office/infopath/2007/PartnerControls"/>
    <ds:schemaRef ds:uri="8ccc4631-9afc-4718-b120-5e2e37a03cc7"/>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784</TotalTime>
  <Words>7176</Words>
  <Application>Microsoft Office PowerPoint</Application>
  <PresentationFormat>Widescreen</PresentationFormat>
  <Paragraphs>1131</Paragraphs>
  <Slides>257</Slides>
  <Notes>211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257</vt:i4>
      </vt:variant>
    </vt:vector>
  </HeadingPairs>
  <TitlesOfParts>
    <vt:vector size="267" baseType="lpstr">
      <vt:lpstr>apercu-pro</vt:lpstr>
      <vt:lpstr>Arial</vt:lpstr>
      <vt:lpstr>Arial</vt:lpstr>
      <vt:lpstr>Arial Body</vt:lpstr>
      <vt:lpstr>Calibri</vt:lpstr>
      <vt:lpstr>proxima-nova</vt:lpstr>
      <vt:lpstr>Roboto</vt:lpstr>
      <vt:lpstr>Times New Roman</vt:lpstr>
      <vt:lpstr>Wingdings</vt:lpstr>
      <vt:lpstr>Office Theme</vt:lpstr>
      <vt:lpstr>Be a Marine Biologist for a Day </vt:lpstr>
      <vt:lpstr>PowerPoint Presentation</vt:lpstr>
      <vt:lpstr>PowerPoint Presentation</vt:lpstr>
      <vt:lpstr>PowerPoint Presentation</vt:lpstr>
      <vt:lpstr>What do you think of  when you see these pictures?</vt:lpstr>
      <vt:lpstr>PowerPoint Presentation</vt:lpstr>
      <vt:lpstr>PowerPoint Presentation</vt:lpstr>
      <vt:lpstr>PowerPoint Presentation</vt:lpstr>
      <vt:lpstr>Why do you think we need to know about the Great Barrier Reef?</vt:lpstr>
      <vt:lpstr>PowerPoint Presentation</vt:lpstr>
      <vt:lpstr>PowerPoint Presentation</vt:lpstr>
      <vt:lpstr>PowerPoint Presentation</vt:lpstr>
      <vt:lpstr>PowerPoint Presentation</vt:lpstr>
      <vt:lpstr>PowerPoint Presentation</vt:lpstr>
      <vt:lpstr>Threats to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count in 10 minutes. </vt:lpstr>
      <vt:lpstr>Why count these animals in particular?</vt:lpstr>
      <vt:lpstr>PowerPoint Presentation</vt:lpstr>
      <vt:lpstr>PowerPoint Presentation</vt:lpstr>
      <vt:lpstr>PowerPoint Presentation</vt:lpstr>
      <vt:lpstr>How will you count them?</vt:lpstr>
      <vt:lpstr>How you will count them.</vt:lpstr>
      <vt:lpstr>PowerPoint Presentation</vt:lpstr>
      <vt:lpstr>PowerPoint Presentation</vt:lpstr>
      <vt:lpstr>PowerPoint Presentation</vt:lpstr>
      <vt:lpstr>Sea cucumber</vt:lpstr>
      <vt:lpstr>Ideas for conducting sea cucumber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cucumbers? What is their functional role?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Giant clams, like corals, are susceptible to bleaching. What causes giant clams to bleach?</vt:lpstr>
      <vt:lpstr>PowerPoint Presentation</vt:lpstr>
      <vt:lpstr>PowerPoint Presentation</vt:lpstr>
      <vt:lpstr>PowerPoint Presentation</vt:lpstr>
      <vt:lpstr>Idea for conducting anemonefish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Algae-dominated reef  vs  coral-dominated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potato cod (Epinephelus tukula),  is another massive reef fish.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the very big cods  and groupers &gt;50cm?</vt:lpstr>
      <vt:lpstr>PowerPoint Presentation</vt:lpstr>
      <vt:lpstr>PowerPoint Presentation</vt:lpstr>
      <vt:lpstr>PowerPoint Presentation</vt:lpstr>
      <vt:lpstr>Spot the difference. Hint: compare the shape of the tail.</vt:lpstr>
      <vt:lpstr>PowerPoint Presentation</vt:lpstr>
      <vt:lpstr>PowerPoint Presentation</vt:lpstr>
      <vt:lpstr>PowerPoint Presentation</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The Great Barrier Reef is home to 6 of the world’s 7 species of marine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your snorkel, your reef guide will help you complete this section, ready for database entry.</vt:lpstr>
      <vt:lpstr>After your snorkel, your reef guide will help you complete this table, ready for database entry.</vt:lpstr>
      <vt:lpstr>Let us know if you have students interested and capable of completing this advanced section* as well.  *Requires further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What to bring.</vt:lpstr>
      <vt:lpstr>PowerPoint Presentation</vt:lpstr>
      <vt:lpstr>What your reef guide will provide. (multiplied by number of buddy pairs)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60</cp:revision>
  <dcterms:created xsi:type="dcterms:W3CDTF">2021-08-15T07:02:58Z</dcterms:created>
  <dcterms:modified xsi:type="dcterms:W3CDTF">2021-11-04T23:43:05Z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7d24167b-5174-4b85-bff4-a6b24cb883b4</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2977ece0-f645-443b-9c23-4663e7dfc6a7</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{7d24167b-5174-4b85-bff4-a6b24cb883b4}</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y fmtid="{D5CDD505-2E9C-101B-9397-08002B2CF9AE}" pid="15" name="RecordPoint_SubmissionDate">
    <vt:lpwstr/>
  </property>
  <property fmtid="{D5CDD505-2E9C-101B-9397-08002B2CF9AE}" pid="16" name="RecordPoint_RecordNumberSubmitted">
    <vt:lpwstr/>
  </property>
  <property fmtid="{D5CDD505-2E9C-101B-9397-08002B2CF9AE}" pid="17" name="RecordPoint_ActiveItemMoved">
    <vt:lpwstr/>
  </property>
  <property fmtid="{D5CDD505-2E9C-101B-9397-08002B2CF9AE}" pid="18" name="RecordPoint_RecordFormat">
    <vt:lpwstr/>
  </property>
  <property fmtid="{D5CDD505-2E9C-101B-9397-08002B2CF9AE}" pid="19" name="RecordPoint_SubmissionCompleted">
    <vt:lpwstr/>
  </property>
</Properties>
</file>