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95"/>
  </p:notesMasterIdLst>
  <p:sldIdLst>
    <p:sldId id="257" r:id="rId6"/>
    <p:sldId id="1127" r:id="rId7"/>
    <p:sldId id="1427" r:id="rId8"/>
    <p:sldId id="1428" r:id="rId9"/>
    <p:sldId id="602" r:id="rId10"/>
    <p:sldId id="1129" r:id="rId11"/>
    <p:sldId id="1384" r:id="rId12"/>
    <p:sldId id="1209" r:id="rId13"/>
    <p:sldId id="617" r:id="rId14"/>
    <p:sldId id="1210" r:id="rId15"/>
    <p:sldId id="1386" r:id="rId16"/>
    <p:sldId id="1211" r:id="rId17"/>
    <p:sldId id="624" r:id="rId18"/>
    <p:sldId id="1421" r:id="rId19"/>
    <p:sldId id="1422" r:id="rId20"/>
    <p:sldId id="1425" r:id="rId21"/>
    <p:sldId id="1212" r:id="rId22"/>
    <p:sldId id="1132" r:id="rId23"/>
    <p:sldId id="1213" r:id="rId24"/>
    <p:sldId id="1387" r:id="rId25"/>
    <p:sldId id="1388" r:id="rId26"/>
    <p:sldId id="1215" r:id="rId27"/>
    <p:sldId id="1389" r:id="rId28"/>
    <p:sldId id="1218" r:id="rId29"/>
    <p:sldId id="1219" r:id="rId30"/>
    <p:sldId id="1220" r:id="rId31"/>
    <p:sldId id="1390" r:id="rId32"/>
    <p:sldId id="594" r:id="rId33"/>
    <p:sldId id="1226" r:id="rId34"/>
    <p:sldId id="1227" r:id="rId35"/>
    <p:sldId id="1228" r:id="rId36"/>
    <p:sldId id="1229" r:id="rId37"/>
    <p:sldId id="1230" r:id="rId38"/>
    <p:sldId id="1391" r:id="rId39"/>
    <p:sldId id="1236" r:id="rId40"/>
    <p:sldId id="1392" r:id="rId41"/>
    <p:sldId id="1237" r:id="rId42"/>
    <p:sldId id="1238" r:id="rId43"/>
    <p:sldId id="1239" r:id="rId44"/>
    <p:sldId id="1240" r:id="rId45"/>
    <p:sldId id="1241" r:id="rId46"/>
    <p:sldId id="1139" r:id="rId47"/>
    <p:sldId id="1242" r:id="rId48"/>
    <p:sldId id="1243" r:id="rId49"/>
    <p:sldId id="1244" r:id="rId50"/>
    <p:sldId id="1245" r:id="rId51"/>
    <p:sldId id="1393" r:id="rId52"/>
    <p:sldId id="1394" r:id="rId53"/>
    <p:sldId id="1248" r:id="rId54"/>
    <p:sldId id="1249" r:id="rId55"/>
    <p:sldId id="1250" r:id="rId56"/>
    <p:sldId id="1251" r:id="rId57"/>
    <p:sldId id="1252" r:id="rId58"/>
    <p:sldId id="1253" r:id="rId59"/>
    <p:sldId id="1258" r:id="rId60"/>
    <p:sldId id="1254" r:id="rId61"/>
    <p:sldId id="1256" r:id="rId62"/>
    <p:sldId id="1257" r:id="rId63"/>
    <p:sldId id="1395" r:id="rId64"/>
    <p:sldId id="1259" r:id="rId65"/>
    <p:sldId id="1260" r:id="rId66"/>
    <p:sldId id="1261" r:id="rId67"/>
    <p:sldId id="1263" r:id="rId68"/>
    <p:sldId id="1262" r:id="rId69"/>
    <p:sldId id="1264" r:id="rId70"/>
    <p:sldId id="1266" r:id="rId71"/>
    <p:sldId id="1268" r:id="rId72"/>
    <p:sldId id="1269" r:id="rId73"/>
    <p:sldId id="1270" r:id="rId74"/>
    <p:sldId id="1271" r:id="rId75"/>
    <p:sldId id="1272" r:id="rId76"/>
    <p:sldId id="1396" r:id="rId77"/>
    <p:sldId id="1274" r:id="rId78"/>
    <p:sldId id="1275" r:id="rId79"/>
    <p:sldId id="1276" r:id="rId80"/>
    <p:sldId id="1277" r:id="rId81"/>
    <p:sldId id="1278" r:id="rId82"/>
    <p:sldId id="1149" r:id="rId83"/>
    <p:sldId id="1279" r:id="rId84"/>
    <p:sldId id="1280" r:id="rId85"/>
    <p:sldId id="1281" r:id="rId86"/>
    <p:sldId id="1282" r:id="rId87"/>
    <p:sldId id="1283" r:id="rId88"/>
    <p:sldId id="1284" r:id="rId89"/>
    <p:sldId id="1285" r:id="rId90"/>
    <p:sldId id="1287" r:id="rId91"/>
    <p:sldId id="1288" r:id="rId92"/>
    <p:sldId id="1289" r:id="rId93"/>
    <p:sldId id="1290" r:id="rId94"/>
    <p:sldId id="1291" r:id="rId95"/>
    <p:sldId id="1292" r:id="rId96"/>
    <p:sldId id="900" r:id="rId97"/>
    <p:sldId id="899" r:id="rId98"/>
    <p:sldId id="1293" r:id="rId99"/>
    <p:sldId id="1420" r:id="rId100"/>
    <p:sldId id="1296" r:id="rId101"/>
    <p:sldId id="1419" r:id="rId102"/>
    <p:sldId id="1297" r:id="rId103"/>
    <p:sldId id="1298" r:id="rId104"/>
    <p:sldId id="1299" r:id="rId105"/>
    <p:sldId id="1303" r:id="rId106"/>
    <p:sldId id="1300" r:id="rId107"/>
    <p:sldId id="1397" r:id="rId108"/>
    <p:sldId id="1301" r:id="rId109"/>
    <p:sldId id="1398" r:id="rId110"/>
    <p:sldId id="1304" r:id="rId111"/>
    <p:sldId id="1305" r:id="rId112"/>
    <p:sldId id="1306" r:id="rId113"/>
    <p:sldId id="1307" r:id="rId114"/>
    <p:sldId id="1308" r:id="rId115"/>
    <p:sldId id="1399" r:id="rId116"/>
    <p:sldId id="1400" r:id="rId117"/>
    <p:sldId id="1401" r:id="rId118"/>
    <p:sldId id="1402" r:id="rId119"/>
    <p:sldId id="1309" r:id="rId120"/>
    <p:sldId id="1311" r:id="rId121"/>
    <p:sldId id="1312" r:id="rId122"/>
    <p:sldId id="1313" r:id="rId123"/>
    <p:sldId id="1314" r:id="rId124"/>
    <p:sldId id="1315" r:id="rId125"/>
    <p:sldId id="1165" r:id="rId126"/>
    <p:sldId id="1318" r:id="rId127"/>
    <p:sldId id="1319" r:id="rId128"/>
    <p:sldId id="1321" r:id="rId129"/>
    <p:sldId id="1403" r:id="rId130"/>
    <p:sldId id="1404" r:id="rId131"/>
    <p:sldId id="1405" r:id="rId132"/>
    <p:sldId id="1406" r:id="rId133"/>
    <p:sldId id="1407" r:id="rId134"/>
    <p:sldId id="1408" r:id="rId135"/>
    <p:sldId id="1409" r:id="rId136"/>
    <p:sldId id="1410" r:id="rId137"/>
    <p:sldId id="1411" r:id="rId138"/>
    <p:sldId id="1412" r:id="rId139"/>
    <p:sldId id="1413" r:id="rId140"/>
    <p:sldId id="1323" r:id="rId141"/>
    <p:sldId id="1324" r:id="rId142"/>
    <p:sldId id="881" r:id="rId143"/>
    <p:sldId id="1325" r:id="rId144"/>
    <p:sldId id="1326" r:id="rId145"/>
    <p:sldId id="1328" r:id="rId146"/>
    <p:sldId id="1329" r:id="rId147"/>
    <p:sldId id="1330" r:id="rId148"/>
    <p:sldId id="1331" r:id="rId149"/>
    <p:sldId id="1414" r:id="rId150"/>
    <p:sldId id="1345" r:id="rId151"/>
    <p:sldId id="1332" r:id="rId152"/>
    <p:sldId id="1335" r:id="rId153"/>
    <p:sldId id="1334" r:id="rId154"/>
    <p:sldId id="1336" r:id="rId155"/>
    <p:sldId id="1337" r:id="rId156"/>
    <p:sldId id="1338" r:id="rId157"/>
    <p:sldId id="1339" r:id="rId158"/>
    <p:sldId id="1333" r:id="rId159"/>
    <p:sldId id="1347" r:id="rId160"/>
    <p:sldId id="1415" r:id="rId161"/>
    <p:sldId id="1416" r:id="rId162"/>
    <p:sldId id="1350" r:id="rId163"/>
    <p:sldId id="1351" r:id="rId164"/>
    <p:sldId id="1194" r:id="rId165"/>
    <p:sldId id="1352" r:id="rId166"/>
    <p:sldId id="1353" r:id="rId167"/>
    <p:sldId id="1354" r:id="rId168"/>
    <p:sldId id="1355" r:id="rId169"/>
    <p:sldId id="1356" r:id="rId170"/>
    <p:sldId id="1357" r:id="rId171"/>
    <p:sldId id="1358" r:id="rId172"/>
    <p:sldId id="1359" r:id="rId173"/>
    <p:sldId id="1360" r:id="rId174"/>
    <p:sldId id="1361" r:id="rId175"/>
    <p:sldId id="1363" r:id="rId176"/>
    <p:sldId id="1365" r:id="rId177"/>
    <p:sldId id="1366" r:id="rId178"/>
    <p:sldId id="1367" r:id="rId179"/>
    <p:sldId id="1368" r:id="rId180"/>
    <p:sldId id="1426" r:id="rId181"/>
    <p:sldId id="1369" r:id="rId182"/>
    <p:sldId id="1370" r:id="rId183"/>
    <p:sldId id="1371" r:id="rId184"/>
    <p:sldId id="1372" r:id="rId185"/>
    <p:sldId id="1373" r:id="rId186"/>
    <p:sldId id="1374" r:id="rId187"/>
    <p:sldId id="1375" r:id="rId188"/>
    <p:sldId id="1376" r:id="rId189"/>
    <p:sldId id="1377" r:id="rId190"/>
    <p:sldId id="1378" r:id="rId191"/>
    <p:sldId id="1380" r:id="rId192"/>
    <p:sldId id="1417" r:id="rId193"/>
    <p:sldId id="1383" r:id="rId1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127"/>
            <p14:sldId id="1427"/>
            <p14:sldId id="1428"/>
            <p14:sldId id="602"/>
            <p14:sldId id="1129"/>
            <p14:sldId id="1384"/>
            <p14:sldId id="1209"/>
            <p14:sldId id="617"/>
            <p14:sldId id="1210"/>
            <p14:sldId id="1386"/>
            <p14:sldId id="1211"/>
            <p14:sldId id="624"/>
            <p14:sldId id="1421"/>
            <p14:sldId id="1422"/>
            <p14:sldId id="1425"/>
            <p14:sldId id="1212"/>
            <p14:sldId id="1132"/>
            <p14:sldId id="1213"/>
            <p14:sldId id="1387"/>
            <p14:sldId id="1388"/>
            <p14:sldId id="1215"/>
            <p14:sldId id="1389"/>
            <p14:sldId id="1218"/>
            <p14:sldId id="1219"/>
            <p14:sldId id="1220"/>
            <p14:sldId id="1390"/>
            <p14:sldId id="594"/>
            <p14:sldId id="1226"/>
            <p14:sldId id="1227"/>
            <p14:sldId id="1228"/>
            <p14:sldId id="1229"/>
            <p14:sldId id="1230"/>
            <p14:sldId id="1391"/>
            <p14:sldId id="1236"/>
            <p14:sldId id="1392"/>
            <p14:sldId id="1237"/>
            <p14:sldId id="1238"/>
            <p14:sldId id="1239"/>
            <p14:sldId id="1240"/>
            <p14:sldId id="1241"/>
            <p14:sldId id="1139"/>
            <p14:sldId id="1242"/>
            <p14:sldId id="1243"/>
            <p14:sldId id="1244"/>
            <p14:sldId id="1245"/>
            <p14:sldId id="1393"/>
            <p14:sldId id="1394"/>
            <p14:sldId id="1248"/>
            <p14:sldId id="1249"/>
            <p14:sldId id="1250"/>
            <p14:sldId id="1251"/>
            <p14:sldId id="1252"/>
            <p14:sldId id="1253"/>
            <p14:sldId id="1258"/>
            <p14:sldId id="1254"/>
            <p14:sldId id="1256"/>
            <p14:sldId id="1257"/>
            <p14:sldId id="1395"/>
            <p14:sldId id="1259"/>
            <p14:sldId id="1260"/>
            <p14:sldId id="1261"/>
            <p14:sldId id="1263"/>
            <p14:sldId id="1262"/>
            <p14:sldId id="1264"/>
            <p14:sldId id="1266"/>
            <p14:sldId id="1268"/>
            <p14:sldId id="1269"/>
            <p14:sldId id="1270"/>
            <p14:sldId id="1271"/>
            <p14:sldId id="1272"/>
            <p14:sldId id="1396"/>
            <p14:sldId id="1274"/>
            <p14:sldId id="1275"/>
            <p14:sldId id="1276"/>
            <p14:sldId id="1277"/>
            <p14:sldId id="1278"/>
            <p14:sldId id="1149"/>
            <p14:sldId id="1279"/>
            <p14:sldId id="1280"/>
            <p14:sldId id="1281"/>
            <p14:sldId id="1282"/>
            <p14:sldId id="1283"/>
            <p14:sldId id="1284"/>
            <p14:sldId id="1285"/>
            <p14:sldId id="1287"/>
            <p14:sldId id="1288"/>
            <p14:sldId id="1289"/>
            <p14:sldId id="1290"/>
            <p14:sldId id="1291"/>
            <p14:sldId id="1292"/>
            <p14:sldId id="900"/>
            <p14:sldId id="899"/>
            <p14:sldId id="1293"/>
            <p14:sldId id="1420"/>
            <p14:sldId id="1296"/>
            <p14:sldId id="1419"/>
            <p14:sldId id="1297"/>
            <p14:sldId id="1298"/>
            <p14:sldId id="1299"/>
            <p14:sldId id="1303"/>
            <p14:sldId id="1300"/>
            <p14:sldId id="1397"/>
            <p14:sldId id="1301"/>
            <p14:sldId id="1398"/>
            <p14:sldId id="1304"/>
            <p14:sldId id="1305"/>
            <p14:sldId id="1306"/>
            <p14:sldId id="1307"/>
            <p14:sldId id="1308"/>
            <p14:sldId id="1399"/>
            <p14:sldId id="1400"/>
            <p14:sldId id="1401"/>
            <p14:sldId id="1402"/>
            <p14:sldId id="1309"/>
            <p14:sldId id="1311"/>
            <p14:sldId id="1312"/>
            <p14:sldId id="1313"/>
            <p14:sldId id="1314"/>
            <p14:sldId id="1315"/>
            <p14:sldId id="1165"/>
            <p14:sldId id="1318"/>
            <p14:sldId id="1319"/>
            <p14:sldId id="1321"/>
            <p14:sldId id="1403"/>
            <p14:sldId id="1404"/>
            <p14:sldId id="1405"/>
            <p14:sldId id="1406"/>
            <p14:sldId id="1407"/>
            <p14:sldId id="1408"/>
            <p14:sldId id="1409"/>
            <p14:sldId id="1410"/>
            <p14:sldId id="1411"/>
            <p14:sldId id="1412"/>
            <p14:sldId id="1413"/>
            <p14:sldId id="1323"/>
            <p14:sldId id="1324"/>
            <p14:sldId id="881"/>
            <p14:sldId id="1325"/>
            <p14:sldId id="1326"/>
            <p14:sldId id="1328"/>
            <p14:sldId id="1329"/>
            <p14:sldId id="1330"/>
            <p14:sldId id="1331"/>
            <p14:sldId id="1414"/>
            <p14:sldId id="1345"/>
            <p14:sldId id="1332"/>
            <p14:sldId id="1335"/>
            <p14:sldId id="1334"/>
            <p14:sldId id="1336"/>
            <p14:sldId id="1337"/>
            <p14:sldId id="1338"/>
            <p14:sldId id="1339"/>
            <p14:sldId id="1333"/>
            <p14:sldId id="1347"/>
            <p14:sldId id="1415"/>
            <p14:sldId id="1416"/>
            <p14:sldId id="1350"/>
            <p14:sldId id="1351"/>
            <p14:sldId id="1194"/>
            <p14:sldId id="1352"/>
            <p14:sldId id="1353"/>
            <p14:sldId id="1354"/>
            <p14:sldId id="1355"/>
            <p14:sldId id="1356"/>
            <p14:sldId id="1357"/>
            <p14:sldId id="1358"/>
            <p14:sldId id="1359"/>
            <p14:sldId id="1360"/>
            <p14:sldId id="1361"/>
            <p14:sldId id="1363"/>
            <p14:sldId id="1365"/>
            <p14:sldId id="1366"/>
            <p14:sldId id="1367"/>
            <p14:sldId id="1368"/>
            <p14:sldId id="1426"/>
          </p14:sldIdLst>
        </p14:section>
        <p14:section name="Teacher Instructions" id="{C5F01435-1456-594E-8DFA-731DB9446D88}">
          <p14:sldIdLst>
            <p14:sldId id="1369"/>
            <p14:sldId id="1370"/>
            <p14:sldId id="1371"/>
            <p14:sldId id="1372"/>
            <p14:sldId id="1373"/>
            <p14:sldId id="1374"/>
            <p14:sldId id="1375"/>
            <p14:sldId id="1376"/>
            <p14:sldId id="1377"/>
            <p14:sldId id="1378"/>
            <p14:sldId id="1380"/>
            <p14:sldId id="1417"/>
            <p14:sldId id="1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77" autoAdjust="0"/>
    <p:restoredTop sz="91860"/>
  </p:normalViewPr>
  <p:slideViewPr>
    <p:cSldViewPr snapToGrid="0" snapToObjects="1" showGuides="1">
      <p:cViewPr varScale="1">
        <p:scale>
          <a:sx n="106" d="100"/>
          <a:sy n="106" d="100"/>
        </p:scale>
        <p:origin x="612" y="9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slide" Target="slides/slide178.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notesMaster" Target="notesMasters/notesMaster1.xml"/><Relationship Id="rId190" Type="http://schemas.openxmlformats.org/officeDocument/2006/relationships/slide" Target="slides/slide185.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presProps" Target="presProps.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viewProps" Target="viewProps.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theme" Target="theme/theme1.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14911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C. Jones, Copyright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18</a:t>
            </a:fld>
            <a:endParaRPr lang="en-AU"/>
          </a:p>
        </p:txBody>
      </p:sp>
    </p:spTree>
    <p:extLst>
      <p:ext uri="{BB962C8B-B14F-4D97-AF65-F5344CB8AC3E}">
        <p14:creationId xmlns:p14="http://schemas.microsoft.com/office/powerpoint/2010/main" val="177737801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123</a:t>
            </a:fld>
            <a:endParaRPr lang="en-US"/>
          </a:p>
        </p:txBody>
      </p:sp>
    </p:spTree>
    <p:extLst>
      <p:ext uri="{BB962C8B-B14F-4D97-AF65-F5344CB8AC3E}">
        <p14:creationId xmlns:p14="http://schemas.microsoft.com/office/powerpoint/2010/main" val="26255814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124</a:t>
            </a:fld>
            <a:endParaRPr lang="en-US"/>
          </a:p>
        </p:txBody>
      </p:sp>
    </p:spTree>
    <p:extLst>
      <p:ext uri="{BB962C8B-B14F-4D97-AF65-F5344CB8AC3E}">
        <p14:creationId xmlns:p14="http://schemas.microsoft.com/office/powerpoint/2010/main" val="233661304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125</a:t>
            </a:fld>
            <a:endParaRPr lang="en-US"/>
          </a:p>
        </p:txBody>
      </p:sp>
    </p:spTree>
    <p:extLst>
      <p:ext uri="{BB962C8B-B14F-4D97-AF65-F5344CB8AC3E}">
        <p14:creationId xmlns:p14="http://schemas.microsoft.com/office/powerpoint/2010/main" val="57834431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spend their entire lives in the water, except for when they breed. Turtle breeding season is over summer. Turtles do not breed until they are 30 years of</a:t>
            </a:r>
            <a:r>
              <a:rPr lang="en-AU" dirty="0"/>
              <a:t> </a:t>
            </a:r>
            <a:r>
              <a:rPr lang="en-US" dirty="0"/>
              <a:t>age. They swim back to the same place they were born, sometimes 1000s of kilometers away, to find a mate and become pregnant. </a:t>
            </a:r>
            <a:r>
              <a:rPr lang="en-AU" dirty="0"/>
              <a:t>Image: J.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126</a:t>
            </a:fld>
            <a:endParaRPr lang="en-US"/>
          </a:p>
        </p:txBody>
      </p:sp>
    </p:spTree>
    <p:extLst>
      <p:ext uri="{BB962C8B-B14F-4D97-AF65-F5344CB8AC3E}">
        <p14:creationId xmlns:p14="http://schemas.microsoft.com/office/powerpoint/2010/main" val="45467263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127</a:t>
            </a:fld>
            <a:endParaRPr lang="en-US"/>
          </a:p>
        </p:txBody>
      </p:sp>
    </p:spTree>
    <p:extLst>
      <p:ext uri="{BB962C8B-B14F-4D97-AF65-F5344CB8AC3E}">
        <p14:creationId xmlns:p14="http://schemas.microsoft.com/office/powerpoint/2010/main" val="393161073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 can spend 4 to 6 hours on the beach. It looks exhausting. </a:t>
            </a:r>
            <a:r>
              <a:rPr lang="en-AU" dirty="0"/>
              <a:t>Image: J.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128</a:t>
            </a:fld>
            <a:endParaRPr lang="en-US"/>
          </a:p>
        </p:txBody>
      </p:sp>
    </p:spTree>
    <p:extLst>
      <p:ext uri="{BB962C8B-B14F-4D97-AF65-F5344CB8AC3E}">
        <p14:creationId xmlns:p14="http://schemas.microsoft.com/office/powerpoint/2010/main" val="96427772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eggs are laid, the mother covers the nest and returns to the water. </a:t>
            </a:r>
            <a:r>
              <a:rPr lang="en-AU" dirty="0"/>
              <a:t>Image: C. </a:t>
            </a:r>
            <a:r>
              <a:rPr lang="en-AU" dirty="0" err="1"/>
              <a:t>Moltzen</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129</a:t>
            </a:fld>
            <a:endParaRPr lang="en-US"/>
          </a:p>
        </p:txBody>
      </p:sp>
    </p:spTree>
    <p:extLst>
      <p:ext uri="{BB962C8B-B14F-4D97-AF65-F5344CB8AC3E}">
        <p14:creationId xmlns:p14="http://schemas.microsoft.com/office/powerpoint/2010/main" val="373240506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131</a:t>
            </a:fld>
            <a:endParaRPr lang="en-US"/>
          </a:p>
        </p:txBody>
      </p:sp>
    </p:spTree>
    <p:extLst>
      <p:ext uri="{BB962C8B-B14F-4D97-AF65-F5344CB8AC3E}">
        <p14:creationId xmlns:p14="http://schemas.microsoft.com/office/powerpoint/2010/main" val="303671719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132</a:t>
            </a:fld>
            <a:endParaRPr lang="en-US"/>
          </a:p>
        </p:txBody>
      </p:sp>
    </p:spTree>
    <p:extLst>
      <p:ext uri="{BB962C8B-B14F-4D97-AF65-F5344CB8AC3E}">
        <p14:creationId xmlns:p14="http://schemas.microsoft.com/office/powerpoint/2010/main" val="43783655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133</a:t>
            </a:fld>
            <a:endParaRPr lang="en-US"/>
          </a:p>
        </p:txBody>
      </p:sp>
    </p:spTree>
    <p:extLst>
      <p:ext uri="{BB962C8B-B14F-4D97-AF65-F5344CB8AC3E}">
        <p14:creationId xmlns:p14="http://schemas.microsoft.com/office/powerpoint/2010/main" val="3829515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a:t>
            </a:fld>
            <a:endParaRPr lang="en-US"/>
          </a:p>
        </p:txBody>
      </p:sp>
    </p:spTree>
    <p:extLst>
      <p:ext uri="{BB962C8B-B14F-4D97-AF65-F5344CB8AC3E}">
        <p14:creationId xmlns:p14="http://schemas.microsoft.com/office/powerpoint/2010/main" val="191915973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134</a:t>
            </a:fld>
            <a:endParaRPr lang="en-US"/>
          </a:p>
        </p:txBody>
      </p:sp>
    </p:spTree>
    <p:extLst>
      <p:ext uri="{BB962C8B-B14F-4D97-AF65-F5344CB8AC3E}">
        <p14:creationId xmlns:p14="http://schemas.microsoft.com/office/powerpoint/2010/main" val="1862567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135</a:t>
            </a:fld>
            <a:endParaRPr lang="en-US"/>
          </a:p>
        </p:txBody>
      </p:sp>
    </p:spTree>
    <p:extLst>
      <p:ext uri="{BB962C8B-B14F-4D97-AF65-F5344CB8AC3E}">
        <p14:creationId xmlns:p14="http://schemas.microsoft.com/office/powerpoint/2010/main" val="27023462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joYlPlQqdAA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136</a:t>
            </a:fld>
            <a:endParaRPr lang="en-US"/>
          </a:p>
        </p:txBody>
      </p:sp>
    </p:spTree>
    <p:extLst>
      <p:ext uri="{BB962C8B-B14F-4D97-AF65-F5344CB8AC3E}">
        <p14:creationId xmlns:p14="http://schemas.microsoft.com/office/powerpoint/2010/main" val="242811020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137</a:t>
            </a:fld>
            <a:endParaRPr lang="en-US"/>
          </a:p>
        </p:txBody>
      </p:sp>
    </p:spTree>
    <p:extLst>
      <p:ext uri="{BB962C8B-B14F-4D97-AF65-F5344CB8AC3E}">
        <p14:creationId xmlns:p14="http://schemas.microsoft.com/office/powerpoint/2010/main" val="176054180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https://theconversation.com/ghostnets-fish-on-marine-rubbish-threatens-northern-australian-turtles-11585</a:t>
            </a:r>
          </a:p>
        </p:txBody>
      </p:sp>
      <p:sp>
        <p:nvSpPr>
          <p:cNvPr id="4" name="Slide Number Placeholder 3"/>
          <p:cNvSpPr>
            <a:spLocks noGrp="1"/>
          </p:cNvSpPr>
          <p:nvPr>
            <p:ph type="sldNum" sz="quarter" idx="5"/>
          </p:nvPr>
        </p:nvSpPr>
        <p:spPr/>
        <p:txBody>
          <a:bodyPr/>
          <a:lstStyle/>
          <a:p>
            <a:fld id="{234FA360-BF07-4CF2-9CA5-041D33D8111D}" type="slidenum">
              <a:rPr lang="en-AU" smtClean="0"/>
              <a:t>138</a:t>
            </a:fld>
            <a:endParaRPr lang="en-AU"/>
          </a:p>
        </p:txBody>
      </p:sp>
    </p:spTree>
    <p:extLst>
      <p:ext uri="{BB962C8B-B14F-4D97-AF65-F5344CB8AC3E}">
        <p14:creationId xmlns:p14="http://schemas.microsoft.com/office/powerpoint/2010/main" val="143207169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UyaGjSMEjsA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139</a:t>
            </a:fld>
            <a:endParaRPr lang="en-US"/>
          </a:p>
        </p:txBody>
      </p:sp>
    </p:spTree>
    <p:extLst>
      <p:ext uri="{BB962C8B-B14F-4D97-AF65-F5344CB8AC3E}">
        <p14:creationId xmlns:p14="http://schemas.microsoft.com/office/powerpoint/2010/main" val="361519280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Images: (left): https://</a:t>
            </a:r>
            <a:r>
              <a:rPr lang="en-AU" dirty="0" err="1"/>
              <a:t>www.gbrmpa.gov.au</a:t>
            </a:r>
            <a:r>
              <a:rPr lang="en-AU" dirty="0"/>
              <a:t>/our-work/threats-to-the-reef/marine-debris, (rights); C. Miller, Copyright Commonwealth of Australia</a:t>
            </a:r>
            <a:r>
              <a:rPr lang="en-AU" baseline="0" dirty="0"/>
              <a:t>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140</a:t>
            </a:fld>
            <a:endParaRPr lang="en-US"/>
          </a:p>
        </p:txBody>
      </p:sp>
    </p:spTree>
    <p:extLst>
      <p:ext uri="{BB962C8B-B14F-4D97-AF65-F5344CB8AC3E}">
        <p14:creationId xmlns:p14="http://schemas.microsoft.com/office/powerpoint/2010/main" val="389923839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141</a:t>
            </a:fld>
            <a:endParaRPr lang="en-US"/>
          </a:p>
        </p:txBody>
      </p:sp>
    </p:spTree>
    <p:extLst>
      <p:ext uri="{BB962C8B-B14F-4D97-AF65-F5344CB8AC3E}">
        <p14:creationId xmlns:p14="http://schemas.microsoft.com/office/powerpoint/2010/main" val="134390174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142</a:t>
            </a:fld>
            <a:endParaRPr lang="en-US"/>
          </a:p>
        </p:txBody>
      </p:sp>
    </p:spTree>
    <p:extLst>
      <p:ext uri="{BB962C8B-B14F-4D97-AF65-F5344CB8AC3E}">
        <p14:creationId xmlns:p14="http://schemas.microsoft.com/office/powerpoint/2010/main" val="53193152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144</a:t>
            </a:fld>
            <a:endParaRPr lang="en-US"/>
          </a:p>
        </p:txBody>
      </p:sp>
    </p:spTree>
    <p:extLst>
      <p:ext uri="{BB962C8B-B14F-4D97-AF65-F5344CB8AC3E}">
        <p14:creationId xmlns:p14="http://schemas.microsoft.com/office/powerpoint/2010/main" val="1899334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Reef Monitoring Survey Course</a:t>
            </a:r>
          </a:p>
        </p:txBody>
      </p:sp>
      <p:sp>
        <p:nvSpPr>
          <p:cNvPr id="4" name="Slide Number Placeholder 3"/>
          <p:cNvSpPr>
            <a:spLocks noGrp="1"/>
          </p:cNvSpPr>
          <p:nvPr>
            <p:ph type="sldNum" sz="quarter" idx="5"/>
          </p:nvPr>
        </p:nvSpPr>
        <p:spPr/>
        <p:txBody>
          <a:bodyPr/>
          <a:lstStyle/>
          <a:p>
            <a:fld id="{B9742E52-36FF-A241-B71F-ABA947B51DE1}" type="slidenum">
              <a:rPr lang="en-US" smtClean="0"/>
              <a:t>22</a:t>
            </a:fld>
            <a:endParaRPr lang="en-US"/>
          </a:p>
        </p:txBody>
      </p:sp>
    </p:spTree>
    <p:extLst>
      <p:ext uri="{BB962C8B-B14F-4D97-AF65-F5344CB8AC3E}">
        <p14:creationId xmlns:p14="http://schemas.microsoft.com/office/powerpoint/2010/main" val="180386136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145</a:t>
            </a:fld>
            <a:endParaRPr lang="en-US"/>
          </a:p>
        </p:txBody>
      </p:sp>
    </p:spTree>
    <p:extLst>
      <p:ext uri="{BB962C8B-B14F-4D97-AF65-F5344CB8AC3E}">
        <p14:creationId xmlns:p14="http://schemas.microsoft.com/office/powerpoint/2010/main" val="293242128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146</a:t>
            </a:fld>
            <a:endParaRPr lang="en-US"/>
          </a:p>
        </p:txBody>
      </p:sp>
    </p:spTree>
    <p:extLst>
      <p:ext uri="{BB962C8B-B14F-4D97-AF65-F5344CB8AC3E}">
        <p14:creationId xmlns:p14="http://schemas.microsoft.com/office/powerpoint/2010/main" val="173243428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147</a:t>
            </a:fld>
            <a:endParaRPr lang="en-US"/>
          </a:p>
        </p:txBody>
      </p:sp>
    </p:spTree>
    <p:extLst>
      <p:ext uri="{BB962C8B-B14F-4D97-AF65-F5344CB8AC3E}">
        <p14:creationId xmlns:p14="http://schemas.microsoft.com/office/powerpoint/2010/main" val="293479293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148</a:t>
            </a:fld>
            <a:endParaRPr lang="en-US"/>
          </a:p>
        </p:txBody>
      </p:sp>
    </p:spTree>
    <p:extLst>
      <p:ext uri="{BB962C8B-B14F-4D97-AF65-F5344CB8AC3E}">
        <p14:creationId xmlns:p14="http://schemas.microsoft.com/office/powerpoint/2010/main" val="74812171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149</a:t>
            </a:fld>
            <a:endParaRPr lang="en-US"/>
          </a:p>
        </p:txBody>
      </p:sp>
    </p:spTree>
    <p:extLst>
      <p:ext uri="{BB962C8B-B14F-4D97-AF65-F5344CB8AC3E}">
        <p14:creationId xmlns:p14="http://schemas.microsoft.com/office/powerpoint/2010/main" val="313110466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150</a:t>
            </a:fld>
            <a:endParaRPr lang="en-US"/>
          </a:p>
        </p:txBody>
      </p:sp>
    </p:spTree>
    <p:extLst>
      <p:ext uri="{BB962C8B-B14F-4D97-AF65-F5344CB8AC3E}">
        <p14:creationId xmlns:p14="http://schemas.microsoft.com/office/powerpoint/2010/main" val="56561916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151</a:t>
            </a:fld>
            <a:endParaRPr lang="en-US"/>
          </a:p>
        </p:txBody>
      </p:sp>
    </p:spTree>
    <p:extLst>
      <p:ext uri="{BB962C8B-B14F-4D97-AF65-F5344CB8AC3E}">
        <p14:creationId xmlns:p14="http://schemas.microsoft.com/office/powerpoint/2010/main" val="196955031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152</a:t>
            </a:fld>
            <a:endParaRPr lang="en-US"/>
          </a:p>
        </p:txBody>
      </p:sp>
    </p:spTree>
    <p:extLst>
      <p:ext uri="{BB962C8B-B14F-4D97-AF65-F5344CB8AC3E}">
        <p14:creationId xmlns:p14="http://schemas.microsoft.com/office/powerpoint/2010/main" val="6521872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153</a:t>
            </a:fld>
            <a:endParaRPr lang="en-US"/>
          </a:p>
        </p:txBody>
      </p:sp>
    </p:spTree>
    <p:extLst>
      <p:ext uri="{BB962C8B-B14F-4D97-AF65-F5344CB8AC3E}">
        <p14:creationId xmlns:p14="http://schemas.microsoft.com/office/powerpoint/2010/main" val="369500066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Hoppen,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154</a:t>
            </a:fld>
            <a:endParaRPr lang="en-US"/>
          </a:p>
        </p:txBody>
      </p:sp>
    </p:spTree>
    <p:extLst>
      <p:ext uri="{BB962C8B-B14F-4D97-AF65-F5344CB8AC3E}">
        <p14:creationId xmlns:p14="http://schemas.microsoft.com/office/powerpoint/2010/main" val="3610618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Reef Guide/s 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307060196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(Left) J. </a:t>
            </a:r>
            <a:r>
              <a:rPr lang="en-AU" dirty="0" err="1"/>
              <a:t>Sumerling</a:t>
            </a:r>
            <a:r>
              <a:rPr lang="en-AU" dirty="0"/>
              <a:t>, </a:t>
            </a:r>
            <a:r>
              <a:rPr lang="en-US" dirty="0"/>
              <a:t>Copyright Commonwealth of Australia (GBRMPA)</a:t>
            </a:r>
            <a:r>
              <a:rPr lang="en-AU" baseline="0" dirty="0"/>
              <a:t>; (Right)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155</a:t>
            </a:fld>
            <a:endParaRPr lang="en-US"/>
          </a:p>
        </p:txBody>
      </p:sp>
    </p:spTree>
    <p:extLst>
      <p:ext uri="{BB962C8B-B14F-4D97-AF65-F5344CB8AC3E}">
        <p14:creationId xmlns:p14="http://schemas.microsoft.com/office/powerpoint/2010/main" val="365246343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156</a:t>
            </a:fld>
            <a:endParaRPr lang="en-US"/>
          </a:p>
        </p:txBody>
      </p:sp>
    </p:spTree>
    <p:extLst>
      <p:ext uri="{BB962C8B-B14F-4D97-AF65-F5344CB8AC3E}">
        <p14:creationId xmlns:p14="http://schemas.microsoft.com/office/powerpoint/2010/main" val="310649157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157</a:t>
            </a:fld>
            <a:endParaRPr lang="en-US"/>
          </a:p>
        </p:txBody>
      </p:sp>
    </p:spTree>
    <p:extLst>
      <p:ext uri="{BB962C8B-B14F-4D97-AF65-F5344CB8AC3E}">
        <p14:creationId xmlns:p14="http://schemas.microsoft.com/office/powerpoint/2010/main" val="341746761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159</a:t>
            </a:fld>
            <a:endParaRPr lang="en-US"/>
          </a:p>
        </p:txBody>
      </p:sp>
    </p:spTree>
    <p:extLst>
      <p:ext uri="{BB962C8B-B14F-4D97-AF65-F5344CB8AC3E}">
        <p14:creationId xmlns:p14="http://schemas.microsoft.com/office/powerpoint/2010/main" val="186830293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Batley,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160</a:t>
            </a:fld>
            <a:endParaRPr lang="en-AU"/>
          </a:p>
        </p:txBody>
      </p:sp>
    </p:spTree>
    <p:extLst>
      <p:ext uri="{BB962C8B-B14F-4D97-AF65-F5344CB8AC3E}">
        <p14:creationId xmlns:p14="http://schemas.microsoft.com/office/powerpoint/2010/main" val="362846082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Garnett,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161</a:t>
            </a:fld>
            <a:endParaRPr lang="en-US"/>
          </a:p>
        </p:txBody>
      </p:sp>
    </p:spTree>
    <p:extLst>
      <p:ext uri="{BB962C8B-B14F-4D97-AF65-F5344CB8AC3E}">
        <p14:creationId xmlns:p14="http://schemas.microsoft.com/office/powerpoint/2010/main" val="185791754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a:t>
            </a:r>
            <a:r>
              <a:rPr lang="en-AU" dirty="0" err="1"/>
              <a:t>Curnock</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162</a:t>
            </a:fld>
            <a:endParaRPr lang="en-US"/>
          </a:p>
        </p:txBody>
      </p:sp>
    </p:spTree>
    <p:extLst>
      <p:ext uri="{BB962C8B-B14F-4D97-AF65-F5344CB8AC3E}">
        <p14:creationId xmlns:p14="http://schemas.microsoft.com/office/powerpoint/2010/main" val="367340204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163</a:t>
            </a:fld>
            <a:endParaRPr lang="en-US"/>
          </a:p>
        </p:txBody>
      </p:sp>
    </p:spTree>
    <p:extLst>
      <p:ext uri="{BB962C8B-B14F-4D97-AF65-F5344CB8AC3E}">
        <p14:creationId xmlns:p14="http://schemas.microsoft.com/office/powerpoint/2010/main" val="393107742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164</a:t>
            </a:fld>
            <a:endParaRPr lang="en-US"/>
          </a:p>
        </p:txBody>
      </p:sp>
    </p:spTree>
    <p:extLst>
      <p:ext uri="{BB962C8B-B14F-4D97-AF65-F5344CB8AC3E}">
        <p14:creationId xmlns:p14="http://schemas.microsoft.com/office/powerpoint/2010/main" val="276666357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Garnett,</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165</a:t>
            </a:fld>
            <a:endParaRPr lang="en-US"/>
          </a:p>
        </p:txBody>
      </p:sp>
    </p:spTree>
    <p:extLst>
      <p:ext uri="{BB962C8B-B14F-4D97-AF65-F5344CB8AC3E}">
        <p14:creationId xmlns:p14="http://schemas.microsoft.com/office/powerpoint/2010/main" val="1156330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Reef Guide/s 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25</a:t>
            </a:fld>
            <a:endParaRPr lang="en-US"/>
          </a:p>
        </p:txBody>
      </p:sp>
    </p:spTree>
    <p:extLst>
      <p:ext uri="{BB962C8B-B14F-4D97-AF65-F5344CB8AC3E}">
        <p14:creationId xmlns:p14="http://schemas.microsoft.com/office/powerpoint/2010/main" val="220425064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166</a:t>
            </a:fld>
            <a:endParaRPr lang="en-US"/>
          </a:p>
        </p:txBody>
      </p:sp>
    </p:spTree>
    <p:extLst>
      <p:ext uri="{BB962C8B-B14F-4D97-AF65-F5344CB8AC3E}">
        <p14:creationId xmlns:p14="http://schemas.microsoft.com/office/powerpoint/2010/main" val="53442220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Garnett, Copyright Commonwealth of Australia (GBRMPA); (Right)</a:t>
            </a:r>
            <a:r>
              <a:rPr lang="en-AU" baseline="0" dirty="0"/>
              <a:t> J. </a:t>
            </a:r>
            <a:r>
              <a:rPr lang="en-AU" baseline="0" dirty="0" err="1"/>
              <a:t>Hurford</a:t>
            </a:r>
            <a:r>
              <a:rPr lang="en-AU" baseline="0"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167</a:t>
            </a:fld>
            <a:endParaRPr lang="en-US"/>
          </a:p>
        </p:txBody>
      </p:sp>
    </p:spTree>
    <p:extLst>
      <p:ext uri="{BB962C8B-B14F-4D97-AF65-F5344CB8AC3E}">
        <p14:creationId xmlns:p14="http://schemas.microsoft.com/office/powerpoint/2010/main" val="142947559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L. Zell,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168</a:t>
            </a:fld>
            <a:endParaRPr lang="en-US"/>
          </a:p>
        </p:txBody>
      </p:sp>
    </p:spTree>
    <p:extLst>
      <p:ext uri="{BB962C8B-B14F-4D97-AF65-F5344CB8AC3E}">
        <p14:creationId xmlns:p14="http://schemas.microsoft.com/office/powerpoint/2010/main" val="322923428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169</a:t>
            </a:fld>
            <a:endParaRPr lang="en-US"/>
          </a:p>
        </p:txBody>
      </p:sp>
    </p:spTree>
    <p:extLst>
      <p:ext uri="{BB962C8B-B14F-4D97-AF65-F5344CB8AC3E}">
        <p14:creationId xmlns:p14="http://schemas.microsoft.com/office/powerpoint/2010/main" val="146775435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App image: https://</a:t>
            </a:r>
            <a:r>
              <a:rPr lang="en-AU" dirty="0" err="1"/>
              <a:t>www.gbrmpa.gov.au</a:t>
            </a:r>
            <a:r>
              <a:rPr lang="en-AU" dirty="0"/>
              <a:t>/__data/assets/</a:t>
            </a:r>
            <a:r>
              <a:rPr lang="en-AU" dirty="0" err="1"/>
              <a:t>pdf_file</a:t>
            </a:r>
            <a:r>
              <a:rPr lang="en-AU" dirty="0"/>
              <a:t>/0020/265430/Eye-on-the-Reef-app-</a:t>
            </a:r>
            <a:r>
              <a:rPr lang="en-AU" dirty="0" err="1"/>
              <a:t>poster.pdf</a:t>
            </a:r>
            <a:r>
              <a:rPr lang="en-AU" dirty="0"/>
              <a:t>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173</a:t>
            </a:fld>
            <a:endParaRPr lang="en-US"/>
          </a:p>
        </p:txBody>
      </p:sp>
    </p:spTree>
    <p:extLst>
      <p:ext uri="{BB962C8B-B14F-4D97-AF65-F5344CB8AC3E}">
        <p14:creationId xmlns:p14="http://schemas.microsoft.com/office/powerpoint/2010/main" val="11015097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=G_ZOfdJb_6A&amp;t=33s</a:t>
            </a:r>
          </a:p>
        </p:txBody>
      </p:sp>
      <p:sp>
        <p:nvSpPr>
          <p:cNvPr id="4" name="Slide Number Placeholder 3"/>
          <p:cNvSpPr>
            <a:spLocks noGrp="1"/>
          </p:cNvSpPr>
          <p:nvPr>
            <p:ph type="sldNum" sz="quarter" idx="5"/>
          </p:nvPr>
        </p:nvSpPr>
        <p:spPr/>
        <p:txBody>
          <a:bodyPr/>
          <a:lstStyle/>
          <a:p>
            <a:fld id="{B9742E52-36FF-A241-B71F-ABA947B51DE1}" type="slidenum">
              <a:rPr lang="en-US" smtClean="0"/>
              <a:t>174</a:t>
            </a:fld>
            <a:endParaRPr lang="en-US"/>
          </a:p>
        </p:txBody>
      </p:sp>
    </p:spTree>
    <p:extLst>
      <p:ext uri="{BB962C8B-B14F-4D97-AF65-F5344CB8AC3E}">
        <p14:creationId xmlns:p14="http://schemas.microsoft.com/office/powerpoint/2010/main" val="371655233"/>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following questions are directly related to teaching the content descriptions for Biological Sciences in Science Understanding in the ACARA curriculum.  </a:t>
            </a:r>
          </a:p>
        </p:txBody>
      </p:sp>
      <p:sp>
        <p:nvSpPr>
          <p:cNvPr id="4" name="Slide Number Placeholder 3"/>
          <p:cNvSpPr>
            <a:spLocks noGrp="1"/>
          </p:cNvSpPr>
          <p:nvPr>
            <p:ph type="sldNum" sz="quarter" idx="5"/>
          </p:nvPr>
        </p:nvSpPr>
        <p:spPr/>
        <p:txBody>
          <a:bodyPr/>
          <a:lstStyle/>
          <a:p>
            <a:fld id="{B9742E52-36FF-A241-B71F-ABA947B51DE1}" type="slidenum">
              <a:rPr lang="en-US" smtClean="0"/>
              <a:t>175</a:t>
            </a:fld>
            <a:endParaRPr lang="en-US"/>
          </a:p>
        </p:txBody>
      </p:sp>
    </p:spTree>
    <p:extLst>
      <p:ext uri="{BB962C8B-B14F-4D97-AF65-F5344CB8AC3E}">
        <p14:creationId xmlns:p14="http://schemas.microsoft.com/office/powerpoint/2010/main" val="313295159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t>www.gbrmpa.gov.au</a:t>
            </a:r>
            <a:r>
              <a:rPr lang="en-US" sz="1200" b="0" dirty="0"/>
              <a:t>/our-work/eye-on-the-reef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182</a:t>
            </a:fld>
            <a:endParaRPr lang="en-US"/>
          </a:p>
        </p:txBody>
      </p:sp>
    </p:spTree>
    <p:extLst>
      <p:ext uri="{BB962C8B-B14F-4D97-AF65-F5344CB8AC3E}">
        <p14:creationId xmlns:p14="http://schemas.microsoft.com/office/powerpoint/2010/main" val="229746250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www.gbrmpa.gov.au</a:t>
            </a:r>
            <a:r>
              <a:rPr lang="en-AU" dirty="0"/>
              <a:t>/__data/assets/</a:t>
            </a:r>
            <a:r>
              <a:rPr lang="en-AU" dirty="0" err="1"/>
              <a:t>pdf_file</a:t>
            </a:r>
            <a:r>
              <a:rPr lang="en-AU" dirty="0"/>
              <a:t>/0007/237346/Rapid-Monitoring-Form-V.2.0.pdf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187</a:t>
            </a:fld>
            <a:endParaRPr lang="en-US"/>
          </a:p>
        </p:txBody>
      </p:sp>
    </p:spTree>
    <p:extLst>
      <p:ext uri="{BB962C8B-B14F-4D97-AF65-F5344CB8AC3E}">
        <p14:creationId xmlns:p14="http://schemas.microsoft.com/office/powerpoint/2010/main" val="77105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28</a:t>
            </a:fld>
            <a:endParaRPr lang="en-AU"/>
          </a:p>
        </p:txBody>
      </p:sp>
    </p:spTree>
    <p:extLst>
      <p:ext uri="{BB962C8B-B14F-4D97-AF65-F5344CB8AC3E}">
        <p14:creationId xmlns:p14="http://schemas.microsoft.com/office/powerpoint/2010/main" val="1020163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All questions are linked to the ACARA curriculum content elaborations for Year 8 Biological Sciences (Science Understanding).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29</a:t>
            </a:fld>
            <a:endParaRPr lang="en-US"/>
          </a:p>
        </p:txBody>
      </p:sp>
    </p:spTree>
    <p:extLst>
      <p:ext uri="{BB962C8B-B14F-4D97-AF65-F5344CB8AC3E}">
        <p14:creationId xmlns:p14="http://schemas.microsoft.com/office/powerpoint/2010/main" val="3735662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30</a:t>
            </a:fld>
            <a:endParaRPr lang="en-US"/>
          </a:p>
        </p:txBody>
      </p:sp>
    </p:spTree>
    <p:extLst>
      <p:ext uri="{BB962C8B-B14F-4D97-AF65-F5344CB8AC3E}">
        <p14:creationId xmlns:p14="http://schemas.microsoft.com/office/powerpoint/2010/main" val="1387672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31</a:t>
            </a:fld>
            <a:endParaRPr lang="en-US"/>
          </a:p>
        </p:txBody>
      </p:sp>
    </p:spTree>
    <p:extLst>
      <p:ext uri="{BB962C8B-B14F-4D97-AF65-F5344CB8AC3E}">
        <p14:creationId xmlns:p14="http://schemas.microsoft.com/office/powerpoint/2010/main" val="2630497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32</a:t>
            </a:fld>
            <a:endParaRPr lang="en-US"/>
          </a:p>
        </p:txBody>
      </p:sp>
    </p:spTree>
    <p:extLst>
      <p:ext uri="{BB962C8B-B14F-4D97-AF65-F5344CB8AC3E}">
        <p14:creationId xmlns:p14="http://schemas.microsoft.com/office/powerpoint/2010/main" val="1417176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3</a:t>
            </a:fld>
            <a:endParaRPr lang="en-AU"/>
          </a:p>
        </p:txBody>
      </p:sp>
    </p:spTree>
    <p:extLst>
      <p:ext uri="{BB962C8B-B14F-4D97-AF65-F5344CB8AC3E}">
        <p14:creationId xmlns:p14="http://schemas.microsoft.com/office/powerpoint/2010/main" val="280606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a:t>
            </a:r>
            <a:r>
              <a:rPr lang="en-US" baseline="0" dirty="0"/>
              <a:t> </a:t>
            </a:r>
            <a:r>
              <a:rPr lang="en-US" baseline="0" dirty="0" err="1"/>
              <a:t>Goudkamp</a:t>
            </a:r>
            <a:r>
              <a:rPr lang="en-US"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3579139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34</a:t>
            </a:fld>
            <a:endParaRPr lang="en-US"/>
          </a:p>
        </p:txBody>
      </p:sp>
    </p:spTree>
    <p:extLst>
      <p:ext uri="{BB962C8B-B14F-4D97-AF65-F5344CB8AC3E}">
        <p14:creationId xmlns:p14="http://schemas.microsoft.com/office/powerpoint/2010/main" val="1377258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35</a:t>
            </a:fld>
            <a:endParaRPr lang="en-US"/>
          </a:p>
        </p:txBody>
      </p:sp>
    </p:spTree>
    <p:extLst>
      <p:ext uri="{BB962C8B-B14F-4D97-AF65-F5344CB8AC3E}">
        <p14:creationId xmlns:p14="http://schemas.microsoft.com/office/powerpoint/2010/main" val="950438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36</a:t>
            </a:fld>
            <a:endParaRPr lang="en-US"/>
          </a:p>
        </p:txBody>
      </p:sp>
    </p:spTree>
    <p:extLst>
      <p:ext uri="{BB962C8B-B14F-4D97-AF65-F5344CB8AC3E}">
        <p14:creationId xmlns:p14="http://schemas.microsoft.com/office/powerpoint/2010/main" val="1466274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=LsxP5Aa_A5U</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37</a:t>
            </a:fld>
            <a:endParaRPr lang="en-US"/>
          </a:p>
        </p:txBody>
      </p:sp>
    </p:spTree>
    <p:extLst>
      <p:ext uri="{BB962C8B-B14F-4D97-AF65-F5344CB8AC3E}">
        <p14:creationId xmlns:p14="http://schemas.microsoft.com/office/powerpoint/2010/main" val="3705085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38</a:t>
            </a:fld>
            <a:endParaRPr lang="en-US"/>
          </a:p>
        </p:txBody>
      </p:sp>
    </p:spTree>
    <p:extLst>
      <p:ext uri="{BB962C8B-B14F-4D97-AF65-F5344CB8AC3E}">
        <p14:creationId xmlns:p14="http://schemas.microsoft.com/office/powerpoint/2010/main" val="3067987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41</a:t>
            </a:fld>
            <a:endParaRPr lang="en-US"/>
          </a:p>
        </p:txBody>
      </p:sp>
    </p:spTree>
    <p:extLst>
      <p:ext uri="{BB962C8B-B14F-4D97-AF65-F5344CB8AC3E}">
        <p14:creationId xmlns:p14="http://schemas.microsoft.com/office/powerpoint/2010/main" val="3516013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42</a:t>
            </a:fld>
            <a:endParaRPr lang="en-AU"/>
          </a:p>
        </p:txBody>
      </p:sp>
    </p:spTree>
    <p:extLst>
      <p:ext uri="{BB962C8B-B14F-4D97-AF65-F5344CB8AC3E}">
        <p14:creationId xmlns:p14="http://schemas.microsoft.com/office/powerpoint/2010/main" val="15992410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Stella,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43</a:t>
            </a:fld>
            <a:endParaRPr lang="en-US"/>
          </a:p>
        </p:txBody>
      </p:sp>
    </p:spTree>
    <p:extLst>
      <p:ext uri="{BB962C8B-B14F-4D97-AF65-F5344CB8AC3E}">
        <p14:creationId xmlns:p14="http://schemas.microsoft.com/office/powerpoint/2010/main" val="4000231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44</a:t>
            </a:fld>
            <a:endParaRPr lang="en-US"/>
          </a:p>
        </p:txBody>
      </p:sp>
    </p:spTree>
    <p:extLst>
      <p:ext uri="{BB962C8B-B14F-4D97-AF65-F5344CB8AC3E}">
        <p14:creationId xmlns:p14="http://schemas.microsoft.com/office/powerpoint/2010/main" val="1158225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4</a:t>
            </a:fld>
            <a:endParaRPr lang="en-AU"/>
          </a:p>
        </p:txBody>
      </p:sp>
    </p:spTree>
    <p:extLst>
      <p:ext uri="{BB962C8B-B14F-4D97-AF65-F5344CB8AC3E}">
        <p14:creationId xmlns:p14="http://schemas.microsoft.com/office/powerpoint/2010/main" val="12428506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45</a:t>
            </a:fld>
            <a:endParaRPr lang="en-US"/>
          </a:p>
        </p:txBody>
      </p:sp>
    </p:spTree>
    <p:extLst>
      <p:ext uri="{BB962C8B-B14F-4D97-AF65-F5344CB8AC3E}">
        <p14:creationId xmlns:p14="http://schemas.microsoft.com/office/powerpoint/2010/main" val="40500779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Anthony,</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16544824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47</a:t>
            </a:fld>
            <a:endParaRPr lang="en-US"/>
          </a:p>
        </p:txBody>
      </p:sp>
    </p:spTree>
    <p:extLst>
      <p:ext uri="{BB962C8B-B14F-4D97-AF65-F5344CB8AC3E}">
        <p14:creationId xmlns:p14="http://schemas.microsoft.com/office/powerpoint/2010/main" val="9135420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48</a:t>
            </a:fld>
            <a:endParaRPr lang="en-US"/>
          </a:p>
        </p:txBody>
      </p:sp>
    </p:spTree>
    <p:extLst>
      <p:ext uri="{BB962C8B-B14F-4D97-AF65-F5344CB8AC3E}">
        <p14:creationId xmlns:p14="http://schemas.microsoft.com/office/powerpoint/2010/main" val="27818030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49</a:t>
            </a:fld>
            <a:endParaRPr lang="en-US"/>
          </a:p>
        </p:txBody>
      </p:sp>
    </p:spTree>
    <p:extLst>
      <p:ext uri="{BB962C8B-B14F-4D97-AF65-F5344CB8AC3E}">
        <p14:creationId xmlns:p14="http://schemas.microsoft.com/office/powerpoint/2010/main" val="15192823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33358445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11673952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E. Smart, </a:t>
            </a:r>
            <a:r>
              <a:rPr lang="en-US" dirty="0"/>
              <a:t>Copyright</a:t>
            </a:r>
            <a:r>
              <a:rPr lang="en-AU" dirty="0"/>
              <a: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53</a:t>
            </a:fld>
            <a:endParaRPr lang="en-US"/>
          </a:p>
        </p:txBody>
      </p:sp>
    </p:spTree>
    <p:extLst>
      <p:ext uri="{BB962C8B-B14F-4D97-AF65-F5344CB8AC3E}">
        <p14:creationId xmlns:p14="http://schemas.microsoft.com/office/powerpoint/2010/main" val="21291876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54</a:t>
            </a:fld>
            <a:endParaRPr lang="en-US"/>
          </a:p>
        </p:txBody>
      </p:sp>
    </p:spTree>
    <p:extLst>
      <p:ext uri="{BB962C8B-B14F-4D97-AF65-F5344CB8AC3E}">
        <p14:creationId xmlns:p14="http://schemas.microsoft.com/office/powerpoint/2010/main" val="11035784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55</a:t>
            </a:fld>
            <a:endParaRPr lang="en-US"/>
          </a:p>
        </p:txBody>
      </p:sp>
    </p:spTree>
    <p:extLst>
      <p:ext uri="{BB962C8B-B14F-4D97-AF65-F5344CB8AC3E}">
        <p14:creationId xmlns:p14="http://schemas.microsoft.com/office/powerpoint/2010/main" val="3119837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a:t>
            </a:r>
            <a:r>
              <a:rPr lang="en-AU" dirty="0" smtClean="0"/>
              <a:t>Be a</a:t>
            </a:r>
            <a:r>
              <a:rPr lang="en-AU" baseline="0" dirty="0" smtClean="0"/>
              <a:t> Marine Biologist for a Day</a:t>
            </a:r>
            <a:r>
              <a:rPr lang="en-AU" dirty="0" smtClean="0"/>
              <a:t> </a:t>
            </a:r>
            <a:r>
              <a:rPr lang="en-AU" dirty="0"/>
              <a:t>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5</a:t>
            </a:fld>
            <a:endParaRPr lang="en-AU"/>
          </a:p>
        </p:txBody>
      </p:sp>
    </p:spTree>
    <p:extLst>
      <p:ext uri="{BB962C8B-B14F-4D97-AF65-F5344CB8AC3E}">
        <p14:creationId xmlns:p14="http://schemas.microsoft.com/office/powerpoint/2010/main" val="36315891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E. Smart,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56</a:t>
            </a:fld>
            <a:endParaRPr lang="en-US"/>
          </a:p>
        </p:txBody>
      </p:sp>
    </p:spTree>
    <p:extLst>
      <p:ext uri="{BB962C8B-B14F-4D97-AF65-F5344CB8AC3E}">
        <p14:creationId xmlns:p14="http://schemas.microsoft.com/office/powerpoint/2010/main" val="868324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=bT3FsyJxp0I</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5228762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T. Mayne,</a:t>
            </a:r>
            <a:r>
              <a:rPr lang="en-AU" baseline="0" dirty="0"/>
              <a:t> </a:t>
            </a:r>
            <a:r>
              <a:rPr lang="en-US" baseline="0" dirty="0"/>
              <a:t>Copyright Commonwealth of Australia (GBRMPA)</a:t>
            </a:r>
            <a:r>
              <a:rPr lang="en-AU" baseline="0" dirty="0"/>
              <a:t>; (Right) D. </a:t>
            </a:r>
            <a:r>
              <a:rPr lang="en-AU" baseline="0" dirty="0" err="1"/>
              <a:t>Wachenfeld</a:t>
            </a:r>
            <a:r>
              <a:rPr lang="en-AU" baseline="0" dirty="0"/>
              <a:t>,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58</a:t>
            </a:fld>
            <a:endParaRPr lang="en-US"/>
          </a:p>
        </p:txBody>
      </p:sp>
    </p:spTree>
    <p:extLst>
      <p:ext uri="{BB962C8B-B14F-4D97-AF65-F5344CB8AC3E}">
        <p14:creationId xmlns:p14="http://schemas.microsoft.com/office/powerpoint/2010/main" val="41909187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3388765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61</a:t>
            </a:fld>
            <a:endParaRPr lang="en-US"/>
          </a:p>
        </p:txBody>
      </p:sp>
    </p:spTree>
    <p:extLst>
      <p:ext uri="{BB962C8B-B14F-4D97-AF65-F5344CB8AC3E}">
        <p14:creationId xmlns:p14="http://schemas.microsoft.com/office/powerpoint/2010/main" val="5782834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Walls,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62</a:t>
            </a:fld>
            <a:endParaRPr lang="en-US"/>
          </a:p>
        </p:txBody>
      </p:sp>
    </p:spTree>
    <p:extLst>
      <p:ext uri="{BB962C8B-B14F-4D97-AF65-F5344CB8AC3E}">
        <p14:creationId xmlns:p14="http://schemas.microsoft.com/office/powerpoint/2010/main" val="25248124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a:t>
            </a:r>
            <a:r>
              <a:rPr lang="en-AU" baseline="0"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7787923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24639155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13991941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2340444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Johnson, 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9</a:t>
            </a:fld>
            <a:endParaRPr lang="en-AU"/>
          </a:p>
        </p:txBody>
      </p:sp>
    </p:spTree>
    <p:extLst>
      <p:ext uri="{BB962C8B-B14F-4D97-AF65-F5344CB8AC3E}">
        <p14:creationId xmlns:p14="http://schemas.microsoft.com/office/powerpoint/2010/main" val="15439412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Jones,</a:t>
            </a:r>
            <a:r>
              <a:rPr lang="en-AU" baseline="0" dirty="0"/>
              <a:t> </a:t>
            </a:r>
            <a:r>
              <a:rPr lang="en-US" baseline="0" dirty="0"/>
              <a:t>Copyright Commonwealth of Australia (GBRMPA)</a:t>
            </a:r>
            <a:r>
              <a:rPr lang="en-AU" baseline="0" dirty="0"/>
              <a:t>; (Right) R. Ramasamy, </a:t>
            </a:r>
            <a:r>
              <a:rPr lang="en-US" baseline="0"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67</a:t>
            </a:fld>
            <a:endParaRPr lang="en-US"/>
          </a:p>
        </p:txBody>
      </p:sp>
    </p:spTree>
    <p:extLst>
      <p:ext uri="{BB962C8B-B14F-4D97-AF65-F5344CB8AC3E}">
        <p14:creationId xmlns:p14="http://schemas.microsoft.com/office/powerpoint/2010/main" val="36949948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68</a:t>
            </a:fld>
            <a:endParaRPr lang="en-US"/>
          </a:p>
        </p:txBody>
      </p:sp>
    </p:spTree>
    <p:extLst>
      <p:ext uri="{BB962C8B-B14F-4D97-AF65-F5344CB8AC3E}">
        <p14:creationId xmlns:p14="http://schemas.microsoft.com/office/powerpoint/2010/main" val="38267855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39981924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71</a:t>
            </a:fld>
            <a:endParaRPr lang="en-US"/>
          </a:p>
        </p:txBody>
      </p:sp>
    </p:spTree>
    <p:extLst>
      <p:ext uri="{BB962C8B-B14F-4D97-AF65-F5344CB8AC3E}">
        <p14:creationId xmlns:p14="http://schemas.microsoft.com/office/powerpoint/2010/main" val="22149285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C. Jones, </a:t>
            </a:r>
            <a:r>
              <a:rPr lang="en-US" baseline="0" dirty="0"/>
              <a:t>Copyright Commonwealth of Australia (GBRMPA)</a:t>
            </a:r>
            <a:r>
              <a:rPr lang="en-AU" baseline="0" dirty="0"/>
              <a:t>; (Right) J. Maynard,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72</a:t>
            </a:fld>
            <a:endParaRPr lang="en-US"/>
          </a:p>
        </p:txBody>
      </p:sp>
    </p:spTree>
    <p:extLst>
      <p:ext uri="{BB962C8B-B14F-4D97-AF65-F5344CB8AC3E}">
        <p14:creationId xmlns:p14="http://schemas.microsoft.com/office/powerpoint/2010/main" val="24808317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73</a:t>
            </a:fld>
            <a:endParaRPr lang="en-US"/>
          </a:p>
        </p:txBody>
      </p:sp>
    </p:spTree>
    <p:extLst>
      <p:ext uri="{BB962C8B-B14F-4D97-AF65-F5344CB8AC3E}">
        <p14:creationId xmlns:p14="http://schemas.microsoft.com/office/powerpoint/2010/main" val="36612344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Collins,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18734409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7972752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76</a:t>
            </a:fld>
            <a:endParaRPr lang="en-US"/>
          </a:p>
        </p:txBody>
      </p:sp>
    </p:spTree>
    <p:extLst>
      <p:ext uri="{BB962C8B-B14F-4D97-AF65-F5344CB8AC3E}">
        <p14:creationId xmlns:p14="http://schemas.microsoft.com/office/powerpoint/2010/main" val="32091562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1990129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 Image: M. Turner,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a:t>
            </a:fld>
            <a:endParaRPr lang="en-US"/>
          </a:p>
        </p:txBody>
      </p:sp>
    </p:spTree>
    <p:extLst>
      <p:ext uri="{BB962C8B-B14F-4D97-AF65-F5344CB8AC3E}">
        <p14:creationId xmlns:p14="http://schemas.microsoft.com/office/powerpoint/2010/main" val="26026626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78</a:t>
            </a:fld>
            <a:endParaRPr lang="en-AU"/>
          </a:p>
        </p:txBody>
      </p:sp>
    </p:spTree>
    <p:extLst>
      <p:ext uri="{BB962C8B-B14F-4D97-AF65-F5344CB8AC3E}">
        <p14:creationId xmlns:p14="http://schemas.microsoft.com/office/powerpoint/2010/main" val="23858949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Smith,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79</a:t>
            </a:fld>
            <a:endParaRPr lang="en-US"/>
          </a:p>
        </p:txBody>
      </p:sp>
    </p:spTree>
    <p:extLst>
      <p:ext uri="{BB962C8B-B14F-4D97-AF65-F5344CB8AC3E}">
        <p14:creationId xmlns:p14="http://schemas.microsoft.com/office/powerpoint/2010/main" val="28427301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80</a:t>
            </a:fld>
            <a:endParaRPr lang="en-US"/>
          </a:p>
        </p:txBody>
      </p:sp>
    </p:spTree>
    <p:extLst>
      <p:ext uri="{BB962C8B-B14F-4D97-AF65-F5344CB8AC3E}">
        <p14:creationId xmlns:p14="http://schemas.microsoft.com/office/powerpoint/2010/main" val="14268354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Mattocks,</a:t>
            </a:r>
            <a:r>
              <a:rPr lang="en-AU" baseline="0" dirty="0"/>
              <a:t> </a:t>
            </a:r>
            <a:r>
              <a:rPr lang="en-AU" dirty="0"/>
              <a:t>Copyright Commonwealth of Australia (GBRMPA); (Right) R. Ramasamy,</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27345968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=UHh7WThgpNQ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83</a:t>
            </a:fld>
            <a:endParaRPr lang="en-US"/>
          </a:p>
        </p:txBody>
      </p:sp>
    </p:spTree>
    <p:extLst>
      <p:ext uri="{BB962C8B-B14F-4D97-AF65-F5344CB8AC3E}">
        <p14:creationId xmlns:p14="http://schemas.microsoft.com/office/powerpoint/2010/main" val="32068800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35516977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86</a:t>
            </a:fld>
            <a:endParaRPr lang="en-US"/>
          </a:p>
        </p:txBody>
      </p:sp>
    </p:spTree>
    <p:extLst>
      <p:ext uri="{BB962C8B-B14F-4D97-AF65-F5344CB8AC3E}">
        <p14:creationId xmlns:p14="http://schemas.microsoft.com/office/powerpoint/2010/main" val="35993313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Image: J. </a:t>
            </a:r>
            <a:r>
              <a:rPr lang="en-AU" dirty="0" err="1" smtClean="0"/>
              <a:t>Hurford</a:t>
            </a:r>
            <a:r>
              <a:rPr lang="en-AU" dirty="0" smtClean="0"/>
              <a:t>, </a:t>
            </a:r>
            <a:r>
              <a:rPr lang="en-US" dirty="0" smtClean="0"/>
              <a:t>Copyright Commonwealth of Australia (GBRMPA)</a:t>
            </a:r>
            <a:endParaRPr lang="en-AU" dirty="0" smtClean="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87</a:t>
            </a:fld>
            <a:endParaRPr lang="en-US"/>
          </a:p>
        </p:txBody>
      </p:sp>
    </p:spTree>
    <p:extLst>
      <p:ext uri="{BB962C8B-B14F-4D97-AF65-F5344CB8AC3E}">
        <p14:creationId xmlns:p14="http://schemas.microsoft.com/office/powerpoint/2010/main" val="42777372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=aURh4J-Gp7c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88</a:t>
            </a:fld>
            <a:endParaRPr lang="en-US"/>
          </a:p>
        </p:txBody>
      </p:sp>
    </p:spTree>
    <p:extLst>
      <p:ext uri="{BB962C8B-B14F-4D97-AF65-F5344CB8AC3E}">
        <p14:creationId xmlns:p14="http://schemas.microsoft.com/office/powerpoint/2010/main" val="14700974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89</a:t>
            </a:fld>
            <a:endParaRPr lang="en-US"/>
          </a:p>
        </p:txBody>
      </p:sp>
    </p:spTree>
    <p:extLst>
      <p:ext uri="{BB962C8B-B14F-4D97-AF65-F5344CB8AC3E}">
        <p14:creationId xmlns:p14="http://schemas.microsoft.com/office/powerpoint/2010/main" val="766369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13</a:t>
            </a:fld>
            <a:endParaRPr lang="en-AU"/>
          </a:p>
        </p:txBody>
      </p:sp>
    </p:spTree>
    <p:extLst>
      <p:ext uri="{BB962C8B-B14F-4D97-AF65-F5344CB8AC3E}">
        <p14:creationId xmlns:p14="http://schemas.microsoft.com/office/powerpoint/2010/main" val="38051775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=ZV3wNHYoBM8</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90</a:t>
            </a:fld>
            <a:endParaRPr lang="en-US"/>
          </a:p>
        </p:txBody>
      </p:sp>
    </p:spTree>
    <p:extLst>
      <p:ext uri="{BB962C8B-B14F-4D97-AF65-F5344CB8AC3E}">
        <p14:creationId xmlns:p14="http://schemas.microsoft.com/office/powerpoint/2010/main" val="202719362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 Zell,</a:t>
            </a:r>
            <a:r>
              <a:rPr lang="en-AU" baseline="0" dirty="0"/>
              <a:t> </a:t>
            </a:r>
            <a:r>
              <a:rPr lang="en-US" dirty="0"/>
              <a:t>Copyright Commonwealth of Australia (GBRMPA)</a:t>
            </a:r>
            <a:r>
              <a:rPr lang="en-AU" dirty="0"/>
              <a:t>; (Bottom)</a:t>
            </a:r>
            <a:r>
              <a:rPr lang="en-AU" baseline="0" dirty="0"/>
              <a:t> K. </a:t>
            </a:r>
            <a:r>
              <a:rPr lang="en-AU" baseline="0" dirty="0" err="1"/>
              <a:t>McClymont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91</a:t>
            </a:fld>
            <a:endParaRPr lang="en-US"/>
          </a:p>
        </p:txBody>
      </p:sp>
    </p:spTree>
    <p:extLst>
      <p:ext uri="{BB962C8B-B14F-4D97-AF65-F5344CB8AC3E}">
        <p14:creationId xmlns:p14="http://schemas.microsoft.com/office/powerpoint/2010/main" val="33248474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https://www.theatlantic.com/science/archive/2018/03/the-fish-that-makes-other-fish-smarter/554924/</a:t>
            </a:r>
          </a:p>
        </p:txBody>
      </p:sp>
      <p:sp>
        <p:nvSpPr>
          <p:cNvPr id="4" name="Slide Number Placeholder 3"/>
          <p:cNvSpPr>
            <a:spLocks noGrp="1"/>
          </p:cNvSpPr>
          <p:nvPr>
            <p:ph type="sldNum" sz="quarter" idx="5"/>
          </p:nvPr>
        </p:nvSpPr>
        <p:spPr/>
        <p:txBody>
          <a:bodyPr/>
          <a:lstStyle/>
          <a:p>
            <a:fld id="{234FA360-BF07-4CF2-9CA5-041D33D8111D}" type="slidenum">
              <a:rPr lang="en-AU" smtClean="0"/>
              <a:t>92</a:t>
            </a:fld>
            <a:endParaRPr lang="en-AU"/>
          </a:p>
        </p:txBody>
      </p:sp>
    </p:spTree>
    <p:extLst>
      <p:ext uri="{BB962C8B-B14F-4D97-AF65-F5344CB8AC3E}">
        <p14:creationId xmlns:p14="http://schemas.microsoft.com/office/powerpoint/2010/main" val="11075056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http://www.underwaterphotography.com/Photo-Contest/underwater-photo.aspx?ID=41930</a:t>
            </a:r>
          </a:p>
        </p:txBody>
      </p:sp>
      <p:sp>
        <p:nvSpPr>
          <p:cNvPr id="4" name="Slide Number Placeholder 3"/>
          <p:cNvSpPr>
            <a:spLocks noGrp="1"/>
          </p:cNvSpPr>
          <p:nvPr>
            <p:ph type="sldNum" sz="quarter" idx="5"/>
          </p:nvPr>
        </p:nvSpPr>
        <p:spPr/>
        <p:txBody>
          <a:bodyPr/>
          <a:lstStyle/>
          <a:p>
            <a:fld id="{234FA360-BF07-4CF2-9CA5-041D33D8111D}" type="slidenum">
              <a:rPr lang="en-AU" smtClean="0"/>
              <a:t>93</a:t>
            </a:fld>
            <a:endParaRPr lang="en-AU"/>
          </a:p>
        </p:txBody>
      </p:sp>
    </p:spTree>
    <p:extLst>
      <p:ext uri="{BB962C8B-B14F-4D97-AF65-F5344CB8AC3E}">
        <p14:creationId xmlns:p14="http://schemas.microsoft.com/office/powerpoint/2010/main" val="127031985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94</a:t>
            </a:fld>
            <a:endParaRPr lang="en-US"/>
          </a:p>
        </p:txBody>
      </p:sp>
    </p:spTree>
    <p:extLst>
      <p:ext uri="{BB962C8B-B14F-4D97-AF65-F5344CB8AC3E}">
        <p14:creationId xmlns:p14="http://schemas.microsoft.com/office/powerpoint/2010/main" val="11341861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95</a:t>
            </a:fld>
            <a:endParaRPr lang="en-US"/>
          </a:p>
        </p:txBody>
      </p:sp>
    </p:spTree>
    <p:extLst>
      <p:ext uri="{BB962C8B-B14F-4D97-AF65-F5344CB8AC3E}">
        <p14:creationId xmlns:p14="http://schemas.microsoft.com/office/powerpoint/2010/main" val="140324524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281914146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97</a:t>
            </a:fld>
            <a:endParaRPr lang="en-US"/>
          </a:p>
        </p:txBody>
      </p:sp>
    </p:spTree>
    <p:extLst>
      <p:ext uri="{BB962C8B-B14F-4D97-AF65-F5344CB8AC3E}">
        <p14:creationId xmlns:p14="http://schemas.microsoft.com/office/powerpoint/2010/main" val="255622511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99</a:t>
            </a:fld>
            <a:endParaRPr lang="en-US"/>
          </a:p>
        </p:txBody>
      </p:sp>
    </p:spTree>
    <p:extLst>
      <p:ext uri="{BB962C8B-B14F-4D97-AF65-F5344CB8AC3E}">
        <p14:creationId xmlns:p14="http://schemas.microsoft.com/office/powerpoint/2010/main" val="24545213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100</a:t>
            </a:fld>
            <a:endParaRPr lang="en-US"/>
          </a:p>
        </p:txBody>
      </p:sp>
    </p:spTree>
    <p:extLst>
      <p:ext uri="{BB962C8B-B14F-4D97-AF65-F5344CB8AC3E}">
        <p14:creationId xmlns:p14="http://schemas.microsoft.com/office/powerpoint/2010/main" val="4289084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15</a:t>
            </a:fld>
            <a:endParaRPr lang="en-AU"/>
          </a:p>
        </p:txBody>
      </p:sp>
    </p:spTree>
    <p:extLst>
      <p:ext uri="{BB962C8B-B14F-4D97-AF65-F5344CB8AC3E}">
        <p14:creationId xmlns:p14="http://schemas.microsoft.com/office/powerpoint/2010/main" val="274766585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nqoOUQGKXjI</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101</a:t>
            </a:fld>
            <a:endParaRPr lang="en-US"/>
          </a:p>
        </p:txBody>
      </p:sp>
    </p:spTree>
    <p:extLst>
      <p:ext uri="{BB962C8B-B14F-4D97-AF65-F5344CB8AC3E}">
        <p14:creationId xmlns:p14="http://schemas.microsoft.com/office/powerpoint/2010/main" val="36219482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Monkivitch</a:t>
            </a:r>
            <a:r>
              <a:rPr lang="en-AU" baseline="0"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102</a:t>
            </a:fld>
            <a:endParaRPr lang="en-US"/>
          </a:p>
        </p:txBody>
      </p:sp>
    </p:spTree>
    <p:extLst>
      <p:ext uri="{BB962C8B-B14F-4D97-AF65-F5344CB8AC3E}">
        <p14:creationId xmlns:p14="http://schemas.microsoft.com/office/powerpoint/2010/main" val="348767258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103</a:t>
            </a:fld>
            <a:endParaRPr lang="en-US"/>
          </a:p>
        </p:txBody>
      </p:sp>
    </p:spTree>
    <p:extLst>
      <p:ext uri="{BB962C8B-B14F-4D97-AF65-F5344CB8AC3E}">
        <p14:creationId xmlns:p14="http://schemas.microsoft.com/office/powerpoint/2010/main" val="225847105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A. Elliott,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104</a:t>
            </a:fld>
            <a:endParaRPr lang="en-US"/>
          </a:p>
        </p:txBody>
      </p:sp>
    </p:spTree>
    <p:extLst>
      <p:ext uri="{BB962C8B-B14F-4D97-AF65-F5344CB8AC3E}">
        <p14:creationId xmlns:p14="http://schemas.microsoft.com/office/powerpoint/2010/main" val="404933743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Zell,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326385943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229050777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Chaplin,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107</a:t>
            </a:fld>
            <a:endParaRPr lang="en-US"/>
          </a:p>
        </p:txBody>
      </p:sp>
    </p:spTree>
    <p:extLst>
      <p:ext uri="{BB962C8B-B14F-4D97-AF65-F5344CB8AC3E}">
        <p14:creationId xmlns:p14="http://schemas.microsoft.com/office/powerpoint/2010/main" val="352342140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109</a:t>
            </a:fld>
            <a:endParaRPr lang="en-US"/>
          </a:p>
        </p:txBody>
      </p:sp>
    </p:spTree>
    <p:extLst>
      <p:ext uri="{BB962C8B-B14F-4D97-AF65-F5344CB8AC3E}">
        <p14:creationId xmlns:p14="http://schemas.microsoft.com/office/powerpoint/2010/main" val="317970781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110</a:t>
            </a:fld>
            <a:endParaRPr lang="en-US"/>
          </a:p>
        </p:txBody>
      </p:sp>
    </p:spTree>
    <p:extLst>
      <p:ext uri="{BB962C8B-B14F-4D97-AF65-F5344CB8AC3E}">
        <p14:creationId xmlns:p14="http://schemas.microsoft.com/office/powerpoint/2010/main" val="131218924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U. </a:t>
            </a:r>
            <a:r>
              <a:rPr lang="en-AU" dirty="0" err="1"/>
              <a:t>Englehardt</a:t>
            </a:r>
            <a:r>
              <a:rPr lang="en-AU" dirty="0"/>
              <a: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111</a:t>
            </a:fld>
            <a:endParaRPr lang="en-US"/>
          </a:p>
        </p:txBody>
      </p:sp>
    </p:spTree>
    <p:extLst>
      <p:ext uri="{BB962C8B-B14F-4D97-AF65-F5344CB8AC3E}">
        <p14:creationId xmlns:p14="http://schemas.microsoft.com/office/powerpoint/2010/main" val="2399993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a:t>
            </a:r>
            <a:r>
              <a:rPr lang="en-US" baseline="0" dirty="0" smtClean="0"/>
              <a:t> H. Lambert</a:t>
            </a:r>
            <a:r>
              <a:rPr lang="en-US" dirty="0" smtClean="0"/>
              <a:t>, Copyright Commonwealth of Australia (GBRMPA)</a:t>
            </a:r>
            <a:endParaRPr lang="en-AU" dirty="0"/>
          </a:p>
        </p:txBody>
      </p:sp>
      <p:sp>
        <p:nvSpPr>
          <p:cNvPr id="4" name="Slide Number Placeholder 3"/>
          <p:cNvSpPr>
            <a:spLocks noGrp="1"/>
          </p:cNvSpPr>
          <p:nvPr>
            <p:ph type="sldNum" sz="quarter" idx="10"/>
          </p:nvPr>
        </p:nvSpPr>
        <p:spPr/>
        <p:txBody>
          <a:bodyPr/>
          <a:lstStyle/>
          <a:p>
            <a:fld id="{B9742E52-36FF-A241-B71F-ABA947B51DE1}" type="slidenum">
              <a:rPr lang="en-US" smtClean="0"/>
              <a:t>16</a:t>
            </a:fld>
            <a:endParaRPr lang="en-US"/>
          </a:p>
        </p:txBody>
      </p:sp>
    </p:spTree>
    <p:extLst>
      <p:ext uri="{BB962C8B-B14F-4D97-AF65-F5344CB8AC3E}">
        <p14:creationId xmlns:p14="http://schemas.microsoft.com/office/powerpoint/2010/main" val="284789450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82283379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113</a:t>
            </a:fld>
            <a:endParaRPr lang="en-US"/>
          </a:p>
        </p:txBody>
      </p:sp>
    </p:spTree>
    <p:extLst>
      <p:ext uri="{BB962C8B-B14F-4D97-AF65-F5344CB8AC3E}">
        <p14:creationId xmlns:p14="http://schemas.microsoft.com/office/powerpoint/2010/main" val="39729264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Monkivitch</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114</a:t>
            </a:fld>
            <a:endParaRPr lang="en-US"/>
          </a:p>
        </p:txBody>
      </p:sp>
    </p:spTree>
    <p:extLst>
      <p:ext uri="{BB962C8B-B14F-4D97-AF65-F5344CB8AC3E}">
        <p14:creationId xmlns:p14="http://schemas.microsoft.com/office/powerpoint/2010/main" val="180602963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=16CiuY9NS80</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115</a:t>
            </a:fld>
            <a:endParaRPr lang="en-US"/>
          </a:p>
        </p:txBody>
      </p:sp>
    </p:spTree>
    <p:extLst>
      <p:ext uri="{BB962C8B-B14F-4D97-AF65-F5344CB8AC3E}">
        <p14:creationId xmlns:p14="http://schemas.microsoft.com/office/powerpoint/2010/main" val="405946940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116</a:t>
            </a:fld>
            <a:endParaRPr lang="en-US"/>
          </a:p>
        </p:txBody>
      </p:sp>
    </p:spTree>
    <p:extLst>
      <p:ext uri="{BB962C8B-B14F-4D97-AF65-F5344CB8AC3E}">
        <p14:creationId xmlns:p14="http://schemas.microsoft.com/office/powerpoint/2010/main" val="138372256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117</a:t>
            </a:fld>
            <a:endParaRPr lang="en-US"/>
          </a:p>
        </p:txBody>
      </p:sp>
    </p:spTree>
    <p:extLst>
      <p:ext uri="{BB962C8B-B14F-4D97-AF65-F5344CB8AC3E}">
        <p14:creationId xmlns:p14="http://schemas.microsoft.com/office/powerpoint/2010/main" val="30174321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118</a:t>
            </a:fld>
            <a:endParaRPr lang="en-US"/>
          </a:p>
        </p:txBody>
      </p:sp>
    </p:spTree>
    <p:extLst>
      <p:ext uri="{BB962C8B-B14F-4D97-AF65-F5344CB8AC3E}">
        <p14:creationId xmlns:p14="http://schemas.microsoft.com/office/powerpoint/2010/main" val="377525389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120</a:t>
            </a:fld>
            <a:endParaRPr lang="en-US"/>
          </a:p>
        </p:txBody>
      </p:sp>
    </p:spTree>
    <p:extLst>
      <p:ext uri="{BB962C8B-B14F-4D97-AF65-F5344CB8AC3E}">
        <p14:creationId xmlns:p14="http://schemas.microsoft.com/office/powerpoint/2010/main" val="228242935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121</a:t>
            </a:fld>
            <a:endParaRPr lang="en-AU"/>
          </a:p>
        </p:txBody>
      </p:sp>
    </p:spTree>
    <p:extLst>
      <p:ext uri="{BB962C8B-B14F-4D97-AF65-F5344CB8AC3E}">
        <p14:creationId xmlns:p14="http://schemas.microsoft.com/office/powerpoint/2010/main" val="329594583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122</a:t>
            </a:fld>
            <a:endParaRPr lang="en-US"/>
          </a:p>
        </p:txBody>
      </p:sp>
    </p:spTree>
    <p:extLst>
      <p:ext uri="{BB962C8B-B14F-4D97-AF65-F5344CB8AC3E}">
        <p14:creationId xmlns:p14="http://schemas.microsoft.com/office/powerpoint/2010/main" val="35711739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1572416"/>
            <a:ext cx="7818437" cy="3270035"/>
          </a:xfrm>
          <a:prstGeom prst="rect">
            <a:avLst/>
          </a:prstGeom>
        </p:spPr>
        <p:txBody>
          <a:bodyPr anchor="b">
            <a:noAutofit/>
          </a:bodyPr>
          <a:lstStyle>
            <a:lvl1pPr algn="l">
              <a:spcAft>
                <a:spcPts val="1200"/>
              </a:spcAft>
              <a:defRPr sz="6000">
                <a:solidFill>
                  <a:schemeClr val="tx2"/>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5465620"/>
            <a:ext cx="7818438" cy="843105"/>
          </a:xfrm>
          <a:prstGeom prst="rect">
            <a:avLst/>
          </a:prstGeom>
        </p:spPr>
        <p:txBody>
          <a:bodyPr>
            <a:noAutofit/>
          </a:bodyPr>
          <a:lstStyle>
            <a:lvl1pPr marL="0" indent="0" algn="l">
              <a:spcBef>
                <a:spcPts val="0"/>
              </a:spcBef>
              <a:spcAft>
                <a:spcPts val="60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5" y="341310"/>
            <a:ext cx="2866734"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5280027"/>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tx2"/>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Reef Guide</a:t>
            </a:r>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tx2"/>
                </a:solidFill>
              </a:defRPr>
            </a:lvl1pPr>
          </a:lstStyle>
          <a:p>
            <a:pPr algn="ctr"/>
            <a:r>
              <a:rPr lang="en-US" sz="2800" dirty="0"/>
              <a:t>Insert picture of Reef Guide</a:t>
            </a:r>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87.jpg"/><Relationship Id="rId4" Type="http://schemas.openxmlformats.org/officeDocument/2006/relationships/image" Target="../media/image86.jpg"/></Relationships>
</file>

<file path=ppt/slides/_rels/slide1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0.xml"/><Relationship Id="rId1" Type="http://schemas.openxmlformats.org/officeDocument/2006/relationships/slideLayout" Target="../slideLayouts/slideLayout11.xml"/><Relationship Id="rId5" Type="http://schemas.openxmlformats.org/officeDocument/2006/relationships/image" Target="../media/image88.png"/><Relationship Id="rId4" Type="http://schemas.openxmlformats.org/officeDocument/2006/relationships/hyperlink" Target="https://www.youtube.com/watch?v=nqoOUQGKXjI"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1.xml"/><Relationship Id="rId1" Type="http://schemas.openxmlformats.org/officeDocument/2006/relationships/slideLayout" Target="../slideLayouts/slideLayout8.xml"/><Relationship Id="rId4" Type="http://schemas.openxmlformats.org/officeDocument/2006/relationships/image" Target="../media/image89.jpeg"/></Relationships>
</file>

<file path=ppt/slides/_rels/slide10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3.xml"/><Relationship Id="rId1" Type="http://schemas.openxmlformats.org/officeDocument/2006/relationships/slideLayout" Target="../slideLayouts/slideLayout8.xml"/><Relationship Id="rId4" Type="http://schemas.openxmlformats.org/officeDocument/2006/relationships/image" Target="../media/image91.jpeg"/></Relationships>
</file>

<file path=ppt/slides/_rels/slide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4.xml"/><Relationship Id="rId1" Type="http://schemas.openxmlformats.org/officeDocument/2006/relationships/slideLayout" Target="../slideLayouts/slideLayout8.xml"/><Relationship Id="rId4" Type="http://schemas.openxmlformats.org/officeDocument/2006/relationships/image" Target="../media/image92.jpeg"/></Relationships>
</file>

<file path=ppt/slides/_rels/slide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1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6.xml"/><Relationship Id="rId1" Type="http://schemas.openxmlformats.org/officeDocument/2006/relationships/slideLayout" Target="../slideLayouts/slideLayout8.xml"/><Relationship Id="rId4" Type="http://schemas.openxmlformats.org/officeDocument/2006/relationships/image" Target="../media/image93.jpeg"/></Relationships>
</file>

<file path=ppt/slides/_rels/slide108.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8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8.xml"/><Relationship Id="rId1" Type="http://schemas.openxmlformats.org/officeDocument/2006/relationships/slideLayout" Target="../slideLayouts/slideLayout8.xml"/><Relationship Id="rId4" Type="http://schemas.openxmlformats.org/officeDocument/2006/relationships/image" Target="../media/image96.jpg"/></Relationships>
</file>

<file path=ppt/slides/_rels/slide11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1.xml"/><Relationship Id="rId1" Type="http://schemas.openxmlformats.org/officeDocument/2006/relationships/slideLayout" Target="../slideLayouts/slideLayout8.xml"/><Relationship Id="rId4" Type="http://schemas.openxmlformats.org/officeDocument/2006/relationships/image" Target="../media/image99.jpeg"/></Relationships>
</file>

<file path=ppt/slides/_rels/slide11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3.xml"/><Relationship Id="rId1" Type="http://schemas.openxmlformats.org/officeDocument/2006/relationships/slideLayout" Target="../slideLayouts/slideLayout11.xml"/><Relationship Id="rId5" Type="http://schemas.openxmlformats.org/officeDocument/2006/relationships/image" Target="../media/image101.png"/><Relationship Id="rId4" Type="http://schemas.openxmlformats.org/officeDocument/2006/relationships/hyperlink" Target="https://www.youtube.com/watch?v=16CiuY9NS80"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4.xml"/><Relationship Id="rId1" Type="http://schemas.openxmlformats.org/officeDocument/2006/relationships/slideLayout" Target="../slideLayouts/slideLayout8.xml"/><Relationship Id="rId5" Type="http://schemas.openxmlformats.org/officeDocument/2006/relationships/image" Target="../media/image99.jpeg"/><Relationship Id="rId4" Type="http://schemas.openxmlformats.org/officeDocument/2006/relationships/image" Target="../media/image102.png"/></Relationships>
</file>

<file path=ppt/slides/_rels/slide1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5.xml"/><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103.jpeg"/></Relationships>
</file>

<file path=ppt/slides/_rels/slide1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6.xml"/><Relationship Id="rId1" Type="http://schemas.openxmlformats.org/officeDocument/2006/relationships/slideLayout" Target="../slideLayouts/slideLayout8.xml"/><Relationship Id="rId4" Type="http://schemas.openxmlformats.org/officeDocument/2006/relationships/image" Target="../media/image104.jpeg"/></Relationships>
</file>

<file path=ppt/slides/_rels/slide119.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9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9.xml"/><Relationship Id="rId1" Type="http://schemas.openxmlformats.org/officeDocument/2006/relationships/slideLayout" Target="../slideLayouts/slideLayout8.xml"/><Relationship Id="rId4" Type="http://schemas.openxmlformats.org/officeDocument/2006/relationships/image" Target="../media/image108.jpeg"/></Relationships>
</file>

<file path=ppt/slides/_rels/slide1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0.xml"/><Relationship Id="rId1" Type="http://schemas.openxmlformats.org/officeDocument/2006/relationships/slideLayout" Target="../slideLayouts/slideLayout8.xml"/><Relationship Id="rId4" Type="http://schemas.openxmlformats.org/officeDocument/2006/relationships/image" Target="../media/image109.jpeg"/></Relationships>
</file>

<file path=ppt/slides/_rels/slide1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1.xml"/><Relationship Id="rId1" Type="http://schemas.openxmlformats.org/officeDocument/2006/relationships/slideLayout" Target="../slideLayouts/slideLayout8.xml"/><Relationship Id="rId4" Type="http://schemas.openxmlformats.org/officeDocument/2006/relationships/image" Target="../media/image110.jpeg"/></Relationships>
</file>

<file path=ppt/slides/_rels/slide1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2.xml"/><Relationship Id="rId1" Type="http://schemas.openxmlformats.org/officeDocument/2006/relationships/slideLayout" Target="../slideLayouts/slideLayout8.xml"/><Relationship Id="rId4" Type="http://schemas.openxmlformats.org/officeDocument/2006/relationships/image" Target="../media/image111.jpeg"/></Relationships>
</file>

<file path=ppt/slides/_rels/slide12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0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07.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2.xml"/><Relationship Id="rId1" Type="http://schemas.openxmlformats.org/officeDocument/2006/relationships/slideLayout" Target="../slideLayouts/slideLayout11.xml"/><Relationship Id="rId5" Type="http://schemas.openxmlformats.org/officeDocument/2006/relationships/image" Target="../media/image120.png"/><Relationship Id="rId4" Type="http://schemas.openxmlformats.org/officeDocument/2006/relationships/hyperlink" Target="https://www.youtube.com/watch?v=joYlPlQqdAA" TargetMode="External"/></Relationships>
</file>

<file path=ppt/slides/_rels/slide1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3.xml"/><Relationship Id="rId1" Type="http://schemas.openxmlformats.org/officeDocument/2006/relationships/slideLayout" Target="../slideLayouts/slideLayout8.xml"/><Relationship Id="rId4" Type="http://schemas.openxmlformats.org/officeDocument/2006/relationships/image" Target="../media/image121.jpeg"/></Relationships>
</file>

<file path=ppt/slides/_rels/slide1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4.xml"/><Relationship Id="rId1" Type="http://schemas.openxmlformats.org/officeDocument/2006/relationships/slideLayout" Target="../slideLayouts/slideLayout12.xml"/><Relationship Id="rId4" Type="http://schemas.openxmlformats.org/officeDocument/2006/relationships/image" Target="../media/image122.jpeg"/></Relationships>
</file>

<file path=ppt/slides/_rels/slide1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5.xml"/><Relationship Id="rId1" Type="http://schemas.openxmlformats.org/officeDocument/2006/relationships/slideLayout" Target="../slideLayouts/slideLayout11.xml"/><Relationship Id="rId5" Type="http://schemas.openxmlformats.org/officeDocument/2006/relationships/image" Target="../media/image123.png"/><Relationship Id="rId4" Type="http://schemas.openxmlformats.org/officeDocument/2006/relationships/hyperlink" Target="https://www.youtube.com/watch?v=UyaGjSMEjsA"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6.xml"/><Relationship Id="rId1" Type="http://schemas.openxmlformats.org/officeDocument/2006/relationships/slideLayout" Target="../slideLayouts/slideLayout2.xml"/><Relationship Id="rId5" Type="http://schemas.openxmlformats.org/officeDocument/2006/relationships/image" Target="../media/image125.jpeg"/><Relationship Id="rId4" Type="http://schemas.openxmlformats.org/officeDocument/2006/relationships/image" Target="../media/image124.jpeg"/></Relationships>
</file>

<file path=ppt/slides/_rels/slide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126.jpeg"/></Relationships>
</file>

<file path=ppt/slides/_rels/slide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8.xml"/><Relationship Id="rId1" Type="http://schemas.openxmlformats.org/officeDocument/2006/relationships/slideLayout" Target="../slideLayouts/slideLayout8.xml"/><Relationship Id="rId4" Type="http://schemas.openxmlformats.org/officeDocument/2006/relationships/image" Target="../media/image127.jpeg"/></Relationships>
</file>

<file path=ppt/slides/_rels/slide143.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4.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19.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0.xml"/><Relationship Id="rId1" Type="http://schemas.openxmlformats.org/officeDocument/2006/relationships/slideLayout" Target="../slideLayouts/slideLayout8.xml"/><Relationship Id="rId4" Type="http://schemas.openxmlformats.org/officeDocument/2006/relationships/image" Target="../media/image130.jpeg"/></Relationships>
</file>

<file path=ppt/slides/_rels/slide1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1.xml"/><Relationship Id="rId1" Type="http://schemas.openxmlformats.org/officeDocument/2006/relationships/slideLayout" Target="../slideLayouts/slideLayout8.xml"/><Relationship Id="rId4" Type="http://schemas.openxmlformats.org/officeDocument/2006/relationships/image" Target="../media/image131.jpeg"/></Relationships>
</file>

<file path=ppt/slides/_rels/slide1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2.xml"/><Relationship Id="rId1" Type="http://schemas.openxmlformats.org/officeDocument/2006/relationships/slideLayout" Target="../slideLayouts/slideLayout8.xml"/><Relationship Id="rId4" Type="http://schemas.openxmlformats.org/officeDocument/2006/relationships/image" Target="../media/image132.jpeg"/></Relationships>
</file>

<file path=ppt/slides/_rels/slide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3.xml"/><Relationship Id="rId1" Type="http://schemas.openxmlformats.org/officeDocument/2006/relationships/slideLayout" Target="../slideLayouts/slideLayout8.xml"/><Relationship Id="rId4" Type="http://schemas.openxmlformats.org/officeDocument/2006/relationships/image" Target="../media/image133.jpeg"/></Relationships>
</file>

<file path=ppt/slides/_rels/slide1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4.xml"/><Relationship Id="rId1" Type="http://schemas.openxmlformats.org/officeDocument/2006/relationships/slideLayout" Target="../slideLayouts/slideLayout8.xml"/><Relationship Id="rId4" Type="http://schemas.openxmlformats.org/officeDocument/2006/relationships/image" Target="../media/image129.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5.xml"/><Relationship Id="rId1" Type="http://schemas.openxmlformats.org/officeDocument/2006/relationships/slideLayout" Target="../slideLayouts/slideLayout8.xml"/><Relationship Id="rId4" Type="http://schemas.openxmlformats.org/officeDocument/2006/relationships/image" Target="../media/image134.jpeg"/></Relationships>
</file>

<file path=ppt/slides/_rels/slide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6.xml"/><Relationship Id="rId1" Type="http://schemas.openxmlformats.org/officeDocument/2006/relationships/slideLayout" Target="../slideLayouts/slideLayout8.xml"/><Relationship Id="rId4" Type="http://schemas.openxmlformats.org/officeDocument/2006/relationships/image" Target="../media/image135.jpeg"/></Relationships>
</file>

<file path=ppt/slides/_rels/slide1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7.xml"/><Relationship Id="rId1" Type="http://schemas.openxmlformats.org/officeDocument/2006/relationships/slideLayout" Target="../slideLayouts/slideLayout8.xml"/><Relationship Id="rId4" Type="http://schemas.openxmlformats.org/officeDocument/2006/relationships/image" Target="../media/image136.jpeg"/></Relationships>
</file>

<file path=ppt/slides/_rels/slide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8.xml"/><Relationship Id="rId1" Type="http://schemas.openxmlformats.org/officeDocument/2006/relationships/slideLayout" Target="../slideLayouts/slideLayout8.xml"/><Relationship Id="rId4" Type="http://schemas.openxmlformats.org/officeDocument/2006/relationships/image" Target="../media/image137.jpeg"/></Relationships>
</file>

<file path=ppt/slides/_rels/slide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9.xml"/><Relationship Id="rId1" Type="http://schemas.openxmlformats.org/officeDocument/2006/relationships/slideLayout" Target="../slideLayouts/slideLayout8.xml"/><Relationship Id="rId4" Type="http://schemas.openxmlformats.org/officeDocument/2006/relationships/image" Target="../media/image138.jpeg"/></Relationships>
</file>

<file path=ppt/slides/_rels/slide1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0.xml"/><Relationship Id="rId1" Type="http://schemas.openxmlformats.org/officeDocument/2006/relationships/slideLayout" Target="../slideLayouts/slideLayout2.xml"/><Relationship Id="rId5" Type="http://schemas.openxmlformats.org/officeDocument/2006/relationships/image" Target="../media/image140.jpeg"/><Relationship Id="rId4" Type="http://schemas.openxmlformats.org/officeDocument/2006/relationships/image" Target="../media/image139.jpeg"/></Relationships>
</file>

<file path=ppt/slides/_rels/slide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1.xml"/><Relationship Id="rId1" Type="http://schemas.openxmlformats.org/officeDocument/2006/relationships/slideLayout" Target="../slideLayouts/slideLayout8.xml"/><Relationship Id="rId4" Type="http://schemas.openxmlformats.org/officeDocument/2006/relationships/image" Target="../media/image141.jpeg"/></Relationships>
</file>

<file path=ppt/slides/_rels/slide1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2.xml"/><Relationship Id="rId1" Type="http://schemas.openxmlformats.org/officeDocument/2006/relationships/slideLayout" Target="../slideLayouts/slideLayout8.xml"/><Relationship Id="rId4" Type="http://schemas.openxmlformats.org/officeDocument/2006/relationships/image" Target="../media/image142.jpeg"/></Relationships>
</file>

<file path=ppt/slides/_rels/slide158.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9.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3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34.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5.xml"/><Relationship Id="rId1" Type="http://schemas.openxmlformats.org/officeDocument/2006/relationships/slideLayout" Target="../slideLayouts/slideLayout8.xml"/><Relationship Id="rId4" Type="http://schemas.openxmlformats.org/officeDocument/2006/relationships/image" Target="../media/image146.jpeg"/></Relationships>
</file>

<file path=ppt/slides/_rels/slide1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6.xml"/><Relationship Id="rId1" Type="http://schemas.openxmlformats.org/officeDocument/2006/relationships/slideLayout" Target="../slideLayouts/slideLayout8.xml"/><Relationship Id="rId4" Type="http://schemas.openxmlformats.org/officeDocument/2006/relationships/image" Target="../media/image147.jpeg"/></Relationships>
</file>

<file path=ppt/slides/_rels/slide1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7.xml"/><Relationship Id="rId1" Type="http://schemas.openxmlformats.org/officeDocument/2006/relationships/slideLayout" Target="../slideLayouts/slideLayout8.xml"/><Relationship Id="rId4" Type="http://schemas.openxmlformats.org/officeDocument/2006/relationships/image" Target="../media/image148.jpeg"/></Relationships>
</file>

<file path=ppt/slides/_rels/slide1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8.xml"/><Relationship Id="rId1" Type="http://schemas.openxmlformats.org/officeDocument/2006/relationships/slideLayout" Target="../slideLayouts/slideLayout8.xml"/><Relationship Id="rId4" Type="http://schemas.openxmlformats.org/officeDocument/2006/relationships/image" Target="../media/image149.jpeg"/></Relationships>
</file>

<file path=ppt/slides/_rels/slide1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9.xml"/><Relationship Id="rId1" Type="http://schemas.openxmlformats.org/officeDocument/2006/relationships/slideLayout" Target="../slideLayouts/slideLayout8.xml"/><Relationship Id="rId4" Type="http://schemas.openxmlformats.org/officeDocument/2006/relationships/image" Target="../media/image150.jpeg"/></Relationships>
</file>

<file path=ppt/slides/_rels/slide1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0.xml"/><Relationship Id="rId1" Type="http://schemas.openxmlformats.org/officeDocument/2006/relationships/slideLayout" Target="../slideLayouts/slideLayout8.xml"/><Relationship Id="rId4" Type="http://schemas.openxmlformats.org/officeDocument/2006/relationships/image" Target="../media/image151.jpeg"/></Relationships>
</file>

<file path=ppt/slides/_rels/slide1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1.xml"/><Relationship Id="rId1" Type="http://schemas.openxmlformats.org/officeDocument/2006/relationships/slideLayout" Target="../slideLayouts/slideLayout2.xml"/><Relationship Id="rId5" Type="http://schemas.openxmlformats.org/officeDocument/2006/relationships/image" Target="../media/image153.jpeg"/><Relationship Id="rId4" Type="http://schemas.openxmlformats.org/officeDocument/2006/relationships/image" Target="../media/image152.jpeg"/></Relationships>
</file>

<file path=ppt/slides/_rels/slide1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2.xml"/><Relationship Id="rId1" Type="http://schemas.openxmlformats.org/officeDocument/2006/relationships/slideLayout" Target="../slideLayouts/slideLayout8.xml"/><Relationship Id="rId4" Type="http://schemas.openxmlformats.org/officeDocument/2006/relationships/image" Target="../media/image154.jpeg"/></Relationships>
</file>

<file path=ppt/slides/_rels/slide1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3.xml"/><Relationship Id="rId1" Type="http://schemas.openxmlformats.org/officeDocument/2006/relationships/slideLayout" Target="../slideLayouts/slideLayout2.xml"/><Relationship Id="rId5" Type="http://schemas.openxmlformats.org/officeDocument/2006/relationships/image" Target="../media/image156.jpeg"/><Relationship Id="rId4" Type="http://schemas.openxmlformats.org/officeDocument/2006/relationships/image" Target="../media/image155.jpeg"/></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4.xml"/><Relationship Id="rId1" Type="http://schemas.openxmlformats.org/officeDocument/2006/relationships/slideLayout" Target="../slideLayouts/slideLayout8.xml"/><Relationship Id="rId4" Type="http://schemas.openxmlformats.org/officeDocument/2006/relationships/image" Target="../media/image158.png"/></Relationships>
</file>

<file path=ppt/slides/_rels/slide1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5.xml"/><Relationship Id="rId1" Type="http://schemas.openxmlformats.org/officeDocument/2006/relationships/slideLayout" Target="../slideLayouts/slideLayout11.xml"/><Relationship Id="rId5" Type="http://schemas.openxmlformats.org/officeDocument/2006/relationships/image" Target="../media/image159.png"/><Relationship Id="rId4" Type="http://schemas.openxmlformats.org/officeDocument/2006/relationships/hyperlink" Target="https://www.youtube.com/watch?v=G_ZOfdJb_6A&amp;t=33s" TargetMode="External"/></Relationships>
</file>

<file path=ppt/slides/_rels/slide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6.xml"/><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3" Type="http://schemas.openxmlformats.org/officeDocument/2006/relationships/hyperlink" Target="https://www.gbrmpa.gov.au/our-work/eye-on-the-reef"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61.png"/></Relationships>
</file>

<file path=ppt/slides/_rels/slide17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7.xml"/><Relationship Id="rId1" Type="http://schemas.openxmlformats.org/officeDocument/2006/relationships/slideLayout" Target="../slideLayouts/slideLayout3.xml"/><Relationship Id="rId5" Type="http://schemas.openxmlformats.org/officeDocument/2006/relationships/image" Target="../media/image161.png"/><Relationship Id="rId4" Type="http://schemas.openxmlformats.org/officeDocument/2006/relationships/hyperlink" Target="https://www.gbrmpa.gov.au/our-work/eye-on-the-reef" TargetMode="External"/></Relationships>
</file>

<file path=ppt/slides/_rels/slide1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8.xml"/><Relationship Id="rId1" Type="http://schemas.openxmlformats.org/officeDocument/2006/relationships/slideLayout" Target="../slideLayouts/slideLayout7.xml"/><Relationship Id="rId5" Type="http://schemas.openxmlformats.org/officeDocument/2006/relationships/image" Target="../media/image165.png"/><Relationship Id="rId4" Type="http://schemas.openxmlformats.org/officeDocument/2006/relationships/hyperlink" Target="https://www.gbrmpa.gov.au/__data/assets/pdf_file/0007/237346/Rapid-Monitoring-Form-V.2.0.pdf" TargetMode="External"/></Relationships>
</file>

<file path=ppt/slides/_rels/slide18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6.png"/><Relationship Id="rId1" Type="http://schemas.openxmlformats.org/officeDocument/2006/relationships/slideLayout" Target="../slideLayouts/slideLayout10.xml"/><Relationship Id="rId4" Type="http://schemas.microsoft.com/office/2007/relationships/hdphoto" Target="../media/hdphoto2.wdp"/></Relationships>
</file>

<file path=ppt/slides/_rels/slide1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ces/by/4.0"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hyperlink" Target="https://www.youtube.com/watch?v=LsxP5Aa_A5U"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5.jpe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7.jpe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37.jpe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5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45.jpeg"/></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hyperlink" Target="https://www.youtube.com/watch?v=bT3FsyJxp0I"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48.jpeg"/><Relationship Id="rId4" Type="http://schemas.openxmlformats.org/officeDocument/2006/relationships/image" Target="../media/image47.jpe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45.jpe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50.jpe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51.jpe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53.jpeg"/></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6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58.jpeg"/></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6.xml"/><Relationship Id="rId5" Type="http://schemas.openxmlformats.org/officeDocument/2006/relationships/image" Target="../media/image61.jpeg"/><Relationship Id="rId4" Type="http://schemas.openxmlformats.org/officeDocument/2006/relationships/image" Target="../media/image60.jpeg"/></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62.jpe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64.jpeg"/></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65.jpeg"/></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12.xml"/><Relationship Id="rId4" Type="http://schemas.openxmlformats.org/officeDocument/2006/relationships/image" Target="../media/image58.jpeg"/></Relationships>
</file>

<file path=ppt/slides/_rels/slide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11.xml"/><Relationship Id="rId5" Type="http://schemas.openxmlformats.org/officeDocument/2006/relationships/image" Target="../media/image69.png"/><Relationship Id="rId4" Type="http://schemas.openxmlformats.org/officeDocument/2006/relationships/hyperlink" Target="https://www.youtube.com/watch?v=UHh7WThgpNQ"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71.jpeg"/></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image" Target="../media/image71.jpeg"/></Relationships>
</file>

<file path=ppt/slides/_rels/slide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11.xml"/><Relationship Id="rId5" Type="http://schemas.openxmlformats.org/officeDocument/2006/relationships/image" Target="../media/image72.png"/><Relationship Id="rId4" Type="http://schemas.openxmlformats.org/officeDocument/2006/relationships/hyperlink" Target="https://www.youtube.com/watch?v=aURh4J-Gp7c"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11.xml"/><Relationship Id="rId4" Type="http://schemas.openxmlformats.org/officeDocument/2006/relationships/image" Target="../media/image73.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11.xml"/><Relationship Id="rId5" Type="http://schemas.openxmlformats.org/officeDocument/2006/relationships/image" Target="../media/image74.png"/><Relationship Id="rId4" Type="http://schemas.openxmlformats.org/officeDocument/2006/relationships/hyperlink" Target="https://www.youtube.com/watch?v=ZV3wNHYoBM8"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8.xml"/><Relationship Id="rId5" Type="http://schemas.openxmlformats.org/officeDocument/2006/relationships/image" Target="../media/image76.jpeg"/><Relationship Id="rId4" Type="http://schemas.openxmlformats.org/officeDocument/2006/relationships/image" Target="../media/image75.jpeg"/></Relationships>
</file>

<file path=ppt/slides/_rels/slide9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4.xml"/><Relationship Id="rId1" Type="http://schemas.openxmlformats.org/officeDocument/2006/relationships/slideLayout" Target="../slideLayouts/slideLayout8.xml"/><Relationship Id="rId4" Type="http://schemas.openxmlformats.org/officeDocument/2006/relationships/image" Target="../media/image79.jpeg"/></Relationships>
</file>

<file path=ppt/slides/_rels/slide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8.xml"/><Relationship Id="rId4" Type="http://schemas.openxmlformats.org/officeDocument/2006/relationships/image" Target="../media/image83.jpeg"/></Relationships>
</file>

<file path=ppt/slides/_rels/slide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98.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8.xml"/><Relationship Id="rId1" Type="http://schemas.openxmlformats.org/officeDocument/2006/relationships/slideLayout" Target="../slideLayouts/slideLayout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p:txBody>
          <a:bodyPr/>
          <a:lstStyle/>
          <a:p>
            <a:r>
              <a:rPr lang="en-AU" b="1" dirty="0"/>
              <a:t>Part 1: Preparing to find out</a:t>
            </a:r>
          </a:p>
          <a:p>
            <a:r>
              <a:rPr lang="en-AU" b="1" dirty="0"/>
              <a:t>Prep – year 3</a:t>
            </a:r>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963227" y="549275"/>
            <a:ext cx="8265546" cy="5280025"/>
          </a:xfrm>
        </p:spPr>
        <p:txBody>
          <a:bodyPr/>
          <a:lstStyle/>
          <a:p>
            <a:r>
              <a:rPr lang="en-AU" dirty="0"/>
              <a:t>Part of my job is to look after the animals on the Great Barrier Reef by counting them.</a:t>
            </a:r>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10</a:t>
            </a:fld>
            <a:endParaRPr lang="en-US" dirty="0"/>
          </a:p>
        </p:txBody>
      </p:sp>
    </p:spTree>
    <p:extLst>
      <p:ext uri="{BB962C8B-B14F-4D97-AF65-F5344CB8AC3E}">
        <p14:creationId xmlns:p14="http://schemas.microsoft.com/office/powerpoint/2010/main" val="31272423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3" name="Title 2">
            <a:extLst>
              <a:ext uri="{FF2B5EF4-FFF2-40B4-BE49-F238E27FC236}">
                <a16:creationId xmlns:a16="http://schemas.microsoft.com/office/drawing/2014/main" id="{48F51DC3-847E-8440-8248-7CD1115D3168}"/>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100</a:t>
            </a:fld>
            <a:endParaRPr lang="en-US" dirty="0"/>
          </a:p>
        </p:txBody>
      </p:sp>
      <p:sp>
        <p:nvSpPr>
          <p:cNvPr id="18" name="Rectangle 17">
            <a:extLst>
              <a:ext uri="{FF2B5EF4-FFF2-40B4-BE49-F238E27FC236}">
                <a16:creationId xmlns:a16="http://schemas.microsoft.com/office/drawing/2014/main" id="{EF5A1654-9DEA-8A4C-B767-45B64ABF4B8F}"/>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CEF063-00EE-F345-BFD9-7858B056B2CB}"/>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6" name="Freeform: Shape 6">
            <a:extLst>
              <a:ext uri="{FF2B5EF4-FFF2-40B4-BE49-F238E27FC236}">
                <a16:creationId xmlns:a16="http://schemas.microsoft.com/office/drawing/2014/main" id="{C828A167-1E41-754C-8603-76A8902B96AC}"/>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3A54E811-7588-124C-8ACB-B413C6811FBF}"/>
              </a:ext>
            </a:extLst>
          </p:cNvPr>
          <p:cNvSpPr txBox="1"/>
          <p:nvPr/>
        </p:nvSpPr>
        <p:spPr>
          <a:xfrm>
            <a:off x="6107935" y="1663031"/>
            <a:ext cx="2925871" cy="400110"/>
          </a:xfrm>
          <a:prstGeom prst="rect">
            <a:avLst/>
          </a:prstGeom>
          <a:noFill/>
        </p:spPr>
        <p:txBody>
          <a:bodyPr wrap="square" rtlCol="0">
            <a:spAutoFit/>
          </a:bodyPr>
          <a:lstStyle/>
          <a:p>
            <a:r>
              <a:rPr lang="en-AU" sz="2000" dirty="0"/>
              <a:t>TAIL GOES </a:t>
            </a:r>
            <a:r>
              <a:rPr lang="en-AU" sz="2000" b="1" dirty="0"/>
              <a:t>IN</a:t>
            </a:r>
          </a:p>
        </p:txBody>
      </p:sp>
      <p:sp>
        <p:nvSpPr>
          <p:cNvPr id="8" name="TextBox 7">
            <a:extLst>
              <a:ext uri="{FF2B5EF4-FFF2-40B4-BE49-F238E27FC236}">
                <a16:creationId xmlns:a16="http://schemas.microsoft.com/office/drawing/2014/main" id="{D06A8325-854A-E44F-8A9E-22B23DC16BD9}"/>
              </a:ext>
            </a:extLst>
          </p:cNvPr>
          <p:cNvSpPr txBox="1"/>
          <p:nvPr/>
        </p:nvSpPr>
        <p:spPr>
          <a:xfrm>
            <a:off x="520037" y="1665705"/>
            <a:ext cx="2925871" cy="400110"/>
          </a:xfrm>
          <a:prstGeom prst="rect">
            <a:avLst/>
          </a:prstGeom>
          <a:noFill/>
        </p:spPr>
        <p:txBody>
          <a:bodyPr wrap="square" rtlCol="0">
            <a:spAutoFit/>
          </a:bodyPr>
          <a:lstStyle/>
          <a:p>
            <a:r>
              <a:rPr lang="en-AU" sz="2000" dirty="0"/>
              <a:t>TAIL GOES </a:t>
            </a:r>
            <a:r>
              <a:rPr lang="en-AU" sz="2000" b="1" dirty="0"/>
              <a:t>OUT</a:t>
            </a:r>
          </a:p>
        </p:txBody>
      </p:sp>
      <p:sp>
        <p:nvSpPr>
          <p:cNvPr id="9" name="Arrow: Right 12">
            <a:extLst>
              <a:ext uri="{FF2B5EF4-FFF2-40B4-BE49-F238E27FC236}">
                <a16:creationId xmlns:a16="http://schemas.microsoft.com/office/drawing/2014/main" id="{616B5223-43FB-4B4A-9EEB-3C052ECD86EB}"/>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7C252E06-0071-184D-9BBF-D6E2BC902D8C}"/>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11" name="Freeform: Shape 9">
            <a:extLst>
              <a:ext uri="{FF2B5EF4-FFF2-40B4-BE49-F238E27FC236}">
                <a16:creationId xmlns:a16="http://schemas.microsoft.com/office/drawing/2014/main" id="{3A2EB5C0-F8CA-1246-9C8D-D7204C571707}"/>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5">
            <a:extLst>
              <a:ext uri="{FF2B5EF4-FFF2-40B4-BE49-F238E27FC236}">
                <a16:creationId xmlns:a16="http://schemas.microsoft.com/office/drawing/2014/main" id="{8661D832-16DC-694F-A7F1-41C87F525340}"/>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Multiplication Sign 1">
            <a:extLst>
              <a:ext uri="{FF2B5EF4-FFF2-40B4-BE49-F238E27FC236}">
                <a16:creationId xmlns:a16="http://schemas.microsoft.com/office/drawing/2014/main" id="{B02DDEFD-FA75-284B-AC15-4030D8225C35}"/>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14" name="TextBox 13">
            <a:extLst>
              <a:ext uri="{FF2B5EF4-FFF2-40B4-BE49-F238E27FC236}">
                <a16:creationId xmlns:a16="http://schemas.microsoft.com/office/drawing/2014/main" id="{8D244522-C15B-9C47-822B-49A770BD703D}"/>
              </a:ext>
            </a:extLst>
          </p:cNvPr>
          <p:cNvSpPr txBox="1"/>
          <p:nvPr/>
        </p:nvSpPr>
        <p:spPr>
          <a:xfrm>
            <a:off x="10304462" y="5188513"/>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19406045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53E530E-7176-3F4C-8F78-7D568AAEB22C}"/>
              </a:ext>
            </a:extLst>
          </p:cNvPr>
          <p:cNvPicPr>
            <a:picLocks noChangeAspect="1"/>
          </p:cNvPicPr>
          <p:nvPr/>
        </p:nvPicPr>
        <p:blipFill>
          <a:blip r:embed="rId5"/>
          <a:stretch>
            <a:fillRect/>
          </a:stretch>
        </p:blipFill>
        <p:spPr>
          <a:xfrm>
            <a:off x="5103447" y="908941"/>
            <a:ext cx="6141270" cy="4841813"/>
          </a:xfrm>
          <a:prstGeom prst="rect">
            <a:avLst/>
          </a:prstGeom>
        </p:spPr>
      </p:pic>
      <p:sp>
        <p:nvSpPr>
          <p:cNvPr id="3" name="Slide Number Placeholder 2">
            <a:extLst>
              <a:ext uri="{FF2B5EF4-FFF2-40B4-BE49-F238E27FC236}">
                <a16:creationId xmlns:a16="http://schemas.microsoft.com/office/drawing/2014/main" id="{509B368C-D142-6842-B27D-57EA248F2D9B}"/>
              </a:ext>
            </a:extLst>
          </p:cNvPr>
          <p:cNvSpPr>
            <a:spLocks noGrp="1"/>
          </p:cNvSpPr>
          <p:nvPr>
            <p:ph type="sldNum" sz="quarter" idx="13"/>
          </p:nvPr>
        </p:nvSpPr>
        <p:spPr/>
        <p:txBody>
          <a:bodyPr/>
          <a:lstStyle/>
          <a:p>
            <a:pPr algn="r"/>
            <a:fld id="{275F0495-0EA6-8F48-9FDA-F603597FF733}" type="slidenum">
              <a:rPr lang="en-US" smtClean="0"/>
              <a:pPr algn="r"/>
              <a:t>101</a:t>
            </a:fld>
            <a:endParaRPr lang="en-US" dirty="0"/>
          </a:p>
        </p:txBody>
      </p:sp>
      <p:sp>
        <p:nvSpPr>
          <p:cNvPr id="5" name="Rectangle 4">
            <a:extLst>
              <a:ext uri="{FF2B5EF4-FFF2-40B4-BE49-F238E27FC236}">
                <a16:creationId xmlns:a16="http://schemas.microsoft.com/office/drawing/2014/main" id="{8AB28F62-1B26-4744-9E7D-EEFF8B74AE08}"/>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916763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AA029-1937-9E40-8A00-0512AC10B688}"/>
              </a:ext>
            </a:extLst>
          </p:cNvPr>
          <p:cNvSpPr>
            <a:spLocks noGrp="1"/>
          </p:cNvSpPr>
          <p:nvPr>
            <p:ph type="sldNum" sz="quarter" idx="12"/>
          </p:nvPr>
        </p:nvSpPr>
        <p:spPr/>
        <p:txBody>
          <a:bodyPr/>
          <a:lstStyle/>
          <a:p>
            <a:pPr algn="r"/>
            <a:fld id="{275F0495-0EA6-8F48-9FDA-F603597FF733}" type="slidenum">
              <a:rPr lang="en-US" smtClean="0"/>
              <a:pPr algn="r"/>
              <a:t>102</a:t>
            </a:fld>
            <a:endParaRPr lang="en-US" dirty="0"/>
          </a:p>
        </p:txBody>
      </p:sp>
      <p:sp>
        <p:nvSpPr>
          <p:cNvPr id="3" name="Content Placeholder 2">
            <a:extLst>
              <a:ext uri="{FF2B5EF4-FFF2-40B4-BE49-F238E27FC236}">
                <a16:creationId xmlns:a16="http://schemas.microsoft.com/office/drawing/2014/main" id="{105C032C-1473-4840-9C14-2F0B566DBF8B}"/>
              </a:ext>
            </a:extLst>
          </p:cNvPr>
          <p:cNvSpPr>
            <a:spLocks noGrp="1"/>
          </p:cNvSpPr>
          <p:nvPr>
            <p:ph idx="1"/>
          </p:nvPr>
        </p:nvSpPr>
        <p:spPr/>
        <p:txBody>
          <a:bodyPr/>
          <a:lstStyle/>
          <a:p>
            <a:r>
              <a:rPr lang="en-US" dirty="0"/>
              <a:t>Where do </a:t>
            </a:r>
            <a:br>
              <a:rPr lang="en-US" dirty="0"/>
            </a:br>
            <a:r>
              <a:rPr lang="en-US" dirty="0"/>
              <a:t>they live?</a:t>
            </a:r>
          </a:p>
        </p:txBody>
      </p:sp>
      <p:pic>
        <p:nvPicPr>
          <p:cNvPr id="7" name="Picture Placeholder 6">
            <a:extLst>
              <a:ext uri="{FF2B5EF4-FFF2-40B4-BE49-F238E27FC236}">
                <a16:creationId xmlns:a16="http://schemas.microsoft.com/office/drawing/2014/main" id="{CB94B53E-5E6A-F34D-BCAC-47885772256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3313" r="4570"/>
          <a:stretch/>
        </p:blipFill>
        <p:spPr>
          <a:xfrm>
            <a:off x="6286500" y="549274"/>
            <a:ext cx="5389563" cy="5594400"/>
          </a:xfrm>
          <a:prstGeom prst="rect">
            <a:avLst/>
          </a:prstGeom>
        </p:spPr>
      </p:pic>
    </p:spTree>
    <p:extLst>
      <p:ext uri="{BB962C8B-B14F-4D97-AF65-F5344CB8AC3E}">
        <p14:creationId xmlns:p14="http://schemas.microsoft.com/office/powerpoint/2010/main" val="8511388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6E3B60-09A2-3244-BB9A-AD61405645D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206" b="7206"/>
          <a:stretch/>
        </p:blipFill>
        <p:spPr>
          <a:xfrm>
            <a:off x="0" y="0"/>
            <a:ext cx="12192000" cy="6858000"/>
          </a:xfrm>
          <a:prstGeom prst="rect">
            <a:avLst/>
          </a:prstGeom>
        </p:spPr>
      </p:pic>
    </p:spTree>
    <p:extLst>
      <p:ext uri="{BB962C8B-B14F-4D97-AF65-F5344CB8AC3E}">
        <p14:creationId xmlns:p14="http://schemas.microsoft.com/office/powerpoint/2010/main" val="162316514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59218-08CE-F540-98D1-1BFE0E99B4A5}"/>
              </a:ext>
            </a:extLst>
          </p:cNvPr>
          <p:cNvSpPr>
            <a:spLocks noGrp="1"/>
          </p:cNvSpPr>
          <p:nvPr>
            <p:ph type="sldNum" sz="quarter" idx="12"/>
          </p:nvPr>
        </p:nvSpPr>
        <p:spPr/>
        <p:txBody>
          <a:bodyPr/>
          <a:lstStyle/>
          <a:p>
            <a:pPr algn="r"/>
            <a:fld id="{275F0495-0EA6-8F48-9FDA-F603597FF733}" type="slidenum">
              <a:rPr lang="en-US" smtClean="0"/>
              <a:pPr algn="r"/>
              <a:t>104</a:t>
            </a:fld>
            <a:endParaRPr lang="en-US" dirty="0"/>
          </a:p>
        </p:txBody>
      </p:sp>
      <p:sp>
        <p:nvSpPr>
          <p:cNvPr id="3" name="Content Placeholder 2">
            <a:extLst>
              <a:ext uri="{FF2B5EF4-FFF2-40B4-BE49-F238E27FC236}">
                <a16:creationId xmlns:a16="http://schemas.microsoft.com/office/drawing/2014/main" id="{47AD7636-EEEE-8C42-A18E-9178225648E3}"/>
              </a:ext>
            </a:extLst>
          </p:cNvPr>
          <p:cNvSpPr>
            <a:spLocks noGrp="1"/>
          </p:cNvSpPr>
          <p:nvPr>
            <p:ph idx="1"/>
          </p:nvPr>
        </p:nvSpPr>
        <p:spPr/>
        <p:txBody>
          <a:bodyPr/>
          <a:lstStyle/>
          <a:p>
            <a:pPr algn="ctr">
              <a:spcAft>
                <a:spcPts val="1800"/>
              </a:spcAft>
            </a:pPr>
            <a:r>
              <a:rPr lang="en-US" sz="4400" dirty="0"/>
              <a:t>Lots of people like to eat coral trout</a:t>
            </a:r>
            <a:r>
              <a:rPr lang="en-US" dirty="0"/>
              <a:t>.</a:t>
            </a:r>
            <a:endParaRPr lang="en-US" sz="2400" dirty="0"/>
          </a:p>
        </p:txBody>
      </p:sp>
      <p:pic>
        <p:nvPicPr>
          <p:cNvPr id="5" name="Picture Placeholder 4">
            <a:extLst>
              <a:ext uri="{FF2B5EF4-FFF2-40B4-BE49-F238E27FC236}">
                <a16:creationId xmlns:a16="http://schemas.microsoft.com/office/drawing/2014/main" id="{89E46DBC-E6A8-5C47-81FC-9AA616B245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2" t="1961" r="20585" b="1961"/>
          <a:stretch/>
        </p:blipFill>
        <p:spPr>
          <a:xfrm>
            <a:off x="6286500" y="549274"/>
            <a:ext cx="5389563" cy="5594400"/>
          </a:xfrm>
          <a:prstGeom prst="rect">
            <a:avLst/>
          </a:prstGeom>
        </p:spPr>
      </p:pic>
    </p:spTree>
    <p:extLst>
      <p:ext uri="{BB962C8B-B14F-4D97-AF65-F5344CB8AC3E}">
        <p14:creationId xmlns:p14="http://schemas.microsoft.com/office/powerpoint/2010/main" val="14093769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1A3CA1-1B74-EE4E-8DFF-C9D979354159}"/>
              </a:ext>
            </a:extLst>
          </p:cNvPr>
          <p:cNvSpPr>
            <a:spLocks noGrp="1"/>
          </p:cNvSpPr>
          <p:nvPr>
            <p:ph type="sldNum" sz="quarter" idx="12"/>
          </p:nvPr>
        </p:nvSpPr>
        <p:spPr/>
        <p:txBody>
          <a:bodyPr/>
          <a:lstStyle/>
          <a:p>
            <a:pPr algn="r"/>
            <a:fld id="{275F0495-0EA6-8F48-9FDA-F603597FF733}" type="slidenum">
              <a:rPr lang="en-US" smtClean="0"/>
              <a:pPr algn="r"/>
              <a:t>105</a:t>
            </a:fld>
            <a:endParaRPr lang="en-US" dirty="0"/>
          </a:p>
        </p:txBody>
      </p:sp>
      <p:sp>
        <p:nvSpPr>
          <p:cNvPr id="3" name="Content Placeholder 2">
            <a:extLst>
              <a:ext uri="{FF2B5EF4-FFF2-40B4-BE49-F238E27FC236}">
                <a16:creationId xmlns:a16="http://schemas.microsoft.com/office/drawing/2014/main" id="{18898AB4-E5BF-1B49-B937-60814E4D8BCA}"/>
              </a:ext>
            </a:extLst>
          </p:cNvPr>
          <p:cNvSpPr>
            <a:spLocks noGrp="1"/>
          </p:cNvSpPr>
          <p:nvPr>
            <p:ph idx="1"/>
          </p:nvPr>
        </p:nvSpPr>
        <p:spPr/>
        <p:txBody>
          <a:bodyPr/>
          <a:lstStyle/>
          <a:p>
            <a:r>
              <a:rPr lang="en-US" dirty="0"/>
              <a:t>They must be </a:t>
            </a:r>
            <a:r>
              <a:rPr lang="en-US" dirty="0" smtClean="0"/>
              <a:t>at least 38cm </a:t>
            </a:r>
            <a:r>
              <a:rPr lang="en-US" dirty="0"/>
              <a:t>long to keep them.</a:t>
            </a:r>
          </a:p>
        </p:txBody>
      </p:sp>
      <p:pic>
        <p:nvPicPr>
          <p:cNvPr id="5" name="Picture Placeholder 4">
            <a:extLst>
              <a:ext uri="{FF2B5EF4-FFF2-40B4-BE49-F238E27FC236}">
                <a16:creationId xmlns:a16="http://schemas.microsoft.com/office/drawing/2014/main" id="{D41E9198-4414-3E4D-AF67-48FBD6D482C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040" t="3068" r="22537" b="2778"/>
          <a:stretch/>
        </p:blipFill>
        <p:spPr>
          <a:xfrm>
            <a:off x="6286500" y="549274"/>
            <a:ext cx="5389563" cy="5594400"/>
          </a:xfrm>
          <a:prstGeom prst="rect">
            <a:avLst/>
          </a:prstGeom>
        </p:spPr>
      </p:pic>
    </p:spTree>
    <p:extLst>
      <p:ext uri="{BB962C8B-B14F-4D97-AF65-F5344CB8AC3E}">
        <p14:creationId xmlns:p14="http://schemas.microsoft.com/office/powerpoint/2010/main" val="17270768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106</a:t>
            </a:fld>
            <a:endParaRPr lang="en-US" dirty="0"/>
          </a:p>
        </p:txBody>
      </p:sp>
      <p:pic>
        <p:nvPicPr>
          <p:cNvPr id="6" name="Picture 5">
            <a:extLst>
              <a:ext uri="{FF2B5EF4-FFF2-40B4-BE49-F238E27FC236}">
                <a16:creationId xmlns:a16="http://schemas.microsoft.com/office/drawing/2014/main" id="{81393D33-A7CC-1442-8D41-BF617FE85A7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2" t="35360" r="1062" b="13787"/>
          <a:stretch/>
        </p:blipFill>
        <p:spPr>
          <a:xfrm>
            <a:off x="0" y="1769031"/>
            <a:ext cx="12192000" cy="4163303"/>
          </a:xfrm>
          <a:prstGeom prst="rect">
            <a:avLst/>
          </a:prstGeom>
        </p:spPr>
      </p:pic>
    </p:spTree>
    <p:extLst>
      <p:ext uri="{BB962C8B-B14F-4D97-AF65-F5344CB8AC3E}">
        <p14:creationId xmlns:p14="http://schemas.microsoft.com/office/powerpoint/2010/main" val="13458246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3B8CD4-F3A8-ED42-B107-BD173185CA44}"/>
              </a:ext>
            </a:extLst>
          </p:cNvPr>
          <p:cNvSpPr>
            <a:spLocks noGrp="1"/>
          </p:cNvSpPr>
          <p:nvPr>
            <p:ph type="sldNum" sz="quarter" idx="12"/>
          </p:nvPr>
        </p:nvSpPr>
        <p:spPr/>
        <p:txBody>
          <a:bodyPr/>
          <a:lstStyle/>
          <a:p>
            <a:pPr algn="r"/>
            <a:fld id="{275F0495-0EA6-8F48-9FDA-F603597FF733}" type="slidenum">
              <a:rPr lang="en-US" smtClean="0"/>
              <a:pPr algn="r"/>
              <a:t>107</a:t>
            </a:fld>
            <a:endParaRPr lang="en-US" dirty="0"/>
          </a:p>
        </p:txBody>
      </p:sp>
      <p:sp>
        <p:nvSpPr>
          <p:cNvPr id="3" name="Content Placeholder 2">
            <a:extLst>
              <a:ext uri="{FF2B5EF4-FFF2-40B4-BE49-F238E27FC236}">
                <a16:creationId xmlns:a16="http://schemas.microsoft.com/office/drawing/2014/main" id="{CF318397-531F-8144-9661-5A2BFAEB6B7D}"/>
              </a:ext>
            </a:extLst>
          </p:cNvPr>
          <p:cNvSpPr>
            <a:spLocks noGrp="1"/>
          </p:cNvSpPr>
          <p:nvPr>
            <p:ph idx="1"/>
          </p:nvPr>
        </p:nvSpPr>
        <p:spPr>
          <a:xfrm>
            <a:off x="643492" y="549325"/>
            <a:ext cx="5262009" cy="5594349"/>
          </a:xfrm>
        </p:spPr>
        <p:txBody>
          <a:bodyPr/>
          <a:lstStyle/>
          <a:p>
            <a:r>
              <a:rPr lang="en-US" dirty="0"/>
              <a:t>So people don’t catch too many.</a:t>
            </a:r>
          </a:p>
        </p:txBody>
      </p:sp>
      <p:pic>
        <p:nvPicPr>
          <p:cNvPr id="5" name="Picture Placeholder 4">
            <a:extLst>
              <a:ext uri="{FF2B5EF4-FFF2-40B4-BE49-F238E27FC236}">
                <a16:creationId xmlns:a16="http://schemas.microsoft.com/office/drawing/2014/main" id="{491CE341-5BF5-214C-A7D6-203248EA5B0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8664906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B23F2-24F3-D44A-938A-0BCFB0F22D4A}"/>
              </a:ext>
            </a:extLst>
          </p:cNvPr>
          <p:cNvSpPr>
            <a:spLocks noGrp="1"/>
          </p:cNvSpPr>
          <p:nvPr>
            <p:ph type="sldNum" sz="quarter" idx="12"/>
          </p:nvPr>
        </p:nvSpPr>
        <p:spPr/>
        <p:txBody>
          <a:bodyPr/>
          <a:lstStyle/>
          <a:p>
            <a:pPr algn="r"/>
            <a:fld id="{275F0495-0EA6-8F48-9FDA-F603597FF733}" type="slidenum">
              <a:rPr lang="en-US" smtClean="0"/>
              <a:pPr algn="r"/>
              <a:t>108</a:t>
            </a:fld>
            <a:endParaRPr lang="en-US" dirty="0"/>
          </a:p>
        </p:txBody>
      </p:sp>
      <p:sp>
        <p:nvSpPr>
          <p:cNvPr id="3" name="Content Placeholder 2">
            <a:extLst>
              <a:ext uri="{FF2B5EF4-FFF2-40B4-BE49-F238E27FC236}">
                <a16:creationId xmlns:a16="http://schemas.microsoft.com/office/drawing/2014/main" id="{DAEE9193-892E-B044-8675-15EA57837EBC}"/>
              </a:ext>
            </a:extLst>
          </p:cNvPr>
          <p:cNvSpPr>
            <a:spLocks noGrp="1"/>
          </p:cNvSpPr>
          <p:nvPr>
            <p:ph idx="1"/>
          </p:nvPr>
        </p:nvSpPr>
        <p:spPr/>
        <p:txBody>
          <a:bodyPr/>
          <a:lstStyle/>
          <a:p>
            <a:pPr algn="ctr">
              <a:spcAft>
                <a:spcPts val="1800"/>
              </a:spcAft>
            </a:pPr>
            <a:r>
              <a:rPr lang="en-AU"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97BC661D-C5A2-BB46-A6B3-C9138B1F438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19628895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Maori wrasse</a:t>
            </a:r>
            <a:br>
              <a:rPr lang="en-US" sz="5400" dirty="0"/>
            </a:br>
            <a:r>
              <a:rPr lang="en-AU" sz="2000" dirty="0"/>
              <a:t>also called </a:t>
            </a:r>
            <a:r>
              <a:rPr lang="en-AU" sz="2000" dirty="0" err="1"/>
              <a:t>humphead</a:t>
            </a:r>
            <a:r>
              <a:rPr lang="en-AU" sz="2000" dirty="0"/>
              <a:t> wrasse or Napoleon wrasse.</a:t>
            </a:r>
            <a:endParaRPr lang="en-US" sz="2000" dirty="0"/>
          </a:p>
        </p:txBody>
      </p:sp>
    </p:spTree>
    <p:extLst>
      <p:ext uri="{BB962C8B-B14F-4D97-AF65-F5344CB8AC3E}">
        <p14:creationId xmlns:p14="http://schemas.microsoft.com/office/powerpoint/2010/main" val="1827389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CE2B41-7F83-0D41-B85C-FF9FF4D5B72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37886637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110</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pPr algn="ctr">
              <a:spcAft>
                <a:spcPts val="1800"/>
              </a:spcAft>
            </a:pPr>
            <a:r>
              <a:rPr lang="en-US" sz="4400" dirty="0"/>
              <a:t>The </a:t>
            </a:r>
            <a:r>
              <a:rPr lang="en-US" sz="4400" dirty="0" smtClean="0"/>
              <a:t>biggest </a:t>
            </a:r>
            <a:r>
              <a:rPr lang="en-US" sz="4400" dirty="0"/>
              <a:t>wrasse.</a:t>
            </a:r>
          </a:p>
          <a:p>
            <a:pPr algn="ctr">
              <a:spcAft>
                <a:spcPts val="1800"/>
              </a:spcAft>
            </a:pPr>
            <a:r>
              <a:rPr lang="en-US" sz="3600" dirty="0"/>
              <a:t> They are very friendly.</a:t>
            </a:r>
            <a:br>
              <a:rPr lang="en-US" sz="3600" dirty="0"/>
            </a:br>
            <a:r>
              <a:rPr lang="en-US" sz="3600" b="1" dirty="0" smtClean="0"/>
              <a:t>Do not touch!</a:t>
            </a:r>
            <a:endParaRPr lang="en-US" sz="3600" b="1" dirty="0"/>
          </a:p>
        </p:txBody>
      </p:sp>
      <p:pic>
        <p:nvPicPr>
          <p:cNvPr id="5" name="Picture Placeholder 4">
            <a:extLst>
              <a:ext uri="{FF2B5EF4-FFF2-40B4-BE49-F238E27FC236}">
                <a16:creationId xmlns:a16="http://schemas.microsoft.com/office/drawing/2014/main" id="{DD02077F-A28A-5A49-95A0-0D717940E5E5}"/>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10210528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DC8687-0E94-DE41-A30F-264BBD9B8B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3" name="TextBox 2">
            <a:extLst>
              <a:ext uri="{FF2B5EF4-FFF2-40B4-BE49-F238E27FC236}">
                <a16:creationId xmlns:a16="http://schemas.microsoft.com/office/drawing/2014/main" id="{ED81B5DC-0E18-4C4E-B42D-7534223CDFC0}"/>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Female</a:t>
            </a:r>
          </a:p>
        </p:txBody>
      </p:sp>
    </p:spTree>
    <p:extLst>
      <p:ext uri="{BB962C8B-B14F-4D97-AF65-F5344CB8AC3E}">
        <p14:creationId xmlns:p14="http://schemas.microsoft.com/office/powerpoint/2010/main" val="13288424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B1558C-C571-A242-8227-51D895DDE93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631" t="4787" r="1150" b="12310"/>
          <a:stretch/>
        </p:blipFill>
        <p:spPr>
          <a:xfrm>
            <a:off x="0" y="0"/>
            <a:ext cx="12192000" cy="6858000"/>
          </a:xfrm>
          <a:prstGeom prst="rect">
            <a:avLst/>
          </a:prstGeom>
        </p:spPr>
      </p:pic>
      <p:sp>
        <p:nvSpPr>
          <p:cNvPr id="3" name="TextBox 2">
            <a:extLst>
              <a:ext uri="{FF2B5EF4-FFF2-40B4-BE49-F238E27FC236}">
                <a16:creationId xmlns:a16="http://schemas.microsoft.com/office/drawing/2014/main" id="{5987EB9B-80A4-C14E-8EEB-4D49E4D2A185}"/>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Male</a:t>
            </a:r>
          </a:p>
        </p:txBody>
      </p:sp>
    </p:spTree>
    <p:extLst>
      <p:ext uri="{BB962C8B-B14F-4D97-AF65-F5344CB8AC3E}">
        <p14:creationId xmlns:p14="http://schemas.microsoft.com/office/powerpoint/2010/main" val="315427056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133E9-2567-AB43-AAEB-A0926B3CA10E}"/>
              </a:ext>
            </a:extLst>
          </p:cNvPr>
          <p:cNvSpPr>
            <a:spLocks noGrp="1"/>
          </p:cNvSpPr>
          <p:nvPr>
            <p:ph type="sldNum" sz="quarter" idx="12"/>
          </p:nvPr>
        </p:nvSpPr>
        <p:spPr/>
        <p:txBody>
          <a:bodyPr/>
          <a:lstStyle/>
          <a:p>
            <a:pPr algn="r"/>
            <a:fld id="{275F0495-0EA6-8F48-9FDA-F603597FF733}" type="slidenum">
              <a:rPr lang="en-US" smtClean="0"/>
              <a:pPr algn="r"/>
              <a:t>113</a:t>
            </a:fld>
            <a:endParaRPr lang="en-US" dirty="0"/>
          </a:p>
        </p:txBody>
      </p:sp>
      <p:sp>
        <p:nvSpPr>
          <p:cNvPr id="3" name="Content Placeholder 2">
            <a:extLst>
              <a:ext uri="{FF2B5EF4-FFF2-40B4-BE49-F238E27FC236}">
                <a16:creationId xmlns:a16="http://schemas.microsoft.com/office/drawing/2014/main" id="{0E08AD87-9604-7F40-A678-69F5BE01AC6B}"/>
              </a:ext>
            </a:extLst>
          </p:cNvPr>
          <p:cNvSpPr>
            <a:spLocks noGrp="1"/>
          </p:cNvSpPr>
          <p:nvPr>
            <p:ph idx="1"/>
          </p:nvPr>
        </p:nvSpPr>
        <p:spPr/>
        <p:txBody>
          <a:bodyPr/>
          <a:lstStyle/>
          <a:p>
            <a:r>
              <a:rPr lang="en-US" dirty="0"/>
              <a:t>Where do</a:t>
            </a:r>
            <a:br>
              <a:rPr lang="en-US" dirty="0"/>
            </a:br>
            <a:r>
              <a:rPr lang="en-US" dirty="0"/>
              <a:t>they live? </a:t>
            </a:r>
          </a:p>
        </p:txBody>
      </p:sp>
      <p:pic>
        <p:nvPicPr>
          <p:cNvPr id="6" name="Picture Placeholder 5">
            <a:extLst>
              <a:ext uri="{FF2B5EF4-FFF2-40B4-BE49-F238E27FC236}">
                <a16:creationId xmlns:a16="http://schemas.microsoft.com/office/drawing/2014/main" id="{156276F6-A692-EF43-B19E-D2BF6A4FA08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7495" r="20214"/>
          <a:stretch/>
        </p:blipFill>
        <p:spPr>
          <a:xfrm>
            <a:off x="6286500" y="549274"/>
            <a:ext cx="5389563" cy="5594400"/>
          </a:xfrm>
          <a:prstGeom prst="rect">
            <a:avLst/>
          </a:prstGeom>
        </p:spPr>
      </p:pic>
    </p:spTree>
    <p:extLst>
      <p:ext uri="{BB962C8B-B14F-4D97-AF65-F5344CB8AC3E}">
        <p14:creationId xmlns:p14="http://schemas.microsoft.com/office/powerpoint/2010/main" val="8866055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432267-4FF7-564A-BBC3-E16B218A96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Tree>
    <p:extLst>
      <p:ext uri="{BB962C8B-B14F-4D97-AF65-F5344CB8AC3E}">
        <p14:creationId xmlns:p14="http://schemas.microsoft.com/office/powerpoint/2010/main" val="106793659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3679263A-A688-234C-B5CB-B574170A82EA}"/>
              </a:ext>
            </a:extLst>
          </p:cNvPr>
          <p:cNvPicPr>
            <a:picLocks noChangeAspect="1"/>
          </p:cNvPicPr>
          <p:nvPr/>
        </p:nvPicPr>
        <p:blipFill>
          <a:blip r:embed="rId5"/>
          <a:stretch>
            <a:fillRect/>
          </a:stretch>
        </p:blipFill>
        <p:spPr>
          <a:xfrm>
            <a:off x="5120910" y="842703"/>
            <a:ext cx="6123807" cy="4908051"/>
          </a:xfrm>
          <a:prstGeom prst="rect">
            <a:avLst/>
          </a:prstGeom>
        </p:spPr>
      </p:pic>
      <p:sp>
        <p:nvSpPr>
          <p:cNvPr id="3" name="Slide Number Placeholder 2">
            <a:extLst>
              <a:ext uri="{FF2B5EF4-FFF2-40B4-BE49-F238E27FC236}">
                <a16:creationId xmlns:a16="http://schemas.microsoft.com/office/drawing/2014/main" id="{6535CB66-9A0E-2641-89C4-D237040C67F6}"/>
              </a:ext>
            </a:extLst>
          </p:cNvPr>
          <p:cNvSpPr>
            <a:spLocks noGrp="1"/>
          </p:cNvSpPr>
          <p:nvPr>
            <p:ph type="sldNum" sz="quarter" idx="13"/>
          </p:nvPr>
        </p:nvSpPr>
        <p:spPr/>
        <p:txBody>
          <a:bodyPr/>
          <a:lstStyle/>
          <a:p>
            <a:pPr algn="r"/>
            <a:fld id="{275F0495-0EA6-8F48-9FDA-F603597FF733}" type="slidenum">
              <a:rPr lang="en-US" smtClean="0"/>
              <a:pPr algn="r"/>
              <a:t>115</a:t>
            </a:fld>
            <a:endParaRPr lang="en-US" dirty="0"/>
          </a:p>
        </p:txBody>
      </p:sp>
      <p:sp>
        <p:nvSpPr>
          <p:cNvPr id="5" name="Rectangle 4">
            <a:extLst>
              <a:ext uri="{FF2B5EF4-FFF2-40B4-BE49-F238E27FC236}">
                <a16:creationId xmlns:a16="http://schemas.microsoft.com/office/drawing/2014/main" id="{602F8AB5-5D82-0646-85C8-0685DF91137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166525729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133E9-2567-AB43-AAEB-A0926B3CA10E}"/>
              </a:ext>
            </a:extLst>
          </p:cNvPr>
          <p:cNvSpPr>
            <a:spLocks noGrp="1"/>
          </p:cNvSpPr>
          <p:nvPr>
            <p:ph type="sldNum" sz="quarter" idx="12"/>
          </p:nvPr>
        </p:nvSpPr>
        <p:spPr/>
        <p:txBody>
          <a:bodyPr/>
          <a:lstStyle/>
          <a:p>
            <a:pPr algn="r"/>
            <a:fld id="{275F0495-0EA6-8F48-9FDA-F603597FF733}" type="slidenum">
              <a:rPr lang="en-US" smtClean="0"/>
              <a:pPr algn="r"/>
              <a:t>116</a:t>
            </a:fld>
            <a:endParaRPr lang="en-US" dirty="0"/>
          </a:p>
        </p:txBody>
      </p:sp>
      <p:sp>
        <p:nvSpPr>
          <p:cNvPr id="3" name="Content Placeholder 2">
            <a:extLst>
              <a:ext uri="{FF2B5EF4-FFF2-40B4-BE49-F238E27FC236}">
                <a16:creationId xmlns:a16="http://schemas.microsoft.com/office/drawing/2014/main" id="{0E08AD87-9604-7F40-A678-69F5BE01AC6B}"/>
              </a:ext>
            </a:extLst>
          </p:cNvPr>
          <p:cNvSpPr>
            <a:spLocks noGrp="1"/>
          </p:cNvSpPr>
          <p:nvPr>
            <p:ph idx="1"/>
          </p:nvPr>
        </p:nvSpPr>
        <p:spPr>
          <a:xfrm>
            <a:off x="515939" y="549276"/>
            <a:ext cx="5389519" cy="4495842"/>
          </a:xfrm>
        </p:spPr>
        <p:txBody>
          <a:bodyPr/>
          <a:lstStyle/>
          <a:p>
            <a:pPr algn="ctr"/>
            <a:r>
              <a:rPr lang="en-US" sz="4400" dirty="0"/>
              <a:t>They are </a:t>
            </a:r>
            <a:r>
              <a:rPr lang="en-US" sz="4400" b="1" u="sng" dirty="0"/>
              <a:t>ENDANGERED</a:t>
            </a:r>
            <a:r>
              <a:rPr lang="en-US" sz="4400" dirty="0"/>
              <a:t>.</a:t>
            </a:r>
          </a:p>
        </p:txBody>
      </p:sp>
      <p:pic>
        <p:nvPicPr>
          <p:cNvPr id="5" name="Picture 4">
            <a:extLst>
              <a:ext uri="{FF2B5EF4-FFF2-40B4-BE49-F238E27FC236}">
                <a16:creationId xmlns:a16="http://schemas.microsoft.com/office/drawing/2014/main" id="{3C4B4B82-6C2D-BF41-8F48-E8814347986C}"/>
              </a:ext>
            </a:extLst>
          </p:cNvPr>
          <p:cNvPicPr>
            <a:picLocks noChangeAspect="1"/>
          </p:cNvPicPr>
          <p:nvPr/>
        </p:nvPicPr>
        <p:blipFill>
          <a:blip r:embed="rId4"/>
          <a:stretch>
            <a:fillRect/>
          </a:stretch>
        </p:blipFill>
        <p:spPr>
          <a:xfrm>
            <a:off x="1579913" y="3754985"/>
            <a:ext cx="3261569" cy="1290132"/>
          </a:xfrm>
          <a:prstGeom prst="rect">
            <a:avLst/>
          </a:prstGeom>
        </p:spPr>
      </p:pic>
      <p:pic>
        <p:nvPicPr>
          <p:cNvPr id="8" name="Picture Placeholder 5">
            <a:extLst>
              <a:ext uri="{FF2B5EF4-FFF2-40B4-BE49-F238E27FC236}">
                <a16:creationId xmlns:a16="http://schemas.microsoft.com/office/drawing/2014/main" id="{7511D263-845B-374D-9689-032B1F60CEB5}"/>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val="0"/>
              </a:ext>
            </a:extLst>
          </a:blip>
          <a:srcRect l="7495" r="20214"/>
          <a:stretch/>
        </p:blipFill>
        <p:spPr>
          <a:xfrm>
            <a:off x="6286500" y="549274"/>
            <a:ext cx="5389563" cy="5594400"/>
          </a:xfrm>
          <a:prstGeom prst="rect">
            <a:avLst/>
          </a:prstGeom>
        </p:spPr>
      </p:pic>
    </p:spTree>
    <p:extLst>
      <p:ext uri="{BB962C8B-B14F-4D97-AF65-F5344CB8AC3E}">
        <p14:creationId xmlns:p14="http://schemas.microsoft.com/office/powerpoint/2010/main" val="21588023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5" name="Title 4">
            <a:extLst>
              <a:ext uri="{FF2B5EF4-FFF2-40B4-BE49-F238E27FC236}">
                <a16:creationId xmlns:a16="http://schemas.microsoft.com/office/drawing/2014/main" id="{87F34E28-8A92-A048-B894-49E0621CC3BF}"/>
              </a:ext>
            </a:extLst>
          </p:cNvPr>
          <p:cNvSpPr>
            <a:spLocks noGrp="1"/>
          </p:cNvSpPr>
          <p:nvPr>
            <p:ph type="title"/>
          </p:nvPr>
        </p:nvSpPr>
        <p:spPr/>
        <p:txBody>
          <a:bodyPr/>
          <a:lstStyle/>
          <a:p>
            <a:pPr algn="ctr"/>
            <a:r>
              <a:rPr lang="en-AU" sz="5400" dirty="0"/>
              <a:t>Why count Maori wrasse?</a:t>
            </a:r>
            <a:endParaRPr lang="en-US" sz="5400" dirty="0"/>
          </a:p>
        </p:txBody>
      </p:sp>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117</a:t>
            </a:fld>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4409838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8147D-F2FF-6045-921A-85D7E6DF6CE3}"/>
              </a:ext>
            </a:extLst>
          </p:cNvPr>
          <p:cNvSpPr>
            <a:spLocks noGrp="1"/>
          </p:cNvSpPr>
          <p:nvPr>
            <p:ph type="sldNum" sz="quarter" idx="12"/>
          </p:nvPr>
        </p:nvSpPr>
        <p:spPr/>
        <p:txBody>
          <a:bodyPr/>
          <a:lstStyle/>
          <a:p>
            <a:pPr algn="r"/>
            <a:fld id="{275F0495-0EA6-8F48-9FDA-F603597FF733}" type="slidenum">
              <a:rPr lang="en-US" smtClean="0"/>
              <a:pPr algn="r"/>
              <a:t>118</a:t>
            </a:fld>
            <a:endParaRPr lang="en-US" dirty="0"/>
          </a:p>
        </p:txBody>
      </p:sp>
      <p:sp>
        <p:nvSpPr>
          <p:cNvPr id="10" name="Content Placeholder 2">
            <a:extLst>
              <a:ext uri="{FF2B5EF4-FFF2-40B4-BE49-F238E27FC236}">
                <a16:creationId xmlns:a16="http://schemas.microsoft.com/office/drawing/2014/main" id="{C65231FC-1375-2D4A-B687-68796FF1AD5D}"/>
              </a:ext>
            </a:extLst>
          </p:cNvPr>
          <p:cNvSpPr>
            <a:spLocks noGrp="1"/>
          </p:cNvSpPr>
          <p:nvPr>
            <p:ph idx="1"/>
          </p:nvPr>
        </p:nvSpPr>
        <p:spPr/>
        <p:txBody>
          <a:bodyPr/>
          <a:lstStyle/>
          <a:p>
            <a:pPr algn="ctr"/>
            <a:r>
              <a:rPr lang="en-US" dirty="0"/>
              <a:t>They are</a:t>
            </a:r>
            <a:br>
              <a:rPr lang="en-US" dirty="0"/>
            </a:br>
            <a:r>
              <a:rPr lang="en-US" b="1" u="sng" dirty="0"/>
              <a:t>ENDANGERED</a:t>
            </a:r>
            <a:r>
              <a:rPr lang="en-US" b="1" dirty="0"/>
              <a:t>.</a:t>
            </a:r>
          </a:p>
          <a:p>
            <a:r>
              <a:rPr lang="en-US" sz="3200" dirty="0"/>
              <a:t>We need them because they are great for tourism and they help corals by feeding on crown-of-thorns starfish.</a:t>
            </a:r>
          </a:p>
        </p:txBody>
      </p:sp>
      <p:pic>
        <p:nvPicPr>
          <p:cNvPr id="8" name="Picture Placeholder 7">
            <a:extLst>
              <a:ext uri="{FF2B5EF4-FFF2-40B4-BE49-F238E27FC236}">
                <a16:creationId xmlns:a16="http://schemas.microsoft.com/office/drawing/2014/main" id="{6FC8D75A-776B-294B-BE90-FB88BFBD986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278" b="1278"/>
          <a:stretch/>
        </p:blipFill>
        <p:spPr>
          <a:prstGeom prst="rect">
            <a:avLst/>
          </a:prstGeom>
        </p:spPr>
      </p:pic>
      <p:sp>
        <p:nvSpPr>
          <p:cNvPr id="9" name="TextBox 8">
            <a:extLst>
              <a:ext uri="{FF2B5EF4-FFF2-40B4-BE49-F238E27FC236}">
                <a16:creationId xmlns:a16="http://schemas.microsoft.com/office/drawing/2014/main" id="{88CE9D07-0F37-9041-8FC9-BF2981C0EC58}"/>
              </a:ext>
            </a:extLst>
          </p:cNvPr>
          <p:cNvSpPr txBox="1"/>
          <p:nvPr/>
        </p:nvSpPr>
        <p:spPr>
          <a:xfrm>
            <a:off x="6732105" y="5738860"/>
            <a:ext cx="4877698" cy="338554"/>
          </a:xfrm>
          <a:prstGeom prst="rect">
            <a:avLst/>
          </a:prstGeom>
          <a:solidFill>
            <a:schemeClr val="tx2"/>
          </a:solidFill>
          <a:ln>
            <a:noFill/>
          </a:ln>
        </p:spPr>
        <p:txBody>
          <a:bodyPr wrap="square" rtlCol="0">
            <a:spAutoFit/>
          </a:bodyPr>
          <a:lstStyle/>
          <a:p>
            <a:pPr algn="ctr"/>
            <a:r>
              <a:rPr lang="en-AU" sz="1600" dirty="0">
                <a:solidFill>
                  <a:schemeClr val="bg1"/>
                </a:solidFill>
              </a:rPr>
              <a:t>An outbreak of crown-of-thorns starfish eating coral.</a:t>
            </a:r>
          </a:p>
        </p:txBody>
      </p:sp>
    </p:spTree>
    <p:extLst>
      <p:ext uri="{BB962C8B-B14F-4D97-AF65-F5344CB8AC3E}">
        <p14:creationId xmlns:p14="http://schemas.microsoft.com/office/powerpoint/2010/main" val="41492039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535554-0063-3341-BC60-CA4EEE176D22}"/>
              </a:ext>
            </a:extLst>
          </p:cNvPr>
          <p:cNvSpPr>
            <a:spLocks noGrp="1"/>
          </p:cNvSpPr>
          <p:nvPr>
            <p:ph type="sldNum" sz="quarter" idx="12"/>
          </p:nvPr>
        </p:nvSpPr>
        <p:spPr/>
        <p:txBody>
          <a:bodyPr/>
          <a:lstStyle/>
          <a:p>
            <a:pPr algn="r"/>
            <a:fld id="{275F0495-0EA6-8F48-9FDA-F603597FF733}" type="slidenum">
              <a:rPr lang="en-US" smtClean="0"/>
              <a:pPr algn="r"/>
              <a:t>119</a:t>
            </a:fld>
            <a:endParaRPr lang="en-US" dirty="0"/>
          </a:p>
        </p:txBody>
      </p:sp>
      <p:sp>
        <p:nvSpPr>
          <p:cNvPr id="3" name="Content Placeholder 2">
            <a:extLst>
              <a:ext uri="{FF2B5EF4-FFF2-40B4-BE49-F238E27FC236}">
                <a16:creationId xmlns:a16="http://schemas.microsoft.com/office/drawing/2014/main" id="{8381BCB5-28D0-9D44-8B41-1110BBDB78B8}"/>
              </a:ext>
            </a:extLst>
          </p:cNvPr>
          <p:cNvSpPr>
            <a:spLocks noGrp="1"/>
          </p:cNvSpPr>
          <p:nvPr>
            <p:ph idx="1"/>
          </p:nvPr>
        </p:nvSpPr>
        <p:spPr/>
        <p:txBody>
          <a:bodyPr/>
          <a:lstStyle/>
          <a:p>
            <a:pPr algn="ctr">
              <a:spcAft>
                <a:spcPts val="1800"/>
              </a:spcAft>
            </a:pPr>
            <a:r>
              <a:rPr lang="en-AU" dirty="0"/>
              <a:t>Who is counting Maori wrasse?</a:t>
            </a:r>
          </a:p>
          <a:p>
            <a:pPr algn="ctr">
              <a:spcAft>
                <a:spcPts val="1800"/>
              </a:spcAft>
            </a:pPr>
            <a:r>
              <a:rPr lang="en-AU" sz="3200" dirty="0"/>
              <a:t>Female / Male</a:t>
            </a:r>
          </a:p>
        </p:txBody>
      </p:sp>
      <p:pic>
        <p:nvPicPr>
          <p:cNvPr id="7" name="Picture Placeholder 15">
            <a:extLst>
              <a:ext uri="{FF2B5EF4-FFF2-40B4-BE49-F238E27FC236}">
                <a16:creationId xmlns:a16="http://schemas.microsoft.com/office/drawing/2014/main" id="{17B17747-9485-404B-B718-59E36724FA43}"/>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538720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683945" y="549275"/>
            <a:ext cx="8243329" cy="5280025"/>
          </a:xfrm>
        </p:spPr>
        <p:txBody>
          <a:bodyPr/>
          <a:lstStyle/>
          <a:p>
            <a:r>
              <a:rPr lang="en-AU" dirty="0"/>
              <a:t>But the Great Barrier Reef is so b</a:t>
            </a:r>
            <a:r>
              <a:rPr lang="en-AU" dirty="0" smtClean="0"/>
              <a:t>ig. </a:t>
            </a:r>
            <a:endParaRPr lang="en-AU" dirty="0"/>
          </a:p>
          <a:p>
            <a:r>
              <a:rPr lang="en-AU" dirty="0"/>
              <a:t>It is so big, you can even see it from space!</a:t>
            </a:r>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12</a:t>
            </a:fld>
            <a:endParaRPr lang="en-US" dirty="0"/>
          </a:p>
        </p:txBody>
      </p:sp>
    </p:spTree>
    <p:extLst>
      <p:ext uri="{BB962C8B-B14F-4D97-AF65-F5344CB8AC3E}">
        <p14:creationId xmlns:p14="http://schemas.microsoft.com/office/powerpoint/2010/main" val="26970022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453321-270E-2842-9865-C387B7BB4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16" b="23413"/>
          <a:stretch/>
        </p:blipFill>
        <p:spPr>
          <a:xfrm>
            <a:off x="0" y="0"/>
            <a:ext cx="12191999" cy="6858000"/>
          </a:xfrm>
          <a:prstGeom prst="rect">
            <a:avLst/>
          </a:prstGeom>
        </p:spPr>
      </p:pic>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t>Sea turtles</a:t>
            </a:r>
            <a:endParaRPr lang="en-US" sz="2000" dirty="0"/>
          </a:p>
        </p:txBody>
      </p:sp>
    </p:spTree>
    <p:extLst>
      <p:ext uri="{BB962C8B-B14F-4D97-AF65-F5344CB8AC3E}">
        <p14:creationId xmlns:p14="http://schemas.microsoft.com/office/powerpoint/2010/main" val="242234772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Tree>
    <p:extLst>
      <p:ext uri="{BB962C8B-B14F-4D97-AF65-F5344CB8AC3E}">
        <p14:creationId xmlns:p14="http://schemas.microsoft.com/office/powerpoint/2010/main" val="13740916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122</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Green </a:t>
            </a:r>
            <a:br>
              <a:rPr lang="en-US" sz="4400" dirty="0"/>
            </a:br>
            <a:r>
              <a:rPr lang="en-US" sz="4400" dirty="0"/>
              <a:t>turtle</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32427386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123</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r>
              <a:rPr lang="en-US" dirty="0"/>
              <a:t>Hawksbill </a:t>
            </a:r>
            <a:br>
              <a:rPr lang="en-US" dirty="0"/>
            </a:br>
            <a:r>
              <a:rPr lang="en-US" dirty="0"/>
              <a:t>turtle</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11" name="TextBox 10">
            <a:extLst>
              <a:ext uri="{FF2B5EF4-FFF2-40B4-BE49-F238E27FC236}">
                <a16:creationId xmlns:a16="http://schemas.microsoft.com/office/drawing/2014/main" id="{C67BD957-ABD9-F74A-B9B1-6775B7E3EC1B}"/>
              </a:ext>
            </a:extLst>
          </p:cNvPr>
          <p:cNvSpPr txBox="1"/>
          <p:nvPr/>
        </p:nvSpPr>
        <p:spPr>
          <a:xfrm>
            <a:off x="6464066" y="774411"/>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 Hawk-like beak</a:t>
            </a:r>
          </a:p>
        </p:txBody>
      </p:sp>
    </p:spTree>
    <p:extLst>
      <p:ext uri="{BB962C8B-B14F-4D97-AF65-F5344CB8AC3E}">
        <p14:creationId xmlns:p14="http://schemas.microsoft.com/office/powerpoint/2010/main" val="1778855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124</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r>
              <a:rPr lang="en-US" dirty="0"/>
              <a:t>Loggerhead</a:t>
            </a:r>
            <a:br>
              <a:rPr lang="en-US" dirty="0"/>
            </a:br>
            <a:r>
              <a:rPr lang="en-US" dirty="0"/>
              <a:t>turtle</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11" name="TextBox 10">
            <a:extLst>
              <a:ext uri="{FF2B5EF4-FFF2-40B4-BE49-F238E27FC236}">
                <a16:creationId xmlns:a16="http://schemas.microsoft.com/office/drawing/2014/main" id="{4FDB5CC9-B2DE-8644-9188-F0E67E040F1E}"/>
              </a:ext>
            </a:extLst>
          </p:cNvPr>
          <p:cNvSpPr txBox="1"/>
          <p:nvPr/>
        </p:nvSpPr>
        <p:spPr>
          <a:xfrm>
            <a:off x="6464066" y="774411"/>
            <a:ext cx="1332818" cy="400110"/>
          </a:xfrm>
          <a:prstGeom prst="rect">
            <a:avLst/>
          </a:prstGeom>
          <a:solidFill>
            <a:schemeClr val="bg1"/>
          </a:solidFill>
          <a:ln>
            <a:noFill/>
          </a:ln>
        </p:spPr>
        <p:txBody>
          <a:bodyPr wrap="square" rtlCol="0">
            <a:spAutoFit/>
          </a:bodyPr>
          <a:lstStyle/>
          <a:p>
            <a:pPr algn="ctr"/>
            <a:r>
              <a:rPr lang="en-AU" sz="2000" dirty="0">
                <a:solidFill>
                  <a:schemeClr val="tx2"/>
                </a:solidFill>
              </a:rPr>
              <a:t>Big head!</a:t>
            </a:r>
          </a:p>
        </p:txBody>
      </p:sp>
      <p:sp>
        <p:nvSpPr>
          <p:cNvPr id="12" name="TextBox 11">
            <a:extLst>
              <a:ext uri="{FF2B5EF4-FFF2-40B4-BE49-F238E27FC236}">
                <a16:creationId xmlns:a16="http://schemas.microsoft.com/office/drawing/2014/main" id="{3513ECB4-8FCD-9444-BBB0-A4E1567AFFFB}"/>
              </a:ext>
            </a:extLst>
          </p:cNvPr>
          <p:cNvSpPr txBox="1"/>
          <p:nvPr/>
        </p:nvSpPr>
        <p:spPr>
          <a:xfrm>
            <a:off x="9435830" y="558521"/>
            <a:ext cx="2240231"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6439889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555A64-A63E-BC4B-808B-A67110208B69}"/>
              </a:ext>
            </a:extLst>
          </p:cNvPr>
          <p:cNvSpPr>
            <a:spLocks noGrp="1"/>
          </p:cNvSpPr>
          <p:nvPr>
            <p:ph type="sldNum" sz="quarter" idx="12"/>
          </p:nvPr>
        </p:nvSpPr>
        <p:spPr/>
        <p:txBody>
          <a:bodyPr/>
          <a:lstStyle/>
          <a:p>
            <a:pPr algn="r"/>
            <a:fld id="{275F0495-0EA6-8F48-9FDA-F603597FF733}" type="slidenum">
              <a:rPr lang="en-US" smtClean="0"/>
              <a:pPr algn="r"/>
              <a:t>125</a:t>
            </a:fld>
            <a:endParaRPr lang="en-US" dirty="0"/>
          </a:p>
        </p:txBody>
      </p:sp>
      <p:sp>
        <p:nvSpPr>
          <p:cNvPr id="3" name="Content Placeholder 2">
            <a:extLst>
              <a:ext uri="{FF2B5EF4-FFF2-40B4-BE49-F238E27FC236}">
                <a16:creationId xmlns:a16="http://schemas.microsoft.com/office/drawing/2014/main" id="{7C09D6F7-C174-D64B-9D54-FF7B46AE2A5E}"/>
              </a:ext>
            </a:extLst>
          </p:cNvPr>
          <p:cNvSpPr>
            <a:spLocks noGrp="1"/>
          </p:cNvSpPr>
          <p:nvPr>
            <p:ph idx="1"/>
          </p:nvPr>
        </p:nvSpPr>
        <p:spPr/>
        <p:txBody>
          <a:bodyPr/>
          <a:lstStyle/>
          <a:p>
            <a:r>
              <a:rPr lang="en-US" dirty="0"/>
              <a:t>Summer is turtle breeding season!</a:t>
            </a:r>
          </a:p>
        </p:txBody>
      </p:sp>
      <p:pic>
        <p:nvPicPr>
          <p:cNvPr id="5" name="Picture Placeholder 4">
            <a:extLst>
              <a:ext uri="{FF2B5EF4-FFF2-40B4-BE49-F238E27FC236}">
                <a16:creationId xmlns:a16="http://schemas.microsoft.com/office/drawing/2014/main" id="{14854541-57C3-9D48-A5AA-2E50628815D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9633" t="3436" r="30594" b="3436"/>
          <a:stretch/>
        </p:blipFill>
        <p:spPr>
          <a:xfrm>
            <a:off x="6286500" y="549274"/>
            <a:ext cx="5389563" cy="5594400"/>
          </a:xfrm>
          <a:prstGeom prst="rect">
            <a:avLst/>
          </a:prstGeom>
        </p:spPr>
      </p:pic>
    </p:spTree>
    <p:extLst>
      <p:ext uri="{BB962C8B-B14F-4D97-AF65-F5344CB8AC3E}">
        <p14:creationId xmlns:p14="http://schemas.microsoft.com/office/powerpoint/2010/main" val="16810572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97D56D-5F30-6340-A9CE-C7C2B9867E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043" b="4583"/>
          <a:stretch/>
        </p:blipFill>
        <p:spPr>
          <a:xfrm>
            <a:off x="0" y="0"/>
            <a:ext cx="12192000" cy="6858000"/>
          </a:xfrm>
          <a:prstGeom prst="rect">
            <a:avLst/>
          </a:prstGeom>
        </p:spPr>
      </p:pic>
    </p:spTree>
    <p:extLst>
      <p:ext uri="{BB962C8B-B14F-4D97-AF65-F5344CB8AC3E}">
        <p14:creationId xmlns:p14="http://schemas.microsoft.com/office/powerpoint/2010/main" val="376129111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850847-F7D3-0B4D-8E6B-5574FF6FBF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73" t="12501" b="5634"/>
          <a:stretch/>
        </p:blipFill>
        <p:spPr>
          <a:xfrm>
            <a:off x="0" y="0"/>
            <a:ext cx="12192000" cy="6858000"/>
          </a:xfrm>
          <a:prstGeom prst="rect">
            <a:avLst/>
          </a:prstGeom>
        </p:spPr>
      </p:pic>
    </p:spTree>
    <p:extLst>
      <p:ext uri="{BB962C8B-B14F-4D97-AF65-F5344CB8AC3E}">
        <p14:creationId xmlns:p14="http://schemas.microsoft.com/office/powerpoint/2010/main" val="269487287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46EFF7-88ED-A740-9B16-A1CF858725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 t="10814" b="6756"/>
          <a:stretch/>
        </p:blipFill>
        <p:spPr>
          <a:xfrm>
            <a:off x="0" y="0"/>
            <a:ext cx="12192000" cy="6858000"/>
          </a:xfrm>
          <a:prstGeom prst="rect">
            <a:avLst/>
          </a:prstGeom>
        </p:spPr>
      </p:pic>
    </p:spTree>
    <p:extLst>
      <p:ext uri="{BB962C8B-B14F-4D97-AF65-F5344CB8AC3E}">
        <p14:creationId xmlns:p14="http://schemas.microsoft.com/office/powerpoint/2010/main" val="281970044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07E9EA-3BCF-D04D-AC0E-29BF1B1B9F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3462" b="34350"/>
          <a:stretch/>
        </p:blipFill>
        <p:spPr>
          <a:xfrm>
            <a:off x="0" y="0"/>
            <a:ext cx="12192000" cy="6858000"/>
          </a:xfrm>
          <a:prstGeom prst="rect">
            <a:avLst/>
          </a:prstGeom>
        </p:spPr>
      </p:pic>
    </p:spTree>
    <p:extLst>
      <p:ext uri="{BB962C8B-B14F-4D97-AF65-F5344CB8AC3E}">
        <p14:creationId xmlns:p14="http://schemas.microsoft.com/office/powerpoint/2010/main" val="1270037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descr="vlcsnap-2012-08-02-14h11m16s99-Large">
            <a:extLst>
              <a:ext uri="{FF2B5EF4-FFF2-40B4-BE49-F238E27FC236}">
                <a16:creationId xmlns:a16="http://schemas.microsoft.com/office/drawing/2014/main" id="{480D1ED8-8249-5E4C-A326-597C35DE4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93785BB-27E2-7240-979C-6F859AAC80B0}"/>
              </a:ext>
            </a:extLst>
          </p:cNvPr>
          <p:cNvSpPr/>
          <p:nvPr/>
        </p:nvSpPr>
        <p:spPr>
          <a:xfrm>
            <a:off x="515938" y="6031726"/>
            <a:ext cx="2089033" cy="276999"/>
          </a:xfrm>
          <a:prstGeom prst="rect">
            <a:avLst/>
          </a:prstGeom>
        </p:spPr>
        <p:txBody>
          <a:bodyPr wrap="none">
            <a:spAutoFit/>
          </a:bodyPr>
          <a:lstStyle/>
          <a:p>
            <a:r>
              <a:rPr lang="en-AU" sz="1200" dirty="0">
                <a:solidFill>
                  <a:schemeClr val="bg1"/>
                </a:solidFill>
              </a:rPr>
              <a:t>Image: </a:t>
            </a:r>
            <a:r>
              <a:rPr lang="en-AU" sz="1200" dirty="0" err="1">
                <a:solidFill>
                  <a:schemeClr val="bg1"/>
                </a:solidFill>
              </a:rPr>
              <a:t>Ozsail</a:t>
            </a:r>
            <a:r>
              <a:rPr lang="en-AU" sz="1200" dirty="0">
                <a:solidFill>
                  <a:schemeClr val="bg1"/>
                </a:solidFill>
              </a:rPr>
              <a:t>, Whitsundays</a:t>
            </a:r>
          </a:p>
        </p:txBody>
      </p:sp>
    </p:spTree>
    <p:extLst>
      <p:ext uri="{BB962C8B-B14F-4D97-AF65-F5344CB8AC3E}">
        <p14:creationId xmlns:p14="http://schemas.microsoft.com/office/powerpoint/2010/main" val="130670555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883B73AE-CBAC-F942-948E-EEF8E630A9B6}"/>
              </a:ext>
            </a:extLst>
          </p:cNvPr>
          <p:cNvSpPr>
            <a:spLocks noGrp="1"/>
          </p:cNvSpPr>
          <p:nvPr>
            <p:ph type="body" sz="quarter" idx="12"/>
          </p:nvPr>
        </p:nvSpPr>
        <p:spPr>
          <a:xfrm>
            <a:off x="515938" y="549275"/>
            <a:ext cx="11160125" cy="5280025"/>
          </a:xfrm>
        </p:spPr>
        <p:txBody>
          <a:bodyPr/>
          <a:lstStyle/>
          <a:p>
            <a:pPr marL="0" indent="0">
              <a:lnSpc>
                <a:spcPct val="100000"/>
              </a:lnSpc>
              <a:spcBef>
                <a:spcPts val="0"/>
              </a:spcBef>
              <a:spcAft>
                <a:spcPts val="1800"/>
              </a:spcAft>
              <a:defRPr/>
            </a:pPr>
            <a:r>
              <a:rPr lang="en-US" dirty="0"/>
              <a:t>a few months later</a:t>
            </a:r>
            <a:r>
              <a:rPr lang="en-US" dirty="0" smtClean="0"/>
              <a:t>…</a:t>
            </a:r>
            <a:endParaRPr lang="en-US" dirty="0"/>
          </a:p>
          <a:p>
            <a:pPr marL="0" lvl="0" indent="0">
              <a:lnSpc>
                <a:spcPct val="100000"/>
              </a:lnSpc>
              <a:spcBef>
                <a:spcPts val="0"/>
              </a:spcBef>
              <a:defRPr/>
            </a:pPr>
            <a:r>
              <a:rPr lang="en-AU" sz="3200" dirty="0"/>
              <a:t>Warm nests make girl turtles (girls are hot).</a:t>
            </a:r>
          </a:p>
          <a:p>
            <a:pPr marL="0" lvl="0" indent="0">
              <a:lnSpc>
                <a:spcPct val="100000"/>
              </a:lnSpc>
              <a:spcBef>
                <a:spcPts val="0"/>
              </a:spcBef>
              <a:defRPr/>
            </a:pPr>
            <a:r>
              <a:rPr lang="en-AU" sz="3200" dirty="0"/>
              <a:t>Cool nests make boy turtles (boys are cool).</a:t>
            </a:r>
          </a:p>
        </p:txBody>
      </p:sp>
    </p:spTree>
    <p:extLst>
      <p:ext uri="{BB962C8B-B14F-4D97-AF65-F5344CB8AC3E}">
        <p14:creationId xmlns:p14="http://schemas.microsoft.com/office/powerpoint/2010/main" val="254908518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8BE6C2-DC38-C54E-9B92-BFD40B213C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332330970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AFAF48-B8F3-7844-A4E5-F717DB9740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3"/>
          <a:stretch/>
        </p:blipFill>
        <p:spPr>
          <a:xfrm>
            <a:off x="0" y="0"/>
            <a:ext cx="12192000" cy="6858000"/>
          </a:xfrm>
          <a:prstGeom prst="rect">
            <a:avLst/>
          </a:prstGeom>
        </p:spPr>
      </p:pic>
    </p:spTree>
    <p:extLst>
      <p:ext uri="{BB962C8B-B14F-4D97-AF65-F5344CB8AC3E}">
        <p14:creationId xmlns:p14="http://schemas.microsoft.com/office/powerpoint/2010/main" val="16472594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805B5C-C1AC-0A4B-ACC4-84B1DB4655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38183037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E8D23B-D90A-314C-8FF3-8EAB42244B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285507336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C1E436-8BC2-FA46-9C3F-894B1C073F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745" b="9880"/>
          <a:stretch/>
        </p:blipFill>
        <p:spPr>
          <a:xfrm>
            <a:off x="0" y="0"/>
            <a:ext cx="12192000" cy="6858000"/>
          </a:xfrm>
          <a:prstGeom prst="rect">
            <a:avLst/>
          </a:prstGeom>
        </p:spPr>
      </p:pic>
    </p:spTree>
    <p:extLst>
      <p:ext uri="{BB962C8B-B14F-4D97-AF65-F5344CB8AC3E}">
        <p14:creationId xmlns:p14="http://schemas.microsoft.com/office/powerpoint/2010/main" val="2271533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9533A45-3CEE-B249-AF74-30C2017D471A}"/>
              </a:ext>
            </a:extLst>
          </p:cNvPr>
          <p:cNvPicPr>
            <a:picLocks noChangeAspect="1"/>
          </p:cNvPicPr>
          <p:nvPr/>
        </p:nvPicPr>
        <p:blipFill>
          <a:blip r:embed="rId5"/>
          <a:stretch>
            <a:fillRect/>
          </a:stretch>
        </p:blipFill>
        <p:spPr>
          <a:xfrm>
            <a:off x="5103448" y="873600"/>
            <a:ext cx="6141269" cy="4877154"/>
          </a:xfrm>
          <a:prstGeom prst="rect">
            <a:avLst/>
          </a:prstGeom>
        </p:spPr>
      </p:pic>
      <p:sp>
        <p:nvSpPr>
          <p:cNvPr id="3" name="Slide Number Placeholder 2">
            <a:extLst>
              <a:ext uri="{FF2B5EF4-FFF2-40B4-BE49-F238E27FC236}">
                <a16:creationId xmlns:a16="http://schemas.microsoft.com/office/drawing/2014/main" id="{22E96C53-D563-D540-97C8-900B53F25404}"/>
              </a:ext>
            </a:extLst>
          </p:cNvPr>
          <p:cNvSpPr>
            <a:spLocks noGrp="1"/>
          </p:cNvSpPr>
          <p:nvPr>
            <p:ph type="sldNum" sz="quarter" idx="13"/>
          </p:nvPr>
        </p:nvSpPr>
        <p:spPr/>
        <p:txBody>
          <a:bodyPr/>
          <a:lstStyle/>
          <a:p>
            <a:pPr algn="r"/>
            <a:fld id="{275F0495-0EA6-8F48-9FDA-F603597FF733}" type="slidenum">
              <a:rPr lang="en-US" smtClean="0"/>
              <a:pPr algn="r"/>
              <a:t>136</a:t>
            </a:fld>
            <a:endParaRPr lang="en-US" dirty="0"/>
          </a:p>
        </p:txBody>
      </p:sp>
      <p:sp>
        <p:nvSpPr>
          <p:cNvPr id="5" name="Rectangle 4">
            <a:extLst>
              <a:ext uri="{FF2B5EF4-FFF2-40B4-BE49-F238E27FC236}">
                <a16:creationId xmlns:a16="http://schemas.microsoft.com/office/drawing/2014/main" id="{89FDB334-A4D2-B046-BD80-A714F44F589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68199446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FDA686-C6B5-984A-98A5-1FF166E6A219}"/>
              </a:ext>
            </a:extLst>
          </p:cNvPr>
          <p:cNvSpPr>
            <a:spLocks noGrp="1"/>
          </p:cNvSpPr>
          <p:nvPr>
            <p:ph type="sldNum" sz="quarter" idx="12"/>
          </p:nvPr>
        </p:nvSpPr>
        <p:spPr/>
        <p:txBody>
          <a:bodyPr/>
          <a:lstStyle/>
          <a:p>
            <a:pPr algn="r"/>
            <a:fld id="{275F0495-0EA6-8F48-9FDA-F603597FF733}" type="slidenum">
              <a:rPr lang="en-US" smtClean="0"/>
              <a:pPr algn="r"/>
              <a:t>137</a:t>
            </a:fld>
            <a:endParaRPr lang="en-US" dirty="0"/>
          </a:p>
        </p:txBody>
      </p:sp>
      <p:sp>
        <p:nvSpPr>
          <p:cNvPr id="3" name="Content Placeholder 2">
            <a:extLst>
              <a:ext uri="{FF2B5EF4-FFF2-40B4-BE49-F238E27FC236}">
                <a16:creationId xmlns:a16="http://schemas.microsoft.com/office/drawing/2014/main" id="{518C6B5D-2A5E-B04A-8AAB-C2CC1127DD38}"/>
              </a:ext>
            </a:extLst>
          </p:cNvPr>
          <p:cNvSpPr>
            <a:spLocks noGrp="1"/>
          </p:cNvSpPr>
          <p:nvPr>
            <p:ph idx="1"/>
          </p:nvPr>
        </p:nvSpPr>
        <p:spPr/>
        <p:txBody>
          <a:bodyPr/>
          <a:lstStyle/>
          <a:p>
            <a:pPr algn="ctr"/>
            <a:r>
              <a:rPr lang="en-US" sz="4400" dirty="0"/>
              <a:t>What do sea </a:t>
            </a:r>
            <a:br>
              <a:rPr lang="en-US" sz="4400" dirty="0"/>
            </a:br>
            <a:r>
              <a:rPr lang="en-US" sz="4400" dirty="0"/>
              <a:t>turtles eat that look like jellyfish?</a:t>
            </a:r>
          </a:p>
        </p:txBody>
      </p:sp>
      <p:pic>
        <p:nvPicPr>
          <p:cNvPr id="5" name="Picture Placeholder 4">
            <a:extLst>
              <a:ext uri="{FF2B5EF4-FFF2-40B4-BE49-F238E27FC236}">
                <a16:creationId xmlns:a16="http://schemas.microsoft.com/office/drawing/2014/main" id="{AABD0026-E144-AA4D-998E-6B8BB7B8A11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4162" b="8036"/>
          <a:stretch/>
        </p:blipFill>
        <p:spPr>
          <a:xfrm>
            <a:off x="6286500" y="549274"/>
            <a:ext cx="5389563" cy="5594400"/>
          </a:xfrm>
          <a:prstGeom prst="rect">
            <a:avLst/>
          </a:prstGeom>
        </p:spPr>
      </p:pic>
    </p:spTree>
    <p:extLst>
      <p:ext uri="{BB962C8B-B14F-4D97-AF65-F5344CB8AC3E}">
        <p14:creationId xmlns:p14="http://schemas.microsoft.com/office/powerpoint/2010/main" val="42649588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26" name="Picture 2" descr="Ghostnets fish on: marine rubbish threatens northern Australian turtles">
            <a:extLst>
              <a:ext uri="{FF2B5EF4-FFF2-40B4-BE49-F238E27FC236}">
                <a16:creationId xmlns:a16="http://schemas.microsoft.com/office/drawing/2014/main" id="{39E02A60-05E0-47FA-B9CB-6C4116906F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4750"/>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3C5DB7-ED2A-43D8-A1D9-B040B9E72EDC}"/>
              </a:ext>
            </a:extLst>
          </p:cNvPr>
          <p:cNvSpPr txBox="1"/>
          <p:nvPr/>
        </p:nvSpPr>
        <p:spPr>
          <a:xfrm>
            <a:off x="0" y="6581001"/>
            <a:ext cx="5431536" cy="276999"/>
          </a:xfrm>
          <a:prstGeom prst="rect">
            <a:avLst/>
          </a:prstGeom>
          <a:noFill/>
        </p:spPr>
        <p:txBody>
          <a:bodyPr wrap="square" rtlCol="0">
            <a:spAutoFit/>
          </a:bodyPr>
          <a:lstStyle/>
          <a:p>
            <a:r>
              <a:rPr lang="en-US" sz="1200" b="0" i="0" dirty="0">
                <a:solidFill>
                  <a:schemeClr val="bg1"/>
                </a:solidFill>
                <a:effectLst/>
              </a:rPr>
              <a:t>AAP Image/Department of the Environment and Heritage/Melbourne Zoo</a:t>
            </a:r>
            <a:endParaRPr lang="en-AU" sz="1200" dirty="0">
              <a:solidFill>
                <a:schemeClr val="bg1"/>
              </a:solidFill>
            </a:endParaRPr>
          </a:p>
        </p:txBody>
      </p:sp>
    </p:spTree>
    <p:extLst>
      <p:ext uri="{BB962C8B-B14F-4D97-AF65-F5344CB8AC3E}">
        <p14:creationId xmlns:p14="http://schemas.microsoft.com/office/powerpoint/2010/main" val="227765717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A02DB85C-5786-CA41-AB3A-B16CCC5D1D71}"/>
              </a:ext>
            </a:extLst>
          </p:cNvPr>
          <p:cNvPicPr>
            <a:picLocks noChangeAspect="1"/>
          </p:cNvPicPr>
          <p:nvPr/>
        </p:nvPicPr>
        <p:blipFill>
          <a:blip r:embed="rId5"/>
          <a:stretch>
            <a:fillRect/>
          </a:stretch>
        </p:blipFill>
        <p:spPr>
          <a:xfrm>
            <a:off x="5103448" y="873600"/>
            <a:ext cx="6572903" cy="4877154"/>
          </a:xfrm>
          <a:prstGeom prst="rect">
            <a:avLst/>
          </a:prstGeom>
        </p:spPr>
      </p:pic>
      <p:sp>
        <p:nvSpPr>
          <p:cNvPr id="3" name="Slide Number Placeholder 2">
            <a:extLst>
              <a:ext uri="{FF2B5EF4-FFF2-40B4-BE49-F238E27FC236}">
                <a16:creationId xmlns:a16="http://schemas.microsoft.com/office/drawing/2014/main" id="{5971A1B9-F0A2-F245-835B-02D9A5E646F9}"/>
              </a:ext>
            </a:extLst>
          </p:cNvPr>
          <p:cNvSpPr>
            <a:spLocks noGrp="1"/>
          </p:cNvSpPr>
          <p:nvPr>
            <p:ph type="sldNum" sz="quarter" idx="13"/>
          </p:nvPr>
        </p:nvSpPr>
        <p:spPr/>
        <p:txBody>
          <a:bodyPr/>
          <a:lstStyle/>
          <a:p>
            <a:pPr algn="r"/>
            <a:fld id="{275F0495-0EA6-8F48-9FDA-F603597FF733}" type="slidenum">
              <a:rPr lang="en-US" smtClean="0"/>
              <a:pPr algn="r"/>
              <a:t>139</a:t>
            </a:fld>
            <a:endParaRPr lang="en-US" dirty="0"/>
          </a:p>
        </p:txBody>
      </p:sp>
      <p:sp>
        <p:nvSpPr>
          <p:cNvPr id="5" name="Rectangle 4">
            <a:extLst>
              <a:ext uri="{FF2B5EF4-FFF2-40B4-BE49-F238E27FC236}">
                <a16:creationId xmlns:a16="http://schemas.microsoft.com/office/drawing/2014/main" id="{B1F153B8-6FA3-184E-BC85-C2A467CF6B74}"/>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4126417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303698" y="549275"/>
            <a:ext cx="9062519" cy="5280025"/>
          </a:xfrm>
        </p:spPr>
        <p:txBody>
          <a:bodyPr/>
          <a:lstStyle/>
          <a:p>
            <a:r>
              <a:rPr lang="en-AU" dirty="0" smtClean="0"/>
              <a:t>There are lots of animals that live on corals reefs across the Great Barrier Reef. </a:t>
            </a:r>
            <a:endParaRPr lang="en-AU" dirty="0"/>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14</a:t>
            </a:fld>
            <a:endParaRPr lang="en-US" dirty="0"/>
          </a:p>
        </p:txBody>
      </p:sp>
    </p:spTree>
    <p:extLst>
      <p:ext uri="{BB962C8B-B14F-4D97-AF65-F5344CB8AC3E}">
        <p14:creationId xmlns:p14="http://schemas.microsoft.com/office/powerpoint/2010/main" val="248832901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4A5321-2AD7-2745-9E1A-25C06BC2770C}"/>
              </a:ext>
            </a:extLst>
          </p:cNvPr>
          <p:cNvSpPr>
            <a:spLocks noGrp="1"/>
          </p:cNvSpPr>
          <p:nvPr>
            <p:ph idx="1"/>
          </p:nvPr>
        </p:nvSpPr>
        <p:spPr>
          <a:xfrm>
            <a:off x="515939" y="1996068"/>
            <a:ext cx="11160124" cy="4147556"/>
          </a:xfrm>
        </p:spPr>
        <p:txBody>
          <a:bodyPr/>
          <a:lstStyle/>
          <a:p>
            <a:endParaRPr lang="en-US" dirty="0"/>
          </a:p>
        </p:txBody>
      </p:sp>
      <p:sp>
        <p:nvSpPr>
          <p:cNvPr id="5" name="Title 4">
            <a:extLst>
              <a:ext uri="{FF2B5EF4-FFF2-40B4-BE49-F238E27FC236}">
                <a16:creationId xmlns:a16="http://schemas.microsoft.com/office/drawing/2014/main" id="{4690525F-6D14-CE46-B000-417690968880}"/>
              </a:ext>
            </a:extLst>
          </p:cNvPr>
          <p:cNvSpPr>
            <a:spLocks noGrp="1"/>
          </p:cNvSpPr>
          <p:nvPr>
            <p:ph type="title"/>
          </p:nvPr>
        </p:nvSpPr>
        <p:spPr>
          <a:xfrm>
            <a:off x="515938" y="549275"/>
            <a:ext cx="11160124" cy="967291"/>
          </a:xfrm>
        </p:spPr>
        <p:txBody>
          <a:bodyPr/>
          <a:lstStyle/>
          <a:p>
            <a:pPr>
              <a:lnSpc>
                <a:spcPct val="100000"/>
              </a:lnSpc>
              <a:spcAft>
                <a:spcPts val="1800"/>
              </a:spcAft>
            </a:pPr>
            <a:r>
              <a:rPr lang="en-US" dirty="0"/>
              <a:t>All storm water drains lead to the sea.</a:t>
            </a:r>
            <a:br>
              <a:rPr lang="en-US" dirty="0"/>
            </a:br>
            <a:r>
              <a:rPr lang="en-US" sz="2000" i="1" dirty="0"/>
              <a:t>How can I help the Great Barrier Reef?</a:t>
            </a:r>
            <a:endParaRPr lang="en-US" sz="2000" dirty="0"/>
          </a:p>
        </p:txBody>
      </p:sp>
      <p:sp>
        <p:nvSpPr>
          <p:cNvPr id="2" name="Slide Number Placeholder 1">
            <a:extLst>
              <a:ext uri="{FF2B5EF4-FFF2-40B4-BE49-F238E27FC236}">
                <a16:creationId xmlns:a16="http://schemas.microsoft.com/office/drawing/2014/main" id="{D4D103B8-CF3B-9B47-9CE1-0B7A95AF80DA}"/>
              </a:ext>
            </a:extLst>
          </p:cNvPr>
          <p:cNvSpPr>
            <a:spLocks noGrp="1"/>
          </p:cNvSpPr>
          <p:nvPr>
            <p:ph type="sldNum" sz="quarter" idx="12"/>
          </p:nvPr>
        </p:nvSpPr>
        <p:spPr/>
        <p:txBody>
          <a:bodyPr/>
          <a:lstStyle/>
          <a:p>
            <a:pPr algn="r"/>
            <a:fld id="{C1222EFF-7CC0-EF4B-B73E-C2ADBFEE8731}" type="slidenum">
              <a:rPr lang="en-US" smtClean="0"/>
              <a:pPr algn="r"/>
              <a:t>140</a:t>
            </a:fld>
            <a:endParaRPr lang="en-US" dirty="0"/>
          </a:p>
        </p:txBody>
      </p:sp>
      <p:pic>
        <p:nvPicPr>
          <p:cNvPr id="7" name="Picture 2" descr="Cairns drain stencil project, alerting people that ‘This drains to the Great Barrier Reef’">
            <a:extLst>
              <a:ext uri="{FF2B5EF4-FFF2-40B4-BE49-F238E27FC236}">
                <a16:creationId xmlns:a16="http://schemas.microsoft.com/office/drawing/2014/main" id="{D6DC5BDB-40B5-884D-B17C-584937556D5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37"/>
          <a:stretch/>
        </p:blipFill>
        <p:spPr bwMode="auto">
          <a:xfrm>
            <a:off x="515937" y="1773044"/>
            <a:ext cx="4163906" cy="43705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E87FA95-0542-E74E-B7DA-3D922CA1E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2" t="4479" b="3477"/>
          <a:stretch/>
        </p:blipFill>
        <p:spPr>
          <a:xfrm>
            <a:off x="4679843" y="1773044"/>
            <a:ext cx="6996218" cy="4370580"/>
          </a:xfrm>
          <a:prstGeom prst="rect">
            <a:avLst/>
          </a:prstGeom>
        </p:spPr>
      </p:pic>
    </p:spTree>
    <p:extLst>
      <p:ext uri="{BB962C8B-B14F-4D97-AF65-F5344CB8AC3E}">
        <p14:creationId xmlns:p14="http://schemas.microsoft.com/office/powerpoint/2010/main" val="87745830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85400B-173E-8F4D-8809-44356A5773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2357" r="2576" b="17975"/>
          <a:stretch/>
        </p:blipFill>
        <p:spPr>
          <a:xfrm>
            <a:off x="0" y="1788558"/>
            <a:ext cx="12192000" cy="4143774"/>
          </a:xfrm>
          <a:prstGeom prst="rect">
            <a:avLst/>
          </a:prstGeom>
        </p:spPr>
      </p:pic>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5400" dirty="0"/>
              <a:t>Why count sea turtles?</a:t>
            </a:r>
            <a:endParaRPr lang="en-US" sz="5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141</a:t>
            </a:fld>
            <a:endParaRPr lang="en-US" dirty="0"/>
          </a:p>
        </p:txBody>
      </p:sp>
    </p:spTree>
    <p:extLst>
      <p:ext uri="{BB962C8B-B14F-4D97-AF65-F5344CB8AC3E}">
        <p14:creationId xmlns:p14="http://schemas.microsoft.com/office/powerpoint/2010/main" val="298452642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FC8A7-747A-F845-B378-DE39376E51D9}"/>
              </a:ext>
            </a:extLst>
          </p:cNvPr>
          <p:cNvSpPr>
            <a:spLocks noGrp="1"/>
          </p:cNvSpPr>
          <p:nvPr>
            <p:ph type="sldNum" sz="quarter" idx="12"/>
          </p:nvPr>
        </p:nvSpPr>
        <p:spPr/>
        <p:txBody>
          <a:bodyPr/>
          <a:lstStyle/>
          <a:p>
            <a:pPr algn="r"/>
            <a:fld id="{275F0495-0EA6-8F48-9FDA-F603597FF733}" type="slidenum">
              <a:rPr lang="en-US" smtClean="0"/>
              <a:pPr algn="r"/>
              <a:t>142</a:t>
            </a:fld>
            <a:endParaRPr lang="en-US" dirty="0"/>
          </a:p>
        </p:txBody>
      </p:sp>
      <p:sp>
        <p:nvSpPr>
          <p:cNvPr id="3" name="Content Placeholder 2">
            <a:extLst>
              <a:ext uri="{FF2B5EF4-FFF2-40B4-BE49-F238E27FC236}">
                <a16:creationId xmlns:a16="http://schemas.microsoft.com/office/drawing/2014/main" id="{DDCEC875-845A-B243-A27E-5CC1A616E1A5}"/>
              </a:ext>
            </a:extLst>
          </p:cNvPr>
          <p:cNvSpPr>
            <a:spLocks noGrp="1"/>
          </p:cNvSpPr>
          <p:nvPr>
            <p:ph idx="1"/>
          </p:nvPr>
        </p:nvSpPr>
        <p:spPr/>
        <p:txBody>
          <a:bodyPr/>
          <a:lstStyle/>
          <a:p>
            <a:pPr algn="ctr">
              <a:spcAft>
                <a:spcPts val="1800"/>
              </a:spcAft>
            </a:pPr>
            <a:r>
              <a:rPr lang="en-US" dirty="0"/>
              <a:t>Sea turtles are </a:t>
            </a:r>
            <a:r>
              <a:rPr lang="en-US" b="1" u="sng" dirty="0"/>
              <a:t>THREATENED WITH EXTINCTION</a:t>
            </a:r>
            <a:r>
              <a:rPr lang="en-US" b="1" dirty="0"/>
              <a:t>.</a:t>
            </a:r>
          </a:p>
        </p:txBody>
      </p:sp>
      <p:pic>
        <p:nvPicPr>
          <p:cNvPr id="5" name="Picture Placeholder 4">
            <a:extLst>
              <a:ext uri="{FF2B5EF4-FFF2-40B4-BE49-F238E27FC236}">
                <a16:creationId xmlns:a16="http://schemas.microsoft.com/office/drawing/2014/main" id="{FB67812B-D872-1D4A-8C0C-E4596239F7C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234998472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34242-B612-5844-996A-EBEFB3D1BBFF}"/>
              </a:ext>
            </a:extLst>
          </p:cNvPr>
          <p:cNvSpPr>
            <a:spLocks noGrp="1"/>
          </p:cNvSpPr>
          <p:nvPr>
            <p:ph type="sldNum" sz="quarter" idx="12"/>
          </p:nvPr>
        </p:nvSpPr>
        <p:spPr/>
        <p:txBody>
          <a:bodyPr/>
          <a:lstStyle/>
          <a:p>
            <a:pPr algn="r"/>
            <a:fld id="{275F0495-0EA6-8F48-9FDA-F603597FF733}" type="slidenum">
              <a:rPr lang="en-US" smtClean="0"/>
              <a:pPr algn="r"/>
              <a:t>143</a:t>
            </a:fld>
            <a:endParaRPr lang="en-US" dirty="0"/>
          </a:p>
        </p:txBody>
      </p:sp>
      <p:sp>
        <p:nvSpPr>
          <p:cNvPr id="3" name="Content Placeholder 2">
            <a:extLst>
              <a:ext uri="{FF2B5EF4-FFF2-40B4-BE49-F238E27FC236}">
                <a16:creationId xmlns:a16="http://schemas.microsoft.com/office/drawing/2014/main" id="{3293B0E7-878D-1D4D-A281-EA9EB87BEDDC}"/>
              </a:ext>
            </a:extLst>
          </p:cNvPr>
          <p:cNvSpPr>
            <a:spLocks noGrp="1"/>
          </p:cNvSpPr>
          <p:nvPr>
            <p:ph idx="1"/>
          </p:nvPr>
        </p:nvSpPr>
        <p:spPr/>
        <p:txBody>
          <a:bodyPr/>
          <a:lstStyle/>
          <a:p>
            <a:pPr algn="ctr">
              <a:spcAft>
                <a:spcPts val="1800"/>
              </a:spcAft>
            </a:pPr>
            <a:r>
              <a:rPr lang="en-AU" dirty="0"/>
              <a:t>Who is counting </a:t>
            </a:r>
            <a:br>
              <a:rPr lang="en-AU" dirty="0"/>
            </a:br>
            <a:r>
              <a:rPr lang="en-AU"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BE8E330B-32CB-7F4E-BD37-511C634ABE2B}"/>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49036990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Sharks</a:t>
            </a:r>
            <a:endParaRPr lang="en-US" sz="2000" dirty="0"/>
          </a:p>
        </p:txBody>
      </p:sp>
    </p:spTree>
    <p:extLst>
      <p:ext uri="{BB962C8B-B14F-4D97-AF65-F5344CB8AC3E}">
        <p14:creationId xmlns:p14="http://schemas.microsoft.com/office/powerpoint/2010/main" val="135204719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145</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Whitetip reef sharks live on the Reef.</a:t>
            </a:r>
            <a:endParaRPr lang="en-US" sz="2800" dirty="0"/>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222115" cy="707886"/>
          </a:xfrm>
          <a:prstGeom prst="rect">
            <a:avLst/>
          </a:prstGeom>
          <a:solidFill>
            <a:srgbClr val="FFFFFF"/>
          </a:solidFill>
        </p:spPr>
        <p:txBody>
          <a:bodyPr wrap="square" rtlCol="0">
            <a:spAutoFit/>
          </a:bodyPr>
          <a:lstStyle/>
          <a:p>
            <a:pPr algn="ctr"/>
            <a:r>
              <a:rPr lang="en-AU" sz="2000" dirty="0">
                <a:solidFill>
                  <a:schemeClr val="tx2"/>
                </a:solidFill>
              </a:rPr>
              <a:t>White tip on fin</a:t>
            </a:r>
          </a:p>
        </p:txBody>
      </p:sp>
    </p:spTree>
    <p:extLst>
      <p:ext uri="{BB962C8B-B14F-4D97-AF65-F5344CB8AC3E}">
        <p14:creationId xmlns:p14="http://schemas.microsoft.com/office/powerpoint/2010/main" val="175536808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146</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Blacktip reef sharks live on the Reef.</a:t>
            </a:r>
            <a:endParaRPr lang="en-US" sz="2800" dirty="0"/>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276210" cy="707886"/>
          </a:xfrm>
          <a:prstGeom prst="rect">
            <a:avLst/>
          </a:prstGeom>
          <a:solidFill>
            <a:srgbClr val="FFFFFF"/>
          </a:solidFill>
        </p:spPr>
        <p:txBody>
          <a:bodyPr wrap="square" rtlCol="0">
            <a:spAutoFit/>
          </a:bodyPr>
          <a:lstStyle/>
          <a:p>
            <a:pPr algn="ctr"/>
            <a:r>
              <a:rPr lang="en-AU" sz="2000" dirty="0">
                <a:solidFill>
                  <a:schemeClr val="tx2"/>
                </a:solidFill>
              </a:rPr>
              <a:t>Black tip on fin</a:t>
            </a:r>
          </a:p>
        </p:txBody>
      </p:sp>
    </p:spTree>
    <p:extLst>
      <p:ext uri="{BB962C8B-B14F-4D97-AF65-F5344CB8AC3E}">
        <p14:creationId xmlns:p14="http://schemas.microsoft.com/office/powerpoint/2010/main" val="190005276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147</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r>
              <a:rPr lang="en-US" sz="4400" dirty="0"/>
              <a:t>Epaulette sharks </a:t>
            </a:r>
            <a:r>
              <a:rPr lang="en-US" dirty="0"/>
              <a:t>live on the Reef.</a:t>
            </a:r>
            <a:endParaRPr lang="en-US" sz="4400" dirty="0"/>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341925312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6C10C6-CEC9-904C-BC68-E5B409888E5F}"/>
              </a:ext>
            </a:extLst>
          </p:cNvPr>
          <p:cNvSpPr>
            <a:spLocks noGrp="1"/>
          </p:cNvSpPr>
          <p:nvPr>
            <p:ph type="sldNum" sz="quarter" idx="12"/>
          </p:nvPr>
        </p:nvSpPr>
        <p:spPr/>
        <p:txBody>
          <a:bodyPr/>
          <a:lstStyle/>
          <a:p>
            <a:pPr algn="r"/>
            <a:fld id="{275F0495-0EA6-8F48-9FDA-F603597FF733}" type="slidenum">
              <a:rPr lang="en-US" smtClean="0"/>
              <a:pPr algn="r"/>
              <a:t>148</a:t>
            </a:fld>
            <a:endParaRPr lang="en-US" dirty="0"/>
          </a:p>
        </p:txBody>
      </p:sp>
      <p:sp>
        <p:nvSpPr>
          <p:cNvPr id="3" name="Content Placeholder 2">
            <a:extLst>
              <a:ext uri="{FF2B5EF4-FFF2-40B4-BE49-F238E27FC236}">
                <a16:creationId xmlns:a16="http://schemas.microsoft.com/office/drawing/2014/main" id="{8A1D8A8C-1B21-DE47-AEA6-2CDAB9062886}"/>
              </a:ext>
            </a:extLst>
          </p:cNvPr>
          <p:cNvSpPr>
            <a:spLocks noGrp="1"/>
          </p:cNvSpPr>
          <p:nvPr>
            <p:ph idx="1"/>
          </p:nvPr>
        </p:nvSpPr>
        <p:spPr/>
        <p:txBody>
          <a:bodyPr/>
          <a:lstStyle/>
          <a:p>
            <a:r>
              <a:rPr lang="en-US" dirty="0"/>
              <a:t>Hammerhead </a:t>
            </a:r>
            <a:br>
              <a:rPr lang="en-US" dirty="0"/>
            </a:br>
            <a:r>
              <a:rPr lang="en-US" dirty="0"/>
              <a:t>sharks migrate long distances.</a:t>
            </a:r>
            <a:endParaRPr lang="en-US" sz="2800" dirty="0"/>
          </a:p>
        </p:txBody>
      </p:sp>
      <p:pic>
        <p:nvPicPr>
          <p:cNvPr id="5" name="Picture Placeholder 4">
            <a:extLst>
              <a:ext uri="{FF2B5EF4-FFF2-40B4-BE49-F238E27FC236}">
                <a16:creationId xmlns:a16="http://schemas.microsoft.com/office/drawing/2014/main" id="{E342593A-5D8B-1048-B77B-202BD839B9A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
        <p:nvSpPr>
          <p:cNvPr id="6" name="TextBox 5">
            <a:extLst>
              <a:ext uri="{FF2B5EF4-FFF2-40B4-BE49-F238E27FC236}">
                <a16:creationId xmlns:a16="http://schemas.microsoft.com/office/drawing/2014/main" id="{F1C98275-9C83-5049-A1B1-83DC5A39661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47455471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4E619A-5108-4442-8C53-8215CBFC41A8}"/>
              </a:ext>
            </a:extLst>
          </p:cNvPr>
          <p:cNvSpPr>
            <a:spLocks noGrp="1"/>
          </p:cNvSpPr>
          <p:nvPr>
            <p:ph type="sldNum" sz="quarter" idx="12"/>
          </p:nvPr>
        </p:nvSpPr>
        <p:spPr/>
        <p:txBody>
          <a:bodyPr/>
          <a:lstStyle/>
          <a:p>
            <a:pPr algn="r"/>
            <a:fld id="{275F0495-0EA6-8F48-9FDA-F603597FF733}" type="slidenum">
              <a:rPr lang="en-US" smtClean="0"/>
              <a:pPr algn="r"/>
              <a:t>149</a:t>
            </a:fld>
            <a:endParaRPr lang="en-US" dirty="0"/>
          </a:p>
        </p:txBody>
      </p:sp>
      <p:sp>
        <p:nvSpPr>
          <p:cNvPr id="3" name="Content Placeholder 2">
            <a:extLst>
              <a:ext uri="{FF2B5EF4-FFF2-40B4-BE49-F238E27FC236}">
                <a16:creationId xmlns:a16="http://schemas.microsoft.com/office/drawing/2014/main" id="{114808E5-CB5B-4F4C-95BF-711B8A195C50}"/>
              </a:ext>
            </a:extLst>
          </p:cNvPr>
          <p:cNvSpPr>
            <a:spLocks noGrp="1"/>
          </p:cNvSpPr>
          <p:nvPr>
            <p:ph idx="1"/>
          </p:nvPr>
        </p:nvSpPr>
        <p:spPr/>
        <p:txBody>
          <a:bodyPr/>
          <a:lstStyle/>
          <a:p>
            <a:r>
              <a:rPr lang="en-US" dirty="0"/>
              <a:t>Grey reef sharks live around reefs.</a:t>
            </a:r>
            <a:endParaRPr lang="en-US" sz="2800" dirty="0"/>
          </a:p>
        </p:txBody>
      </p:sp>
      <p:pic>
        <p:nvPicPr>
          <p:cNvPr id="5" name="Picture Placeholder 4">
            <a:extLst>
              <a:ext uri="{FF2B5EF4-FFF2-40B4-BE49-F238E27FC236}">
                <a16:creationId xmlns:a16="http://schemas.microsoft.com/office/drawing/2014/main" id="{4E1BF1CF-A3D3-2340-B814-E5ED5DB1B97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3439" r="15363"/>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95FBBA45-F1AB-EB4E-A45E-F6A3F6325BD4}"/>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171032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0392" b="4572"/>
          <a:stretch/>
        </p:blipFill>
        <p:spPr>
          <a:xfrm>
            <a:off x="0" y="0"/>
            <a:ext cx="12197512" cy="6862527"/>
          </a:xfrm>
          <a:prstGeom prst="rect">
            <a:avLst/>
          </a:prstGeom>
        </p:spPr>
      </p:pic>
    </p:spTree>
    <p:extLst>
      <p:ext uri="{BB962C8B-B14F-4D97-AF65-F5344CB8AC3E}">
        <p14:creationId xmlns:p14="http://schemas.microsoft.com/office/powerpoint/2010/main" val="353076349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6FB22E-6ED9-F64E-9BC7-6ED04E4704F1}"/>
              </a:ext>
            </a:extLst>
          </p:cNvPr>
          <p:cNvSpPr>
            <a:spLocks noGrp="1"/>
          </p:cNvSpPr>
          <p:nvPr>
            <p:ph type="sldNum" sz="quarter" idx="12"/>
          </p:nvPr>
        </p:nvSpPr>
        <p:spPr/>
        <p:txBody>
          <a:bodyPr/>
          <a:lstStyle/>
          <a:p>
            <a:pPr algn="r"/>
            <a:fld id="{275F0495-0EA6-8F48-9FDA-F603597FF733}" type="slidenum">
              <a:rPr lang="en-US" smtClean="0"/>
              <a:pPr algn="r"/>
              <a:t>150</a:t>
            </a:fld>
            <a:endParaRPr lang="en-US" dirty="0"/>
          </a:p>
        </p:txBody>
      </p:sp>
      <p:sp>
        <p:nvSpPr>
          <p:cNvPr id="3" name="Content Placeholder 2">
            <a:extLst>
              <a:ext uri="{FF2B5EF4-FFF2-40B4-BE49-F238E27FC236}">
                <a16:creationId xmlns:a16="http://schemas.microsoft.com/office/drawing/2014/main" id="{C84B77F8-E567-354E-AB20-8DDB6486D8BA}"/>
              </a:ext>
            </a:extLst>
          </p:cNvPr>
          <p:cNvSpPr>
            <a:spLocks noGrp="1"/>
          </p:cNvSpPr>
          <p:nvPr>
            <p:ph idx="1"/>
          </p:nvPr>
        </p:nvSpPr>
        <p:spPr/>
        <p:txBody>
          <a:bodyPr/>
          <a:lstStyle/>
          <a:p>
            <a:r>
              <a:rPr lang="en-US" dirty="0"/>
              <a:t>Bronze whaler sharks live </a:t>
            </a:r>
            <a:br>
              <a:rPr lang="en-US" dirty="0"/>
            </a:br>
            <a:r>
              <a:rPr lang="en-US" dirty="0"/>
              <a:t>around reefs.</a:t>
            </a:r>
            <a:endParaRPr lang="en-US" sz="2800" dirty="0"/>
          </a:p>
        </p:txBody>
      </p:sp>
      <p:pic>
        <p:nvPicPr>
          <p:cNvPr id="5" name="Picture Placeholder 4">
            <a:extLst>
              <a:ext uri="{FF2B5EF4-FFF2-40B4-BE49-F238E27FC236}">
                <a16:creationId xmlns:a16="http://schemas.microsoft.com/office/drawing/2014/main" id="{41B03CEE-CE27-404E-9DA7-4A7ACC0097EA}"/>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567" r="18567"/>
          <a:stretch/>
        </p:blipFill>
        <p:spPr>
          <a:prstGeom prst="rect">
            <a:avLst/>
          </a:prstGeom>
        </p:spPr>
      </p:pic>
      <p:sp>
        <p:nvSpPr>
          <p:cNvPr id="6" name="TextBox 5">
            <a:extLst>
              <a:ext uri="{FF2B5EF4-FFF2-40B4-BE49-F238E27FC236}">
                <a16:creationId xmlns:a16="http://schemas.microsoft.com/office/drawing/2014/main" id="{F0683A78-5DD8-A146-82D4-31E191D5AAD4}"/>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61068985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998E7-C791-5A46-8520-AAA0CAD94B47}"/>
              </a:ext>
            </a:extLst>
          </p:cNvPr>
          <p:cNvSpPr>
            <a:spLocks noGrp="1"/>
          </p:cNvSpPr>
          <p:nvPr>
            <p:ph type="sldNum" sz="quarter" idx="12"/>
          </p:nvPr>
        </p:nvSpPr>
        <p:spPr/>
        <p:txBody>
          <a:bodyPr/>
          <a:lstStyle/>
          <a:p>
            <a:pPr algn="r"/>
            <a:fld id="{275F0495-0EA6-8F48-9FDA-F603597FF733}" type="slidenum">
              <a:rPr lang="en-US" smtClean="0"/>
              <a:pPr algn="r"/>
              <a:t>151</a:t>
            </a:fld>
            <a:endParaRPr lang="en-US" dirty="0"/>
          </a:p>
        </p:txBody>
      </p:sp>
      <p:sp>
        <p:nvSpPr>
          <p:cNvPr id="3" name="Content Placeholder 2">
            <a:extLst>
              <a:ext uri="{FF2B5EF4-FFF2-40B4-BE49-F238E27FC236}">
                <a16:creationId xmlns:a16="http://schemas.microsoft.com/office/drawing/2014/main" id="{AB070C06-45B3-FB4B-BC8E-CEE99CF62F5A}"/>
              </a:ext>
            </a:extLst>
          </p:cNvPr>
          <p:cNvSpPr>
            <a:spLocks noGrp="1"/>
          </p:cNvSpPr>
          <p:nvPr>
            <p:ph idx="1"/>
          </p:nvPr>
        </p:nvSpPr>
        <p:spPr/>
        <p:txBody>
          <a:bodyPr/>
          <a:lstStyle/>
          <a:p>
            <a:r>
              <a:rPr lang="en-US" dirty="0"/>
              <a:t>Tawny nurse sharks live on </a:t>
            </a:r>
            <a:r>
              <a:rPr lang="en-US" dirty="0" smtClean="0"/>
              <a:t>the Reef.</a:t>
            </a:r>
            <a:endParaRPr lang="en-US" sz="2800" dirty="0"/>
          </a:p>
        </p:txBody>
      </p:sp>
      <p:pic>
        <p:nvPicPr>
          <p:cNvPr id="5" name="Picture Placeholder 4">
            <a:extLst>
              <a:ext uri="{FF2B5EF4-FFF2-40B4-BE49-F238E27FC236}">
                <a16:creationId xmlns:a16="http://schemas.microsoft.com/office/drawing/2014/main" id="{49709876-55BC-5B4F-8E14-E64AC7EF9E5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1733" t="4429" r="8591" b="2590"/>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72BF3891-E537-B445-B621-2BB56D463F54}"/>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51539389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D19955-02D9-8A49-9AA2-E725CAC4BCD8}"/>
              </a:ext>
            </a:extLst>
          </p:cNvPr>
          <p:cNvSpPr>
            <a:spLocks noGrp="1"/>
          </p:cNvSpPr>
          <p:nvPr>
            <p:ph type="sldNum" sz="quarter" idx="12"/>
          </p:nvPr>
        </p:nvSpPr>
        <p:spPr/>
        <p:txBody>
          <a:bodyPr/>
          <a:lstStyle/>
          <a:p>
            <a:pPr algn="r"/>
            <a:fld id="{275F0495-0EA6-8F48-9FDA-F603597FF733}" type="slidenum">
              <a:rPr lang="en-US" smtClean="0"/>
              <a:pPr algn="r"/>
              <a:t>152</a:t>
            </a:fld>
            <a:endParaRPr lang="en-US" dirty="0"/>
          </a:p>
        </p:txBody>
      </p:sp>
      <p:sp>
        <p:nvSpPr>
          <p:cNvPr id="3" name="Content Placeholder 2">
            <a:extLst>
              <a:ext uri="{FF2B5EF4-FFF2-40B4-BE49-F238E27FC236}">
                <a16:creationId xmlns:a16="http://schemas.microsoft.com/office/drawing/2014/main" id="{833A2020-EBC1-DA47-BE0F-B563E6FDDCA6}"/>
              </a:ext>
            </a:extLst>
          </p:cNvPr>
          <p:cNvSpPr>
            <a:spLocks noGrp="1"/>
          </p:cNvSpPr>
          <p:nvPr>
            <p:ph idx="1"/>
          </p:nvPr>
        </p:nvSpPr>
        <p:spPr/>
        <p:txBody>
          <a:bodyPr/>
          <a:lstStyle/>
          <a:p>
            <a:r>
              <a:rPr lang="en-US" dirty="0"/>
              <a:t>Wobbegong sharks live on </a:t>
            </a:r>
            <a:r>
              <a:rPr lang="en-US" dirty="0" smtClean="0"/>
              <a:t>the Reef. </a:t>
            </a:r>
            <a:r>
              <a:rPr lang="en-US" dirty="0"/>
              <a:t>They sleep during the day and hunt at night.</a:t>
            </a:r>
            <a:endParaRPr lang="en-US" sz="2800" dirty="0"/>
          </a:p>
        </p:txBody>
      </p:sp>
      <p:pic>
        <p:nvPicPr>
          <p:cNvPr id="5" name="Picture Placeholder 4">
            <a:extLst>
              <a:ext uri="{FF2B5EF4-FFF2-40B4-BE49-F238E27FC236}">
                <a16:creationId xmlns:a16="http://schemas.microsoft.com/office/drawing/2014/main" id="{8B67D10E-52FF-A24A-B51A-C16BAD82FAC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114945286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17E9C3-EAD5-BA48-972C-8942BDFE30BE}"/>
              </a:ext>
            </a:extLst>
          </p:cNvPr>
          <p:cNvSpPr>
            <a:spLocks noGrp="1"/>
          </p:cNvSpPr>
          <p:nvPr>
            <p:ph type="sldNum" sz="quarter" idx="12"/>
          </p:nvPr>
        </p:nvSpPr>
        <p:spPr/>
        <p:txBody>
          <a:bodyPr/>
          <a:lstStyle/>
          <a:p>
            <a:pPr algn="r"/>
            <a:fld id="{275F0495-0EA6-8F48-9FDA-F603597FF733}" type="slidenum">
              <a:rPr lang="en-US" smtClean="0"/>
              <a:pPr algn="r"/>
              <a:t>153</a:t>
            </a:fld>
            <a:endParaRPr lang="en-US" dirty="0"/>
          </a:p>
        </p:txBody>
      </p:sp>
      <p:sp>
        <p:nvSpPr>
          <p:cNvPr id="3" name="Content Placeholder 2">
            <a:extLst>
              <a:ext uri="{FF2B5EF4-FFF2-40B4-BE49-F238E27FC236}">
                <a16:creationId xmlns:a16="http://schemas.microsoft.com/office/drawing/2014/main" id="{987A9738-6210-EB42-9744-03ABC6EEB177}"/>
              </a:ext>
            </a:extLst>
          </p:cNvPr>
          <p:cNvSpPr>
            <a:spLocks noGrp="1"/>
          </p:cNvSpPr>
          <p:nvPr>
            <p:ph idx="1"/>
          </p:nvPr>
        </p:nvSpPr>
        <p:spPr/>
        <p:txBody>
          <a:bodyPr/>
          <a:lstStyle/>
          <a:p>
            <a:r>
              <a:rPr lang="en-US" dirty="0"/>
              <a:t>Leopard sharks like sitting on the sand.</a:t>
            </a:r>
            <a:endParaRPr lang="en-US" sz="2800" dirty="0"/>
          </a:p>
        </p:txBody>
      </p:sp>
      <p:pic>
        <p:nvPicPr>
          <p:cNvPr id="5" name="Picture Placeholder 4">
            <a:extLst>
              <a:ext uri="{FF2B5EF4-FFF2-40B4-BE49-F238E27FC236}">
                <a16:creationId xmlns:a16="http://schemas.microsoft.com/office/drawing/2014/main" id="{0B11D57A-BF49-4C4B-8059-90D6CE683E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11" r="17911"/>
          <a:stretch/>
        </p:blipFill>
        <p:spPr>
          <a:prstGeom prst="rect">
            <a:avLst/>
          </a:prstGeom>
        </p:spPr>
      </p:pic>
    </p:spTree>
    <p:extLst>
      <p:ext uri="{BB962C8B-B14F-4D97-AF65-F5344CB8AC3E}">
        <p14:creationId xmlns:p14="http://schemas.microsoft.com/office/powerpoint/2010/main" val="114970041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C3468F-D054-DD4A-B40B-C39B3DF4AD4E}"/>
              </a:ext>
            </a:extLst>
          </p:cNvPr>
          <p:cNvSpPr>
            <a:spLocks noGrp="1"/>
          </p:cNvSpPr>
          <p:nvPr>
            <p:ph type="sldNum" sz="quarter" idx="12"/>
          </p:nvPr>
        </p:nvSpPr>
        <p:spPr/>
        <p:txBody>
          <a:bodyPr/>
          <a:lstStyle/>
          <a:p>
            <a:pPr algn="r"/>
            <a:fld id="{275F0495-0EA6-8F48-9FDA-F603597FF733}" type="slidenum">
              <a:rPr lang="en-US" smtClean="0"/>
              <a:pPr algn="r"/>
              <a:t>154</a:t>
            </a:fld>
            <a:endParaRPr lang="en-US" dirty="0"/>
          </a:p>
        </p:txBody>
      </p:sp>
      <p:sp>
        <p:nvSpPr>
          <p:cNvPr id="3" name="Content Placeholder 2">
            <a:extLst>
              <a:ext uri="{FF2B5EF4-FFF2-40B4-BE49-F238E27FC236}">
                <a16:creationId xmlns:a16="http://schemas.microsoft.com/office/drawing/2014/main" id="{0D03C6BD-BB7F-7945-96E3-45488E8AB6BE}"/>
              </a:ext>
            </a:extLst>
          </p:cNvPr>
          <p:cNvSpPr>
            <a:spLocks noGrp="1"/>
          </p:cNvSpPr>
          <p:nvPr>
            <p:ph idx="1"/>
          </p:nvPr>
        </p:nvSpPr>
        <p:spPr/>
        <p:txBody>
          <a:bodyPr/>
          <a:lstStyle/>
          <a:p>
            <a:r>
              <a:rPr lang="en-US" dirty="0"/>
              <a:t>Whale sharks </a:t>
            </a:r>
            <a:br>
              <a:rPr lang="en-US" dirty="0"/>
            </a:br>
            <a:r>
              <a:rPr lang="en-US" dirty="0"/>
              <a:t>are the biggest sharks alive. </a:t>
            </a:r>
          </a:p>
          <a:p>
            <a:r>
              <a:rPr lang="en-US" dirty="0"/>
              <a:t>They have small teeth. They eat plankton.</a:t>
            </a:r>
          </a:p>
        </p:txBody>
      </p:sp>
      <p:pic>
        <p:nvPicPr>
          <p:cNvPr id="5" name="Picture Placeholder 4">
            <a:extLst>
              <a:ext uri="{FF2B5EF4-FFF2-40B4-BE49-F238E27FC236}">
                <a16:creationId xmlns:a16="http://schemas.microsoft.com/office/drawing/2014/main" id="{6BFE047D-0FCB-8441-AFA5-5D11E40F83C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6817" r="9651"/>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1EA03C19-7D74-FE4C-A331-DA4D7229B17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157453679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5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155</a:t>
            </a:fld>
            <a:endParaRPr lang="en-US" dirty="0"/>
          </a:p>
        </p:txBody>
      </p:sp>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pic>
        <p:nvPicPr>
          <p:cNvPr id="7" name="Picture 6">
            <a:extLst>
              <a:ext uri="{FF2B5EF4-FFF2-40B4-BE49-F238E27FC236}">
                <a16:creationId xmlns:a16="http://schemas.microsoft.com/office/drawing/2014/main" id="{13E9337F-5A18-2241-827F-953293B764C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1" r="2098"/>
          <a:stretch/>
        </p:blipFill>
        <p:spPr>
          <a:xfrm>
            <a:off x="6106683" y="1788556"/>
            <a:ext cx="6085317" cy="4143772"/>
          </a:xfrm>
          <a:prstGeom prst="rect">
            <a:avLst/>
          </a:prstGeom>
        </p:spPr>
      </p:pic>
    </p:spTree>
    <p:extLst>
      <p:ext uri="{BB962C8B-B14F-4D97-AF65-F5344CB8AC3E}">
        <p14:creationId xmlns:p14="http://schemas.microsoft.com/office/powerpoint/2010/main" val="226156018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FE850D-CC41-5C4F-A4DE-2F00B8EEC809}"/>
              </a:ext>
            </a:extLst>
          </p:cNvPr>
          <p:cNvSpPr>
            <a:spLocks noGrp="1"/>
          </p:cNvSpPr>
          <p:nvPr>
            <p:ph type="sldNum" sz="quarter" idx="12"/>
          </p:nvPr>
        </p:nvSpPr>
        <p:spPr/>
        <p:txBody>
          <a:bodyPr/>
          <a:lstStyle/>
          <a:p>
            <a:pPr algn="r"/>
            <a:fld id="{275F0495-0EA6-8F48-9FDA-F603597FF733}" type="slidenum">
              <a:rPr lang="en-US" smtClean="0"/>
              <a:pPr algn="r"/>
              <a:t>156</a:t>
            </a:fld>
            <a:endParaRPr lang="en-US" dirty="0"/>
          </a:p>
        </p:txBody>
      </p:sp>
      <p:sp>
        <p:nvSpPr>
          <p:cNvPr id="3" name="Content Placeholder 2">
            <a:extLst>
              <a:ext uri="{FF2B5EF4-FFF2-40B4-BE49-F238E27FC236}">
                <a16:creationId xmlns:a16="http://schemas.microsoft.com/office/drawing/2014/main" id="{BFCC27D1-A280-9C42-B62F-070A9B4124B4}"/>
              </a:ext>
            </a:extLst>
          </p:cNvPr>
          <p:cNvSpPr>
            <a:spLocks noGrp="1"/>
          </p:cNvSpPr>
          <p:nvPr>
            <p:ph idx="1"/>
          </p:nvPr>
        </p:nvSpPr>
        <p:spPr/>
        <p:txBody>
          <a:bodyPr/>
          <a:lstStyle/>
          <a:p>
            <a:r>
              <a:rPr lang="en-US" sz="4800" dirty="0">
                <a:solidFill>
                  <a:schemeClr val="bg1"/>
                </a:solidFill>
              </a:rPr>
              <a:t> </a:t>
            </a:r>
            <a:r>
              <a:rPr lang="en-US" dirty="0"/>
              <a:t>Sharks keep </a:t>
            </a:r>
            <a:br>
              <a:rPr lang="en-US" dirty="0"/>
            </a:br>
            <a:r>
              <a:rPr lang="en-US" dirty="0"/>
              <a:t>the Reef balanced and healthy.</a:t>
            </a:r>
          </a:p>
        </p:txBody>
      </p:sp>
      <p:pic>
        <p:nvPicPr>
          <p:cNvPr id="5" name="Picture Placeholder 4">
            <a:extLst>
              <a:ext uri="{FF2B5EF4-FFF2-40B4-BE49-F238E27FC236}">
                <a16:creationId xmlns:a16="http://schemas.microsoft.com/office/drawing/2014/main" id="{B93C1BC3-5F83-404E-93E6-D26DD9E6D0E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735" r="18735"/>
          <a:stretch/>
        </p:blipFill>
        <p:spPr>
          <a:prstGeom prst="rect">
            <a:avLst/>
          </a:prstGeom>
        </p:spPr>
      </p:pic>
    </p:spTree>
    <p:extLst>
      <p:ext uri="{BB962C8B-B14F-4D97-AF65-F5344CB8AC3E}">
        <p14:creationId xmlns:p14="http://schemas.microsoft.com/office/powerpoint/2010/main" val="201569052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CDB05-3776-DC46-9A69-D34CE5D60CFB}"/>
              </a:ext>
            </a:extLst>
          </p:cNvPr>
          <p:cNvSpPr>
            <a:spLocks noGrp="1"/>
          </p:cNvSpPr>
          <p:nvPr>
            <p:ph type="sldNum" sz="quarter" idx="12"/>
          </p:nvPr>
        </p:nvSpPr>
        <p:spPr/>
        <p:txBody>
          <a:bodyPr/>
          <a:lstStyle/>
          <a:p>
            <a:pPr algn="r"/>
            <a:fld id="{275F0495-0EA6-8F48-9FDA-F603597FF733}" type="slidenum">
              <a:rPr lang="en-US" smtClean="0"/>
              <a:pPr algn="r"/>
              <a:t>157</a:t>
            </a:fld>
            <a:endParaRPr lang="en-US" dirty="0"/>
          </a:p>
        </p:txBody>
      </p:sp>
      <p:sp>
        <p:nvSpPr>
          <p:cNvPr id="3" name="Content Placeholder 2">
            <a:extLst>
              <a:ext uri="{FF2B5EF4-FFF2-40B4-BE49-F238E27FC236}">
                <a16:creationId xmlns:a16="http://schemas.microsoft.com/office/drawing/2014/main" id="{2BD5B288-5EAB-4349-AF6F-9AE1C89699DB}"/>
              </a:ext>
            </a:extLst>
          </p:cNvPr>
          <p:cNvSpPr>
            <a:spLocks noGrp="1"/>
          </p:cNvSpPr>
          <p:nvPr>
            <p:ph idx="1"/>
          </p:nvPr>
        </p:nvSpPr>
        <p:spPr/>
        <p:txBody>
          <a:bodyPr/>
          <a:lstStyle/>
          <a:p>
            <a:r>
              <a:rPr lang="en-US" dirty="0"/>
              <a:t>Many sharks are </a:t>
            </a:r>
            <a:r>
              <a:rPr lang="en-US" b="1" u="sng" dirty="0"/>
              <a:t>THREATENED WITH EXTINCTION.</a:t>
            </a:r>
          </a:p>
        </p:txBody>
      </p:sp>
      <p:pic>
        <p:nvPicPr>
          <p:cNvPr id="5" name="Picture Placeholder 4">
            <a:extLst>
              <a:ext uri="{FF2B5EF4-FFF2-40B4-BE49-F238E27FC236}">
                <a16:creationId xmlns:a16="http://schemas.microsoft.com/office/drawing/2014/main" id="{1015A03A-DB0F-204C-BB10-AECB87FA6E4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80" r="17980"/>
          <a:stretch/>
        </p:blipFill>
        <p:spPr>
          <a:prstGeom prst="rect">
            <a:avLst/>
          </a:prstGeom>
        </p:spPr>
      </p:pic>
    </p:spTree>
    <p:extLst>
      <p:ext uri="{BB962C8B-B14F-4D97-AF65-F5344CB8AC3E}">
        <p14:creationId xmlns:p14="http://schemas.microsoft.com/office/powerpoint/2010/main" val="16080786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158</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dirty="0"/>
              <a:t>Who is counting sharks?</a:t>
            </a:r>
          </a:p>
          <a:p>
            <a:pPr algn="ctr">
              <a:spcAft>
                <a:spcPts val="1800"/>
              </a:spcAft>
            </a:pPr>
            <a:r>
              <a:rPr lang="en-AU" sz="3200" dirty="0"/>
              <a:t>Whitetip / Blacktip / other</a:t>
            </a:r>
          </a:p>
        </p:txBody>
      </p:sp>
      <p:pic>
        <p:nvPicPr>
          <p:cNvPr id="7" name="Picture Placeholder 15">
            <a:extLst>
              <a:ext uri="{FF2B5EF4-FFF2-40B4-BE49-F238E27FC236}">
                <a16:creationId xmlns:a16="http://schemas.microsoft.com/office/drawing/2014/main" id="{4F711842-AC42-B143-97A8-F0B0555E011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39822292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178310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Crown-of-Thorns Starfish (COTS)</a:t>
            </a:r>
            <a:endParaRPr lang="en-US" sz="2000" dirty="0"/>
          </a:p>
        </p:txBody>
      </p:sp>
    </p:spTree>
    <p:extLst>
      <p:ext uri="{BB962C8B-B14F-4D97-AF65-F5344CB8AC3E}">
        <p14:creationId xmlns:p14="http://schemas.microsoft.com/office/powerpoint/2010/main" val="1753718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400" b="14600"/>
          <a:stretch/>
        </p:blipFill>
        <p:spPr>
          <a:xfrm>
            <a:off x="0" y="0"/>
            <a:ext cx="12192000" cy="6858000"/>
          </a:xfrm>
          <a:prstGeom prst="rect">
            <a:avLst/>
          </a:prstGeom>
        </p:spPr>
      </p:pic>
    </p:spTree>
    <p:extLst>
      <p:ext uri="{BB962C8B-B14F-4D97-AF65-F5344CB8AC3E}">
        <p14:creationId xmlns:p14="http://schemas.microsoft.com/office/powerpoint/2010/main" val="23255417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t="15626" r="1"/>
          <a:stretch/>
        </p:blipFill>
        <p:spPr>
          <a:xfrm>
            <a:off x="0" y="0"/>
            <a:ext cx="12192000" cy="6858000"/>
          </a:xfrm>
          <a:prstGeom prst="rect">
            <a:avLst/>
          </a:prstGeom>
        </p:spPr>
      </p:pic>
    </p:spTree>
    <p:extLst>
      <p:ext uri="{BB962C8B-B14F-4D97-AF65-F5344CB8AC3E}">
        <p14:creationId xmlns:p14="http://schemas.microsoft.com/office/powerpoint/2010/main" val="295085266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E2533-A86C-C944-B3F2-549BBF0A1D94}"/>
              </a:ext>
            </a:extLst>
          </p:cNvPr>
          <p:cNvSpPr>
            <a:spLocks noGrp="1"/>
          </p:cNvSpPr>
          <p:nvPr>
            <p:ph type="sldNum" sz="quarter" idx="12"/>
          </p:nvPr>
        </p:nvSpPr>
        <p:spPr/>
        <p:txBody>
          <a:bodyPr/>
          <a:lstStyle/>
          <a:p>
            <a:pPr algn="r"/>
            <a:fld id="{275F0495-0EA6-8F48-9FDA-F603597FF733}" type="slidenum">
              <a:rPr lang="en-US" smtClean="0"/>
              <a:pPr algn="r"/>
              <a:t>161</a:t>
            </a:fld>
            <a:endParaRPr lang="en-US" dirty="0"/>
          </a:p>
        </p:txBody>
      </p:sp>
      <p:sp>
        <p:nvSpPr>
          <p:cNvPr id="3" name="Content Placeholder 2">
            <a:extLst>
              <a:ext uri="{FF2B5EF4-FFF2-40B4-BE49-F238E27FC236}">
                <a16:creationId xmlns:a16="http://schemas.microsoft.com/office/drawing/2014/main" id="{BBB2C4A2-96AB-6C45-83AF-3265283C3FA4}"/>
              </a:ext>
            </a:extLst>
          </p:cNvPr>
          <p:cNvSpPr>
            <a:spLocks noGrp="1"/>
          </p:cNvSpPr>
          <p:nvPr>
            <p:ph idx="1"/>
          </p:nvPr>
        </p:nvSpPr>
        <p:spPr/>
        <p:txBody>
          <a:bodyPr/>
          <a:lstStyle/>
          <a:p>
            <a:pPr algn="ctr"/>
            <a:r>
              <a:rPr lang="en-US" sz="4400" dirty="0"/>
              <a:t>COTS </a:t>
            </a:r>
            <a:br>
              <a:rPr lang="en-US" sz="4400" dirty="0"/>
            </a:br>
            <a:r>
              <a:rPr lang="en-US" sz="4400" dirty="0"/>
              <a:t>eat coral.</a:t>
            </a:r>
          </a:p>
        </p:txBody>
      </p:sp>
      <p:pic>
        <p:nvPicPr>
          <p:cNvPr id="5" name="Picture Placeholder 4">
            <a:extLst>
              <a:ext uri="{FF2B5EF4-FFF2-40B4-BE49-F238E27FC236}">
                <a16:creationId xmlns:a16="http://schemas.microsoft.com/office/drawing/2014/main" id="{B35C6A5E-1249-3B49-B6A2-014EB1BC88E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587" r="2475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C393538B-1B3F-8948-8B13-7BC908D91993}"/>
              </a:ext>
            </a:extLst>
          </p:cNvPr>
          <p:cNvSpPr txBox="1"/>
          <p:nvPr/>
        </p:nvSpPr>
        <p:spPr>
          <a:xfrm>
            <a:off x="7034459" y="5087513"/>
            <a:ext cx="1655064" cy="707886"/>
          </a:xfrm>
          <a:prstGeom prst="rect">
            <a:avLst/>
          </a:prstGeom>
          <a:solidFill>
            <a:schemeClr val="bg1"/>
          </a:solidFill>
        </p:spPr>
        <p:txBody>
          <a:bodyPr wrap="square" rtlCol="0">
            <a:spAutoFit/>
          </a:bodyPr>
          <a:lstStyle/>
          <a:p>
            <a:pPr algn="ctr"/>
            <a:r>
              <a:rPr lang="en-AU" sz="2000" dirty="0">
                <a:solidFill>
                  <a:schemeClr val="tx2"/>
                </a:solidFill>
              </a:rPr>
              <a:t>Recently eaten coral</a:t>
            </a:r>
          </a:p>
        </p:txBody>
      </p:sp>
      <p:sp>
        <p:nvSpPr>
          <p:cNvPr id="7" name="Down Arrow 6">
            <a:extLst>
              <a:ext uri="{FF2B5EF4-FFF2-40B4-BE49-F238E27FC236}">
                <a16:creationId xmlns:a16="http://schemas.microsoft.com/office/drawing/2014/main" id="{CC5CC315-6A68-E54D-AD46-476B0151860E}"/>
              </a:ext>
            </a:extLst>
          </p:cNvPr>
          <p:cNvSpPr/>
          <p:nvPr/>
        </p:nvSpPr>
        <p:spPr>
          <a:xfrm rot="9888833">
            <a:off x="7658997" y="4530105"/>
            <a:ext cx="405987" cy="470400"/>
          </a:xfrm>
          <a:prstGeom prst="downArrow">
            <a:avLst>
              <a:gd name="adj1" fmla="val 55984"/>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1284384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E1C7-20CD-AD44-AB20-59DDBCED931C}"/>
              </a:ext>
            </a:extLst>
          </p:cNvPr>
          <p:cNvSpPr>
            <a:spLocks noGrp="1"/>
          </p:cNvSpPr>
          <p:nvPr>
            <p:ph type="sldNum" sz="quarter" idx="12"/>
          </p:nvPr>
        </p:nvSpPr>
        <p:spPr/>
        <p:txBody>
          <a:bodyPr/>
          <a:lstStyle/>
          <a:p>
            <a:pPr algn="r"/>
            <a:fld id="{275F0495-0EA6-8F48-9FDA-F603597FF733}" type="slidenum">
              <a:rPr lang="en-US" smtClean="0"/>
              <a:pPr algn="r"/>
              <a:t>162</a:t>
            </a:fld>
            <a:endParaRPr lang="en-US" dirty="0"/>
          </a:p>
        </p:txBody>
      </p:sp>
      <p:sp>
        <p:nvSpPr>
          <p:cNvPr id="3" name="Content Placeholder 2">
            <a:extLst>
              <a:ext uri="{FF2B5EF4-FFF2-40B4-BE49-F238E27FC236}">
                <a16:creationId xmlns:a16="http://schemas.microsoft.com/office/drawing/2014/main" id="{74A51275-436F-B144-96BE-47D4393A0F6A}"/>
              </a:ext>
            </a:extLst>
          </p:cNvPr>
          <p:cNvSpPr>
            <a:spLocks noGrp="1"/>
          </p:cNvSpPr>
          <p:nvPr>
            <p:ph idx="1"/>
          </p:nvPr>
        </p:nvSpPr>
        <p:spPr/>
        <p:txBody>
          <a:bodyPr/>
          <a:lstStyle/>
          <a:p>
            <a:pPr algn="ctr"/>
            <a:r>
              <a:rPr lang="en-US" sz="4400" dirty="0"/>
              <a:t>They grow</a:t>
            </a:r>
            <a:br>
              <a:rPr lang="en-US" sz="4400" dirty="0"/>
            </a:br>
            <a:r>
              <a:rPr lang="en-US" sz="4400" dirty="0"/>
              <a:t>very big.</a:t>
            </a:r>
          </a:p>
        </p:txBody>
      </p:sp>
      <p:pic>
        <p:nvPicPr>
          <p:cNvPr id="5" name="Picture Placeholder 4">
            <a:extLst>
              <a:ext uri="{FF2B5EF4-FFF2-40B4-BE49-F238E27FC236}">
                <a16:creationId xmlns:a16="http://schemas.microsoft.com/office/drawing/2014/main" id="{A3A3E62E-AB08-B54C-9B43-FD207739140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5502" r="15502"/>
          <a:stretch>
            <a:fillRect/>
          </a:stretch>
        </p:blipFill>
        <p:spPr>
          <a:prstGeom prst="rect">
            <a:avLst/>
          </a:prstGeom>
        </p:spPr>
      </p:pic>
    </p:spTree>
    <p:extLst>
      <p:ext uri="{BB962C8B-B14F-4D97-AF65-F5344CB8AC3E}">
        <p14:creationId xmlns:p14="http://schemas.microsoft.com/office/powerpoint/2010/main" val="402570790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DB366-ED3E-614E-8299-0551DD384216}"/>
              </a:ext>
            </a:extLst>
          </p:cNvPr>
          <p:cNvSpPr>
            <a:spLocks noGrp="1"/>
          </p:cNvSpPr>
          <p:nvPr>
            <p:ph type="sldNum" sz="quarter" idx="12"/>
          </p:nvPr>
        </p:nvSpPr>
        <p:spPr/>
        <p:txBody>
          <a:bodyPr/>
          <a:lstStyle/>
          <a:p>
            <a:pPr algn="r"/>
            <a:fld id="{275F0495-0EA6-8F48-9FDA-F603597FF733}" type="slidenum">
              <a:rPr lang="en-US" smtClean="0"/>
              <a:pPr algn="r"/>
              <a:t>163</a:t>
            </a:fld>
            <a:endParaRPr lang="en-US" dirty="0"/>
          </a:p>
        </p:txBody>
      </p:sp>
      <p:sp>
        <p:nvSpPr>
          <p:cNvPr id="3" name="Content Placeholder 2">
            <a:extLst>
              <a:ext uri="{FF2B5EF4-FFF2-40B4-BE49-F238E27FC236}">
                <a16:creationId xmlns:a16="http://schemas.microsoft.com/office/drawing/2014/main" id="{B449689B-B357-714D-B6B6-B89196D8CBE4}"/>
              </a:ext>
            </a:extLst>
          </p:cNvPr>
          <p:cNvSpPr>
            <a:spLocks noGrp="1"/>
          </p:cNvSpPr>
          <p:nvPr>
            <p:ph idx="1"/>
          </p:nvPr>
        </p:nvSpPr>
        <p:spPr/>
        <p:txBody>
          <a:bodyPr/>
          <a:lstStyle/>
          <a:p>
            <a:r>
              <a:rPr lang="en-US" dirty="0"/>
              <a:t>They multiply </a:t>
            </a:r>
            <a:br>
              <a:rPr lang="en-US" dirty="0"/>
            </a:br>
            <a:r>
              <a:rPr lang="en-US" dirty="0"/>
              <a:t>in </a:t>
            </a:r>
            <a:r>
              <a:rPr lang="en-US" dirty="0" smtClean="0"/>
              <a:t>big </a:t>
            </a:r>
            <a:r>
              <a:rPr lang="en-US" dirty="0"/>
              <a:t>numbers.</a:t>
            </a:r>
            <a:endParaRPr lang="en-US" sz="4000" dirty="0"/>
          </a:p>
        </p:txBody>
      </p:sp>
      <p:pic>
        <p:nvPicPr>
          <p:cNvPr id="5" name="Picture Placeholder 4">
            <a:extLst>
              <a:ext uri="{FF2B5EF4-FFF2-40B4-BE49-F238E27FC236}">
                <a16:creationId xmlns:a16="http://schemas.microsoft.com/office/drawing/2014/main" id="{1B7371B9-95D6-BE4D-8636-6F320BE3365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5432" b="15432"/>
          <a:stretch>
            <a:fillRect/>
          </a:stretch>
        </p:blipFill>
        <p:spPr>
          <a:prstGeom prst="rect">
            <a:avLst/>
          </a:prstGeom>
        </p:spPr>
      </p:pic>
    </p:spTree>
    <p:extLst>
      <p:ext uri="{BB962C8B-B14F-4D97-AF65-F5344CB8AC3E}">
        <p14:creationId xmlns:p14="http://schemas.microsoft.com/office/powerpoint/2010/main" val="179391375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F5C93-DC05-2B4C-80BB-4FAFDB397A94}"/>
              </a:ext>
            </a:extLst>
          </p:cNvPr>
          <p:cNvSpPr>
            <a:spLocks noGrp="1"/>
          </p:cNvSpPr>
          <p:nvPr>
            <p:ph type="sldNum" sz="quarter" idx="12"/>
          </p:nvPr>
        </p:nvSpPr>
        <p:spPr/>
        <p:txBody>
          <a:bodyPr/>
          <a:lstStyle/>
          <a:p>
            <a:pPr algn="r"/>
            <a:fld id="{275F0495-0EA6-8F48-9FDA-F603597FF733}" type="slidenum">
              <a:rPr lang="en-US" smtClean="0"/>
              <a:pPr algn="r"/>
              <a:t>164</a:t>
            </a:fld>
            <a:endParaRPr lang="en-US" dirty="0"/>
          </a:p>
        </p:txBody>
      </p:sp>
      <p:sp>
        <p:nvSpPr>
          <p:cNvPr id="3" name="Content Placeholder 2">
            <a:extLst>
              <a:ext uri="{FF2B5EF4-FFF2-40B4-BE49-F238E27FC236}">
                <a16:creationId xmlns:a16="http://schemas.microsoft.com/office/drawing/2014/main" id="{59A937DB-0BFB-854C-838C-9942D57154D2}"/>
              </a:ext>
            </a:extLst>
          </p:cNvPr>
          <p:cNvSpPr>
            <a:spLocks noGrp="1"/>
          </p:cNvSpPr>
          <p:nvPr>
            <p:ph idx="1"/>
          </p:nvPr>
        </p:nvSpPr>
        <p:spPr/>
        <p:txBody>
          <a:bodyPr/>
          <a:lstStyle/>
          <a:p>
            <a:r>
              <a:rPr lang="en-US" dirty="0"/>
              <a:t>Making them a </a:t>
            </a:r>
            <a:r>
              <a:rPr lang="en-US" dirty="0" smtClean="0"/>
              <a:t>big </a:t>
            </a:r>
            <a:r>
              <a:rPr lang="en-US" dirty="0"/>
              <a:t>threat to the Reef.</a:t>
            </a:r>
            <a:endParaRPr lang="en-US" sz="2800" dirty="0"/>
          </a:p>
        </p:txBody>
      </p:sp>
      <p:pic>
        <p:nvPicPr>
          <p:cNvPr id="8" name="Picture Placeholder 7">
            <a:extLst>
              <a:ext uri="{FF2B5EF4-FFF2-40B4-BE49-F238E27FC236}">
                <a16:creationId xmlns:a16="http://schemas.microsoft.com/office/drawing/2014/main" id="{5649CD00-AAFB-9F40-95DE-4F11594DA847}"/>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687" r="13687"/>
          <a:stretch>
            <a:fillRect/>
          </a:stretch>
        </p:blipFill>
        <p:spPr>
          <a:prstGeom prst="rect">
            <a:avLst/>
          </a:prstGeom>
        </p:spPr>
      </p:pic>
    </p:spTree>
    <p:extLst>
      <p:ext uri="{BB962C8B-B14F-4D97-AF65-F5344CB8AC3E}">
        <p14:creationId xmlns:p14="http://schemas.microsoft.com/office/powerpoint/2010/main" val="120294841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7D2A1-2707-6F47-97CD-7F2279E72AA7}"/>
              </a:ext>
            </a:extLst>
          </p:cNvPr>
          <p:cNvSpPr>
            <a:spLocks noGrp="1"/>
          </p:cNvSpPr>
          <p:nvPr>
            <p:ph type="sldNum" sz="quarter" idx="12"/>
          </p:nvPr>
        </p:nvSpPr>
        <p:spPr/>
        <p:txBody>
          <a:bodyPr/>
          <a:lstStyle/>
          <a:p>
            <a:pPr algn="r"/>
            <a:fld id="{275F0495-0EA6-8F48-9FDA-F603597FF733}" type="slidenum">
              <a:rPr lang="en-US" smtClean="0"/>
              <a:pPr algn="r"/>
              <a:t>165</a:t>
            </a:fld>
            <a:endParaRPr lang="en-US" dirty="0"/>
          </a:p>
        </p:txBody>
      </p:sp>
      <p:sp>
        <p:nvSpPr>
          <p:cNvPr id="3" name="Content Placeholder 2">
            <a:extLst>
              <a:ext uri="{FF2B5EF4-FFF2-40B4-BE49-F238E27FC236}">
                <a16:creationId xmlns:a16="http://schemas.microsoft.com/office/drawing/2014/main" id="{1D7A0D94-42B4-6C49-9D34-5F7091017484}"/>
              </a:ext>
            </a:extLst>
          </p:cNvPr>
          <p:cNvSpPr>
            <a:spLocks noGrp="1"/>
          </p:cNvSpPr>
          <p:nvPr>
            <p:ph idx="1"/>
          </p:nvPr>
        </p:nvSpPr>
        <p:spPr/>
        <p:txBody>
          <a:bodyPr/>
          <a:lstStyle/>
          <a:p>
            <a:pPr algn="ctr">
              <a:spcAft>
                <a:spcPts val="1800"/>
              </a:spcAft>
            </a:pPr>
            <a:r>
              <a:rPr lang="en-US" sz="4400" dirty="0"/>
              <a:t>Their main natural predators, giant triton snails, are mostly all gone (from overfishing).</a:t>
            </a:r>
          </a:p>
        </p:txBody>
      </p:sp>
      <p:pic>
        <p:nvPicPr>
          <p:cNvPr id="5" name="Picture Placeholder 4">
            <a:extLst>
              <a:ext uri="{FF2B5EF4-FFF2-40B4-BE49-F238E27FC236}">
                <a16:creationId xmlns:a16="http://schemas.microsoft.com/office/drawing/2014/main" id="{BB41C9CC-DF4E-5E4C-8CF1-7AC36768623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30009" r="6115"/>
          <a:stretch/>
        </p:blipFill>
        <p:spPr>
          <a:xfrm>
            <a:off x="6286500" y="549274"/>
            <a:ext cx="5389563" cy="5594400"/>
          </a:xfrm>
          <a:prstGeom prst="rect">
            <a:avLst/>
          </a:prstGeom>
        </p:spPr>
      </p:pic>
    </p:spTree>
    <p:extLst>
      <p:ext uri="{BB962C8B-B14F-4D97-AF65-F5344CB8AC3E}">
        <p14:creationId xmlns:p14="http://schemas.microsoft.com/office/powerpoint/2010/main" val="407031826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0D1C-C70E-8840-BF93-FF33F2F37220}"/>
              </a:ext>
            </a:extLst>
          </p:cNvPr>
          <p:cNvSpPr>
            <a:spLocks noGrp="1"/>
          </p:cNvSpPr>
          <p:nvPr>
            <p:ph type="sldNum" sz="quarter" idx="12"/>
          </p:nvPr>
        </p:nvSpPr>
        <p:spPr/>
        <p:txBody>
          <a:bodyPr/>
          <a:lstStyle/>
          <a:p>
            <a:pPr algn="r"/>
            <a:fld id="{275F0495-0EA6-8F48-9FDA-F603597FF733}" type="slidenum">
              <a:rPr lang="en-US" smtClean="0"/>
              <a:pPr algn="r"/>
              <a:t>166</a:t>
            </a:fld>
            <a:endParaRPr lang="en-US" dirty="0"/>
          </a:p>
        </p:txBody>
      </p:sp>
      <p:sp>
        <p:nvSpPr>
          <p:cNvPr id="3" name="Content Placeholder 2">
            <a:extLst>
              <a:ext uri="{FF2B5EF4-FFF2-40B4-BE49-F238E27FC236}">
                <a16:creationId xmlns:a16="http://schemas.microsoft.com/office/drawing/2014/main" id="{39E6AEC8-7454-434E-BE69-E7AC5F649584}"/>
              </a:ext>
            </a:extLst>
          </p:cNvPr>
          <p:cNvSpPr>
            <a:spLocks noGrp="1"/>
          </p:cNvSpPr>
          <p:nvPr>
            <p:ph idx="1"/>
          </p:nvPr>
        </p:nvSpPr>
        <p:spPr/>
        <p:txBody>
          <a:bodyPr/>
          <a:lstStyle/>
          <a:p>
            <a:pPr algn="ctr"/>
            <a:r>
              <a:rPr lang="en-US" dirty="0"/>
              <a:t>COTS are now injected </a:t>
            </a:r>
            <a:r>
              <a:rPr lang="en-US" dirty="0" smtClean="0"/>
              <a:t>and/or </a:t>
            </a:r>
            <a:r>
              <a:rPr lang="en-US" dirty="0"/>
              <a:t>removed.</a:t>
            </a:r>
          </a:p>
        </p:txBody>
      </p:sp>
      <p:pic>
        <p:nvPicPr>
          <p:cNvPr id="5" name="Picture Placeholder 4">
            <a:extLst>
              <a:ext uri="{FF2B5EF4-FFF2-40B4-BE49-F238E27FC236}">
                <a16:creationId xmlns:a16="http://schemas.microsoft.com/office/drawing/2014/main" id="{1871DF03-54AB-6D4A-9CCC-3F6FF4E8B452}"/>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5906655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503493-CD75-8642-9F74-ED535A661B2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452" t="1745" r="1452" b="4376"/>
          <a:stretch/>
        </p:blipFill>
        <p:spPr>
          <a:xfrm>
            <a:off x="0" y="1788556"/>
            <a:ext cx="6095998" cy="4143773"/>
          </a:xfrm>
          <a:prstGeom prst="rect">
            <a:avLst/>
          </a:prstGeom>
        </p:spPr>
      </p:pic>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5400" dirty="0"/>
              <a:t>Why count crown-of-thorns starfish?</a:t>
            </a:r>
            <a:endParaRPr lang="en-US" sz="5400" dirty="0"/>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167</a:t>
            </a:fld>
            <a:endParaRPr lang="en-US" dirty="0"/>
          </a:p>
        </p:txBody>
      </p:sp>
      <p:pic>
        <p:nvPicPr>
          <p:cNvPr id="7" name="Picture 6">
            <a:extLst>
              <a:ext uri="{FF2B5EF4-FFF2-40B4-BE49-F238E27FC236}">
                <a16:creationId xmlns:a16="http://schemas.microsoft.com/office/drawing/2014/main" id="{18D9DCBA-9B41-B049-99D3-CFB0709E6E5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291"/>
          <a:stretch/>
        </p:blipFill>
        <p:spPr>
          <a:xfrm>
            <a:off x="6096000" y="1788556"/>
            <a:ext cx="6095998" cy="4143772"/>
          </a:xfrm>
          <a:prstGeom prst="rect">
            <a:avLst/>
          </a:prstGeom>
        </p:spPr>
      </p:pic>
    </p:spTree>
    <p:extLst>
      <p:ext uri="{BB962C8B-B14F-4D97-AF65-F5344CB8AC3E}">
        <p14:creationId xmlns:p14="http://schemas.microsoft.com/office/powerpoint/2010/main" val="116618872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ABF03-E34B-FD4F-9ACA-A21B6C3BE306}"/>
              </a:ext>
            </a:extLst>
          </p:cNvPr>
          <p:cNvSpPr>
            <a:spLocks noGrp="1"/>
          </p:cNvSpPr>
          <p:nvPr>
            <p:ph type="sldNum" sz="quarter" idx="12"/>
          </p:nvPr>
        </p:nvSpPr>
        <p:spPr/>
        <p:txBody>
          <a:bodyPr/>
          <a:lstStyle/>
          <a:p>
            <a:pPr algn="r"/>
            <a:fld id="{275F0495-0EA6-8F48-9FDA-F603597FF733}" type="slidenum">
              <a:rPr lang="en-US" smtClean="0"/>
              <a:pPr algn="r"/>
              <a:t>168</a:t>
            </a:fld>
            <a:endParaRPr lang="en-US" dirty="0"/>
          </a:p>
        </p:txBody>
      </p:sp>
      <p:sp>
        <p:nvSpPr>
          <p:cNvPr id="3" name="Content Placeholder 2">
            <a:extLst>
              <a:ext uri="{FF2B5EF4-FFF2-40B4-BE49-F238E27FC236}">
                <a16:creationId xmlns:a16="http://schemas.microsoft.com/office/drawing/2014/main" id="{006A5DE7-5ED5-3C4A-B973-7ACD6C9EDB7A}"/>
              </a:ext>
            </a:extLst>
          </p:cNvPr>
          <p:cNvSpPr>
            <a:spLocks noGrp="1"/>
          </p:cNvSpPr>
          <p:nvPr>
            <p:ph idx="1"/>
          </p:nvPr>
        </p:nvSpPr>
        <p:spPr/>
        <p:txBody>
          <a:bodyPr/>
          <a:lstStyle/>
          <a:p>
            <a:pPr algn="ctr">
              <a:spcAft>
                <a:spcPts val="1800"/>
              </a:spcAft>
            </a:pPr>
            <a:r>
              <a:rPr lang="en-US" sz="4400" dirty="0"/>
              <a:t>To prevent an outbreak, report </a:t>
            </a:r>
            <a:br>
              <a:rPr lang="en-US" sz="4400" dirty="0"/>
            </a:br>
            <a:r>
              <a:rPr lang="en-US" sz="4400" b="1" dirty="0" smtClean="0"/>
              <a:t>all</a:t>
            </a:r>
            <a:r>
              <a:rPr lang="en-US" sz="4400" dirty="0" smtClean="0"/>
              <a:t> </a:t>
            </a:r>
            <a:r>
              <a:rPr lang="en-US" sz="4400" dirty="0"/>
              <a:t>sightings!</a:t>
            </a:r>
          </a:p>
        </p:txBody>
      </p:sp>
      <p:pic>
        <p:nvPicPr>
          <p:cNvPr id="7" name="Picture Placeholder 6">
            <a:extLst>
              <a:ext uri="{FF2B5EF4-FFF2-40B4-BE49-F238E27FC236}">
                <a16:creationId xmlns:a16="http://schemas.microsoft.com/office/drawing/2014/main" id="{B2BE064D-7B8A-7040-B541-29BC33E7471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3541" t="1227" r="13855" b="1227"/>
          <a:stretch/>
        </p:blipFill>
        <p:spPr>
          <a:xfrm>
            <a:off x="6286500" y="549274"/>
            <a:ext cx="5389563" cy="5594400"/>
          </a:xfrm>
          <a:prstGeom prst="rect">
            <a:avLst/>
          </a:prstGeom>
        </p:spPr>
      </p:pic>
    </p:spTree>
    <p:extLst>
      <p:ext uri="{BB962C8B-B14F-4D97-AF65-F5344CB8AC3E}">
        <p14:creationId xmlns:p14="http://schemas.microsoft.com/office/powerpoint/2010/main" val="278204498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000" dirty="0"/>
              <a:t>Count the adults and juveniles.</a:t>
            </a:r>
            <a:br>
              <a:rPr lang="en-AU" sz="4000" dirty="0"/>
            </a:br>
            <a:r>
              <a:rPr lang="en-AU" sz="40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169</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442730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CB7B53-E336-C545-B558-8EF31D45E7DB}"/>
              </a:ext>
            </a:extLst>
          </p:cNvPr>
          <p:cNvSpPr>
            <a:spLocks noGrp="1"/>
          </p:cNvSpPr>
          <p:nvPr>
            <p:ph type="body" sz="quarter" idx="12"/>
          </p:nvPr>
        </p:nvSpPr>
        <p:spPr>
          <a:xfrm>
            <a:off x="3042223" y="549275"/>
            <a:ext cx="6107553" cy="5280025"/>
          </a:xfrm>
        </p:spPr>
        <p:txBody>
          <a:bodyPr/>
          <a:lstStyle/>
          <a:p>
            <a:r>
              <a:rPr lang="en-AU" dirty="0"/>
              <a:t>I can’t count them all on my own. </a:t>
            </a:r>
          </a:p>
          <a:p>
            <a:r>
              <a:rPr lang="en-AU" dirty="0"/>
              <a:t>Do you think you can help me? </a:t>
            </a:r>
          </a:p>
        </p:txBody>
      </p:sp>
      <p:sp>
        <p:nvSpPr>
          <p:cNvPr id="3" name="Slide Number Placeholder 2">
            <a:extLst>
              <a:ext uri="{FF2B5EF4-FFF2-40B4-BE49-F238E27FC236}">
                <a16:creationId xmlns:a16="http://schemas.microsoft.com/office/drawing/2014/main" id="{C61731BD-966E-6E46-A41A-3E6AA6C5F07D}"/>
              </a:ext>
            </a:extLst>
          </p:cNvPr>
          <p:cNvSpPr>
            <a:spLocks noGrp="1"/>
          </p:cNvSpPr>
          <p:nvPr>
            <p:ph type="sldNum" sz="quarter" idx="13"/>
          </p:nvPr>
        </p:nvSpPr>
        <p:spPr/>
        <p:txBody>
          <a:bodyPr/>
          <a:lstStyle/>
          <a:p>
            <a:pPr algn="r"/>
            <a:fld id="{275F0495-0EA6-8F48-9FDA-F603597FF733}" type="slidenum">
              <a:rPr lang="en-US" smtClean="0"/>
              <a:pPr algn="r"/>
              <a:t>17</a:t>
            </a:fld>
            <a:endParaRPr lang="en-US" dirty="0"/>
          </a:p>
        </p:txBody>
      </p:sp>
    </p:spTree>
    <p:extLst>
      <p:ext uri="{BB962C8B-B14F-4D97-AF65-F5344CB8AC3E}">
        <p14:creationId xmlns:p14="http://schemas.microsoft.com/office/powerpoint/2010/main" val="359354317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a:xfrm>
            <a:off x="1971539" y="549275"/>
            <a:ext cx="8248921" cy="5280025"/>
          </a:xfrm>
        </p:spPr>
        <p:txBody>
          <a:bodyPr/>
          <a:lstStyle/>
          <a:p>
            <a:pPr>
              <a:spcBef>
                <a:spcPts val="0"/>
              </a:spcBef>
              <a:spcAft>
                <a:spcPts val="1800"/>
              </a:spcAft>
            </a:pPr>
            <a:r>
              <a:rPr lang="en-AU" b="1" dirty="0" smtClean="0"/>
              <a:t>Everybody</a:t>
            </a:r>
            <a:r>
              <a:rPr lang="en-AU" b="1" dirty="0"/>
              <a:t/>
            </a:r>
            <a:br>
              <a:rPr lang="en-AU" b="1" dirty="0"/>
            </a:br>
            <a:r>
              <a:rPr lang="en-AU" dirty="0"/>
              <a:t>must look out for </a:t>
            </a:r>
            <a:br>
              <a:rPr lang="en-AU" dirty="0"/>
            </a:br>
            <a:r>
              <a:rPr lang="en-AU" dirty="0"/>
              <a:t>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170</a:t>
            </a:fld>
            <a:endParaRPr lang="en-US" dirty="0"/>
          </a:p>
        </p:txBody>
      </p:sp>
    </p:spTree>
    <p:extLst>
      <p:ext uri="{BB962C8B-B14F-4D97-AF65-F5344CB8AC3E}">
        <p14:creationId xmlns:p14="http://schemas.microsoft.com/office/powerpoint/2010/main" val="190997947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DEFF3D-D1FA-CA49-81F1-F21047BA861F}"/>
              </a:ext>
            </a:extLst>
          </p:cNvPr>
          <p:cNvPicPr>
            <a:picLocks noChangeAspect="1"/>
          </p:cNvPicPr>
          <p:nvPr/>
        </p:nvPicPr>
        <p:blipFill>
          <a:blip r:embed="rId3"/>
          <a:stretch>
            <a:fillRect/>
          </a:stretch>
        </p:blipFill>
        <p:spPr>
          <a:xfrm>
            <a:off x="1051564" y="1823690"/>
            <a:ext cx="10088872" cy="4352324"/>
          </a:xfrm>
          <a:prstGeom prst="rect">
            <a:avLst/>
          </a:prstGeom>
        </p:spPr>
      </p:pic>
      <p:sp>
        <p:nvSpPr>
          <p:cNvPr id="3" name="Title 2">
            <a:extLst>
              <a:ext uri="{FF2B5EF4-FFF2-40B4-BE49-F238E27FC236}">
                <a16:creationId xmlns:a16="http://schemas.microsoft.com/office/drawing/2014/main" id="{4D2845F4-3537-BA46-B1A3-413A12573545}"/>
              </a:ext>
            </a:extLst>
          </p:cNvPr>
          <p:cNvSpPr>
            <a:spLocks noGrp="1"/>
          </p:cNvSpPr>
          <p:nvPr>
            <p:ph type="title"/>
          </p:nvPr>
        </p:nvSpPr>
        <p:spPr>
          <a:xfrm>
            <a:off x="515938" y="549275"/>
            <a:ext cx="11160124" cy="1094079"/>
          </a:xfrm>
        </p:spPr>
        <p:txBody>
          <a:bodyPr/>
          <a:lstStyle/>
          <a:p>
            <a:r>
              <a:rPr lang="en-US" dirty="0"/>
              <a:t>After counting all the animals, your </a:t>
            </a:r>
            <a:r>
              <a:rPr lang="en-US" dirty="0" smtClean="0"/>
              <a:t>reef guide will </a:t>
            </a:r>
            <a:r>
              <a:rPr lang="en-US" dirty="0"/>
              <a:t/>
            </a:r>
            <a:br>
              <a:rPr lang="en-US" dirty="0"/>
            </a:br>
            <a:r>
              <a:rPr lang="en-US" dirty="0"/>
              <a:t>help you fill in this form.</a:t>
            </a:r>
            <a:endParaRPr lang="en-US" sz="1800" dirty="0"/>
          </a:p>
        </p:txBody>
      </p:sp>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2"/>
          </p:nvPr>
        </p:nvSpPr>
        <p:spPr/>
        <p:txBody>
          <a:bodyPr/>
          <a:lstStyle/>
          <a:p>
            <a:pPr algn="r"/>
            <a:fld id="{A23E3DB6-7D61-2E4C-8C80-E9322AEA1496}" type="slidenum">
              <a:rPr lang="en-US" smtClean="0"/>
              <a:pPr algn="r"/>
              <a:t>171</a:t>
            </a:fld>
            <a:endParaRPr lang="en-US" dirty="0"/>
          </a:p>
        </p:txBody>
      </p:sp>
    </p:spTree>
    <p:extLst>
      <p:ext uri="{BB962C8B-B14F-4D97-AF65-F5344CB8AC3E}">
        <p14:creationId xmlns:p14="http://schemas.microsoft.com/office/powerpoint/2010/main" val="164088456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57309E-1F9E-684C-8A19-F7E9F00752CC}"/>
              </a:ext>
            </a:extLst>
          </p:cNvPr>
          <p:cNvSpPr>
            <a:spLocks noGrp="1"/>
          </p:cNvSpPr>
          <p:nvPr>
            <p:ph type="sldNum" sz="quarter" idx="13"/>
          </p:nvPr>
        </p:nvSpPr>
        <p:spPr/>
        <p:txBody>
          <a:bodyPr/>
          <a:lstStyle/>
          <a:p>
            <a:pPr algn="r"/>
            <a:fld id="{275F0495-0EA6-8F48-9FDA-F603597FF733}" type="slidenum">
              <a:rPr lang="en-US" smtClean="0"/>
              <a:pPr algn="r"/>
              <a:t>172</a:t>
            </a:fld>
            <a:endParaRPr lang="en-US" dirty="0"/>
          </a:p>
        </p:txBody>
      </p:sp>
      <p:graphicFrame>
        <p:nvGraphicFramePr>
          <p:cNvPr id="4" name="Table 3">
            <a:extLst>
              <a:ext uri="{FF2B5EF4-FFF2-40B4-BE49-F238E27FC236}">
                <a16:creationId xmlns:a16="http://schemas.microsoft.com/office/drawing/2014/main" id="{EE202D91-A342-684D-BA4B-B4D5447B38EA}"/>
              </a:ext>
            </a:extLst>
          </p:cNvPr>
          <p:cNvGraphicFramePr>
            <a:graphicFrameLocks noGrp="1"/>
          </p:cNvGraphicFramePr>
          <p:nvPr>
            <p:extLst>
              <p:ext uri="{D42A27DB-BD31-4B8C-83A1-F6EECF244321}">
                <p14:modId xmlns:p14="http://schemas.microsoft.com/office/powerpoint/2010/main" val="2095709398"/>
              </p:ext>
            </p:extLst>
          </p:nvPr>
        </p:nvGraphicFramePr>
        <p:xfrm>
          <a:off x="515939" y="549275"/>
          <a:ext cx="11160124" cy="4758705"/>
        </p:xfrm>
        <a:graphic>
          <a:graphicData uri="http://schemas.openxmlformats.org/drawingml/2006/table">
            <a:tbl>
              <a:tblPr firstRow="1" bandRow="1">
                <a:tableStyleId>{5940675A-B579-460E-94D1-54222C63F5DA}</a:tableStyleId>
              </a:tblPr>
              <a:tblGrid>
                <a:gridCol w="2909602">
                  <a:extLst>
                    <a:ext uri="{9D8B030D-6E8A-4147-A177-3AD203B41FA5}">
                      <a16:colId xmlns:a16="http://schemas.microsoft.com/office/drawing/2014/main" val="863054940"/>
                    </a:ext>
                  </a:extLst>
                </a:gridCol>
                <a:gridCol w="2670460">
                  <a:extLst>
                    <a:ext uri="{9D8B030D-6E8A-4147-A177-3AD203B41FA5}">
                      <a16:colId xmlns:a16="http://schemas.microsoft.com/office/drawing/2014/main" val="977008272"/>
                    </a:ext>
                  </a:extLst>
                </a:gridCol>
                <a:gridCol w="3009244">
                  <a:extLst>
                    <a:ext uri="{9D8B030D-6E8A-4147-A177-3AD203B41FA5}">
                      <a16:colId xmlns:a16="http://schemas.microsoft.com/office/drawing/2014/main" val="3401346151"/>
                    </a:ext>
                  </a:extLst>
                </a:gridCol>
                <a:gridCol w="2570818">
                  <a:extLst>
                    <a:ext uri="{9D8B030D-6E8A-4147-A177-3AD203B41FA5}">
                      <a16:colId xmlns:a16="http://schemas.microsoft.com/office/drawing/2014/main" val="4180261147"/>
                    </a:ext>
                  </a:extLst>
                </a:gridCol>
              </a:tblGrid>
              <a:tr h="420881">
                <a:tc gridSpan="4">
                  <a:txBody>
                    <a:bodyPr/>
                    <a:lstStyle/>
                    <a:p>
                      <a:pPr algn="l"/>
                      <a:r>
                        <a:rPr lang="en-AU" sz="2000" b="1" dirty="0">
                          <a:solidFill>
                            <a:schemeClr val="tx2"/>
                          </a:solidFill>
                        </a:rPr>
                        <a:t>Modified 10 minute Rapid Monitoring survey.</a:t>
                      </a:r>
                    </a:p>
                  </a:txBody>
                  <a:tcPr anchor="ctr">
                    <a:solidFill>
                      <a:schemeClr val="accent3"/>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728919913"/>
                  </a:ext>
                </a:extLst>
              </a:tr>
              <a:tr h="434898">
                <a:tc gridSpan="4">
                  <a:txBody>
                    <a:bodyPr/>
                    <a:lstStyle/>
                    <a:p>
                      <a:pPr algn="l"/>
                      <a:r>
                        <a:rPr lang="en-AU" sz="2000" b="0" dirty="0">
                          <a:solidFill>
                            <a:schemeClr val="tx2"/>
                          </a:solidFill>
                          <a:latin typeface="+mn-lt"/>
                        </a:rPr>
                        <a:t>CLASS NAME and SCHOOL:  </a:t>
                      </a:r>
                    </a:p>
                  </a:txBody>
                  <a:tcPr anchor="ctr">
                    <a:solidFill>
                      <a:schemeClr val="accent1"/>
                    </a:solidFill>
                  </a:tcPr>
                </a:tc>
                <a:tc hMerge="1">
                  <a:txBody>
                    <a:bodyPr/>
                    <a:lstStyle/>
                    <a:p>
                      <a:endParaRPr lang="en-AU" dirty="0"/>
                    </a:p>
                  </a:txBody>
                  <a:tcPr anchor="ctr">
                    <a:noFill/>
                  </a:tcPr>
                </a:tc>
                <a:tc hMerge="1">
                  <a:txBody>
                    <a:bodyPr/>
                    <a:lstStyle/>
                    <a:p>
                      <a:pPr algn="ctr"/>
                      <a:endParaRPr lang="en-AU" sz="2400" b="1" dirty="0">
                        <a:solidFill>
                          <a:schemeClr val="tx1"/>
                        </a:solidFill>
                      </a:endParaRPr>
                    </a:p>
                  </a:txBody>
                  <a:tcPr anchor="ctr">
                    <a:noFill/>
                  </a:tcPr>
                </a:tc>
                <a:tc hMerge="1">
                  <a:txBody>
                    <a:bodyPr/>
                    <a:lstStyle/>
                    <a:p>
                      <a:endParaRPr lang="en-AU"/>
                    </a:p>
                  </a:txBody>
                  <a:tcPr/>
                </a:tc>
                <a:extLst>
                  <a:ext uri="{0D108BD9-81ED-4DB2-BD59-A6C34878D82A}">
                    <a16:rowId xmlns:a16="http://schemas.microsoft.com/office/drawing/2014/main" val="1459450326"/>
                  </a:ext>
                </a:extLst>
              </a:tr>
              <a:tr h="434897">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tx2"/>
                          </a:solidFill>
                          <a:latin typeface="+mn-lt"/>
                        </a:rPr>
                        <a:t>IN-WATER SUPERVISING TEACHER/S:</a:t>
                      </a:r>
                    </a:p>
                  </a:txBody>
                  <a:tcPr anchor="ctr">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79560597"/>
                  </a:ext>
                </a:extLst>
              </a:tr>
              <a:tr h="501805">
                <a:tc gridSpan="4">
                  <a:txBody>
                    <a:bodyPr/>
                    <a:lstStyle/>
                    <a:p>
                      <a:pPr algn="l"/>
                      <a:r>
                        <a:rPr lang="en-AU" sz="2000" b="0" dirty="0">
                          <a:solidFill>
                            <a:schemeClr val="bg1"/>
                          </a:solidFill>
                          <a:latin typeface="+mn-lt"/>
                        </a:rPr>
                        <a:t>STUDENTS: PUT </a:t>
                      </a:r>
                      <a:r>
                        <a:rPr lang="en-AU" sz="2000" b="0" dirty="0">
                          <a:solidFill>
                            <a:srgbClr val="FFFF00"/>
                          </a:solidFill>
                          <a:latin typeface="+mn-lt"/>
                        </a:rPr>
                        <a:t>YOUR NAME </a:t>
                      </a:r>
                      <a:r>
                        <a:rPr lang="en-AU" sz="2000" b="0" dirty="0">
                          <a:solidFill>
                            <a:schemeClr val="bg1"/>
                          </a:solidFill>
                          <a:latin typeface="+mn-lt"/>
                        </a:rPr>
                        <a:t>AND THE NAME OF </a:t>
                      </a:r>
                      <a:r>
                        <a:rPr lang="en-AU" sz="2000" b="0" dirty="0">
                          <a:solidFill>
                            <a:srgbClr val="FFFF00"/>
                          </a:solidFill>
                          <a:latin typeface="+mn-lt"/>
                        </a:rPr>
                        <a:t>YOUR BUDDY </a:t>
                      </a:r>
                      <a:r>
                        <a:rPr lang="en-AU" sz="2000" b="0" dirty="0">
                          <a:solidFill>
                            <a:schemeClr val="bg1"/>
                          </a:solidFill>
                          <a:latin typeface="+mn-lt"/>
                        </a:rPr>
                        <a:t>NEXT YOUR ANIMAL/S</a:t>
                      </a:r>
                    </a:p>
                  </a:txBody>
                  <a:tcPr anchor="ctr">
                    <a:solidFill>
                      <a:schemeClr val="tx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3081184060"/>
                  </a:ext>
                </a:extLst>
              </a:tr>
              <a:tr h="468351">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extLst>
                  <a:ext uri="{0D108BD9-81ED-4DB2-BD59-A6C34878D82A}">
                    <a16:rowId xmlns:a16="http://schemas.microsoft.com/office/drawing/2014/main" val="2236736722"/>
                  </a:ext>
                </a:extLst>
              </a:tr>
              <a:tr h="535259">
                <a:tc>
                  <a:txBody>
                    <a:bodyPr/>
                    <a:lstStyle/>
                    <a:p>
                      <a:pPr algn="l"/>
                      <a:r>
                        <a:rPr lang="en-AU" sz="2000" b="0" dirty="0">
                          <a:solidFill>
                            <a:schemeClr val="tx2"/>
                          </a:solidFill>
                          <a:latin typeface="+mn-lt"/>
                        </a:rPr>
                        <a:t>Sea cucumber</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Cods and groupers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230749072"/>
                  </a:ext>
                </a:extLst>
              </a:tr>
              <a:tr h="490653">
                <a:tc>
                  <a:txBody>
                    <a:bodyPr/>
                    <a:lstStyle/>
                    <a:p>
                      <a:pPr algn="l"/>
                      <a:r>
                        <a:rPr lang="en-AU" sz="2000" b="0" dirty="0">
                          <a:solidFill>
                            <a:schemeClr val="tx2"/>
                          </a:solidFill>
                          <a:latin typeface="+mn-lt"/>
                        </a:rPr>
                        <a:t>Giant clam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Coral trout</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785701494"/>
                  </a:ext>
                </a:extLst>
              </a:tr>
              <a:tr h="487580">
                <a:tc>
                  <a:txBody>
                    <a:bodyPr/>
                    <a:lstStyle/>
                    <a:p>
                      <a:pPr algn="l"/>
                      <a:r>
                        <a:rPr lang="en-AU" sz="2000" b="0" dirty="0">
                          <a:solidFill>
                            <a:schemeClr val="tx2"/>
                          </a:solidFill>
                          <a:latin typeface="+mn-lt"/>
                        </a:rPr>
                        <a:t>Anemonefish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Maori wrasse</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457093903"/>
                  </a:ext>
                </a:extLst>
              </a:tr>
              <a:tr h="495659">
                <a:tc>
                  <a:txBody>
                    <a:bodyPr/>
                    <a:lstStyle/>
                    <a:p>
                      <a:pPr algn="l"/>
                      <a:r>
                        <a:rPr lang="en-AU" sz="2000" b="0" dirty="0">
                          <a:solidFill>
                            <a:schemeClr val="tx2"/>
                          </a:solidFill>
                          <a:latin typeface="+mn-lt"/>
                        </a:rPr>
                        <a:t>Butterflyfish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Turtles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206526441"/>
                  </a:ext>
                </a:extLst>
              </a:tr>
              <a:tr h="488722">
                <a:tc>
                  <a:txBody>
                    <a:bodyPr/>
                    <a:lstStyle/>
                    <a:p>
                      <a:pPr algn="l"/>
                      <a:r>
                        <a:rPr lang="en-AU" sz="2000" b="0" dirty="0">
                          <a:solidFill>
                            <a:schemeClr val="tx2"/>
                          </a:solidFill>
                          <a:latin typeface="+mn-lt"/>
                        </a:rPr>
                        <a:t>Grazing herbivores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Sharks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006000741"/>
                  </a:ext>
                </a:extLst>
              </a:tr>
            </a:tbl>
          </a:graphicData>
        </a:graphic>
      </p:graphicFrame>
      <p:sp>
        <p:nvSpPr>
          <p:cNvPr id="5" name="Rectangle 4">
            <a:extLst>
              <a:ext uri="{FF2B5EF4-FFF2-40B4-BE49-F238E27FC236}">
                <a16:creationId xmlns:a16="http://schemas.microsoft.com/office/drawing/2014/main" id="{C3C40AC7-623A-CB43-BC0B-4D666BC8F2D1}"/>
              </a:ext>
            </a:extLst>
          </p:cNvPr>
          <p:cNvSpPr/>
          <p:nvPr/>
        </p:nvSpPr>
        <p:spPr>
          <a:xfrm>
            <a:off x="515938" y="5399566"/>
            <a:ext cx="11160124" cy="707886"/>
          </a:xfrm>
          <a:prstGeom prst="rect">
            <a:avLst/>
          </a:prstGeom>
        </p:spPr>
        <p:txBody>
          <a:bodyPr wrap="square">
            <a:spAutoFit/>
          </a:bodyPr>
          <a:lstStyle/>
          <a:p>
            <a:r>
              <a:rPr lang="en-AU" sz="2000" dirty="0" smtClean="0">
                <a:solidFill>
                  <a:schemeClr val="tx2"/>
                </a:solidFill>
              </a:rPr>
              <a:t>Teacher: </a:t>
            </a:r>
            <a:r>
              <a:rPr lang="en-AU" sz="2000" dirty="0">
                <a:solidFill>
                  <a:schemeClr val="tx2"/>
                </a:solidFill>
              </a:rPr>
              <a:t>Please ensure </a:t>
            </a:r>
            <a:r>
              <a:rPr lang="en-AU" sz="2000" dirty="0" smtClean="0">
                <a:solidFill>
                  <a:schemeClr val="tx2"/>
                </a:solidFill>
              </a:rPr>
              <a:t>every </a:t>
            </a:r>
            <a:r>
              <a:rPr lang="en-AU" sz="2000" dirty="0">
                <a:solidFill>
                  <a:schemeClr val="tx2"/>
                </a:solidFill>
              </a:rPr>
              <a:t>animal is being counted. Please take a screenshot and email as an attachment to your excursion provider. Thank you. </a:t>
            </a:r>
          </a:p>
        </p:txBody>
      </p:sp>
    </p:spTree>
    <p:extLst>
      <p:ext uri="{BB962C8B-B14F-4D97-AF65-F5344CB8AC3E}">
        <p14:creationId xmlns:p14="http://schemas.microsoft.com/office/powerpoint/2010/main" val="244865183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4E2BB-5B3F-D644-B245-69977E055ADF}"/>
              </a:ext>
            </a:extLst>
          </p:cNvPr>
          <p:cNvSpPr>
            <a:spLocks noGrp="1"/>
          </p:cNvSpPr>
          <p:nvPr>
            <p:ph type="sldNum" sz="quarter" idx="12"/>
          </p:nvPr>
        </p:nvSpPr>
        <p:spPr/>
        <p:txBody>
          <a:bodyPr/>
          <a:lstStyle/>
          <a:p>
            <a:pPr algn="r"/>
            <a:fld id="{275F0495-0EA6-8F48-9FDA-F603597FF733}" type="slidenum">
              <a:rPr lang="en-US" smtClean="0"/>
              <a:pPr algn="r"/>
              <a:t>173</a:t>
            </a:fld>
            <a:endParaRPr lang="en-US" dirty="0"/>
          </a:p>
        </p:txBody>
      </p:sp>
      <p:sp>
        <p:nvSpPr>
          <p:cNvPr id="3" name="Content Placeholder 2">
            <a:extLst>
              <a:ext uri="{FF2B5EF4-FFF2-40B4-BE49-F238E27FC236}">
                <a16:creationId xmlns:a16="http://schemas.microsoft.com/office/drawing/2014/main" id="{C2A13FA8-21FB-D740-8677-30D8CB1250FC}"/>
              </a:ext>
            </a:extLst>
          </p:cNvPr>
          <p:cNvSpPr>
            <a:spLocks noGrp="1"/>
          </p:cNvSpPr>
          <p:nvPr>
            <p:ph idx="1"/>
          </p:nvPr>
        </p:nvSpPr>
        <p:spPr/>
        <p:txBody>
          <a:bodyPr/>
          <a:lstStyle/>
          <a:p>
            <a:r>
              <a:rPr lang="en-US" dirty="0"/>
              <a:t>Download</a:t>
            </a:r>
            <a:br>
              <a:rPr lang="en-US" dirty="0"/>
            </a:br>
            <a:r>
              <a:rPr lang="en-US" dirty="0"/>
              <a:t>the </a:t>
            </a:r>
            <a:r>
              <a:rPr lang="en-US" i="1" dirty="0"/>
              <a:t>Eye on the</a:t>
            </a:r>
            <a:br>
              <a:rPr lang="en-US" i="1" dirty="0"/>
            </a:br>
            <a:r>
              <a:rPr lang="en-US" i="1" dirty="0"/>
              <a:t>Reef </a:t>
            </a:r>
            <a:r>
              <a:rPr lang="en-US" dirty="0"/>
              <a:t>app.</a:t>
            </a:r>
          </a:p>
        </p:txBody>
      </p:sp>
      <p:pic>
        <p:nvPicPr>
          <p:cNvPr id="5" name="Picture Placeholder 4">
            <a:extLst>
              <a:ext uri="{FF2B5EF4-FFF2-40B4-BE49-F238E27FC236}">
                <a16:creationId xmlns:a16="http://schemas.microsoft.com/office/drawing/2014/main" id="{8F8F416F-2EB8-B649-A6FF-9212A2315AC9}"/>
              </a:ext>
            </a:extLst>
          </p:cNvPr>
          <p:cNvPicPr>
            <a:picLocks noGrp="1" noChangeAspect="1"/>
          </p:cNvPicPr>
          <p:nvPr>
            <p:ph type="pic" sz="quarter" idx="14"/>
          </p:nvPr>
        </p:nvPicPr>
        <p:blipFill rotWithShape="1">
          <a:blip r:embed="rId4"/>
          <a:srcRect l="-17158" t="-1" r="-19615" b="-1"/>
          <a:stretch/>
        </p:blipFill>
        <p:spPr>
          <a:xfrm>
            <a:off x="6286500" y="549274"/>
            <a:ext cx="5389563" cy="5594400"/>
          </a:xfrm>
          <a:prstGeom prst="rect">
            <a:avLst/>
          </a:prstGeom>
        </p:spPr>
      </p:pic>
    </p:spTree>
    <p:extLst>
      <p:ext uri="{BB962C8B-B14F-4D97-AF65-F5344CB8AC3E}">
        <p14:creationId xmlns:p14="http://schemas.microsoft.com/office/powerpoint/2010/main" val="171603365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13E7AA4E-F740-0F41-A914-451BFE0D2913}"/>
              </a:ext>
            </a:extLst>
          </p:cNvPr>
          <p:cNvPicPr>
            <a:picLocks noChangeAspect="1"/>
          </p:cNvPicPr>
          <p:nvPr/>
        </p:nvPicPr>
        <p:blipFill>
          <a:blip r:embed="rId5"/>
          <a:stretch>
            <a:fillRect/>
          </a:stretch>
        </p:blipFill>
        <p:spPr>
          <a:xfrm>
            <a:off x="5103448" y="859939"/>
            <a:ext cx="6427438" cy="4868513"/>
          </a:xfrm>
          <a:prstGeom prst="rect">
            <a:avLst/>
          </a:prstGeom>
        </p:spPr>
      </p:pic>
      <p:sp>
        <p:nvSpPr>
          <p:cNvPr id="3" name="Slide Number Placeholder 2">
            <a:extLst>
              <a:ext uri="{FF2B5EF4-FFF2-40B4-BE49-F238E27FC236}">
                <a16:creationId xmlns:a16="http://schemas.microsoft.com/office/drawing/2014/main" id="{039516A7-CB2E-AB4B-85DB-749509A5C3FA}"/>
              </a:ext>
            </a:extLst>
          </p:cNvPr>
          <p:cNvSpPr>
            <a:spLocks noGrp="1"/>
          </p:cNvSpPr>
          <p:nvPr>
            <p:ph type="sldNum" sz="quarter" idx="13"/>
          </p:nvPr>
        </p:nvSpPr>
        <p:spPr/>
        <p:txBody>
          <a:bodyPr/>
          <a:lstStyle/>
          <a:p>
            <a:pPr algn="r"/>
            <a:fld id="{275F0495-0EA6-8F48-9FDA-F603597FF733}" type="slidenum">
              <a:rPr lang="en-US" smtClean="0"/>
              <a:pPr algn="r"/>
              <a:t>174</a:t>
            </a:fld>
            <a:endParaRPr lang="en-US" dirty="0"/>
          </a:p>
        </p:txBody>
      </p:sp>
      <p:sp>
        <p:nvSpPr>
          <p:cNvPr id="5" name="Rectangle 4">
            <a:extLst>
              <a:ext uri="{FF2B5EF4-FFF2-40B4-BE49-F238E27FC236}">
                <a16:creationId xmlns:a16="http://schemas.microsoft.com/office/drawing/2014/main" id="{0A6A17A4-3F36-8845-859B-6D8E775883E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91504252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F1164-DA85-E74F-A0AE-F3C29C866886}"/>
              </a:ext>
            </a:extLst>
          </p:cNvPr>
          <p:cNvSpPr>
            <a:spLocks noGrp="1"/>
          </p:cNvSpPr>
          <p:nvPr>
            <p:ph type="body" sz="quarter" idx="12"/>
          </p:nvPr>
        </p:nvSpPr>
        <p:spPr/>
        <p:txBody>
          <a:bodyPr/>
          <a:lstStyle/>
          <a:p>
            <a:r>
              <a:rPr lang="en-US" sz="4400" dirty="0"/>
              <a:t>Create a </a:t>
            </a:r>
            <a:r>
              <a:rPr lang="en-US" sz="4400" dirty="0" smtClean="0"/>
              <a:t>poster </a:t>
            </a:r>
            <a:r>
              <a:rPr lang="en-US" sz="4400" dirty="0"/>
              <a:t>to answer the question:</a:t>
            </a:r>
          </a:p>
          <a:p>
            <a:r>
              <a:rPr lang="en-US" sz="4400" i="1" dirty="0"/>
              <a:t>How can I help the Great Barrier Reef?</a:t>
            </a:r>
          </a:p>
          <a:p>
            <a:r>
              <a:rPr lang="en-US" sz="4400" dirty="0"/>
              <a:t>Display it proudly in your classroom.</a:t>
            </a:r>
          </a:p>
        </p:txBody>
      </p:sp>
      <p:sp>
        <p:nvSpPr>
          <p:cNvPr id="3" name="Slide Number Placeholder 2">
            <a:extLst>
              <a:ext uri="{FF2B5EF4-FFF2-40B4-BE49-F238E27FC236}">
                <a16:creationId xmlns:a16="http://schemas.microsoft.com/office/drawing/2014/main" id="{3A6F3101-BDA7-0847-A103-A60990C3FA63}"/>
              </a:ext>
            </a:extLst>
          </p:cNvPr>
          <p:cNvSpPr>
            <a:spLocks noGrp="1"/>
          </p:cNvSpPr>
          <p:nvPr>
            <p:ph type="sldNum" sz="quarter" idx="13"/>
          </p:nvPr>
        </p:nvSpPr>
        <p:spPr/>
        <p:txBody>
          <a:bodyPr/>
          <a:lstStyle/>
          <a:p>
            <a:pPr algn="r"/>
            <a:fld id="{275F0495-0EA6-8F48-9FDA-F603597FF733}" type="slidenum">
              <a:rPr lang="en-US" smtClean="0"/>
              <a:pPr algn="r"/>
              <a:t>175</a:t>
            </a:fld>
            <a:endParaRPr lang="en-US" dirty="0"/>
          </a:p>
        </p:txBody>
      </p:sp>
    </p:spTree>
    <p:extLst>
      <p:ext uri="{BB962C8B-B14F-4D97-AF65-F5344CB8AC3E}">
        <p14:creationId xmlns:p14="http://schemas.microsoft.com/office/powerpoint/2010/main" val="140084470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Enjoy your trip to the Great Barrier Reef!</a:t>
            </a:r>
            <a:endParaRPr lang="en-AU" dirty="0"/>
          </a:p>
        </p:txBody>
      </p:sp>
      <p:sp>
        <p:nvSpPr>
          <p:cNvPr id="3" name="Subtitle 2"/>
          <p:cNvSpPr>
            <a:spLocks noGrp="1"/>
          </p:cNvSpPr>
          <p:nvPr>
            <p:ph type="subTitle" idx="1"/>
          </p:nvPr>
        </p:nvSpPr>
        <p:spPr/>
        <p:txBody>
          <a:bodyPr/>
          <a:lstStyle/>
          <a:p>
            <a:r>
              <a:rPr lang="en-US" dirty="0" smtClean="0"/>
              <a:t>See the Reef • Love the Reef </a:t>
            </a:r>
            <a:r>
              <a:rPr lang="en-US" dirty="0"/>
              <a:t>•</a:t>
            </a:r>
            <a:r>
              <a:rPr lang="en-US" dirty="0" smtClean="0"/>
              <a:t> Protect the Reef </a:t>
            </a:r>
            <a:endParaRPr lang="en-AU" dirty="0"/>
          </a:p>
        </p:txBody>
      </p:sp>
    </p:spTree>
    <p:extLst>
      <p:ext uri="{BB962C8B-B14F-4D97-AF65-F5344CB8AC3E}">
        <p14:creationId xmlns:p14="http://schemas.microsoft.com/office/powerpoint/2010/main" val="117361634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8ED31-482F-9344-9D12-96C93218E349}"/>
              </a:ext>
            </a:extLst>
          </p:cNvPr>
          <p:cNvSpPr>
            <a:spLocks noGrp="1"/>
          </p:cNvSpPr>
          <p:nvPr>
            <p:ph type="body" sz="quarter" idx="12"/>
          </p:nvPr>
        </p:nvSpPr>
        <p:spPr/>
        <p:txBody>
          <a:bodyPr/>
          <a:lstStyle/>
          <a:p>
            <a:r>
              <a:rPr lang="en-US" dirty="0"/>
              <a:t>Teacher</a:t>
            </a:r>
            <a:br>
              <a:rPr lang="en-US" dirty="0"/>
            </a:br>
            <a:r>
              <a:rPr lang="en-US" dirty="0" smtClean="0"/>
              <a:t>Instructions.</a:t>
            </a:r>
            <a:endParaRPr lang="en-US" dirty="0"/>
          </a:p>
        </p:txBody>
      </p:sp>
      <p:sp>
        <p:nvSpPr>
          <p:cNvPr id="3" name="Slide Number Placeholder 2">
            <a:extLst>
              <a:ext uri="{FF2B5EF4-FFF2-40B4-BE49-F238E27FC236}">
                <a16:creationId xmlns:a16="http://schemas.microsoft.com/office/drawing/2014/main" id="{367E72B1-0336-0B40-893D-84CA0A5F0E12}"/>
              </a:ext>
            </a:extLst>
          </p:cNvPr>
          <p:cNvSpPr>
            <a:spLocks noGrp="1"/>
          </p:cNvSpPr>
          <p:nvPr>
            <p:ph type="sldNum" sz="quarter" idx="13"/>
          </p:nvPr>
        </p:nvSpPr>
        <p:spPr/>
        <p:txBody>
          <a:bodyPr/>
          <a:lstStyle/>
          <a:p>
            <a:pPr algn="r"/>
            <a:fld id="{275F0495-0EA6-8F48-9FDA-F603597FF733}" type="slidenum">
              <a:rPr lang="en-US" smtClean="0"/>
              <a:pPr algn="r"/>
              <a:t>177</a:t>
            </a:fld>
            <a:endParaRPr lang="en-US" dirty="0"/>
          </a:p>
        </p:txBody>
      </p:sp>
    </p:spTree>
    <p:extLst>
      <p:ext uri="{BB962C8B-B14F-4D97-AF65-F5344CB8AC3E}">
        <p14:creationId xmlns:p14="http://schemas.microsoft.com/office/powerpoint/2010/main" val="78923205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7DA4-8E2B-BE43-8B2C-0204576BA247}"/>
              </a:ext>
            </a:extLst>
          </p:cNvPr>
          <p:cNvSpPr>
            <a:spLocks noGrp="1"/>
          </p:cNvSpPr>
          <p:nvPr>
            <p:ph type="sldNum" sz="quarter" idx="12"/>
          </p:nvPr>
        </p:nvSpPr>
        <p:spPr/>
        <p:txBody>
          <a:bodyPr/>
          <a:lstStyle/>
          <a:p>
            <a:pPr algn="r"/>
            <a:fld id="{C1222EFF-7CC0-EF4B-B73E-C2ADBFEE8731}" type="slidenum">
              <a:rPr lang="en-US" smtClean="0"/>
              <a:pPr algn="r"/>
              <a:t>178</a:t>
            </a:fld>
            <a:endParaRPr lang="en-US" dirty="0"/>
          </a:p>
        </p:txBody>
      </p:sp>
      <p:sp>
        <p:nvSpPr>
          <p:cNvPr id="3" name="Title 2">
            <a:extLst>
              <a:ext uri="{FF2B5EF4-FFF2-40B4-BE49-F238E27FC236}">
                <a16:creationId xmlns:a16="http://schemas.microsoft.com/office/drawing/2014/main" id="{7BEA832C-F31C-8F41-BD91-C9D5D8319B36}"/>
              </a:ext>
            </a:extLst>
          </p:cNvPr>
          <p:cNvSpPr>
            <a:spLocks noGrp="1"/>
          </p:cNvSpPr>
          <p:nvPr>
            <p:ph type="title"/>
          </p:nvPr>
        </p:nvSpPr>
        <p:spPr>
          <a:xfrm>
            <a:off x="515938" y="549274"/>
            <a:ext cx="11160124" cy="1447645"/>
          </a:xfrm>
        </p:spPr>
        <p:txBody>
          <a:bodyPr/>
          <a:lstStyle/>
          <a:p>
            <a:pPr>
              <a:lnSpc>
                <a:spcPct val="100000"/>
              </a:lnSpc>
              <a:spcAft>
                <a:spcPts val="1800"/>
              </a:spcAft>
            </a:pPr>
            <a:r>
              <a:rPr lang="en-US" dirty="0"/>
              <a:t>Before the excursion, register for </a:t>
            </a:r>
            <a:r>
              <a:rPr lang="en-US" i="1" dirty="0"/>
              <a:t>Eye on the Reef </a:t>
            </a:r>
            <a:r>
              <a:rPr lang="en-US" dirty="0"/>
              <a:t>Rapid Monitoring survey.</a:t>
            </a:r>
            <a:br>
              <a:rPr lang="en-US" dirty="0"/>
            </a:br>
            <a:r>
              <a:rPr lang="en-US" sz="1600" dirty="0"/>
              <a:t>The link to connect is provided at the end of these instructions.</a:t>
            </a:r>
            <a:endParaRPr lang="en-US" dirty="0"/>
          </a:p>
        </p:txBody>
      </p:sp>
      <p:pic>
        <p:nvPicPr>
          <p:cNvPr id="5" name="Picture 4">
            <a:hlinkClick r:id="rId3"/>
            <a:extLst>
              <a:ext uri="{FF2B5EF4-FFF2-40B4-BE49-F238E27FC236}">
                <a16:creationId xmlns:a16="http://schemas.microsoft.com/office/drawing/2014/main" id="{024F1421-867E-E34A-99CE-31E43A4EE056}"/>
              </a:ext>
            </a:extLst>
          </p:cNvPr>
          <p:cNvPicPr>
            <a:picLocks noChangeAspect="1"/>
          </p:cNvPicPr>
          <p:nvPr/>
        </p:nvPicPr>
        <p:blipFill>
          <a:blip r:embed="rId4"/>
          <a:stretch>
            <a:fillRect/>
          </a:stretch>
        </p:blipFill>
        <p:spPr>
          <a:xfrm>
            <a:off x="733884" y="2102935"/>
            <a:ext cx="10724232" cy="4146703"/>
          </a:xfrm>
          <a:prstGeom prst="rect">
            <a:avLst/>
          </a:prstGeom>
        </p:spPr>
      </p:pic>
      <p:sp>
        <p:nvSpPr>
          <p:cNvPr id="6" name="Arrow: Left 4">
            <a:extLst>
              <a:ext uri="{FF2B5EF4-FFF2-40B4-BE49-F238E27FC236}">
                <a16:creationId xmlns:a16="http://schemas.microsoft.com/office/drawing/2014/main" id="{571D616D-5140-EE4A-8C50-D73B2FE621E4}"/>
              </a:ext>
            </a:extLst>
          </p:cNvPr>
          <p:cNvSpPr/>
          <p:nvPr/>
        </p:nvSpPr>
        <p:spPr>
          <a:xfrm rot="10800000">
            <a:off x="5116695" y="3345444"/>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9102207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245E09-52B9-6B45-AEE2-6A217AF8EEBA}"/>
              </a:ext>
            </a:extLst>
          </p:cNvPr>
          <p:cNvSpPr>
            <a:spLocks noGrp="1"/>
          </p:cNvSpPr>
          <p:nvPr>
            <p:ph type="sldNum" sz="quarter" idx="12"/>
          </p:nvPr>
        </p:nvSpPr>
        <p:spPr/>
        <p:txBody>
          <a:bodyPr/>
          <a:lstStyle/>
          <a:p>
            <a:pPr algn="r"/>
            <a:fld id="{C1222EFF-7CC0-EF4B-B73E-C2ADBFEE8731}" type="slidenum">
              <a:rPr lang="en-US" smtClean="0"/>
              <a:pPr algn="r"/>
              <a:t>179</a:t>
            </a:fld>
            <a:endParaRPr lang="en-US" dirty="0"/>
          </a:p>
        </p:txBody>
      </p:sp>
      <p:sp>
        <p:nvSpPr>
          <p:cNvPr id="3" name="Title 2">
            <a:extLst>
              <a:ext uri="{FF2B5EF4-FFF2-40B4-BE49-F238E27FC236}">
                <a16:creationId xmlns:a16="http://schemas.microsoft.com/office/drawing/2014/main" id="{F351F097-6C8C-7240-8C03-57C11182D395}"/>
              </a:ext>
            </a:extLst>
          </p:cNvPr>
          <p:cNvSpPr>
            <a:spLocks noGrp="1"/>
          </p:cNvSpPr>
          <p:nvPr>
            <p:ph type="title"/>
          </p:nvPr>
        </p:nvSpPr>
        <p:spPr/>
        <p:txBody>
          <a:bodyPr/>
          <a:lstStyle/>
          <a:p>
            <a:r>
              <a:rPr lang="en-US" dirty="0" smtClean="0"/>
              <a:t>Register.</a:t>
            </a:r>
            <a:endParaRPr lang="en-US" dirty="0"/>
          </a:p>
        </p:txBody>
      </p:sp>
      <p:pic>
        <p:nvPicPr>
          <p:cNvPr id="5" name="Picture 4">
            <a:extLst>
              <a:ext uri="{FF2B5EF4-FFF2-40B4-BE49-F238E27FC236}">
                <a16:creationId xmlns:a16="http://schemas.microsoft.com/office/drawing/2014/main" id="{82F07321-866C-0C44-835E-573AE0FCCEB4}"/>
              </a:ext>
            </a:extLst>
          </p:cNvPr>
          <p:cNvPicPr>
            <a:picLocks noChangeAspect="1"/>
          </p:cNvPicPr>
          <p:nvPr/>
        </p:nvPicPr>
        <p:blipFill>
          <a:blip r:embed="rId3"/>
          <a:stretch>
            <a:fillRect/>
          </a:stretch>
        </p:blipFill>
        <p:spPr>
          <a:xfrm>
            <a:off x="1065516" y="1282200"/>
            <a:ext cx="10060967" cy="4861424"/>
          </a:xfrm>
          <a:prstGeom prst="rect">
            <a:avLst/>
          </a:prstGeom>
        </p:spPr>
      </p:pic>
      <p:sp>
        <p:nvSpPr>
          <p:cNvPr id="6" name="Arrow: Left 4">
            <a:extLst>
              <a:ext uri="{FF2B5EF4-FFF2-40B4-BE49-F238E27FC236}">
                <a16:creationId xmlns:a16="http://schemas.microsoft.com/office/drawing/2014/main" id="{A8FB78CA-8EE9-934D-967F-08D1FC0E25FB}"/>
              </a:ext>
            </a:extLst>
          </p:cNvPr>
          <p:cNvSpPr/>
          <p:nvPr/>
        </p:nvSpPr>
        <p:spPr>
          <a:xfrm rot="5400000">
            <a:off x="9048582" y="2024896"/>
            <a:ext cx="764795"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097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hq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peech Bubble: Oval 1">
            <a:extLst>
              <a:ext uri="{FF2B5EF4-FFF2-40B4-BE49-F238E27FC236}">
                <a16:creationId xmlns:a16="http://schemas.microsoft.com/office/drawing/2014/main" id="{864C5852-C660-4260-A51A-572E795C6AD1}"/>
              </a:ext>
            </a:extLst>
          </p:cNvPr>
          <p:cNvSpPr/>
          <p:nvPr/>
        </p:nvSpPr>
        <p:spPr>
          <a:xfrm>
            <a:off x="224534" y="3973206"/>
            <a:ext cx="2740820" cy="2701089"/>
          </a:xfrm>
          <a:prstGeom prst="wedgeEllipseCallout">
            <a:avLst>
              <a:gd name="adj1" fmla="val 59947"/>
              <a:gd name="adj2" fmla="val 26832"/>
            </a:avLst>
          </a:prstGeom>
          <a:solidFill>
            <a:srgbClr val="363D41">
              <a:alpha val="6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B8F52DC0-82AC-4DE9-8145-7B92CE1D6BB6}"/>
              </a:ext>
            </a:extLst>
          </p:cNvPr>
          <p:cNvSpPr txBox="1"/>
          <p:nvPr/>
        </p:nvSpPr>
        <p:spPr>
          <a:xfrm>
            <a:off x="331627" y="4674287"/>
            <a:ext cx="2526633" cy="1446550"/>
          </a:xfrm>
          <a:prstGeom prst="rect">
            <a:avLst/>
          </a:prstGeom>
          <a:noFill/>
        </p:spPr>
        <p:txBody>
          <a:bodyPr wrap="square" rtlCol="0">
            <a:spAutoFit/>
          </a:bodyPr>
          <a:lstStyle/>
          <a:p>
            <a:pPr algn="ctr"/>
            <a:r>
              <a:rPr lang="en-AU" sz="4400" dirty="0" smtClean="0">
                <a:solidFill>
                  <a:schemeClr val="bg1"/>
                </a:solidFill>
              </a:rPr>
              <a:t>Thank you</a:t>
            </a:r>
            <a:endParaRPr lang="en-AU" sz="4400" dirty="0">
              <a:solidFill>
                <a:schemeClr val="bg1"/>
              </a:solidFill>
            </a:endParaRPr>
          </a:p>
        </p:txBody>
      </p:sp>
      <p:sp>
        <p:nvSpPr>
          <p:cNvPr id="7" name="TextBox 6">
            <a:extLst>
              <a:ext uri="{FF2B5EF4-FFF2-40B4-BE49-F238E27FC236}">
                <a16:creationId xmlns:a16="http://schemas.microsoft.com/office/drawing/2014/main" id="{E847E745-B2AC-EF42-A368-272E56142CD3}"/>
              </a:ext>
            </a:extLst>
          </p:cNvPr>
          <p:cNvSpPr txBox="1"/>
          <p:nvPr/>
        </p:nvSpPr>
        <p:spPr>
          <a:xfrm>
            <a:off x="9769811" y="5970171"/>
            <a:ext cx="1906252" cy="338554"/>
          </a:xfrm>
          <a:prstGeom prst="rect">
            <a:avLst/>
          </a:prstGeom>
          <a:solidFill>
            <a:schemeClr val="tx2"/>
          </a:solidFill>
          <a:ln>
            <a:noFill/>
          </a:ln>
        </p:spPr>
        <p:txBody>
          <a:bodyPr wrap="square" rtlCol="0">
            <a:spAutoFit/>
          </a:bodyPr>
          <a:lstStyle/>
          <a:p>
            <a:r>
              <a:rPr lang="en-AU" sz="1600" dirty="0">
                <a:solidFill>
                  <a:schemeClr val="bg1"/>
                </a:solidFill>
              </a:rPr>
              <a:t>Male Maori wrasse</a:t>
            </a:r>
          </a:p>
        </p:txBody>
      </p:sp>
    </p:spTree>
    <p:extLst>
      <p:ext uri="{BB962C8B-B14F-4D97-AF65-F5344CB8AC3E}">
        <p14:creationId xmlns:p14="http://schemas.microsoft.com/office/powerpoint/2010/main" val="286816830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8EBAF-A341-9440-A5AA-D1E0E314401D}"/>
              </a:ext>
            </a:extLst>
          </p:cNvPr>
          <p:cNvSpPr>
            <a:spLocks noGrp="1"/>
          </p:cNvSpPr>
          <p:nvPr>
            <p:ph type="sldNum" sz="quarter" idx="12"/>
          </p:nvPr>
        </p:nvSpPr>
        <p:spPr/>
        <p:txBody>
          <a:bodyPr/>
          <a:lstStyle/>
          <a:p>
            <a:pPr algn="r"/>
            <a:fld id="{C1222EFF-7CC0-EF4B-B73E-C2ADBFEE8731}" type="slidenum">
              <a:rPr lang="en-US" smtClean="0"/>
              <a:pPr algn="r"/>
              <a:t>180</a:t>
            </a:fld>
            <a:endParaRPr lang="en-US" dirty="0"/>
          </a:p>
        </p:txBody>
      </p:sp>
      <p:sp>
        <p:nvSpPr>
          <p:cNvPr id="3" name="Title 2">
            <a:extLst>
              <a:ext uri="{FF2B5EF4-FFF2-40B4-BE49-F238E27FC236}">
                <a16:creationId xmlns:a16="http://schemas.microsoft.com/office/drawing/2014/main" id="{1FCF67DE-93FB-D74A-9755-2BDEDD3787F2}"/>
              </a:ext>
            </a:extLst>
          </p:cNvPr>
          <p:cNvSpPr>
            <a:spLocks noGrp="1"/>
          </p:cNvSpPr>
          <p:nvPr>
            <p:ph type="title"/>
          </p:nvPr>
        </p:nvSpPr>
        <p:spPr/>
        <p:txBody>
          <a:bodyPr/>
          <a:lstStyle/>
          <a:p>
            <a:r>
              <a:rPr lang="en-US" dirty="0"/>
              <a:t>Click ‘Register’.</a:t>
            </a:r>
          </a:p>
        </p:txBody>
      </p:sp>
      <p:pic>
        <p:nvPicPr>
          <p:cNvPr id="5" name="Picture 4">
            <a:extLst>
              <a:ext uri="{FF2B5EF4-FFF2-40B4-BE49-F238E27FC236}">
                <a16:creationId xmlns:a16="http://schemas.microsoft.com/office/drawing/2014/main" id="{38FDE4EA-3537-3E4B-AAAB-8CF8A837E8B7}"/>
              </a:ext>
            </a:extLst>
          </p:cNvPr>
          <p:cNvPicPr>
            <a:picLocks noChangeAspect="1"/>
          </p:cNvPicPr>
          <p:nvPr/>
        </p:nvPicPr>
        <p:blipFill>
          <a:blip r:embed="rId3"/>
          <a:stretch>
            <a:fillRect/>
          </a:stretch>
        </p:blipFill>
        <p:spPr>
          <a:xfrm>
            <a:off x="918525" y="2143503"/>
            <a:ext cx="10354949" cy="3152272"/>
          </a:xfrm>
          <a:prstGeom prst="rect">
            <a:avLst/>
          </a:prstGeom>
        </p:spPr>
      </p:pic>
      <p:sp>
        <p:nvSpPr>
          <p:cNvPr id="6" name="Arrow: Left 5">
            <a:extLst>
              <a:ext uri="{FF2B5EF4-FFF2-40B4-BE49-F238E27FC236}">
                <a16:creationId xmlns:a16="http://schemas.microsoft.com/office/drawing/2014/main" id="{26271687-00B2-8A4C-B67C-84097980085E}"/>
              </a:ext>
            </a:extLst>
          </p:cNvPr>
          <p:cNvSpPr/>
          <p:nvPr/>
        </p:nvSpPr>
        <p:spPr>
          <a:xfrm rot="5400000">
            <a:off x="1885098" y="4217284"/>
            <a:ext cx="751296"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4985143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28C5F-2E84-E040-B192-9BED31B47C5A}"/>
              </a:ext>
            </a:extLst>
          </p:cNvPr>
          <p:cNvSpPr>
            <a:spLocks noGrp="1"/>
          </p:cNvSpPr>
          <p:nvPr>
            <p:ph type="sldNum" sz="quarter" idx="12"/>
          </p:nvPr>
        </p:nvSpPr>
        <p:spPr/>
        <p:txBody>
          <a:bodyPr/>
          <a:lstStyle/>
          <a:p>
            <a:pPr algn="r"/>
            <a:fld id="{C1222EFF-7CC0-EF4B-B73E-C2ADBFEE8731}" type="slidenum">
              <a:rPr lang="en-US" smtClean="0"/>
              <a:pPr algn="r"/>
              <a:t>181</a:t>
            </a:fld>
            <a:endParaRPr lang="en-US" dirty="0"/>
          </a:p>
        </p:txBody>
      </p:sp>
      <p:sp>
        <p:nvSpPr>
          <p:cNvPr id="3" name="Title 2">
            <a:extLst>
              <a:ext uri="{FF2B5EF4-FFF2-40B4-BE49-F238E27FC236}">
                <a16:creationId xmlns:a16="http://schemas.microsoft.com/office/drawing/2014/main" id="{9815328E-8468-0A42-B17E-885CE5A229DB}"/>
              </a:ext>
            </a:extLst>
          </p:cNvPr>
          <p:cNvSpPr>
            <a:spLocks noGrp="1"/>
          </p:cNvSpPr>
          <p:nvPr>
            <p:ph type="title"/>
          </p:nvPr>
        </p:nvSpPr>
        <p:spPr/>
        <p:txBody>
          <a:bodyPr/>
          <a:lstStyle/>
          <a:p>
            <a:r>
              <a:rPr lang="en-US" dirty="0"/>
              <a:t>Enter your name, email and contact number. </a:t>
            </a:r>
            <a:br>
              <a:rPr lang="en-US" dirty="0"/>
            </a:br>
            <a:r>
              <a:rPr lang="en-US" dirty="0"/>
              <a:t>Click ‘Submit Registration’.</a:t>
            </a:r>
          </a:p>
        </p:txBody>
      </p:sp>
      <p:pic>
        <p:nvPicPr>
          <p:cNvPr id="5" name="Picture 4">
            <a:extLst>
              <a:ext uri="{FF2B5EF4-FFF2-40B4-BE49-F238E27FC236}">
                <a16:creationId xmlns:a16="http://schemas.microsoft.com/office/drawing/2014/main" id="{428DAEB9-928F-2046-9C65-A6750F058FBA}"/>
              </a:ext>
            </a:extLst>
          </p:cNvPr>
          <p:cNvPicPr>
            <a:picLocks noChangeAspect="1"/>
          </p:cNvPicPr>
          <p:nvPr/>
        </p:nvPicPr>
        <p:blipFill>
          <a:blip r:embed="rId3"/>
          <a:stretch>
            <a:fillRect/>
          </a:stretch>
        </p:blipFill>
        <p:spPr>
          <a:xfrm>
            <a:off x="1795475" y="1833211"/>
            <a:ext cx="8601049" cy="4021180"/>
          </a:xfrm>
          <a:prstGeom prst="rect">
            <a:avLst/>
          </a:prstGeom>
        </p:spPr>
      </p:pic>
    </p:spTree>
    <p:extLst>
      <p:ext uri="{BB962C8B-B14F-4D97-AF65-F5344CB8AC3E}">
        <p14:creationId xmlns:p14="http://schemas.microsoft.com/office/powerpoint/2010/main" val="342353928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630158-2538-244C-9A16-9B6ACCD86324}"/>
              </a:ext>
            </a:extLst>
          </p:cNvPr>
          <p:cNvSpPr>
            <a:spLocks noGrp="1"/>
          </p:cNvSpPr>
          <p:nvPr>
            <p:ph type="sldNum" sz="quarter" idx="12"/>
          </p:nvPr>
        </p:nvSpPr>
        <p:spPr/>
        <p:txBody>
          <a:bodyPr/>
          <a:lstStyle/>
          <a:p>
            <a:pPr algn="r"/>
            <a:fld id="{C1222EFF-7CC0-EF4B-B73E-C2ADBFEE8731}" type="slidenum">
              <a:rPr lang="en-US" smtClean="0"/>
              <a:pPr algn="r"/>
              <a:t>182</a:t>
            </a:fld>
            <a:endParaRPr lang="en-US" dirty="0"/>
          </a:p>
        </p:txBody>
      </p:sp>
      <p:sp>
        <p:nvSpPr>
          <p:cNvPr id="3" name="Title 2">
            <a:extLst>
              <a:ext uri="{FF2B5EF4-FFF2-40B4-BE49-F238E27FC236}">
                <a16:creationId xmlns:a16="http://schemas.microsoft.com/office/drawing/2014/main" id="{73FDABD0-1B86-AA4D-8C93-AB9B1FAD8515}"/>
              </a:ext>
            </a:extLst>
          </p:cNvPr>
          <p:cNvSpPr>
            <a:spLocks noGrp="1"/>
          </p:cNvSpPr>
          <p:nvPr>
            <p:ph type="title"/>
          </p:nvPr>
        </p:nvSpPr>
        <p:spPr/>
        <p:txBody>
          <a:bodyPr/>
          <a:lstStyle/>
          <a:p>
            <a:r>
              <a:rPr lang="en-US" dirty="0"/>
              <a:t>Are you ready? </a:t>
            </a:r>
            <a:br>
              <a:rPr lang="en-US" dirty="0"/>
            </a:br>
            <a:r>
              <a:rPr lang="en-US" dirty="0"/>
              <a:t>Click on the image below (in full screen) to connect.</a:t>
            </a:r>
            <a:br>
              <a:rPr lang="en-US" dirty="0"/>
            </a:br>
            <a:r>
              <a:rPr lang="en-US" sz="1600" dirty="0"/>
              <a:t>Or copy/paste the URL in the notes section.</a:t>
            </a:r>
            <a:endParaRPr lang="en-US" dirty="0"/>
          </a:p>
        </p:txBody>
      </p:sp>
      <p:pic>
        <p:nvPicPr>
          <p:cNvPr id="5" name="Picture 4">
            <a:hlinkClick r:id="rId4"/>
            <a:extLst>
              <a:ext uri="{FF2B5EF4-FFF2-40B4-BE49-F238E27FC236}">
                <a16:creationId xmlns:a16="http://schemas.microsoft.com/office/drawing/2014/main" id="{230E67A6-E24F-8941-880B-03757A4F77E0}"/>
              </a:ext>
            </a:extLst>
          </p:cNvPr>
          <p:cNvPicPr>
            <a:picLocks noChangeAspect="1"/>
          </p:cNvPicPr>
          <p:nvPr/>
        </p:nvPicPr>
        <p:blipFill>
          <a:blip r:embed="rId5"/>
          <a:stretch>
            <a:fillRect/>
          </a:stretch>
        </p:blipFill>
        <p:spPr>
          <a:xfrm>
            <a:off x="739330" y="2023434"/>
            <a:ext cx="10713340" cy="4142491"/>
          </a:xfrm>
          <a:prstGeom prst="rect">
            <a:avLst/>
          </a:prstGeom>
        </p:spPr>
      </p:pic>
      <p:sp>
        <p:nvSpPr>
          <p:cNvPr id="6" name="Arrow: Left 4">
            <a:extLst>
              <a:ext uri="{FF2B5EF4-FFF2-40B4-BE49-F238E27FC236}">
                <a16:creationId xmlns:a16="http://schemas.microsoft.com/office/drawing/2014/main" id="{1C8A4B3E-9E3E-3145-ABC2-536E5B802289}"/>
              </a:ext>
            </a:extLst>
          </p:cNvPr>
          <p:cNvSpPr/>
          <p:nvPr/>
        </p:nvSpPr>
        <p:spPr>
          <a:xfrm rot="10800000">
            <a:off x="5116695" y="3249208"/>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2432505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8B9D7-AB71-884B-8095-93D669065D25}"/>
              </a:ext>
            </a:extLst>
          </p:cNvPr>
          <p:cNvSpPr>
            <a:spLocks noGrp="1"/>
          </p:cNvSpPr>
          <p:nvPr>
            <p:ph type="body" sz="quarter" idx="12"/>
          </p:nvPr>
        </p:nvSpPr>
        <p:spPr/>
        <p:txBody>
          <a:bodyPr/>
          <a:lstStyle/>
          <a:p>
            <a:r>
              <a:rPr lang="en-US" dirty="0"/>
              <a:t>Risk assessment.</a:t>
            </a:r>
          </a:p>
        </p:txBody>
      </p:sp>
      <p:sp>
        <p:nvSpPr>
          <p:cNvPr id="3" name="Slide Number Placeholder 2">
            <a:extLst>
              <a:ext uri="{FF2B5EF4-FFF2-40B4-BE49-F238E27FC236}">
                <a16:creationId xmlns:a16="http://schemas.microsoft.com/office/drawing/2014/main" id="{3065CE30-14F4-2445-874E-672BFD9EE325}"/>
              </a:ext>
            </a:extLst>
          </p:cNvPr>
          <p:cNvSpPr>
            <a:spLocks noGrp="1"/>
          </p:cNvSpPr>
          <p:nvPr>
            <p:ph type="sldNum" sz="quarter" idx="13"/>
          </p:nvPr>
        </p:nvSpPr>
        <p:spPr/>
        <p:txBody>
          <a:bodyPr/>
          <a:lstStyle/>
          <a:p>
            <a:pPr algn="r"/>
            <a:fld id="{275F0495-0EA6-8F48-9FDA-F603597FF733}" type="slidenum">
              <a:rPr lang="en-US" smtClean="0"/>
              <a:pPr algn="r"/>
              <a:t>183</a:t>
            </a:fld>
            <a:endParaRPr lang="en-US" dirty="0"/>
          </a:p>
        </p:txBody>
      </p:sp>
    </p:spTree>
    <p:extLst>
      <p:ext uri="{BB962C8B-B14F-4D97-AF65-F5344CB8AC3E}">
        <p14:creationId xmlns:p14="http://schemas.microsoft.com/office/powerpoint/2010/main" val="162141076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RISK ASSESSMENTS THAT </a:t>
            </a:r>
            <a:br>
              <a:rPr lang="en-US" sz="3200" dirty="0">
                <a:highlight>
                  <a:srgbClr val="FFFF00"/>
                </a:highlight>
              </a:rPr>
            </a:br>
            <a:r>
              <a:rPr lang="en-US" sz="3200" dirty="0">
                <a:highlight>
                  <a:srgbClr val="FFFF00"/>
                </a:highlight>
              </a:rPr>
              <a:t>WILL HELP THE TEACHER WHEN FILLING </a:t>
            </a:r>
            <a:br>
              <a:rPr lang="en-US" sz="3200" dirty="0">
                <a:highlight>
                  <a:srgbClr val="FFFF00"/>
                </a:highlight>
              </a:rPr>
            </a:br>
            <a:r>
              <a:rPr lang="en-US" sz="3200" dirty="0">
                <a:highlight>
                  <a:srgbClr val="FFFF00"/>
                </a:highlight>
              </a:rPr>
              <a:t>OUT THEIR SCHOOL’S EXCURSION </a:t>
            </a:r>
            <a:br>
              <a:rPr lang="en-US" sz="3200" dirty="0">
                <a:highlight>
                  <a:srgbClr val="FFFF00"/>
                </a:highlight>
              </a:rPr>
            </a:br>
            <a:r>
              <a:rPr lang="en-US" sz="3200" dirty="0">
                <a:highlight>
                  <a:srgbClr val="FFFF00"/>
                </a:highlight>
              </a:rPr>
              <a:t>REQUEST FORMS</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184</a:t>
            </a:fld>
            <a:endParaRPr lang="en-US" dirty="0"/>
          </a:p>
        </p:txBody>
      </p:sp>
    </p:spTree>
    <p:extLst>
      <p:ext uri="{BB962C8B-B14F-4D97-AF65-F5344CB8AC3E}">
        <p14:creationId xmlns:p14="http://schemas.microsoft.com/office/powerpoint/2010/main" val="13582191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71DA1A9-4D6B-5945-9B69-6127F44C1ABD}"/>
              </a:ext>
            </a:extLst>
          </p:cNvPr>
          <p:cNvSpPr>
            <a:spLocks noGrp="1"/>
          </p:cNvSpPr>
          <p:nvPr>
            <p:ph type="body" sz="quarter" idx="12"/>
          </p:nvPr>
        </p:nvSpPr>
        <p:spPr/>
        <p:txBody>
          <a:bodyPr/>
          <a:lstStyle/>
          <a:p>
            <a:r>
              <a:rPr lang="en-US" dirty="0"/>
              <a:t>Safety guidelines and </a:t>
            </a:r>
            <a:br>
              <a:rPr lang="en-US" dirty="0"/>
            </a:br>
            <a:r>
              <a:rPr lang="en-US" dirty="0"/>
              <a:t>any additional information.</a:t>
            </a:r>
          </a:p>
        </p:txBody>
      </p:sp>
      <p:sp>
        <p:nvSpPr>
          <p:cNvPr id="3" name="Slide Number Placeholder 2">
            <a:extLst>
              <a:ext uri="{FF2B5EF4-FFF2-40B4-BE49-F238E27FC236}">
                <a16:creationId xmlns:a16="http://schemas.microsoft.com/office/drawing/2014/main" id="{15EBFA00-916F-724F-8797-1F16DFF07E17}"/>
              </a:ext>
            </a:extLst>
          </p:cNvPr>
          <p:cNvSpPr>
            <a:spLocks noGrp="1"/>
          </p:cNvSpPr>
          <p:nvPr>
            <p:ph type="sldNum" sz="quarter" idx="13"/>
          </p:nvPr>
        </p:nvSpPr>
        <p:spPr/>
        <p:txBody>
          <a:bodyPr/>
          <a:lstStyle/>
          <a:p>
            <a:pPr algn="r"/>
            <a:fld id="{275F0495-0EA6-8F48-9FDA-F603597FF733}" type="slidenum">
              <a:rPr lang="en-US" smtClean="0"/>
              <a:pPr algn="r"/>
              <a:t>185</a:t>
            </a:fld>
            <a:endParaRPr lang="en-US" dirty="0"/>
          </a:p>
        </p:txBody>
      </p:sp>
    </p:spTree>
    <p:extLst>
      <p:ext uri="{BB962C8B-B14F-4D97-AF65-F5344CB8AC3E}">
        <p14:creationId xmlns:p14="http://schemas.microsoft.com/office/powerpoint/2010/main" val="107621267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SAFETY GUIDELINES AND </a:t>
            </a:r>
            <a:br>
              <a:rPr lang="en-US" sz="3200" dirty="0">
                <a:highlight>
                  <a:srgbClr val="FFFF00"/>
                </a:highlight>
              </a:rPr>
            </a:br>
            <a:r>
              <a:rPr lang="en-US" sz="3200" dirty="0">
                <a:highlight>
                  <a:srgbClr val="FFFF00"/>
                </a:highlight>
              </a:rPr>
              <a:t>ANY ADDITIONAL INFORMATION THAT </a:t>
            </a:r>
            <a:br>
              <a:rPr lang="en-US" sz="3200" dirty="0">
                <a:highlight>
                  <a:srgbClr val="FFFF00"/>
                </a:highlight>
              </a:rPr>
            </a:br>
            <a:r>
              <a:rPr lang="en-US" sz="3200" dirty="0">
                <a:highlight>
                  <a:srgbClr val="FFFF00"/>
                </a:highlight>
              </a:rPr>
              <a:t>THE TEACHER MUST KNOW BEFORE </a:t>
            </a:r>
            <a:br>
              <a:rPr lang="en-US" sz="3200" dirty="0">
                <a:highlight>
                  <a:srgbClr val="FFFF00"/>
                </a:highlight>
              </a:rPr>
            </a:br>
            <a:r>
              <a:rPr lang="en-US" sz="3200" dirty="0">
                <a:highlight>
                  <a:srgbClr val="FFFF00"/>
                </a:highlight>
              </a:rPr>
              <a:t>THE EXCURSION</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186</a:t>
            </a:fld>
            <a:endParaRPr lang="en-US" dirty="0"/>
          </a:p>
        </p:txBody>
      </p:sp>
    </p:spTree>
    <p:extLst>
      <p:ext uri="{BB962C8B-B14F-4D97-AF65-F5344CB8AC3E}">
        <p14:creationId xmlns:p14="http://schemas.microsoft.com/office/powerpoint/2010/main" val="326935366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8A534-D742-B348-93BD-AFB2D2FE3224}"/>
              </a:ext>
            </a:extLst>
          </p:cNvPr>
          <p:cNvSpPr>
            <a:spLocks noGrp="1"/>
          </p:cNvSpPr>
          <p:nvPr>
            <p:ph type="sldNum" sz="quarter" idx="12"/>
          </p:nvPr>
        </p:nvSpPr>
        <p:spPr/>
        <p:txBody>
          <a:bodyPr/>
          <a:lstStyle/>
          <a:p>
            <a:pPr algn="r"/>
            <a:fld id="{275F0495-0EA6-8F48-9FDA-F603597FF733}" type="slidenum">
              <a:rPr lang="en-US" smtClean="0"/>
              <a:pPr algn="r"/>
              <a:t>187</a:t>
            </a:fld>
            <a:endParaRPr lang="en-US" dirty="0"/>
          </a:p>
        </p:txBody>
      </p:sp>
      <p:sp>
        <p:nvSpPr>
          <p:cNvPr id="3" name="Content Placeholder 2">
            <a:extLst>
              <a:ext uri="{FF2B5EF4-FFF2-40B4-BE49-F238E27FC236}">
                <a16:creationId xmlns:a16="http://schemas.microsoft.com/office/drawing/2014/main" id="{7BBA674B-899C-C54E-823C-242E32DB84D3}"/>
              </a:ext>
            </a:extLst>
          </p:cNvPr>
          <p:cNvSpPr>
            <a:spLocks noGrp="1"/>
          </p:cNvSpPr>
          <p:nvPr>
            <p:ph idx="1"/>
          </p:nvPr>
        </p:nvSpPr>
        <p:spPr/>
        <p:txBody>
          <a:bodyPr/>
          <a:lstStyle/>
          <a:p>
            <a:pPr>
              <a:spcAft>
                <a:spcPts val="1800"/>
              </a:spcAft>
            </a:pPr>
            <a:r>
              <a:rPr lang="en-US" dirty="0"/>
              <a:t>Rapid Monitoring survey form.</a:t>
            </a:r>
          </a:p>
          <a:p>
            <a:r>
              <a:rPr lang="en-US" sz="2000" dirty="0"/>
              <a:t>Your </a:t>
            </a:r>
            <a:r>
              <a:rPr lang="en-US" sz="2000" dirty="0" smtClean="0"/>
              <a:t>reef guide will </a:t>
            </a:r>
            <a:r>
              <a:rPr lang="en-US" sz="2000" dirty="0"/>
              <a:t>help you and your students complete this form, </a:t>
            </a:r>
            <a:r>
              <a:rPr lang="en-US" sz="2000" i="1" dirty="0"/>
              <a:t>after</a:t>
            </a:r>
            <a:r>
              <a:rPr lang="en-US" sz="2000" dirty="0"/>
              <a:t> counting the animals on your excursion. </a:t>
            </a:r>
          </a:p>
          <a:p>
            <a:r>
              <a:rPr lang="en-US" sz="2000" dirty="0"/>
              <a:t>Students have copies of the middle section of this form in their activity books. Either bring the activity books </a:t>
            </a:r>
            <a:r>
              <a:rPr lang="en-US" sz="2000" dirty="0" smtClean="0"/>
              <a:t>or </a:t>
            </a:r>
            <a:r>
              <a:rPr lang="en-US" sz="2000" dirty="0"/>
              <a:t>copies of the middle section of this form (enough for each student, plus pencils). The teacher will need one master copy of the entire form (or at least the top two sections). Available to download from the GBRMPA website or click on image right (in full screen).</a:t>
            </a:r>
          </a:p>
        </p:txBody>
      </p:sp>
      <p:pic>
        <p:nvPicPr>
          <p:cNvPr id="7" name="Picture Placeholder 6">
            <a:hlinkClick r:id="rId4"/>
            <a:extLst>
              <a:ext uri="{FF2B5EF4-FFF2-40B4-BE49-F238E27FC236}">
                <a16:creationId xmlns:a16="http://schemas.microsoft.com/office/drawing/2014/main" id="{8BDAA298-63D6-C943-9644-E2051287A8A0}"/>
              </a:ext>
            </a:extLst>
          </p:cNvPr>
          <p:cNvPicPr>
            <a:picLocks noGrp="1" noChangeAspect="1"/>
          </p:cNvPicPr>
          <p:nvPr>
            <p:ph type="pic" sz="quarter" idx="14"/>
          </p:nvPr>
        </p:nvPicPr>
        <p:blipFill rotWithShape="1">
          <a:blip r:embed="rId5"/>
          <a:srcRect l="-16465" t="-1" r="-18896" b="-1"/>
          <a:stretch/>
        </p:blipFill>
        <p:spPr>
          <a:xfrm>
            <a:off x="6286500" y="549274"/>
            <a:ext cx="5389563" cy="5594400"/>
          </a:xfrm>
          <a:prstGeom prst="rect">
            <a:avLst/>
          </a:prstGeom>
        </p:spPr>
      </p:pic>
      <p:sp>
        <p:nvSpPr>
          <p:cNvPr id="8" name="TextBox 7">
            <a:extLst>
              <a:ext uri="{FF2B5EF4-FFF2-40B4-BE49-F238E27FC236}">
                <a16:creationId xmlns:a16="http://schemas.microsoft.com/office/drawing/2014/main" id="{E4FD0931-AA1F-4844-8AE8-68C8CA6F7B6F}"/>
              </a:ext>
            </a:extLst>
          </p:cNvPr>
          <p:cNvSpPr txBox="1"/>
          <p:nvPr/>
        </p:nvSpPr>
        <p:spPr>
          <a:xfrm>
            <a:off x="7581140" y="4501990"/>
            <a:ext cx="2703443"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AU" sz="1600" dirty="0">
                <a:solidFill>
                  <a:schemeClr val="tx2"/>
                </a:solidFill>
              </a:rPr>
              <a:t>360° survey (advanced section). Therefore, we don’t do this part (unless requested). </a:t>
            </a:r>
          </a:p>
        </p:txBody>
      </p:sp>
    </p:spTree>
    <p:extLst>
      <p:ext uri="{BB962C8B-B14F-4D97-AF65-F5344CB8AC3E}">
        <p14:creationId xmlns:p14="http://schemas.microsoft.com/office/powerpoint/2010/main" val="307962581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3"/>
          </p:nvPr>
        </p:nvSpPr>
        <p:spPr/>
        <p:txBody>
          <a:bodyPr/>
          <a:lstStyle/>
          <a:p>
            <a:pPr algn="r"/>
            <a:fld id="{A23E3DB6-7D61-2E4C-8C80-E9322AEA1496}" type="slidenum">
              <a:rPr lang="en-US" smtClean="0"/>
              <a:pPr algn="r"/>
              <a:t>188</a:t>
            </a:fld>
            <a:endParaRPr lang="en-US" dirty="0"/>
          </a:p>
        </p:txBody>
      </p:sp>
      <p:sp>
        <p:nvSpPr>
          <p:cNvPr id="3" name="Title 2">
            <a:extLst>
              <a:ext uri="{FF2B5EF4-FFF2-40B4-BE49-F238E27FC236}">
                <a16:creationId xmlns:a16="http://schemas.microsoft.com/office/drawing/2014/main" id="{4D2845F4-3537-BA46-B1A3-413A12573545}"/>
              </a:ext>
            </a:extLst>
          </p:cNvPr>
          <p:cNvSpPr>
            <a:spLocks noGrp="1"/>
          </p:cNvSpPr>
          <p:nvPr>
            <p:ph type="title" idx="4294967295"/>
          </p:nvPr>
        </p:nvSpPr>
        <p:spPr>
          <a:xfrm>
            <a:off x="509310" y="549275"/>
            <a:ext cx="11160125" cy="1093788"/>
          </a:xfrm>
          <a:prstGeom prst="rect">
            <a:avLst/>
          </a:prstGeom>
        </p:spPr>
        <p:txBody>
          <a:bodyPr/>
          <a:lstStyle/>
          <a:p>
            <a:r>
              <a:rPr lang="en-US" sz="3200" dirty="0"/>
              <a:t>After your survey, your </a:t>
            </a:r>
            <a:r>
              <a:rPr lang="en-US" sz="3200" dirty="0" smtClean="0"/>
              <a:t>reef guide will </a:t>
            </a:r>
            <a:r>
              <a:rPr lang="en-US" sz="3200" dirty="0"/>
              <a:t>help you complete this section, ready for database entry.</a:t>
            </a:r>
          </a:p>
        </p:txBody>
      </p:sp>
      <p:pic>
        <p:nvPicPr>
          <p:cNvPr id="5" name="Picture 4">
            <a:extLst>
              <a:ext uri="{FF2B5EF4-FFF2-40B4-BE49-F238E27FC236}">
                <a16:creationId xmlns:a16="http://schemas.microsoft.com/office/drawing/2014/main" id="{BD8BE659-8992-A346-BF96-670D8D5AE6E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78225" y="1696478"/>
            <a:ext cx="9422297" cy="4364011"/>
          </a:xfrm>
          <a:prstGeom prst="rect">
            <a:avLst/>
          </a:prstGeom>
          <a:ln w="38100">
            <a:solidFill>
              <a:schemeClr val="bg2"/>
            </a:solidFill>
          </a:ln>
        </p:spPr>
      </p:pic>
    </p:spTree>
    <p:extLst>
      <p:ext uri="{BB962C8B-B14F-4D97-AF65-F5344CB8AC3E}">
        <p14:creationId xmlns:p14="http://schemas.microsoft.com/office/powerpoint/2010/main" val="147522228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13D5CF-5B10-134D-AE86-25FE46848B55}"/>
              </a:ext>
            </a:extLst>
          </p:cNvPr>
          <p:cNvSpPr/>
          <p:nvPr/>
        </p:nvSpPr>
        <p:spPr>
          <a:xfrm>
            <a:off x="3048000" y="1423783"/>
            <a:ext cx="6096000" cy="3750383"/>
          </a:xfrm>
          <a:prstGeom prst="rect">
            <a:avLst/>
          </a:prstGeom>
        </p:spPr>
        <p:txBody>
          <a:bodyPr anchor="ctr">
            <a:noAutofit/>
          </a:bodyPr>
          <a:lstStyle/>
          <a:p>
            <a:pPr algn="ctr">
              <a:spcAft>
                <a:spcPts val="1800"/>
              </a:spcAft>
            </a:pPr>
            <a:r>
              <a:rPr lang="en-US" sz="5400">
                <a:solidFill>
                  <a:schemeClr val="tx2"/>
                </a:solidFill>
              </a:rPr>
              <a:t>Contact </a:t>
            </a:r>
            <a:r>
              <a:rPr lang="en-US" sz="5400" smtClean="0">
                <a:solidFill>
                  <a:schemeClr val="tx2"/>
                </a:solidFill>
              </a:rPr>
              <a:t>details.</a:t>
            </a:r>
            <a:endParaRPr lang="en-US" sz="5400" dirty="0">
              <a:solidFill>
                <a:schemeClr val="tx2"/>
              </a:solidFill>
            </a:endParaRPr>
          </a:p>
          <a:p>
            <a:pPr algn="ctr">
              <a:spcAft>
                <a:spcPts val="1800"/>
              </a:spcAft>
            </a:pPr>
            <a:r>
              <a:rPr lang="en-US" sz="3200" dirty="0">
                <a:solidFill>
                  <a:schemeClr val="tx2"/>
                </a:solidFill>
                <a:highlight>
                  <a:srgbClr val="FFFF00"/>
                </a:highlight>
              </a:rPr>
              <a:t>Insert your contact details here</a:t>
            </a:r>
          </a:p>
        </p:txBody>
      </p:sp>
    </p:spTree>
    <p:extLst>
      <p:ext uri="{BB962C8B-B14F-4D97-AF65-F5344CB8AC3E}">
        <p14:creationId xmlns:p14="http://schemas.microsoft.com/office/powerpoint/2010/main" val="2392585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437CF-3569-AE48-A3F8-00BA9FC442A8}"/>
              </a:ext>
            </a:extLst>
          </p:cNvPr>
          <p:cNvSpPr>
            <a:spLocks noGrp="1"/>
          </p:cNvSpPr>
          <p:nvPr>
            <p:ph type="body" sz="quarter" idx="12"/>
          </p:nvPr>
        </p:nvSpPr>
        <p:spPr>
          <a:xfrm>
            <a:off x="1661389" y="549275"/>
            <a:ext cx="8869222" cy="5280025"/>
          </a:xfrm>
        </p:spPr>
        <p:txBody>
          <a:bodyPr/>
          <a:lstStyle/>
          <a:p>
            <a:r>
              <a:rPr lang="en-AU" dirty="0"/>
              <a:t>You can be a Marine Biologist for a day!</a:t>
            </a:r>
            <a:endParaRPr lang="en-AU" i="1" dirty="0"/>
          </a:p>
        </p:txBody>
      </p:sp>
      <p:sp>
        <p:nvSpPr>
          <p:cNvPr id="3" name="Slide Number Placeholder 2">
            <a:extLst>
              <a:ext uri="{FF2B5EF4-FFF2-40B4-BE49-F238E27FC236}">
                <a16:creationId xmlns:a16="http://schemas.microsoft.com/office/drawing/2014/main" id="{E74B4BED-62FC-D245-83C7-3FDA57E215AB}"/>
              </a:ext>
            </a:extLst>
          </p:cNvPr>
          <p:cNvSpPr>
            <a:spLocks noGrp="1"/>
          </p:cNvSpPr>
          <p:nvPr>
            <p:ph type="sldNum" sz="quarter" idx="13"/>
          </p:nvPr>
        </p:nvSpPr>
        <p:spPr/>
        <p:txBody>
          <a:bodyPr/>
          <a:lstStyle/>
          <a:p>
            <a:pPr algn="r"/>
            <a:fld id="{275F0495-0EA6-8F48-9FDA-F603597FF733}" type="slidenum">
              <a:rPr lang="en-US" smtClean="0"/>
              <a:pPr algn="r"/>
              <a:t>19</a:t>
            </a:fld>
            <a:endParaRPr lang="en-US" dirty="0"/>
          </a:p>
        </p:txBody>
      </p:sp>
    </p:spTree>
    <p:extLst>
      <p:ext uri="{BB962C8B-B14F-4D97-AF65-F5344CB8AC3E}">
        <p14:creationId xmlns:p14="http://schemas.microsoft.com/office/powerpoint/2010/main" val="229637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3" name="Content Placeholder 2">
            <a:extLst>
              <a:ext uri="{FF2B5EF4-FFF2-40B4-BE49-F238E27FC236}">
                <a16:creationId xmlns:a16="http://schemas.microsoft.com/office/drawing/2014/main" id="{8EEA400A-EC3C-6D4B-B81D-A9B134AE6E9A}"/>
              </a:ext>
            </a:extLst>
          </p:cNvPr>
          <p:cNvSpPr>
            <a:spLocks noGrp="1"/>
          </p:cNvSpPr>
          <p:nvPr>
            <p:ph idx="4294967295"/>
          </p:nvPr>
        </p:nvSpPr>
        <p:spPr>
          <a:xfrm>
            <a:off x="515939" y="1745360"/>
            <a:ext cx="11160124" cy="4409490"/>
          </a:xfrm>
          <a:prstGeom prst="rect">
            <a:avLst/>
          </a:prstGeom>
        </p:spPr>
        <p:txBody>
          <a:bodyPr numCol="2" spcCol="360000"/>
          <a:lstStyle/>
          <a:p>
            <a:pPr marL="0" indent="0">
              <a:lnSpc>
                <a:spcPct val="100000"/>
              </a:lnSpc>
              <a:spcBef>
                <a:spcPts val="0"/>
              </a:spcBef>
              <a:spcAft>
                <a:spcPts val="1200"/>
              </a:spcAft>
              <a:buNone/>
            </a:pPr>
            <a:r>
              <a:rPr lang="en-AU" sz="2000" dirty="0"/>
              <a:t>This PowerPoint is Part 1 of the </a:t>
            </a:r>
            <a:r>
              <a:rPr lang="en-AU" sz="2000" i="1" dirty="0"/>
              <a:t>Be a Marine Biologist for a Day</a:t>
            </a:r>
            <a:r>
              <a:rPr lang="en-AU" sz="2000" dirty="0"/>
              <a:t> program designed for prep-year 3 by the Great Barrier Reef Marine Park Authority (GBRMPA). </a:t>
            </a:r>
          </a:p>
          <a:p>
            <a:pPr marL="0" indent="0">
              <a:lnSpc>
                <a:spcPct val="100000"/>
              </a:lnSpc>
              <a:spcBef>
                <a:spcPts val="0"/>
              </a:spcBef>
              <a:spcAft>
                <a:spcPts val="1200"/>
              </a:spcAft>
              <a:buNone/>
            </a:pPr>
            <a:r>
              <a:rPr lang="en-US" sz="2000" dirty="0"/>
              <a:t>View this PowerPoint </a:t>
            </a:r>
            <a:r>
              <a:rPr lang="en-US" sz="2000" i="1" dirty="0"/>
              <a:t>before </a:t>
            </a:r>
            <a:r>
              <a:rPr lang="en-US" sz="2000" dirty="0"/>
              <a:t>your excursion. There is an accompanying activity book. Teacher instructions are at the end of this PowerPoint.</a:t>
            </a:r>
            <a:endParaRPr lang="en-AU" sz="2000" dirty="0"/>
          </a:p>
          <a:p>
            <a:pPr marL="0" indent="0">
              <a:lnSpc>
                <a:spcPct val="100000"/>
              </a:lnSpc>
              <a:spcBef>
                <a:spcPts val="0"/>
              </a:spcBef>
              <a:spcAft>
                <a:spcPts val="1200"/>
              </a:spcAft>
              <a:buNone/>
            </a:pPr>
            <a:r>
              <a:rPr lang="en-US" sz="2000" dirty="0"/>
              <a:t>On the excursion, you will be conducting a modified ten minute timed survey as part of </a:t>
            </a:r>
            <a:r>
              <a:rPr lang="en-US" sz="2000"/>
              <a:t>a </a:t>
            </a:r>
            <a:r>
              <a:rPr lang="en-US" sz="2000" smtClean="0"/>
              <a:t>Rapid </a:t>
            </a:r>
            <a:r>
              <a:rPr lang="en-US" sz="2000" dirty="0"/>
              <a:t>M</a:t>
            </a:r>
            <a:r>
              <a:rPr lang="en-US" sz="2000" smtClean="0"/>
              <a:t>onitoring </a:t>
            </a:r>
            <a:r>
              <a:rPr lang="en-US" sz="2000" dirty="0"/>
              <a:t>survey with your reef guide. The excursion comprises Part 2: Finding out. </a:t>
            </a:r>
          </a:p>
          <a:p>
            <a:pPr marL="0" indent="0">
              <a:lnSpc>
                <a:spcPct val="100000"/>
              </a:lnSpc>
              <a:spcBef>
                <a:spcPts val="0"/>
              </a:spcBef>
              <a:spcAft>
                <a:spcPts val="1200"/>
              </a:spcAft>
              <a:buNone/>
            </a:pPr>
            <a:r>
              <a:rPr lang="en-US" sz="2000" dirty="0"/>
              <a:t>Part 3: Making connections, is designed for when you return to school. It will show you how to upload your data from the survey to the GBRMPA website and answer any questions from Parts 1 and 2.</a:t>
            </a:r>
          </a:p>
          <a:p>
            <a:pPr marL="0" indent="0">
              <a:lnSpc>
                <a:spcPct val="100000"/>
              </a:lnSpc>
              <a:spcBef>
                <a:spcPts val="0"/>
              </a:spcBef>
              <a:spcAft>
                <a:spcPts val="1200"/>
              </a:spcAft>
              <a:buNone/>
            </a:pPr>
            <a:r>
              <a:rPr lang="en-US" sz="2000" dirty="0"/>
              <a:t>We look forward to meeting you, and sharing lots of amazing experiences with you </a:t>
            </a:r>
            <a:br>
              <a:rPr lang="en-US" sz="2000" dirty="0"/>
            </a:br>
            <a:r>
              <a:rPr lang="en-US" sz="2000" dirty="0"/>
              <a:t>very soon.</a:t>
            </a:r>
          </a:p>
        </p:txBody>
      </p:sp>
      <p:sp>
        <p:nvSpPr>
          <p:cNvPr id="5" name="Title 2">
            <a:extLst>
              <a:ext uri="{FF2B5EF4-FFF2-40B4-BE49-F238E27FC236}">
                <a16:creationId xmlns:a16="http://schemas.microsoft.com/office/drawing/2014/main" id="{686CF89F-3475-C340-A8A6-AB11D2F0AE2B}"/>
              </a:ext>
            </a:extLst>
          </p:cNvPr>
          <p:cNvSpPr txBox="1">
            <a:spLocks/>
          </p:cNvSpPr>
          <p:nvPr/>
        </p:nvSpPr>
        <p:spPr>
          <a:xfrm>
            <a:off x="515938" y="570592"/>
            <a:ext cx="11160124" cy="1032390"/>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dirty="0">
                <a:solidFill>
                  <a:schemeClr val="accent2"/>
                </a:solidFill>
              </a:rPr>
              <a:t>Thank you for organising your trip to the reef with us. </a:t>
            </a:r>
            <a:br>
              <a:rPr lang="en-AU" dirty="0">
                <a:solidFill>
                  <a:schemeClr val="accent2"/>
                </a:solidFill>
              </a:rPr>
            </a:br>
            <a:r>
              <a:rPr lang="en-AU" dirty="0">
                <a:solidFill>
                  <a:schemeClr val="accent2"/>
                </a:solidFill>
              </a:rPr>
              <a:t>We look forward to having you on board.</a:t>
            </a:r>
            <a:endParaRPr lang="en-US" dirty="0">
              <a:solidFill>
                <a:schemeClr val="accent2"/>
              </a:solidFill>
            </a:endParaRPr>
          </a:p>
        </p:txBody>
      </p:sp>
      <p:grpSp>
        <p:nvGrpSpPr>
          <p:cNvPr id="6" name="Group 5">
            <a:extLst>
              <a:ext uri="{FF2B5EF4-FFF2-40B4-BE49-F238E27FC236}">
                <a16:creationId xmlns:a16="http://schemas.microsoft.com/office/drawing/2014/main" id="{9358787E-7667-044B-A520-CC41F82E9197}"/>
              </a:ext>
            </a:extLst>
          </p:cNvPr>
          <p:cNvGrpSpPr/>
          <p:nvPr/>
        </p:nvGrpSpPr>
        <p:grpSpPr>
          <a:xfrm>
            <a:off x="6283678" y="5582391"/>
            <a:ext cx="5298368" cy="572459"/>
            <a:chOff x="6179390" y="5574953"/>
            <a:chExt cx="5298368" cy="572459"/>
          </a:xfrm>
        </p:grpSpPr>
        <p:sp>
          <p:nvSpPr>
            <p:cNvPr id="7" name="Rectangle 6">
              <a:extLst>
                <a:ext uri="{FF2B5EF4-FFF2-40B4-BE49-F238E27FC236}">
                  <a16:creationId xmlns:a16="http://schemas.microsoft.com/office/drawing/2014/main" id="{B8A72E96-A864-C345-A638-048EF69DFB8D}"/>
                </a:ext>
              </a:extLst>
            </p:cNvPr>
            <p:cNvSpPr/>
            <p:nvPr/>
          </p:nvSpPr>
          <p:spPr>
            <a:xfrm>
              <a:off x="6179390" y="5574953"/>
              <a:ext cx="5298368" cy="57245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8DE311-B1F6-204A-9CC6-532A50206063}"/>
                </a:ext>
              </a:extLst>
            </p:cNvPr>
            <p:cNvSpPr txBox="1"/>
            <p:nvPr/>
          </p:nvSpPr>
          <p:spPr>
            <a:xfrm>
              <a:off x="7186121" y="5600336"/>
              <a:ext cx="4291637" cy="525042"/>
            </a:xfrm>
            <a:prstGeom prst="rect">
              <a:avLst/>
            </a:prstGeom>
            <a:noFill/>
          </p:spPr>
          <p:txBody>
            <a:bodyPr wrap="square" rtlCol="0">
              <a:noAutofit/>
            </a:bodyPr>
            <a:lstStyle/>
            <a:p>
              <a:r>
                <a:rPr lang="en-AU" sz="900" dirty="0">
                  <a:solidFill>
                    <a:schemeClr val="tx2"/>
                  </a:solidFill>
                </a:rPr>
                <a:t>Licensed by the Commonwealth of Australia for use under a Creative Commons By Attribution 4.0 International licence with the exception of content supplied by third parties and any photographs. </a:t>
              </a:r>
              <a:r>
                <a:rPr lang="en-AU" sz="900" u="sng" dirty="0">
                  <a:solidFill>
                    <a:schemeClr val="tx2"/>
                  </a:solidFill>
                  <a:hlinkClick r:id="rId3">
                    <a:extLst>
                      <a:ext uri="{A12FA001-AC4F-418D-AE19-62706E023703}">
                        <ahyp:hlinkClr xmlns:ahyp="http://schemas.microsoft.com/office/drawing/2018/hyperlinkcolor" xmlns="" val="tx"/>
                      </a:ext>
                    </a:extLst>
                  </a:hlinkClick>
                </a:rPr>
                <a:t>http://creativecommons.org/licences/by/4.0</a:t>
              </a:r>
              <a:endParaRPr lang="en-US" sz="900" dirty="0">
                <a:solidFill>
                  <a:schemeClr val="tx2"/>
                </a:solidFill>
              </a:endParaRPr>
            </a:p>
          </p:txBody>
        </p:sp>
        <p:pic>
          <p:nvPicPr>
            <p:cNvPr id="9" name="Picture 8" descr="A black and white logo&#10;&#10;Description automatically generated with low confidence">
              <a:extLst>
                <a:ext uri="{FF2B5EF4-FFF2-40B4-BE49-F238E27FC236}">
                  <a16:creationId xmlns:a16="http://schemas.microsoft.com/office/drawing/2014/main" id="{430E015F-5D40-844A-BF02-AFDE4C58D94B}"/>
                </a:ext>
              </a:extLst>
            </p:cNvPr>
            <p:cNvPicPr>
              <a:picLocks noChangeAspect="1"/>
            </p:cNvPicPr>
            <p:nvPr/>
          </p:nvPicPr>
          <p:blipFill>
            <a:blip r:embed="rId4"/>
            <a:stretch>
              <a:fillRect/>
            </a:stretch>
          </p:blipFill>
          <p:spPr>
            <a:xfrm>
              <a:off x="6303592" y="5665879"/>
              <a:ext cx="857480" cy="300118"/>
            </a:xfrm>
            <a:prstGeom prst="rect">
              <a:avLst/>
            </a:prstGeom>
          </p:spPr>
        </p:pic>
      </p:grpSp>
    </p:spTree>
    <p:extLst>
      <p:ext uri="{BB962C8B-B14F-4D97-AF65-F5344CB8AC3E}">
        <p14:creationId xmlns:p14="http://schemas.microsoft.com/office/powerpoint/2010/main" val="81580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E12B80-60DA-CC47-9B28-3661F3D09B8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5816" b="9183"/>
          <a:stretch/>
        </p:blipFill>
        <p:spPr>
          <a:xfrm>
            <a:off x="0" y="0"/>
            <a:ext cx="12192000" cy="6858000"/>
          </a:xfrm>
          <a:prstGeom prst="rect">
            <a:avLst/>
          </a:prstGeom>
        </p:spPr>
      </p:pic>
    </p:spTree>
    <p:extLst>
      <p:ext uri="{BB962C8B-B14F-4D97-AF65-F5344CB8AC3E}">
        <p14:creationId xmlns:p14="http://schemas.microsoft.com/office/powerpoint/2010/main" val="4112380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304375-186D-774A-BF07-5A4FF814D963}"/>
              </a:ext>
            </a:extLst>
          </p:cNvPr>
          <p:cNvSpPr>
            <a:spLocks noGrp="1"/>
          </p:cNvSpPr>
          <p:nvPr>
            <p:ph type="body" sz="quarter" idx="12"/>
          </p:nvPr>
        </p:nvSpPr>
        <p:spPr/>
        <p:txBody>
          <a:bodyPr/>
          <a:lstStyle/>
          <a:p>
            <a:r>
              <a:rPr lang="en-AU" dirty="0"/>
              <a:t>Here are the animals </a:t>
            </a:r>
            <a:br>
              <a:rPr lang="en-AU" dirty="0"/>
            </a:br>
            <a:r>
              <a:rPr lang="en-AU" dirty="0"/>
              <a:t>I need you to count…</a:t>
            </a:r>
          </a:p>
        </p:txBody>
      </p:sp>
      <p:sp>
        <p:nvSpPr>
          <p:cNvPr id="3" name="Slide Number Placeholder 2">
            <a:extLst>
              <a:ext uri="{FF2B5EF4-FFF2-40B4-BE49-F238E27FC236}">
                <a16:creationId xmlns:a16="http://schemas.microsoft.com/office/drawing/2014/main" id="{60416DA0-3149-744C-B49F-553F9B3FE003}"/>
              </a:ext>
            </a:extLst>
          </p:cNvPr>
          <p:cNvSpPr>
            <a:spLocks noGrp="1"/>
          </p:cNvSpPr>
          <p:nvPr>
            <p:ph type="sldNum" sz="quarter" idx="13"/>
          </p:nvPr>
        </p:nvSpPr>
        <p:spPr/>
        <p:txBody>
          <a:bodyPr/>
          <a:lstStyle/>
          <a:p>
            <a:pPr algn="r"/>
            <a:fld id="{275F0495-0EA6-8F48-9FDA-F603597FF733}" type="slidenum">
              <a:rPr lang="en-US" smtClean="0"/>
              <a:pPr algn="r"/>
              <a:t>21</a:t>
            </a:fld>
            <a:endParaRPr lang="en-US" dirty="0"/>
          </a:p>
        </p:txBody>
      </p:sp>
    </p:spTree>
    <p:extLst>
      <p:ext uri="{BB962C8B-B14F-4D97-AF65-F5344CB8AC3E}">
        <p14:creationId xmlns:p14="http://schemas.microsoft.com/office/powerpoint/2010/main" val="1207608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F881F2-BF19-FD41-AC3E-71F8EB2E6027}"/>
              </a:ext>
            </a:extLst>
          </p:cNvPr>
          <p:cNvSpPr>
            <a:spLocks noGrp="1"/>
          </p:cNvSpPr>
          <p:nvPr>
            <p:ph type="sldNum" sz="quarter" idx="4294967295"/>
          </p:nvPr>
        </p:nvSpPr>
        <p:spPr>
          <a:xfrm>
            <a:off x="9448800" y="6356350"/>
            <a:ext cx="2743200" cy="365125"/>
          </a:xfrm>
          <a:prstGeom prst="rect">
            <a:avLst/>
          </a:prstGeom>
        </p:spPr>
        <p:txBody>
          <a:bodyPr/>
          <a:lstStyle/>
          <a:p>
            <a:pPr algn="r"/>
            <a:fld id="{A23E3DB6-7D61-2E4C-8C80-E9322AEA1496}" type="slidenum">
              <a:rPr lang="en-US" smtClean="0"/>
              <a:pPr algn="r"/>
              <a:t>22</a:t>
            </a:fld>
            <a:endParaRPr lang="en-US" dirty="0"/>
          </a:p>
        </p:txBody>
      </p:sp>
      <p:pic>
        <p:nvPicPr>
          <p:cNvPr id="6" name="Picture 5">
            <a:extLst>
              <a:ext uri="{FF2B5EF4-FFF2-40B4-BE49-F238E27FC236}">
                <a16:creationId xmlns:a16="http://schemas.microsoft.com/office/drawing/2014/main" id="{EFDB7482-8CB6-6B43-A2F9-EBC12982CB25}"/>
              </a:ext>
            </a:extLst>
          </p:cNvPr>
          <p:cNvPicPr>
            <a:picLocks noChangeAspect="1"/>
          </p:cNvPicPr>
          <p:nvPr/>
        </p:nvPicPr>
        <p:blipFill rotWithShape="1">
          <a:blip r:embed="rId3"/>
          <a:srcRect t="22313"/>
          <a:stretch/>
        </p:blipFill>
        <p:spPr>
          <a:xfrm>
            <a:off x="0" y="0"/>
            <a:ext cx="12192000" cy="6858000"/>
          </a:xfrm>
          <a:prstGeom prst="rect">
            <a:avLst/>
          </a:prstGeom>
        </p:spPr>
      </p:pic>
    </p:spTree>
    <p:extLst>
      <p:ext uri="{BB962C8B-B14F-4D97-AF65-F5344CB8AC3E}">
        <p14:creationId xmlns:p14="http://schemas.microsoft.com/office/powerpoint/2010/main" val="1631056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06323C-57EB-824A-971D-A0491B403612}"/>
              </a:ext>
            </a:extLst>
          </p:cNvPr>
          <p:cNvSpPr>
            <a:spLocks noGrp="1"/>
          </p:cNvSpPr>
          <p:nvPr>
            <p:ph type="body" sz="quarter" idx="12"/>
          </p:nvPr>
        </p:nvSpPr>
        <p:spPr/>
        <p:txBody>
          <a:bodyPr/>
          <a:lstStyle/>
          <a:p>
            <a:r>
              <a:rPr lang="en-AU" dirty="0"/>
              <a:t>Pick one animal to count </a:t>
            </a:r>
            <a:br>
              <a:rPr lang="en-AU" dirty="0"/>
            </a:br>
            <a:r>
              <a:rPr lang="en-AU" dirty="0"/>
              <a:t>with your buddy. </a:t>
            </a:r>
          </a:p>
          <a:p>
            <a:r>
              <a:rPr lang="en-AU" dirty="0"/>
              <a:t> As a class we will </a:t>
            </a:r>
            <a:br>
              <a:rPr lang="en-AU" dirty="0"/>
            </a:br>
            <a:r>
              <a:rPr lang="en-AU" dirty="0"/>
              <a:t>count all 10.</a:t>
            </a:r>
          </a:p>
        </p:txBody>
      </p:sp>
      <p:sp>
        <p:nvSpPr>
          <p:cNvPr id="3" name="Slide Number Placeholder 2">
            <a:extLst>
              <a:ext uri="{FF2B5EF4-FFF2-40B4-BE49-F238E27FC236}">
                <a16:creationId xmlns:a16="http://schemas.microsoft.com/office/drawing/2014/main" id="{CB420BCF-EC0F-E34D-96B0-DA58E10E8CC0}"/>
              </a:ext>
            </a:extLst>
          </p:cNvPr>
          <p:cNvSpPr>
            <a:spLocks noGrp="1"/>
          </p:cNvSpPr>
          <p:nvPr>
            <p:ph type="sldNum" sz="quarter" idx="13"/>
          </p:nvPr>
        </p:nvSpPr>
        <p:spPr/>
        <p:txBody>
          <a:bodyPr/>
          <a:lstStyle/>
          <a:p>
            <a:pPr algn="r"/>
            <a:fld id="{275F0495-0EA6-8F48-9FDA-F603597FF733}" type="slidenum">
              <a:rPr lang="en-US" smtClean="0"/>
              <a:pPr algn="r"/>
              <a:t>23</a:t>
            </a:fld>
            <a:endParaRPr lang="en-US" dirty="0"/>
          </a:p>
        </p:txBody>
      </p:sp>
    </p:spTree>
    <p:extLst>
      <p:ext uri="{BB962C8B-B14F-4D97-AF65-F5344CB8AC3E}">
        <p14:creationId xmlns:p14="http://schemas.microsoft.com/office/powerpoint/2010/main" val="3646102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F3F43-09E2-B340-A969-CC6ABA41455F}"/>
              </a:ext>
            </a:extLst>
          </p:cNvPr>
          <p:cNvSpPr>
            <a:spLocks noGrp="1"/>
          </p:cNvSpPr>
          <p:nvPr>
            <p:ph type="sldNum" sz="quarter" idx="12"/>
          </p:nvPr>
        </p:nvSpPr>
        <p:spPr/>
        <p:txBody>
          <a:bodyPr/>
          <a:lstStyle/>
          <a:p>
            <a:pPr algn="r"/>
            <a:fld id="{275F0495-0EA6-8F48-9FDA-F603597FF733}" type="slidenum">
              <a:rPr lang="en-US" smtClean="0"/>
              <a:pPr algn="r"/>
              <a:t>24</a:t>
            </a:fld>
            <a:endParaRPr lang="en-US" dirty="0"/>
          </a:p>
        </p:txBody>
      </p:sp>
      <p:sp>
        <p:nvSpPr>
          <p:cNvPr id="3" name="Content Placeholder 2">
            <a:extLst>
              <a:ext uri="{FF2B5EF4-FFF2-40B4-BE49-F238E27FC236}">
                <a16:creationId xmlns:a16="http://schemas.microsoft.com/office/drawing/2014/main" id="{C063F91E-8166-C645-A860-D3A9FABCA0B7}"/>
              </a:ext>
            </a:extLst>
          </p:cNvPr>
          <p:cNvSpPr>
            <a:spLocks noGrp="1"/>
          </p:cNvSpPr>
          <p:nvPr>
            <p:ph idx="1"/>
          </p:nvPr>
        </p:nvSpPr>
        <p:spPr/>
        <p:txBody>
          <a:bodyPr/>
          <a:lstStyle/>
          <a:p>
            <a:r>
              <a:rPr lang="en-AU" dirty="0"/>
              <a:t>Where will you</a:t>
            </a:r>
            <a:br>
              <a:rPr lang="en-AU" dirty="0"/>
            </a:br>
            <a:r>
              <a:rPr lang="en-AU" dirty="0"/>
              <a:t>count them?</a:t>
            </a:r>
          </a:p>
        </p:txBody>
      </p:sp>
      <p:pic>
        <p:nvPicPr>
          <p:cNvPr id="5" name="Picture Placeholder 4">
            <a:extLst>
              <a:ext uri="{FF2B5EF4-FFF2-40B4-BE49-F238E27FC236}">
                <a16:creationId xmlns:a16="http://schemas.microsoft.com/office/drawing/2014/main" id="{538ABF33-0531-E341-ADAE-2FBCE4DCAB7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57874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D1384-56BE-204D-8058-FF6DA6DAB128}"/>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3" name="Content Placeholder 2">
            <a:extLst>
              <a:ext uri="{FF2B5EF4-FFF2-40B4-BE49-F238E27FC236}">
                <a16:creationId xmlns:a16="http://schemas.microsoft.com/office/drawing/2014/main" id="{129DBCAD-07EC-C04D-8378-078554D642DB}"/>
              </a:ext>
            </a:extLst>
          </p:cNvPr>
          <p:cNvSpPr>
            <a:spLocks noGrp="1"/>
          </p:cNvSpPr>
          <p:nvPr>
            <p:ph idx="1"/>
          </p:nvPr>
        </p:nvSpPr>
        <p:spPr/>
        <p:txBody>
          <a:bodyPr/>
          <a:lstStyle/>
          <a:p>
            <a:r>
              <a:rPr lang="en-AU" dirty="0"/>
              <a:t>How will you</a:t>
            </a:r>
            <a:br>
              <a:rPr lang="en-AU" dirty="0"/>
            </a:br>
            <a:r>
              <a:rPr lang="en-AU" dirty="0"/>
              <a:t>count them?</a:t>
            </a:r>
          </a:p>
        </p:txBody>
      </p:sp>
      <p:pic>
        <p:nvPicPr>
          <p:cNvPr id="5" name="Picture Placeholder 4">
            <a:extLst>
              <a:ext uri="{FF2B5EF4-FFF2-40B4-BE49-F238E27FC236}">
                <a16:creationId xmlns:a16="http://schemas.microsoft.com/office/drawing/2014/main" id="{18B8C566-48BD-BC4C-B580-CA63B7BB061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3712630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Placeholder 15">
            <a:extLst>
              <a:ext uri="{FF2B5EF4-FFF2-40B4-BE49-F238E27FC236}">
                <a16:creationId xmlns:a16="http://schemas.microsoft.com/office/drawing/2014/main" id="{9F691A3C-B6A7-3D4B-8B65-DBCF40D9E7B4}"/>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
        <p:nvSpPr>
          <p:cNvPr id="2" name="Slide Number Placeholder 1">
            <a:extLst>
              <a:ext uri="{FF2B5EF4-FFF2-40B4-BE49-F238E27FC236}">
                <a16:creationId xmlns:a16="http://schemas.microsoft.com/office/drawing/2014/main" id="{31E2B670-FE9B-BD49-8F9B-8C572D6B6B09}"/>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sp>
        <p:nvSpPr>
          <p:cNvPr id="3" name="Content Placeholder 2">
            <a:extLst>
              <a:ext uri="{FF2B5EF4-FFF2-40B4-BE49-F238E27FC236}">
                <a16:creationId xmlns:a16="http://schemas.microsoft.com/office/drawing/2014/main" id="{C1A4BE39-4765-864A-B031-A314E95F0A98}"/>
              </a:ext>
            </a:extLst>
          </p:cNvPr>
          <p:cNvSpPr>
            <a:spLocks noGrp="1"/>
          </p:cNvSpPr>
          <p:nvPr>
            <p:ph idx="1"/>
          </p:nvPr>
        </p:nvSpPr>
        <p:spPr/>
        <p:txBody>
          <a:bodyPr/>
          <a:lstStyle/>
          <a:p>
            <a:pPr>
              <a:spcAft>
                <a:spcPts val="1800"/>
              </a:spcAft>
            </a:pPr>
            <a:r>
              <a:rPr lang="en-AU" dirty="0"/>
              <a:t>You (or your adult helper) can keep a tally of your count on forms like these.</a:t>
            </a:r>
          </a:p>
          <a:p>
            <a:pPr>
              <a:spcAft>
                <a:spcPts val="1800"/>
              </a:spcAft>
            </a:pPr>
            <a:r>
              <a:rPr lang="en-AU" sz="3200" dirty="0"/>
              <a:t>You can find these in your </a:t>
            </a:r>
            <a:br>
              <a:rPr lang="en-AU" sz="3200" dirty="0"/>
            </a:br>
            <a:r>
              <a:rPr lang="en-AU" sz="3200" dirty="0"/>
              <a:t>activity books.</a:t>
            </a:r>
          </a:p>
        </p:txBody>
      </p:sp>
      <p:sp>
        <p:nvSpPr>
          <p:cNvPr id="6" name="TextBox 5">
            <a:extLst>
              <a:ext uri="{FF2B5EF4-FFF2-40B4-BE49-F238E27FC236}">
                <a16:creationId xmlns:a16="http://schemas.microsoft.com/office/drawing/2014/main" id="{A9E92AEB-D3E9-8647-BA69-E92454D68092}"/>
              </a:ext>
            </a:extLst>
          </p:cNvPr>
          <p:cNvSpPr txBox="1"/>
          <p:nvPr/>
        </p:nvSpPr>
        <p:spPr>
          <a:xfrm>
            <a:off x="7575552" y="3541192"/>
            <a:ext cx="2714620" cy="338554"/>
          </a:xfrm>
          <a:prstGeom prst="rect">
            <a:avLst/>
          </a:prstGeom>
          <a:noFill/>
        </p:spPr>
        <p:txBody>
          <a:bodyPr wrap="square" rtlCol="0">
            <a:spAutoFit/>
          </a:bodyPr>
          <a:lstStyle/>
          <a:p>
            <a:r>
              <a:rPr lang="en-AU" sz="1600" b="1" dirty="0">
                <a:latin typeface="Cavolini" panose="03000502040302020204" pitchFamily="66" charset="0"/>
                <a:cs typeface="Cavolini" panose="03000502040302020204" pitchFamily="66" charset="0"/>
              </a:rPr>
              <a:t>Jenny and Jake</a:t>
            </a:r>
          </a:p>
        </p:txBody>
      </p:sp>
      <p:sp>
        <p:nvSpPr>
          <p:cNvPr id="7" name="TextBox 6">
            <a:extLst>
              <a:ext uri="{FF2B5EF4-FFF2-40B4-BE49-F238E27FC236}">
                <a16:creationId xmlns:a16="http://schemas.microsoft.com/office/drawing/2014/main" id="{5E7FA376-2B64-8149-BED9-5353B15FEA00}"/>
              </a:ext>
            </a:extLst>
          </p:cNvPr>
          <p:cNvSpPr txBox="1"/>
          <p:nvPr/>
        </p:nvSpPr>
        <p:spPr>
          <a:xfrm>
            <a:off x="7575552" y="5308110"/>
            <a:ext cx="428162" cy="461665"/>
          </a:xfrm>
          <a:prstGeom prst="rect">
            <a:avLst/>
          </a:prstGeom>
          <a:noFill/>
        </p:spPr>
        <p:txBody>
          <a:bodyPr wrap="square" rtlCol="0">
            <a:spAutoFit/>
          </a:bodyPr>
          <a:lstStyle/>
          <a:p>
            <a:r>
              <a:rPr lang="en-AU" sz="2400" b="1" dirty="0">
                <a:latin typeface="Cavolini" panose="03000502040302020204" pitchFamily="66" charset="0"/>
                <a:cs typeface="Cavolini" panose="03000502040302020204" pitchFamily="66" charset="0"/>
              </a:rPr>
              <a:t>8</a:t>
            </a:r>
          </a:p>
        </p:txBody>
      </p:sp>
      <p:sp>
        <p:nvSpPr>
          <p:cNvPr id="8" name="TextBox 7">
            <a:extLst>
              <a:ext uri="{FF2B5EF4-FFF2-40B4-BE49-F238E27FC236}">
                <a16:creationId xmlns:a16="http://schemas.microsoft.com/office/drawing/2014/main" id="{E259E5C3-0BB4-B24C-854D-193C58EAAC0D}"/>
              </a:ext>
            </a:extLst>
          </p:cNvPr>
          <p:cNvSpPr txBox="1"/>
          <p:nvPr/>
        </p:nvSpPr>
        <p:spPr>
          <a:xfrm>
            <a:off x="7575552" y="4327873"/>
            <a:ext cx="1963122" cy="707886"/>
          </a:xfrm>
          <a:prstGeom prst="rect">
            <a:avLst/>
          </a:prstGeom>
          <a:noFill/>
        </p:spPr>
        <p:txBody>
          <a:bodyPr wrap="square" rtlCol="0">
            <a:spAutoFit/>
          </a:bodyPr>
          <a:lstStyle/>
          <a:p>
            <a:r>
              <a:rPr lang="en-AU" sz="4000" b="1" dirty="0"/>
              <a:t>IIII   III</a:t>
            </a:r>
          </a:p>
        </p:txBody>
      </p:sp>
      <p:cxnSp>
        <p:nvCxnSpPr>
          <p:cNvPr id="9" name="Straight Connector 8">
            <a:extLst>
              <a:ext uri="{FF2B5EF4-FFF2-40B4-BE49-F238E27FC236}">
                <a16:creationId xmlns:a16="http://schemas.microsoft.com/office/drawing/2014/main" id="{171B9159-C87C-7342-A835-90924A670EF5}"/>
              </a:ext>
            </a:extLst>
          </p:cNvPr>
          <p:cNvCxnSpPr>
            <a:cxnSpLocks/>
          </p:cNvCxnSpPr>
          <p:nvPr/>
        </p:nvCxnSpPr>
        <p:spPr>
          <a:xfrm>
            <a:off x="7575552" y="4580128"/>
            <a:ext cx="690860" cy="2033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100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426AA6-8139-B147-A299-12FE2E7B0B8D}"/>
              </a:ext>
            </a:extLst>
          </p:cNvPr>
          <p:cNvSpPr>
            <a:spLocks noGrp="1"/>
          </p:cNvSpPr>
          <p:nvPr>
            <p:ph type="body" sz="quarter" idx="12"/>
          </p:nvPr>
        </p:nvSpPr>
        <p:spPr>
          <a:xfrm>
            <a:off x="1070769" y="565150"/>
            <a:ext cx="10050462" cy="5280025"/>
          </a:xfrm>
        </p:spPr>
        <p:txBody>
          <a:bodyPr/>
          <a:lstStyle/>
          <a:p>
            <a:r>
              <a:rPr lang="en-US" dirty="0"/>
              <a:t>After the survey, I will show you how to tell the Great Barrier Reef Marine Park Authority how many you counted.</a:t>
            </a:r>
            <a:endParaRPr lang="en-AU" dirty="0"/>
          </a:p>
        </p:txBody>
      </p:sp>
      <p:sp>
        <p:nvSpPr>
          <p:cNvPr id="3" name="Slide Number Placeholder 2">
            <a:extLst>
              <a:ext uri="{FF2B5EF4-FFF2-40B4-BE49-F238E27FC236}">
                <a16:creationId xmlns:a16="http://schemas.microsoft.com/office/drawing/2014/main" id="{D9EDE78B-D29A-6F43-9EDB-E07E675A9D37}"/>
              </a:ext>
            </a:extLst>
          </p:cNvPr>
          <p:cNvSpPr>
            <a:spLocks noGrp="1"/>
          </p:cNvSpPr>
          <p:nvPr>
            <p:ph type="sldNum" sz="quarter" idx="13"/>
          </p:nvPr>
        </p:nvSpPr>
        <p:spPr/>
        <p:txBody>
          <a:bodyPr/>
          <a:lstStyle/>
          <a:p>
            <a:pPr algn="r"/>
            <a:fld id="{275F0495-0EA6-8F48-9FDA-F603597FF733}" type="slidenum">
              <a:rPr lang="en-US" smtClean="0"/>
              <a:pPr algn="r"/>
              <a:t>27</a:t>
            </a:fld>
            <a:endParaRPr lang="en-US" dirty="0"/>
          </a:p>
        </p:txBody>
      </p:sp>
    </p:spTree>
    <p:extLst>
      <p:ext uri="{BB962C8B-B14F-4D97-AF65-F5344CB8AC3E}">
        <p14:creationId xmlns:p14="http://schemas.microsoft.com/office/powerpoint/2010/main" val="2908884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122D5B-E8EF-43D5-A97F-E7D8A9DECB84}"/>
              </a:ext>
            </a:extLst>
          </p:cNvPr>
          <p:cNvPicPr>
            <a:picLocks noChangeAspect="1"/>
          </p:cNvPicPr>
          <p:nvPr/>
        </p:nvPicPr>
        <p:blipFill rotWithShape="1">
          <a:blip r:embed="rId3"/>
          <a:srcRect r="26254"/>
          <a:stretch/>
        </p:blipFill>
        <p:spPr>
          <a:xfrm>
            <a:off x="1030670" y="549275"/>
            <a:ext cx="9982324" cy="6318286"/>
          </a:xfrm>
          <a:prstGeom prst="round2SameRect">
            <a:avLst>
              <a:gd name="adj1" fmla="val 2195"/>
              <a:gd name="adj2" fmla="val 0"/>
            </a:avLst>
          </a:prstGeom>
          <a:ln w="57150">
            <a:noFill/>
          </a:ln>
        </p:spPr>
      </p:pic>
    </p:spTree>
    <p:extLst>
      <p:ext uri="{BB962C8B-B14F-4D97-AF65-F5344CB8AC3E}">
        <p14:creationId xmlns:p14="http://schemas.microsoft.com/office/powerpoint/2010/main" val="379100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19929F4-0845-6648-81C3-29F838155198}"/>
              </a:ext>
            </a:extLst>
          </p:cNvPr>
          <p:cNvSpPr>
            <a:spLocks noGrp="1"/>
          </p:cNvSpPr>
          <p:nvPr>
            <p:ph type="sldNum" sz="quarter" idx="13"/>
          </p:nvPr>
        </p:nvSpPr>
        <p:spPr/>
        <p:txBody>
          <a:bodyPr/>
          <a:lstStyle/>
          <a:p>
            <a:pPr algn="r"/>
            <a:fld id="{275F0495-0EA6-8F48-9FDA-F603597FF733}" type="slidenum">
              <a:rPr lang="en-US" smtClean="0"/>
              <a:pPr algn="r"/>
              <a:t>29</a:t>
            </a:fld>
            <a:endParaRPr lang="en-US" dirty="0"/>
          </a:p>
        </p:txBody>
      </p:sp>
      <p:sp>
        <p:nvSpPr>
          <p:cNvPr id="6" name="Text Placeholder 1">
            <a:extLst>
              <a:ext uri="{FF2B5EF4-FFF2-40B4-BE49-F238E27FC236}">
                <a16:creationId xmlns:a16="http://schemas.microsoft.com/office/drawing/2014/main" id="{74572845-1A54-164E-A448-7BFB6AE10C4B}"/>
              </a:ext>
            </a:extLst>
          </p:cNvPr>
          <p:cNvSpPr txBox="1">
            <a:spLocks/>
          </p:cNvSpPr>
          <p:nvPr/>
        </p:nvSpPr>
        <p:spPr>
          <a:xfrm>
            <a:off x="2422551" y="549275"/>
            <a:ext cx="7346897" cy="5280025"/>
          </a:xfrm>
          <a:prstGeom prst="rect">
            <a:avLst/>
          </a:prstGeom>
        </p:spPr>
        <p:txBody>
          <a:bodyPr anchor="ctr" anchorCtr="0"/>
          <a:lstStyle>
            <a:lvl1pPr marL="228600" indent="-228600" algn="ctr"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dirty="0">
                <a:solidFill>
                  <a:schemeClr val="tx2"/>
                </a:solidFill>
              </a:rPr>
              <a:t>It’s time to meet the stars of the show!</a:t>
            </a:r>
          </a:p>
          <a:p>
            <a:pPr>
              <a:lnSpc>
                <a:spcPct val="100000"/>
              </a:lnSpc>
              <a:spcBef>
                <a:spcPts val="0"/>
              </a:spcBef>
              <a:spcAft>
                <a:spcPts val="1200"/>
              </a:spcAft>
            </a:pPr>
            <a:r>
              <a:rPr lang="en-US" sz="2000" dirty="0">
                <a:solidFill>
                  <a:schemeClr val="tx2"/>
                </a:solidFill>
              </a:rPr>
              <a:t>There will be some questions for you along the way. </a:t>
            </a:r>
          </a:p>
          <a:p>
            <a:pPr>
              <a:lnSpc>
                <a:spcPct val="100000"/>
              </a:lnSpc>
              <a:spcBef>
                <a:spcPts val="0"/>
              </a:spcBef>
              <a:spcAft>
                <a:spcPts val="1200"/>
              </a:spcAft>
            </a:pPr>
            <a:r>
              <a:rPr lang="en-US" sz="2000" dirty="0">
                <a:solidFill>
                  <a:schemeClr val="tx2"/>
                </a:solidFill>
              </a:rPr>
              <a:t>You may not know the answers straight away. </a:t>
            </a:r>
          </a:p>
          <a:p>
            <a:pPr>
              <a:lnSpc>
                <a:spcPct val="100000"/>
              </a:lnSpc>
              <a:spcBef>
                <a:spcPts val="0"/>
              </a:spcBef>
              <a:spcAft>
                <a:spcPts val="1200"/>
              </a:spcAft>
            </a:pPr>
            <a:r>
              <a:rPr lang="en-US" sz="2000" dirty="0">
                <a:solidFill>
                  <a:schemeClr val="tx2"/>
                </a:solidFill>
              </a:rPr>
              <a:t>When you see the animals, you can think about what</a:t>
            </a:r>
            <a:br>
              <a:rPr lang="en-US" sz="2000" dirty="0">
                <a:solidFill>
                  <a:schemeClr val="tx2"/>
                </a:solidFill>
              </a:rPr>
            </a:br>
            <a:r>
              <a:rPr lang="en-US" sz="2000" dirty="0">
                <a:solidFill>
                  <a:schemeClr val="tx2"/>
                </a:solidFill>
              </a:rPr>
              <a:t>the answers might be. </a:t>
            </a:r>
          </a:p>
          <a:p>
            <a:pPr>
              <a:lnSpc>
                <a:spcPct val="100000"/>
              </a:lnSpc>
              <a:spcBef>
                <a:spcPts val="0"/>
              </a:spcBef>
              <a:spcAft>
                <a:spcPts val="1200"/>
              </a:spcAft>
            </a:pPr>
            <a:r>
              <a:rPr lang="en-US" sz="2000" dirty="0">
                <a:solidFill>
                  <a:schemeClr val="tx2"/>
                </a:solidFill>
              </a:rPr>
              <a:t>You will be able to check your answers when you </a:t>
            </a:r>
            <a:br>
              <a:rPr lang="en-US" sz="2000" dirty="0">
                <a:solidFill>
                  <a:schemeClr val="tx2"/>
                </a:solidFill>
              </a:rPr>
            </a:br>
            <a:r>
              <a:rPr lang="en-US" sz="2000" dirty="0">
                <a:solidFill>
                  <a:schemeClr val="tx2"/>
                </a:solidFill>
              </a:rPr>
              <a:t>return from your excursion. </a:t>
            </a:r>
          </a:p>
          <a:p>
            <a:pPr>
              <a:lnSpc>
                <a:spcPct val="100000"/>
              </a:lnSpc>
              <a:spcBef>
                <a:spcPts val="0"/>
              </a:spcBef>
              <a:spcAft>
                <a:spcPts val="1200"/>
              </a:spcAft>
            </a:pPr>
            <a:r>
              <a:rPr lang="en-US" sz="2000" dirty="0">
                <a:solidFill>
                  <a:schemeClr val="tx2"/>
                </a:solidFill>
              </a:rPr>
              <a:t>All the questions are in your activity books. Are you ready?</a:t>
            </a:r>
          </a:p>
        </p:txBody>
      </p:sp>
    </p:spTree>
    <p:extLst>
      <p:ext uri="{BB962C8B-B14F-4D97-AF65-F5344CB8AC3E}">
        <p14:creationId xmlns:p14="http://schemas.microsoft.com/office/powerpoint/2010/main" val="418518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3</a:t>
            </a:fld>
            <a:endParaRPr lang="en-US" dirty="0"/>
          </a:p>
        </p:txBody>
      </p:sp>
      <p:sp>
        <p:nvSpPr>
          <p:cNvPr id="10" name="TextBox 9"/>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4" name="Picture 3"/>
          <p:cNvPicPr>
            <a:picLocks noChangeAspect="1"/>
          </p:cNvPicPr>
          <p:nvPr/>
        </p:nvPicPr>
        <p:blipFill rotWithShape="1">
          <a:blip r:embed="rId4"/>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1191976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1586FC-7C64-8844-9D6E-CEEB1CBAA238}"/>
              </a:ext>
            </a:extLst>
          </p:cNvPr>
          <p:cNvPicPr>
            <a:picLocks noGrp="1" noChangeAspect="1"/>
          </p:cNvPicPr>
          <p:nvPr>
            <p:ph idx="4294967295"/>
          </p:nvPr>
        </p:nvPicPr>
        <p:blipFill rotWithShape="1">
          <a:blip r:embed="rId3"/>
          <a:srcRect l="3047" r="14805"/>
          <a:stretch/>
        </p:blipFill>
        <p:spPr>
          <a:xfrm>
            <a:off x="-1" y="0"/>
            <a:ext cx="12192001" cy="6858000"/>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679062" cy="810637"/>
          </a:xfrm>
          <a:prstGeom prst="rect">
            <a:avLst/>
          </a:prstGeom>
          <a:blipFill dpi="0" rotWithShape="1">
            <a:blip r:embed="rId4"/>
            <a:srcRect/>
            <a:stretch>
              <a:fillRect/>
            </a:stretch>
          </a:blipFill>
        </p:spPr>
        <p:txBody>
          <a:bodyPr/>
          <a:lstStyle/>
          <a:p>
            <a:r>
              <a:rPr lang="en-AU" sz="5400" dirty="0"/>
              <a:t>Sea cucumber</a:t>
            </a:r>
            <a:endParaRPr lang="en-US" sz="5400" dirty="0"/>
          </a:p>
        </p:txBody>
      </p:sp>
    </p:spTree>
    <p:extLst>
      <p:ext uri="{BB962C8B-B14F-4D97-AF65-F5344CB8AC3E}">
        <p14:creationId xmlns:p14="http://schemas.microsoft.com/office/powerpoint/2010/main" val="2094798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31</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pPr lvl="0" algn="ctr">
              <a:spcAft>
                <a:spcPts val="1800"/>
              </a:spcAft>
              <a:defRPr/>
            </a:pPr>
            <a:r>
              <a:rPr lang="en-US" sz="4400" dirty="0"/>
              <a:t>This is a</a:t>
            </a:r>
            <a:br>
              <a:rPr lang="en-US" sz="4400" dirty="0"/>
            </a:br>
            <a:r>
              <a:rPr lang="en-US" sz="4400" dirty="0"/>
              <a:t>sea cucumber. </a:t>
            </a:r>
          </a:p>
          <a:p>
            <a:pPr lvl="0" algn="ctr">
              <a:spcAft>
                <a:spcPts val="1800"/>
              </a:spcAft>
              <a:defRPr/>
            </a:pPr>
            <a:r>
              <a:rPr lang="en-US" sz="4400" dirty="0"/>
              <a:t>Do you think it looks like a cucumber?</a:t>
            </a:r>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3942876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32</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r>
              <a:rPr lang="en-US" dirty="0"/>
              <a:t>Is it alive? </a:t>
            </a:r>
          </a:p>
          <a:p>
            <a:r>
              <a:rPr lang="en-US" dirty="0"/>
              <a:t>How can </a:t>
            </a:r>
            <a:br>
              <a:rPr lang="en-US" dirty="0"/>
            </a:br>
            <a:r>
              <a:rPr lang="en-US" dirty="0"/>
              <a:t>you tell?</a:t>
            </a:r>
            <a:endParaRPr lang="en-AU" dirty="0"/>
          </a:p>
        </p:txBody>
      </p:sp>
      <p:pic>
        <p:nvPicPr>
          <p:cNvPr id="8" name="Picture Placeholder 4">
            <a:extLst>
              <a:ext uri="{FF2B5EF4-FFF2-40B4-BE49-F238E27FC236}">
                <a16:creationId xmlns:a16="http://schemas.microsoft.com/office/drawing/2014/main" id="{69BCA7A4-1804-494F-B774-1F4D0DD60F00}"/>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1075" b="11075"/>
          <a:stretch>
            <a:fillRect/>
          </a:stretch>
        </p:blipFill>
        <p:spPr>
          <a:xfrm>
            <a:off x="6286500" y="549274"/>
            <a:ext cx="5389563" cy="5594400"/>
          </a:xfrm>
          <a:prstGeom prst="rect">
            <a:avLst/>
          </a:prstGeom>
        </p:spPr>
      </p:pic>
    </p:spTree>
    <p:extLst>
      <p:ext uri="{BB962C8B-B14F-4D97-AF65-F5344CB8AC3E}">
        <p14:creationId xmlns:p14="http://schemas.microsoft.com/office/powerpoint/2010/main" val="1063775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DFFE68-A751-4D48-B464-4D06C830B755}"/>
              </a:ext>
            </a:extLst>
          </p:cNvPr>
          <p:cNvSpPr>
            <a:spLocks noGrp="1"/>
          </p:cNvSpPr>
          <p:nvPr>
            <p:ph type="sldNum" sz="quarter" idx="12"/>
          </p:nvPr>
        </p:nvSpPr>
        <p:spPr/>
        <p:txBody>
          <a:bodyPr/>
          <a:lstStyle/>
          <a:p>
            <a:pPr algn="r"/>
            <a:fld id="{275F0495-0EA6-8F48-9FDA-F603597FF733}" type="slidenum">
              <a:rPr lang="en-US" smtClean="0"/>
              <a:pPr algn="r"/>
              <a:t>33</a:t>
            </a:fld>
            <a:endParaRPr lang="en-US" dirty="0"/>
          </a:p>
        </p:txBody>
      </p:sp>
      <p:sp>
        <p:nvSpPr>
          <p:cNvPr id="3" name="Content Placeholder 2">
            <a:extLst>
              <a:ext uri="{FF2B5EF4-FFF2-40B4-BE49-F238E27FC236}">
                <a16:creationId xmlns:a16="http://schemas.microsoft.com/office/drawing/2014/main" id="{689A896A-9536-3846-AB52-9CDFD1004E03}"/>
              </a:ext>
            </a:extLst>
          </p:cNvPr>
          <p:cNvSpPr>
            <a:spLocks noGrp="1"/>
          </p:cNvSpPr>
          <p:nvPr>
            <p:ph idx="1"/>
          </p:nvPr>
        </p:nvSpPr>
        <p:spPr>
          <a:xfrm>
            <a:off x="953261" y="568361"/>
            <a:ext cx="4665661" cy="5594349"/>
          </a:xfrm>
        </p:spPr>
        <p:txBody>
          <a:bodyPr/>
          <a:lstStyle/>
          <a:p>
            <a:r>
              <a:rPr lang="en-US" dirty="0"/>
              <a:t>Where does </a:t>
            </a:r>
            <a:br>
              <a:rPr lang="en-US" dirty="0"/>
            </a:br>
            <a:r>
              <a:rPr lang="en-US" dirty="0"/>
              <a:t>it live? </a:t>
            </a:r>
          </a:p>
        </p:txBody>
      </p:sp>
      <p:pic>
        <p:nvPicPr>
          <p:cNvPr id="7" name="Picture Placeholder 6">
            <a:extLst>
              <a:ext uri="{FF2B5EF4-FFF2-40B4-BE49-F238E27FC236}">
                <a16:creationId xmlns:a16="http://schemas.microsoft.com/office/drawing/2014/main" id="{24C9A2AA-6FB2-F546-9ACF-4AC4501DF92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89" r="13889"/>
          <a:stretch/>
        </p:blipFill>
        <p:spPr>
          <a:prstGeom prst="rect">
            <a:avLst/>
          </a:prstGeom>
        </p:spPr>
      </p:pic>
    </p:spTree>
    <p:extLst>
      <p:ext uri="{BB962C8B-B14F-4D97-AF65-F5344CB8AC3E}">
        <p14:creationId xmlns:p14="http://schemas.microsoft.com/office/powerpoint/2010/main" val="40564132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r>
              <a:rPr lang="en-US" dirty="0"/>
              <a:t>What does </a:t>
            </a:r>
            <a:br>
              <a:rPr lang="en-US" dirty="0"/>
            </a:br>
            <a:r>
              <a:rPr lang="en-US" dirty="0"/>
              <a:t>it eat?</a:t>
            </a:r>
          </a:p>
        </p:txBody>
      </p:sp>
      <p:pic>
        <p:nvPicPr>
          <p:cNvPr id="8" name="Picture Placeholder 4">
            <a:extLst>
              <a:ext uri="{FF2B5EF4-FFF2-40B4-BE49-F238E27FC236}">
                <a16:creationId xmlns:a16="http://schemas.microsoft.com/office/drawing/2014/main" id="{69BCA7A4-1804-494F-B774-1F4D0DD60F00}"/>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1075" b="11075"/>
          <a:stretch>
            <a:fillRect/>
          </a:stretch>
        </p:blipFill>
        <p:spPr>
          <a:xfrm>
            <a:off x="6286500" y="549274"/>
            <a:ext cx="5389563" cy="5594400"/>
          </a:xfrm>
          <a:prstGeom prst="rect">
            <a:avLst/>
          </a:prstGeom>
        </p:spPr>
      </p:pic>
    </p:spTree>
    <p:extLst>
      <p:ext uri="{BB962C8B-B14F-4D97-AF65-F5344CB8AC3E}">
        <p14:creationId xmlns:p14="http://schemas.microsoft.com/office/powerpoint/2010/main" val="3992657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D013C2-13D4-884B-AC28-466C1B1EBB35}"/>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11976" b="1142"/>
          <a:stretch/>
        </p:blipFill>
        <p:spPr>
          <a:xfrm>
            <a:off x="0" y="-1"/>
            <a:ext cx="12192000" cy="6858001"/>
          </a:xfrm>
          <a:prstGeom prst="rect">
            <a:avLst/>
          </a:prstGeom>
        </p:spPr>
      </p:pic>
      <p:sp>
        <p:nvSpPr>
          <p:cNvPr id="8" name="TextBox 7">
            <a:extLst>
              <a:ext uri="{FF2B5EF4-FFF2-40B4-BE49-F238E27FC236}">
                <a16:creationId xmlns:a16="http://schemas.microsoft.com/office/drawing/2014/main" id="{0948E3CA-D9E9-7940-A71B-959BE525398F}"/>
              </a:ext>
            </a:extLst>
          </p:cNvPr>
          <p:cNvSpPr txBox="1"/>
          <p:nvPr/>
        </p:nvSpPr>
        <p:spPr>
          <a:xfrm>
            <a:off x="515937" y="2371150"/>
            <a:ext cx="5256901" cy="584775"/>
          </a:xfrm>
          <a:prstGeom prst="rect">
            <a:avLst/>
          </a:prstGeom>
          <a:solidFill>
            <a:schemeClr val="accent1"/>
          </a:solidFill>
          <a:ln>
            <a:noFill/>
          </a:ln>
        </p:spPr>
        <p:txBody>
          <a:bodyPr wrap="square" rtlCol="0">
            <a:spAutoFit/>
          </a:bodyPr>
          <a:lstStyle/>
          <a:p>
            <a:r>
              <a:rPr lang="en-AU" sz="3200" dirty="0">
                <a:solidFill>
                  <a:schemeClr val="tx2"/>
                </a:solidFill>
              </a:rPr>
              <a:t>vacuum cleaners of the sea.</a:t>
            </a:r>
          </a:p>
        </p:txBody>
      </p:sp>
      <p:sp>
        <p:nvSpPr>
          <p:cNvPr id="9" name="TextBox 8">
            <a:extLst>
              <a:ext uri="{FF2B5EF4-FFF2-40B4-BE49-F238E27FC236}">
                <a16:creationId xmlns:a16="http://schemas.microsoft.com/office/drawing/2014/main" id="{6926A276-35AF-4642-A97F-BCC54F87103A}"/>
              </a:ext>
            </a:extLst>
          </p:cNvPr>
          <p:cNvSpPr txBox="1"/>
          <p:nvPr/>
        </p:nvSpPr>
        <p:spPr>
          <a:xfrm>
            <a:off x="515937" y="1732172"/>
            <a:ext cx="5400121" cy="588715"/>
          </a:xfrm>
          <a:prstGeom prst="rect">
            <a:avLst/>
          </a:prstGeom>
          <a:solidFill>
            <a:schemeClr val="accent1"/>
          </a:solidFill>
          <a:ln>
            <a:noFill/>
          </a:ln>
        </p:spPr>
        <p:txBody>
          <a:bodyPr wrap="square" rtlCol="0">
            <a:spAutoFit/>
          </a:bodyPr>
          <a:lstStyle/>
          <a:p>
            <a:r>
              <a:rPr lang="en-AU" sz="3200" i="1" dirty="0">
                <a:solidFill>
                  <a:schemeClr val="tx2"/>
                </a:solidFill>
              </a:rPr>
              <a:t>Hint: </a:t>
            </a:r>
            <a:r>
              <a:rPr lang="en-AU" sz="3200" dirty="0">
                <a:solidFill>
                  <a:schemeClr val="tx2"/>
                </a:solidFill>
              </a:rPr>
              <a:t>Sea cucumbers are the</a:t>
            </a:r>
          </a:p>
        </p:txBody>
      </p:sp>
    </p:spTree>
    <p:extLst>
      <p:ext uri="{BB962C8B-B14F-4D97-AF65-F5344CB8AC3E}">
        <p14:creationId xmlns:p14="http://schemas.microsoft.com/office/powerpoint/2010/main" val="2467327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36</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r>
              <a:rPr lang="en-US" dirty="0"/>
              <a:t>Sea cucumbers keep the sand clean and filtered.</a:t>
            </a:r>
            <a:endParaRPr lang="en-AU" sz="2000" dirty="0"/>
          </a:p>
        </p:txBody>
      </p:sp>
      <p:pic>
        <p:nvPicPr>
          <p:cNvPr id="8" name="Picture Placeholder 4">
            <a:extLst>
              <a:ext uri="{FF2B5EF4-FFF2-40B4-BE49-F238E27FC236}">
                <a16:creationId xmlns:a16="http://schemas.microsoft.com/office/drawing/2014/main" id="{69BCA7A4-1804-494F-B774-1F4D0DD60F00}"/>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1075" b="11075"/>
          <a:stretch>
            <a:fillRect/>
          </a:stretch>
        </p:blipFill>
        <p:spPr>
          <a:xfrm>
            <a:off x="6286500" y="549274"/>
            <a:ext cx="5389563" cy="5594400"/>
          </a:xfrm>
          <a:prstGeom prst="rect">
            <a:avLst/>
          </a:prstGeom>
        </p:spPr>
      </p:pic>
    </p:spTree>
    <p:extLst>
      <p:ext uri="{BB962C8B-B14F-4D97-AF65-F5344CB8AC3E}">
        <p14:creationId xmlns:p14="http://schemas.microsoft.com/office/powerpoint/2010/main" val="379429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1B7106-53E0-494D-B2B6-678235F5CC11}"/>
              </a:ext>
            </a:extLst>
          </p:cNvPr>
          <p:cNvSpPr>
            <a:spLocks noGrp="1"/>
          </p:cNvSpPr>
          <p:nvPr>
            <p:ph type="sldNum" sz="quarter" idx="13"/>
          </p:nvPr>
        </p:nvSpPr>
        <p:spPr/>
        <p:txBody>
          <a:bodyPr/>
          <a:lstStyle/>
          <a:p>
            <a:pPr algn="r"/>
            <a:fld id="{275F0495-0EA6-8F48-9FDA-F603597FF733}" type="slidenum">
              <a:rPr lang="en-US" smtClean="0"/>
              <a:pPr algn="r"/>
              <a:t>37</a:t>
            </a:fld>
            <a:endParaRPr lang="en-US" dirty="0"/>
          </a:p>
        </p:txBody>
      </p:sp>
      <p:pic>
        <p:nvPicPr>
          <p:cNvPr id="4" name="Picture 3">
            <a:hlinkClick r:id="rId4"/>
            <a:extLst>
              <a:ext uri="{FF2B5EF4-FFF2-40B4-BE49-F238E27FC236}">
                <a16:creationId xmlns:a16="http://schemas.microsoft.com/office/drawing/2014/main" id="{EAF6BDAC-09E3-6545-B3DF-CB8D09AEDFF3}"/>
              </a:ext>
            </a:extLst>
          </p:cNvPr>
          <p:cNvPicPr>
            <a:picLocks noChangeAspect="1"/>
          </p:cNvPicPr>
          <p:nvPr/>
        </p:nvPicPr>
        <p:blipFill>
          <a:blip r:embed="rId5"/>
          <a:stretch>
            <a:fillRect/>
          </a:stretch>
        </p:blipFill>
        <p:spPr>
          <a:xfrm>
            <a:off x="5103447" y="908941"/>
            <a:ext cx="6109907" cy="4841813"/>
          </a:xfrm>
          <a:prstGeom prst="rect">
            <a:avLst/>
          </a:prstGeom>
          <a:ln w="38100">
            <a:noFill/>
          </a:ln>
        </p:spPr>
      </p:pic>
      <p:sp>
        <p:nvSpPr>
          <p:cNvPr id="5" name="Rectangle 4">
            <a:extLst>
              <a:ext uri="{FF2B5EF4-FFF2-40B4-BE49-F238E27FC236}">
                <a16:creationId xmlns:a16="http://schemas.microsoft.com/office/drawing/2014/main" id="{10FC3445-1754-A24B-AA2A-A651F974A915}"/>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605827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p:txBody>
          <a:bodyPr/>
          <a:lstStyle/>
          <a:p>
            <a:pPr algn="ctr"/>
            <a:r>
              <a:rPr lang="en-AU" sz="5400" dirty="0"/>
              <a:t>Why count sea cucumbers?</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38</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1769032"/>
            <a:ext cx="4147000" cy="4163304"/>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1769032"/>
            <a:ext cx="3897999" cy="417511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1780847"/>
            <a:ext cx="4147001" cy="4172968"/>
          </a:xfrm>
          <a:prstGeom prst="rect">
            <a:avLst/>
          </a:prstGeom>
        </p:spPr>
      </p:pic>
    </p:spTree>
    <p:extLst>
      <p:ext uri="{BB962C8B-B14F-4D97-AF65-F5344CB8AC3E}">
        <p14:creationId xmlns:p14="http://schemas.microsoft.com/office/powerpoint/2010/main" val="12357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49512E-E631-9648-868D-7CD29AE9D9DD}"/>
              </a:ext>
            </a:extLst>
          </p:cNvPr>
          <p:cNvSpPr>
            <a:spLocks noGrp="1"/>
          </p:cNvSpPr>
          <p:nvPr>
            <p:ph type="body" sz="quarter" idx="12"/>
          </p:nvPr>
        </p:nvSpPr>
        <p:spPr/>
        <p:txBody>
          <a:bodyPr/>
          <a:lstStyle/>
          <a:p>
            <a:r>
              <a:rPr lang="en-US" dirty="0"/>
              <a:t>Sea cucumbers </a:t>
            </a:r>
          </a:p>
          <a:p>
            <a:r>
              <a:rPr lang="en-US" dirty="0"/>
              <a:t>= </a:t>
            </a:r>
            <a:r>
              <a:rPr lang="en-US" dirty="0" smtClean="0"/>
              <a:t>clean </a:t>
            </a:r>
            <a:r>
              <a:rPr lang="en-US" dirty="0"/>
              <a:t>sand </a:t>
            </a:r>
          </a:p>
          <a:p>
            <a:r>
              <a:rPr lang="en-US" dirty="0"/>
              <a:t>= </a:t>
            </a:r>
            <a:r>
              <a:rPr lang="en-US" dirty="0" smtClean="0"/>
              <a:t>healthy </a:t>
            </a:r>
            <a:r>
              <a:rPr lang="en-US" dirty="0"/>
              <a:t>r</a:t>
            </a:r>
            <a:r>
              <a:rPr lang="en-US" dirty="0" smtClean="0"/>
              <a:t>eef </a:t>
            </a:r>
            <a:r>
              <a:rPr lang="en-US" dirty="0">
                <a:sym typeface="Wingdings" panose="05000000000000000000" pitchFamily="2" charset="2"/>
              </a:rPr>
              <a:t></a:t>
            </a:r>
            <a:r>
              <a:rPr lang="en-US" dirty="0"/>
              <a:t> </a:t>
            </a:r>
          </a:p>
        </p:txBody>
      </p:sp>
      <p:sp>
        <p:nvSpPr>
          <p:cNvPr id="3" name="Slide Number Placeholder 2">
            <a:extLst>
              <a:ext uri="{FF2B5EF4-FFF2-40B4-BE49-F238E27FC236}">
                <a16:creationId xmlns:a16="http://schemas.microsoft.com/office/drawing/2014/main" id="{71AF9B2C-DFE1-8349-985A-6599D04D71BA}"/>
              </a:ext>
            </a:extLst>
          </p:cNvPr>
          <p:cNvSpPr>
            <a:spLocks noGrp="1"/>
          </p:cNvSpPr>
          <p:nvPr>
            <p:ph type="sldNum" sz="quarter" idx="13"/>
          </p:nvPr>
        </p:nvSpPr>
        <p:spPr/>
        <p:txBody>
          <a:bodyPr/>
          <a:lstStyle/>
          <a:p>
            <a:pPr algn="r"/>
            <a:fld id="{275F0495-0EA6-8F48-9FDA-F603597FF733}" type="slidenum">
              <a:rPr lang="en-US" smtClean="0"/>
              <a:pPr algn="r"/>
              <a:t>39</a:t>
            </a:fld>
            <a:endParaRPr lang="en-US" dirty="0"/>
          </a:p>
        </p:txBody>
      </p:sp>
    </p:spTree>
    <p:extLst>
      <p:ext uri="{BB962C8B-B14F-4D97-AF65-F5344CB8AC3E}">
        <p14:creationId xmlns:p14="http://schemas.microsoft.com/office/powerpoint/2010/main" val="673422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4</a:t>
            </a:fld>
            <a:endParaRPr lang="en-US" dirty="0"/>
          </a:p>
        </p:txBody>
      </p:sp>
      <p:pic>
        <p:nvPicPr>
          <p:cNvPr id="3" name="Picture 2"/>
          <p:cNvPicPr>
            <a:picLocks noChangeAspect="1"/>
          </p:cNvPicPr>
          <p:nvPr/>
        </p:nvPicPr>
        <p:blipFill>
          <a:blip r:embed="rId4"/>
          <a:stretch>
            <a:fillRect/>
          </a:stretch>
        </p:blipFill>
        <p:spPr>
          <a:xfrm>
            <a:off x="6197425" y="1050668"/>
            <a:ext cx="5470874" cy="4315132"/>
          </a:xfrm>
          <a:prstGeom prst="rect">
            <a:avLst/>
          </a:prstGeom>
        </p:spPr>
      </p:pic>
      <p:sp>
        <p:nvSpPr>
          <p:cNvPr id="5" name="Rectangle 4"/>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T</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a:t>
            </a:r>
            <a:r>
              <a:rPr lang="en-AU" sz="2000" dirty="0" smtClean="0">
                <a:solidFill>
                  <a:srgbClr val="000000"/>
                </a:solidFill>
                <a:latin typeface="Arial Body"/>
                <a:ea typeface="Times New Roman" panose="02020603050405020304" pitchFamily="18" charset="0"/>
                <a:cs typeface="Times New Roman" panose="02020603050405020304" pitchFamily="18" charset="0"/>
              </a:rPr>
              <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09035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40</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dirty="0"/>
              <a:t>Who is counting </a:t>
            </a:r>
            <a:br>
              <a:rPr lang="en-AU" dirty="0"/>
            </a:br>
            <a:r>
              <a:rPr lang="en-AU" dirty="0"/>
              <a:t>the sea </a:t>
            </a:r>
            <a:br>
              <a:rPr lang="en-AU" dirty="0"/>
            </a:br>
            <a:r>
              <a:rPr lang="en-AU" dirty="0"/>
              <a:t>cucumbers?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011" y="549224"/>
            <a:ext cx="3949701" cy="5586916"/>
          </a:xfrm>
          <a:prstGeom prst="rect">
            <a:avLst/>
          </a:prstGeom>
        </p:spPr>
      </p:pic>
    </p:spTree>
    <p:extLst>
      <p:ext uri="{BB962C8B-B14F-4D97-AF65-F5344CB8AC3E}">
        <p14:creationId xmlns:p14="http://schemas.microsoft.com/office/powerpoint/2010/main" val="589071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6"/>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Giant clam</a:t>
            </a:r>
            <a:endParaRPr lang="en-US" sz="5400" dirty="0"/>
          </a:p>
        </p:txBody>
      </p:sp>
      <p:sp>
        <p:nvSpPr>
          <p:cNvPr id="7" name="Oval 6">
            <a:extLst>
              <a:ext uri="{FF2B5EF4-FFF2-40B4-BE49-F238E27FC236}">
                <a16:creationId xmlns:a16="http://schemas.microsoft.com/office/drawing/2014/main" id="{9AE00D93-E084-C24F-A849-B577075A15D0}"/>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8393FE9-969E-C34D-98E8-B212850E4704}"/>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3996552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cstate="hqprint">
            <a:extLst>
              <a:ext uri="{28A0092B-C50C-407E-A947-70E740481C1C}">
                <a14:useLocalDpi xmlns:a14="http://schemas.microsoft.com/office/drawing/2010/main" val="0"/>
              </a:ext>
            </a:extLst>
          </a:blip>
          <a:srcRect t="7522" b="7522"/>
          <a:stretch/>
        </p:blipFill>
        <p:spPr>
          <a:xfrm>
            <a:off x="0" y="0"/>
            <a:ext cx="12192000" cy="6858000"/>
          </a:xfrm>
          <a:prstGeom prst="rect">
            <a:avLst/>
          </a:prstGeom>
        </p:spPr>
      </p:pic>
    </p:spTree>
    <p:extLst>
      <p:ext uri="{BB962C8B-B14F-4D97-AF65-F5344CB8AC3E}">
        <p14:creationId xmlns:p14="http://schemas.microsoft.com/office/powerpoint/2010/main" val="3641036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3978D-2E08-114A-B68F-68CF8B7E5A8F}"/>
              </a:ext>
            </a:extLst>
          </p:cNvPr>
          <p:cNvSpPr>
            <a:spLocks noGrp="1"/>
          </p:cNvSpPr>
          <p:nvPr>
            <p:ph type="sldNum" sz="quarter" idx="12"/>
          </p:nvPr>
        </p:nvSpPr>
        <p:spPr/>
        <p:txBody>
          <a:bodyPr/>
          <a:lstStyle/>
          <a:p>
            <a:pPr algn="r"/>
            <a:fld id="{275F0495-0EA6-8F48-9FDA-F603597FF733}" type="slidenum">
              <a:rPr lang="en-US" smtClean="0"/>
              <a:pPr algn="r"/>
              <a:t>43</a:t>
            </a:fld>
            <a:endParaRPr lang="en-US" dirty="0"/>
          </a:p>
        </p:txBody>
      </p:sp>
      <p:sp>
        <p:nvSpPr>
          <p:cNvPr id="5" name="Content Placeholder 4">
            <a:extLst>
              <a:ext uri="{FF2B5EF4-FFF2-40B4-BE49-F238E27FC236}">
                <a16:creationId xmlns:a16="http://schemas.microsoft.com/office/drawing/2014/main" id="{07AF19A4-D293-BC46-A11C-204021429FB3}"/>
              </a:ext>
            </a:extLst>
          </p:cNvPr>
          <p:cNvSpPr>
            <a:spLocks noGrp="1"/>
          </p:cNvSpPr>
          <p:nvPr>
            <p:ph idx="1"/>
          </p:nvPr>
        </p:nvSpPr>
        <p:spPr/>
        <p:txBody>
          <a:bodyPr/>
          <a:lstStyle/>
          <a:p>
            <a:r>
              <a:rPr lang="en-US" dirty="0"/>
              <a:t>Can you make a giant clam shape with your hands?</a:t>
            </a:r>
            <a:endParaRPr lang="en-AU" dirty="0"/>
          </a:p>
        </p:txBody>
      </p:sp>
      <p:pic>
        <p:nvPicPr>
          <p:cNvPr id="7" name="Picture Placeholder 6">
            <a:extLst>
              <a:ext uri="{FF2B5EF4-FFF2-40B4-BE49-F238E27FC236}">
                <a16:creationId xmlns:a16="http://schemas.microsoft.com/office/drawing/2014/main" id="{98F56351-66A8-A04F-924F-13778E4F9C2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283" r="6283"/>
          <a:stretch/>
        </p:blipFill>
        <p:spPr>
          <a:prstGeom prst="rect">
            <a:avLst/>
          </a:prstGeom>
        </p:spPr>
      </p:pic>
    </p:spTree>
    <p:extLst>
      <p:ext uri="{BB962C8B-B14F-4D97-AF65-F5344CB8AC3E}">
        <p14:creationId xmlns:p14="http://schemas.microsoft.com/office/powerpoint/2010/main" val="20696763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44</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t>It has two halves.</a:t>
            </a:r>
          </a:p>
          <a:p>
            <a:r>
              <a:rPr lang="en-US" sz="3200" dirty="0"/>
              <a:t>Use one hand as the </a:t>
            </a:r>
            <a:br>
              <a:rPr lang="en-US" sz="3200" dirty="0"/>
            </a:br>
            <a:r>
              <a:rPr lang="en-US" sz="3200" dirty="0"/>
              <a:t>first half, and the other hand as the second half. </a:t>
            </a:r>
          </a:p>
          <a:p>
            <a:r>
              <a:rPr lang="en-US" sz="3200" dirty="0"/>
              <a:t>Join your hands at the wrist. </a:t>
            </a:r>
          </a:p>
          <a:p>
            <a:r>
              <a:rPr lang="en-US" sz="3200" dirty="0"/>
              <a:t>That's it!</a:t>
            </a:r>
          </a:p>
        </p:txBody>
      </p:sp>
      <p:pic>
        <p:nvPicPr>
          <p:cNvPr id="7" name="Picture Placeholder 6">
            <a:extLst>
              <a:ext uri="{FF2B5EF4-FFF2-40B4-BE49-F238E27FC236}">
                <a16:creationId xmlns:a16="http://schemas.microsoft.com/office/drawing/2014/main" id="{A9611920-5E5E-9C43-B6B4-59D65479644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Tree>
    <p:extLst>
      <p:ext uri="{BB962C8B-B14F-4D97-AF65-F5344CB8AC3E}">
        <p14:creationId xmlns:p14="http://schemas.microsoft.com/office/powerpoint/2010/main" val="9233492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45</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r>
              <a:rPr lang="en-US" dirty="0">
                <a:solidFill>
                  <a:schemeClr val="bg1"/>
                </a:solidFill>
              </a:rPr>
              <a:t> </a:t>
            </a:r>
            <a:r>
              <a:rPr lang="en-US" dirty="0"/>
              <a:t>The shell is thick and wavy shaped.</a:t>
            </a:r>
          </a:p>
        </p:txBody>
      </p:sp>
      <p:pic>
        <p:nvPicPr>
          <p:cNvPr id="7" name="Picture Placeholder 6">
            <a:extLst>
              <a:ext uri="{FF2B5EF4-FFF2-40B4-BE49-F238E27FC236}">
                <a16:creationId xmlns:a16="http://schemas.microsoft.com/office/drawing/2014/main" id="{3663D896-4590-F144-BFC7-0280836A0A2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916" r="11916"/>
          <a:stretch/>
        </p:blipFill>
        <p:spPr>
          <a:prstGeom prst="rect">
            <a:avLst/>
          </a:prstGeom>
        </p:spPr>
      </p:pic>
    </p:spTree>
    <p:extLst>
      <p:ext uri="{BB962C8B-B14F-4D97-AF65-F5344CB8AC3E}">
        <p14:creationId xmlns:p14="http://schemas.microsoft.com/office/powerpoint/2010/main" val="1155201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46</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r>
              <a:rPr lang="en-AU" dirty="0"/>
              <a:t>Where can you find a giant clam?</a:t>
            </a:r>
          </a:p>
        </p:txBody>
      </p:sp>
      <p:pic>
        <p:nvPicPr>
          <p:cNvPr id="8" name="Picture Placeholder 7">
            <a:extLst>
              <a:ext uri="{FF2B5EF4-FFF2-40B4-BE49-F238E27FC236}">
                <a16:creationId xmlns:a16="http://schemas.microsoft.com/office/drawing/2014/main" id="{9F04B409-E9CD-CE41-A414-303E8332983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6746" b="16746"/>
          <a:stretch/>
        </p:blipFill>
        <p:spPr>
          <a:prstGeom prst="rect">
            <a:avLst/>
          </a:prstGeom>
        </p:spPr>
      </p:pic>
    </p:spTree>
    <p:extLst>
      <p:ext uri="{BB962C8B-B14F-4D97-AF65-F5344CB8AC3E}">
        <p14:creationId xmlns:p14="http://schemas.microsoft.com/office/powerpoint/2010/main" val="7798328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t>How big do giant clams grow to? </a:t>
            </a:r>
          </a:p>
        </p:txBody>
      </p:sp>
      <p:pic>
        <p:nvPicPr>
          <p:cNvPr id="7" name="Picture Placeholder 6">
            <a:extLst>
              <a:ext uri="{FF2B5EF4-FFF2-40B4-BE49-F238E27FC236}">
                <a16:creationId xmlns:a16="http://schemas.microsoft.com/office/drawing/2014/main" id="{A9611920-5E5E-9C43-B6B4-59D65479644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Tree>
    <p:extLst>
      <p:ext uri="{BB962C8B-B14F-4D97-AF65-F5344CB8AC3E}">
        <p14:creationId xmlns:p14="http://schemas.microsoft.com/office/powerpoint/2010/main" val="3775346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48</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r>
              <a:rPr lang="en-US" dirty="0"/>
              <a:t>For this survey, we only count the giant clams that are bigger than 30cm. </a:t>
            </a:r>
          </a:p>
        </p:txBody>
      </p:sp>
      <p:pic>
        <p:nvPicPr>
          <p:cNvPr id="7" name="Picture Placeholder 6">
            <a:extLst>
              <a:ext uri="{FF2B5EF4-FFF2-40B4-BE49-F238E27FC236}">
                <a16:creationId xmlns:a16="http://schemas.microsoft.com/office/drawing/2014/main" id="{3663D896-4590-F144-BFC7-0280836A0A2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916" r="11916"/>
          <a:stretch/>
        </p:blipFill>
        <p:spPr>
          <a:prstGeom prst="rect">
            <a:avLst/>
          </a:prstGeom>
        </p:spPr>
      </p:pic>
    </p:spTree>
    <p:extLst>
      <p:ext uri="{BB962C8B-B14F-4D97-AF65-F5344CB8AC3E}">
        <p14:creationId xmlns:p14="http://schemas.microsoft.com/office/powerpoint/2010/main" val="3536023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BBFCB4-C3B0-F541-AA83-E40DB1EEB3F9}"/>
              </a:ext>
            </a:extLst>
          </p:cNvPr>
          <p:cNvSpPr>
            <a:spLocks noGrp="1"/>
          </p:cNvSpPr>
          <p:nvPr>
            <p:ph type="title"/>
          </p:nvPr>
        </p:nvSpPr>
        <p:spPr/>
        <p:txBody>
          <a:bodyPr/>
          <a:lstStyle/>
          <a:p>
            <a:pPr algn="ctr"/>
            <a:r>
              <a:rPr lang="en-AU" sz="5400" dirty="0"/>
              <a:t>Why count giant clams?</a:t>
            </a:r>
          </a:p>
        </p:txBody>
      </p:sp>
      <p:sp>
        <p:nvSpPr>
          <p:cNvPr id="4" name="Slide Number Placeholder 3">
            <a:extLst>
              <a:ext uri="{FF2B5EF4-FFF2-40B4-BE49-F238E27FC236}">
                <a16:creationId xmlns:a16="http://schemas.microsoft.com/office/drawing/2014/main" id="{8075C790-2CA5-7E48-92F8-173DF2354199}"/>
              </a:ext>
            </a:extLst>
          </p:cNvPr>
          <p:cNvSpPr>
            <a:spLocks noGrp="1"/>
          </p:cNvSpPr>
          <p:nvPr>
            <p:ph type="sldNum" sz="quarter" idx="12"/>
          </p:nvPr>
        </p:nvSpPr>
        <p:spPr/>
        <p:txBody>
          <a:bodyPr/>
          <a:lstStyle/>
          <a:p>
            <a:pPr algn="r"/>
            <a:fld id="{A23E3DB6-7D61-2E4C-8C80-E9322AEA1496}" type="slidenum">
              <a:rPr lang="en-US" smtClean="0"/>
              <a:pPr algn="r"/>
              <a:t>49</a:t>
            </a:fld>
            <a:endParaRPr lang="en-US" dirty="0"/>
          </a:p>
        </p:txBody>
      </p:sp>
      <p:pic>
        <p:nvPicPr>
          <p:cNvPr id="6" name="Picture 5">
            <a:extLst>
              <a:ext uri="{FF2B5EF4-FFF2-40B4-BE49-F238E27FC236}">
                <a16:creationId xmlns:a16="http://schemas.microsoft.com/office/drawing/2014/main" id="{77E88AF7-840F-1E49-9571-F58345E28978}"/>
              </a:ext>
            </a:extLst>
          </p:cNvPr>
          <p:cNvPicPr>
            <a:picLocks noChangeAspect="1"/>
          </p:cNvPicPr>
          <p:nvPr/>
        </p:nvPicPr>
        <p:blipFill>
          <a:blip r:embed="rId4"/>
          <a:stretch>
            <a:fillRect/>
          </a:stretch>
        </p:blipFill>
        <p:spPr>
          <a:xfrm>
            <a:off x="3111605" y="2434202"/>
            <a:ext cx="5968790" cy="1989596"/>
          </a:xfrm>
          <a:prstGeom prst="rect">
            <a:avLst/>
          </a:prstGeom>
          <a:ln>
            <a:solidFill>
              <a:schemeClr val="bg1"/>
            </a:solidFill>
          </a:ln>
        </p:spPr>
      </p:pic>
    </p:spTree>
    <p:extLst>
      <p:ext uri="{BB962C8B-B14F-4D97-AF65-F5344CB8AC3E}">
        <p14:creationId xmlns:p14="http://schemas.microsoft.com/office/powerpoint/2010/main" val="180379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5</a:t>
            </a:fld>
            <a:endParaRPr lang="en-US" dirty="0"/>
          </a:p>
        </p:txBody>
      </p:sp>
    </p:spTree>
    <p:extLst>
      <p:ext uri="{BB962C8B-B14F-4D97-AF65-F5344CB8AC3E}">
        <p14:creationId xmlns:p14="http://schemas.microsoft.com/office/powerpoint/2010/main" val="7445187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B0A56C-0C5B-5345-82E8-ECBC97E62B5A}"/>
              </a:ext>
            </a:extLst>
          </p:cNvPr>
          <p:cNvSpPr>
            <a:spLocks noGrp="1"/>
          </p:cNvSpPr>
          <p:nvPr>
            <p:ph type="sldNum" sz="quarter" idx="12"/>
          </p:nvPr>
        </p:nvSpPr>
        <p:spPr/>
        <p:txBody>
          <a:bodyPr/>
          <a:lstStyle/>
          <a:p>
            <a:pPr algn="r"/>
            <a:fld id="{275F0495-0EA6-8F48-9FDA-F603597FF733}" type="slidenum">
              <a:rPr lang="en-US" smtClean="0"/>
              <a:pPr algn="r"/>
              <a:t>50</a:t>
            </a:fld>
            <a:endParaRPr lang="en-US" dirty="0"/>
          </a:p>
        </p:txBody>
      </p:sp>
      <p:sp>
        <p:nvSpPr>
          <p:cNvPr id="3" name="Content Placeholder 2">
            <a:extLst>
              <a:ext uri="{FF2B5EF4-FFF2-40B4-BE49-F238E27FC236}">
                <a16:creationId xmlns:a16="http://schemas.microsoft.com/office/drawing/2014/main" id="{A1D70B78-0EE1-9842-8A87-4E1E1228ABBB}"/>
              </a:ext>
            </a:extLst>
          </p:cNvPr>
          <p:cNvSpPr>
            <a:spLocks noGrp="1"/>
          </p:cNvSpPr>
          <p:nvPr>
            <p:ph idx="1"/>
          </p:nvPr>
        </p:nvSpPr>
        <p:spPr/>
        <p:txBody>
          <a:bodyPr/>
          <a:lstStyle/>
          <a:p>
            <a:pPr algn="ctr">
              <a:spcAft>
                <a:spcPts val="1800"/>
              </a:spcAft>
            </a:pPr>
            <a:r>
              <a:rPr lang="en-US" sz="3200" dirty="0"/>
              <a:t>If we know where they </a:t>
            </a:r>
            <a:br>
              <a:rPr lang="en-US" sz="3200" dirty="0"/>
            </a:br>
            <a:r>
              <a:rPr lang="en-US" sz="3200" dirty="0"/>
              <a:t>are, we can look after them and protect them.</a:t>
            </a:r>
          </a:p>
          <a:p>
            <a:pPr algn="ctr">
              <a:spcAft>
                <a:spcPts val="1800"/>
              </a:spcAft>
            </a:pPr>
            <a:r>
              <a:rPr lang="en-US" sz="3200" dirty="0"/>
              <a:t>They are</a:t>
            </a:r>
            <a:r>
              <a:rPr lang="en-US" sz="3200" b="1" u="sng" dirty="0"/>
              <a:t/>
            </a:r>
            <a:br>
              <a:rPr lang="en-US" sz="3200" b="1" u="sng" dirty="0"/>
            </a:br>
            <a:r>
              <a:rPr lang="en-US" sz="3200" b="1" u="sng" dirty="0" smtClean="0"/>
              <a:t>VULNERABLE</a:t>
            </a:r>
            <a:br>
              <a:rPr lang="en-US" sz="3200" b="1" u="sng" dirty="0" smtClean="0"/>
            </a:br>
            <a:r>
              <a:rPr lang="en-US" sz="3200" b="1" u="sng" dirty="0" smtClean="0"/>
              <a:t>TO EXTINCTION</a:t>
            </a:r>
          </a:p>
          <a:p>
            <a:pPr algn="ctr">
              <a:spcAft>
                <a:spcPts val="1800"/>
              </a:spcAft>
            </a:pPr>
            <a:r>
              <a:rPr lang="en-US" sz="3200" dirty="0" smtClean="0"/>
              <a:t>Only </a:t>
            </a:r>
            <a:r>
              <a:rPr lang="en-US" sz="3200" dirty="0"/>
              <a:t>count the clams </a:t>
            </a:r>
            <a:br>
              <a:rPr lang="en-US" sz="3200" dirty="0"/>
            </a:br>
            <a:r>
              <a:rPr lang="en-US" sz="3200" dirty="0"/>
              <a:t>that are bigger than a </a:t>
            </a:r>
            <a:br>
              <a:rPr lang="en-US" sz="3200" dirty="0"/>
            </a:br>
            <a:r>
              <a:rPr lang="en-US" sz="3200" dirty="0"/>
              <a:t>ruler (&gt;30cm).</a:t>
            </a:r>
          </a:p>
        </p:txBody>
      </p:sp>
      <p:pic>
        <p:nvPicPr>
          <p:cNvPr id="7" name="Picture Placeholder 6">
            <a:extLst>
              <a:ext uri="{FF2B5EF4-FFF2-40B4-BE49-F238E27FC236}">
                <a16:creationId xmlns:a16="http://schemas.microsoft.com/office/drawing/2014/main" id="{05178FDC-4CB2-E947-9EC2-9CC3128DB2B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4689" r="4689"/>
          <a:stretch/>
        </p:blipFill>
        <p:spPr>
          <a:prstGeom prst="rect">
            <a:avLst/>
          </a:prstGeom>
        </p:spPr>
      </p:pic>
    </p:spTree>
    <p:extLst>
      <p:ext uri="{BB962C8B-B14F-4D97-AF65-F5344CB8AC3E}">
        <p14:creationId xmlns:p14="http://schemas.microsoft.com/office/powerpoint/2010/main" val="13940676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51</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dirty="0"/>
              <a:t>Who is counting the giant clams?</a:t>
            </a:r>
          </a:p>
          <a:p>
            <a:pPr>
              <a:spcAft>
                <a:spcPts val="1800"/>
              </a:spcAft>
            </a:pPr>
            <a:r>
              <a:rPr lang="en-AU" sz="3200" dirty="0"/>
              <a:t>&gt;30cm</a:t>
            </a:r>
            <a:br>
              <a:rPr lang="en-AU" sz="3200" dirty="0"/>
            </a:br>
            <a:r>
              <a:rPr lang="en-AU" sz="3200" dirty="0"/>
              <a:t>(Bigger than a ruler)</a:t>
            </a:r>
            <a:endParaRPr lang="en-AU" sz="11000" dirty="0"/>
          </a:p>
        </p:txBody>
      </p:sp>
      <p:pic>
        <p:nvPicPr>
          <p:cNvPr id="7" name="Picture Placeholder 15">
            <a:extLst>
              <a:ext uri="{FF2B5EF4-FFF2-40B4-BE49-F238E27FC236}">
                <a16:creationId xmlns:a16="http://schemas.microsoft.com/office/drawing/2014/main" id="{23E7412D-C554-AA46-AC36-D925FADE982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83762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t>Anemonefish</a:t>
            </a:r>
          </a:p>
        </p:txBody>
      </p:sp>
    </p:spTree>
    <p:extLst>
      <p:ext uri="{BB962C8B-B14F-4D97-AF65-F5344CB8AC3E}">
        <p14:creationId xmlns:p14="http://schemas.microsoft.com/office/powerpoint/2010/main" val="488795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4CF6FE-022E-7145-86A9-5AB15D7FE9FD}"/>
              </a:ext>
            </a:extLst>
          </p:cNvPr>
          <p:cNvSpPr>
            <a:spLocks noGrp="1"/>
          </p:cNvSpPr>
          <p:nvPr>
            <p:ph type="sldNum" sz="quarter" idx="12"/>
          </p:nvPr>
        </p:nvSpPr>
        <p:spPr/>
        <p:txBody>
          <a:bodyPr/>
          <a:lstStyle/>
          <a:p>
            <a:pPr algn="r"/>
            <a:fld id="{275F0495-0EA6-8F48-9FDA-F603597FF733}" type="slidenum">
              <a:rPr lang="en-US" smtClean="0"/>
              <a:pPr algn="r"/>
              <a:t>53</a:t>
            </a:fld>
            <a:endParaRPr lang="en-US" dirty="0"/>
          </a:p>
        </p:txBody>
      </p:sp>
      <p:sp>
        <p:nvSpPr>
          <p:cNvPr id="3" name="Content Placeholder 2">
            <a:extLst>
              <a:ext uri="{FF2B5EF4-FFF2-40B4-BE49-F238E27FC236}">
                <a16:creationId xmlns:a16="http://schemas.microsoft.com/office/drawing/2014/main" id="{B8885E9A-590C-A349-9A6B-23B7A0FC2302}"/>
              </a:ext>
            </a:extLst>
          </p:cNvPr>
          <p:cNvSpPr>
            <a:spLocks noGrp="1"/>
          </p:cNvSpPr>
          <p:nvPr>
            <p:ph idx="1"/>
          </p:nvPr>
        </p:nvSpPr>
        <p:spPr/>
        <p:txBody>
          <a:bodyPr/>
          <a:lstStyle/>
          <a:p>
            <a:r>
              <a:rPr lang="en-US" dirty="0"/>
              <a:t>Nemo is an a</a:t>
            </a:r>
            <a:r>
              <a:rPr lang="en-US" u="sng" dirty="0"/>
              <a:t>nemo</a:t>
            </a:r>
            <a:r>
              <a:rPr lang="en-US" dirty="0"/>
              <a:t>nefish. </a:t>
            </a:r>
          </a:p>
          <a:p>
            <a:r>
              <a:rPr lang="en-US" dirty="0"/>
              <a:t>Where does </a:t>
            </a:r>
            <a:br>
              <a:rPr lang="en-US" dirty="0"/>
            </a:br>
            <a:r>
              <a:rPr lang="en-US" dirty="0"/>
              <a:t>he live?</a:t>
            </a:r>
          </a:p>
        </p:txBody>
      </p:sp>
      <p:pic>
        <p:nvPicPr>
          <p:cNvPr id="5" name="Picture Placeholder 4">
            <a:extLst>
              <a:ext uri="{FF2B5EF4-FFF2-40B4-BE49-F238E27FC236}">
                <a16:creationId xmlns:a16="http://schemas.microsoft.com/office/drawing/2014/main" id="{EDD1A3E5-7BF8-7643-A0EE-4825C06B788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20327738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54</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r>
              <a:rPr lang="en-US" dirty="0"/>
              <a:t>Nemo’s anemone has tentacles </a:t>
            </a:r>
            <a:br>
              <a:rPr lang="en-US" dirty="0"/>
            </a:br>
            <a:r>
              <a:rPr lang="en-US" dirty="0"/>
              <a:t>that sting.</a:t>
            </a:r>
          </a:p>
          <a:p>
            <a:r>
              <a:rPr lang="en-US" dirty="0" smtClean="0"/>
              <a:t>Ouch!</a:t>
            </a:r>
            <a:endParaRPr lang="en-US" dirty="0"/>
          </a:p>
        </p:txBody>
      </p:sp>
      <p:pic>
        <p:nvPicPr>
          <p:cNvPr id="5" name="Picture Placeholder 4">
            <a:extLst>
              <a:ext uri="{FF2B5EF4-FFF2-40B4-BE49-F238E27FC236}">
                <a16:creationId xmlns:a16="http://schemas.microsoft.com/office/drawing/2014/main" id="{9E02979B-7DD4-7141-A4D7-F2392571B30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909" r="17909"/>
          <a:stretch>
            <a:fillRect/>
          </a:stretch>
        </p:blipFill>
        <p:spPr>
          <a:prstGeom prst="rect">
            <a:avLst/>
          </a:prstGeom>
        </p:spPr>
      </p:pic>
    </p:spTree>
    <p:extLst>
      <p:ext uri="{BB962C8B-B14F-4D97-AF65-F5344CB8AC3E}">
        <p14:creationId xmlns:p14="http://schemas.microsoft.com/office/powerpoint/2010/main" val="17097546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55</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r>
              <a:rPr lang="en-US" dirty="0"/>
              <a:t>Nemo has </a:t>
            </a:r>
            <a:br>
              <a:rPr lang="en-US" dirty="0"/>
            </a:br>
            <a:r>
              <a:rPr lang="en-US" dirty="0"/>
              <a:t>special mucus to protect him. </a:t>
            </a:r>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678" t="4124" r="23550" b="2747"/>
          <a:stretch/>
        </p:blipFill>
        <p:spPr>
          <a:xfrm>
            <a:off x="6286500" y="549274"/>
            <a:ext cx="5389563" cy="5594400"/>
          </a:xfrm>
          <a:prstGeom prst="rect">
            <a:avLst/>
          </a:prstGeom>
        </p:spPr>
      </p:pic>
    </p:spTree>
    <p:extLst>
      <p:ext uri="{BB962C8B-B14F-4D97-AF65-F5344CB8AC3E}">
        <p14:creationId xmlns:p14="http://schemas.microsoft.com/office/powerpoint/2010/main" val="20777916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56</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r>
              <a:rPr lang="en-US" dirty="0"/>
              <a:t>The mucus </a:t>
            </a:r>
            <a:br>
              <a:rPr lang="en-US" dirty="0"/>
            </a:br>
            <a:r>
              <a:rPr lang="en-US" dirty="0"/>
              <a:t>stops him from </a:t>
            </a:r>
            <a:br>
              <a:rPr lang="en-US" dirty="0"/>
            </a:br>
            <a:r>
              <a:rPr lang="en-US" dirty="0"/>
              <a:t>being stung.</a:t>
            </a:r>
          </a:p>
        </p:txBody>
      </p:sp>
      <p:pic>
        <p:nvPicPr>
          <p:cNvPr id="5" name="Picture Placeholder 4">
            <a:extLst>
              <a:ext uri="{FF2B5EF4-FFF2-40B4-BE49-F238E27FC236}">
                <a16:creationId xmlns:a16="http://schemas.microsoft.com/office/drawing/2014/main" id="{5415BA8F-5A8B-D14F-A9E7-8AA5E6082A4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19144881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C0CCA69F-1B07-F54A-B044-F74E018468E6}"/>
              </a:ext>
            </a:extLst>
          </p:cNvPr>
          <p:cNvPicPr>
            <a:picLocks noChangeAspect="1"/>
          </p:cNvPicPr>
          <p:nvPr/>
        </p:nvPicPr>
        <p:blipFill>
          <a:blip r:embed="rId5"/>
          <a:stretch>
            <a:fillRect/>
          </a:stretch>
        </p:blipFill>
        <p:spPr>
          <a:xfrm>
            <a:off x="5103445" y="949865"/>
            <a:ext cx="6139525" cy="4841812"/>
          </a:xfrm>
          <a:prstGeom prst="rect">
            <a:avLst/>
          </a:prstGeom>
        </p:spPr>
      </p:pic>
      <p:sp>
        <p:nvSpPr>
          <p:cNvPr id="3" name="Slide Number Placeholder 2">
            <a:extLst>
              <a:ext uri="{FF2B5EF4-FFF2-40B4-BE49-F238E27FC236}">
                <a16:creationId xmlns:a16="http://schemas.microsoft.com/office/drawing/2014/main" id="{89E8A190-A44C-314B-BC4D-492CE4C49277}"/>
              </a:ext>
            </a:extLst>
          </p:cNvPr>
          <p:cNvSpPr>
            <a:spLocks noGrp="1"/>
          </p:cNvSpPr>
          <p:nvPr>
            <p:ph type="sldNum" sz="quarter" idx="13"/>
          </p:nvPr>
        </p:nvSpPr>
        <p:spPr/>
        <p:txBody>
          <a:bodyPr/>
          <a:lstStyle/>
          <a:p>
            <a:pPr algn="r"/>
            <a:fld id="{275F0495-0EA6-8F48-9FDA-F603597FF733}" type="slidenum">
              <a:rPr lang="en-US" smtClean="0"/>
              <a:pPr algn="r"/>
              <a:t>57</a:t>
            </a:fld>
            <a:endParaRPr lang="en-US" dirty="0"/>
          </a:p>
        </p:txBody>
      </p:sp>
      <p:sp>
        <p:nvSpPr>
          <p:cNvPr id="5" name="Rectangle 4">
            <a:extLst>
              <a:ext uri="{FF2B5EF4-FFF2-40B4-BE49-F238E27FC236}">
                <a16:creationId xmlns:a16="http://schemas.microsoft.com/office/drawing/2014/main" id="{D9DE4AC4-1217-844A-9044-A58A33B4ECB2}"/>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6174730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58</a:t>
            </a:fld>
            <a:endParaRPr lang="en-US" dirty="0"/>
          </a:p>
        </p:txBody>
      </p:sp>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sz="5400" dirty="0"/>
              <a:t>Why count anemonefish?</a:t>
            </a:r>
          </a:p>
        </p:txBody>
      </p:sp>
      <p:pic>
        <p:nvPicPr>
          <p:cNvPr id="8" name="Picture 7">
            <a:extLst>
              <a:ext uri="{FF2B5EF4-FFF2-40B4-BE49-F238E27FC236}">
                <a16:creationId xmlns:a16="http://schemas.microsoft.com/office/drawing/2014/main" id="{E83787A8-88A4-0946-99F8-C1C8E437720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2694" r="4835"/>
          <a:stretch/>
        </p:blipFill>
        <p:spPr>
          <a:xfrm>
            <a:off x="6078982" y="1769032"/>
            <a:ext cx="6107479" cy="4163304"/>
          </a:xfrm>
          <a:prstGeom prst="rect">
            <a:avLst/>
          </a:prstGeom>
        </p:spPr>
      </p:pic>
    </p:spTree>
    <p:extLst>
      <p:ext uri="{BB962C8B-B14F-4D97-AF65-F5344CB8AC3E}">
        <p14:creationId xmlns:p14="http://schemas.microsoft.com/office/powerpoint/2010/main" val="32981558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59</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r>
              <a:rPr lang="en-US" sz="3200" dirty="0"/>
              <a:t>Anemones rarely move location, and are long lived. So, if they go missing (or bleach white) this tells us that something is wrong. </a:t>
            </a:r>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678" t="4124" r="23550" b="2747"/>
          <a:stretch/>
        </p:blipFill>
        <p:spPr>
          <a:xfrm>
            <a:off x="6286500" y="549274"/>
            <a:ext cx="5389563" cy="5594400"/>
          </a:xfrm>
          <a:prstGeom prst="rect">
            <a:avLst/>
          </a:prstGeom>
        </p:spPr>
      </p:pic>
    </p:spTree>
    <p:extLst>
      <p:ext uri="{BB962C8B-B14F-4D97-AF65-F5344CB8AC3E}">
        <p14:creationId xmlns:p14="http://schemas.microsoft.com/office/powerpoint/2010/main" val="622776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3D1E48AD-F3AE-924D-8776-9D8212D4DA26}"/>
              </a:ext>
            </a:extLst>
          </p:cNvPr>
          <p:cNvSpPr>
            <a:spLocks noGrp="1"/>
          </p:cNvSpPr>
          <p:nvPr>
            <p:ph type="media" sz="quarter" idx="12"/>
          </p:nvPr>
        </p:nvSpPr>
        <p:spPr>
          <a:xfrm>
            <a:off x="515937" y="646112"/>
            <a:ext cx="11160125" cy="5565775"/>
          </a:xfrm>
        </p:spPr>
      </p:sp>
      <p:sp>
        <p:nvSpPr>
          <p:cNvPr id="4" name="TextBox 3">
            <a:extLst>
              <a:ext uri="{FF2B5EF4-FFF2-40B4-BE49-F238E27FC236}">
                <a16:creationId xmlns:a16="http://schemas.microsoft.com/office/drawing/2014/main" id="{2C420403-EBBE-B84A-B932-5C7141D2F354}"/>
              </a:ext>
            </a:extLst>
          </p:cNvPr>
          <p:cNvSpPr txBox="1"/>
          <p:nvPr/>
        </p:nvSpPr>
        <p:spPr>
          <a:xfrm>
            <a:off x="3965562" y="2459504"/>
            <a:ext cx="4260876" cy="1938992"/>
          </a:xfrm>
          <a:prstGeom prst="rect">
            <a:avLst/>
          </a:prstGeom>
          <a:noFill/>
        </p:spPr>
        <p:txBody>
          <a:bodyPr wrap="square" rtlCol="0">
            <a:spAutoFit/>
          </a:bodyPr>
          <a:lstStyle/>
          <a:p>
            <a:pPr algn="ctr"/>
            <a:r>
              <a:rPr lang="en-AU" sz="2000" dirty="0">
                <a:solidFill>
                  <a:schemeClr val="tx2"/>
                </a:solidFill>
                <a:highlight>
                  <a:srgbClr val="FFFF00"/>
                </a:highlight>
              </a:rPr>
              <a:t>Insert video of guests or Master Reef Guides conducting Eye on the Reef surveys (on snorkel) with your operation as an example of what the students can do to help the </a:t>
            </a:r>
            <a:r>
              <a:rPr lang="en-AU" sz="2000" dirty="0" smtClean="0">
                <a:solidFill>
                  <a:schemeClr val="tx2"/>
                </a:solidFill>
                <a:highlight>
                  <a:srgbClr val="FFFF00"/>
                </a:highlight>
              </a:rPr>
              <a:t>Reef </a:t>
            </a:r>
            <a:r>
              <a:rPr lang="en-AU" sz="2000" dirty="0">
                <a:solidFill>
                  <a:schemeClr val="tx2"/>
                </a:solidFill>
                <a:highlight>
                  <a:srgbClr val="FFFF00"/>
                </a:highlight>
              </a:rPr>
              <a:t/>
            </a:r>
            <a:br>
              <a:rPr lang="en-AU" sz="2000" dirty="0">
                <a:solidFill>
                  <a:schemeClr val="tx2"/>
                </a:solidFill>
                <a:highlight>
                  <a:srgbClr val="FFFF00"/>
                </a:highlight>
              </a:rPr>
            </a:br>
            <a:r>
              <a:rPr lang="en-AU" sz="2000" dirty="0">
                <a:solidFill>
                  <a:schemeClr val="tx2"/>
                </a:solidFill>
                <a:highlight>
                  <a:srgbClr val="FFFF00"/>
                </a:highlight>
              </a:rPr>
              <a:t>(or delete this slide) </a:t>
            </a:r>
          </a:p>
        </p:txBody>
      </p:sp>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6</a:t>
            </a:fld>
            <a:endParaRPr lang="en-US" dirty="0"/>
          </a:p>
        </p:txBody>
      </p:sp>
    </p:spTree>
    <p:extLst>
      <p:ext uri="{BB962C8B-B14F-4D97-AF65-F5344CB8AC3E}">
        <p14:creationId xmlns:p14="http://schemas.microsoft.com/office/powerpoint/2010/main" val="17821772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60</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anemonefish?</a:t>
            </a:r>
          </a:p>
        </p:txBody>
      </p:sp>
      <p:pic>
        <p:nvPicPr>
          <p:cNvPr id="7" name="Picture Placeholder 15">
            <a:extLst>
              <a:ext uri="{FF2B5EF4-FFF2-40B4-BE49-F238E27FC236}">
                <a16:creationId xmlns:a16="http://schemas.microsoft.com/office/drawing/2014/main" id="{781CA357-3552-9743-93A6-BBDB6BFF9191}"/>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009955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7" name="TextBox 6">
            <a:extLst>
              <a:ext uri="{FF2B5EF4-FFF2-40B4-BE49-F238E27FC236}">
                <a16:creationId xmlns:a16="http://schemas.microsoft.com/office/drawing/2014/main" id="{F6AC4DAB-E953-4F46-8016-0DC3024E1333}"/>
              </a:ext>
            </a:extLst>
          </p:cNvPr>
          <p:cNvSpPr txBox="1"/>
          <p:nvPr/>
        </p:nvSpPr>
        <p:spPr>
          <a:xfrm>
            <a:off x="515938" y="1935106"/>
            <a:ext cx="1908022" cy="1015663"/>
          </a:xfrm>
          <a:prstGeom prst="rect">
            <a:avLst/>
          </a:prstGeom>
          <a:noFill/>
        </p:spPr>
        <p:txBody>
          <a:bodyPr wrap="square" rtlCol="0">
            <a:spAutoFit/>
          </a:bodyPr>
          <a:lstStyle/>
          <a:p>
            <a:pPr algn="ctr"/>
            <a:r>
              <a:rPr lang="en-AU" sz="2000" dirty="0">
                <a:solidFill>
                  <a:schemeClr val="bg1"/>
                </a:solidFill>
              </a:rPr>
              <a:t>Bright colours and pretty patterns</a:t>
            </a:r>
          </a:p>
        </p:txBody>
      </p:sp>
      <p:sp>
        <p:nvSpPr>
          <p:cNvPr id="8" name="TextBox 7">
            <a:extLst>
              <a:ext uri="{FF2B5EF4-FFF2-40B4-BE49-F238E27FC236}">
                <a16:creationId xmlns:a16="http://schemas.microsoft.com/office/drawing/2014/main" id="{7DC08C3A-28BB-FA43-9AC1-3EE8F09DE8CB}"/>
              </a:ext>
            </a:extLst>
          </p:cNvPr>
          <p:cNvSpPr txBox="1"/>
          <p:nvPr/>
        </p:nvSpPr>
        <p:spPr>
          <a:xfrm>
            <a:off x="8955680" y="3786774"/>
            <a:ext cx="2336483" cy="1015663"/>
          </a:xfrm>
          <a:prstGeom prst="rect">
            <a:avLst/>
          </a:prstGeom>
          <a:noFill/>
        </p:spPr>
        <p:txBody>
          <a:bodyPr wrap="square" rtlCol="0">
            <a:spAutoFit/>
          </a:bodyPr>
          <a:lstStyle/>
          <a:p>
            <a:pPr algn="ctr"/>
            <a:r>
              <a:rPr lang="en-AU" sz="2000" dirty="0">
                <a:solidFill>
                  <a:schemeClr val="bg1"/>
                </a:solidFill>
              </a:rPr>
              <a:t> Long snout and little mouth for eating coral polyps</a:t>
            </a:r>
          </a:p>
        </p:txBody>
      </p:sp>
      <p:sp>
        <p:nvSpPr>
          <p:cNvPr id="10" name="TextBox 9">
            <a:extLst>
              <a:ext uri="{FF2B5EF4-FFF2-40B4-BE49-F238E27FC236}">
                <a16:creationId xmlns:a16="http://schemas.microsoft.com/office/drawing/2014/main" id="{27B8ACC1-5CAF-6D40-AA4E-9307EB219B67}"/>
              </a:ext>
            </a:extLst>
          </p:cNvPr>
          <p:cNvSpPr txBox="1"/>
          <p:nvPr/>
        </p:nvSpPr>
        <p:spPr>
          <a:xfrm>
            <a:off x="4910353" y="5612051"/>
            <a:ext cx="2371293" cy="400110"/>
          </a:xfrm>
          <a:prstGeom prst="rect">
            <a:avLst/>
          </a:prstGeom>
          <a:noFill/>
          <a:ln>
            <a:noFill/>
          </a:ln>
        </p:spPr>
        <p:txBody>
          <a:bodyPr wrap="square" rtlCol="0">
            <a:spAutoFit/>
          </a:bodyPr>
          <a:lstStyle/>
          <a:p>
            <a:pPr algn="ctr"/>
            <a:r>
              <a:rPr lang="en-AU" sz="2000" dirty="0">
                <a:solidFill>
                  <a:schemeClr val="bg1"/>
                </a:solidFill>
              </a:rPr>
              <a:t>Flat body</a:t>
            </a:r>
          </a:p>
        </p:txBody>
      </p:sp>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t>Butterflyfish</a:t>
            </a:r>
            <a:endParaRPr lang="en-US" sz="5400" dirty="0"/>
          </a:p>
        </p:txBody>
      </p:sp>
    </p:spTree>
    <p:extLst>
      <p:ext uri="{BB962C8B-B14F-4D97-AF65-F5344CB8AC3E}">
        <p14:creationId xmlns:p14="http://schemas.microsoft.com/office/powerpoint/2010/main" val="3348407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62</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r>
              <a:rPr lang="en-US" dirty="0"/>
              <a:t>Butterflyfish eat</a:t>
            </a:r>
            <a:br>
              <a:rPr lang="en-US" dirty="0"/>
            </a:br>
            <a:r>
              <a:rPr lang="en-US" dirty="0"/>
              <a:t>coral polyps.</a:t>
            </a:r>
          </a:p>
        </p:txBody>
      </p:sp>
      <p:pic>
        <p:nvPicPr>
          <p:cNvPr id="5" name="Picture Placeholder 4">
            <a:extLst>
              <a:ext uri="{FF2B5EF4-FFF2-40B4-BE49-F238E27FC236}">
                <a16:creationId xmlns:a16="http://schemas.microsoft.com/office/drawing/2014/main" id="{92549D82-B2F8-A849-9536-BFF1E86F5D7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85" r="18585"/>
          <a:stretch/>
        </p:blipFill>
        <p:spPr>
          <a:prstGeom prst="rect">
            <a:avLst/>
          </a:prstGeom>
        </p:spPr>
      </p:pic>
    </p:spTree>
    <p:extLst>
      <p:ext uri="{BB962C8B-B14F-4D97-AF65-F5344CB8AC3E}">
        <p14:creationId xmlns:p14="http://schemas.microsoft.com/office/powerpoint/2010/main" val="8055389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5C5B2-1477-154C-BA0C-D15AC7464ED9}"/>
              </a:ext>
            </a:extLst>
          </p:cNvPr>
          <p:cNvSpPr>
            <a:spLocks noGrp="1"/>
          </p:cNvSpPr>
          <p:nvPr>
            <p:ph type="sldNum" sz="quarter" idx="12"/>
          </p:nvPr>
        </p:nvSpPr>
        <p:spPr/>
        <p:txBody>
          <a:bodyPr/>
          <a:lstStyle/>
          <a:p>
            <a:pPr algn="r"/>
            <a:fld id="{275F0495-0EA6-8F48-9FDA-F603597FF733}" type="slidenum">
              <a:rPr lang="en-US" smtClean="0"/>
              <a:pPr algn="r"/>
              <a:t>63</a:t>
            </a:fld>
            <a:endParaRPr lang="en-US" dirty="0"/>
          </a:p>
        </p:txBody>
      </p:sp>
      <p:sp>
        <p:nvSpPr>
          <p:cNvPr id="5" name="Content Placeholder 4">
            <a:extLst>
              <a:ext uri="{FF2B5EF4-FFF2-40B4-BE49-F238E27FC236}">
                <a16:creationId xmlns:a16="http://schemas.microsoft.com/office/drawing/2014/main" id="{C6C42FB8-63DB-B14E-B46A-656D33A9567D}"/>
              </a:ext>
            </a:extLst>
          </p:cNvPr>
          <p:cNvSpPr>
            <a:spLocks noGrp="1"/>
          </p:cNvSpPr>
          <p:nvPr>
            <p:ph idx="1"/>
          </p:nvPr>
        </p:nvSpPr>
        <p:spPr/>
        <p:txBody>
          <a:bodyPr/>
          <a:lstStyle/>
          <a:p>
            <a:r>
              <a:rPr lang="en-US" dirty="0"/>
              <a:t>They live </a:t>
            </a:r>
            <a:br>
              <a:rPr lang="en-US" dirty="0"/>
            </a:br>
            <a:r>
              <a:rPr lang="en-US" dirty="0"/>
              <a:t>on the Reef.</a:t>
            </a:r>
          </a:p>
        </p:txBody>
      </p:sp>
      <p:pic>
        <p:nvPicPr>
          <p:cNvPr id="7" name="Picture Placeholder 6">
            <a:extLst>
              <a:ext uri="{FF2B5EF4-FFF2-40B4-BE49-F238E27FC236}">
                <a16:creationId xmlns:a16="http://schemas.microsoft.com/office/drawing/2014/main" id="{5C480E03-E1A5-E44B-8791-F6838A12411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7185" r="8633"/>
          <a:stretch/>
        </p:blipFill>
        <p:spPr>
          <a:xfrm>
            <a:off x="6286500" y="549274"/>
            <a:ext cx="5389563" cy="5594400"/>
          </a:xfrm>
          <a:prstGeom prst="rect">
            <a:avLst/>
          </a:prstGeom>
        </p:spPr>
      </p:pic>
    </p:spTree>
    <p:extLst>
      <p:ext uri="{BB962C8B-B14F-4D97-AF65-F5344CB8AC3E}">
        <p14:creationId xmlns:p14="http://schemas.microsoft.com/office/powerpoint/2010/main" val="38281218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DE3507-B2FD-D244-A4E1-D15E345AC682}"/>
              </a:ext>
            </a:extLst>
          </p:cNvPr>
          <p:cNvSpPr>
            <a:spLocks noGrp="1"/>
          </p:cNvSpPr>
          <p:nvPr>
            <p:ph type="sldNum" sz="quarter" idx="12"/>
          </p:nvPr>
        </p:nvSpPr>
        <p:spPr/>
        <p:txBody>
          <a:bodyPr/>
          <a:lstStyle/>
          <a:p>
            <a:pPr algn="r"/>
            <a:fld id="{275F0495-0EA6-8F48-9FDA-F603597FF733}" type="slidenum">
              <a:rPr lang="en-US" smtClean="0"/>
              <a:pPr algn="r"/>
              <a:t>64</a:t>
            </a:fld>
            <a:endParaRPr lang="en-US" dirty="0"/>
          </a:p>
        </p:txBody>
      </p:sp>
      <p:sp>
        <p:nvSpPr>
          <p:cNvPr id="3" name="Content Placeholder 2">
            <a:extLst>
              <a:ext uri="{FF2B5EF4-FFF2-40B4-BE49-F238E27FC236}">
                <a16:creationId xmlns:a16="http://schemas.microsoft.com/office/drawing/2014/main" id="{D377AEA2-3E1A-B746-A60F-55BDF0392895}"/>
              </a:ext>
            </a:extLst>
          </p:cNvPr>
          <p:cNvSpPr>
            <a:spLocks noGrp="1"/>
          </p:cNvSpPr>
          <p:nvPr>
            <p:ph idx="1"/>
          </p:nvPr>
        </p:nvSpPr>
        <p:spPr/>
        <p:txBody>
          <a:bodyPr/>
          <a:lstStyle/>
          <a:p>
            <a:r>
              <a:rPr lang="en-US" dirty="0"/>
              <a:t>You can </a:t>
            </a:r>
            <a:br>
              <a:rPr lang="en-US" dirty="0"/>
            </a:br>
            <a:r>
              <a:rPr lang="en-US" dirty="0"/>
              <a:t>sometimes see </a:t>
            </a:r>
            <a:br>
              <a:rPr lang="en-US" dirty="0"/>
            </a:br>
            <a:r>
              <a:rPr lang="en-US" dirty="0"/>
              <a:t>them doing ‘laps’. </a:t>
            </a:r>
          </a:p>
        </p:txBody>
      </p:sp>
      <p:pic>
        <p:nvPicPr>
          <p:cNvPr id="5" name="Picture Placeholder 4">
            <a:extLst>
              <a:ext uri="{FF2B5EF4-FFF2-40B4-BE49-F238E27FC236}">
                <a16:creationId xmlns:a16="http://schemas.microsoft.com/office/drawing/2014/main" id="{29077378-3BBD-F443-8FD5-4C215F3473C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310" r="14310"/>
          <a:stretch/>
        </p:blipFill>
        <p:spPr>
          <a:prstGeom prst="rect">
            <a:avLst/>
          </a:prstGeom>
        </p:spPr>
      </p:pic>
    </p:spTree>
    <p:extLst>
      <p:ext uri="{BB962C8B-B14F-4D97-AF65-F5344CB8AC3E}">
        <p14:creationId xmlns:p14="http://schemas.microsoft.com/office/powerpoint/2010/main" val="10518588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67AA33-9192-FD4E-8F67-9F8FD92A30D5}"/>
              </a:ext>
            </a:extLst>
          </p:cNvPr>
          <p:cNvSpPr>
            <a:spLocks noGrp="1"/>
          </p:cNvSpPr>
          <p:nvPr>
            <p:ph type="sldNum" sz="quarter" idx="12"/>
          </p:nvPr>
        </p:nvSpPr>
        <p:spPr/>
        <p:txBody>
          <a:bodyPr/>
          <a:lstStyle/>
          <a:p>
            <a:pPr algn="r"/>
            <a:fld id="{275F0495-0EA6-8F48-9FDA-F603597FF733}" type="slidenum">
              <a:rPr lang="en-US" smtClean="0"/>
              <a:pPr algn="r"/>
              <a:t>65</a:t>
            </a:fld>
            <a:endParaRPr lang="en-US" dirty="0"/>
          </a:p>
        </p:txBody>
      </p:sp>
      <p:sp>
        <p:nvSpPr>
          <p:cNvPr id="3" name="Content Placeholder 2">
            <a:extLst>
              <a:ext uri="{FF2B5EF4-FFF2-40B4-BE49-F238E27FC236}">
                <a16:creationId xmlns:a16="http://schemas.microsoft.com/office/drawing/2014/main" id="{54A33BAB-CE07-2348-A40C-30DC367214AC}"/>
              </a:ext>
            </a:extLst>
          </p:cNvPr>
          <p:cNvSpPr>
            <a:spLocks noGrp="1"/>
          </p:cNvSpPr>
          <p:nvPr>
            <p:ph idx="1"/>
          </p:nvPr>
        </p:nvSpPr>
        <p:spPr/>
        <p:txBody>
          <a:bodyPr/>
          <a:lstStyle/>
          <a:p>
            <a:r>
              <a:rPr lang="en-AU" dirty="0"/>
              <a:t>Many butterflyfish mate for life. </a:t>
            </a:r>
          </a:p>
        </p:txBody>
      </p:sp>
      <p:pic>
        <p:nvPicPr>
          <p:cNvPr id="5" name="Picture Placeholder 4">
            <a:extLst>
              <a:ext uri="{FF2B5EF4-FFF2-40B4-BE49-F238E27FC236}">
                <a16:creationId xmlns:a16="http://schemas.microsoft.com/office/drawing/2014/main" id="{2151E83F-0AAE-2C41-9A44-5EED838B6E5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4399" t="1885" r="34433" b="2811"/>
          <a:stretch/>
        </p:blipFill>
        <p:spPr>
          <a:xfrm>
            <a:off x="6286500" y="549274"/>
            <a:ext cx="5389563" cy="5594400"/>
          </a:xfrm>
          <a:prstGeom prst="rect">
            <a:avLst/>
          </a:prstGeom>
        </p:spPr>
      </p:pic>
    </p:spTree>
    <p:extLst>
      <p:ext uri="{BB962C8B-B14F-4D97-AF65-F5344CB8AC3E}">
        <p14:creationId xmlns:p14="http://schemas.microsoft.com/office/powerpoint/2010/main" val="29717896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75F97F-CC5B-B749-A0FE-7B05508A7E06}"/>
              </a:ext>
            </a:extLst>
          </p:cNvPr>
          <p:cNvSpPr>
            <a:spLocks noGrp="1"/>
          </p:cNvSpPr>
          <p:nvPr>
            <p:ph type="sldNum" sz="quarter" idx="12"/>
          </p:nvPr>
        </p:nvSpPr>
        <p:spPr/>
        <p:txBody>
          <a:bodyPr/>
          <a:lstStyle/>
          <a:p>
            <a:pPr algn="r"/>
            <a:fld id="{275F0495-0EA6-8F48-9FDA-F603597FF733}" type="slidenum">
              <a:rPr lang="en-US" smtClean="0"/>
              <a:pPr algn="r"/>
              <a:t>66</a:t>
            </a:fld>
            <a:endParaRPr lang="en-US" dirty="0"/>
          </a:p>
        </p:txBody>
      </p:sp>
      <p:sp>
        <p:nvSpPr>
          <p:cNvPr id="3" name="Content Placeholder 2">
            <a:extLst>
              <a:ext uri="{FF2B5EF4-FFF2-40B4-BE49-F238E27FC236}">
                <a16:creationId xmlns:a16="http://schemas.microsoft.com/office/drawing/2014/main" id="{B5C28F1E-8014-114D-96C8-8AEA7A39A168}"/>
              </a:ext>
            </a:extLst>
          </p:cNvPr>
          <p:cNvSpPr>
            <a:spLocks noGrp="1"/>
          </p:cNvSpPr>
          <p:nvPr>
            <p:ph idx="1"/>
          </p:nvPr>
        </p:nvSpPr>
        <p:spPr/>
        <p:txBody>
          <a:bodyPr/>
          <a:lstStyle/>
          <a:p>
            <a:pPr>
              <a:spcAft>
                <a:spcPts val="1800"/>
              </a:spcAft>
            </a:pPr>
            <a:r>
              <a:rPr lang="en-US" dirty="0"/>
              <a:t>Some have a </a:t>
            </a:r>
            <a:br>
              <a:rPr lang="en-US" dirty="0"/>
            </a:br>
            <a:r>
              <a:rPr lang="en-US" dirty="0"/>
              <a:t>fake eye spot.</a:t>
            </a:r>
          </a:p>
          <a:p>
            <a:pPr>
              <a:spcAft>
                <a:spcPts val="1800"/>
              </a:spcAft>
            </a:pPr>
            <a:r>
              <a:rPr lang="en-US" dirty="0"/>
              <a:t>Why?</a:t>
            </a:r>
          </a:p>
        </p:txBody>
      </p:sp>
      <p:pic>
        <p:nvPicPr>
          <p:cNvPr id="5" name="Picture Placeholder 4">
            <a:extLst>
              <a:ext uri="{FF2B5EF4-FFF2-40B4-BE49-F238E27FC236}">
                <a16:creationId xmlns:a16="http://schemas.microsoft.com/office/drawing/2014/main" id="{43F23106-A0D9-2A41-AC66-8797145DC0F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310" r="14310"/>
          <a:stretch/>
        </p:blipFill>
        <p:spPr>
          <a:prstGeom prst="rect">
            <a:avLst/>
          </a:prstGeom>
        </p:spPr>
      </p:pic>
      <p:sp>
        <p:nvSpPr>
          <p:cNvPr id="6" name="Arrow: Down 1">
            <a:extLst>
              <a:ext uri="{FF2B5EF4-FFF2-40B4-BE49-F238E27FC236}">
                <a16:creationId xmlns:a16="http://schemas.microsoft.com/office/drawing/2014/main" id="{CB971A08-8D27-7240-9DF0-6B8908AC9B89}"/>
              </a:ext>
            </a:extLst>
          </p:cNvPr>
          <p:cNvSpPr/>
          <p:nvPr/>
        </p:nvSpPr>
        <p:spPr>
          <a:xfrm rot="7851058">
            <a:off x="7303012" y="4057964"/>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3487018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6B445-D3D7-664E-A10D-FC8CE9152480}"/>
              </a:ext>
            </a:extLst>
          </p:cNvPr>
          <p:cNvSpPr>
            <a:spLocks noGrp="1"/>
          </p:cNvSpPr>
          <p:nvPr>
            <p:ph type="title"/>
          </p:nvPr>
        </p:nvSpPr>
        <p:spPr/>
        <p:txBody>
          <a:bodyPr/>
          <a:lstStyle/>
          <a:p>
            <a:pPr algn="ctr"/>
            <a:r>
              <a:rPr lang="en-AU" sz="5400" dirty="0"/>
              <a:t>Why count butterflyfish?</a:t>
            </a:r>
            <a:endParaRPr lang="en-US" sz="5400" dirty="0"/>
          </a:p>
        </p:txBody>
      </p:sp>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67</a:t>
            </a:fld>
            <a:endParaRPr lang="en-US" dirty="0"/>
          </a:p>
        </p:txBody>
      </p:sp>
      <p:pic>
        <p:nvPicPr>
          <p:cNvPr id="6" name="Picture 5">
            <a:extLst>
              <a:ext uri="{FF2B5EF4-FFF2-40B4-BE49-F238E27FC236}">
                <a16:creationId xmlns:a16="http://schemas.microsoft.com/office/drawing/2014/main" id="{1D13DE94-FB44-C64D-AFCC-D44F9AB131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39" r="1"/>
          <a:stretch/>
        </p:blipFill>
        <p:spPr>
          <a:xfrm>
            <a:off x="0" y="1769028"/>
            <a:ext cx="6096000" cy="4163303"/>
          </a:xfrm>
          <a:prstGeom prst="rect">
            <a:avLst/>
          </a:prstGeom>
        </p:spPr>
      </p:pic>
      <p:pic>
        <p:nvPicPr>
          <p:cNvPr id="9" name="Picture 8">
            <a:extLst>
              <a:ext uri="{FF2B5EF4-FFF2-40B4-BE49-F238E27FC236}">
                <a16:creationId xmlns:a16="http://schemas.microsoft.com/office/drawing/2014/main" id="{CD4AAB81-56AF-684F-8658-E571A8D91CB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88" b="2201"/>
          <a:stretch/>
        </p:blipFill>
        <p:spPr>
          <a:xfrm>
            <a:off x="6096000" y="1769029"/>
            <a:ext cx="6096000" cy="4163303"/>
          </a:xfrm>
          <a:prstGeom prst="rect">
            <a:avLst/>
          </a:prstGeom>
        </p:spPr>
      </p:pic>
    </p:spTree>
    <p:extLst>
      <p:ext uri="{BB962C8B-B14F-4D97-AF65-F5344CB8AC3E}">
        <p14:creationId xmlns:p14="http://schemas.microsoft.com/office/powerpoint/2010/main" val="20491604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3093B-7B4A-5745-82F6-2A7AB7067999}"/>
              </a:ext>
            </a:extLst>
          </p:cNvPr>
          <p:cNvSpPr>
            <a:spLocks noGrp="1"/>
          </p:cNvSpPr>
          <p:nvPr>
            <p:ph type="sldNum" sz="quarter" idx="12"/>
          </p:nvPr>
        </p:nvSpPr>
        <p:spPr/>
        <p:txBody>
          <a:bodyPr/>
          <a:lstStyle/>
          <a:p>
            <a:pPr algn="r"/>
            <a:fld id="{275F0495-0EA6-8F48-9FDA-F603597FF733}" type="slidenum">
              <a:rPr lang="en-US" smtClean="0"/>
              <a:pPr algn="r"/>
              <a:t>68</a:t>
            </a:fld>
            <a:endParaRPr lang="en-US" dirty="0"/>
          </a:p>
        </p:txBody>
      </p:sp>
      <p:sp>
        <p:nvSpPr>
          <p:cNvPr id="3" name="Content Placeholder 2">
            <a:extLst>
              <a:ext uri="{FF2B5EF4-FFF2-40B4-BE49-F238E27FC236}">
                <a16:creationId xmlns:a16="http://schemas.microsoft.com/office/drawing/2014/main" id="{1A6E36AB-0B91-C842-9819-A04A9086A642}"/>
              </a:ext>
            </a:extLst>
          </p:cNvPr>
          <p:cNvSpPr>
            <a:spLocks noGrp="1"/>
          </p:cNvSpPr>
          <p:nvPr>
            <p:ph idx="1"/>
          </p:nvPr>
        </p:nvSpPr>
        <p:spPr/>
        <p:txBody>
          <a:bodyPr/>
          <a:lstStyle/>
          <a:p>
            <a:pPr algn="ctr"/>
            <a:r>
              <a:rPr lang="en-US" sz="3200" dirty="0"/>
              <a:t>Butterflyfish eat coral.</a:t>
            </a:r>
            <a:br>
              <a:rPr lang="en-US" sz="3200" dirty="0"/>
            </a:br>
            <a:r>
              <a:rPr lang="en-US" sz="3200" dirty="0"/>
              <a:t>A healthy coral reef with </a:t>
            </a:r>
            <a:br>
              <a:rPr lang="en-US" sz="3200" dirty="0"/>
            </a:br>
            <a:r>
              <a:rPr lang="en-US" sz="3200" dirty="0"/>
              <a:t>lots of food can support </a:t>
            </a:r>
            <a:br>
              <a:rPr lang="en-US" sz="3200" dirty="0"/>
            </a:br>
            <a:r>
              <a:rPr lang="en-US" sz="3200" dirty="0"/>
              <a:t>lots of butterflyfish. </a:t>
            </a:r>
          </a:p>
          <a:p>
            <a:pPr algn="ctr"/>
            <a:r>
              <a:rPr lang="en-US" sz="3200" dirty="0"/>
              <a:t>More coral means </a:t>
            </a:r>
            <a:br>
              <a:rPr lang="en-US" sz="3200" dirty="0"/>
            </a:br>
            <a:r>
              <a:rPr lang="en-US" sz="3200" dirty="0"/>
              <a:t>more butterflyfish.</a:t>
            </a:r>
          </a:p>
        </p:txBody>
      </p:sp>
      <p:pic>
        <p:nvPicPr>
          <p:cNvPr id="7" name="Picture Placeholder 6">
            <a:extLst>
              <a:ext uri="{FF2B5EF4-FFF2-40B4-BE49-F238E27FC236}">
                <a16:creationId xmlns:a16="http://schemas.microsoft.com/office/drawing/2014/main" id="{74DA45A5-EE2E-5648-BA05-6DD5182636C2}"/>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966" r="17966"/>
          <a:stretch/>
        </p:blipFill>
        <p:spPr>
          <a:prstGeom prst="rect">
            <a:avLst/>
          </a:prstGeom>
        </p:spPr>
      </p:pic>
    </p:spTree>
    <p:extLst>
      <p:ext uri="{BB962C8B-B14F-4D97-AF65-F5344CB8AC3E}">
        <p14:creationId xmlns:p14="http://schemas.microsoft.com/office/powerpoint/2010/main" val="42146348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F2836-2D0F-9144-8E83-4113B91D37CD}"/>
              </a:ext>
            </a:extLst>
          </p:cNvPr>
          <p:cNvSpPr>
            <a:spLocks noGrp="1"/>
          </p:cNvSpPr>
          <p:nvPr>
            <p:ph type="sldNum" sz="quarter" idx="12"/>
          </p:nvPr>
        </p:nvSpPr>
        <p:spPr/>
        <p:txBody>
          <a:bodyPr/>
          <a:lstStyle/>
          <a:p>
            <a:pPr algn="r"/>
            <a:fld id="{275F0495-0EA6-8F48-9FDA-F603597FF733}" type="slidenum">
              <a:rPr lang="en-US" smtClean="0"/>
              <a:pPr algn="r"/>
              <a:t>69</a:t>
            </a:fld>
            <a:endParaRPr lang="en-US" dirty="0"/>
          </a:p>
        </p:txBody>
      </p:sp>
      <p:sp>
        <p:nvSpPr>
          <p:cNvPr id="3" name="Content Placeholder 2">
            <a:extLst>
              <a:ext uri="{FF2B5EF4-FFF2-40B4-BE49-F238E27FC236}">
                <a16:creationId xmlns:a16="http://schemas.microsoft.com/office/drawing/2014/main" id="{A4542983-F879-5643-8117-15DC1F5FDEDC}"/>
              </a:ext>
            </a:extLst>
          </p:cNvPr>
          <p:cNvSpPr>
            <a:spLocks noGrp="1"/>
          </p:cNvSpPr>
          <p:nvPr>
            <p:ph idx="1"/>
          </p:nvPr>
        </p:nvSpPr>
        <p:spPr/>
        <p:txBody>
          <a:bodyPr/>
          <a:lstStyle/>
          <a:p>
            <a:pPr algn="ctr"/>
            <a:r>
              <a:rPr lang="en-AU" dirty="0"/>
              <a:t>Who is </a:t>
            </a:r>
            <a:br>
              <a:rPr lang="en-AU" dirty="0"/>
            </a:br>
            <a:r>
              <a:rPr lang="en-AU" dirty="0"/>
              <a:t>counting the butterflyfish?</a:t>
            </a:r>
          </a:p>
        </p:txBody>
      </p:sp>
      <p:pic>
        <p:nvPicPr>
          <p:cNvPr id="7" name="Picture Placeholder 15">
            <a:extLst>
              <a:ext uri="{FF2B5EF4-FFF2-40B4-BE49-F238E27FC236}">
                <a16:creationId xmlns:a16="http://schemas.microsoft.com/office/drawing/2014/main" id="{BD6E46CA-648F-324A-BAE8-AED66A4DDB3D}"/>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877396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50FA2D-5AFD-A247-A965-BC153F8EB55D}"/>
              </a:ext>
            </a:extLst>
          </p:cNvPr>
          <p:cNvSpPr>
            <a:spLocks noGrp="1"/>
          </p:cNvSpPr>
          <p:nvPr>
            <p:ph type="sldNum" sz="quarter" idx="12"/>
          </p:nvPr>
        </p:nvSpPr>
        <p:spPr/>
        <p:txBody>
          <a:bodyPr/>
          <a:lstStyle/>
          <a:p>
            <a:pPr algn="r"/>
            <a:fld id="{275F0495-0EA6-8F48-9FDA-F603597FF733}" type="slidenum">
              <a:rPr lang="en-US" smtClean="0"/>
              <a:pPr algn="r"/>
              <a:t>7</a:t>
            </a:fld>
            <a:endParaRPr lang="en-US" dirty="0"/>
          </a:p>
        </p:txBody>
      </p:sp>
      <p:sp>
        <p:nvSpPr>
          <p:cNvPr id="3" name="Content Placeholder 2">
            <a:extLst>
              <a:ext uri="{FF2B5EF4-FFF2-40B4-BE49-F238E27FC236}">
                <a16:creationId xmlns:a16="http://schemas.microsoft.com/office/drawing/2014/main" id="{2204F9D8-DFDA-E146-98DD-B1744183CB40}"/>
              </a:ext>
            </a:extLst>
          </p:cNvPr>
          <p:cNvSpPr>
            <a:spLocks noGrp="1"/>
          </p:cNvSpPr>
          <p:nvPr>
            <p:ph idx="1"/>
          </p:nvPr>
        </p:nvSpPr>
        <p:spPr/>
        <p:txBody>
          <a:bodyPr/>
          <a:lstStyle/>
          <a:p>
            <a:r>
              <a:rPr lang="en-AU" b="1" dirty="0"/>
              <a:t>Hi</a:t>
            </a:r>
            <a:r>
              <a:rPr lang="en-AU" dirty="0"/>
              <a:t> </a:t>
            </a:r>
          </a:p>
          <a:p>
            <a:r>
              <a:rPr lang="en-AU" sz="3200" dirty="0"/>
              <a:t>My name is</a:t>
            </a:r>
            <a:br>
              <a:rPr lang="en-AU" sz="3200" dirty="0"/>
            </a:br>
            <a:r>
              <a:rPr lang="en-AU" sz="3200" dirty="0">
                <a:highlight>
                  <a:srgbClr val="FFFF00"/>
                </a:highlight>
              </a:rPr>
              <a:t> (</a:t>
            </a:r>
            <a:r>
              <a:rPr lang="en-AU" sz="3200" i="1" dirty="0">
                <a:highlight>
                  <a:srgbClr val="FFFF00"/>
                </a:highlight>
              </a:rPr>
              <a:t>insert name)</a:t>
            </a:r>
            <a:br>
              <a:rPr lang="en-AU" sz="3200" i="1" dirty="0">
                <a:highlight>
                  <a:srgbClr val="FFFF00"/>
                </a:highlight>
              </a:rPr>
            </a:br>
            <a:r>
              <a:rPr lang="en-AU" sz="3200" dirty="0"/>
              <a:t>I am a </a:t>
            </a:r>
            <a:r>
              <a:rPr lang="en-AU" sz="3200" dirty="0" smtClean="0"/>
              <a:t>Marine </a:t>
            </a:r>
            <a:r>
              <a:rPr lang="en-AU" sz="3200" dirty="0"/>
              <a:t/>
            </a:r>
            <a:br>
              <a:rPr lang="en-AU" sz="3200" dirty="0"/>
            </a:br>
            <a:r>
              <a:rPr lang="en-AU" sz="3200" dirty="0"/>
              <a:t>Biologist.</a:t>
            </a:r>
            <a:endParaRPr lang="en-AU" sz="3200" i="1" dirty="0"/>
          </a:p>
        </p:txBody>
      </p:sp>
      <p:sp>
        <p:nvSpPr>
          <p:cNvPr id="4" name="Picture Placeholder 3">
            <a:extLst>
              <a:ext uri="{FF2B5EF4-FFF2-40B4-BE49-F238E27FC236}">
                <a16:creationId xmlns:a16="http://schemas.microsoft.com/office/drawing/2014/main" id="{782C9182-E07C-6D46-B36B-CBA8EA54FC19}"/>
              </a:ext>
            </a:extLst>
          </p:cNvPr>
          <p:cNvSpPr>
            <a:spLocks noGrp="1"/>
          </p:cNvSpPr>
          <p:nvPr>
            <p:ph type="pic" sz="quarter" idx="14"/>
          </p:nvPr>
        </p:nvSpPr>
        <p:spPr/>
      </p:sp>
    </p:spTree>
    <p:extLst>
      <p:ext uri="{BB962C8B-B14F-4D97-AF65-F5344CB8AC3E}">
        <p14:creationId xmlns:p14="http://schemas.microsoft.com/office/powerpoint/2010/main" val="13989684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CE6CAC-4679-1848-98AB-5E36F61E6E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4" t="7743" r="-1" b="22397"/>
          <a:stretch/>
        </p:blipFill>
        <p:spPr>
          <a:xfrm>
            <a:off x="0" y="0"/>
            <a:ext cx="12192000" cy="6874491"/>
          </a:xfrm>
          <a:prstGeom prst="rect">
            <a:avLst/>
          </a:prstGeom>
        </p:spPr>
      </p:pic>
      <p:sp>
        <p:nvSpPr>
          <p:cNvPr id="6" name="Title 2">
            <a:extLst>
              <a:ext uri="{FF2B5EF4-FFF2-40B4-BE49-F238E27FC236}">
                <a16:creationId xmlns:a16="http://schemas.microsoft.com/office/drawing/2014/main" id="{D8F19883-D4EB-DD4A-9781-563C025AB635}"/>
              </a:ext>
            </a:extLst>
          </p:cNvPr>
          <p:cNvSpPr txBox="1">
            <a:spLocks/>
          </p:cNvSpPr>
          <p:nvPr/>
        </p:nvSpPr>
        <p:spPr>
          <a:xfrm>
            <a:off x="515938" y="549275"/>
            <a:ext cx="6176410" cy="1279525"/>
          </a:xfrm>
          <a:prstGeom prst="rect">
            <a:avLst/>
          </a:prstGeom>
          <a:blipFill dpi="0" rotWithShape="1">
            <a:blip r:embed="rId5"/>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Grazing </a:t>
            </a:r>
            <a:r>
              <a:rPr lang="en-US" sz="5400" dirty="0" smtClean="0"/>
              <a:t>herbivores</a:t>
            </a:r>
            <a:r>
              <a:rPr lang="en-US" sz="5400" dirty="0"/>
              <a:t/>
            </a:r>
            <a:br>
              <a:rPr lang="en-US" sz="5400" dirty="0"/>
            </a:br>
            <a:r>
              <a:rPr lang="en-US" sz="2000" dirty="0"/>
              <a:t>Parrotfish / Surgeonfish / Rabbitfish / </a:t>
            </a:r>
            <a:r>
              <a:rPr lang="en-US" sz="2000" dirty="0" err="1"/>
              <a:t>Unicornfish</a:t>
            </a:r>
            <a:endParaRPr lang="en-US" sz="2000" dirty="0"/>
          </a:p>
        </p:txBody>
      </p:sp>
    </p:spTree>
    <p:extLst>
      <p:ext uri="{BB962C8B-B14F-4D97-AF65-F5344CB8AC3E}">
        <p14:creationId xmlns:p14="http://schemas.microsoft.com/office/powerpoint/2010/main" val="16612611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BC4820-FB38-DF48-B547-78A1BA1D3A10}"/>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7E4B4287-32C1-CE4D-86E6-6D0CFB875595}"/>
              </a:ext>
            </a:extLst>
          </p:cNvPr>
          <p:cNvSpPr>
            <a:spLocks noGrp="1"/>
          </p:cNvSpPr>
          <p:nvPr>
            <p:ph idx="1"/>
          </p:nvPr>
        </p:nvSpPr>
        <p:spPr/>
        <p:txBody>
          <a:bodyPr/>
          <a:lstStyle/>
          <a:p>
            <a:pPr algn="ctr"/>
            <a:r>
              <a:rPr lang="en-US" sz="4400" dirty="0"/>
              <a:t>Grazing herbivores are like the </a:t>
            </a:r>
            <a:r>
              <a:rPr lang="en-US" sz="4400" dirty="0" smtClean="0"/>
              <a:t>lawnmowers </a:t>
            </a:r>
            <a:r>
              <a:rPr lang="en-US" sz="4400" dirty="0"/>
              <a:t>on the </a:t>
            </a:r>
            <a:r>
              <a:rPr lang="en-US" sz="4400" dirty="0" smtClean="0"/>
              <a:t>Reef</a:t>
            </a:r>
            <a:r>
              <a:rPr lang="en-US" sz="4400" dirty="0"/>
              <a:t>.</a:t>
            </a:r>
          </a:p>
        </p:txBody>
      </p:sp>
      <p:pic>
        <p:nvPicPr>
          <p:cNvPr id="5" name="Picture Placeholder 4">
            <a:extLst>
              <a:ext uri="{FF2B5EF4-FFF2-40B4-BE49-F238E27FC236}">
                <a16:creationId xmlns:a16="http://schemas.microsoft.com/office/drawing/2014/main" id="{EE1A6AB1-3B17-A445-8D3C-5696D9832E60}"/>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21020684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32A111-5A58-574A-BA10-5879A2AFEC0B}"/>
              </a:ext>
            </a:extLst>
          </p:cNvPr>
          <p:cNvSpPr>
            <a:spLocks noGrp="1"/>
          </p:cNvSpPr>
          <p:nvPr>
            <p:ph type="sldNum" sz="quarter" idx="12"/>
          </p:nvPr>
        </p:nvSpPr>
        <p:spPr/>
        <p:txBody>
          <a:bodyPr/>
          <a:lstStyle/>
          <a:p>
            <a:pPr algn="r"/>
            <a:fld id="{9F22CC13-5CF8-3442-9E61-DD8983EAEEE2}" type="slidenum">
              <a:rPr lang="en-US" smtClean="0"/>
              <a:pPr algn="r"/>
              <a:t>72</a:t>
            </a:fld>
            <a:endParaRPr lang="en-US" dirty="0"/>
          </a:p>
        </p:txBody>
      </p:sp>
      <p:sp>
        <p:nvSpPr>
          <p:cNvPr id="5" name="Title 4">
            <a:extLst>
              <a:ext uri="{FF2B5EF4-FFF2-40B4-BE49-F238E27FC236}">
                <a16:creationId xmlns:a16="http://schemas.microsoft.com/office/drawing/2014/main" id="{2E523327-A348-3F47-86CE-66F793C2009F}"/>
              </a:ext>
            </a:extLst>
          </p:cNvPr>
          <p:cNvSpPr>
            <a:spLocks noGrp="1"/>
          </p:cNvSpPr>
          <p:nvPr>
            <p:ph type="title"/>
          </p:nvPr>
        </p:nvSpPr>
        <p:spPr/>
        <p:txBody>
          <a:bodyPr/>
          <a:lstStyle/>
          <a:p>
            <a:r>
              <a:rPr lang="en-US" dirty="0"/>
              <a:t>Look for a school of fish that are similar in appearance and size, moving slowly along the reef, foraging or grazing close to the reef substrate.</a:t>
            </a:r>
          </a:p>
        </p:txBody>
      </p:sp>
      <p:pic>
        <p:nvPicPr>
          <p:cNvPr id="6" name="Content Placeholder 5">
            <a:extLst>
              <a:ext uri="{FF2B5EF4-FFF2-40B4-BE49-F238E27FC236}">
                <a16:creationId xmlns:a16="http://schemas.microsoft.com/office/drawing/2014/main" id="{BF389AAF-A423-0840-9055-D27460E7903C}"/>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4036" t="3048" r="160" b="3786"/>
          <a:stretch/>
        </p:blipFill>
        <p:spPr>
          <a:xfrm>
            <a:off x="515938" y="2080590"/>
            <a:ext cx="5570771" cy="4063033"/>
          </a:xfrm>
          <a:prstGeom prst="rect">
            <a:avLst/>
          </a:prstGeom>
        </p:spPr>
      </p:pic>
      <p:pic>
        <p:nvPicPr>
          <p:cNvPr id="8" name="Content Placeholder 7">
            <a:extLst>
              <a:ext uri="{FF2B5EF4-FFF2-40B4-BE49-F238E27FC236}">
                <a16:creationId xmlns:a16="http://schemas.microsoft.com/office/drawing/2014/main" id="{FED11E9D-4C1C-AE48-88BA-EB2174717D98}"/>
              </a:ext>
            </a:extLst>
          </p:cNvPr>
          <p:cNvPicPr>
            <a:picLocks noGrp="1" noChangeAspect="1"/>
          </p:cNvPicPr>
          <p:nvPr>
            <p:ph idx="13"/>
          </p:nvPr>
        </p:nvPicPr>
        <p:blipFill rotWithShape="1">
          <a:blip r:embed="rId5" cstate="print">
            <a:extLst>
              <a:ext uri="{28A0092B-C50C-407E-A947-70E740481C1C}">
                <a14:useLocalDpi xmlns:a14="http://schemas.microsoft.com/office/drawing/2010/main" val="0"/>
              </a:ext>
            </a:extLst>
          </a:blip>
          <a:srcRect l="1253" t="3303" r="2707" b="3303"/>
          <a:stretch/>
        </p:blipFill>
        <p:spPr>
          <a:xfrm>
            <a:off x="6105292" y="2080590"/>
            <a:ext cx="5570769" cy="4063033"/>
          </a:xfrm>
          <a:prstGeom prst="rect">
            <a:avLst/>
          </a:prstGeom>
        </p:spPr>
      </p:pic>
    </p:spTree>
    <p:extLst>
      <p:ext uri="{BB962C8B-B14F-4D97-AF65-F5344CB8AC3E}">
        <p14:creationId xmlns:p14="http://schemas.microsoft.com/office/powerpoint/2010/main" val="9535470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D6AB18-5553-3241-AE79-88FE56034CD4}"/>
              </a:ext>
            </a:extLst>
          </p:cNvPr>
          <p:cNvSpPr>
            <a:spLocks noGrp="1"/>
          </p:cNvSpPr>
          <p:nvPr>
            <p:ph type="sldNum" sz="quarter" idx="12"/>
          </p:nvPr>
        </p:nvSpPr>
        <p:spPr/>
        <p:txBody>
          <a:bodyPr/>
          <a:lstStyle/>
          <a:p>
            <a:pPr algn="r"/>
            <a:fld id="{275F0495-0EA6-8F48-9FDA-F603597FF733}" type="slidenum">
              <a:rPr lang="en-US" smtClean="0"/>
              <a:pPr algn="r"/>
              <a:t>73</a:t>
            </a:fld>
            <a:endParaRPr lang="en-US" dirty="0"/>
          </a:p>
        </p:txBody>
      </p:sp>
      <p:sp>
        <p:nvSpPr>
          <p:cNvPr id="3" name="Content Placeholder 2">
            <a:extLst>
              <a:ext uri="{FF2B5EF4-FFF2-40B4-BE49-F238E27FC236}">
                <a16:creationId xmlns:a16="http://schemas.microsoft.com/office/drawing/2014/main" id="{BE104A92-6591-8947-BBFE-88BCECBA1339}"/>
              </a:ext>
            </a:extLst>
          </p:cNvPr>
          <p:cNvSpPr>
            <a:spLocks noGrp="1"/>
          </p:cNvSpPr>
          <p:nvPr>
            <p:ph idx="1"/>
          </p:nvPr>
        </p:nvSpPr>
        <p:spPr/>
        <p:txBody>
          <a:bodyPr/>
          <a:lstStyle/>
          <a:p>
            <a:pPr algn="ctr">
              <a:spcAft>
                <a:spcPts val="1800"/>
              </a:spcAft>
            </a:pPr>
            <a:r>
              <a:rPr lang="en-US" sz="4400" dirty="0"/>
              <a:t>This is a parrotfish.</a:t>
            </a:r>
          </a:p>
          <a:p>
            <a:pPr algn="ctr">
              <a:spcAft>
                <a:spcPts val="1800"/>
              </a:spcAft>
            </a:pPr>
            <a:r>
              <a:rPr lang="en-US" sz="4400" dirty="0"/>
              <a:t>It has a parrot-like beak used for scraping.</a:t>
            </a:r>
          </a:p>
        </p:txBody>
      </p:sp>
      <p:pic>
        <p:nvPicPr>
          <p:cNvPr id="5" name="Picture Placeholder 4">
            <a:extLst>
              <a:ext uri="{FF2B5EF4-FFF2-40B4-BE49-F238E27FC236}">
                <a16:creationId xmlns:a16="http://schemas.microsoft.com/office/drawing/2014/main" id="{2F6943BF-C734-6647-AD4C-05A04A1B845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10149985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898EF7-C621-5043-9FFE-8148AB8A1652}"/>
              </a:ext>
            </a:extLst>
          </p:cNvPr>
          <p:cNvSpPr>
            <a:spLocks noGrp="1"/>
          </p:cNvSpPr>
          <p:nvPr>
            <p:ph type="sldNum" sz="quarter" idx="12"/>
          </p:nvPr>
        </p:nvSpPr>
        <p:spPr/>
        <p:txBody>
          <a:bodyPr/>
          <a:lstStyle/>
          <a:p>
            <a:pPr algn="r"/>
            <a:fld id="{275F0495-0EA6-8F48-9FDA-F603597FF733}" type="slidenum">
              <a:rPr lang="en-US" smtClean="0"/>
              <a:pPr algn="r"/>
              <a:t>74</a:t>
            </a:fld>
            <a:endParaRPr lang="en-US" dirty="0"/>
          </a:p>
        </p:txBody>
      </p:sp>
      <p:sp>
        <p:nvSpPr>
          <p:cNvPr id="3" name="Content Placeholder 2">
            <a:extLst>
              <a:ext uri="{FF2B5EF4-FFF2-40B4-BE49-F238E27FC236}">
                <a16:creationId xmlns:a16="http://schemas.microsoft.com/office/drawing/2014/main" id="{946EE34A-B970-484A-B18D-E537D537131B}"/>
              </a:ext>
            </a:extLst>
          </p:cNvPr>
          <p:cNvSpPr>
            <a:spLocks noGrp="1"/>
          </p:cNvSpPr>
          <p:nvPr>
            <p:ph idx="1"/>
          </p:nvPr>
        </p:nvSpPr>
        <p:spPr/>
        <p:txBody>
          <a:bodyPr/>
          <a:lstStyle/>
          <a:p>
            <a:pPr algn="ctr">
              <a:spcAft>
                <a:spcPts val="1800"/>
              </a:spcAft>
            </a:pPr>
            <a:r>
              <a:rPr lang="en-US" sz="3200" b="1" u="sng" dirty="0" smtClean="0"/>
              <a:t>Fun fact </a:t>
            </a:r>
          </a:p>
          <a:p>
            <a:pPr algn="ctr">
              <a:spcAft>
                <a:spcPts val="1800"/>
              </a:spcAft>
            </a:pPr>
            <a:r>
              <a:rPr lang="en-US" sz="4400" dirty="0" smtClean="0"/>
              <a:t>Some </a:t>
            </a:r>
            <a:r>
              <a:rPr lang="en-US" sz="4400" dirty="0"/>
              <a:t>parrotfish sleep in a mucous cocoon to mask </a:t>
            </a:r>
            <a:br>
              <a:rPr lang="en-US" sz="4400" dirty="0"/>
            </a:br>
            <a:r>
              <a:rPr lang="en-US" sz="4400" dirty="0"/>
              <a:t>their scent from predators at night.</a:t>
            </a:r>
          </a:p>
        </p:txBody>
      </p:sp>
      <p:pic>
        <p:nvPicPr>
          <p:cNvPr id="5" name="Picture Placeholder 4">
            <a:extLst>
              <a:ext uri="{FF2B5EF4-FFF2-40B4-BE49-F238E27FC236}">
                <a16:creationId xmlns:a16="http://schemas.microsoft.com/office/drawing/2014/main" id="{DF1EBD6F-0C5B-C84F-BE6B-50A9D54B353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39" r="2239"/>
          <a:stretch>
            <a:fillRect/>
          </a:stretch>
        </p:blipFill>
        <p:spPr>
          <a:prstGeom prst="rect">
            <a:avLst/>
          </a:prstGeom>
        </p:spPr>
      </p:pic>
    </p:spTree>
    <p:extLst>
      <p:ext uri="{BB962C8B-B14F-4D97-AF65-F5344CB8AC3E}">
        <p14:creationId xmlns:p14="http://schemas.microsoft.com/office/powerpoint/2010/main" val="6342034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8661BA-4717-B14F-9B90-8C7D896FCD94}"/>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35B9AE09-96DC-2C42-8FA2-1172A9A6D8DF}"/>
              </a:ext>
            </a:extLst>
          </p:cNvPr>
          <p:cNvSpPr>
            <a:spLocks noGrp="1"/>
          </p:cNvSpPr>
          <p:nvPr>
            <p:ph idx="1"/>
          </p:nvPr>
        </p:nvSpPr>
        <p:spPr/>
        <p:txBody>
          <a:bodyPr/>
          <a:lstStyle/>
          <a:p>
            <a:pPr algn="ctr"/>
            <a:r>
              <a:rPr lang="en-US" sz="4400" dirty="0"/>
              <a:t>These are surgeonfish.</a:t>
            </a:r>
          </a:p>
        </p:txBody>
      </p:sp>
      <p:pic>
        <p:nvPicPr>
          <p:cNvPr id="5" name="Picture Placeholder 4">
            <a:extLst>
              <a:ext uri="{FF2B5EF4-FFF2-40B4-BE49-F238E27FC236}">
                <a16:creationId xmlns:a16="http://schemas.microsoft.com/office/drawing/2014/main" id="{64C4C8C6-3152-A74C-AD68-3D347C8D5B2A}"/>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8963512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E77E4C-B69A-6341-9C12-AE8D0AE7374A}"/>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85444FE3-DC7D-FD41-81F0-94BDDC58C548}"/>
              </a:ext>
            </a:extLst>
          </p:cNvPr>
          <p:cNvSpPr>
            <a:spLocks noGrp="1"/>
          </p:cNvSpPr>
          <p:nvPr>
            <p:ph idx="1"/>
          </p:nvPr>
        </p:nvSpPr>
        <p:spPr/>
        <p:txBody>
          <a:bodyPr/>
          <a:lstStyle/>
          <a:p>
            <a:pPr algn="ctr"/>
            <a:r>
              <a:rPr lang="en-US" sz="4400" dirty="0"/>
              <a:t>Surgeonfish have a sharp, scalpel-like blade near their tail.</a:t>
            </a:r>
          </a:p>
        </p:txBody>
      </p:sp>
      <p:pic>
        <p:nvPicPr>
          <p:cNvPr id="6" name="Picture Placeholder 5">
            <a:extLst>
              <a:ext uri="{FF2B5EF4-FFF2-40B4-BE49-F238E27FC236}">
                <a16:creationId xmlns:a16="http://schemas.microsoft.com/office/drawing/2014/main" id="{9D7AECF7-3B54-DD4D-BDAB-4D981EBF6C5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005" r="18005"/>
          <a:stretch/>
        </p:blipFill>
        <p:spPr>
          <a:prstGeom prst="rect">
            <a:avLst/>
          </a:prstGeom>
        </p:spPr>
      </p:pic>
      <p:sp>
        <p:nvSpPr>
          <p:cNvPr id="7" name="Arrow: Up 4">
            <a:extLst>
              <a:ext uri="{FF2B5EF4-FFF2-40B4-BE49-F238E27FC236}">
                <a16:creationId xmlns:a16="http://schemas.microsoft.com/office/drawing/2014/main" id="{12EC50B7-87D9-DC44-B4CE-D85E95AAE372}"/>
              </a:ext>
            </a:extLst>
          </p:cNvPr>
          <p:cNvSpPr/>
          <p:nvPr/>
        </p:nvSpPr>
        <p:spPr>
          <a:xfrm rot="19676396">
            <a:off x="9743018" y="3430812"/>
            <a:ext cx="534902" cy="755403"/>
          </a:xfrm>
          <a:prstGeom prst="upArrow">
            <a:avLst>
              <a:gd name="adj1" fmla="val 59326"/>
              <a:gd name="adj2" fmla="val 50000"/>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110205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77</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pPr algn="ctr">
              <a:spcAft>
                <a:spcPts val="1800"/>
              </a:spcAft>
            </a:pPr>
            <a:r>
              <a:rPr lang="en-US" sz="4400" dirty="0"/>
              <a:t>This is a rabbitfish. </a:t>
            </a:r>
          </a:p>
          <a:p>
            <a:pPr algn="ctr">
              <a:spcAft>
                <a:spcPts val="1800"/>
              </a:spcAft>
            </a:pPr>
            <a:r>
              <a:rPr lang="en-US" sz="4400" dirty="0"/>
              <a:t>It has a rabbit-like nose and mouth.</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7362" r="8456"/>
          <a:stretch/>
        </p:blipFill>
        <p:spPr>
          <a:xfrm>
            <a:off x="6286500" y="549274"/>
            <a:ext cx="5389563" cy="5594400"/>
          </a:xfrm>
          <a:prstGeom prst="rect">
            <a:avLst/>
          </a:prstGeom>
        </p:spPr>
      </p:pic>
    </p:spTree>
    <p:extLst>
      <p:ext uri="{BB962C8B-B14F-4D97-AF65-F5344CB8AC3E}">
        <p14:creationId xmlns:p14="http://schemas.microsoft.com/office/powerpoint/2010/main" val="19995687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hqprint">
            <a:extLst>
              <a:ext uri="{28A0092B-C50C-407E-A947-70E740481C1C}">
                <a14:useLocalDpi xmlns:a14="http://schemas.microsoft.com/office/drawing/2010/main" val="0"/>
              </a:ext>
            </a:extLst>
          </a:blip>
          <a:srcRect l="929" t="2168" b="14241"/>
          <a:stretch/>
        </p:blipFill>
        <p:spPr>
          <a:xfrm>
            <a:off x="0" y="0"/>
            <a:ext cx="12192000" cy="6858000"/>
          </a:xfrm>
          <a:prstGeom prst="rect">
            <a:avLst/>
          </a:prstGeom>
        </p:spPr>
      </p:pic>
    </p:spTree>
    <p:extLst>
      <p:ext uri="{BB962C8B-B14F-4D97-AF65-F5344CB8AC3E}">
        <p14:creationId xmlns:p14="http://schemas.microsoft.com/office/powerpoint/2010/main" val="9334003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F330D-246A-7345-A643-E9F3BC5FA1B5}"/>
              </a:ext>
            </a:extLst>
          </p:cNvPr>
          <p:cNvSpPr>
            <a:spLocks noGrp="1"/>
          </p:cNvSpPr>
          <p:nvPr>
            <p:ph type="sldNum" sz="quarter" idx="12"/>
          </p:nvPr>
        </p:nvSpPr>
        <p:spPr/>
        <p:txBody>
          <a:bodyPr/>
          <a:lstStyle/>
          <a:p>
            <a:pPr algn="r"/>
            <a:fld id="{275F0495-0EA6-8F48-9FDA-F603597FF733}" type="slidenum">
              <a:rPr lang="en-US" smtClean="0"/>
              <a:pPr algn="r"/>
              <a:t>79</a:t>
            </a:fld>
            <a:endParaRPr lang="en-US" dirty="0"/>
          </a:p>
        </p:txBody>
      </p:sp>
      <p:sp>
        <p:nvSpPr>
          <p:cNvPr id="3" name="Content Placeholder 2">
            <a:extLst>
              <a:ext uri="{FF2B5EF4-FFF2-40B4-BE49-F238E27FC236}">
                <a16:creationId xmlns:a16="http://schemas.microsoft.com/office/drawing/2014/main" id="{FE774209-48D9-2C41-A8B4-FF56536DAA81}"/>
              </a:ext>
            </a:extLst>
          </p:cNvPr>
          <p:cNvSpPr>
            <a:spLocks noGrp="1"/>
          </p:cNvSpPr>
          <p:nvPr>
            <p:ph idx="1"/>
          </p:nvPr>
        </p:nvSpPr>
        <p:spPr/>
        <p:txBody>
          <a:bodyPr/>
          <a:lstStyle/>
          <a:p>
            <a:pPr algn="ctr"/>
            <a:r>
              <a:rPr lang="en-US" sz="4400" dirty="0"/>
              <a:t>This is a </a:t>
            </a:r>
            <a:r>
              <a:rPr lang="en-US" sz="4400" dirty="0" err="1"/>
              <a:t>unicornfish</a:t>
            </a:r>
            <a:r>
              <a:rPr lang="en-US" sz="4400" dirty="0"/>
              <a:t>. </a:t>
            </a:r>
          </a:p>
          <a:p>
            <a:pPr algn="ctr"/>
            <a:r>
              <a:rPr lang="en-US" sz="4400" dirty="0"/>
              <a:t>Guess how it got that </a:t>
            </a:r>
            <a:r>
              <a:rPr lang="en-US" sz="4400"/>
              <a:t>name?</a:t>
            </a:r>
            <a:endParaRPr lang="en-US" sz="4400" dirty="0"/>
          </a:p>
        </p:txBody>
      </p:sp>
      <p:pic>
        <p:nvPicPr>
          <p:cNvPr id="5" name="Picture Placeholder 4">
            <a:extLst>
              <a:ext uri="{FF2B5EF4-FFF2-40B4-BE49-F238E27FC236}">
                <a16:creationId xmlns:a16="http://schemas.microsoft.com/office/drawing/2014/main" id="{F2684EF9-78B9-E844-96D2-6F26C116758B}"/>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878" r="22878"/>
          <a:stretch>
            <a:fillRect/>
          </a:stretch>
        </p:blipFill>
        <p:spPr>
          <a:prstGeom prst="rect">
            <a:avLst/>
          </a:prstGeom>
        </p:spPr>
      </p:pic>
    </p:spTree>
    <p:extLst>
      <p:ext uri="{BB962C8B-B14F-4D97-AF65-F5344CB8AC3E}">
        <p14:creationId xmlns:p14="http://schemas.microsoft.com/office/powerpoint/2010/main" val="244624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F47FF5-9866-A043-A618-D5507E0D5F67}"/>
              </a:ext>
            </a:extLst>
          </p:cNvPr>
          <p:cNvSpPr>
            <a:spLocks noGrp="1"/>
          </p:cNvSpPr>
          <p:nvPr>
            <p:ph type="body" sz="quarter" idx="12"/>
          </p:nvPr>
        </p:nvSpPr>
        <p:spPr/>
        <p:txBody>
          <a:bodyPr/>
          <a:lstStyle/>
          <a:p>
            <a:r>
              <a:rPr lang="en-AU" dirty="0"/>
              <a:t>I need your help!</a:t>
            </a:r>
            <a:endParaRPr lang="en-AU" sz="9600" dirty="0"/>
          </a:p>
        </p:txBody>
      </p:sp>
      <p:sp>
        <p:nvSpPr>
          <p:cNvPr id="3" name="Slide Number Placeholder 2">
            <a:extLst>
              <a:ext uri="{FF2B5EF4-FFF2-40B4-BE49-F238E27FC236}">
                <a16:creationId xmlns:a16="http://schemas.microsoft.com/office/drawing/2014/main" id="{4415A9B5-A0DC-6E46-A172-1137408F677A}"/>
              </a:ext>
            </a:extLst>
          </p:cNvPr>
          <p:cNvSpPr>
            <a:spLocks noGrp="1"/>
          </p:cNvSpPr>
          <p:nvPr>
            <p:ph type="sldNum" sz="quarter" idx="13"/>
          </p:nvPr>
        </p:nvSpPr>
        <p:spPr/>
        <p:txBody>
          <a:bodyPr/>
          <a:lstStyle/>
          <a:p>
            <a:pPr algn="r"/>
            <a:fld id="{275F0495-0EA6-8F48-9FDA-F603597FF733}" type="slidenum">
              <a:rPr lang="en-US" smtClean="0"/>
              <a:pPr algn="r"/>
              <a:t>8</a:t>
            </a:fld>
            <a:endParaRPr lang="en-US" dirty="0"/>
          </a:p>
        </p:txBody>
      </p:sp>
    </p:spTree>
    <p:extLst>
      <p:ext uri="{BB962C8B-B14F-4D97-AF65-F5344CB8AC3E}">
        <p14:creationId xmlns:p14="http://schemas.microsoft.com/office/powerpoint/2010/main" val="31367466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5400" dirty="0"/>
              <a:t>Why count grazing herbivores?</a:t>
            </a:r>
            <a:endParaRPr lang="en-US" sz="5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80</a:t>
            </a:fld>
            <a:endParaRPr lang="en-US" dirty="0"/>
          </a:p>
        </p:txBody>
      </p:sp>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6" t="19719" b="29992"/>
          <a:stretch/>
        </p:blipFill>
        <p:spPr>
          <a:xfrm>
            <a:off x="0" y="1769031"/>
            <a:ext cx="12192000" cy="4163303"/>
          </a:xfrm>
          <a:prstGeom prst="rect">
            <a:avLst/>
          </a:prstGeom>
        </p:spPr>
      </p:pic>
    </p:spTree>
    <p:extLst>
      <p:ext uri="{BB962C8B-B14F-4D97-AF65-F5344CB8AC3E}">
        <p14:creationId xmlns:p14="http://schemas.microsoft.com/office/powerpoint/2010/main" val="19046353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77C0-6C4E-B24F-B378-FF52D671A17C}"/>
              </a:ext>
            </a:extLst>
          </p:cNvPr>
          <p:cNvSpPr>
            <a:spLocks noGrp="1"/>
          </p:cNvSpPr>
          <p:nvPr>
            <p:ph type="body" sz="quarter" idx="12"/>
          </p:nvPr>
        </p:nvSpPr>
        <p:spPr/>
        <p:txBody>
          <a:bodyPr/>
          <a:lstStyle/>
          <a:p>
            <a:pPr>
              <a:lnSpc>
                <a:spcPct val="100000"/>
              </a:lnSpc>
              <a:spcBef>
                <a:spcPts val="0"/>
              </a:spcBef>
              <a:spcAft>
                <a:spcPts val="1800"/>
              </a:spcAft>
            </a:pPr>
            <a:r>
              <a:rPr lang="en-US" sz="4400" dirty="0"/>
              <a:t>Grazing herbivores are very important.</a:t>
            </a:r>
          </a:p>
          <a:p>
            <a:pPr>
              <a:lnSpc>
                <a:spcPct val="100000"/>
              </a:lnSpc>
              <a:spcBef>
                <a:spcPts val="0"/>
              </a:spcBef>
              <a:spcAft>
                <a:spcPts val="1800"/>
              </a:spcAft>
            </a:pPr>
            <a:r>
              <a:rPr lang="en-US" sz="4400" dirty="0"/>
              <a:t>They eat algae that competes </a:t>
            </a:r>
            <a:br>
              <a:rPr lang="en-US" sz="4400" dirty="0"/>
            </a:br>
            <a:r>
              <a:rPr lang="en-US" sz="4400" dirty="0"/>
              <a:t>with coral for space.</a:t>
            </a:r>
          </a:p>
          <a:p>
            <a:r>
              <a:rPr lang="en-US" sz="4400" dirty="0"/>
              <a:t>By keeping the Reef’s ‘grass’ short, </a:t>
            </a:r>
          </a:p>
          <a:p>
            <a:r>
              <a:rPr lang="en-US" sz="4400" dirty="0"/>
              <a:t>the Reef stays nice and healthy.</a:t>
            </a:r>
          </a:p>
        </p:txBody>
      </p:sp>
      <p:sp>
        <p:nvSpPr>
          <p:cNvPr id="3" name="Slide Number Placeholder 2">
            <a:extLst>
              <a:ext uri="{FF2B5EF4-FFF2-40B4-BE49-F238E27FC236}">
                <a16:creationId xmlns:a16="http://schemas.microsoft.com/office/drawing/2014/main" id="{F952564E-3C64-694C-91AD-DF8B30DEB68F}"/>
              </a:ext>
            </a:extLst>
          </p:cNvPr>
          <p:cNvSpPr>
            <a:spLocks noGrp="1"/>
          </p:cNvSpPr>
          <p:nvPr>
            <p:ph type="sldNum" sz="quarter" idx="13"/>
          </p:nvPr>
        </p:nvSpPr>
        <p:spPr/>
        <p:txBody>
          <a:bodyPr/>
          <a:lstStyle/>
          <a:p>
            <a:pPr algn="r"/>
            <a:fld id="{275F0495-0EA6-8F48-9FDA-F603597FF733}" type="slidenum">
              <a:rPr lang="en-US" smtClean="0"/>
              <a:pPr algn="r"/>
              <a:t>81</a:t>
            </a:fld>
            <a:endParaRPr lang="en-US" dirty="0"/>
          </a:p>
        </p:txBody>
      </p:sp>
    </p:spTree>
    <p:extLst>
      <p:ext uri="{BB962C8B-B14F-4D97-AF65-F5344CB8AC3E}">
        <p14:creationId xmlns:p14="http://schemas.microsoft.com/office/powerpoint/2010/main" val="4089536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FBE44D-E82B-A34D-BC18-C2FEF59FE9B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26" t="3638" r="2188" b="7989"/>
          <a:stretch/>
        </p:blipFill>
        <p:spPr>
          <a:xfrm>
            <a:off x="0" y="1769031"/>
            <a:ext cx="6123638" cy="4163303"/>
          </a:xfrm>
          <a:prstGeom prst="rect">
            <a:avLst/>
          </a:prstGeom>
        </p:spPr>
      </p:pic>
      <p:pic>
        <p:nvPicPr>
          <p:cNvPr id="8" name="Picture 7">
            <a:extLst>
              <a:ext uri="{FF2B5EF4-FFF2-40B4-BE49-F238E27FC236}">
                <a16:creationId xmlns:a16="http://schemas.microsoft.com/office/drawing/2014/main" id="{EE2C90EA-56FD-244A-A2D1-CDD40500494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21" r="786" b="4621"/>
          <a:stretch/>
        </p:blipFill>
        <p:spPr>
          <a:xfrm>
            <a:off x="6123638" y="1769031"/>
            <a:ext cx="6068362" cy="4163303"/>
          </a:xfrm>
          <a:prstGeom prst="rect">
            <a:avLst/>
          </a:prstGeom>
        </p:spPr>
      </p:pic>
      <p:sp>
        <p:nvSpPr>
          <p:cNvPr id="3" name="Title 2">
            <a:extLst>
              <a:ext uri="{FF2B5EF4-FFF2-40B4-BE49-F238E27FC236}">
                <a16:creationId xmlns:a16="http://schemas.microsoft.com/office/drawing/2014/main" id="{8552C9FE-F803-DF46-813F-464AC0AD38A7}"/>
              </a:ext>
            </a:extLst>
          </p:cNvPr>
          <p:cNvSpPr>
            <a:spLocks noGrp="1"/>
          </p:cNvSpPr>
          <p:nvPr>
            <p:ph type="title"/>
          </p:nvPr>
        </p:nvSpPr>
        <p:spPr/>
        <p:txBody>
          <a:bodyPr/>
          <a:lstStyle/>
          <a:p>
            <a:pPr algn="ctr"/>
            <a:r>
              <a:rPr lang="en-US" dirty="0"/>
              <a:t>Reef with </a:t>
            </a:r>
            <a:r>
              <a:rPr lang="en-US" b="1" dirty="0" smtClean="0"/>
              <a:t>zero</a:t>
            </a:r>
            <a:r>
              <a:rPr lang="en-US" dirty="0" smtClean="0"/>
              <a:t> lawnmowers </a:t>
            </a:r>
            <a:r>
              <a:rPr lang="en-US" dirty="0"/>
              <a:t>VS Reef </a:t>
            </a:r>
            <a:r>
              <a:rPr lang="en-US" b="1" dirty="0" smtClean="0"/>
              <a:t>with</a:t>
            </a:r>
            <a:r>
              <a:rPr lang="en-US" dirty="0" smtClean="0"/>
              <a:t> lawnmowers</a:t>
            </a:r>
            <a:r>
              <a:rPr lang="en-US" dirty="0"/>
              <a:t>.</a:t>
            </a:r>
          </a:p>
        </p:txBody>
      </p:sp>
      <p:sp>
        <p:nvSpPr>
          <p:cNvPr id="4" name="Slide Number Placeholder 3">
            <a:extLst>
              <a:ext uri="{FF2B5EF4-FFF2-40B4-BE49-F238E27FC236}">
                <a16:creationId xmlns:a16="http://schemas.microsoft.com/office/drawing/2014/main" id="{116ACDD1-11D5-564A-B798-8CB0440D1AAC}"/>
              </a:ext>
            </a:extLst>
          </p:cNvPr>
          <p:cNvSpPr>
            <a:spLocks noGrp="1"/>
          </p:cNvSpPr>
          <p:nvPr>
            <p:ph type="sldNum" sz="quarter" idx="12"/>
          </p:nvPr>
        </p:nvSpPr>
        <p:spPr/>
        <p:txBody>
          <a:bodyPr/>
          <a:lstStyle/>
          <a:p>
            <a:pPr algn="r"/>
            <a:fld id="{A23E3DB6-7D61-2E4C-8C80-E9322AEA1496}" type="slidenum">
              <a:rPr lang="en-US" smtClean="0"/>
              <a:pPr algn="r"/>
              <a:t>82</a:t>
            </a:fld>
            <a:endParaRPr lang="en-US" dirty="0"/>
          </a:p>
        </p:txBody>
      </p:sp>
    </p:spTree>
    <p:extLst>
      <p:ext uri="{BB962C8B-B14F-4D97-AF65-F5344CB8AC3E}">
        <p14:creationId xmlns:p14="http://schemas.microsoft.com/office/powerpoint/2010/main" val="25273167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85C59-BF34-DF49-8BE3-57F4CBC91977}"/>
              </a:ext>
            </a:extLst>
          </p:cNvPr>
          <p:cNvSpPr>
            <a:spLocks noGrp="1"/>
          </p:cNvSpPr>
          <p:nvPr>
            <p:ph type="sldNum" sz="quarter" idx="13"/>
          </p:nvPr>
        </p:nvSpPr>
        <p:spPr/>
        <p:txBody>
          <a:bodyPr/>
          <a:lstStyle/>
          <a:p>
            <a:pPr algn="r"/>
            <a:fld id="{275F0495-0EA6-8F48-9FDA-F603597FF733}" type="slidenum">
              <a:rPr lang="en-US" smtClean="0"/>
              <a:pPr algn="r"/>
              <a:t>83</a:t>
            </a:fld>
            <a:endParaRPr lang="en-US" dirty="0"/>
          </a:p>
        </p:txBody>
      </p:sp>
      <p:pic>
        <p:nvPicPr>
          <p:cNvPr id="8" name="Picture 7">
            <a:hlinkClick r:id="rId4"/>
            <a:extLst>
              <a:ext uri="{FF2B5EF4-FFF2-40B4-BE49-F238E27FC236}">
                <a16:creationId xmlns:a16="http://schemas.microsoft.com/office/drawing/2014/main" id="{B78A6B55-C926-7844-9220-7EE8219FBA65}"/>
              </a:ext>
            </a:extLst>
          </p:cNvPr>
          <p:cNvPicPr>
            <a:picLocks noChangeAspect="1"/>
          </p:cNvPicPr>
          <p:nvPr/>
        </p:nvPicPr>
        <p:blipFill>
          <a:blip r:embed="rId5"/>
          <a:stretch>
            <a:fillRect/>
          </a:stretch>
        </p:blipFill>
        <p:spPr>
          <a:xfrm>
            <a:off x="5103446" y="908941"/>
            <a:ext cx="6109907" cy="4848564"/>
          </a:xfrm>
          <a:prstGeom prst="rect">
            <a:avLst/>
          </a:prstGeom>
        </p:spPr>
      </p:pic>
      <p:sp>
        <p:nvSpPr>
          <p:cNvPr id="7" name="Rectangle 6">
            <a:extLst>
              <a:ext uri="{FF2B5EF4-FFF2-40B4-BE49-F238E27FC236}">
                <a16:creationId xmlns:a16="http://schemas.microsoft.com/office/drawing/2014/main" id="{A6953D7C-781D-5347-AB89-086796CFA2E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7997623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84</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dirty="0"/>
              <a:t>Who is counting the grazing herbivores?</a:t>
            </a:r>
          </a:p>
        </p:txBody>
      </p:sp>
      <p:pic>
        <p:nvPicPr>
          <p:cNvPr id="7" name="Picture Placeholder 15">
            <a:extLst>
              <a:ext uri="{FF2B5EF4-FFF2-40B4-BE49-F238E27FC236}">
                <a16:creationId xmlns:a16="http://schemas.microsoft.com/office/drawing/2014/main" id="{0190B324-8696-1B40-B87E-8CABEAEDBDC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7958017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t>Cods and groupers</a:t>
            </a:r>
            <a:br>
              <a:rPr lang="en-AU" sz="5400" dirty="0"/>
            </a:br>
            <a:r>
              <a:rPr lang="en-AU" sz="2000" dirty="0"/>
              <a:t>Pronounced grow-per.</a:t>
            </a:r>
            <a:endParaRPr lang="en-US" sz="2000" dirty="0"/>
          </a:p>
        </p:txBody>
      </p:sp>
    </p:spTree>
    <p:extLst>
      <p:ext uri="{BB962C8B-B14F-4D97-AF65-F5344CB8AC3E}">
        <p14:creationId xmlns:p14="http://schemas.microsoft.com/office/powerpoint/2010/main" val="39139219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38AF81A3-7FC7-7A4A-ACA0-D31B7DD5B932}"/>
              </a:ext>
            </a:extLst>
          </p:cNvPr>
          <p:cNvSpPr>
            <a:spLocks noGrp="1"/>
          </p:cNvSpPr>
          <p:nvPr>
            <p:ph idx="1"/>
          </p:nvPr>
        </p:nvSpPr>
        <p:spPr/>
        <p:txBody>
          <a:bodyPr/>
          <a:lstStyle/>
          <a:p>
            <a:pPr algn="ctr">
              <a:spcAft>
                <a:spcPts val="1800"/>
              </a:spcAft>
            </a:pPr>
            <a:r>
              <a:rPr lang="en-US" dirty="0"/>
              <a:t>Queensland grouper,</a:t>
            </a:r>
          </a:p>
          <a:p>
            <a:pPr algn="ctr">
              <a:spcAft>
                <a:spcPts val="1800"/>
              </a:spcAft>
            </a:pPr>
            <a:r>
              <a:rPr lang="en-US" sz="3200" dirty="0"/>
              <a:t>also called </a:t>
            </a:r>
            <a:br>
              <a:rPr lang="en-US" sz="3200" dirty="0"/>
            </a:br>
            <a:r>
              <a:rPr lang="en-US" sz="3200" dirty="0"/>
              <a:t>giant grouper.</a:t>
            </a:r>
          </a:p>
        </p:txBody>
      </p:sp>
      <p:pic>
        <p:nvPicPr>
          <p:cNvPr id="5"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42812424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1D09-E107-7B48-8B94-59FD69BA209B}"/>
              </a:ext>
            </a:extLst>
          </p:cNvPr>
          <p:cNvSpPr>
            <a:spLocks noGrp="1"/>
          </p:cNvSpPr>
          <p:nvPr>
            <p:ph type="sldNum" sz="quarter" idx="12"/>
          </p:nvPr>
        </p:nvSpPr>
        <p:spPr/>
        <p:txBody>
          <a:bodyPr/>
          <a:lstStyle/>
          <a:p>
            <a:pPr algn="r"/>
            <a:fld id="{275F0495-0EA6-8F48-9FDA-F603597FF733}" type="slidenum">
              <a:rPr lang="en-US" smtClean="0"/>
              <a:pPr algn="r"/>
              <a:t>87</a:t>
            </a:fld>
            <a:endParaRPr lang="en-US" dirty="0"/>
          </a:p>
        </p:txBody>
      </p:sp>
      <p:sp>
        <p:nvSpPr>
          <p:cNvPr id="3" name="Content Placeholder 2">
            <a:extLst>
              <a:ext uri="{FF2B5EF4-FFF2-40B4-BE49-F238E27FC236}">
                <a16:creationId xmlns:a16="http://schemas.microsoft.com/office/drawing/2014/main" id="{2FB7D569-B464-714C-9C74-9EFD6DB05321}"/>
              </a:ext>
            </a:extLst>
          </p:cNvPr>
          <p:cNvSpPr>
            <a:spLocks noGrp="1"/>
          </p:cNvSpPr>
          <p:nvPr>
            <p:ph idx="1"/>
          </p:nvPr>
        </p:nvSpPr>
        <p:spPr/>
        <p:txBody>
          <a:bodyPr/>
          <a:lstStyle/>
          <a:p>
            <a:pPr algn="ctr"/>
            <a:r>
              <a:rPr lang="en-US" sz="4400" dirty="0"/>
              <a:t>This is the </a:t>
            </a:r>
          </a:p>
          <a:p>
            <a:pPr algn="ctr"/>
            <a:r>
              <a:rPr lang="en-US" sz="4400" dirty="0" smtClean="0"/>
              <a:t>largest </a:t>
            </a:r>
          </a:p>
          <a:p>
            <a:pPr algn="ctr"/>
            <a:r>
              <a:rPr lang="en-US" sz="4400" dirty="0" smtClean="0"/>
              <a:t>bony </a:t>
            </a:r>
            <a:r>
              <a:rPr lang="en-US" sz="4400" dirty="0"/>
              <a:t>fish on</a:t>
            </a:r>
            <a:br>
              <a:rPr lang="en-US" sz="4400" dirty="0"/>
            </a:br>
            <a:r>
              <a:rPr lang="en-US" sz="4400" dirty="0"/>
              <a:t>the Reef.</a:t>
            </a:r>
          </a:p>
        </p:txBody>
      </p:sp>
      <p:sp>
        <p:nvSpPr>
          <p:cNvPr id="7" name="Rectangle 6">
            <a:extLst>
              <a:ext uri="{FF2B5EF4-FFF2-40B4-BE49-F238E27FC236}">
                <a16:creationId xmlns:a16="http://schemas.microsoft.com/office/drawing/2014/main" id="{EBD6456E-AF0F-1D43-98DA-3F8AA386E816}"/>
              </a:ext>
            </a:extLst>
          </p:cNvPr>
          <p:cNvSpPr/>
          <p:nvPr/>
        </p:nvSpPr>
        <p:spPr>
          <a:xfrm>
            <a:off x="6286500" y="5641569"/>
            <a:ext cx="5389519" cy="461665"/>
          </a:xfrm>
          <a:prstGeom prst="rect">
            <a:avLst/>
          </a:prstGeom>
        </p:spPr>
        <p:txBody>
          <a:bodyPr wrap="square">
            <a:spAutoFit/>
          </a:bodyPr>
          <a:lstStyle/>
          <a:p>
            <a:r>
              <a:rPr lang="en-US" sz="1200" dirty="0">
                <a:solidFill>
                  <a:schemeClr val="bg1"/>
                </a:solidFill>
                <a:latin typeface="Arial" panose="020B0604020202020204" pitchFamily="34" charset="0"/>
              </a:rPr>
              <a:t>This image is licensed under the Creative Commons Attribution-Share Alike 2.5 Canada license.  </a:t>
            </a:r>
            <a:r>
              <a:rPr lang="en-AU" sz="1200" dirty="0">
                <a:solidFill>
                  <a:schemeClr val="bg1"/>
                </a:solidFill>
              </a:rPr>
              <a:t>https://</a:t>
            </a:r>
            <a:r>
              <a:rPr lang="en-AU" sz="1200" dirty="0" err="1">
                <a:solidFill>
                  <a:schemeClr val="bg1"/>
                </a:solidFill>
              </a:rPr>
              <a:t>en.wikipedia.org</a:t>
            </a:r>
            <a:r>
              <a:rPr lang="en-AU" sz="1200" dirty="0">
                <a:solidFill>
                  <a:schemeClr val="bg1"/>
                </a:solidFill>
              </a:rPr>
              <a:t>/wiki/</a:t>
            </a:r>
            <a:r>
              <a:rPr lang="en-AU" sz="1200" dirty="0" err="1">
                <a:solidFill>
                  <a:schemeClr val="bg1"/>
                </a:solidFill>
              </a:rPr>
              <a:t>Giant_grouper</a:t>
            </a:r>
            <a:endParaRPr lang="en-AU" sz="1200" dirty="0">
              <a:solidFill>
                <a:schemeClr val="bg1"/>
              </a:solidFill>
            </a:endParaRPr>
          </a:p>
        </p:txBody>
      </p:sp>
      <p:pic>
        <p:nvPicPr>
          <p:cNvPr id="8" name="Picture Placeholder 4">
            <a:extLst>
              <a:ext uri="{FF2B5EF4-FFF2-40B4-BE49-F238E27FC236}">
                <a16:creationId xmlns:a16="http://schemas.microsoft.com/office/drawing/2014/main" id="{69ECA73E-05C0-6240-A95F-676B99B3572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535" r="12535"/>
          <a:stretch/>
        </p:blipFill>
        <p:spPr>
          <a:xfrm>
            <a:off x="6438900" y="701674"/>
            <a:ext cx="5389563" cy="5594400"/>
          </a:xfrm>
          <a:prstGeom prst="rect">
            <a:avLst/>
          </a:prstGeom>
        </p:spPr>
      </p:pic>
    </p:spTree>
    <p:extLst>
      <p:ext uri="{BB962C8B-B14F-4D97-AF65-F5344CB8AC3E}">
        <p14:creationId xmlns:p14="http://schemas.microsoft.com/office/powerpoint/2010/main" val="199408740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7AC48C7-4CEF-9640-A0A0-B9B246CF95F0}"/>
              </a:ext>
            </a:extLst>
          </p:cNvPr>
          <p:cNvPicPr>
            <a:picLocks noChangeAspect="1"/>
          </p:cNvPicPr>
          <p:nvPr/>
        </p:nvPicPr>
        <p:blipFill>
          <a:blip r:embed="rId5"/>
          <a:stretch>
            <a:fillRect/>
          </a:stretch>
        </p:blipFill>
        <p:spPr>
          <a:xfrm>
            <a:off x="5103446" y="949400"/>
            <a:ext cx="6109907" cy="4767645"/>
          </a:xfrm>
          <a:prstGeom prst="rect">
            <a:avLst/>
          </a:prstGeom>
        </p:spPr>
      </p:pic>
      <p:sp>
        <p:nvSpPr>
          <p:cNvPr id="3" name="Slide Number Placeholder 2">
            <a:extLst>
              <a:ext uri="{FF2B5EF4-FFF2-40B4-BE49-F238E27FC236}">
                <a16:creationId xmlns:a16="http://schemas.microsoft.com/office/drawing/2014/main" id="{86D8E6F9-EAEE-904E-A6CD-99EE2565CCEB}"/>
              </a:ext>
            </a:extLst>
          </p:cNvPr>
          <p:cNvSpPr>
            <a:spLocks noGrp="1"/>
          </p:cNvSpPr>
          <p:nvPr>
            <p:ph type="sldNum" sz="quarter" idx="13"/>
          </p:nvPr>
        </p:nvSpPr>
        <p:spPr/>
        <p:txBody>
          <a:bodyPr/>
          <a:lstStyle/>
          <a:p>
            <a:pPr algn="r"/>
            <a:fld id="{275F0495-0EA6-8F48-9FDA-F603597FF733}" type="slidenum">
              <a:rPr lang="en-US" smtClean="0"/>
              <a:pPr algn="r"/>
              <a:t>88</a:t>
            </a:fld>
            <a:endParaRPr lang="en-US" dirty="0"/>
          </a:p>
        </p:txBody>
      </p:sp>
      <p:sp>
        <p:nvSpPr>
          <p:cNvPr id="5" name="Rectangle 4">
            <a:extLst>
              <a:ext uri="{FF2B5EF4-FFF2-40B4-BE49-F238E27FC236}">
                <a16:creationId xmlns:a16="http://schemas.microsoft.com/office/drawing/2014/main" id="{453AD7DA-5E89-FA47-AEBB-E5C84AD19E5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5137273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001B36-E684-EF4A-8D52-D572CC7E0C3B}"/>
              </a:ext>
            </a:extLst>
          </p:cNvPr>
          <p:cNvSpPr>
            <a:spLocks noGrp="1"/>
          </p:cNvSpPr>
          <p:nvPr>
            <p:ph type="sldNum" sz="quarter" idx="13"/>
          </p:nvPr>
        </p:nvSpPr>
        <p:spPr/>
        <p:txBody>
          <a:bodyPr/>
          <a:lstStyle/>
          <a:p>
            <a:pPr algn="r"/>
            <a:fld id="{C1222EFF-7CC0-EF4B-B73E-C2ADBFEE8731}" type="slidenum">
              <a:rPr lang="en-US" smtClean="0"/>
              <a:pPr algn="r"/>
              <a:t>89</a:t>
            </a:fld>
            <a:endParaRPr lang="en-US" dirty="0"/>
          </a:p>
        </p:txBody>
      </p:sp>
      <p:sp>
        <p:nvSpPr>
          <p:cNvPr id="3" name="Title 2">
            <a:extLst>
              <a:ext uri="{FF2B5EF4-FFF2-40B4-BE49-F238E27FC236}">
                <a16:creationId xmlns:a16="http://schemas.microsoft.com/office/drawing/2014/main" id="{E8492BB3-2952-8D47-823D-557A254559DE}"/>
              </a:ext>
            </a:extLst>
          </p:cNvPr>
          <p:cNvSpPr>
            <a:spLocks noGrp="1"/>
          </p:cNvSpPr>
          <p:nvPr>
            <p:ph type="title" idx="4294967295"/>
          </p:nvPr>
        </p:nvSpPr>
        <p:spPr>
          <a:xfrm>
            <a:off x="1501775" y="543413"/>
            <a:ext cx="9188450" cy="1055688"/>
          </a:xfrm>
          <a:prstGeom prst="rect">
            <a:avLst/>
          </a:prstGeom>
        </p:spPr>
        <p:txBody>
          <a:bodyPr/>
          <a:lstStyle/>
          <a:p>
            <a:pPr algn="ctr"/>
            <a:r>
              <a:rPr lang="en-US" sz="4400" dirty="0"/>
              <a:t>The potato cod is another</a:t>
            </a:r>
            <a:br>
              <a:rPr lang="en-US" sz="4400" dirty="0"/>
            </a:br>
            <a:r>
              <a:rPr lang="en-US" sz="4400" dirty="0"/>
              <a:t>massive reef fish.</a:t>
            </a:r>
          </a:p>
        </p:txBody>
      </p:sp>
      <p:pic>
        <p:nvPicPr>
          <p:cNvPr id="6" name="Picture 5">
            <a:extLst>
              <a:ext uri="{FF2B5EF4-FFF2-40B4-BE49-F238E27FC236}">
                <a16:creationId xmlns:a16="http://schemas.microsoft.com/office/drawing/2014/main" id="{42D24947-801B-2A4D-AB6B-218D5C71A3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1" t="27286" b="17997"/>
          <a:stretch/>
        </p:blipFill>
        <p:spPr>
          <a:xfrm>
            <a:off x="515937" y="2044286"/>
            <a:ext cx="11160125" cy="4099337"/>
          </a:xfrm>
          <a:prstGeom prst="rect">
            <a:avLst/>
          </a:prstGeom>
        </p:spPr>
      </p:pic>
      <p:sp>
        <p:nvSpPr>
          <p:cNvPr id="7" name="TextBox 6">
            <a:extLst>
              <a:ext uri="{FF2B5EF4-FFF2-40B4-BE49-F238E27FC236}">
                <a16:creationId xmlns:a16="http://schemas.microsoft.com/office/drawing/2014/main" id="{7D6D4122-4FE7-AC45-86BB-EC820ED66FD1}"/>
              </a:ext>
            </a:extLst>
          </p:cNvPr>
          <p:cNvSpPr txBox="1"/>
          <p:nvPr/>
        </p:nvSpPr>
        <p:spPr>
          <a:xfrm>
            <a:off x="2368457" y="5083701"/>
            <a:ext cx="2596896" cy="400110"/>
          </a:xfrm>
          <a:prstGeom prst="rect">
            <a:avLst/>
          </a:prstGeom>
          <a:noFill/>
        </p:spPr>
        <p:txBody>
          <a:bodyPr wrap="square" rtlCol="0">
            <a:spAutoFit/>
          </a:bodyPr>
          <a:lstStyle/>
          <a:p>
            <a:pPr algn="ctr"/>
            <a:r>
              <a:rPr lang="en-AU" sz="2000" dirty="0">
                <a:solidFill>
                  <a:schemeClr val="bg1"/>
                </a:solidFill>
              </a:rPr>
              <a:t>Potato-like markings </a:t>
            </a:r>
          </a:p>
        </p:txBody>
      </p:sp>
      <p:sp>
        <p:nvSpPr>
          <p:cNvPr id="8" name="TextBox 7">
            <a:extLst>
              <a:ext uri="{FF2B5EF4-FFF2-40B4-BE49-F238E27FC236}">
                <a16:creationId xmlns:a16="http://schemas.microsoft.com/office/drawing/2014/main" id="{65E65F6B-83D9-AF48-AC6D-B28DFB7FE0C9}"/>
              </a:ext>
            </a:extLst>
          </p:cNvPr>
          <p:cNvSpPr txBox="1"/>
          <p:nvPr/>
        </p:nvSpPr>
        <p:spPr>
          <a:xfrm>
            <a:off x="348558" y="2256318"/>
            <a:ext cx="2596896" cy="400110"/>
          </a:xfrm>
          <a:prstGeom prst="rect">
            <a:avLst/>
          </a:prstGeom>
          <a:noFill/>
        </p:spPr>
        <p:txBody>
          <a:bodyPr wrap="square" rtlCol="0">
            <a:spAutoFit/>
          </a:bodyPr>
          <a:lstStyle/>
          <a:p>
            <a:pPr algn="ctr"/>
            <a:r>
              <a:rPr lang="en-AU" sz="2000" dirty="0">
                <a:solidFill>
                  <a:schemeClr val="bg1"/>
                </a:solidFill>
              </a:rPr>
              <a:t>Paddle-like tail </a:t>
            </a:r>
          </a:p>
        </p:txBody>
      </p:sp>
    </p:spTree>
    <p:extLst>
      <p:ext uri="{BB962C8B-B14F-4D97-AF65-F5344CB8AC3E}">
        <p14:creationId xmlns:p14="http://schemas.microsoft.com/office/powerpoint/2010/main" val="2628687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t="9756"/>
          <a:stretch/>
        </p:blipFill>
        <p:spPr>
          <a:xfrm>
            <a:off x="0" y="0"/>
            <a:ext cx="12192000" cy="6858000"/>
          </a:xfrm>
          <a:prstGeom prst="rect">
            <a:avLst/>
          </a:prstGeom>
        </p:spPr>
      </p:pic>
    </p:spTree>
    <p:extLst>
      <p:ext uri="{BB962C8B-B14F-4D97-AF65-F5344CB8AC3E}">
        <p14:creationId xmlns:p14="http://schemas.microsoft.com/office/powerpoint/2010/main" val="20989492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C41A238-F7B5-6E40-9DE7-992CAD3E82B3}"/>
              </a:ext>
            </a:extLst>
          </p:cNvPr>
          <p:cNvPicPr>
            <a:picLocks noChangeAspect="1"/>
          </p:cNvPicPr>
          <p:nvPr/>
        </p:nvPicPr>
        <p:blipFill>
          <a:blip r:embed="rId5"/>
          <a:stretch>
            <a:fillRect/>
          </a:stretch>
        </p:blipFill>
        <p:spPr>
          <a:xfrm>
            <a:off x="5141913" y="949401"/>
            <a:ext cx="6071440" cy="4788118"/>
          </a:xfrm>
          <a:prstGeom prst="rect">
            <a:avLst/>
          </a:prstGeom>
        </p:spPr>
      </p:pic>
      <p:sp>
        <p:nvSpPr>
          <p:cNvPr id="3" name="Slide Number Placeholder 2">
            <a:extLst>
              <a:ext uri="{FF2B5EF4-FFF2-40B4-BE49-F238E27FC236}">
                <a16:creationId xmlns:a16="http://schemas.microsoft.com/office/drawing/2014/main" id="{CB3993A2-947E-BE47-B5D5-51D290AFC527}"/>
              </a:ext>
            </a:extLst>
          </p:cNvPr>
          <p:cNvSpPr>
            <a:spLocks noGrp="1"/>
          </p:cNvSpPr>
          <p:nvPr>
            <p:ph type="sldNum" sz="quarter" idx="13"/>
          </p:nvPr>
        </p:nvSpPr>
        <p:spPr/>
        <p:txBody>
          <a:bodyPr/>
          <a:lstStyle/>
          <a:p>
            <a:pPr algn="r"/>
            <a:fld id="{275F0495-0EA6-8F48-9FDA-F603597FF733}" type="slidenum">
              <a:rPr lang="en-US" smtClean="0"/>
              <a:pPr algn="r"/>
              <a:t>90</a:t>
            </a:fld>
            <a:endParaRPr lang="en-US" dirty="0"/>
          </a:p>
        </p:txBody>
      </p:sp>
      <p:sp>
        <p:nvSpPr>
          <p:cNvPr id="5" name="Rectangle 4">
            <a:extLst>
              <a:ext uri="{FF2B5EF4-FFF2-40B4-BE49-F238E27FC236}">
                <a16:creationId xmlns:a16="http://schemas.microsoft.com/office/drawing/2014/main" id="{B7A36621-15BD-0D4F-8728-366F1324CA6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8459038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F3472C-B474-8444-98B3-5E983B838B63}"/>
              </a:ext>
            </a:extLst>
          </p:cNvPr>
          <p:cNvSpPr>
            <a:spLocks noGrp="1"/>
          </p:cNvSpPr>
          <p:nvPr>
            <p:ph type="sldNum" sz="quarter" idx="12"/>
          </p:nvPr>
        </p:nvSpPr>
        <p:spPr/>
        <p:txBody>
          <a:bodyPr/>
          <a:lstStyle/>
          <a:p>
            <a:pPr algn="r"/>
            <a:fld id="{275F0495-0EA6-8F48-9FDA-F603597FF733}" type="slidenum">
              <a:rPr lang="en-US" smtClean="0"/>
              <a:pPr algn="r"/>
              <a:t>91</a:t>
            </a:fld>
            <a:endParaRPr lang="en-US" dirty="0"/>
          </a:p>
        </p:txBody>
      </p:sp>
      <p:sp>
        <p:nvSpPr>
          <p:cNvPr id="3" name="Content Placeholder 2">
            <a:extLst>
              <a:ext uri="{FF2B5EF4-FFF2-40B4-BE49-F238E27FC236}">
                <a16:creationId xmlns:a16="http://schemas.microsoft.com/office/drawing/2014/main" id="{6AA34CE7-3B9F-9F48-AB3B-B0BB70F4E3E5}"/>
              </a:ext>
            </a:extLst>
          </p:cNvPr>
          <p:cNvSpPr>
            <a:spLocks noGrp="1"/>
          </p:cNvSpPr>
          <p:nvPr>
            <p:ph idx="1"/>
          </p:nvPr>
        </p:nvSpPr>
        <p:spPr/>
        <p:txBody>
          <a:bodyPr/>
          <a:lstStyle/>
          <a:p>
            <a:pPr algn="ctr"/>
            <a:r>
              <a:rPr lang="en-US" dirty="0"/>
              <a:t>We </a:t>
            </a:r>
            <a:r>
              <a:rPr lang="en-US"/>
              <a:t>also count barramundi </a:t>
            </a:r>
            <a:r>
              <a:rPr lang="en-US" dirty="0"/>
              <a:t>cod</a:t>
            </a:r>
            <a:r>
              <a:rPr lang="en-US" i="1" dirty="0"/>
              <a:t>.</a:t>
            </a:r>
            <a:endParaRPr lang="en-US" dirty="0"/>
          </a:p>
          <a:p>
            <a:pPr algn="ctr"/>
            <a:r>
              <a:rPr lang="en-US" dirty="0"/>
              <a:t>Check out that </a:t>
            </a:r>
            <a:br>
              <a:rPr lang="en-US" dirty="0"/>
            </a:br>
            <a:r>
              <a:rPr lang="en-US" dirty="0"/>
              <a:t>barramundi-like snout! It looks like a slippery dip!</a:t>
            </a:r>
          </a:p>
        </p:txBody>
      </p:sp>
      <p:sp>
        <p:nvSpPr>
          <p:cNvPr id="9" name="Picture Placeholder 8">
            <a:extLst>
              <a:ext uri="{FF2B5EF4-FFF2-40B4-BE49-F238E27FC236}">
                <a16:creationId xmlns:a16="http://schemas.microsoft.com/office/drawing/2014/main" id="{035F85EC-1779-0C43-92BB-1359EAB90EDD}"/>
              </a:ext>
            </a:extLst>
          </p:cNvPr>
          <p:cNvSpPr>
            <a:spLocks noGrp="1"/>
          </p:cNvSpPr>
          <p:nvPr>
            <p:ph type="pic" sz="quarter" idx="14"/>
          </p:nvPr>
        </p:nvSpPr>
        <p:spPr/>
      </p:sp>
      <p:pic>
        <p:nvPicPr>
          <p:cNvPr id="5" name="Picture 4">
            <a:extLst>
              <a:ext uri="{FF2B5EF4-FFF2-40B4-BE49-F238E27FC236}">
                <a16:creationId xmlns:a16="http://schemas.microsoft.com/office/drawing/2014/main" id="{D70030CC-C9FB-7945-B88F-9A4B1407D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025" r="1" b="18701"/>
          <a:stretch/>
        </p:blipFill>
        <p:spPr>
          <a:xfrm>
            <a:off x="6286500" y="544735"/>
            <a:ext cx="5389519" cy="2884266"/>
          </a:xfrm>
          <a:prstGeom prst="rect">
            <a:avLst/>
          </a:prstGeom>
        </p:spPr>
      </p:pic>
      <p:pic>
        <p:nvPicPr>
          <p:cNvPr id="6" name="Picture 5">
            <a:extLst>
              <a:ext uri="{FF2B5EF4-FFF2-40B4-BE49-F238E27FC236}">
                <a16:creationId xmlns:a16="http://schemas.microsoft.com/office/drawing/2014/main" id="{27916689-1AAD-434F-AC68-4DFE831595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253" r="934" b="10899"/>
          <a:stretch/>
        </p:blipFill>
        <p:spPr>
          <a:xfrm>
            <a:off x="6286501" y="3429001"/>
            <a:ext cx="5389518" cy="2714624"/>
          </a:xfrm>
          <a:prstGeom prst="rect">
            <a:avLst/>
          </a:prstGeom>
        </p:spPr>
      </p:pic>
      <p:sp>
        <p:nvSpPr>
          <p:cNvPr id="7" name="Arrow: Down 1">
            <a:extLst>
              <a:ext uri="{FF2B5EF4-FFF2-40B4-BE49-F238E27FC236}">
                <a16:creationId xmlns:a16="http://schemas.microsoft.com/office/drawing/2014/main" id="{B1630F92-865A-9E4E-954E-3ED33DFECB9A}"/>
              </a:ext>
            </a:extLst>
          </p:cNvPr>
          <p:cNvSpPr/>
          <p:nvPr/>
        </p:nvSpPr>
        <p:spPr>
          <a:xfrm rot="18768365">
            <a:off x="7962580" y="7001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Down 5">
            <a:extLst>
              <a:ext uri="{FF2B5EF4-FFF2-40B4-BE49-F238E27FC236}">
                <a16:creationId xmlns:a16="http://schemas.microsoft.com/office/drawing/2014/main" id="{F9EAACC4-5BA2-1048-935F-DBD60E3DABC8}"/>
              </a:ext>
            </a:extLst>
          </p:cNvPr>
          <p:cNvSpPr/>
          <p:nvPr/>
        </p:nvSpPr>
        <p:spPr>
          <a:xfrm rot="2554780">
            <a:off x="10408393" y="3674703"/>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556363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he Cleaner Wrasse: A Fish That Makes Other Fish Smarter - The Atlantic">
            <a:extLst>
              <a:ext uri="{FF2B5EF4-FFF2-40B4-BE49-F238E27FC236}">
                <a16:creationId xmlns:a16="http://schemas.microsoft.com/office/drawing/2014/main" id="{A036941E-6E5A-4962-A437-FF8172A1A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251988B-B320-BA4B-BF3A-F1EEC43A6F47}"/>
              </a:ext>
            </a:extLst>
          </p:cNvPr>
          <p:cNvSpPr txBox="1"/>
          <p:nvPr/>
        </p:nvSpPr>
        <p:spPr>
          <a:xfrm>
            <a:off x="515938" y="6031726"/>
            <a:ext cx="3486220" cy="276999"/>
          </a:xfrm>
          <a:prstGeom prst="rect">
            <a:avLst/>
          </a:prstGeom>
          <a:noFill/>
          <a:ln>
            <a:noFill/>
          </a:ln>
        </p:spPr>
        <p:txBody>
          <a:bodyPr wrap="square" rtlCol="0">
            <a:spAutoFit/>
          </a:bodyPr>
          <a:lstStyle/>
          <a:p>
            <a:r>
              <a:rPr lang="en-AU" sz="1200" dirty="0">
                <a:solidFill>
                  <a:schemeClr val="bg1"/>
                </a:solidFill>
              </a:rPr>
              <a:t>RAND MCMEINS / GETTY IMAGES</a:t>
            </a:r>
          </a:p>
        </p:txBody>
      </p:sp>
      <p:sp>
        <p:nvSpPr>
          <p:cNvPr id="6" name="TextBox 5">
            <a:extLst>
              <a:ext uri="{FF2B5EF4-FFF2-40B4-BE49-F238E27FC236}">
                <a16:creationId xmlns:a16="http://schemas.microsoft.com/office/drawing/2014/main" id="{2D0741C0-EB71-4443-8505-0FC449C050B1}"/>
              </a:ext>
            </a:extLst>
          </p:cNvPr>
          <p:cNvSpPr txBox="1"/>
          <p:nvPr/>
        </p:nvSpPr>
        <p:spPr>
          <a:xfrm>
            <a:off x="7005234" y="1526088"/>
            <a:ext cx="2759655" cy="707886"/>
          </a:xfrm>
          <a:prstGeom prst="rect">
            <a:avLst/>
          </a:prstGeom>
          <a:solidFill>
            <a:schemeClr val="bg1"/>
          </a:solidFill>
        </p:spPr>
        <p:txBody>
          <a:bodyPr wrap="square" rtlCol="0">
            <a:spAutoFit/>
          </a:bodyPr>
          <a:lstStyle/>
          <a:p>
            <a:pPr algn="ctr"/>
            <a:r>
              <a:rPr lang="en-AU" sz="2000" dirty="0">
                <a:solidFill>
                  <a:schemeClr val="tx2"/>
                </a:solidFill>
              </a:rPr>
              <a:t>Getting cleaned by a long cleaner wrasse</a:t>
            </a:r>
          </a:p>
        </p:txBody>
      </p:sp>
    </p:spTree>
    <p:extLst>
      <p:ext uri="{BB962C8B-B14F-4D97-AF65-F5344CB8AC3E}">
        <p14:creationId xmlns:p14="http://schemas.microsoft.com/office/powerpoint/2010/main" val="13369179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normouth. Estuarine Cod and Cleaner Wrasse. Ningaloo R... by Ross Gudgeon">
            <a:extLst>
              <a:ext uri="{FF2B5EF4-FFF2-40B4-BE49-F238E27FC236}">
                <a16:creationId xmlns:a16="http://schemas.microsoft.com/office/drawing/2014/main" id="{A111E6FA-6046-4F1E-BB29-C05DF0EA95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25"/>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C3DC1BB-4F53-4240-82F8-570C874D9CCD}"/>
              </a:ext>
            </a:extLst>
          </p:cNvPr>
          <p:cNvSpPr txBox="1"/>
          <p:nvPr/>
        </p:nvSpPr>
        <p:spPr>
          <a:xfrm>
            <a:off x="515938" y="6031726"/>
            <a:ext cx="1730551" cy="276999"/>
          </a:xfrm>
          <a:prstGeom prst="rect">
            <a:avLst/>
          </a:prstGeom>
          <a:noFill/>
          <a:ln>
            <a:noFill/>
          </a:ln>
        </p:spPr>
        <p:txBody>
          <a:bodyPr wrap="square" rtlCol="0">
            <a:spAutoFit/>
          </a:bodyPr>
          <a:lstStyle/>
          <a:p>
            <a:r>
              <a:rPr lang="en-AU" sz="1200" dirty="0">
                <a:solidFill>
                  <a:schemeClr val="bg1"/>
                </a:solidFill>
              </a:rPr>
              <a:t>Image: Ross </a:t>
            </a:r>
            <a:r>
              <a:rPr lang="en-AU" sz="1200" dirty="0" err="1">
                <a:solidFill>
                  <a:schemeClr val="bg1"/>
                </a:solidFill>
              </a:rPr>
              <a:t>Gudgeon</a:t>
            </a:r>
            <a:endParaRPr lang="en-AU" sz="1200" dirty="0">
              <a:solidFill>
                <a:schemeClr val="bg1"/>
              </a:solidFill>
            </a:endParaRPr>
          </a:p>
        </p:txBody>
      </p:sp>
    </p:spTree>
    <p:extLst>
      <p:ext uri="{BB962C8B-B14F-4D97-AF65-F5344CB8AC3E}">
        <p14:creationId xmlns:p14="http://schemas.microsoft.com/office/powerpoint/2010/main" val="27127178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AB2E0C-46F7-184F-873F-40920C329708}"/>
              </a:ext>
            </a:extLst>
          </p:cNvPr>
          <p:cNvSpPr>
            <a:spLocks noGrp="1"/>
          </p:cNvSpPr>
          <p:nvPr>
            <p:ph type="sldNum" sz="quarter" idx="12"/>
          </p:nvPr>
        </p:nvSpPr>
        <p:spPr/>
        <p:txBody>
          <a:bodyPr/>
          <a:lstStyle/>
          <a:p>
            <a:pPr algn="r"/>
            <a:fld id="{275F0495-0EA6-8F48-9FDA-F603597FF733}" type="slidenum">
              <a:rPr lang="en-US" smtClean="0"/>
              <a:pPr algn="r"/>
              <a:t>94</a:t>
            </a:fld>
            <a:endParaRPr lang="en-US" dirty="0"/>
          </a:p>
        </p:txBody>
      </p:sp>
      <p:sp>
        <p:nvSpPr>
          <p:cNvPr id="3" name="Content Placeholder 2">
            <a:extLst>
              <a:ext uri="{FF2B5EF4-FFF2-40B4-BE49-F238E27FC236}">
                <a16:creationId xmlns:a16="http://schemas.microsoft.com/office/drawing/2014/main" id="{518E6FDB-C500-0042-9AF1-DED4077FC1F5}"/>
              </a:ext>
            </a:extLst>
          </p:cNvPr>
          <p:cNvSpPr>
            <a:spLocks noGrp="1"/>
          </p:cNvSpPr>
          <p:nvPr>
            <p:ph idx="1"/>
          </p:nvPr>
        </p:nvSpPr>
        <p:spPr/>
        <p:txBody>
          <a:bodyPr/>
          <a:lstStyle/>
          <a:p>
            <a:r>
              <a:rPr lang="en-US" dirty="0"/>
              <a:t>The </a:t>
            </a:r>
            <a:r>
              <a:rPr lang="en-US" dirty="0" smtClean="0"/>
              <a:t>big </a:t>
            </a:r>
            <a:r>
              <a:rPr lang="en-US" dirty="0"/>
              <a:t>fish are older than you!</a:t>
            </a:r>
          </a:p>
        </p:txBody>
      </p:sp>
      <p:pic>
        <p:nvPicPr>
          <p:cNvPr id="7" name="Picture Placeholder 6">
            <a:extLst>
              <a:ext uri="{FF2B5EF4-FFF2-40B4-BE49-F238E27FC236}">
                <a16:creationId xmlns:a16="http://schemas.microsoft.com/office/drawing/2014/main" id="{9C4372C7-C81D-D545-BA4E-8A4A06E9C02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358" t="1810" r="20741" b="1810"/>
          <a:stretch/>
        </p:blipFill>
        <p:spPr>
          <a:xfrm>
            <a:off x="6286500" y="549274"/>
            <a:ext cx="5389563" cy="5594400"/>
          </a:xfrm>
          <a:prstGeom prst="rect">
            <a:avLst/>
          </a:prstGeom>
        </p:spPr>
      </p:pic>
    </p:spTree>
    <p:extLst>
      <p:ext uri="{BB962C8B-B14F-4D97-AF65-F5344CB8AC3E}">
        <p14:creationId xmlns:p14="http://schemas.microsoft.com/office/powerpoint/2010/main" val="253069852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95</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30865253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88D80-A23C-2143-B82B-00A719D179B0}"/>
              </a:ext>
            </a:extLst>
          </p:cNvPr>
          <p:cNvSpPr>
            <a:spLocks noGrp="1"/>
          </p:cNvSpPr>
          <p:nvPr>
            <p:ph type="sldNum" sz="quarter" idx="12"/>
          </p:nvPr>
        </p:nvSpPr>
        <p:spPr/>
        <p:txBody>
          <a:bodyPr/>
          <a:lstStyle/>
          <a:p>
            <a:pPr algn="r"/>
            <a:fld id="{275F0495-0EA6-8F48-9FDA-F603597FF733}" type="slidenum">
              <a:rPr lang="en-US" smtClean="0"/>
              <a:pPr algn="r"/>
              <a:t>96</a:t>
            </a:fld>
            <a:endParaRPr lang="en-US" dirty="0"/>
          </a:p>
        </p:txBody>
      </p:sp>
      <p:sp>
        <p:nvSpPr>
          <p:cNvPr id="3" name="Content Placeholder 2">
            <a:extLst>
              <a:ext uri="{FF2B5EF4-FFF2-40B4-BE49-F238E27FC236}">
                <a16:creationId xmlns:a16="http://schemas.microsoft.com/office/drawing/2014/main" id="{A3B9773E-460A-EC42-B13F-792A28744826}"/>
              </a:ext>
            </a:extLst>
          </p:cNvPr>
          <p:cNvSpPr>
            <a:spLocks noGrp="1"/>
          </p:cNvSpPr>
          <p:nvPr>
            <p:ph idx="1"/>
          </p:nvPr>
        </p:nvSpPr>
        <p:spPr/>
        <p:txBody>
          <a:bodyPr/>
          <a:lstStyle/>
          <a:p>
            <a:pPr algn="ctr">
              <a:spcAft>
                <a:spcPts val="1800"/>
              </a:spcAft>
            </a:pPr>
            <a:r>
              <a:rPr lang="en-US" sz="3200" dirty="0"/>
              <a:t>They are very old (for a fish) and often live in the same spot. If we know where they are, we can look after them and protect them. </a:t>
            </a:r>
          </a:p>
          <a:p>
            <a:pPr algn="ctr">
              <a:spcAft>
                <a:spcPts val="1800"/>
              </a:spcAft>
            </a:pPr>
            <a:r>
              <a:rPr lang="en-US" sz="3200" dirty="0"/>
              <a:t>We only count those bigger than 50cm. </a:t>
            </a:r>
          </a:p>
        </p:txBody>
      </p:sp>
      <p:pic>
        <p:nvPicPr>
          <p:cNvPr id="7" name="Picture Placeholder 6">
            <a:extLst>
              <a:ext uri="{FF2B5EF4-FFF2-40B4-BE49-F238E27FC236}">
                <a16:creationId xmlns:a16="http://schemas.microsoft.com/office/drawing/2014/main" id="{8C0A3470-6560-264E-B36A-744C190605C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411" t="1703" r="19328" b="4471"/>
          <a:stretch/>
        </p:blipFill>
        <p:spPr>
          <a:xfrm>
            <a:off x="6286500" y="549274"/>
            <a:ext cx="5389563" cy="5594400"/>
          </a:xfrm>
          <a:prstGeom prst="rect">
            <a:avLst/>
          </a:prstGeom>
        </p:spPr>
      </p:pic>
    </p:spTree>
    <p:extLst>
      <p:ext uri="{BB962C8B-B14F-4D97-AF65-F5344CB8AC3E}">
        <p14:creationId xmlns:p14="http://schemas.microsoft.com/office/powerpoint/2010/main" val="28551347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97</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20637366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4D494-A1D3-7D48-8028-00DFAE5A07EC}"/>
              </a:ext>
            </a:extLst>
          </p:cNvPr>
          <p:cNvSpPr>
            <a:spLocks noGrp="1"/>
          </p:cNvSpPr>
          <p:nvPr>
            <p:ph type="sldNum" sz="quarter" idx="12"/>
          </p:nvPr>
        </p:nvSpPr>
        <p:spPr/>
        <p:txBody>
          <a:bodyPr/>
          <a:lstStyle/>
          <a:p>
            <a:pPr algn="r"/>
            <a:fld id="{275F0495-0EA6-8F48-9FDA-F603597FF733}" type="slidenum">
              <a:rPr lang="en-US" smtClean="0"/>
              <a:pPr algn="r"/>
              <a:t>98</a:t>
            </a:fld>
            <a:endParaRPr lang="en-US" dirty="0"/>
          </a:p>
        </p:txBody>
      </p:sp>
      <p:sp>
        <p:nvSpPr>
          <p:cNvPr id="3" name="Content Placeholder 2">
            <a:extLst>
              <a:ext uri="{FF2B5EF4-FFF2-40B4-BE49-F238E27FC236}">
                <a16:creationId xmlns:a16="http://schemas.microsoft.com/office/drawing/2014/main" id="{9CE7690C-4590-5B47-9B87-A8462A2A5D8C}"/>
              </a:ext>
            </a:extLst>
          </p:cNvPr>
          <p:cNvSpPr>
            <a:spLocks noGrp="1"/>
          </p:cNvSpPr>
          <p:nvPr>
            <p:ph idx="1"/>
          </p:nvPr>
        </p:nvSpPr>
        <p:spPr/>
        <p:txBody>
          <a:bodyPr/>
          <a:lstStyle/>
          <a:p>
            <a:pPr algn="ctr">
              <a:spcAft>
                <a:spcPts val="1800"/>
              </a:spcAft>
            </a:pPr>
            <a:r>
              <a:rPr lang="en-AU" dirty="0"/>
              <a:t>Who is counting the cods and groupers?</a:t>
            </a:r>
          </a:p>
          <a:p>
            <a:pPr algn="ctr">
              <a:spcAft>
                <a:spcPts val="1800"/>
              </a:spcAft>
            </a:pPr>
            <a:r>
              <a:rPr lang="en-AU" sz="3200" dirty="0"/>
              <a:t>&gt;50cm</a:t>
            </a:r>
          </a:p>
        </p:txBody>
      </p:sp>
      <p:pic>
        <p:nvPicPr>
          <p:cNvPr id="7" name="Picture Placeholder 15">
            <a:extLst>
              <a:ext uri="{FF2B5EF4-FFF2-40B4-BE49-F238E27FC236}">
                <a16:creationId xmlns:a16="http://schemas.microsoft.com/office/drawing/2014/main" id="{389AFCE4-C6D1-7C4F-BD89-37B759D729F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3717086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3E37D1-5B26-C742-96D0-3A249A607E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Coral trout</a:t>
            </a:r>
            <a:endParaRPr lang="en-US" sz="2000" dirty="0"/>
          </a:p>
        </p:txBody>
      </p:sp>
    </p:spTree>
    <p:extLst>
      <p:ext uri="{BB962C8B-B14F-4D97-AF65-F5344CB8AC3E}">
        <p14:creationId xmlns:p14="http://schemas.microsoft.com/office/powerpoint/2010/main" val="2397152814"/>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363D41"/>
      </a:dk2>
      <a:lt2>
        <a:srgbClr val="E7E6E6"/>
      </a:lt2>
      <a:accent1>
        <a:srgbClr val="FFC20E"/>
      </a:accent1>
      <a:accent2>
        <a:srgbClr val="EF700B"/>
      </a:accent2>
      <a:accent3>
        <a:srgbClr val="F68B1F"/>
      </a:accent3>
      <a:accent4>
        <a:srgbClr val="000000"/>
      </a:accent4>
      <a:accent5>
        <a:srgbClr val="000000"/>
      </a:accent5>
      <a:accent6>
        <a:srgbClr val="000000"/>
      </a:accent6>
      <a:hlink>
        <a:srgbClr val="EF700A"/>
      </a:hlink>
      <a:folHlink>
        <a:srgbClr val="FFC10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ccc4631-9afc-4718-b120-5e2e37a03cc7">PROJ-2005426192-158</_dlc_DocId>
    <_dlc_DocIdUrl xmlns="8ccc4631-9afc-4718-b120-5e2e37a03cc7">
      <Url>http://thedock.gbrmpa.gov.au/sites/Projects/P000462/_layouts/15/DocIdRedir.aspx?ID=PROJ-2005426192-158</Url>
      <Description>PROJ-2005426192-158</Description>
    </_dlc_DocIdUrl>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documentManagement>
</p:properties>
</file>

<file path=customXml/item2.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5B355F-B205-4E7A-A5F7-10E746DCD303}">
  <ds:schemaRefs>
    <ds:schemaRef ds:uri="http://schemas.microsoft.com/office/2006/metadata/properties"/>
    <ds:schemaRef ds:uri="http://purl.org/dc/elements/1.1/"/>
    <ds:schemaRef ds:uri="8ccc4631-9afc-4718-b120-5e2e37a03cc7"/>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391B9EAE-BF63-4469-94D8-34AACE8ABC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27445EF-E2F9-4ABF-943E-A232B7298EC1}">
  <ds:schemaRefs>
    <ds:schemaRef ds:uri="http://schemas.microsoft.com/sharepoint/events"/>
  </ds:schemaRefs>
</ds:datastoreItem>
</file>

<file path=customXml/itemProps4.xml><?xml version="1.0" encoding="utf-8"?>
<ds:datastoreItem xmlns:ds="http://schemas.openxmlformats.org/officeDocument/2006/customXml" ds:itemID="{DEEFBF75-434E-4AB9-AD7B-1A5DF334D5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1511</TotalTime>
  <Words>4908</Words>
  <Application>Microsoft Office PowerPoint</Application>
  <PresentationFormat>Widescreen</PresentationFormat>
  <Paragraphs>739</Paragraphs>
  <Slides>189</Slides>
  <Notes>148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189</vt:i4>
      </vt:variant>
    </vt:vector>
  </HeadingPairs>
  <TitlesOfParts>
    <vt:vector size="196" baseType="lpstr">
      <vt:lpstr>Arial</vt:lpstr>
      <vt:lpstr>Arial Body</vt:lpstr>
      <vt:lpstr>Calibri</vt:lpstr>
      <vt:lpstr>Cavolini</vt:lpstr>
      <vt:lpstr>Times New Roman</vt:lpstr>
      <vt:lpstr>Wingdings</vt:lpstr>
      <vt:lpstr>Office Theme</vt:lpstr>
      <vt:lpstr>Be a Marine Biologist for a Day </vt:lpstr>
      <vt:lpstr>PowerPoint Presentation</vt:lpstr>
      <vt:lpstr>PowerPoint Presentation</vt:lpstr>
      <vt:lpstr>PowerPoint Presentation</vt:lpstr>
      <vt:lpstr>How can I help the  Great Barrier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 cucumber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cucumbers?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giant clams?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PowerPoint Presentation</vt:lpstr>
      <vt:lpstr>PowerPoint Presentation</vt:lpstr>
      <vt:lpstr>PowerPoint Presentation</vt:lpstr>
      <vt:lpstr>Look for a school of fish that are similar in appearance and size, moving slowly along the reef, foraging or grazing close to the reef substrate.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grazing herbivores?</vt:lpstr>
      <vt:lpstr>PowerPoint Presentation</vt:lpstr>
      <vt:lpstr>Reef with zero lawnmowers VS Reef with lawnmowers.</vt:lpstr>
      <vt:lpstr>PowerPoint Presentation</vt:lpstr>
      <vt:lpstr>PowerPoint Presentation</vt:lpstr>
      <vt:lpstr>PowerPoint Presentation</vt:lpstr>
      <vt:lpstr>PowerPoint Presentation</vt:lpstr>
      <vt:lpstr>PowerPoint Presentation</vt:lpstr>
      <vt:lpstr>PowerPoint Presentation</vt:lpstr>
      <vt:lpstr>The potato cod is another massive reef fish.</vt:lpstr>
      <vt:lpstr>PowerPoint Presentation</vt:lpstr>
      <vt:lpstr>PowerPoint Presentation</vt:lpstr>
      <vt:lpstr>PowerPoint Presentation</vt:lpstr>
      <vt:lpstr>PowerPoint Presentation</vt:lpstr>
      <vt:lpstr>PowerPoint Presentation</vt:lpstr>
      <vt:lpstr>Why count the very big cods  and groupers?</vt:lpstr>
      <vt:lpstr>PowerPoint Presentation</vt:lpstr>
      <vt:lpstr>Why count the very big cods  and groupers?</vt:lpstr>
      <vt:lpstr>PowerPoint Presentation</vt:lpstr>
      <vt:lpstr>PowerPoint Presentation</vt:lpstr>
      <vt:lpstr>Spot the difference. Hint: compare the shape of the tail.</vt:lpstr>
      <vt:lpstr>PowerPoint Presentation</vt:lpstr>
      <vt:lpstr>PowerPoint Presentation</vt:lpstr>
      <vt:lpstr>PowerPoint Presentation</vt:lpstr>
      <vt:lpstr>PowerPoint Presentation</vt:lpstr>
      <vt:lpstr>PowerPoint Presentation</vt:lpstr>
      <vt:lpstr>Why count coral trout?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Maori wrasse?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storm water drains lead to the sea. How can I help the Great Barrier Reef?</vt:lpstr>
      <vt:lpstr>Why count sea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sharks?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crown-of-thorns starfish?</vt:lpstr>
      <vt:lpstr>PowerPoint Presentation</vt:lpstr>
      <vt:lpstr>Count the adults and juveniles. Juveniles are smaller than your hand.</vt:lpstr>
      <vt:lpstr>PowerPoint Presentation</vt:lpstr>
      <vt:lpstr>After counting all the animals, your reef guide will  help you fill in this form.</vt:lpstr>
      <vt:lpstr>PowerPoint Presentation</vt:lpstr>
      <vt:lpstr>PowerPoint Presentation</vt:lpstr>
      <vt:lpstr>PowerPoint Presentation</vt:lpstr>
      <vt:lpstr>PowerPoint Presentation</vt:lpstr>
      <vt:lpstr>Enjoy your trip to the Great Barrier Reef!</vt:lpstr>
      <vt:lpstr>PowerPoint Presentation</vt:lpstr>
      <vt:lpstr>Before the excursion, register for Eye on the Reef Rapid Monitoring survey. The link to connect is provided at the end of these instructions.</vt:lpstr>
      <vt:lpstr>Register.</vt:lpstr>
      <vt:lpstr>Click ‘Register’.</vt:lpstr>
      <vt:lpstr>Enter your name, email and contact number.  Click ‘Submit Registration’.</vt:lpstr>
      <vt:lpstr>Are you ready?  Click on the image below (in full screen) to connect. Or copy/paste the URL in the notes section.</vt:lpstr>
      <vt:lpstr>PowerPoint Presentation</vt:lpstr>
      <vt:lpstr>PowerPoint Presentation</vt:lpstr>
      <vt:lpstr>PowerPoint Presentation</vt:lpstr>
      <vt:lpstr>PowerPoint Presentation</vt:lpstr>
      <vt:lpstr>PowerPoint Presentation</vt:lpstr>
      <vt:lpstr>After your survey, your reef guide will help you complete this section, ready for database entry.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135</cp:revision>
  <dcterms:created xsi:type="dcterms:W3CDTF">2021-08-15T07:02:58Z</dcterms:created>
  <dcterms:modified xsi:type="dcterms:W3CDTF">2021-11-04T23:44:56Z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1f110b9b-514b-4cf1-bb88-36347b226695</vt:lpwstr>
  </property>
  <property fmtid="{D5CDD505-2E9C-101B-9397-08002B2CF9AE}" pid="3" name="DocumentSetDescription">
    <vt:lpwstr>Completed versions of resources. All proofread and graphically designed.</vt:lpwstr>
  </property>
  <property fmtid="{D5CDD505-2E9C-101B-9397-08002B2CF9AE}" pid="4" name="ContentTypeId">
    <vt:lpwstr>0x010100441936E5D27A4AF2935B3316DA024CF200B1A9D9972D1440619AFD507BD907ADAB0034A19E061A461540A8C9F28B84B7E298</vt:lpwstr>
  </property>
  <property fmtid="{D5CDD505-2E9C-101B-9397-08002B2CF9AE}" pid="5" name="TitusGUID">
    <vt:lpwstr>b61fa5c0-74d6-4d74-ae24-c04c310adc23</vt:lpwstr>
  </property>
  <property fmtid="{D5CDD505-2E9C-101B-9397-08002B2CF9AE}" pid="6" name="SEC">
    <vt:lpwstr>OFFICIAL</vt:lpwstr>
  </property>
  <property fmtid="{D5CDD505-2E9C-101B-9397-08002B2CF9AE}" pid="7" name="ProjectPhase">
    <vt:lpwstr/>
  </property>
  <property fmtid="{D5CDD505-2E9C-101B-9397-08002B2CF9AE}" pid="8" name="Department Type">
    <vt:lpwstr/>
  </property>
  <property fmtid="{D5CDD505-2E9C-101B-9397-08002B2CF9AE}" pid="9" name="Document Type">
    <vt:lpwstr/>
  </property>
  <property fmtid="{D5CDD505-2E9C-101B-9397-08002B2CF9AE}" pid="10" name="RecordPoint_WorkflowType">
    <vt:lpwstr>ActiveSubmitStub</vt:lpwstr>
  </property>
  <property fmtid="{D5CDD505-2E9C-101B-9397-08002B2CF9AE}" pid="11" name="RecordPoint_ActiveItemUniqueId">
    <vt:lpwstr>{1f110b9b-514b-4cf1-bb88-36347b226695}</vt:lpwstr>
  </property>
  <property fmtid="{D5CDD505-2E9C-101B-9397-08002B2CF9AE}" pid="12" name="RecordPoint_ActiveItemWebId">
    <vt:lpwstr>{0ebf386d-8ac7-4b0d-a44d-de50c59d0e94}</vt:lpwstr>
  </property>
  <property fmtid="{D5CDD505-2E9C-101B-9397-08002B2CF9AE}" pid="13" name="RecordPoint_ActiveItemSiteId">
    <vt:lpwstr>{8ce9eba2-d4a5-4da0-9276-1d47a92e9210}</vt:lpwstr>
  </property>
  <property fmtid="{D5CDD505-2E9C-101B-9397-08002B2CF9AE}" pid="14" name="RecordPoint_ActiveItemListId">
    <vt:lpwstr>{e8968628-43cb-4961-977c-b8e20085cb27}</vt:lpwstr>
  </property>
</Properties>
</file>