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AF5249" w:rsidRDefault="00F97578">
      <w:pPr>
        <w:rPr>
          <w:rFonts w:eastAsiaTheme="minorEastAsia"/>
          <w:lang w:val="en-US" w:eastAsia="ja-JP"/>
        </w:rPr>
      </w:pPr>
      <w:r>
        <w:rPr>
          <w:noProof/>
          <w:lang w:eastAsia="en-AU"/>
        </w:rPr>
        <w:drawing>
          <wp:anchor distT="0" distB="0" distL="114300" distR="114300" simplePos="0" relativeHeight="251721728" behindDoc="0" locked="0" layoutInCell="1" allowOverlap="1" wp14:anchorId="235C35C0" wp14:editId="2386C5C4">
            <wp:simplePos x="0" y="0"/>
            <wp:positionH relativeFrom="column">
              <wp:posOffset>-1980565</wp:posOffset>
            </wp:positionH>
            <wp:positionV relativeFrom="paragraph">
              <wp:posOffset>-914400</wp:posOffset>
            </wp:positionV>
            <wp:extent cx="9020175" cy="6237605"/>
            <wp:effectExtent l="0" t="0" r="9525" b="0"/>
            <wp:wrapSquare wrapText="bothSides"/>
            <wp:docPr id="26" name="Picture 26" descr="The front page of the document shows a photograph taken in Mulgrave-Russell Basin." title="Front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0037.JPG"/>
                    <pic:cNvPicPr/>
                  </pic:nvPicPr>
                  <pic:blipFill>
                    <a:blip r:embed="rId10" cstate="screen">
                      <a:extLst>
                        <a:ext uri="{28A0092B-C50C-407E-A947-70E740481C1C}">
                          <a14:useLocalDpi xmlns:a14="http://schemas.microsoft.com/office/drawing/2010/main"/>
                        </a:ext>
                      </a:extLst>
                    </a:blip>
                    <a:stretch>
                      <a:fillRect/>
                    </a:stretch>
                  </pic:blipFill>
                  <pic:spPr>
                    <a:xfrm>
                      <a:off x="0" y="0"/>
                      <a:ext cx="9020175" cy="6237605"/>
                    </a:xfrm>
                    <a:prstGeom prst="rect">
                      <a:avLst/>
                    </a:prstGeom>
                  </pic:spPr>
                </pic:pic>
              </a:graphicData>
            </a:graphic>
            <wp14:sizeRelH relativeFrom="margin">
              <wp14:pctWidth>0</wp14:pctWidth>
            </wp14:sizeRelH>
            <wp14:sizeRelV relativeFrom="margin">
              <wp14:pctHeight>0</wp14:pctHeight>
            </wp14:sizeRelV>
          </wp:anchor>
        </w:drawing>
      </w:r>
      <w:r w:rsidR="00C82CAA" w:rsidRPr="00573ADD">
        <w:rPr>
          <w:rFonts w:eastAsiaTheme="minorEastAsia"/>
          <w:noProof/>
          <w:lang w:eastAsia="en-AU"/>
        </w:rPr>
        <mc:AlternateContent>
          <mc:Choice Requires="wps">
            <w:drawing>
              <wp:anchor distT="0" distB="0" distL="114300" distR="114300" simplePos="0" relativeHeight="251686912" behindDoc="0" locked="0" layoutInCell="1" allowOverlap="1" wp14:anchorId="4E459F4F" wp14:editId="5FFD83B9">
                <wp:simplePos x="0" y="0"/>
                <wp:positionH relativeFrom="column">
                  <wp:posOffset>-409575</wp:posOffset>
                </wp:positionH>
                <wp:positionV relativeFrom="paragraph">
                  <wp:posOffset>2392045</wp:posOffset>
                </wp:positionV>
                <wp:extent cx="5981700" cy="1695450"/>
                <wp:effectExtent l="0" t="0" r="0" b="0"/>
                <wp:wrapNone/>
                <wp:docPr id="27"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CC018D" w:rsidRPr="00125A44" w:rsidRDefault="00CC018D" w:rsidP="00573ADD">
                            <w:pPr>
                              <w:spacing w:line="240" w:lineRule="auto"/>
                              <w:rPr>
                                <w:rFonts w:ascii="Segoe UI" w:hAnsi="Segoe UI" w:cs="Segoe UI"/>
                                <w:b/>
                                <w:color w:val="FFFFFF"/>
                                <w:sz w:val="40"/>
                                <w:szCs w:val="40"/>
                              </w:rPr>
                            </w:pPr>
                            <w:r w:rsidRPr="00125A44">
                              <w:rPr>
                                <w:rFonts w:ascii="Segoe UI" w:hAnsi="Segoe UI" w:cs="Segoe UI"/>
                                <w:b/>
                                <w:color w:val="FFFFFF"/>
                                <w:sz w:val="40"/>
                                <w:szCs w:val="40"/>
                              </w:rPr>
                              <w:t>Mulgrave-Russell Basin Assessment</w:t>
                            </w:r>
                          </w:p>
                          <w:p w:rsidR="00CC018D" w:rsidRPr="00125A44" w:rsidRDefault="00CC018D" w:rsidP="00573ADD">
                            <w:pPr>
                              <w:spacing w:line="240" w:lineRule="auto"/>
                              <w:rPr>
                                <w:rFonts w:ascii="Segoe UI" w:hAnsi="Segoe UI" w:cs="Segoe UI"/>
                                <w:b/>
                                <w:color w:val="FFFFFF"/>
                                <w:sz w:val="40"/>
                                <w:szCs w:val="40"/>
                              </w:rPr>
                            </w:pPr>
                            <w:r w:rsidRPr="00125A44">
                              <w:rPr>
                                <w:rFonts w:ascii="Segoe UI" w:hAnsi="Segoe UI" w:cs="Segoe UI"/>
                                <w:b/>
                                <w:color w:val="FFFFFF"/>
                                <w:sz w:val="28"/>
                                <w:szCs w:val="28"/>
                              </w:rPr>
                              <w:t>Wet Tropics N</w:t>
                            </w:r>
                            <w:r>
                              <w:rPr>
                                <w:rFonts w:ascii="Segoe UI" w:hAnsi="Segoe UI" w:cs="Segoe UI"/>
                                <w:b/>
                                <w:color w:val="FFFFFF"/>
                                <w:sz w:val="28"/>
                                <w:szCs w:val="28"/>
                              </w:rPr>
                              <w:t xml:space="preserve">atural </w:t>
                            </w:r>
                            <w:r w:rsidRPr="00125A44">
                              <w:rPr>
                                <w:rFonts w:ascii="Segoe UI" w:hAnsi="Segoe UI" w:cs="Segoe UI"/>
                                <w:b/>
                                <w:color w:val="FFFFFF"/>
                                <w:sz w:val="28"/>
                                <w:szCs w:val="28"/>
                              </w:rPr>
                              <w:t>R</w:t>
                            </w:r>
                            <w:r>
                              <w:rPr>
                                <w:rFonts w:ascii="Segoe UI" w:hAnsi="Segoe UI" w:cs="Segoe UI"/>
                                <w:b/>
                                <w:color w:val="FFFFFF"/>
                                <w:sz w:val="28"/>
                                <w:szCs w:val="28"/>
                              </w:rPr>
                              <w:t xml:space="preserve">esource </w:t>
                            </w:r>
                            <w:r w:rsidRPr="00125A44">
                              <w:rPr>
                                <w:rFonts w:ascii="Segoe UI" w:hAnsi="Segoe UI" w:cs="Segoe UI"/>
                                <w:b/>
                                <w:color w:val="FFFFFF"/>
                                <w:sz w:val="28"/>
                                <w:szCs w:val="28"/>
                              </w:rPr>
                              <w:t>M</w:t>
                            </w:r>
                            <w:r>
                              <w:rPr>
                                <w:rFonts w:ascii="Segoe UI" w:hAnsi="Segoe UI" w:cs="Segoe UI"/>
                                <w:b/>
                                <w:color w:val="FFFFFF"/>
                                <w:sz w:val="28"/>
                                <w:szCs w:val="28"/>
                              </w:rPr>
                              <w:t>anagement</w:t>
                            </w:r>
                            <w:r w:rsidRPr="00125A44">
                              <w:rPr>
                                <w:rFonts w:ascii="Segoe UI" w:hAnsi="Segoe UI" w:cs="Segoe UI"/>
                                <w:b/>
                                <w:color w:val="FFFFFF"/>
                                <w:sz w:val="28"/>
                                <w:szCs w:val="28"/>
                              </w:rPr>
                              <w:t xml:space="preserve"> Region</w:t>
                            </w:r>
                          </w:p>
                          <w:p w:rsidR="00CC018D" w:rsidRPr="00E4658D" w:rsidRDefault="00CC018D" w:rsidP="00573ADD">
                            <w:pPr>
                              <w:rPr>
                                <w:rFonts w:cs="Segoe UI"/>
                                <w:color w:val="FFFFFF"/>
                                <w:sz w:val="24"/>
                                <w:szCs w:val="24"/>
                              </w:rPr>
                            </w:pPr>
                            <w:r>
                              <w:rPr>
                                <w:rFonts w:cs="Segoe UI"/>
                                <w:color w:val="FFFFFF"/>
                                <w:sz w:val="24"/>
                                <w:szCs w:val="24"/>
                              </w:rPr>
                              <w:t>A</w:t>
                            </w:r>
                            <w:r w:rsidRPr="00E4658D">
                              <w:rPr>
                                <w:rFonts w:cs="Segoe UI"/>
                                <w:color w:val="FFFFFF"/>
                                <w:sz w:val="24"/>
                                <w:szCs w:val="24"/>
                              </w:rPr>
                              <w:t xml:space="preserve">ssessment of </w:t>
                            </w:r>
                            <w:r>
                              <w:rPr>
                                <w:rFonts w:cs="Segoe UI"/>
                                <w:color w:val="FFFFFF"/>
                                <w:sz w:val="24"/>
                                <w:szCs w:val="24"/>
                              </w:rPr>
                              <w:t>ecological functions</w:t>
                            </w:r>
                            <w:r w:rsidRPr="00E4658D">
                              <w:rPr>
                                <w:rFonts w:cs="Segoe UI"/>
                                <w:color w:val="FFFFFF"/>
                                <w:sz w:val="24"/>
                                <w:szCs w:val="24"/>
                              </w:rPr>
                              <w:t xml:space="preserve"> within the</w:t>
                            </w:r>
                            <w:r>
                              <w:rPr>
                                <w:rFonts w:cs="Segoe UI"/>
                                <w:color w:val="FFFFFF"/>
                                <w:sz w:val="24"/>
                                <w:szCs w:val="24"/>
                              </w:rPr>
                              <w:t xml:space="preserve"> Mulgrave-Russell </w:t>
                            </w:r>
                            <w:r w:rsidRPr="00E4658D">
                              <w:rPr>
                                <w:rFonts w:cs="Segoe UI"/>
                                <w:color w:val="FFFFFF"/>
                                <w:sz w:val="24"/>
                                <w:szCs w:val="24"/>
                              </w:rPr>
                              <w:t>basin focus</w:t>
                            </w:r>
                            <w:r>
                              <w:rPr>
                                <w:rFonts w:cs="Segoe UI"/>
                                <w:color w:val="FFFFFF"/>
                                <w:sz w:val="24"/>
                                <w:szCs w:val="24"/>
                              </w:rPr>
                              <w:t>ing</w:t>
                            </w:r>
                            <w:r w:rsidRPr="00E4658D">
                              <w:rPr>
                                <w:rFonts w:cs="Segoe UI"/>
                                <w:color w:val="FFFFFF"/>
                                <w:sz w:val="24"/>
                                <w:szCs w:val="24"/>
                              </w:rPr>
                              <w:t xml:space="preserve"> on </w:t>
                            </w:r>
                            <w:r>
                              <w:rPr>
                                <w:rFonts w:cs="Segoe UI"/>
                                <w:color w:val="FFFFFF"/>
                                <w:sz w:val="24"/>
                                <w:szCs w:val="24"/>
                              </w:rPr>
                              <w:t xml:space="preserve">understanding and </w:t>
                            </w:r>
                            <w:r w:rsidRPr="00E4658D">
                              <w:rPr>
                                <w:rFonts w:cs="Segoe UI"/>
                                <w:color w:val="FFFFFF"/>
                                <w:sz w:val="24"/>
                                <w:szCs w:val="24"/>
                              </w:rPr>
                              <w:t>improving the health and resilience of the Great Barrier Reef</w:t>
                            </w:r>
                          </w:p>
                          <w:p w:rsidR="00CC018D" w:rsidRPr="00E4658D" w:rsidRDefault="00CC018D" w:rsidP="00573ADD"/>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10" o:spid="_x0000_s1026" type="#_x0000_t202" style="position:absolute;margin-left:-32.25pt;margin-top:188.35pt;width:471pt;height:133.5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X5VyuQIAALwFAAAOAAAAZHJzL2Uyb0RvYy54bWysVNtunDAQfa/Uf7D8TrjU7AIKGyXLUlVK&#10;L1LSD/CCWayCTW3vsmnVf+/Y7C3JS9WWB2R7xmfOzBzP9c2+79COKc2lyHF4FWDERCVrLjY5/vpY&#10;eglG2lBR004KluMnpvHN4u2b63HIWCRb2dVMIQAROhuHHLfGDJnv66plPdVXcmACjI1UPTWwVRu/&#10;VnQE9L7zoyCY+aNU9aBkxbSG02Iy4oXDbxpWmc9No5lBXY6Bm3F/5f5r+/cX1zTbKDq0vDrQoH/B&#10;oqdcQNATVEENRVvFX0H1vFJSy8ZcVbL3ZdPwirkcIJsweJHNQ0sH5nKB4ujhVCb9/2CrT7svCvE6&#10;x9EcI0F76NEj2xt0J/codPUZB52B28MAjmYP59Bnl6se7mX1TSMhly0VG3arlBxbRmvgF9rK+hdX&#10;bUd0pi3Ievwoa4hDt0Y6oH2jels8KAcCdOjT06k3lksFh3GahPMATBXYwlkak9ix82l2vD4obd4z&#10;2SO7yLGC5jt4urvXxtKh2dHFRhOy5F3nBNCJZwfgOJ1AcLhqbZaG6+fPNEhXySohHolmK48EReHd&#10;lkvizcpwHhfviuWyCH/ZuCHJWl7XTNgwR22F5M96d1D5pIqTurTseG3hLCWtNutlp9COgrZL97mi&#10;g+Xs5j+n4YoAubxIKYxIcBelXjlL5h4pSeyl8yDxgjC9S2cBSUlRPk/pngv27ymhMcdpHMWTms6k&#10;X+QWuO91bjTruYHp0fE+x8nJiWZWgytRu9YayrtpfVEKS/9cCmj3sdFOsVakk1zNfr0HFKvctayf&#10;QLtKgrJAhTDyYNFK9QOjEcZHjvX3LVUMo+6DAP2nISF23rgNiecRbNSlZX1poaICqBwbjKbl0kwz&#10;ajsovmkh0vTihLyFN9Nwp+Yzq8NLgxHhkjqMMzuDLvfO6zx0F78BAAD//wMAUEsDBBQABgAIAAAA&#10;IQBnHxu23wAAAAsBAAAPAAAAZHJzL2Rvd25yZXYueG1sTI9NT8MwDIbvSPyHyEjctgTWNaM0nRCI&#10;K4jxIXHLGq+taJyqydby7zEnONp+9Pp5y+3se3HCMXaBDFwtFQikOriOGgNvr4+LDYiYLDnbB0ID&#10;3xhhW52flbZwYaIXPO1SIziEYmENtCkNhZSxbtHbuAwDEt8OYfQ28Tg20o124nDfy2ulcultR/yh&#10;tQPet1h/7Y7ewPvT4fMjU8/Ng18PU5iVJH8jjbm8mO9uQSSc0x8Mv/qsDhU77cORXBS9gUWerRk1&#10;sNK5BsHERmve7A3k2UqDrEr5v0P1AwAA//8DAFBLAQItABQABgAIAAAAIQC2gziS/gAAAOEBAAAT&#10;AAAAAAAAAAAAAAAAAAAAAABbQ29udGVudF9UeXBlc10ueG1sUEsBAi0AFAAGAAgAAAAhADj9If/W&#10;AAAAlAEAAAsAAAAAAAAAAAAAAAAALwEAAF9yZWxzLy5yZWxzUEsBAi0AFAAGAAgAAAAhAF9flXK5&#10;AgAAvAUAAA4AAAAAAAAAAAAAAAAALgIAAGRycy9lMm9Eb2MueG1sUEsBAi0AFAAGAAgAAAAhAGcf&#10;G7bfAAAACwEAAA8AAAAAAAAAAAAAAAAAEwUAAGRycy9kb3ducmV2LnhtbFBLBQYAAAAABAAEAPMA&#10;AAAfBgAAAAA=&#10;" filled="f" stroked="f">
                <v:textbox>
                  <w:txbxContent>
                    <w:p w:rsidR="00CC018D" w:rsidRPr="00125A44" w:rsidRDefault="00CC018D" w:rsidP="00573ADD">
                      <w:pPr>
                        <w:spacing w:line="240" w:lineRule="auto"/>
                        <w:rPr>
                          <w:rFonts w:ascii="Segoe UI" w:hAnsi="Segoe UI" w:cs="Segoe UI"/>
                          <w:b/>
                          <w:color w:val="FFFFFF"/>
                          <w:sz w:val="40"/>
                          <w:szCs w:val="40"/>
                        </w:rPr>
                      </w:pPr>
                      <w:r w:rsidRPr="00125A44">
                        <w:rPr>
                          <w:rFonts w:ascii="Segoe UI" w:hAnsi="Segoe UI" w:cs="Segoe UI"/>
                          <w:b/>
                          <w:color w:val="FFFFFF"/>
                          <w:sz w:val="40"/>
                          <w:szCs w:val="40"/>
                        </w:rPr>
                        <w:t>Mulgrave-Russell Basin Assessment</w:t>
                      </w:r>
                    </w:p>
                    <w:p w:rsidR="00CC018D" w:rsidRPr="00125A44" w:rsidRDefault="00CC018D" w:rsidP="00573ADD">
                      <w:pPr>
                        <w:spacing w:line="240" w:lineRule="auto"/>
                        <w:rPr>
                          <w:rFonts w:ascii="Segoe UI" w:hAnsi="Segoe UI" w:cs="Segoe UI"/>
                          <w:b/>
                          <w:color w:val="FFFFFF"/>
                          <w:sz w:val="40"/>
                          <w:szCs w:val="40"/>
                        </w:rPr>
                      </w:pPr>
                      <w:r w:rsidRPr="00125A44">
                        <w:rPr>
                          <w:rFonts w:ascii="Segoe UI" w:hAnsi="Segoe UI" w:cs="Segoe UI"/>
                          <w:b/>
                          <w:color w:val="FFFFFF"/>
                          <w:sz w:val="28"/>
                          <w:szCs w:val="28"/>
                        </w:rPr>
                        <w:t>Wet Tropics N</w:t>
                      </w:r>
                      <w:r>
                        <w:rPr>
                          <w:rFonts w:ascii="Segoe UI" w:hAnsi="Segoe UI" w:cs="Segoe UI"/>
                          <w:b/>
                          <w:color w:val="FFFFFF"/>
                          <w:sz w:val="28"/>
                          <w:szCs w:val="28"/>
                        </w:rPr>
                        <w:t xml:space="preserve">atural </w:t>
                      </w:r>
                      <w:r w:rsidRPr="00125A44">
                        <w:rPr>
                          <w:rFonts w:ascii="Segoe UI" w:hAnsi="Segoe UI" w:cs="Segoe UI"/>
                          <w:b/>
                          <w:color w:val="FFFFFF"/>
                          <w:sz w:val="28"/>
                          <w:szCs w:val="28"/>
                        </w:rPr>
                        <w:t>R</w:t>
                      </w:r>
                      <w:r>
                        <w:rPr>
                          <w:rFonts w:ascii="Segoe UI" w:hAnsi="Segoe UI" w:cs="Segoe UI"/>
                          <w:b/>
                          <w:color w:val="FFFFFF"/>
                          <w:sz w:val="28"/>
                          <w:szCs w:val="28"/>
                        </w:rPr>
                        <w:t xml:space="preserve">esource </w:t>
                      </w:r>
                      <w:r w:rsidRPr="00125A44">
                        <w:rPr>
                          <w:rFonts w:ascii="Segoe UI" w:hAnsi="Segoe UI" w:cs="Segoe UI"/>
                          <w:b/>
                          <w:color w:val="FFFFFF"/>
                          <w:sz w:val="28"/>
                          <w:szCs w:val="28"/>
                        </w:rPr>
                        <w:t>M</w:t>
                      </w:r>
                      <w:r>
                        <w:rPr>
                          <w:rFonts w:ascii="Segoe UI" w:hAnsi="Segoe UI" w:cs="Segoe UI"/>
                          <w:b/>
                          <w:color w:val="FFFFFF"/>
                          <w:sz w:val="28"/>
                          <w:szCs w:val="28"/>
                        </w:rPr>
                        <w:t>anagement</w:t>
                      </w:r>
                      <w:r w:rsidRPr="00125A44">
                        <w:rPr>
                          <w:rFonts w:ascii="Segoe UI" w:hAnsi="Segoe UI" w:cs="Segoe UI"/>
                          <w:b/>
                          <w:color w:val="FFFFFF"/>
                          <w:sz w:val="28"/>
                          <w:szCs w:val="28"/>
                        </w:rPr>
                        <w:t xml:space="preserve"> Region</w:t>
                      </w:r>
                    </w:p>
                    <w:p w:rsidR="00CC018D" w:rsidRPr="00E4658D" w:rsidRDefault="00CC018D" w:rsidP="00573ADD">
                      <w:pPr>
                        <w:rPr>
                          <w:rFonts w:cs="Segoe UI"/>
                          <w:color w:val="FFFFFF"/>
                          <w:sz w:val="24"/>
                          <w:szCs w:val="24"/>
                        </w:rPr>
                      </w:pPr>
                      <w:r>
                        <w:rPr>
                          <w:rFonts w:cs="Segoe UI"/>
                          <w:color w:val="FFFFFF"/>
                          <w:sz w:val="24"/>
                          <w:szCs w:val="24"/>
                        </w:rPr>
                        <w:t>A</w:t>
                      </w:r>
                      <w:r w:rsidRPr="00E4658D">
                        <w:rPr>
                          <w:rFonts w:cs="Segoe UI"/>
                          <w:color w:val="FFFFFF"/>
                          <w:sz w:val="24"/>
                          <w:szCs w:val="24"/>
                        </w:rPr>
                        <w:t xml:space="preserve">ssessment of </w:t>
                      </w:r>
                      <w:r>
                        <w:rPr>
                          <w:rFonts w:cs="Segoe UI"/>
                          <w:color w:val="FFFFFF"/>
                          <w:sz w:val="24"/>
                          <w:szCs w:val="24"/>
                        </w:rPr>
                        <w:t>ecological functions</w:t>
                      </w:r>
                      <w:r w:rsidRPr="00E4658D">
                        <w:rPr>
                          <w:rFonts w:cs="Segoe UI"/>
                          <w:color w:val="FFFFFF"/>
                          <w:sz w:val="24"/>
                          <w:szCs w:val="24"/>
                        </w:rPr>
                        <w:t xml:space="preserve"> within the</w:t>
                      </w:r>
                      <w:r>
                        <w:rPr>
                          <w:rFonts w:cs="Segoe UI"/>
                          <w:color w:val="FFFFFF"/>
                          <w:sz w:val="24"/>
                          <w:szCs w:val="24"/>
                        </w:rPr>
                        <w:t xml:space="preserve"> Mulgrave-Russell </w:t>
                      </w:r>
                      <w:r w:rsidRPr="00E4658D">
                        <w:rPr>
                          <w:rFonts w:cs="Segoe UI"/>
                          <w:color w:val="FFFFFF"/>
                          <w:sz w:val="24"/>
                          <w:szCs w:val="24"/>
                        </w:rPr>
                        <w:t>basin focus</w:t>
                      </w:r>
                      <w:r>
                        <w:rPr>
                          <w:rFonts w:cs="Segoe UI"/>
                          <w:color w:val="FFFFFF"/>
                          <w:sz w:val="24"/>
                          <w:szCs w:val="24"/>
                        </w:rPr>
                        <w:t>ing</w:t>
                      </w:r>
                      <w:r w:rsidRPr="00E4658D">
                        <w:rPr>
                          <w:rFonts w:cs="Segoe UI"/>
                          <w:color w:val="FFFFFF"/>
                          <w:sz w:val="24"/>
                          <w:szCs w:val="24"/>
                        </w:rPr>
                        <w:t xml:space="preserve"> on </w:t>
                      </w:r>
                      <w:r>
                        <w:rPr>
                          <w:rFonts w:cs="Segoe UI"/>
                          <w:color w:val="FFFFFF"/>
                          <w:sz w:val="24"/>
                          <w:szCs w:val="24"/>
                        </w:rPr>
                        <w:t xml:space="preserve">understanding and </w:t>
                      </w:r>
                      <w:r w:rsidRPr="00E4658D">
                        <w:rPr>
                          <w:rFonts w:cs="Segoe UI"/>
                          <w:color w:val="FFFFFF"/>
                          <w:sz w:val="24"/>
                          <w:szCs w:val="24"/>
                        </w:rPr>
                        <w:t>improving the health and resilience of the Great Barrier Reef</w:t>
                      </w:r>
                    </w:p>
                    <w:p w:rsidR="00CC018D" w:rsidRPr="00E4658D" w:rsidRDefault="00CC018D" w:rsidP="00573ADD"/>
                  </w:txbxContent>
                </v:textbox>
              </v:shape>
            </w:pict>
          </mc:Fallback>
        </mc:AlternateContent>
      </w:r>
      <w:r w:rsidR="00C82CAA">
        <w:rPr>
          <w:noProof/>
          <w:lang w:eastAsia="en-AU"/>
        </w:rPr>
        <w:drawing>
          <wp:anchor distT="0" distB="0" distL="114300" distR="114300" simplePos="0" relativeHeight="251696128" behindDoc="0" locked="0" layoutInCell="1" allowOverlap="1" wp14:anchorId="1BB32ADF" wp14:editId="43807E9C">
            <wp:simplePos x="0" y="0"/>
            <wp:positionH relativeFrom="column">
              <wp:posOffset>-313690</wp:posOffset>
            </wp:positionH>
            <wp:positionV relativeFrom="paragraph">
              <wp:posOffset>140970</wp:posOffset>
            </wp:positionV>
            <wp:extent cx="1713865" cy="1353185"/>
            <wp:effectExtent l="0" t="0" r="635" b="0"/>
            <wp:wrapNone/>
            <wp:docPr id="4" name="Picture 4" descr="The front page shows the Great Barrier Reef Marine Park Authority logo, the title of the document, The Mulgrave-Russell Basin Assessment - Wet Tropics NRM Region - Assessment of ecosystem services within the Mulgrave-Russell basin focusing on understanding and improving the health and resilience of the Great Barrier Reef. " title="Front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BRMPA_stacked_Reversed.eps"/>
                    <pic:cNvPicPr/>
                  </pic:nvPicPr>
                  <pic:blipFill>
                    <a:blip r:embed="rId11" cstate="screen">
                      <a:extLst>
                        <a:ext uri="{28A0092B-C50C-407E-A947-70E740481C1C}">
                          <a14:useLocalDpi xmlns:a14="http://schemas.microsoft.com/office/drawing/2010/main"/>
                        </a:ext>
                      </a:extLst>
                    </a:blip>
                    <a:stretch>
                      <a:fillRect/>
                    </a:stretch>
                  </pic:blipFill>
                  <pic:spPr>
                    <a:xfrm>
                      <a:off x="0" y="0"/>
                      <a:ext cx="1713865" cy="1353185"/>
                    </a:xfrm>
                    <a:prstGeom prst="rect">
                      <a:avLst/>
                    </a:prstGeom>
                  </pic:spPr>
                </pic:pic>
              </a:graphicData>
            </a:graphic>
            <wp14:sizeRelH relativeFrom="page">
              <wp14:pctWidth>0</wp14:pctWidth>
            </wp14:sizeRelH>
            <wp14:sizeRelV relativeFrom="page">
              <wp14:pctHeight>0</wp14:pctHeight>
            </wp14:sizeRelV>
          </wp:anchor>
        </w:drawing>
      </w:r>
      <w:r w:rsidR="00C82CAA" w:rsidRPr="00F45641">
        <w:rPr>
          <w:rFonts w:ascii="Calibri" w:eastAsia="Calibri" w:hAnsi="Calibri" w:cs="Times New Roman"/>
          <w:noProof/>
          <w:lang w:eastAsia="en-AU"/>
        </w:rPr>
        <mc:AlternateContent>
          <mc:Choice Requires="wps">
            <w:drawing>
              <wp:anchor distT="0" distB="0" distL="114300" distR="114300" simplePos="0" relativeHeight="251694080" behindDoc="0" locked="0" layoutInCell="1" allowOverlap="1" wp14:anchorId="3385F918" wp14:editId="35B1E011">
                <wp:simplePos x="0" y="0"/>
                <wp:positionH relativeFrom="column">
                  <wp:posOffset>-1979930</wp:posOffset>
                </wp:positionH>
                <wp:positionV relativeFrom="paragraph">
                  <wp:posOffset>3154680</wp:posOffset>
                </wp:positionV>
                <wp:extent cx="8971915" cy="0"/>
                <wp:effectExtent l="0" t="0" r="19685" b="19050"/>
                <wp:wrapNone/>
                <wp:docPr id="20" name="AutoShap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8971915" cy="0"/>
                        </a:xfrm>
                        <a:prstGeom prst="straightConnector1">
                          <a:avLst/>
                        </a:prstGeom>
                        <a:noFill/>
                        <a:ln w="9525">
                          <a:solidFill>
                            <a:srgbClr val="FFFFF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id="_x0000_t32" coordsize="21600,21600" o:spt="32" o:oned="t" path="m,l21600,21600e" filled="f">
                <v:path arrowok="t" fillok="f" o:connecttype="none"/>
                <o:lock v:ext="edit" shapetype="t"/>
              </v:shapetype>
              <v:shape id="AutoShape 6" o:spid="_x0000_s1026" type="#_x0000_t32" style="position:absolute;margin-left:-155.9pt;margin-top:248.4pt;width:706.45pt;height:0;flip:x;z-index:25169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fMucJgIAAEYEAAAOAAAAZHJzL2Uyb0RvYy54bWysU8GO2yAQvVfqPyDuie00ySZWnNXKTtrD&#10;dhtptx9AANuoGBCwcaKq/94BJ2m2vVRVfcADM/N4M/NY3R87iQ7cOqFVgbNxihFXVDOhmgJ/fdmO&#10;Fhg5TxQjUite4BN3+H79/t2qNzmf6FZLxi0CEOXy3hS49d7kSeJoyzvixtpwBc5a24542NomYZb0&#10;gN7JZJKm86TXlhmrKXcOTqvBidcRv6459V/q2nGPZIGBm4+rjes+rMl6RfLGEtMKeqZB/oFFR4SC&#10;S69QFfEEvVrxB1QnqNVO135MdZfouhaUxxqgmiz9rZrnlhgea4HmOHNtk/t/sPTpsLNIsAJPoD2K&#10;dDCjh1ev49VoHvrTG5dDWKl2NlRIj+rZPGr6zSGly5aohsfgl5OB3CxkJG9SwsYZuGXff9YMYgjg&#10;x2Yda9uhWgrzKSQGcGgIOsbpnK7T4UePKBwulnfZMpthRC++hOQBIiQa6/xHrjsUjAI7b4loWl9q&#10;pUAD2g7w5PDofCD4KyEkK70VUkYpSIX6Ai9nk1nk47QULDhDmLPNvpQWHQiIaRu/WC14bsOsflUs&#10;grWcsM3Z9kTIwYbLpQp4UBjQOVuDWr4v0+VmsVlMR9PJfDOaplU1etiW09F8m93Nqg9VWVbZj0At&#10;m+atYIyrwO6i3Gz6d8o4v6FBc1ftXtuQvEWP/QKyl38kHWccxjoIZK/ZaWcvswexxuDzwwqv4XYP&#10;9u3zX/8EAAD//wMAUEsDBBQABgAIAAAAIQDRif+w4AAAAA0BAAAPAAAAZHJzL2Rvd25yZXYueG1s&#10;TI/BTsMwEETvSPyDtUhcUOu4VFUb4lQIAeLYFujZiZckIl5Hsd24f48rIcFtd3Y087bYRtOzE46u&#10;syRBzDNgSLXVHTUSPt5fZmtgzivSqreEEs7oYFteXxUq13aiPZ4OvmEphFyuJLTeDznnrm7RKDe3&#10;A1K6fdnRKJ/WseF6VFMKNz1fZNmKG9VRamjVgE8t1t+HYCTUPsSwuKt2n88xLI/d27R+Pe+kvL2J&#10;jw/APEb/Z4YLfkKHMjFVNpB2rJcwuxcisXsJy80qDReLyIQAVv1KvCz4/y/KHwAAAP//AwBQSwEC&#10;LQAUAAYACAAAACEAtoM4kv4AAADhAQAAEwAAAAAAAAAAAAAAAAAAAAAAW0NvbnRlbnRfVHlwZXNd&#10;LnhtbFBLAQItABQABgAIAAAAIQA4/SH/1gAAAJQBAAALAAAAAAAAAAAAAAAAAC8BAABfcmVscy8u&#10;cmVsc1BLAQItABQABgAIAAAAIQD2fMucJgIAAEYEAAAOAAAAAAAAAAAAAAAAAC4CAABkcnMvZTJv&#10;RG9jLnhtbFBLAQItABQABgAIAAAAIQDRif+w4AAAAA0BAAAPAAAAAAAAAAAAAAAAAIAEAABkcnMv&#10;ZG93bnJldi54bWxQSwUGAAAAAAQABADzAAAAjQUAAAAA&#10;" strokecolor="white"/>
            </w:pict>
          </mc:Fallback>
        </mc:AlternateContent>
      </w:r>
      <w:r w:rsidR="00C82CAA" w:rsidRPr="00573ADD">
        <w:rPr>
          <w:rFonts w:eastAsiaTheme="minorEastAsia"/>
          <w:noProof/>
          <w:lang w:eastAsia="en-AU"/>
        </w:rPr>
        <mc:AlternateContent>
          <mc:Choice Requires="wps">
            <w:drawing>
              <wp:anchor distT="0" distB="0" distL="114300" distR="114300" simplePos="0" relativeHeight="251692032" behindDoc="0" locked="0" layoutInCell="1" allowOverlap="1" wp14:anchorId="03EDB78F" wp14:editId="51A79216">
                <wp:simplePos x="0" y="0"/>
                <wp:positionH relativeFrom="column">
                  <wp:posOffset>-504825</wp:posOffset>
                </wp:positionH>
                <wp:positionV relativeFrom="paragraph">
                  <wp:posOffset>-100965</wp:posOffset>
                </wp:positionV>
                <wp:extent cx="635" cy="4605020"/>
                <wp:effectExtent l="0" t="0" r="37465" b="24130"/>
                <wp:wrapNone/>
                <wp:docPr id="33" name="AutoShap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4605020"/>
                        </a:xfrm>
                        <a:prstGeom prst="straightConnector1">
                          <a:avLst/>
                        </a:prstGeom>
                        <a:noFill/>
                        <a:ln w="9525">
                          <a:solidFill>
                            <a:srgbClr val="FFFFF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id="AutoShape 5" o:spid="_x0000_s1026" type="#_x0000_t32" style="position:absolute;margin-left:-39.75pt;margin-top:-7.95pt;width:.05pt;height:362.6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UC+JAIAAD4EAAAOAAAAZHJzL2Uyb0RvYy54bWysU02P2yAQvVfqf0Dcs7YTJ02sOKuVnfSy&#10;7Uba7Q8ggG1UDAhInKjqf+9APpRtL1VVH/AAM2/ezDyWj8deogO3TmhV4uwhxYgrqplQbYm/vW1G&#10;c4ycJ4oRqRUv8Yk7/Lj6+GE5mIKPdacl4xYBiHLFYErceW+KJHG04z1xD9pwBZeNtj3xsLVtwiwZ&#10;AL2XyThNZ8mgLTNWU+4cnNbnS7yK+E3DqX9pGsc9kiUGbj6uNq67sCarJSlaS0wn6IUG+QcWPREK&#10;kt6gauIJ2lvxB1QvqNVON/6B6j7RTSMojzVANVn6WzWvHTE81gLNcebWJvf/YOnXw9YiwUo8mWCk&#10;SA8zetp7HVOjaejPYFwBbpXa2lAhPapX86zpd4eUrjqiWh6d304GYrMQkbwLCRtnIMtu+KIZ+BDA&#10;j806NrYPkNAGdIwzOd1mwo8eUTicTaYYUTjPZ+k0HceJJaS4hhrr/GeuexSMEjtviWg7X2mlYPba&#10;ZjEROTw7H4iR4hoQ8iq9EVJGCUiFhhIvpuNpDHBaChYug5uz7a6SFh0IiGgTv1gl3Ny7Wb1XLIJ1&#10;nLD1xfZEyLMNyaUKeFAa0LlYZ5X8WKSL9Xw9z0f5eLYe5Wldj542VT6abbJP03pSV1Wd/QzUsrzo&#10;BGNcBXZXxWb53yni8nbOWrtp9taG5D167BeQvf4j6TjbMM6zMHaanbb2OnMQaXS+PKjwCu73YN8/&#10;+9UvAAAA//8DAFBLAwQUAAYACAAAACEA8uvuTN8AAAALAQAADwAAAGRycy9kb3ducmV2LnhtbEyP&#10;y07DMBBF90j8gzVI7Fqn9JkQp0KVkNhUIiUf4MZDEtUeR7Gbpn/PsILdPI7unMn3k7NixCF0nhQs&#10;5gkIpNqbjhoF1df7bAciRE1GW0+o4I4B9sXjQ64z429U4niKjeAQCplW0MbYZ1KGukWnw9z3SLz7&#10;9oPTkduhkWbQNw53Vr4kyUY63RFfaHWPhxbry+nqFFxCWcrq+JmMu9VHWNrj3WF1UOr5aXp7BRFx&#10;in8w/OqzOhTsdPZXMkFYBbNtumaUi8U6BcEET1Ygzgq2SboEWeTy/w/FDwAAAP//AwBQSwECLQAU&#10;AAYACAAAACEAtoM4kv4AAADhAQAAEwAAAAAAAAAAAAAAAAAAAAAAW0NvbnRlbnRfVHlwZXNdLnht&#10;bFBLAQItABQABgAIAAAAIQA4/SH/1gAAAJQBAAALAAAAAAAAAAAAAAAAAC8BAABfcmVscy8ucmVs&#10;c1BLAQItABQABgAIAAAAIQAV0UC+JAIAAD4EAAAOAAAAAAAAAAAAAAAAAC4CAABkcnMvZTJvRG9j&#10;LnhtbFBLAQItABQABgAIAAAAIQDy6+5M3wAAAAsBAAAPAAAAAAAAAAAAAAAAAH4EAABkcnMvZG93&#10;bnJldi54bWxQSwUGAAAAAAQABADzAAAAigUAAAAA&#10;" strokecolor="white"/>
            </w:pict>
          </mc:Fallback>
        </mc:AlternateContent>
      </w:r>
      <w:r w:rsidR="00E5092F" w:rsidRPr="00573ADD">
        <w:rPr>
          <w:rFonts w:eastAsiaTheme="minorEastAsia"/>
          <w:noProof/>
          <w:lang w:eastAsia="en-AU"/>
        </w:rPr>
        <mc:AlternateContent>
          <mc:Choice Requires="wps">
            <w:drawing>
              <wp:anchor distT="0" distB="0" distL="114300" distR="114300" simplePos="0" relativeHeight="251691008" behindDoc="0" locked="0" layoutInCell="1" allowOverlap="1" wp14:anchorId="249C251E" wp14:editId="1548C28C">
                <wp:simplePos x="0" y="0"/>
                <wp:positionH relativeFrom="column">
                  <wp:posOffset>-1980565</wp:posOffset>
                </wp:positionH>
                <wp:positionV relativeFrom="paragraph">
                  <wp:posOffset>-360680</wp:posOffset>
                </wp:positionV>
                <wp:extent cx="10153650" cy="360680"/>
                <wp:effectExtent l="0" t="0" r="19050" b="20320"/>
                <wp:wrapNone/>
                <wp:docPr id="21"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0153650" cy="360680"/>
                        </a:xfrm>
                        <a:prstGeom prst="rect">
                          <a:avLst/>
                        </a:prstGeom>
                        <a:solidFill>
                          <a:srgbClr val="EEECE1"/>
                        </a:solidFill>
                        <a:ln w="9525">
                          <a:solidFill>
                            <a:srgbClr val="EEECE1"/>
                          </a:solidFill>
                          <a:miter lim="800000"/>
                          <a:headEnd/>
                          <a:tailEnd/>
                        </a:ln>
                      </wps:spPr>
                      <wps:txbx>
                        <w:txbxContent>
                          <w:p w:rsidR="00CC018D" w:rsidRDefault="00CC018D" w:rsidP="007C33B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id="Rectangle 4" o:spid="_x0000_s1027" style="position:absolute;margin-left:-155.95pt;margin-top:-28.4pt;width:799.5pt;height:28.4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sIZ2LAIAAFAEAAAOAAAAZHJzL2Uyb0RvYy54bWysVF1v0zAUfUfiP1h+p0m6tnRR02nqOoQ0&#10;YGLwAxzHSSz8xbXbdPz6XTtd18ELQuTB8s29Pjn3nOusrg5akb0AL62paDHJKRGG20aarqLfv92+&#10;W1LiAzMNU9aIij4KT6/Wb9+sBleKqe2tagQQBDG+HFxF+xBcmWWe90IzP7FOGEy2FjQLGEKXNcAG&#10;RNcqm+b5IhssNA4sF97j25sxSdcJv20FD1/a1otAVEWRW0grpLWOa7ZesbID5nrJjzTYP7DQTBr8&#10;6AnqhgVGdiD/gNKSg/W2DRNudWbbVnKResBuivy3bh565kTqBcXx7iST/3+w/PP+HohsKjotKDFM&#10;o0dfUTVmOiXILOozOF9i2YO7h9ihd3eW//DE2E2PVeIawA69YA2yKmJ99upADDweJfXwyTaIznbB&#10;JqkOLegIiCKQQ3Lk8eSIOATC8WWRF/OLxRyd45i8WOSLZfIsY+XzcQc+fBBWk7ipKCD5BM/2dz5E&#10;Oqx8Lkn0rZLNrVQqBdDVGwVkz3A8ttvtZjt2gF2elylDhopezqfzhPwq5/8OQsuAc66krugyj884&#10;eVG3rWnSFAYm1bhHysochYzajR6EQ31ITiWOUdfaNo+oLNhxrPEa4qa38IuSAUe6ov7njoGgRH00&#10;6M5lMZvFO5CC2fz9FAM4z9TnGWY4QlU0UDJuN2G8NzsHsuvxS0VSw9hrdLSVSesXVkf6OLbJguMV&#10;i/fiPE5VLz+C9RMAAAD//wMAUEsDBBQABgAIAAAAIQCl6Bsx4gAAAAoBAAAPAAAAZHJzL2Rvd25y&#10;ZXYueG1sTI/BTsMwDIbvSLxDZCQuaEs6xBil6YRAQ9phQmxD5Zg1pi00Tmmyrbw93glutvzp9/dn&#10;88G14oB9aDxpSMYKBFLpbUOVhu1mMZqBCNGQNa0n1PCDAeb5+VlmUuuP9IqHdawEh1BIjYY6xi6V&#10;MpQ1OhPGvkPi24fvnYm89pW0vTlyuGvlRKmpdKYh/lCbDh9rLL/We6ehWL4Uq++3Z/9ZLGzl1NJe&#10;vT+ttL68GB7uQUQc4h8MJ31Wh5yddn5PNohWw+g6Se6Y5elmyiVOyGR2m4DYaVAg80z+r5D/AgAA&#10;//8DAFBLAQItABQABgAIAAAAIQC2gziS/gAAAOEBAAATAAAAAAAAAAAAAAAAAAAAAABbQ29udGVu&#10;dF9UeXBlc10ueG1sUEsBAi0AFAAGAAgAAAAhADj9If/WAAAAlAEAAAsAAAAAAAAAAAAAAAAALwEA&#10;AF9yZWxzLy5yZWxzUEsBAi0AFAAGAAgAAAAhAHOwhnYsAgAAUAQAAA4AAAAAAAAAAAAAAAAALgIA&#10;AGRycy9lMm9Eb2MueG1sUEsBAi0AFAAGAAgAAAAhAKXoGzHiAAAACgEAAA8AAAAAAAAAAAAAAAAA&#10;hgQAAGRycy9kb3ducmV2LnhtbFBLBQYAAAAABAAEAPMAAACVBQAAAAA=&#10;" fillcolor="#eeece1" strokecolor="#eeece1">
                <v:textbox>
                  <w:txbxContent>
                    <w:p w:rsidR="00CC018D" w:rsidRDefault="00CC018D" w:rsidP="007C33BE">
                      <w:pPr>
                        <w:jc w:val="center"/>
                      </w:pPr>
                    </w:p>
                  </w:txbxContent>
                </v:textbox>
              </v:rect>
            </w:pict>
          </mc:Fallback>
        </mc:AlternateContent>
      </w:r>
      <w:r w:rsidR="00573ADD" w:rsidRPr="00573ADD">
        <w:rPr>
          <w:rFonts w:eastAsiaTheme="minorEastAsia"/>
          <w:noProof/>
          <w:lang w:eastAsia="en-AU"/>
        </w:rPr>
        <mc:AlternateContent>
          <mc:Choice Requires="wps">
            <w:drawing>
              <wp:anchor distT="0" distB="0" distL="114300" distR="114300" simplePos="0" relativeHeight="251689984" behindDoc="1" locked="0" layoutInCell="1" allowOverlap="1" wp14:anchorId="42A84241" wp14:editId="4C029306">
                <wp:simplePos x="0" y="0"/>
                <wp:positionH relativeFrom="column">
                  <wp:posOffset>-762000</wp:posOffset>
                </wp:positionH>
                <wp:positionV relativeFrom="paragraph">
                  <wp:posOffset>-762000</wp:posOffset>
                </wp:positionV>
                <wp:extent cx="8972550" cy="10782300"/>
                <wp:effectExtent l="0" t="0" r="19050" b="19050"/>
                <wp:wrapTight wrapText="bothSides">
                  <wp:wrapPolygon edited="0">
                    <wp:start x="0" y="0"/>
                    <wp:lineTo x="0" y="21600"/>
                    <wp:lineTo x="21600" y="21600"/>
                    <wp:lineTo x="21600" y="0"/>
                    <wp:lineTo x="0" y="0"/>
                  </wp:wrapPolygon>
                </wp:wrapTight>
                <wp:docPr id="30"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8972550" cy="10782300"/>
                        </a:xfrm>
                        <a:prstGeom prst="rect">
                          <a:avLst/>
                        </a:prstGeom>
                        <a:solidFill>
                          <a:srgbClr val="17365D"/>
                        </a:solidFill>
                        <a:ln w="9525">
                          <a:solidFill>
                            <a:srgbClr val="000000"/>
                          </a:solidFill>
                          <a:miter lim="800000"/>
                          <a:headEnd/>
                          <a:tailEnd/>
                        </a:ln>
                      </wps:spPr>
                      <wps:txbx>
                        <w:txbxContent>
                          <w:p w:rsidR="00CC018D" w:rsidRDefault="00CC018D" w:rsidP="007C33B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id="Rectangle 2" o:spid="_x0000_s1028" style="position:absolute;margin-left:-60pt;margin-top:-60pt;width:706.5pt;height:849pt;z-index:-251626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ehhaLwIAAFEEAAAOAAAAZHJzL2Uyb0RvYy54bWysVNuO0zAQfUfiHyy/01zabNuo6WrVsghp&#10;gRULH+A6TmPh2GbsNilfz9jpli7whMiD5cmMT86cM87qdugUOQpw0uiKZpOUEqG5qaXeV/Trl/s3&#10;C0qcZ7pmymhR0ZNw9Hb9+tWqt6XITWtULYAgiHZlbyvaem/LJHG8FR1zE2OFxmRjoGMeQ9gnNbAe&#10;0TuV5Gl6k/QGaguGC+fw7XZM0nXEbxrB/aemccITVVHk5uMKcd2FNVmvWLkHZlvJzzTYP7DomNT4&#10;0QvUlnlGDiD/gOokB+NM4yfcdIlpGslF7AG7ydLfunlqmRWxFxTH2YtM7v/B8o/HRyCyrugU5dGs&#10;Q48+o2pM75UgedCnt67Esif7CKFDZx8M/+aINpsWq8QdgOlbwWpklYX65MWBEDg8Snb9B1MjOjt4&#10;E6UaGugCIIpAhujI6eKIGDzh+HKxnOdFgcw45rJ0vsinaTQtYeXzeQvOvxOmI2FTUUD2EZ8dH5wP&#10;fFj5XBL5GyXre6lUDGC/2yggR4bzkc2nN8U2toBtXpcpTfqKLou8iMgvcu4aIo3P3yA66XHQleyw&#10;qUsRK4Nwb3Udx9AzqcY9Ulb6rGQQbzTBD7shWnWxZWfqE0oLZpxrvIe4aQ38oKTHma6o+35gIChR&#10;7zXas8xms3AJYjAr5jkGcJ3ZXWeY5ghVUU/JuN348eIcLMh9i1/Kohra3KGljYxaB7tHVmf6OLfR&#10;gvMdCxfjOo5Vv/4E658AAAD//wMAUEsDBBQABgAIAAAAIQChw88A3gAAAA8BAAAPAAAAZHJzL2Rv&#10;d25yZXYueG1sTI9BT8MwDIXvSPyHyEjctnRDg9E1nQAB4oIQg8tuaeO1hcSpmmxt//28y+D27Pf0&#10;/DlbD86KA3ah8aRgNk1AIJXeNFQp+P56mSxBhKjJaOsJFYwYYJ1fXmQ6Nb6nTzxsYiW4hEKqFdQx&#10;tqmUoazR6TD1LRJ7O985HXnsKmk63XO5s3KeJLfS6Yb4Qq1bfKqx/N3snYLn95+3RTW+Em6DsX0R&#10;duOj+VDq+mp4WIGIOMS/MJzwGR1yZir8nkwQVsFkxv2cPatTZn5/w7uC1eJumYDMM/n/j/wIAAD/&#10;/wMAUEsBAi0AFAAGAAgAAAAhALaDOJL+AAAA4QEAABMAAAAAAAAAAAAAAAAAAAAAAFtDb250ZW50&#10;X1R5cGVzXS54bWxQSwECLQAUAAYACAAAACEAOP0h/9YAAACUAQAACwAAAAAAAAAAAAAAAAAvAQAA&#10;X3JlbHMvLnJlbHNQSwECLQAUAAYACAAAACEAM3oYWi8CAABRBAAADgAAAAAAAAAAAAAAAAAuAgAA&#10;ZHJzL2Uyb0RvYy54bWxQSwECLQAUAAYACAAAACEAocPPAN4AAAAPAQAADwAAAAAAAAAAAAAAAACJ&#10;BAAAZHJzL2Rvd25yZXYueG1sUEsFBgAAAAAEAAQA8wAAAJQFAAAAAA==&#10;" fillcolor="#17365d">
                <v:textbox>
                  <w:txbxContent>
                    <w:p w:rsidR="00CC018D" w:rsidRDefault="00CC018D" w:rsidP="007C33BE">
                      <w:pPr>
                        <w:jc w:val="center"/>
                      </w:pPr>
                    </w:p>
                  </w:txbxContent>
                </v:textbox>
                <w10:wrap type="tight"/>
              </v:rect>
            </w:pict>
          </mc:Fallback>
        </mc:AlternateContent>
      </w:r>
      <w:r w:rsidR="00573ADD" w:rsidRPr="00573ADD">
        <w:rPr>
          <w:rFonts w:eastAsiaTheme="minorEastAsia"/>
          <w:noProof/>
          <w:lang w:eastAsia="en-AU"/>
        </w:rPr>
        <mc:AlternateContent>
          <mc:Choice Requires="wps">
            <w:drawing>
              <wp:anchor distT="0" distB="0" distL="114300" distR="114300" simplePos="0" relativeHeight="251685888" behindDoc="1" locked="0" layoutInCell="1" allowOverlap="1" wp14:anchorId="68349C6C" wp14:editId="4561D73E">
                <wp:simplePos x="0" y="0"/>
                <wp:positionH relativeFrom="column">
                  <wp:posOffset>-762000</wp:posOffset>
                </wp:positionH>
                <wp:positionV relativeFrom="paragraph">
                  <wp:posOffset>-762000</wp:posOffset>
                </wp:positionV>
                <wp:extent cx="8972550" cy="10782300"/>
                <wp:effectExtent l="0" t="0" r="19050" b="19050"/>
                <wp:wrapTight wrapText="bothSides">
                  <wp:wrapPolygon edited="0">
                    <wp:start x="0" y="0"/>
                    <wp:lineTo x="0" y="21600"/>
                    <wp:lineTo x="21600" y="21600"/>
                    <wp:lineTo x="21600" y="0"/>
                    <wp:lineTo x="0" y="0"/>
                  </wp:wrapPolygon>
                </wp:wrapTight>
                <wp:docPr id="9"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8972550" cy="10782300"/>
                        </a:xfrm>
                        <a:prstGeom prst="rect">
                          <a:avLst/>
                        </a:prstGeom>
                        <a:solidFill>
                          <a:srgbClr val="17365D"/>
                        </a:solidFill>
                        <a:ln w="9525">
                          <a:solidFill>
                            <a:srgbClr val="000000"/>
                          </a:solidFill>
                          <a:miter lim="800000"/>
                          <a:headEnd/>
                          <a:tailEnd/>
                        </a:ln>
                      </wps:spPr>
                      <wps:txbx>
                        <w:txbxContent>
                          <w:p w:rsidR="00CC018D" w:rsidRDefault="00CC018D" w:rsidP="007C33B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id="_x0000_s1029" style="position:absolute;margin-left:-60pt;margin-top:-60pt;width:706.5pt;height:849pt;z-index:-251630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ts8iLwIAAFAEAAAOAAAAZHJzL2Uyb0RvYy54bWysVNuO0zAQfUfiHyy/01zabNuo6WrVsghp&#10;gRULH+A6TmPh2GbsNlm+nrHTli7whMiD5cmMT86cM87qdugUOQpw0uiKZpOUEqG5qaXeV/Trl/s3&#10;C0qcZ7pmymhR0Wfh6O369atVb0uRm9aoWgBBEO3K3la09d6WSeJ4KzrmJsYKjcnGQMc8hrBPamA9&#10;oncqydP0JukN1BYMF87h2+2YpOuI3zSC+09N44QnqqLIzccV4roLa7JesXIPzLaSn2iwf2DRManx&#10;oxeoLfOMHED+AdVJDsaZxk+46RLTNJKL2AN2k6W/dfPUMitiLyiOsxeZ3P+D5R+Pj0BkXdElJZp1&#10;aNFnFI3pvRIkD/L01pVY9WQfITTo7IPh3xzRZtNilbgDMH0rWI2kslCfvDgQAodHya7/YGpEZwdv&#10;olJDA10ARA3IEA15vhgiBk84vlws53lRoG8cc1k6X+TTNHqWsPJ83oLz74TpSNhUFJB9xGfHB+cD&#10;H1aeSyJ/o2R9L5WKAex3GwXkyHA8svn0ptjGFrDN6zKlSY8CFXkRkV/k3DVEGp+/QXTS45wr2WFT&#10;lyJWBuHe6jpOoWdSjXukrPRJySDeaIIfdkN0anq2ZWfqZ5QWzDjWeA1x0xr4QUmPI11R9/3AQFCi&#10;3mu0Z5nNZuEOxGBWzHMM4Dqzu84wzRGqop6Scbvx4705WJD7Fr+URTW0uUNLGxm1DnaPrE70cWyj&#10;BacrFu7FdRyrfv0I1j8BAAD//wMAUEsDBBQABgAIAAAAIQChw88A3gAAAA8BAAAPAAAAZHJzL2Rv&#10;d25yZXYueG1sTI9BT8MwDIXvSPyHyEjctnRDg9E1nQAB4oIQg8tuaeO1hcSpmmxt//28y+D27Pf0&#10;/DlbD86KA3ah8aRgNk1AIJXeNFQp+P56mSxBhKjJaOsJFYwYYJ1fXmQ6Nb6nTzxsYiW4hEKqFdQx&#10;tqmUoazR6TD1LRJ7O985HXnsKmk63XO5s3KeJLfS6Yb4Qq1bfKqx/N3snYLn95+3RTW+Em6DsX0R&#10;duOj+VDq+mp4WIGIOMS/MJzwGR1yZir8nkwQVsFkxv2cPatTZn5/w7uC1eJumYDMM/n/j/wIAAD/&#10;/wMAUEsBAi0AFAAGAAgAAAAhALaDOJL+AAAA4QEAABMAAAAAAAAAAAAAAAAAAAAAAFtDb250ZW50&#10;X1R5cGVzXS54bWxQSwECLQAUAAYACAAAACEAOP0h/9YAAACUAQAACwAAAAAAAAAAAAAAAAAvAQAA&#10;X3JlbHMvLnJlbHNQSwECLQAUAAYACAAAACEA2bbPIi8CAABQBAAADgAAAAAAAAAAAAAAAAAuAgAA&#10;ZHJzL2Uyb0RvYy54bWxQSwECLQAUAAYACAAAACEAocPPAN4AAAAPAQAADwAAAAAAAAAAAAAAAACJ&#10;BAAAZHJzL2Rvd25yZXYueG1sUEsFBgAAAAAEAAQA8wAAAJQFAAAAAA==&#10;" fillcolor="#17365d">
                <v:textbox>
                  <w:txbxContent>
                    <w:p w:rsidR="00CC018D" w:rsidRDefault="00CC018D" w:rsidP="007C33BE">
                      <w:pPr>
                        <w:jc w:val="center"/>
                      </w:pPr>
                    </w:p>
                  </w:txbxContent>
                </v:textbox>
                <w10:wrap type="tight"/>
              </v:rect>
            </w:pict>
          </mc:Fallback>
        </mc:AlternateContent>
      </w:r>
      <w:r w:rsidR="00AF5249">
        <w:rPr>
          <w:rFonts w:eastAsiaTheme="minorEastAsia"/>
          <w:lang w:val="en-US" w:eastAsia="ja-JP"/>
        </w:rPr>
        <w:br w:type="page"/>
      </w:r>
    </w:p>
    <w:p w:rsidR="009A29FC" w:rsidRDefault="009A29FC" w:rsidP="009A29FC">
      <w:pPr>
        <w:spacing w:after="120" w:line="240" w:lineRule="auto"/>
      </w:pPr>
      <w:r>
        <w:rPr>
          <w:b/>
          <w:color w:val="1F497D" w:themeColor="text2"/>
          <w:sz w:val="40"/>
          <w:szCs w:val="40"/>
        </w:rPr>
        <w:lastRenderedPageBreak/>
        <w:br w:type="page"/>
      </w: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r>
        <w:rPr>
          <w:noProof/>
          <w:lang w:eastAsia="en-AU"/>
        </w:rPr>
        <mc:AlternateContent>
          <mc:Choice Requires="wps">
            <w:drawing>
              <wp:anchor distT="0" distB="0" distL="114300" distR="114300" simplePos="0" relativeHeight="251710464" behindDoc="0" locked="0" layoutInCell="1" allowOverlap="1" wp14:anchorId="3BFFD326" wp14:editId="60542694">
                <wp:simplePos x="0" y="0"/>
                <wp:positionH relativeFrom="column">
                  <wp:posOffset>-368300</wp:posOffset>
                </wp:positionH>
                <wp:positionV relativeFrom="paragraph">
                  <wp:posOffset>111125</wp:posOffset>
                </wp:positionV>
                <wp:extent cx="635" cy="7163435"/>
                <wp:effectExtent l="12065" t="15240" r="15875" b="12700"/>
                <wp:wrapNone/>
                <wp:docPr id="1024" name="Straight Arrow Connector 1024" descr="graphical line&#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7163435"/>
                        </a:xfrm>
                        <a:prstGeom prst="straightConnector1">
                          <a:avLst/>
                        </a:prstGeom>
                        <a:noFill/>
                        <a:ln w="15875">
                          <a:solidFill>
                            <a:schemeClr val="bg1">
                              <a:lumMod val="65000"/>
                              <a:lumOff val="0"/>
                            </a:schemeClr>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id="_x0000_t32" coordsize="21600,21600" o:spt="32" o:oned="t" path="m,l21600,21600e" filled="f">
                <v:path arrowok="t" fillok="f" o:connecttype="none"/>
                <o:lock v:ext="edit" shapetype="t"/>
              </v:shapetype>
              <v:shape id="Straight Arrow Connector 1024" o:spid="_x0000_s1026" type="#_x0000_t32" alt="graphical line&#10;" style="position:absolute;margin-left:-29pt;margin-top:8.75pt;width:.05pt;height:564.05pt;z-index:251710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D1xVAIAAKUEAAAOAAAAZHJzL2Uyb0RvYy54bWysVMGO2yAUvFfqPyBX6i2xnXW8WTfJKrKT&#10;XrbtSrv9AAI4RsWAgMSJqv33PrDjdttLVfXiwIM3zAxDlvfnVqATM5YruYrSaRIhJomiXB5W0dfn&#10;3WQRIeuwpFgoyVbRhdnofv32zbLTBZupRgnKDAIQaYtOr6LGOV3EsSUNa7GdKs0kLNbKtNjB1Bxi&#10;anAH6K2IZ0mSx50yVBtFmLVQrfrFaB3w65oR96WuLXNIrCLg5sLXhO/ef+P1EhcHg3XDyUAD/wOL&#10;FnMJh45QFXYYHQ3/A6rlxCirajclqo1VXXPCggZQkya/qXlqsGZBC5hj9WiT/X+w5PPp0SBO4e6S&#10;WRYhiVu4pSdnMD80Dm2MUR0qlZTgpDKo30SZJeDhYBsWSHDJ3r87bz54PzttC4At5aPxjpCzfNIP&#10;inyzSKqywfLAgq7ni4aTUt8Rv2rxE6uB1b77pCjswUengrnn2rQeEmxD53CHl/EO2dkhAsX8Zh4h&#10;AvXbNL/JYOLxcXFt1ca6j0y1yA9WkR2EjgrTcBA+PVjXN14b/LlS7bgQUMeFkKgD9vPF7Tx0WCU4&#10;9at+MaSXlcKgE4bc7Q89qji2IKiv5fMkGdIHZchoXw4loDsiBPKvwI06Sho4NAzT7TB2mIt+DN1C&#10;ehbgCKgYRn0Yv98ld9vFdpFNslm+nWRJVU02uzKb5Lv0dl7dVGVZpS9eUJoVDaeUSa/p+jDS7O+C&#10;NzzRPtLj0xjdi1+jB4lA9vobSIdI+BT0edorenk0/kZ8OuAthM1DAP1j+3Uedv38d1n/AAAA//8D&#10;AFBLAwQUAAYACAAAACEAQ0BrvOEAAAALAQAADwAAAGRycy9kb3ducmV2LnhtbEyPzU7DMBCE70i8&#10;g7VI3FKnqE7bNE4VVaoQNyhIhZsbL0lU/0Sx24S3ZznR486MZr8ptpM17IpD6LyTMJ+lwNDVXneu&#10;kfDxvk9WwEJUTivjHUr4wQDb8v6uULn2o3vD6yE2jEpcyJWENsY+5zzULVoVZr5HR963H6yKdA4N&#10;14Maqdwa/pSmGbeqc/ShVT3uWqzPh4uV8HX83NtK4Ms5M8/VcTf6KXtdSPn4MFUbYBGn+B+GP3xC&#10;h5KYTv7idGBGQiJWtCWSsRTAKJCI5RrYiYT5QmTAy4Lfbih/AQAA//8DAFBLAQItABQABgAIAAAA&#10;IQC2gziS/gAAAOEBAAATAAAAAAAAAAAAAAAAAAAAAABbQ29udGVudF9UeXBlc10ueG1sUEsBAi0A&#10;FAAGAAgAAAAhADj9If/WAAAAlAEAAAsAAAAAAAAAAAAAAAAALwEAAF9yZWxzLy5yZWxzUEsBAi0A&#10;FAAGAAgAAAAhAJ9kPXFUAgAApQQAAA4AAAAAAAAAAAAAAAAALgIAAGRycy9lMm9Eb2MueG1sUEsB&#10;Ai0AFAAGAAgAAAAhAENAa7zhAAAACwEAAA8AAAAAAAAAAAAAAAAArgQAAGRycy9kb3ducmV2Lnht&#10;bFBLBQYAAAAABAAEAPMAAAC8BQAAAAA=&#10;" strokecolor="#a5a5a5 [2092]" strokeweight="1.25pt"/>
            </w:pict>
          </mc:Fallback>
        </mc:AlternateContent>
      </w:r>
    </w:p>
    <w:p w:rsidR="009A29FC" w:rsidRDefault="009A29FC" w:rsidP="009A29FC">
      <w:pPr>
        <w:spacing w:after="120" w:line="240" w:lineRule="auto"/>
      </w:pPr>
    </w:p>
    <w:p w:rsidR="009A29FC" w:rsidRDefault="009A29FC" w:rsidP="009A29FC">
      <w:pPr>
        <w:spacing w:after="120" w:line="240" w:lineRule="auto"/>
      </w:pPr>
      <w:r>
        <w:rPr>
          <w:noProof/>
          <w:lang w:eastAsia="en-AU"/>
        </w:rPr>
        <w:drawing>
          <wp:anchor distT="0" distB="0" distL="114300" distR="114300" simplePos="0" relativeHeight="251712512" behindDoc="0" locked="0" layoutInCell="1" allowOverlap="1" wp14:anchorId="1758EA70" wp14:editId="49268907">
            <wp:simplePos x="0" y="0"/>
            <wp:positionH relativeFrom="column">
              <wp:posOffset>-193675</wp:posOffset>
            </wp:positionH>
            <wp:positionV relativeFrom="paragraph">
              <wp:posOffset>153035</wp:posOffset>
            </wp:positionV>
            <wp:extent cx="1592580" cy="1250315"/>
            <wp:effectExtent l="0" t="0" r="7620" b="6985"/>
            <wp:wrapSquare wrapText="bothSides"/>
            <wp:docPr id="13" name="Picture 3" descr="The logo shows the Australian Coat of Arms and reads: - Australian Government - Great Barrier Reef Marine Park Authority.  Underneath is the title of the document - 'Mulgrave-Russell Basin Assessment - Wet Tropics Natural Resource Management region.  Assessment of ecosystem services within the Mulgrave-Russell basin focusing on understanding and improving the health and resilience of the Great Barrier Reef.&#10;" title="The logo of the Great Barrier Reef Marine Park Autho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Reflexblue Stack"/>
                    <pic:cNvPicPr>
                      <a:picLocks noChangeAspect="1" noChangeArrowheads="1"/>
                    </pic:cNvPicPr>
                  </pic:nvPicPr>
                  <pic:blipFill>
                    <a:blip r:embed="rId12" cstate="screen">
                      <a:extLst>
                        <a:ext uri="{28A0092B-C50C-407E-A947-70E740481C1C}">
                          <a14:useLocalDpi xmlns:a14="http://schemas.microsoft.com/office/drawing/2010/main"/>
                        </a:ext>
                      </a:extLst>
                    </a:blip>
                    <a:srcRect/>
                    <a:stretch>
                      <a:fillRect/>
                    </a:stretch>
                  </pic:blipFill>
                  <pic:spPr bwMode="auto">
                    <a:xfrm>
                      <a:off x="0" y="0"/>
                      <a:ext cx="1592580" cy="1250315"/>
                    </a:xfrm>
                    <a:prstGeom prst="rect">
                      <a:avLst/>
                    </a:prstGeom>
                    <a:noFill/>
                    <a:ln w="9525">
                      <a:noFill/>
                      <a:miter lim="800000"/>
                      <a:headEnd/>
                      <a:tailEnd/>
                    </a:ln>
                  </pic:spPr>
                </pic:pic>
              </a:graphicData>
            </a:graphic>
          </wp:anchor>
        </w:drawing>
      </w: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pPr>
    </w:p>
    <w:p w:rsidR="009A29FC" w:rsidRDefault="009A29FC" w:rsidP="009A29FC">
      <w:pPr>
        <w:spacing w:after="120" w:line="240" w:lineRule="auto"/>
        <w:rPr>
          <w:rFonts w:ascii="Segoe UI" w:hAnsi="Segoe UI" w:cs="Segoe UI"/>
          <w:b/>
          <w:color w:val="1F497D" w:themeColor="text2"/>
          <w:sz w:val="40"/>
          <w:szCs w:val="40"/>
        </w:rPr>
      </w:pPr>
    </w:p>
    <w:p w:rsidR="009A29FC" w:rsidRDefault="009A29FC" w:rsidP="009A29FC">
      <w:pPr>
        <w:spacing w:after="120" w:line="240" w:lineRule="auto"/>
        <w:rPr>
          <w:rFonts w:ascii="Segoe UI" w:hAnsi="Segoe UI" w:cs="Segoe UI"/>
          <w:b/>
          <w:color w:val="1F497D" w:themeColor="text2"/>
          <w:sz w:val="40"/>
          <w:szCs w:val="40"/>
        </w:rPr>
      </w:pPr>
    </w:p>
    <w:p w:rsidR="009A29FC" w:rsidRDefault="009A29FC" w:rsidP="009A29FC">
      <w:pPr>
        <w:tabs>
          <w:tab w:val="left" w:pos="2955"/>
        </w:tabs>
        <w:rPr>
          <w:rFonts w:ascii="Segoe UI" w:hAnsi="Segoe UI" w:cs="Segoe UI"/>
          <w:b/>
          <w:color w:val="1F497D" w:themeColor="text2"/>
          <w:sz w:val="40"/>
          <w:szCs w:val="40"/>
        </w:rPr>
      </w:pPr>
    </w:p>
    <w:p w:rsidR="009A29FC" w:rsidRDefault="009A29FC" w:rsidP="009A29FC">
      <w:pPr>
        <w:tabs>
          <w:tab w:val="left" w:pos="2955"/>
        </w:tabs>
        <w:rPr>
          <w:rFonts w:ascii="Segoe UI" w:hAnsi="Segoe UI" w:cs="Segoe UI"/>
          <w:b/>
          <w:color w:val="1F497D" w:themeColor="text2"/>
          <w:sz w:val="40"/>
          <w:szCs w:val="40"/>
        </w:rPr>
      </w:pPr>
    </w:p>
    <w:p w:rsidR="009A29FC" w:rsidRDefault="009A29FC" w:rsidP="009A29FC">
      <w:pPr>
        <w:tabs>
          <w:tab w:val="left" w:pos="2955"/>
        </w:tabs>
        <w:spacing w:after="120" w:line="240" w:lineRule="auto"/>
        <w:rPr>
          <w:rFonts w:ascii="Segoe UI" w:hAnsi="Segoe UI" w:cs="Segoe UI"/>
          <w:b/>
          <w:color w:val="1F497D" w:themeColor="text2"/>
          <w:sz w:val="40"/>
          <w:szCs w:val="40"/>
        </w:rPr>
      </w:pPr>
      <w:r>
        <w:rPr>
          <w:rFonts w:ascii="Segoe UI" w:hAnsi="Segoe UI" w:cs="Segoe UI"/>
          <w:b/>
          <w:color w:val="1F497D" w:themeColor="text2"/>
          <w:sz w:val="40"/>
          <w:szCs w:val="40"/>
        </w:rPr>
        <w:tab/>
      </w:r>
    </w:p>
    <w:p w:rsidR="009A29FC" w:rsidRDefault="009A29FC" w:rsidP="009A29FC">
      <w:pPr>
        <w:spacing w:after="120" w:line="240" w:lineRule="auto"/>
        <w:rPr>
          <w:rFonts w:ascii="Segoe UI" w:hAnsi="Segoe UI" w:cs="Segoe UI"/>
          <w:b/>
          <w:color w:val="1F497D" w:themeColor="text2"/>
          <w:sz w:val="40"/>
          <w:szCs w:val="40"/>
        </w:rPr>
      </w:pPr>
    </w:p>
    <w:p w:rsidR="009A29FC" w:rsidRDefault="009A29FC" w:rsidP="009A29FC">
      <w:pPr>
        <w:spacing w:after="120" w:line="240" w:lineRule="auto"/>
        <w:rPr>
          <w:rFonts w:ascii="Segoe UI" w:hAnsi="Segoe UI" w:cs="Segoe UI"/>
          <w:color w:val="1F497D" w:themeColor="text2"/>
          <w:sz w:val="40"/>
          <w:szCs w:val="40"/>
        </w:rPr>
      </w:pPr>
      <w:r>
        <w:rPr>
          <w:rFonts w:ascii="Segoe UI" w:hAnsi="Segoe UI" w:cs="Segoe UI"/>
          <w:b/>
          <w:color w:val="1F497D" w:themeColor="text2"/>
          <w:sz w:val="40"/>
          <w:szCs w:val="40"/>
        </w:rPr>
        <w:t>Mulgrave-Russell Basin Assessment</w:t>
      </w:r>
      <w:r w:rsidR="008321C1">
        <w:rPr>
          <w:rFonts w:ascii="Segoe UI" w:hAnsi="Segoe UI" w:cs="Segoe UI"/>
          <w:b/>
          <w:color w:val="1F497D" w:themeColor="text2"/>
          <w:sz w:val="40"/>
          <w:szCs w:val="40"/>
        </w:rPr>
        <w:t xml:space="preserve"> - </w:t>
      </w:r>
      <w:r>
        <w:rPr>
          <w:rFonts w:ascii="Segoe UI" w:hAnsi="Segoe UI" w:cs="Segoe UI"/>
          <w:color w:val="1F497D" w:themeColor="text2"/>
          <w:sz w:val="40"/>
          <w:szCs w:val="40"/>
        </w:rPr>
        <w:t>Wet Tropics N</w:t>
      </w:r>
      <w:r w:rsidR="008321C1">
        <w:rPr>
          <w:rFonts w:ascii="Segoe UI" w:hAnsi="Segoe UI" w:cs="Segoe UI"/>
          <w:color w:val="1F497D" w:themeColor="text2"/>
          <w:sz w:val="40"/>
          <w:szCs w:val="40"/>
        </w:rPr>
        <w:t xml:space="preserve">atural </w:t>
      </w:r>
      <w:r>
        <w:rPr>
          <w:rFonts w:ascii="Segoe UI" w:hAnsi="Segoe UI" w:cs="Segoe UI"/>
          <w:color w:val="1F497D" w:themeColor="text2"/>
          <w:sz w:val="40"/>
          <w:szCs w:val="40"/>
        </w:rPr>
        <w:t>R</w:t>
      </w:r>
      <w:r w:rsidR="008321C1">
        <w:rPr>
          <w:rFonts w:ascii="Segoe UI" w:hAnsi="Segoe UI" w:cs="Segoe UI"/>
          <w:color w:val="1F497D" w:themeColor="text2"/>
          <w:sz w:val="40"/>
          <w:szCs w:val="40"/>
        </w:rPr>
        <w:t xml:space="preserve">esource </w:t>
      </w:r>
      <w:r>
        <w:rPr>
          <w:rFonts w:ascii="Segoe UI" w:hAnsi="Segoe UI" w:cs="Segoe UI"/>
          <w:color w:val="1F497D" w:themeColor="text2"/>
          <w:sz w:val="40"/>
          <w:szCs w:val="40"/>
        </w:rPr>
        <w:t>M</w:t>
      </w:r>
      <w:r w:rsidR="008321C1">
        <w:rPr>
          <w:rFonts w:ascii="Segoe UI" w:hAnsi="Segoe UI" w:cs="Segoe UI"/>
          <w:color w:val="1F497D" w:themeColor="text2"/>
          <w:sz w:val="40"/>
          <w:szCs w:val="40"/>
        </w:rPr>
        <w:t>anagement</w:t>
      </w:r>
      <w:r>
        <w:rPr>
          <w:rFonts w:ascii="Segoe UI" w:hAnsi="Segoe UI" w:cs="Segoe UI"/>
          <w:color w:val="1F497D" w:themeColor="text2"/>
          <w:sz w:val="40"/>
          <w:szCs w:val="40"/>
        </w:rPr>
        <w:t xml:space="preserve"> </w:t>
      </w:r>
      <w:r w:rsidR="00ED6693">
        <w:rPr>
          <w:rFonts w:ascii="Segoe UI" w:hAnsi="Segoe UI" w:cs="Segoe UI"/>
          <w:color w:val="1F497D" w:themeColor="text2"/>
          <w:sz w:val="40"/>
          <w:szCs w:val="40"/>
        </w:rPr>
        <w:t>R</w:t>
      </w:r>
      <w:r>
        <w:rPr>
          <w:rFonts w:ascii="Segoe UI" w:hAnsi="Segoe UI" w:cs="Segoe UI"/>
          <w:color w:val="1F497D" w:themeColor="text2"/>
          <w:sz w:val="40"/>
          <w:szCs w:val="40"/>
        </w:rPr>
        <w:t>egion</w:t>
      </w:r>
    </w:p>
    <w:p w:rsidR="009A29FC" w:rsidRPr="005D2E62" w:rsidRDefault="009A29FC" w:rsidP="009A29FC">
      <w:pPr>
        <w:spacing w:after="120" w:line="240" w:lineRule="auto"/>
        <w:rPr>
          <w:color w:val="1F497D" w:themeColor="text2"/>
          <w:sz w:val="24"/>
          <w:szCs w:val="24"/>
        </w:rPr>
      </w:pPr>
      <w:r w:rsidRPr="005D2E62">
        <w:rPr>
          <w:noProof/>
          <w:color w:val="1F497D" w:themeColor="text2"/>
          <w:sz w:val="24"/>
          <w:szCs w:val="24"/>
          <w:lang w:eastAsia="en-AU"/>
        </w:rPr>
        <mc:AlternateContent>
          <mc:Choice Requires="wps">
            <w:drawing>
              <wp:anchor distT="0" distB="0" distL="114300" distR="114300" simplePos="0" relativeHeight="251711488" behindDoc="0" locked="0" layoutInCell="1" allowOverlap="1" wp14:anchorId="6663B02D" wp14:editId="196A9800">
                <wp:simplePos x="0" y="0"/>
                <wp:positionH relativeFrom="column">
                  <wp:posOffset>-1160145</wp:posOffset>
                </wp:positionH>
                <wp:positionV relativeFrom="paragraph">
                  <wp:posOffset>1470660</wp:posOffset>
                </wp:positionV>
                <wp:extent cx="6746240" cy="635"/>
                <wp:effectExtent l="0" t="0" r="16510" b="37465"/>
                <wp:wrapNone/>
                <wp:docPr id="60" name="Straight Arrow Connector 60" descr="graphical line"/>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746240" cy="635"/>
                        </a:xfrm>
                        <a:prstGeom prst="straightConnector1">
                          <a:avLst/>
                        </a:prstGeom>
                        <a:noFill/>
                        <a:ln w="15875">
                          <a:solidFill>
                            <a:schemeClr val="bg1">
                              <a:lumMod val="65000"/>
                              <a:lumOff val="0"/>
                            </a:schemeClr>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id="Straight Arrow Connector 60" o:spid="_x0000_s1026" type="#_x0000_t32" alt="graphical line" style="position:absolute;margin-left:-91.35pt;margin-top:115.8pt;width:531.2pt;height:.05pt;z-index:251711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IYRSQIAAJwEAAAOAAAAZHJzL2Uyb0RvYy54bWysVMGO2yAUvFfqPyDfE9tZx5u14qxWdtLL&#10;to202w8ggGNUDAhInKjqv/eBHWu3vVRVLwQevGFmPGT9eOkEOjNjuZJllM6TCDFJFOXyWEbfXnez&#10;VYSsw5JioSQroyuz0ePm44d1rwu2UK0SlBkEINIWvS6j1jldxLElLeuwnSvNJGw2ynTYwdIcY2pw&#10;D+idiBdJkse9MlQbRZi1UK2HzWgT8JuGEfe1aSxzSJQRcHNhNGE8+DHerHFxNFi3nIw08D+w6DCX&#10;cOkEVWOH0cnwP6A6ToyyqnFzorpYNQ0nLGgANWnym5qXFmsWtIA5Vk822f8HS76c9wZxWkY52CNx&#10;B9/oxRnMj61DT8aoHlVKSvBRGeSPUGYJ+DdahgUSXDJvY69tAWiV3BtvBLnIF/2syHeLpKpaLI8s&#10;yHm9argi9R3xuxa/sBrIHPrPisIZfHIqeHppTOchwS10CZ/uOn06dnGIQDG/z/JFBvwI7OV3y4CP&#10;i1urNtZ9YqpDflJGdlQ4SUvDRfj8bJ0nhotbg79Xqh0XIiRFSNQD++Xqfhk6rBKc+l1/LoSWVcKg&#10;M4a4HY4Dqjh1IGio5cskGUMHZYjmUA4luHVCCBzegRt1kjRwaBmm23HuMBfDHLqF9CzAEVAxzoYM&#10;/nhIHrar7SqbZYt8O8uSup497apslu/S+2V9V1dVnf70gtKsaDmlTHpNt/eQZn+Xt/FlDkmeXsTk&#10;XvwePUgEsrffQDpEwqdgyNNB0eve3KICTyAcHrPn39jbNczf/qlsfgEAAP//AwBQSwMEFAAGAAgA&#10;AAAhALF++S3hAAAADAEAAA8AAABkcnMvZG93bnJldi54bWxMj8FOwzAMhu9IvENkJG5b2gJtKU2n&#10;atKEuI2BNLhljWmrJU7VZGt5+wUucPTvT78/l6vZaHbG0fWWBMTLCBhSY1VPrYD3t80iB+a8JCW1&#10;JRTwjQ5W1fVVKQtlJ3rF8863LJSQK6SAzvuh4Nw1HRrplnZACrsvOxrpwzi2XI1yCuVG8ySKUm5k&#10;T+FCJwdcd9gcdycj4HP/sTH1A74cU/1c79eTndPtvRC3N3P9BMzj7P9g+NEP6lAFp4M9kXJMC1jE&#10;eZIFVkByF6fAApJnjyE5/CYZ8Krk/5+oLgAAAP//AwBQSwECLQAUAAYACAAAACEAtoM4kv4AAADh&#10;AQAAEwAAAAAAAAAAAAAAAAAAAAAAW0NvbnRlbnRfVHlwZXNdLnhtbFBLAQItABQABgAIAAAAIQA4&#10;/SH/1gAAAJQBAAALAAAAAAAAAAAAAAAAAC8BAABfcmVscy8ucmVsc1BLAQItABQABgAIAAAAIQCv&#10;/IYRSQIAAJwEAAAOAAAAAAAAAAAAAAAAAC4CAABkcnMvZTJvRG9jLnhtbFBLAQItABQABgAIAAAA&#10;IQCxfvkt4QAAAAwBAAAPAAAAAAAAAAAAAAAAAKMEAABkcnMvZG93bnJldi54bWxQSwUGAAAAAAQA&#10;BADzAAAAsQUAAAAA&#10;" strokecolor="#a5a5a5 [2092]" strokeweight="1.25pt"/>
            </w:pict>
          </mc:Fallback>
        </mc:AlternateContent>
      </w:r>
      <w:r w:rsidRPr="005D2E62">
        <w:rPr>
          <w:color w:val="1F497D" w:themeColor="text2"/>
          <w:sz w:val="24"/>
          <w:szCs w:val="24"/>
        </w:rPr>
        <w:t xml:space="preserve">Assessment of </w:t>
      </w:r>
      <w:r w:rsidR="00133AFA">
        <w:rPr>
          <w:color w:val="1F497D" w:themeColor="text2"/>
          <w:sz w:val="24"/>
          <w:szCs w:val="24"/>
        </w:rPr>
        <w:t>ecological functions</w:t>
      </w:r>
      <w:r w:rsidRPr="005D2E62">
        <w:rPr>
          <w:color w:val="1F497D" w:themeColor="text2"/>
          <w:sz w:val="24"/>
          <w:szCs w:val="24"/>
        </w:rPr>
        <w:t xml:space="preserve"> within the </w:t>
      </w:r>
      <w:r>
        <w:rPr>
          <w:color w:val="1F497D" w:themeColor="text2"/>
          <w:sz w:val="24"/>
          <w:szCs w:val="24"/>
        </w:rPr>
        <w:t>Mulgrave-Russell</w:t>
      </w:r>
      <w:r w:rsidRPr="005D2E62">
        <w:rPr>
          <w:color w:val="1F497D" w:themeColor="text2"/>
          <w:sz w:val="24"/>
          <w:szCs w:val="24"/>
        </w:rPr>
        <w:t xml:space="preserve"> basin focusing on understanding and improving the health and resilience of the Great Barrier Reef</w:t>
      </w:r>
    </w:p>
    <w:p w:rsidR="009A29FC" w:rsidRDefault="009A29FC" w:rsidP="009A29FC">
      <w:pPr>
        <w:spacing w:after="120" w:line="240" w:lineRule="auto"/>
        <w:sectPr w:rsidR="009A29FC" w:rsidSect="0040272B">
          <w:pgSz w:w="11906" w:h="16838"/>
          <w:pgMar w:top="1440" w:right="1440" w:bottom="1440" w:left="3119" w:header="708" w:footer="708" w:gutter="0"/>
          <w:pgNumType w:fmt="lowerRoman" w:start="1"/>
          <w:cols w:space="708"/>
          <w:docGrid w:linePitch="360"/>
        </w:sectPr>
      </w:pPr>
    </w:p>
    <w:p w:rsidR="009A29FC" w:rsidRDefault="009A29FC" w:rsidP="009A29FC">
      <w:pPr>
        <w:spacing w:after="0" w:line="240" w:lineRule="auto"/>
        <w:rPr>
          <w:sz w:val="18"/>
          <w:szCs w:val="18"/>
        </w:rPr>
      </w:pPr>
      <w:r w:rsidRPr="008867E8">
        <w:rPr>
          <w:sz w:val="18"/>
          <w:szCs w:val="18"/>
        </w:rPr>
        <w:lastRenderedPageBreak/>
        <w:t>© Commonwealth of Australia 2013</w:t>
      </w:r>
    </w:p>
    <w:p w:rsidR="009A29FC" w:rsidRPr="007615C6" w:rsidRDefault="009A29FC" w:rsidP="009A29FC">
      <w:pPr>
        <w:spacing w:after="0" w:line="240" w:lineRule="auto"/>
        <w:rPr>
          <w:sz w:val="10"/>
          <w:szCs w:val="10"/>
        </w:rPr>
      </w:pPr>
    </w:p>
    <w:p w:rsidR="009A29FC" w:rsidRDefault="009A29FC" w:rsidP="009A29FC">
      <w:pPr>
        <w:spacing w:after="0" w:line="240" w:lineRule="auto"/>
        <w:rPr>
          <w:sz w:val="18"/>
          <w:szCs w:val="18"/>
        </w:rPr>
      </w:pPr>
      <w:r>
        <w:rPr>
          <w:sz w:val="18"/>
          <w:szCs w:val="18"/>
        </w:rPr>
        <w:t>Published by the Great Barrier Reef Marine Park Authority 2013</w:t>
      </w:r>
    </w:p>
    <w:p w:rsidR="009A29FC" w:rsidRPr="001B1743" w:rsidRDefault="009A29FC" w:rsidP="009A29FC">
      <w:pPr>
        <w:spacing w:after="0" w:line="240" w:lineRule="auto"/>
        <w:rPr>
          <w:sz w:val="10"/>
          <w:szCs w:val="10"/>
        </w:rPr>
      </w:pPr>
    </w:p>
    <w:p w:rsidR="009A29FC" w:rsidRPr="008867E8" w:rsidRDefault="009A29FC" w:rsidP="009A29FC">
      <w:pPr>
        <w:spacing w:after="0" w:line="240" w:lineRule="auto"/>
        <w:rPr>
          <w:sz w:val="18"/>
          <w:szCs w:val="18"/>
        </w:rPr>
      </w:pPr>
      <w:r w:rsidRPr="008867E8">
        <w:rPr>
          <w:sz w:val="18"/>
          <w:szCs w:val="18"/>
        </w:rPr>
        <w:t xml:space="preserve">This work is copyright. You may download, display, print and reproduce this material in unaltered form only (appropriately acknowledging this source) for your personal, non-commercial use or use within your organisation. Apart from any use as permitted under the </w:t>
      </w:r>
      <w:r w:rsidRPr="007615C6">
        <w:rPr>
          <w:i/>
          <w:sz w:val="18"/>
          <w:szCs w:val="18"/>
        </w:rPr>
        <w:t>Copyright Act 1968</w:t>
      </w:r>
      <w:r w:rsidRPr="008867E8">
        <w:rPr>
          <w:sz w:val="18"/>
          <w:szCs w:val="18"/>
        </w:rPr>
        <w:t xml:space="preserve">, all other rights are reserved. </w:t>
      </w:r>
    </w:p>
    <w:p w:rsidR="009A29FC" w:rsidRPr="008867E8" w:rsidRDefault="009A29FC" w:rsidP="009A29FC">
      <w:pPr>
        <w:spacing w:after="0" w:line="240" w:lineRule="auto"/>
        <w:rPr>
          <w:b/>
          <w:sz w:val="18"/>
          <w:szCs w:val="18"/>
        </w:rPr>
      </w:pPr>
    </w:p>
    <w:p w:rsidR="009A29FC" w:rsidRPr="008867E8" w:rsidRDefault="009A29FC" w:rsidP="009A29FC">
      <w:pPr>
        <w:spacing w:after="0" w:line="240" w:lineRule="auto"/>
        <w:rPr>
          <w:b/>
          <w:sz w:val="18"/>
          <w:szCs w:val="18"/>
        </w:rPr>
      </w:pPr>
      <w:r w:rsidRPr="008867E8">
        <w:rPr>
          <w:b/>
          <w:sz w:val="18"/>
          <w:szCs w:val="18"/>
        </w:rPr>
        <w:t>Disclaimer</w:t>
      </w:r>
    </w:p>
    <w:p w:rsidR="009A29FC" w:rsidRPr="008867E8" w:rsidRDefault="009A29FC" w:rsidP="009A29FC">
      <w:pPr>
        <w:spacing w:after="0" w:line="240" w:lineRule="auto"/>
        <w:rPr>
          <w:sz w:val="18"/>
          <w:szCs w:val="18"/>
        </w:rPr>
      </w:pPr>
      <w:r w:rsidRPr="008867E8">
        <w:rPr>
          <w:sz w:val="18"/>
          <w:szCs w:val="18"/>
        </w:rPr>
        <w:t>The views and opinions expressed in this publication are those of the authors and do not necessarily reflect those of the Australian Government or the Minister for Sustainability, Environment, Water, Population and Communities.</w:t>
      </w:r>
    </w:p>
    <w:p w:rsidR="009A29FC" w:rsidRPr="007615C6" w:rsidRDefault="009A29FC" w:rsidP="009A29FC">
      <w:pPr>
        <w:spacing w:after="0" w:line="240" w:lineRule="auto"/>
        <w:rPr>
          <w:sz w:val="8"/>
          <w:szCs w:val="8"/>
        </w:rPr>
      </w:pPr>
    </w:p>
    <w:p w:rsidR="009A29FC" w:rsidRPr="008867E8" w:rsidRDefault="009A29FC" w:rsidP="009A29FC">
      <w:pPr>
        <w:spacing w:after="0" w:line="240" w:lineRule="auto"/>
        <w:rPr>
          <w:sz w:val="18"/>
          <w:szCs w:val="18"/>
        </w:rPr>
      </w:pPr>
      <w:r w:rsidRPr="008867E8">
        <w:rPr>
          <w:sz w:val="18"/>
          <w:szCs w:val="18"/>
        </w:rPr>
        <w:t>While reasonable efforts have been made to ensure that the contents of this publication are factually correct, the Australian Government does not accept responsibility for the accuracy or completeness of the contents, and shall not be liable for any loss or damage that may be occasioned directly or indirectly through the use of, or reliance on, the contents of this publication.</w:t>
      </w:r>
    </w:p>
    <w:p w:rsidR="009A29FC" w:rsidRPr="00EE1CF3" w:rsidRDefault="009A29FC" w:rsidP="009A29FC">
      <w:pPr>
        <w:spacing w:after="0" w:line="240" w:lineRule="auto"/>
        <w:rPr>
          <w:b/>
          <w:sz w:val="10"/>
          <w:szCs w:val="10"/>
        </w:rPr>
      </w:pPr>
    </w:p>
    <w:p w:rsidR="009A29FC" w:rsidRPr="008867E8" w:rsidRDefault="009A29FC" w:rsidP="009A29FC">
      <w:pPr>
        <w:spacing w:after="0" w:line="240" w:lineRule="auto"/>
        <w:rPr>
          <w:b/>
          <w:sz w:val="18"/>
          <w:szCs w:val="18"/>
        </w:rPr>
      </w:pPr>
    </w:p>
    <w:p w:rsidR="00CB162C" w:rsidRPr="00CB162C" w:rsidRDefault="00CB162C" w:rsidP="00CB162C">
      <w:pPr>
        <w:spacing w:after="240" w:line="204" w:lineRule="auto"/>
        <w:rPr>
          <w:rFonts w:eastAsia="Calibri"/>
          <w:b/>
          <w:bCs/>
          <w:color w:val="000000"/>
          <w:sz w:val="18"/>
          <w:szCs w:val="18"/>
          <w:lang w:eastAsia="en-AU"/>
        </w:rPr>
      </w:pPr>
      <w:r w:rsidRPr="00CB162C">
        <w:rPr>
          <w:rFonts w:eastAsia="Calibri"/>
          <w:b/>
          <w:bCs/>
          <w:color w:val="000000"/>
          <w:sz w:val="18"/>
          <w:szCs w:val="18"/>
          <w:lang w:eastAsia="en-AU"/>
        </w:rPr>
        <w:t>National Library of Australia Cataloguing-in-Publication entry</w:t>
      </w:r>
    </w:p>
    <w:p w:rsidR="00CB162C" w:rsidRPr="00CB162C" w:rsidRDefault="00CB162C" w:rsidP="00CB162C">
      <w:pPr>
        <w:spacing w:after="240" w:line="204" w:lineRule="auto"/>
        <w:rPr>
          <w:rFonts w:eastAsia="Calibri"/>
          <w:color w:val="000000"/>
          <w:sz w:val="18"/>
          <w:szCs w:val="18"/>
          <w:lang w:eastAsia="en-AU"/>
        </w:rPr>
      </w:pPr>
      <w:r w:rsidRPr="00CB162C">
        <w:rPr>
          <w:rFonts w:eastAsia="Calibri"/>
          <w:color w:val="000000"/>
          <w:sz w:val="18"/>
          <w:szCs w:val="18"/>
          <w:lang w:eastAsia="en-AU"/>
        </w:rPr>
        <w:t>Mu</w:t>
      </w:r>
      <w:r w:rsidR="007A27A7">
        <w:rPr>
          <w:rFonts w:eastAsia="Calibri"/>
          <w:color w:val="000000"/>
          <w:sz w:val="18"/>
          <w:szCs w:val="18"/>
          <w:lang w:eastAsia="en-AU"/>
        </w:rPr>
        <w:t>lgrave-Russell basin assessment</w:t>
      </w:r>
      <w:r w:rsidRPr="00CB162C">
        <w:rPr>
          <w:rFonts w:eastAsia="Calibri"/>
          <w:color w:val="000000"/>
          <w:sz w:val="18"/>
          <w:szCs w:val="18"/>
          <w:lang w:eastAsia="en-AU"/>
        </w:rPr>
        <w:t>: wet tropics natural resource management region / Great</w:t>
      </w:r>
      <w:r w:rsidRPr="00CB162C">
        <w:rPr>
          <w:rFonts w:eastAsia="Calibri"/>
          <w:color w:val="000000"/>
          <w:sz w:val="18"/>
          <w:szCs w:val="18"/>
          <w:lang w:eastAsia="en-AU"/>
        </w:rPr>
        <w:br/>
        <w:t>Barrier Reef Marine Park Authority.</w:t>
      </w:r>
    </w:p>
    <w:p w:rsidR="00CB162C" w:rsidRPr="00CB162C" w:rsidRDefault="00CB162C" w:rsidP="00CB162C">
      <w:pPr>
        <w:spacing w:after="240" w:line="204" w:lineRule="auto"/>
        <w:rPr>
          <w:rFonts w:eastAsia="Calibri"/>
          <w:color w:val="000000"/>
          <w:sz w:val="18"/>
          <w:szCs w:val="18"/>
          <w:lang w:eastAsia="en-AU"/>
        </w:rPr>
      </w:pPr>
      <w:r w:rsidRPr="00CB162C">
        <w:rPr>
          <w:rFonts w:eastAsia="Calibri"/>
          <w:color w:val="000000"/>
          <w:sz w:val="18"/>
          <w:szCs w:val="18"/>
          <w:lang w:eastAsia="en-AU"/>
        </w:rPr>
        <w:t>ISBN   978 1 922126 09 2 (</w:t>
      </w:r>
      <w:proofErr w:type="spellStart"/>
      <w:r w:rsidRPr="00CB162C">
        <w:rPr>
          <w:rFonts w:eastAsia="Calibri"/>
          <w:color w:val="000000"/>
          <w:sz w:val="18"/>
          <w:szCs w:val="18"/>
          <w:lang w:eastAsia="en-AU"/>
        </w:rPr>
        <w:t>ebook</w:t>
      </w:r>
      <w:proofErr w:type="spellEnd"/>
      <w:r w:rsidRPr="00CB162C">
        <w:rPr>
          <w:rFonts w:eastAsia="Calibri"/>
          <w:color w:val="000000"/>
          <w:sz w:val="18"/>
          <w:szCs w:val="18"/>
          <w:lang w:eastAsia="en-AU"/>
        </w:rPr>
        <w:t>)</w:t>
      </w:r>
    </w:p>
    <w:p w:rsidR="00CB162C" w:rsidRPr="00CB162C" w:rsidRDefault="00CB162C" w:rsidP="00CB162C">
      <w:pPr>
        <w:spacing w:after="240" w:line="204" w:lineRule="auto"/>
        <w:rPr>
          <w:rFonts w:eastAsia="Calibri"/>
          <w:color w:val="000000"/>
          <w:sz w:val="18"/>
          <w:szCs w:val="18"/>
          <w:lang w:eastAsia="en-AU"/>
        </w:rPr>
      </w:pPr>
      <w:proofErr w:type="gramStart"/>
      <w:r w:rsidRPr="00CB162C">
        <w:rPr>
          <w:rFonts w:eastAsia="Calibri"/>
          <w:color w:val="000000"/>
          <w:sz w:val="18"/>
          <w:szCs w:val="18"/>
          <w:lang w:eastAsia="en-AU"/>
        </w:rPr>
        <w:t>Ecosystem management--Queensland--Great Barrier Reef.</w:t>
      </w:r>
      <w:proofErr w:type="gramEnd"/>
      <w:r w:rsidRPr="00CB162C">
        <w:rPr>
          <w:rFonts w:eastAsia="Calibri"/>
          <w:color w:val="000000"/>
          <w:sz w:val="18"/>
          <w:szCs w:val="18"/>
          <w:lang w:eastAsia="en-AU"/>
        </w:rPr>
        <w:br/>
      </w:r>
      <w:proofErr w:type="gramStart"/>
      <w:r w:rsidRPr="00CB162C">
        <w:rPr>
          <w:rFonts w:eastAsia="Calibri"/>
          <w:color w:val="000000"/>
          <w:sz w:val="18"/>
          <w:szCs w:val="18"/>
          <w:lang w:eastAsia="en-AU"/>
        </w:rPr>
        <w:t>Ecosystem health--Queensland--Great Barrier Reef.</w:t>
      </w:r>
      <w:proofErr w:type="gramEnd"/>
      <w:r w:rsidRPr="00CB162C">
        <w:rPr>
          <w:rFonts w:eastAsia="Calibri"/>
          <w:color w:val="000000"/>
          <w:sz w:val="18"/>
          <w:szCs w:val="18"/>
          <w:lang w:eastAsia="en-AU"/>
        </w:rPr>
        <w:br/>
      </w:r>
      <w:proofErr w:type="gramStart"/>
      <w:r w:rsidRPr="00CB162C">
        <w:rPr>
          <w:rFonts w:eastAsia="Calibri"/>
          <w:color w:val="000000"/>
          <w:sz w:val="18"/>
          <w:szCs w:val="18"/>
          <w:lang w:eastAsia="en-AU"/>
        </w:rPr>
        <w:t>Natural resources management areas--Queensland--Great Barrier Reef.</w:t>
      </w:r>
      <w:proofErr w:type="gramEnd"/>
      <w:r w:rsidRPr="00CB162C">
        <w:rPr>
          <w:rFonts w:eastAsia="Calibri"/>
          <w:color w:val="000000"/>
          <w:sz w:val="18"/>
          <w:szCs w:val="18"/>
          <w:lang w:eastAsia="en-AU"/>
        </w:rPr>
        <w:br/>
        <w:t>Great Barrier Reef Marine Park (Qld.)</w:t>
      </w:r>
    </w:p>
    <w:p w:rsidR="00CB162C" w:rsidRPr="00CB162C" w:rsidRDefault="00CB162C" w:rsidP="00CB162C">
      <w:pPr>
        <w:spacing w:after="240" w:line="204" w:lineRule="auto"/>
        <w:rPr>
          <w:rFonts w:eastAsia="Calibri"/>
          <w:color w:val="000000"/>
          <w:sz w:val="18"/>
          <w:szCs w:val="18"/>
          <w:lang w:eastAsia="en-AU"/>
        </w:rPr>
      </w:pPr>
      <w:proofErr w:type="gramStart"/>
      <w:r w:rsidRPr="00CB162C">
        <w:rPr>
          <w:rFonts w:eastAsia="Calibri"/>
          <w:color w:val="000000"/>
          <w:sz w:val="18"/>
          <w:szCs w:val="18"/>
          <w:lang w:eastAsia="en-AU"/>
        </w:rPr>
        <w:t>Great Barrier Reef Marine Park Authority.</w:t>
      </w:r>
      <w:proofErr w:type="gramEnd"/>
    </w:p>
    <w:p w:rsidR="00CB162C" w:rsidRPr="00CB162C" w:rsidRDefault="00CB162C" w:rsidP="00CB162C">
      <w:pPr>
        <w:spacing w:after="240" w:line="204" w:lineRule="auto"/>
        <w:rPr>
          <w:rFonts w:eastAsia="Calibri"/>
          <w:color w:val="000000"/>
          <w:sz w:val="18"/>
          <w:szCs w:val="18"/>
          <w:lang w:eastAsia="en-AU"/>
        </w:rPr>
      </w:pPr>
      <w:r w:rsidRPr="00CB162C">
        <w:rPr>
          <w:rFonts w:eastAsia="Calibri"/>
          <w:color w:val="000000"/>
          <w:sz w:val="18"/>
          <w:szCs w:val="18"/>
          <w:lang w:eastAsia="en-AU"/>
        </w:rPr>
        <w:t>577.09943</w:t>
      </w:r>
    </w:p>
    <w:p w:rsidR="00CB162C" w:rsidRPr="00CB162C" w:rsidRDefault="00CB162C" w:rsidP="00CB162C">
      <w:pPr>
        <w:spacing w:after="0" w:line="240" w:lineRule="auto"/>
        <w:rPr>
          <w:rFonts w:eastAsia="Calibri"/>
          <w:b/>
          <w:bCs/>
          <w:sz w:val="18"/>
          <w:szCs w:val="18"/>
          <w:lang w:eastAsia="en-AU"/>
        </w:rPr>
      </w:pPr>
      <w:r w:rsidRPr="00CB162C">
        <w:rPr>
          <w:rFonts w:eastAsia="Calibri"/>
          <w:b/>
          <w:bCs/>
          <w:sz w:val="18"/>
          <w:szCs w:val="18"/>
          <w:lang w:eastAsia="en-AU"/>
        </w:rPr>
        <w:t>This publication should be cited as:</w:t>
      </w:r>
    </w:p>
    <w:p w:rsidR="00CB162C" w:rsidRPr="00CB162C" w:rsidRDefault="00CB162C" w:rsidP="00CB162C">
      <w:pPr>
        <w:spacing w:after="0" w:line="204" w:lineRule="auto"/>
        <w:rPr>
          <w:rFonts w:eastAsia="Calibri"/>
          <w:i/>
          <w:iCs/>
          <w:color w:val="000000"/>
          <w:sz w:val="18"/>
          <w:szCs w:val="18"/>
          <w:lang w:eastAsia="en-AU"/>
        </w:rPr>
      </w:pPr>
      <w:r w:rsidRPr="00CB162C">
        <w:rPr>
          <w:rFonts w:eastAsia="Calibri"/>
          <w:color w:val="000000"/>
          <w:sz w:val="18"/>
          <w:szCs w:val="18"/>
          <w:lang w:eastAsia="en-AU"/>
        </w:rPr>
        <w:t xml:space="preserve">Great Barrier Reef Marine Park Authority 2013, </w:t>
      </w:r>
      <w:r w:rsidRPr="00CB162C">
        <w:rPr>
          <w:rFonts w:eastAsia="Calibri"/>
          <w:i/>
          <w:iCs/>
          <w:color w:val="000000"/>
          <w:sz w:val="18"/>
          <w:szCs w:val="18"/>
          <w:lang w:eastAsia="en-AU"/>
        </w:rPr>
        <w:t xml:space="preserve">Mulgrave-Russell basin assessment: wet tropics </w:t>
      </w:r>
    </w:p>
    <w:p w:rsidR="00CB162C" w:rsidRPr="00CB162C" w:rsidRDefault="00CB162C" w:rsidP="00CB162C">
      <w:pPr>
        <w:spacing w:after="240" w:line="204" w:lineRule="auto"/>
        <w:rPr>
          <w:rFonts w:eastAsia="Calibri"/>
          <w:color w:val="000000"/>
          <w:sz w:val="18"/>
          <w:szCs w:val="18"/>
          <w:lang w:eastAsia="en-AU"/>
        </w:rPr>
      </w:pPr>
      <w:proofErr w:type="gramStart"/>
      <w:r w:rsidRPr="00CB162C">
        <w:rPr>
          <w:rFonts w:eastAsia="Calibri"/>
          <w:i/>
          <w:iCs/>
          <w:color w:val="000000"/>
          <w:sz w:val="18"/>
          <w:szCs w:val="18"/>
          <w:lang w:eastAsia="en-AU"/>
        </w:rPr>
        <w:t>natural</w:t>
      </w:r>
      <w:proofErr w:type="gramEnd"/>
      <w:r w:rsidRPr="00CB162C">
        <w:rPr>
          <w:rFonts w:eastAsia="Calibri"/>
          <w:i/>
          <w:iCs/>
          <w:color w:val="000000"/>
          <w:sz w:val="18"/>
          <w:szCs w:val="18"/>
          <w:lang w:eastAsia="en-AU"/>
        </w:rPr>
        <w:t xml:space="preserve"> resource management region</w:t>
      </w:r>
      <w:r w:rsidRPr="00CB162C">
        <w:rPr>
          <w:rFonts w:eastAsia="Calibri"/>
          <w:color w:val="000000"/>
          <w:sz w:val="18"/>
          <w:szCs w:val="18"/>
          <w:lang w:eastAsia="en-AU"/>
        </w:rPr>
        <w:t>, GBRMPA, Townsville.</w:t>
      </w:r>
    </w:p>
    <w:p w:rsidR="009A29FC" w:rsidRPr="00EE1CF3" w:rsidRDefault="009A29FC" w:rsidP="009A29FC">
      <w:pPr>
        <w:spacing w:after="0" w:line="240" w:lineRule="auto"/>
        <w:rPr>
          <w:sz w:val="10"/>
          <w:szCs w:val="10"/>
        </w:rPr>
      </w:pPr>
    </w:p>
    <w:p w:rsidR="009A29FC" w:rsidRDefault="009A29FC" w:rsidP="009A29FC">
      <w:pPr>
        <w:spacing w:after="0" w:line="240" w:lineRule="auto"/>
        <w:rPr>
          <w:b/>
          <w:sz w:val="18"/>
          <w:szCs w:val="18"/>
        </w:rPr>
      </w:pPr>
    </w:p>
    <w:p w:rsidR="009A29FC" w:rsidRDefault="0097318F" w:rsidP="009A29FC">
      <w:pPr>
        <w:spacing w:after="0" w:line="240" w:lineRule="auto"/>
        <w:rPr>
          <w:b/>
          <w:sz w:val="18"/>
          <w:szCs w:val="18"/>
        </w:rPr>
      </w:pPr>
      <w:r>
        <w:rPr>
          <w:b/>
          <w:sz w:val="18"/>
          <w:szCs w:val="18"/>
        </w:rPr>
        <w:t>Acknowledgements</w:t>
      </w:r>
    </w:p>
    <w:p w:rsidR="0097318F" w:rsidRDefault="0097318F" w:rsidP="0097318F">
      <w:pPr>
        <w:spacing w:after="0" w:line="240" w:lineRule="auto"/>
        <w:rPr>
          <w:sz w:val="18"/>
          <w:szCs w:val="18"/>
        </w:rPr>
      </w:pPr>
      <w:r w:rsidRPr="0097318F">
        <w:rPr>
          <w:sz w:val="18"/>
          <w:szCs w:val="18"/>
        </w:rPr>
        <w:t>This report was supported through funding from the Australian Government Department of Sustainability, Environment, Water, Population and Communities.</w:t>
      </w:r>
    </w:p>
    <w:p w:rsidR="0097318F" w:rsidRPr="0097318F" w:rsidRDefault="0097318F" w:rsidP="0097318F">
      <w:pPr>
        <w:spacing w:after="0" w:line="240" w:lineRule="auto"/>
        <w:rPr>
          <w:sz w:val="18"/>
          <w:szCs w:val="18"/>
        </w:rPr>
      </w:pPr>
    </w:p>
    <w:p w:rsidR="0097318F" w:rsidRPr="0097318F" w:rsidRDefault="0097318F" w:rsidP="0097318F">
      <w:pPr>
        <w:spacing w:after="0" w:line="240" w:lineRule="auto"/>
        <w:rPr>
          <w:sz w:val="18"/>
          <w:szCs w:val="18"/>
        </w:rPr>
      </w:pPr>
      <w:r w:rsidRPr="0097318F">
        <w:rPr>
          <w:sz w:val="18"/>
          <w:szCs w:val="18"/>
        </w:rPr>
        <w:t>The Great Barrier Reef Marine Park Authority would like to thank Terrain Natural Resource Management, Mulgrave Landcare, the Queensland Wetlands Program and Cairns City Council for their assistance with this assessment.</w:t>
      </w:r>
      <w:r w:rsidR="008653BA">
        <w:rPr>
          <w:sz w:val="18"/>
          <w:szCs w:val="18"/>
        </w:rPr>
        <w:t xml:space="preserve"> </w:t>
      </w:r>
      <w:r w:rsidR="002749C3">
        <w:rPr>
          <w:sz w:val="18"/>
          <w:szCs w:val="18"/>
          <w:lang w:bidi="en-US"/>
        </w:rPr>
        <w:t>The GBRMPA also acknowledges the contributions of Hugh Yorkston, Donna-</w:t>
      </w:r>
      <w:proofErr w:type="spellStart"/>
      <w:r w:rsidR="002749C3">
        <w:rPr>
          <w:sz w:val="18"/>
          <w:szCs w:val="18"/>
          <w:lang w:bidi="en-US"/>
        </w:rPr>
        <w:t>marie</w:t>
      </w:r>
      <w:proofErr w:type="spellEnd"/>
      <w:r w:rsidR="002749C3">
        <w:rPr>
          <w:sz w:val="18"/>
          <w:szCs w:val="18"/>
          <w:lang w:bidi="en-US"/>
        </w:rPr>
        <w:t xml:space="preserve"> Audas, Jason </w:t>
      </w:r>
      <w:proofErr w:type="spellStart"/>
      <w:r w:rsidR="002749C3">
        <w:rPr>
          <w:sz w:val="18"/>
          <w:szCs w:val="18"/>
          <w:lang w:bidi="en-US"/>
        </w:rPr>
        <w:t>Vains</w:t>
      </w:r>
      <w:proofErr w:type="spellEnd"/>
      <w:r w:rsidR="002749C3">
        <w:rPr>
          <w:sz w:val="18"/>
          <w:szCs w:val="18"/>
          <w:lang w:bidi="en-US"/>
        </w:rPr>
        <w:t>, Paul Groves, Carol Marshall, Melissa Evans, Ben Palmer, Rose Dunstan</w:t>
      </w:r>
      <w:r w:rsidR="00B76AFF">
        <w:rPr>
          <w:sz w:val="18"/>
          <w:szCs w:val="18"/>
          <w:lang w:bidi="en-US"/>
        </w:rPr>
        <w:t>, Emily Smart</w:t>
      </w:r>
      <w:r w:rsidR="002749C3">
        <w:rPr>
          <w:sz w:val="18"/>
          <w:szCs w:val="18"/>
          <w:lang w:bidi="en-US"/>
        </w:rPr>
        <w:t xml:space="preserve"> and Sara Dunstan.</w:t>
      </w:r>
    </w:p>
    <w:p w:rsidR="009A29FC" w:rsidRPr="0097318F" w:rsidRDefault="009A29FC" w:rsidP="009A29FC">
      <w:pPr>
        <w:spacing w:after="0" w:line="240" w:lineRule="auto"/>
        <w:rPr>
          <w:sz w:val="18"/>
          <w:szCs w:val="18"/>
        </w:rPr>
      </w:pPr>
    </w:p>
    <w:p w:rsidR="009A29FC" w:rsidRDefault="009A29FC" w:rsidP="009A29FC">
      <w:pPr>
        <w:spacing w:after="0" w:line="240" w:lineRule="auto"/>
        <w:rPr>
          <w:b/>
          <w:sz w:val="18"/>
          <w:szCs w:val="18"/>
        </w:rPr>
      </w:pPr>
    </w:p>
    <w:p w:rsidR="009A29FC" w:rsidRDefault="009A29FC" w:rsidP="009A29FC">
      <w:pPr>
        <w:spacing w:after="0" w:line="240" w:lineRule="auto"/>
        <w:rPr>
          <w:b/>
          <w:sz w:val="18"/>
          <w:szCs w:val="18"/>
        </w:rPr>
      </w:pPr>
      <w:r>
        <w:rPr>
          <w:b/>
          <w:noProof/>
          <w:sz w:val="18"/>
          <w:szCs w:val="18"/>
          <w:lang w:eastAsia="en-AU"/>
        </w:rPr>
        <w:drawing>
          <wp:inline distT="0" distB="0" distL="0" distR="0" wp14:anchorId="7940D6D5" wp14:editId="477EAC5A">
            <wp:extent cx="2511172" cy="684289"/>
            <wp:effectExtent l="0" t="0" r="3810" b="1905"/>
            <wp:docPr id="1025" name="Picture 1025" descr="Combined Great Barrier Reef Marine Park Authority and Department of Sustainability, Environment, Water, Population and Communities logo" title="Ausdtralian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mbined_lnlineLogo_GBRMPA_SEWPC.eps"/>
                    <pic:cNvPicPr/>
                  </pic:nvPicPr>
                  <pic:blipFill>
                    <a:blip r:embed="rId13" cstate="screen">
                      <a:extLst>
                        <a:ext uri="{28A0092B-C50C-407E-A947-70E740481C1C}">
                          <a14:useLocalDpi xmlns:a14="http://schemas.microsoft.com/office/drawing/2010/main"/>
                        </a:ext>
                      </a:extLst>
                    </a:blip>
                    <a:stretch>
                      <a:fillRect/>
                    </a:stretch>
                  </pic:blipFill>
                  <pic:spPr>
                    <a:xfrm>
                      <a:off x="0" y="0"/>
                      <a:ext cx="2511172" cy="684289"/>
                    </a:xfrm>
                    <a:prstGeom prst="rect">
                      <a:avLst/>
                    </a:prstGeom>
                  </pic:spPr>
                </pic:pic>
              </a:graphicData>
            </a:graphic>
          </wp:inline>
        </w:drawing>
      </w:r>
    </w:p>
    <w:p w:rsidR="009A29FC" w:rsidRPr="008867E8" w:rsidRDefault="009A29FC" w:rsidP="009A29FC">
      <w:pPr>
        <w:spacing w:after="0" w:line="240" w:lineRule="auto"/>
        <w:rPr>
          <w:b/>
          <w:sz w:val="18"/>
          <w:szCs w:val="18"/>
        </w:rPr>
      </w:pPr>
    </w:p>
    <w:p w:rsidR="009A29FC" w:rsidRDefault="009A29FC" w:rsidP="009A29FC">
      <w:pPr>
        <w:spacing w:after="0" w:line="240" w:lineRule="auto"/>
        <w:rPr>
          <w:b/>
          <w:sz w:val="18"/>
          <w:szCs w:val="18"/>
        </w:rPr>
      </w:pPr>
      <w:r w:rsidRPr="008867E8">
        <w:rPr>
          <w:b/>
          <w:sz w:val="18"/>
          <w:szCs w:val="18"/>
        </w:rPr>
        <w:t>Requests and enquiries concerning reproduction and rights should be addressed to:</w:t>
      </w:r>
    </w:p>
    <w:p w:rsidR="009A29FC" w:rsidRPr="001048EE" w:rsidRDefault="009A29FC" w:rsidP="009A29FC">
      <w:pPr>
        <w:spacing w:after="0" w:line="240" w:lineRule="auto"/>
        <w:rPr>
          <w:b/>
          <w:sz w:val="8"/>
          <w:szCs w:val="8"/>
        </w:rPr>
      </w:pPr>
    </w:p>
    <w:p w:rsidR="009A29FC" w:rsidRPr="008867E8" w:rsidRDefault="009A29FC" w:rsidP="009A29FC">
      <w:pPr>
        <w:spacing w:after="0" w:line="240" w:lineRule="auto"/>
        <w:ind w:left="1134"/>
        <w:rPr>
          <w:sz w:val="18"/>
          <w:szCs w:val="18"/>
        </w:rPr>
      </w:pPr>
      <w:r w:rsidRPr="008867E8">
        <w:rPr>
          <w:sz w:val="18"/>
          <w:szCs w:val="18"/>
        </w:rPr>
        <w:t xml:space="preserve">Great Barrier Reef Marine Park Authority </w:t>
      </w:r>
    </w:p>
    <w:p w:rsidR="009A29FC" w:rsidRPr="008867E8" w:rsidRDefault="009A29FC" w:rsidP="009A29FC">
      <w:pPr>
        <w:spacing w:after="0" w:line="240" w:lineRule="auto"/>
        <w:ind w:left="1134"/>
        <w:rPr>
          <w:sz w:val="18"/>
          <w:szCs w:val="18"/>
        </w:rPr>
      </w:pPr>
      <w:r w:rsidRPr="008867E8">
        <w:rPr>
          <w:sz w:val="18"/>
          <w:szCs w:val="18"/>
        </w:rPr>
        <w:t xml:space="preserve">2-68 Flinders Street (PO Box 1379) </w:t>
      </w:r>
    </w:p>
    <w:p w:rsidR="009A29FC" w:rsidRPr="008867E8" w:rsidRDefault="009A29FC" w:rsidP="009A29FC">
      <w:pPr>
        <w:spacing w:after="0" w:line="240" w:lineRule="auto"/>
        <w:ind w:left="1134"/>
        <w:rPr>
          <w:sz w:val="18"/>
          <w:szCs w:val="18"/>
        </w:rPr>
      </w:pPr>
      <w:r w:rsidRPr="008867E8">
        <w:rPr>
          <w:sz w:val="18"/>
          <w:szCs w:val="18"/>
        </w:rPr>
        <w:t xml:space="preserve">Townsville QLD 4810, Australia </w:t>
      </w:r>
    </w:p>
    <w:p w:rsidR="009A29FC" w:rsidRPr="007615C6" w:rsidRDefault="009A29FC" w:rsidP="009A29FC">
      <w:pPr>
        <w:spacing w:after="0" w:line="240" w:lineRule="auto"/>
        <w:ind w:left="1134"/>
        <w:rPr>
          <w:sz w:val="8"/>
          <w:szCs w:val="8"/>
        </w:rPr>
      </w:pPr>
    </w:p>
    <w:p w:rsidR="009A29FC" w:rsidRPr="008867E8" w:rsidRDefault="009A29FC" w:rsidP="009A29FC">
      <w:pPr>
        <w:spacing w:after="0" w:line="240" w:lineRule="auto"/>
        <w:ind w:left="1134"/>
        <w:rPr>
          <w:sz w:val="18"/>
          <w:szCs w:val="18"/>
        </w:rPr>
      </w:pPr>
      <w:r w:rsidRPr="008867E8">
        <w:rPr>
          <w:sz w:val="18"/>
          <w:szCs w:val="18"/>
        </w:rPr>
        <w:t xml:space="preserve">Phone: (07) 4750 0700 </w:t>
      </w:r>
    </w:p>
    <w:p w:rsidR="009A29FC" w:rsidRPr="008867E8" w:rsidRDefault="009A29FC" w:rsidP="009A29FC">
      <w:pPr>
        <w:spacing w:after="0" w:line="240" w:lineRule="auto"/>
        <w:ind w:left="1134"/>
        <w:rPr>
          <w:sz w:val="18"/>
          <w:szCs w:val="18"/>
        </w:rPr>
      </w:pPr>
      <w:r w:rsidRPr="008867E8">
        <w:rPr>
          <w:sz w:val="18"/>
          <w:szCs w:val="18"/>
        </w:rPr>
        <w:t xml:space="preserve">Fax: (07) 4772 6093 </w:t>
      </w:r>
    </w:p>
    <w:p w:rsidR="009A29FC" w:rsidRDefault="009A29FC" w:rsidP="009A29FC">
      <w:pPr>
        <w:spacing w:after="0" w:line="240" w:lineRule="auto"/>
        <w:ind w:left="1134"/>
        <w:rPr>
          <w:sz w:val="18"/>
          <w:szCs w:val="18"/>
        </w:rPr>
      </w:pPr>
      <w:r w:rsidRPr="008867E8">
        <w:rPr>
          <w:sz w:val="18"/>
          <w:szCs w:val="18"/>
        </w:rPr>
        <w:t xml:space="preserve">Email: </w:t>
      </w:r>
      <w:hyperlink r:id="rId14" w:history="1">
        <w:r w:rsidRPr="001139FA">
          <w:rPr>
            <w:rStyle w:val="Hyperlink"/>
            <w:sz w:val="18"/>
            <w:szCs w:val="18"/>
          </w:rPr>
          <w:t>info@gbrmpa.gov.au</w:t>
        </w:r>
      </w:hyperlink>
    </w:p>
    <w:p w:rsidR="009A29FC" w:rsidRPr="008867E8" w:rsidRDefault="009A29FC" w:rsidP="009A29FC">
      <w:pPr>
        <w:spacing w:after="0" w:line="240" w:lineRule="auto"/>
        <w:ind w:left="1134"/>
        <w:rPr>
          <w:sz w:val="18"/>
          <w:szCs w:val="18"/>
        </w:rPr>
      </w:pPr>
      <w:r w:rsidRPr="008867E8">
        <w:rPr>
          <w:sz w:val="18"/>
          <w:szCs w:val="18"/>
        </w:rPr>
        <w:t xml:space="preserve"> </w:t>
      </w:r>
    </w:p>
    <w:p w:rsidR="009A29FC" w:rsidRPr="008867E8" w:rsidRDefault="009A29FC" w:rsidP="009A29FC">
      <w:pPr>
        <w:spacing w:after="0" w:line="240" w:lineRule="auto"/>
        <w:ind w:left="1134"/>
        <w:rPr>
          <w:sz w:val="18"/>
          <w:szCs w:val="18"/>
        </w:rPr>
      </w:pPr>
      <w:r w:rsidRPr="008867E8">
        <w:rPr>
          <w:sz w:val="18"/>
          <w:szCs w:val="18"/>
        </w:rPr>
        <w:t>www.gbrmpa.gov.au</w:t>
      </w:r>
    </w:p>
    <w:p w:rsidR="009A29FC" w:rsidRPr="008867E8" w:rsidRDefault="009A29FC" w:rsidP="009A29FC">
      <w:pPr>
        <w:spacing w:after="0" w:line="240" w:lineRule="auto"/>
        <w:rPr>
          <w:sz w:val="18"/>
          <w:szCs w:val="18"/>
        </w:rPr>
      </w:pPr>
      <w:r w:rsidRPr="008867E8">
        <w:rPr>
          <w:rFonts w:eastAsia="Times New Roman"/>
          <w:snapToGrid w:val="0"/>
          <w:color w:val="000000"/>
          <w:w w:val="0"/>
          <w:sz w:val="18"/>
          <w:szCs w:val="18"/>
          <w:u w:color="000000"/>
          <w:bdr w:val="none" w:sz="0" w:space="0" w:color="000000"/>
          <w:shd w:val="clear" w:color="000000" w:fill="000000"/>
          <w:lang w:val="x-none" w:eastAsia="x-none" w:bidi="x-none"/>
        </w:rPr>
        <w:t xml:space="preserve"> </w:t>
      </w:r>
    </w:p>
    <w:p w:rsidR="009A29FC" w:rsidRPr="005D0E17" w:rsidRDefault="009A29FC" w:rsidP="009A29FC">
      <w:pPr>
        <w:spacing w:after="0" w:line="240" w:lineRule="auto"/>
        <w:rPr>
          <w:sz w:val="20"/>
          <w:szCs w:val="20"/>
        </w:rPr>
      </w:pPr>
    </w:p>
    <w:p w:rsidR="00125A44" w:rsidRDefault="00125A44" w:rsidP="009A29FC">
      <w:pPr>
        <w:rPr>
          <w:rFonts w:eastAsiaTheme="minorEastAsia"/>
          <w:lang w:val="en-US" w:eastAsia="ja-JP"/>
        </w:rPr>
        <w:sectPr w:rsidR="00125A44" w:rsidSect="0040272B">
          <w:footerReference w:type="default" r:id="rId15"/>
          <w:pgSz w:w="11906" w:h="16838"/>
          <w:pgMar w:top="1440" w:right="1440" w:bottom="1440" w:left="1440" w:header="709" w:footer="709" w:gutter="0"/>
          <w:cols w:space="708"/>
          <w:docGrid w:linePitch="360"/>
        </w:sectPr>
      </w:pPr>
    </w:p>
    <w:sdt>
      <w:sdtPr>
        <w:rPr>
          <w:rFonts w:ascii="Arial" w:eastAsiaTheme="minorHAnsi" w:hAnsi="Arial" w:cs="Arial"/>
          <w:b w:val="0"/>
          <w:bCs w:val="0"/>
          <w:color w:val="auto"/>
          <w:sz w:val="22"/>
          <w:szCs w:val="22"/>
          <w:lang w:val="en-AU" w:eastAsia="en-US"/>
        </w:rPr>
        <w:id w:val="1919293254"/>
        <w:docPartObj>
          <w:docPartGallery w:val="Table of Contents"/>
          <w:docPartUnique/>
        </w:docPartObj>
      </w:sdtPr>
      <w:sdtEndPr>
        <w:rPr>
          <w:noProof/>
        </w:rPr>
      </w:sdtEndPr>
      <w:sdtContent>
        <w:p w:rsidR="009A6528" w:rsidRDefault="009A6528">
          <w:pPr>
            <w:pStyle w:val="TOCHeading"/>
          </w:pPr>
          <w:r>
            <w:t>Contents</w:t>
          </w:r>
        </w:p>
        <w:p w:rsidR="0008458B" w:rsidRDefault="009A6528">
          <w:pPr>
            <w:pStyle w:val="TOC1"/>
            <w:tabs>
              <w:tab w:val="right" w:leader="dot" w:pos="9016"/>
            </w:tabs>
            <w:rPr>
              <w:rFonts w:asciiTheme="minorHAnsi" w:hAnsiTheme="minorHAnsi" w:cstheme="minorBidi"/>
              <w:noProof/>
              <w:lang w:val="en-AU" w:eastAsia="en-AU"/>
            </w:rPr>
          </w:pPr>
          <w:r>
            <w:fldChar w:fldCharType="begin"/>
          </w:r>
          <w:r>
            <w:instrText xml:space="preserve"> TOC \o "1-3" \h \z \u </w:instrText>
          </w:r>
          <w:r>
            <w:fldChar w:fldCharType="separate"/>
          </w:r>
          <w:hyperlink w:anchor="_Toc372190225" w:history="1">
            <w:r w:rsidR="0008458B" w:rsidRPr="009A1648">
              <w:rPr>
                <w:rStyle w:val="Hyperlink"/>
                <w:noProof/>
              </w:rPr>
              <w:t>EXECUTIVE SUMMARY</w:t>
            </w:r>
            <w:r w:rsidR="0008458B">
              <w:rPr>
                <w:noProof/>
                <w:webHidden/>
              </w:rPr>
              <w:tab/>
            </w:r>
            <w:r w:rsidR="0008458B">
              <w:rPr>
                <w:noProof/>
                <w:webHidden/>
              </w:rPr>
              <w:fldChar w:fldCharType="begin"/>
            </w:r>
            <w:r w:rsidR="0008458B">
              <w:rPr>
                <w:noProof/>
                <w:webHidden/>
              </w:rPr>
              <w:instrText xml:space="preserve"> PAGEREF _Toc372190225 \h </w:instrText>
            </w:r>
            <w:r w:rsidR="0008458B">
              <w:rPr>
                <w:noProof/>
                <w:webHidden/>
              </w:rPr>
            </w:r>
            <w:r w:rsidR="0008458B">
              <w:rPr>
                <w:noProof/>
                <w:webHidden/>
              </w:rPr>
              <w:fldChar w:fldCharType="separate"/>
            </w:r>
            <w:r w:rsidR="00C47865">
              <w:rPr>
                <w:noProof/>
                <w:webHidden/>
              </w:rPr>
              <w:t>1</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26" w:history="1">
            <w:r w:rsidR="0008458B" w:rsidRPr="009A1648">
              <w:rPr>
                <w:rStyle w:val="Hyperlink"/>
                <w:noProof/>
              </w:rPr>
              <w:t>Context</w:t>
            </w:r>
            <w:r w:rsidR="0008458B">
              <w:rPr>
                <w:noProof/>
                <w:webHidden/>
              </w:rPr>
              <w:tab/>
            </w:r>
            <w:r w:rsidR="0008458B">
              <w:rPr>
                <w:noProof/>
                <w:webHidden/>
              </w:rPr>
              <w:fldChar w:fldCharType="begin"/>
            </w:r>
            <w:r w:rsidR="0008458B">
              <w:rPr>
                <w:noProof/>
                <w:webHidden/>
              </w:rPr>
              <w:instrText xml:space="preserve"> PAGEREF _Toc372190226 \h </w:instrText>
            </w:r>
            <w:r w:rsidR="0008458B">
              <w:rPr>
                <w:noProof/>
                <w:webHidden/>
              </w:rPr>
            </w:r>
            <w:r w:rsidR="0008458B">
              <w:rPr>
                <w:noProof/>
                <w:webHidden/>
              </w:rPr>
              <w:fldChar w:fldCharType="separate"/>
            </w:r>
            <w:r w:rsidR="00C47865">
              <w:rPr>
                <w:noProof/>
                <w:webHidden/>
              </w:rPr>
              <w:t>1</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27" w:history="1">
            <w:r w:rsidR="0008458B" w:rsidRPr="009A1648">
              <w:rPr>
                <w:rStyle w:val="Hyperlink"/>
                <w:noProof/>
                <w:lang w:val="en-GB"/>
              </w:rPr>
              <w:t>The Mulgrave-Russell basin</w:t>
            </w:r>
            <w:r w:rsidR="0008458B">
              <w:rPr>
                <w:noProof/>
                <w:webHidden/>
              </w:rPr>
              <w:tab/>
            </w:r>
            <w:r w:rsidR="0008458B">
              <w:rPr>
                <w:noProof/>
                <w:webHidden/>
              </w:rPr>
              <w:fldChar w:fldCharType="begin"/>
            </w:r>
            <w:r w:rsidR="0008458B">
              <w:rPr>
                <w:noProof/>
                <w:webHidden/>
              </w:rPr>
              <w:instrText xml:space="preserve"> PAGEREF _Toc372190227 \h </w:instrText>
            </w:r>
            <w:r w:rsidR="0008458B">
              <w:rPr>
                <w:noProof/>
                <w:webHidden/>
              </w:rPr>
            </w:r>
            <w:r w:rsidR="0008458B">
              <w:rPr>
                <w:noProof/>
                <w:webHidden/>
              </w:rPr>
              <w:fldChar w:fldCharType="separate"/>
            </w:r>
            <w:r w:rsidR="00C47865">
              <w:rPr>
                <w:noProof/>
                <w:webHidden/>
              </w:rPr>
              <w:t>1</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28" w:history="1">
            <w:r w:rsidR="0008458B" w:rsidRPr="009A1648">
              <w:rPr>
                <w:rStyle w:val="Hyperlink"/>
                <w:noProof/>
              </w:rPr>
              <w:t>Key issues</w:t>
            </w:r>
            <w:r w:rsidR="0008458B">
              <w:rPr>
                <w:noProof/>
                <w:webHidden/>
              </w:rPr>
              <w:tab/>
            </w:r>
            <w:r w:rsidR="0008458B">
              <w:rPr>
                <w:noProof/>
                <w:webHidden/>
              </w:rPr>
              <w:fldChar w:fldCharType="begin"/>
            </w:r>
            <w:r w:rsidR="0008458B">
              <w:rPr>
                <w:noProof/>
                <w:webHidden/>
              </w:rPr>
              <w:instrText xml:space="preserve"> PAGEREF _Toc372190228 \h </w:instrText>
            </w:r>
            <w:r w:rsidR="0008458B">
              <w:rPr>
                <w:noProof/>
                <w:webHidden/>
              </w:rPr>
            </w:r>
            <w:r w:rsidR="0008458B">
              <w:rPr>
                <w:noProof/>
                <w:webHidden/>
              </w:rPr>
              <w:fldChar w:fldCharType="separate"/>
            </w:r>
            <w:r w:rsidR="00C47865">
              <w:rPr>
                <w:noProof/>
                <w:webHidden/>
              </w:rPr>
              <w:t>2</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29" w:history="1">
            <w:r w:rsidR="0008458B" w:rsidRPr="009A1648">
              <w:rPr>
                <w:rStyle w:val="Hyperlink"/>
                <w:noProof/>
              </w:rPr>
              <w:t>Potential Management Actions</w:t>
            </w:r>
            <w:r w:rsidR="0008458B">
              <w:rPr>
                <w:noProof/>
                <w:webHidden/>
              </w:rPr>
              <w:tab/>
            </w:r>
            <w:r w:rsidR="0008458B">
              <w:rPr>
                <w:noProof/>
                <w:webHidden/>
              </w:rPr>
              <w:fldChar w:fldCharType="begin"/>
            </w:r>
            <w:r w:rsidR="0008458B">
              <w:rPr>
                <w:noProof/>
                <w:webHidden/>
              </w:rPr>
              <w:instrText xml:space="preserve"> PAGEREF _Toc372190229 \h </w:instrText>
            </w:r>
            <w:r w:rsidR="0008458B">
              <w:rPr>
                <w:noProof/>
                <w:webHidden/>
              </w:rPr>
            </w:r>
            <w:r w:rsidR="0008458B">
              <w:rPr>
                <w:noProof/>
                <w:webHidden/>
              </w:rPr>
              <w:fldChar w:fldCharType="separate"/>
            </w:r>
            <w:r w:rsidR="00C47865">
              <w:rPr>
                <w:noProof/>
                <w:webHidden/>
              </w:rPr>
              <w:t>2</w:t>
            </w:r>
            <w:r w:rsidR="0008458B">
              <w:rPr>
                <w:noProof/>
                <w:webHidden/>
              </w:rPr>
              <w:fldChar w:fldCharType="end"/>
            </w:r>
          </w:hyperlink>
        </w:p>
        <w:p w:rsidR="0008458B" w:rsidRDefault="00CC018D">
          <w:pPr>
            <w:pStyle w:val="TOC1"/>
            <w:tabs>
              <w:tab w:val="right" w:leader="dot" w:pos="9016"/>
            </w:tabs>
            <w:rPr>
              <w:rFonts w:asciiTheme="minorHAnsi" w:hAnsiTheme="minorHAnsi" w:cstheme="minorBidi"/>
              <w:noProof/>
              <w:lang w:val="en-AU" w:eastAsia="en-AU"/>
            </w:rPr>
          </w:pPr>
          <w:hyperlink w:anchor="_Toc372190230" w:history="1">
            <w:r w:rsidR="0008458B" w:rsidRPr="009A1648">
              <w:rPr>
                <w:rStyle w:val="Hyperlink"/>
                <w:noProof/>
              </w:rPr>
              <w:t>INTRODUCTION</w:t>
            </w:r>
            <w:r w:rsidR="0008458B">
              <w:rPr>
                <w:noProof/>
                <w:webHidden/>
              </w:rPr>
              <w:tab/>
            </w:r>
            <w:r w:rsidR="0008458B">
              <w:rPr>
                <w:noProof/>
                <w:webHidden/>
              </w:rPr>
              <w:fldChar w:fldCharType="begin"/>
            </w:r>
            <w:r w:rsidR="0008458B">
              <w:rPr>
                <w:noProof/>
                <w:webHidden/>
              </w:rPr>
              <w:instrText xml:space="preserve"> PAGEREF _Toc372190230 \h </w:instrText>
            </w:r>
            <w:r w:rsidR="0008458B">
              <w:rPr>
                <w:noProof/>
                <w:webHidden/>
              </w:rPr>
            </w:r>
            <w:r w:rsidR="0008458B">
              <w:rPr>
                <w:noProof/>
                <w:webHidden/>
              </w:rPr>
              <w:fldChar w:fldCharType="separate"/>
            </w:r>
            <w:r w:rsidR="00C47865">
              <w:rPr>
                <w:noProof/>
                <w:webHidden/>
              </w:rPr>
              <w:t>4</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31" w:history="1">
            <w:r w:rsidR="0008458B" w:rsidRPr="009A1648">
              <w:rPr>
                <w:rStyle w:val="Hyperlink"/>
                <w:noProof/>
              </w:rPr>
              <w:t>Background</w:t>
            </w:r>
            <w:r w:rsidR="0008458B">
              <w:rPr>
                <w:noProof/>
                <w:webHidden/>
              </w:rPr>
              <w:tab/>
            </w:r>
            <w:r w:rsidR="0008458B">
              <w:rPr>
                <w:noProof/>
                <w:webHidden/>
              </w:rPr>
              <w:fldChar w:fldCharType="begin"/>
            </w:r>
            <w:r w:rsidR="0008458B">
              <w:rPr>
                <w:noProof/>
                <w:webHidden/>
              </w:rPr>
              <w:instrText xml:space="preserve"> PAGEREF _Toc372190231 \h </w:instrText>
            </w:r>
            <w:r w:rsidR="0008458B">
              <w:rPr>
                <w:noProof/>
                <w:webHidden/>
              </w:rPr>
            </w:r>
            <w:r w:rsidR="0008458B">
              <w:rPr>
                <w:noProof/>
                <w:webHidden/>
              </w:rPr>
              <w:fldChar w:fldCharType="separate"/>
            </w:r>
            <w:r w:rsidR="00C47865">
              <w:rPr>
                <w:noProof/>
                <w:webHidden/>
              </w:rPr>
              <w:t>4</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32" w:history="1">
            <w:r w:rsidR="0008458B" w:rsidRPr="009A1648">
              <w:rPr>
                <w:rStyle w:val="Hyperlink"/>
                <w:noProof/>
              </w:rPr>
              <w:t>Purpose</w:t>
            </w:r>
            <w:r w:rsidR="0008458B">
              <w:rPr>
                <w:noProof/>
                <w:webHidden/>
              </w:rPr>
              <w:tab/>
            </w:r>
            <w:r w:rsidR="0008458B">
              <w:rPr>
                <w:noProof/>
                <w:webHidden/>
              </w:rPr>
              <w:fldChar w:fldCharType="begin"/>
            </w:r>
            <w:r w:rsidR="0008458B">
              <w:rPr>
                <w:noProof/>
                <w:webHidden/>
              </w:rPr>
              <w:instrText xml:space="preserve"> PAGEREF _Toc372190232 \h </w:instrText>
            </w:r>
            <w:r w:rsidR="0008458B">
              <w:rPr>
                <w:noProof/>
                <w:webHidden/>
              </w:rPr>
            </w:r>
            <w:r w:rsidR="0008458B">
              <w:rPr>
                <w:noProof/>
                <w:webHidden/>
              </w:rPr>
              <w:fldChar w:fldCharType="separate"/>
            </w:r>
            <w:r w:rsidR="00C47865">
              <w:rPr>
                <w:noProof/>
                <w:webHidden/>
              </w:rPr>
              <w:t>4</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33" w:history="1">
            <w:r w:rsidR="0008458B" w:rsidRPr="009A1648">
              <w:rPr>
                <w:rStyle w:val="Hyperlink"/>
                <w:noProof/>
              </w:rPr>
              <w:t>Methodology</w:t>
            </w:r>
            <w:r w:rsidR="0008458B">
              <w:rPr>
                <w:noProof/>
                <w:webHidden/>
              </w:rPr>
              <w:tab/>
            </w:r>
            <w:r w:rsidR="0008458B">
              <w:rPr>
                <w:noProof/>
                <w:webHidden/>
              </w:rPr>
              <w:fldChar w:fldCharType="begin"/>
            </w:r>
            <w:r w:rsidR="0008458B">
              <w:rPr>
                <w:noProof/>
                <w:webHidden/>
              </w:rPr>
              <w:instrText xml:space="preserve"> PAGEREF _Toc372190233 \h </w:instrText>
            </w:r>
            <w:r w:rsidR="0008458B">
              <w:rPr>
                <w:noProof/>
                <w:webHidden/>
              </w:rPr>
            </w:r>
            <w:r w:rsidR="0008458B">
              <w:rPr>
                <w:noProof/>
                <w:webHidden/>
              </w:rPr>
              <w:fldChar w:fldCharType="separate"/>
            </w:r>
            <w:r w:rsidR="00C47865">
              <w:rPr>
                <w:noProof/>
                <w:webHidden/>
              </w:rPr>
              <w:t>6</w:t>
            </w:r>
            <w:r w:rsidR="0008458B">
              <w:rPr>
                <w:noProof/>
                <w:webHidden/>
              </w:rPr>
              <w:fldChar w:fldCharType="end"/>
            </w:r>
          </w:hyperlink>
        </w:p>
        <w:p w:rsidR="0008458B" w:rsidRDefault="00CC018D">
          <w:pPr>
            <w:pStyle w:val="TOC1"/>
            <w:tabs>
              <w:tab w:val="right" w:leader="dot" w:pos="9016"/>
            </w:tabs>
            <w:rPr>
              <w:rFonts w:asciiTheme="minorHAnsi" w:hAnsiTheme="minorHAnsi" w:cstheme="minorBidi"/>
              <w:noProof/>
              <w:lang w:val="en-AU" w:eastAsia="en-AU"/>
            </w:rPr>
          </w:pPr>
          <w:hyperlink w:anchor="_Toc372190234" w:history="1">
            <w:r w:rsidR="0008458B" w:rsidRPr="009A1648">
              <w:rPr>
                <w:rStyle w:val="Hyperlink"/>
                <w:noProof/>
              </w:rPr>
              <w:t>PART A: VALUES OF THE GREAT BARRIER REEF REGION – MULGRAVE-RUSSELL BASIN</w:t>
            </w:r>
            <w:r w:rsidR="0008458B">
              <w:rPr>
                <w:noProof/>
                <w:webHidden/>
              </w:rPr>
              <w:tab/>
            </w:r>
            <w:r w:rsidR="0008458B">
              <w:rPr>
                <w:noProof/>
                <w:webHidden/>
              </w:rPr>
              <w:fldChar w:fldCharType="begin"/>
            </w:r>
            <w:r w:rsidR="0008458B">
              <w:rPr>
                <w:noProof/>
                <w:webHidden/>
              </w:rPr>
              <w:instrText xml:space="preserve"> PAGEREF _Toc372190234 \h </w:instrText>
            </w:r>
            <w:r w:rsidR="0008458B">
              <w:rPr>
                <w:noProof/>
                <w:webHidden/>
              </w:rPr>
            </w:r>
            <w:r w:rsidR="0008458B">
              <w:rPr>
                <w:noProof/>
                <w:webHidden/>
              </w:rPr>
              <w:fldChar w:fldCharType="separate"/>
            </w:r>
            <w:r w:rsidR="00C47865">
              <w:rPr>
                <w:noProof/>
                <w:webHidden/>
              </w:rPr>
              <w:t>9</w:t>
            </w:r>
            <w:r w:rsidR="0008458B">
              <w:rPr>
                <w:noProof/>
                <w:webHidden/>
              </w:rPr>
              <w:fldChar w:fldCharType="end"/>
            </w:r>
          </w:hyperlink>
        </w:p>
        <w:p w:rsidR="0008458B" w:rsidRDefault="00CC018D" w:rsidP="0008458B">
          <w:pPr>
            <w:pStyle w:val="TOC2"/>
            <w:tabs>
              <w:tab w:val="left" w:pos="1540"/>
              <w:tab w:val="right" w:leader="dot" w:pos="9016"/>
            </w:tabs>
            <w:ind w:left="1440" w:hanging="1220"/>
            <w:rPr>
              <w:rFonts w:asciiTheme="minorHAnsi" w:hAnsiTheme="minorHAnsi" w:cstheme="minorBidi"/>
              <w:noProof/>
              <w:lang w:val="en-AU" w:eastAsia="en-AU"/>
            </w:rPr>
          </w:pPr>
          <w:hyperlink w:anchor="_Toc372190235" w:history="1">
            <w:r w:rsidR="0008458B" w:rsidRPr="009A1648">
              <w:rPr>
                <w:rStyle w:val="Hyperlink"/>
                <w:noProof/>
              </w:rPr>
              <w:t>Chapter 1:</w:t>
            </w:r>
            <w:r w:rsidR="0008458B">
              <w:rPr>
                <w:rFonts w:asciiTheme="minorHAnsi" w:hAnsiTheme="minorHAnsi" w:cstheme="minorBidi"/>
                <w:noProof/>
                <w:lang w:val="en-AU" w:eastAsia="en-AU"/>
              </w:rPr>
              <w:tab/>
            </w:r>
            <w:r w:rsidR="0008458B" w:rsidRPr="009A1648">
              <w:rPr>
                <w:rStyle w:val="Hyperlink"/>
                <w:noProof/>
              </w:rPr>
              <w:t>Mulgrave-Russell basin – background to changes affecting matters of national environmental significance</w:t>
            </w:r>
            <w:r w:rsidR="0008458B">
              <w:rPr>
                <w:noProof/>
                <w:webHidden/>
              </w:rPr>
              <w:tab/>
            </w:r>
            <w:r w:rsidR="0008458B">
              <w:rPr>
                <w:noProof/>
                <w:webHidden/>
              </w:rPr>
              <w:fldChar w:fldCharType="begin"/>
            </w:r>
            <w:r w:rsidR="0008458B">
              <w:rPr>
                <w:noProof/>
                <w:webHidden/>
              </w:rPr>
              <w:instrText xml:space="preserve"> PAGEREF _Toc372190235 \h </w:instrText>
            </w:r>
            <w:r w:rsidR="0008458B">
              <w:rPr>
                <w:noProof/>
                <w:webHidden/>
              </w:rPr>
            </w:r>
            <w:r w:rsidR="0008458B">
              <w:rPr>
                <w:noProof/>
                <w:webHidden/>
              </w:rPr>
              <w:fldChar w:fldCharType="separate"/>
            </w:r>
            <w:r w:rsidR="00C47865">
              <w:rPr>
                <w:noProof/>
                <w:webHidden/>
              </w:rPr>
              <w:t>9</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36" w:history="1">
            <w:r w:rsidR="0008458B" w:rsidRPr="009A1648">
              <w:rPr>
                <w:rStyle w:val="Hyperlink"/>
                <w:noProof/>
              </w:rPr>
              <w:t>1.1</w:t>
            </w:r>
            <w:r w:rsidR="0008458B">
              <w:rPr>
                <w:rFonts w:asciiTheme="minorHAnsi" w:hAnsiTheme="minorHAnsi" w:cstheme="minorBidi"/>
                <w:noProof/>
                <w:lang w:val="en-AU" w:eastAsia="en-AU"/>
              </w:rPr>
              <w:tab/>
            </w:r>
            <w:r w:rsidR="0008458B" w:rsidRPr="009A1648">
              <w:rPr>
                <w:rStyle w:val="Hyperlink"/>
                <w:noProof/>
              </w:rPr>
              <w:t>Background and history of the Mulgrave-Russell basin</w:t>
            </w:r>
            <w:r w:rsidR="0008458B">
              <w:rPr>
                <w:noProof/>
                <w:webHidden/>
              </w:rPr>
              <w:tab/>
            </w:r>
            <w:r w:rsidR="0008458B">
              <w:rPr>
                <w:noProof/>
                <w:webHidden/>
              </w:rPr>
              <w:fldChar w:fldCharType="begin"/>
            </w:r>
            <w:r w:rsidR="0008458B">
              <w:rPr>
                <w:noProof/>
                <w:webHidden/>
              </w:rPr>
              <w:instrText xml:space="preserve"> PAGEREF _Toc372190236 \h </w:instrText>
            </w:r>
            <w:r w:rsidR="0008458B">
              <w:rPr>
                <w:noProof/>
                <w:webHidden/>
              </w:rPr>
            </w:r>
            <w:r w:rsidR="0008458B">
              <w:rPr>
                <w:noProof/>
                <w:webHidden/>
              </w:rPr>
              <w:fldChar w:fldCharType="separate"/>
            </w:r>
            <w:r w:rsidR="00C47865">
              <w:rPr>
                <w:noProof/>
                <w:webHidden/>
              </w:rPr>
              <w:t>9</w:t>
            </w:r>
            <w:r w:rsidR="0008458B">
              <w:rPr>
                <w:noProof/>
                <w:webHidden/>
              </w:rPr>
              <w:fldChar w:fldCharType="end"/>
            </w:r>
          </w:hyperlink>
        </w:p>
        <w:p w:rsidR="0008458B" w:rsidRDefault="00CC018D">
          <w:pPr>
            <w:pStyle w:val="TOC2"/>
            <w:tabs>
              <w:tab w:val="left" w:pos="1540"/>
              <w:tab w:val="right" w:leader="dot" w:pos="9016"/>
            </w:tabs>
            <w:rPr>
              <w:rFonts w:asciiTheme="minorHAnsi" w:hAnsiTheme="minorHAnsi" w:cstheme="minorBidi"/>
              <w:noProof/>
              <w:lang w:val="en-AU" w:eastAsia="en-AU"/>
            </w:rPr>
          </w:pPr>
          <w:hyperlink w:anchor="_Toc372190237" w:history="1">
            <w:r w:rsidR="0008458B" w:rsidRPr="009A1648">
              <w:rPr>
                <w:rStyle w:val="Hyperlink"/>
                <w:noProof/>
              </w:rPr>
              <w:t>Chapter 2:</w:t>
            </w:r>
            <w:r w:rsidR="0008458B">
              <w:rPr>
                <w:rFonts w:asciiTheme="minorHAnsi" w:hAnsiTheme="minorHAnsi" w:cstheme="minorBidi"/>
                <w:noProof/>
                <w:lang w:val="en-AU" w:eastAsia="en-AU"/>
              </w:rPr>
              <w:tab/>
            </w:r>
            <w:r w:rsidR="0008458B" w:rsidRPr="009A1648">
              <w:rPr>
                <w:rStyle w:val="Hyperlink"/>
                <w:noProof/>
              </w:rPr>
              <w:t>Values and their current condition and trend</w:t>
            </w:r>
            <w:r w:rsidR="0008458B">
              <w:rPr>
                <w:noProof/>
                <w:webHidden/>
              </w:rPr>
              <w:tab/>
            </w:r>
            <w:r w:rsidR="0008458B">
              <w:rPr>
                <w:noProof/>
                <w:webHidden/>
              </w:rPr>
              <w:fldChar w:fldCharType="begin"/>
            </w:r>
            <w:r w:rsidR="0008458B">
              <w:rPr>
                <w:noProof/>
                <w:webHidden/>
              </w:rPr>
              <w:instrText xml:space="preserve"> PAGEREF _Toc372190237 \h </w:instrText>
            </w:r>
            <w:r w:rsidR="0008458B">
              <w:rPr>
                <w:noProof/>
                <w:webHidden/>
              </w:rPr>
            </w:r>
            <w:r w:rsidR="0008458B">
              <w:rPr>
                <w:noProof/>
                <w:webHidden/>
              </w:rPr>
              <w:fldChar w:fldCharType="separate"/>
            </w:r>
            <w:r w:rsidR="00C47865">
              <w:rPr>
                <w:noProof/>
                <w:webHidden/>
              </w:rPr>
              <w:t>13</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38" w:history="1">
            <w:r w:rsidR="0008458B" w:rsidRPr="009A1648">
              <w:rPr>
                <w:rStyle w:val="Hyperlink"/>
                <w:noProof/>
              </w:rPr>
              <w:t>2.1</w:t>
            </w:r>
            <w:r w:rsidR="0008458B">
              <w:rPr>
                <w:rFonts w:asciiTheme="minorHAnsi" w:hAnsiTheme="minorHAnsi" w:cstheme="minorBidi"/>
                <w:noProof/>
                <w:lang w:val="en-AU" w:eastAsia="en-AU"/>
              </w:rPr>
              <w:tab/>
            </w:r>
            <w:r w:rsidR="0008458B" w:rsidRPr="009A1648">
              <w:rPr>
                <w:rStyle w:val="Hyperlink"/>
                <w:noProof/>
              </w:rPr>
              <w:t>Matters of National Environmental Significance in the basin</w:t>
            </w:r>
            <w:r w:rsidR="0008458B">
              <w:rPr>
                <w:noProof/>
                <w:webHidden/>
              </w:rPr>
              <w:tab/>
            </w:r>
            <w:r w:rsidR="0008458B">
              <w:rPr>
                <w:noProof/>
                <w:webHidden/>
              </w:rPr>
              <w:fldChar w:fldCharType="begin"/>
            </w:r>
            <w:r w:rsidR="0008458B">
              <w:rPr>
                <w:noProof/>
                <w:webHidden/>
              </w:rPr>
              <w:instrText xml:space="preserve"> PAGEREF _Toc372190238 \h </w:instrText>
            </w:r>
            <w:r w:rsidR="0008458B">
              <w:rPr>
                <w:noProof/>
                <w:webHidden/>
              </w:rPr>
            </w:r>
            <w:r w:rsidR="0008458B">
              <w:rPr>
                <w:noProof/>
                <w:webHidden/>
              </w:rPr>
              <w:fldChar w:fldCharType="separate"/>
            </w:r>
            <w:r w:rsidR="00C47865">
              <w:rPr>
                <w:noProof/>
                <w:webHidden/>
              </w:rPr>
              <w:t>15</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39" w:history="1">
            <w:r w:rsidR="0008458B" w:rsidRPr="009A1648">
              <w:rPr>
                <w:rStyle w:val="Hyperlink"/>
                <w:noProof/>
              </w:rPr>
              <w:t>2.2</w:t>
            </w:r>
            <w:r w:rsidR="0008458B">
              <w:rPr>
                <w:rFonts w:asciiTheme="minorHAnsi" w:hAnsiTheme="minorHAnsi" w:cstheme="minorBidi"/>
                <w:noProof/>
                <w:lang w:val="en-AU" w:eastAsia="en-AU"/>
              </w:rPr>
              <w:tab/>
            </w:r>
            <w:r w:rsidR="0008458B" w:rsidRPr="009A1648">
              <w:rPr>
                <w:rStyle w:val="Hyperlink"/>
                <w:noProof/>
              </w:rPr>
              <w:t>Other protected areas and values in the basin</w:t>
            </w:r>
            <w:r w:rsidR="0008458B">
              <w:rPr>
                <w:noProof/>
                <w:webHidden/>
              </w:rPr>
              <w:tab/>
            </w:r>
            <w:r w:rsidR="0008458B">
              <w:rPr>
                <w:noProof/>
                <w:webHidden/>
              </w:rPr>
              <w:fldChar w:fldCharType="begin"/>
            </w:r>
            <w:r w:rsidR="0008458B">
              <w:rPr>
                <w:noProof/>
                <w:webHidden/>
              </w:rPr>
              <w:instrText xml:space="preserve"> PAGEREF _Toc372190239 \h </w:instrText>
            </w:r>
            <w:r w:rsidR="0008458B">
              <w:rPr>
                <w:noProof/>
                <w:webHidden/>
              </w:rPr>
            </w:r>
            <w:r w:rsidR="0008458B">
              <w:rPr>
                <w:noProof/>
                <w:webHidden/>
              </w:rPr>
              <w:fldChar w:fldCharType="separate"/>
            </w:r>
            <w:r w:rsidR="00C47865">
              <w:rPr>
                <w:noProof/>
                <w:webHidden/>
              </w:rPr>
              <w:t>16</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0" w:history="1">
            <w:r w:rsidR="0008458B" w:rsidRPr="009A1648">
              <w:rPr>
                <w:rStyle w:val="Hyperlink"/>
                <w:noProof/>
              </w:rPr>
              <w:t>2.3</w:t>
            </w:r>
            <w:r w:rsidR="0008458B">
              <w:rPr>
                <w:rFonts w:asciiTheme="minorHAnsi" w:hAnsiTheme="minorHAnsi" w:cstheme="minorBidi"/>
                <w:noProof/>
                <w:lang w:val="en-AU" w:eastAsia="en-AU"/>
              </w:rPr>
              <w:tab/>
            </w:r>
            <w:r w:rsidR="0008458B" w:rsidRPr="009A1648">
              <w:rPr>
                <w:rStyle w:val="Hyperlink"/>
                <w:noProof/>
              </w:rPr>
              <w:t>Coastal Ecosystems</w:t>
            </w:r>
            <w:r w:rsidR="0008458B">
              <w:rPr>
                <w:noProof/>
                <w:webHidden/>
              </w:rPr>
              <w:tab/>
            </w:r>
            <w:r w:rsidR="0008458B">
              <w:rPr>
                <w:noProof/>
                <w:webHidden/>
              </w:rPr>
              <w:fldChar w:fldCharType="begin"/>
            </w:r>
            <w:r w:rsidR="0008458B">
              <w:rPr>
                <w:noProof/>
                <w:webHidden/>
              </w:rPr>
              <w:instrText xml:space="preserve"> PAGEREF _Toc372190240 \h </w:instrText>
            </w:r>
            <w:r w:rsidR="0008458B">
              <w:rPr>
                <w:noProof/>
                <w:webHidden/>
              </w:rPr>
            </w:r>
            <w:r w:rsidR="0008458B">
              <w:rPr>
                <w:noProof/>
                <w:webHidden/>
              </w:rPr>
              <w:fldChar w:fldCharType="separate"/>
            </w:r>
            <w:r w:rsidR="00C47865">
              <w:rPr>
                <w:noProof/>
                <w:webHidden/>
              </w:rPr>
              <w:t>20</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1" w:history="1">
            <w:r w:rsidR="0008458B" w:rsidRPr="009A1648">
              <w:rPr>
                <w:rStyle w:val="Hyperlink"/>
                <w:noProof/>
              </w:rPr>
              <w:t>2.4</w:t>
            </w:r>
            <w:r w:rsidR="0008458B">
              <w:rPr>
                <w:rFonts w:asciiTheme="minorHAnsi" w:hAnsiTheme="minorHAnsi" w:cstheme="minorBidi"/>
                <w:noProof/>
                <w:lang w:val="en-AU" w:eastAsia="en-AU"/>
              </w:rPr>
              <w:tab/>
            </w:r>
            <w:r w:rsidR="0008458B" w:rsidRPr="009A1648">
              <w:rPr>
                <w:rStyle w:val="Hyperlink"/>
                <w:noProof/>
              </w:rPr>
              <w:t>Ecosystem processes</w:t>
            </w:r>
            <w:r w:rsidR="0008458B">
              <w:rPr>
                <w:noProof/>
                <w:webHidden/>
              </w:rPr>
              <w:tab/>
            </w:r>
            <w:r w:rsidR="0008458B">
              <w:rPr>
                <w:noProof/>
                <w:webHidden/>
              </w:rPr>
              <w:fldChar w:fldCharType="begin"/>
            </w:r>
            <w:r w:rsidR="0008458B">
              <w:rPr>
                <w:noProof/>
                <w:webHidden/>
              </w:rPr>
              <w:instrText xml:space="preserve"> PAGEREF _Toc372190241 \h </w:instrText>
            </w:r>
            <w:r w:rsidR="0008458B">
              <w:rPr>
                <w:noProof/>
                <w:webHidden/>
              </w:rPr>
            </w:r>
            <w:r w:rsidR="0008458B">
              <w:rPr>
                <w:noProof/>
                <w:webHidden/>
              </w:rPr>
              <w:fldChar w:fldCharType="separate"/>
            </w:r>
            <w:r w:rsidR="00C47865">
              <w:rPr>
                <w:noProof/>
                <w:webHidden/>
              </w:rPr>
              <w:t>41</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2" w:history="1">
            <w:r w:rsidR="0008458B" w:rsidRPr="009A1648">
              <w:rPr>
                <w:rStyle w:val="Hyperlink"/>
                <w:noProof/>
              </w:rPr>
              <w:t>2.5</w:t>
            </w:r>
            <w:r w:rsidR="0008458B">
              <w:rPr>
                <w:rFonts w:asciiTheme="minorHAnsi" w:hAnsiTheme="minorHAnsi" w:cstheme="minorBidi"/>
                <w:noProof/>
                <w:lang w:val="en-AU" w:eastAsia="en-AU"/>
              </w:rPr>
              <w:tab/>
            </w:r>
            <w:r w:rsidR="0008458B" w:rsidRPr="009A1648">
              <w:rPr>
                <w:rStyle w:val="Hyperlink"/>
                <w:noProof/>
              </w:rPr>
              <w:t>Connectivity</w:t>
            </w:r>
            <w:r w:rsidR="0008458B">
              <w:rPr>
                <w:noProof/>
                <w:webHidden/>
              </w:rPr>
              <w:tab/>
            </w:r>
            <w:r w:rsidR="0008458B">
              <w:rPr>
                <w:noProof/>
                <w:webHidden/>
              </w:rPr>
              <w:fldChar w:fldCharType="begin"/>
            </w:r>
            <w:r w:rsidR="0008458B">
              <w:rPr>
                <w:noProof/>
                <w:webHidden/>
              </w:rPr>
              <w:instrText xml:space="preserve"> PAGEREF _Toc372190242 \h </w:instrText>
            </w:r>
            <w:r w:rsidR="0008458B">
              <w:rPr>
                <w:noProof/>
                <w:webHidden/>
              </w:rPr>
            </w:r>
            <w:r w:rsidR="0008458B">
              <w:rPr>
                <w:noProof/>
                <w:webHidden/>
              </w:rPr>
              <w:fldChar w:fldCharType="separate"/>
            </w:r>
            <w:r w:rsidR="00C47865">
              <w:rPr>
                <w:noProof/>
                <w:webHidden/>
              </w:rPr>
              <w:t>45</w:t>
            </w:r>
            <w:r w:rsidR="0008458B">
              <w:rPr>
                <w:noProof/>
                <w:webHidden/>
              </w:rPr>
              <w:fldChar w:fldCharType="end"/>
            </w:r>
          </w:hyperlink>
        </w:p>
        <w:p w:rsidR="0008458B" w:rsidRDefault="00CC018D">
          <w:pPr>
            <w:pStyle w:val="TOC2"/>
            <w:tabs>
              <w:tab w:val="left" w:pos="1540"/>
              <w:tab w:val="right" w:leader="dot" w:pos="9016"/>
            </w:tabs>
            <w:rPr>
              <w:rFonts w:asciiTheme="minorHAnsi" w:hAnsiTheme="minorHAnsi" w:cstheme="minorBidi"/>
              <w:noProof/>
              <w:lang w:val="en-AU" w:eastAsia="en-AU"/>
            </w:rPr>
          </w:pPr>
          <w:hyperlink w:anchor="_Toc372190243" w:history="1">
            <w:r w:rsidR="0008458B" w:rsidRPr="009A1648">
              <w:rPr>
                <w:rStyle w:val="Hyperlink"/>
                <w:noProof/>
              </w:rPr>
              <w:t>Chapter 3:</w:t>
            </w:r>
            <w:r w:rsidR="0008458B">
              <w:rPr>
                <w:rFonts w:asciiTheme="minorHAnsi" w:hAnsiTheme="minorHAnsi" w:cstheme="minorBidi"/>
                <w:noProof/>
                <w:lang w:val="en-AU" w:eastAsia="en-AU"/>
              </w:rPr>
              <w:tab/>
            </w:r>
            <w:r w:rsidR="0008458B" w:rsidRPr="009A1648">
              <w:rPr>
                <w:rStyle w:val="Hyperlink"/>
                <w:noProof/>
              </w:rPr>
              <w:t>Impacts on the values</w:t>
            </w:r>
            <w:r w:rsidR="0008458B">
              <w:rPr>
                <w:noProof/>
                <w:webHidden/>
              </w:rPr>
              <w:tab/>
            </w:r>
            <w:r w:rsidR="0008458B">
              <w:rPr>
                <w:noProof/>
                <w:webHidden/>
              </w:rPr>
              <w:fldChar w:fldCharType="begin"/>
            </w:r>
            <w:r w:rsidR="0008458B">
              <w:rPr>
                <w:noProof/>
                <w:webHidden/>
              </w:rPr>
              <w:instrText xml:space="preserve"> PAGEREF _Toc372190243 \h </w:instrText>
            </w:r>
            <w:r w:rsidR="0008458B">
              <w:rPr>
                <w:noProof/>
                <w:webHidden/>
              </w:rPr>
            </w:r>
            <w:r w:rsidR="0008458B">
              <w:rPr>
                <w:noProof/>
                <w:webHidden/>
              </w:rPr>
              <w:fldChar w:fldCharType="separate"/>
            </w:r>
            <w:r w:rsidR="00C47865">
              <w:rPr>
                <w:noProof/>
                <w:webHidden/>
              </w:rPr>
              <w:t>48</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4" w:history="1">
            <w:r w:rsidR="0008458B" w:rsidRPr="009A1648">
              <w:rPr>
                <w:rStyle w:val="Hyperlink"/>
                <w:noProof/>
              </w:rPr>
              <w:t>3.1</w:t>
            </w:r>
            <w:r w:rsidR="0008458B">
              <w:rPr>
                <w:rFonts w:asciiTheme="minorHAnsi" w:hAnsiTheme="minorHAnsi" w:cstheme="minorBidi"/>
                <w:noProof/>
                <w:lang w:val="en-AU" w:eastAsia="en-AU"/>
              </w:rPr>
              <w:tab/>
            </w:r>
            <w:r w:rsidR="0008458B" w:rsidRPr="009A1648">
              <w:rPr>
                <w:rStyle w:val="Hyperlink"/>
                <w:noProof/>
              </w:rPr>
              <w:t>Drivers of change</w:t>
            </w:r>
            <w:r w:rsidR="0008458B">
              <w:rPr>
                <w:noProof/>
                <w:webHidden/>
              </w:rPr>
              <w:tab/>
            </w:r>
            <w:r w:rsidR="0008458B">
              <w:rPr>
                <w:noProof/>
                <w:webHidden/>
              </w:rPr>
              <w:fldChar w:fldCharType="begin"/>
            </w:r>
            <w:r w:rsidR="0008458B">
              <w:rPr>
                <w:noProof/>
                <w:webHidden/>
              </w:rPr>
              <w:instrText xml:space="preserve"> PAGEREF _Toc372190244 \h </w:instrText>
            </w:r>
            <w:r w:rsidR="0008458B">
              <w:rPr>
                <w:noProof/>
                <w:webHidden/>
              </w:rPr>
            </w:r>
            <w:r w:rsidR="0008458B">
              <w:rPr>
                <w:noProof/>
                <w:webHidden/>
              </w:rPr>
              <w:fldChar w:fldCharType="separate"/>
            </w:r>
            <w:r w:rsidR="00C47865">
              <w:rPr>
                <w:noProof/>
                <w:webHidden/>
              </w:rPr>
              <w:t>48</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5" w:history="1">
            <w:r w:rsidR="0008458B" w:rsidRPr="009A1648">
              <w:rPr>
                <w:rStyle w:val="Hyperlink"/>
                <w:noProof/>
              </w:rPr>
              <w:t>3.2</w:t>
            </w:r>
            <w:r w:rsidR="0008458B">
              <w:rPr>
                <w:rFonts w:asciiTheme="minorHAnsi" w:hAnsiTheme="minorHAnsi" w:cstheme="minorBidi"/>
                <w:noProof/>
                <w:lang w:val="en-AU" w:eastAsia="en-AU"/>
              </w:rPr>
              <w:tab/>
            </w:r>
            <w:r w:rsidR="0008458B" w:rsidRPr="009A1648">
              <w:rPr>
                <w:rStyle w:val="Hyperlink"/>
                <w:noProof/>
              </w:rPr>
              <w:t>Activities and impacts</w:t>
            </w:r>
            <w:r w:rsidR="0008458B">
              <w:rPr>
                <w:noProof/>
                <w:webHidden/>
              </w:rPr>
              <w:tab/>
            </w:r>
            <w:r w:rsidR="0008458B">
              <w:rPr>
                <w:noProof/>
                <w:webHidden/>
              </w:rPr>
              <w:fldChar w:fldCharType="begin"/>
            </w:r>
            <w:r w:rsidR="0008458B">
              <w:rPr>
                <w:noProof/>
                <w:webHidden/>
              </w:rPr>
              <w:instrText xml:space="preserve"> PAGEREF _Toc372190245 \h </w:instrText>
            </w:r>
            <w:r w:rsidR="0008458B">
              <w:rPr>
                <w:noProof/>
                <w:webHidden/>
              </w:rPr>
            </w:r>
            <w:r w:rsidR="0008458B">
              <w:rPr>
                <w:noProof/>
                <w:webHidden/>
              </w:rPr>
              <w:fldChar w:fldCharType="separate"/>
            </w:r>
            <w:r w:rsidR="00C47865">
              <w:rPr>
                <w:noProof/>
                <w:webHidden/>
              </w:rPr>
              <w:t>51</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6" w:history="1">
            <w:r w:rsidR="0008458B" w:rsidRPr="009A1648">
              <w:rPr>
                <w:rStyle w:val="Hyperlink"/>
                <w:noProof/>
              </w:rPr>
              <w:t>3.3</w:t>
            </w:r>
            <w:r w:rsidR="0008458B">
              <w:rPr>
                <w:rFonts w:asciiTheme="minorHAnsi" w:hAnsiTheme="minorHAnsi" w:cstheme="minorBidi"/>
                <w:noProof/>
                <w:lang w:val="en-AU" w:eastAsia="en-AU"/>
              </w:rPr>
              <w:tab/>
            </w:r>
            <w:r w:rsidR="0008458B" w:rsidRPr="009A1648">
              <w:rPr>
                <w:rStyle w:val="Hyperlink"/>
                <w:noProof/>
              </w:rPr>
              <w:t>Actual and potential impacts</w:t>
            </w:r>
            <w:r w:rsidR="0008458B">
              <w:rPr>
                <w:noProof/>
                <w:webHidden/>
              </w:rPr>
              <w:tab/>
            </w:r>
            <w:r w:rsidR="0008458B">
              <w:rPr>
                <w:noProof/>
                <w:webHidden/>
              </w:rPr>
              <w:fldChar w:fldCharType="begin"/>
            </w:r>
            <w:r w:rsidR="0008458B">
              <w:rPr>
                <w:noProof/>
                <w:webHidden/>
              </w:rPr>
              <w:instrText xml:space="preserve"> PAGEREF _Toc372190246 \h </w:instrText>
            </w:r>
            <w:r w:rsidR="0008458B">
              <w:rPr>
                <w:noProof/>
                <w:webHidden/>
              </w:rPr>
            </w:r>
            <w:r w:rsidR="0008458B">
              <w:rPr>
                <w:noProof/>
                <w:webHidden/>
              </w:rPr>
              <w:fldChar w:fldCharType="separate"/>
            </w:r>
            <w:r w:rsidR="00C47865">
              <w:rPr>
                <w:noProof/>
                <w:webHidden/>
              </w:rPr>
              <w:t>54</w:t>
            </w:r>
            <w:r w:rsidR="0008458B">
              <w:rPr>
                <w:noProof/>
                <w:webHidden/>
              </w:rPr>
              <w:fldChar w:fldCharType="end"/>
            </w:r>
          </w:hyperlink>
        </w:p>
        <w:p w:rsidR="0008458B" w:rsidRDefault="00CC018D">
          <w:pPr>
            <w:pStyle w:val="TOC1"/>
            <w:tabs>
              <w:tab w:val="right" w:leader="dot" w:pos="9016"/>
            </w:tabs>
            <w:rPr>
              <w:rFonts w:asciiTheme="minorHAnsi" w:hAnsiTheme="minorHAnsi" w:cstheme="minorBidi"/>
              <w:noProof/>
              <w:lang w:val="en-AU" w:eastAsia="en-AU"/>
            </w:rPr>
          </w:pPr>
          <w:hyperlink w:anchor="_Toc372190247" w:history="1">
            <w:r w:rsidR="0008458B" w:rsidRPr="009A1648">
              <w:rPr>
                <w:rStyle w:val="Hyperlink"/>
                <w:noProof/>
              </w:rPr>
              <w:t>PART B: OUTCOMES OF BASIN ASSESSMENT</w:t>
            </w:r>
            <w:r w:rsidR="0008458B">
              <w:rPr>
                <w:noProof/>
                <w:webHidden/>
              </w:rPr>
              <w:tab/>
            </w:r>
            <w:r w:rsidR="0008458B">
              <w:rPr>
                <w:noProof/>
                <w:webHidden/>
              </w:rPr>
              <w:fldChar w:fldCharType="begin"/>
            </w:r>
            <w:r w:rsidR="0008458B">
              <w:rPr>
                <w:noProof/>
                <w:webHidden/>
              </w:rPr>
              <w:instrText xml:space="preserve"> PAGEREF _Toc372190247 \h </w:instrText>
            </w:r>
            <w:r w:rsidR="0008458B">
              <w:rPr>
                <w:noProof/>
                <w:webHidden/>
              </w:rPr>
            </w:r>
            <w:r w:rsidR="0008458B">
              <w:rPr>
                <w:noProof/>
                <w:webHidden/>
              </w:rPr>
              <w:fldChar w:fldCharType="separate"/>
            </w:r>
            <w:r w:rsidR="00C47865">
              <w:rPr>
                <w:noProof/>
                <w:webHidden/>
              </w:rPr>
              <w:t>60</w:t>
            </w:r>
            <w:r w:rsidR="0008458B">
              <w:rPr>
                <w:noProof/>
                <w:webHidden/>
              </w:rPr>
              <w:fldChar w:fldCharType="end"/>
            </w:r>
          </w:hyperlink>
        </w:p>
        <w:p w:rsidR="0008458B" w:rsidRDefault="00CC018D">
          <w:pPr>
            <w:pStyle w:val="TOC2"/>
            <w:tabs>
              <w:tab w:val="left" w:pos="1540"/>
              <w:tab w:val="right" w:leader="dot" w:pos="9016"/>
            </w:tabs>
            <w:rPr>
              <w:rFonts w:asciiTheme="minorHAnsi" w:hAnsiTheme="minorHAnsi" w:cstheme="minorBidi"/>
              <w:noProof/>
              <w:lang w:val="en-AU" w:eastAsia="en-AU"/>
            </w:rPr>
          </w:pPr>
          <w:hyperlink w:anchor="_Toc372190248" w:history="1">
            <w:r w:rsidR="0008458B" w:rsidRPr="009A1648">
              <w:rPr>
                <w:rStyle w:val="Hyperlink"/>
                <w:noProof/>
              </w:rPr>
              <w:t>Chapter 4:</w:t>
            </w:r>
            <w:r w:rsidR="0008458B">
              <w:rPr>
                <w:rFonts w:asciiTheme="minorHAnsi" w:hAnsiTheme="minorHAnsi" w:cstheme="minorBidi"/>
                <w:noProof/>
                <w:lang w:val="en-AU" w:eastAsia="en-AU"/>
              </w:rPr>
              <w:tab/>
            </w:r>
            <w:r w:rsidR="0008458B" w:rsidRPr="009A1648">
              <w:rPr>
                <w:rStyle w:val="Hyperlink"/>
                <w:noProof/>
              </w:rPr>
              <w:t>Projected condition of Great Barrier Reef catchment values</w:t>
            </w:r>
            <w:r w:rsidR="0008458B">
              <w:rPr>
                <w:noProof/>
                <w:webHidden/>
              </w:rPr>
              <w:tab/>
            </w:r>
            <w:r w:rsidR="0008458B">
              <w:rPr>
                <w:noProof/>
                <w:webHidden/>
              </w:rPr>
              <w:fldChar w:fldCharType="begin"/>
            </w:r>
            <w:r w:rsidR="0008458B">
              <w:rPr>
                <w:noProof/>
                <w:webHidden/>
              </w:rPr>
              <w:instrText xml:space="preserve"> PAGEREF _Toc372190248 \h </w:instrText>
            </w:r>
            <w:r w:rsidR="0008458B">
              <w:rPr>
                <w:noProof/>
                <w:webHidden/>
              </w:rPr>
            </w:r>
            <w:r w:rsidR="0008458B">
              <w:rPr>
                <w:noProof/>
                <w:webHidden/>
              </w:rPr>
              <w:fldChar w:fldCharType="separate"/>
            </w:r>
            <w:r w:rsidR="00C47865">
              <w:rPr>
                <w:noProof/>
                <w:webHidden/>
              </w:rPr>
              <w:t>60</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49" w:history="1">
            <w:r w:rsidR="0008458B" w:rsidRPr="009A1648">
              <w:rPr>
                <w:rStyle w:val="Hyperlink"/>
                <w:noProof/>
              </w:rPr>
              <w:t>4.1</w:t>
            </w:r>
            <w:r w:rsidR="0008458B">
              <w:rPr>
                <w:rFonts w:asciiTheme="minorHAnsi" w:hAnsiTheme="minorHAnsi" w:cstheme="minorBidi"/>
                <w:noProof/>
                <w:lang w:val="en-AU" w:eastAsia="en-AU"/>
              </w:rPr>
              <w:tab/>
            </w:r>
            <w:r w:rsidR="0008458B" w:rsidRPr="009A1648">
              <w:rPr>
                <w:rStyle w:val="Hyperlink"/>
                <w:noProof/>
              </w:rPr>
              <w:t>Summary of current state of coastal ecosystems</w:t>
            </w:r>
            <w:r w:rsidR="0008458B">
              <w:rPr>
                <w:noProof/>
                <w:webHidden/>
              </w:rPr>
              <w:tab/>
            </w:r>
            <w:r w:rsidR="0008458B">
              <w:rPr>
                <w:noProof/>
                <w:webHidden/>
              </w:rPr>
              <w:fldChar w:fldCharType="begin"/>
            </w:r>
            <w:r w:rsidR="0008458B">
              <w:rPr>
                <w:noProof/>
                <w:webHidden/>
              </w:rPr>
              <w:instrText xml:space="preserve"> PAGEREF _Toc372190249 \h </w:instrText>
            </w:r>
            <w:r w:rsidR="0008458B">
              <w:rPr>
                <w:noProof/>
                <w:webHidden/>
              </w:rPr>
            </w:r>
            <w:r w:rsidR="0008458B">
              <w:rPr>
                <w:noProof/>
                <w:webHidden/>
              </w:rPr>
              <w:fldChar w:fldCharType="separate"/>
            </w:r>
            <w:r w:rsidR="00C47865">
              <w:rPr>
                <w:noProof/>
                <w:webHidden/>
              </w:rPr>
              <w:t>60</w:t>
            </w:r>
            <w:r w:rsidR="0008458B">
              <w:rPr>
                <w:noProof/>
                <w:webHidden/>
              </w:rPr>
              <w:fldChar w:fldCharType="end"/>
            </w:r>
          </w:hyperlink>
        </w:p>
        <w:p w:rsidR="0008458B" w:rsidRDefault="00CC018D" w:rsidP="0008458B">
          <w:pPr>
            <w:pStyle w:val="TOC3"/>
            <w:tabs>
              <w:tab w:val="left" w:pos="1100"/>
              <w:tab w:val="right" w:leader="dot" w:pos="9016"/>
            </w:tabs>
            <w:ind w:left="1100" w:hanging="660"/>
            <w:rPr>
              <w:rFonts w:asciiTheme="minorHAnsi" w:hAnsiTheme="minorHAnsi" w:cstheme="minorBidi"/>
              <w:noProof/>
              <w:lang w:val="en-AU" w:eastAsia="en-AU"/>
            </w:rPr>
          </w:pPr>
          <w:hyperlink w:anchor="_Toc372190250" w:history="1">
            <w:r w:rsidR="0008458B" w:rsidRPr="009A1648">
              <w:rPr>
                <w:rStyle w:val="Hyperlink"/>
                <w:noProof/>
              </w:rPr>
              <w:t>4.2</w:t>
            </w:r>
            <w:r w:rsidR="0008458B">
              <w:rPr>
                <w:rFonts w:asciiTheme="minorHAnsi" w:hAnsiTheme="minorHAnsi" w:cstheme="minorBidi"/>
                <w:noProof/>
                <w:lang w:val="en-AU" w:eastAsia="en-AU"/>
              </w:rPr>
              <w:tab/>
            </w:r>
            <w:r w:rsidR="0008458B" w:rsidRPr="009A1648">
              <w:rPr>
                <w:rStyle w:val="Hyperlink"/>
                <w:noProof/>
              </w:rPr>
              <w:t>Outline of key current and likely future pressures and impacts on coastal ecosystems in the Mulgrave-Russell basin</w:t>
            </w:r>
            <w:r w:rsidR="0008458B">
              <w:rPr>
                <w:noProof/>
                <w:webHidden/>
              </w:rPr>
              <w:tab/>
            </w:r>
            <w:r w:rsidR="0008458B">
              <w:rPr>
                <w:noProof/>
                <w:webHidden/>
              </w:rPr>
              <w:fldChar w:fldCharType="begin"/>
            </w:r>
            <w:r w:rsidR="0008458B">
              <w:rPr>
                <w:noProof/>
                <w:webHidden/>
              </w:rPr>
              <w:instrText xml:space="preserve"> PAGEREF _Toc372190250 \h </w:instrText>
            </w:r>
            <w:r w:rsidR="0008458B">
              <w:rPr>
                <w:noProof/>
                <w:webHidden/>
              </w:rPr>
            </w:r>
            <w:r w:rsidR="0008458B">
              <w:rPr>
                <w:noProof/>
                <w:webHidden/>
              </w:rPr>
              <w:fldChar w:fldCharType="separate"/>
            </w:r>
            <w:r w:rsidR="00C47865">
              <w:rPr>
                <w:noProof/>
                <w:webHidden/>
              </w:rPr>
              <w:t>61</w:t>
            </w:r>
            <w:r w:rsidR="0008458B">
              <w:rPr>
                <w:noProof/>
                <w:webHidden/>
              </w:rPr>
              <w:fldChar w:fldCharType="end"/>
            </w:r>
          </w:hyperlink>
        </w:p>
        <w:p w:rsidR="0008458B" w:rsidRDefault="00CC018D" w:rsidP="0008458B">
          <w:pPr>
            <w:pStyle w:val="TOC3"/>
            <w:tabs>
              <w:tab w:val="left" w:pos="1100"/>
              <w:tab w:val="right" w:leader="dot" w:pos="9016"/>
            </w:tabs>
            <w:ind w:left="1100" w:hanging="660"/>
            <w:rPr>
              <w:rFonts w:asciiTheme="minorHAnsi" w:hAnsiTheme="minorHAnsi" w:cstheme="minorBidi"/>
              <w:noProof/>
              <w:lang w:val="en-AU" w:eastAsia="en-AU"/>
            </w:rPr>
          </w:pPr>
          <w:hyperlink w:anchor="_Toc372190251" w:history="1">
            <w:r w:rsidR="0008458B" w:rsidRPr="009A1648">
              <w:rPr>
                <w:rStyle w:val="Hyperlink"/>
                <w:noProof/>
                <w:lang w:val="en-GB"/>
              </w:rPr>
              <w:t>4.3</w:t>
            </w:r>
            <w:r w:rsidR="0008458B">
              <w:rPr>
                <w:rFonts w:asciiTheme="minorHAnsi" w:hAnsiTheme="minorHAnsi" w:cstheme="minorBidi"/>
                <w:noProof/>
                <w:lang w:val="en-AU" w:eastAsia="en-AU"/>
              </w:rPr>
              <w:tab/>
            </w:r>
            <w:r w:rsidR="0008458B" w:rsidRPr="009A1648">
              <w:rPr>
                <w:rStyle w:val="Hyperlink"/>
                <w:noProof/>
                <w:lang w:val="en-GB"/>
              </w:rPr>
              <w:t>Current and likely future impacts on coastal ecosystems and likely resultant impacts on the World Heritage Area</w:t>
            </w:r>
            <w:r w:rsidR="0008458B">
              <w:rPr>
                <w:noProof/>
                <w:webHidden/>
              </w:rPr>
              <w:tab/>
            </w:r>
            <w:r w:rsidR="0008458B">
              <w:rPr>
                <w:noProof/>
                <w:webHidden/>
              </w:rPr>
              <w:fldChar w:fldCharType="begin"/>
            </w:r>
            <w:r w:rsidR="0008458B">
              <w:rPr>
                <w:noProof/>
                <w:webHidden/>
              </w:rPr>
              <w:instrText xml:space="preserve"> PAGEREF _Toc372190251 \h </w:instrText>
            </w:r>
            <w:r w:rsidR="0008458B">
              <w:rPr>
                <w:noProof/>
                <w:webHidden/>
              </w:rPr>
            </w:r>
            <w:r w:rsidR="0008458B">
              <w:rPr>
                <w:noProof/>
                <w:webHidden/>
              </w:rPr>
              <w:fldChar w:fldCharType="separate"/>
            </w:r>
            <w:r w:rsidR="00C47865">
              <w:rPr>
                <w:noProof/>
                <w:webHidden/>
              </w:rPr>
              <w:t>66</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52" w:history="1">
            <w:r w:rsidR="0008458B" w:rsidRPr="009A1648">
              <w:rPr>
                <w:rStyle w:val="Hyperlink"/>
                <w:noProof/>
              </w:rPr>
              <w:t>4.4</w:t>
            </w:r>
            <w:r w:rsidR="0008458B">
              <w:rPr>
                <w:rFonts w:asciiTheme="minorHAnsi" w:hAnsiTheme="minorHAnsi" w:cstheme="minorBidi"/>
                <w:noProof/>
                <w:lang w:val="en-AU" w:eastAsia="en-AU"/>
              </w:rPr>
              <w:tab/>
            </w:r>
            <w:r w:rsidR="0008458B" w:rsidRPr="009A1648">
              <w:rPr>
                <w:rStyle w:val="Hyperlink"/>
                <w:noProof/>
              </w:rPr>
              <w:t>Priorities for conservation and restoration</w:t>
            </w:r>
            <w:r w:rsidR="0008458B">
              <w:rPr>
                <w:noProof/>
                <w:webHidden/>
              </w:rPr>
              <w:tab/>
            </w:r>
            <w:r w:rsidR="0008458B">
              <w:rPr>
                <w:noProof/>
                <w:webHidden/>
              </w:rPr>
              <w:fldChar w:fldCharType="begin"/>
            </w:r>
            <w:r w:rsidR="0008458B">
              <w:rPr>
                <w:noProof/>
                <w:webHidden/>
              </w:rPr>
              <w:instrText xml:space="preserve"> PAGEREF _Toc372190252 \h </w:instrText>
            </w:r>
            <w:r w:rsidR="0008458B">
              <w:rPr>
                <w:noProof/>
                <w:webHidden/>
              </w:rPr>
            </w:r>
            <w:r w:rsidR="0008458B">
              <w:rPr>
                <w:noProof/>
                <w:webHidden/>
              </w:rPr>
              <w:fldChar w:fldCharType="separate"/>
            </w:r>
            <w:r w:rsidR="00C47865">
              <w:rPr>
                <w:noProof/>
                <w:webHidden/>
              </w:rPr>
              <w:t>74</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53" w:history="1">
            <w:r w:rsidR="0008458B" w:rsidRPr="009A1648">
              <w:rPr>
                <w:rStyle w:val="Hyperlink"/>
                <w:noProof/>
              </w:rPr>
              <w:t>4.5</w:t>
            </w:r>
            <w:r w:rsidR="0008458B">
              <w:rPr>
                <w:rFonts w:asciiTheme="minorHAnsi" w:hAnsiTheme="minorHAnsi" w:cstheme="minorBidi"/>
                <w:noProof/>
                <w:lang w:val="en-AU" w:eastAsia="en-AU"/>
              </w:rPr>
              <w:tab/>
            </w:r>
            <w:r w:rsidR="0008458B" w:rsidRPr="009A1648">
              <w:rPr>
                <w:rStyle w:val="Hyperlink"/>
                <w:noProof/>
              </w:rPr>
              <w:t>Potential Management Actions</w:t>
            </w:r>
            <w:r w:rsidR="0008458B">
              <w:rPr>
                <w:noProof/>
                <w:webHidden/>
              </w:rPr>
              <w:tab/>
            </w:r>
            <w:r w:rsidR="0008458B">
              <w:rPr>
                <w:noProof/>
                <w:webHidden/>
              </w:rPr>
              <w:fldChar w:fldCharType="begin"/>
            </w:r>
            <w:r w:rsidR="0008458B">
              <w:rPr>
                <w:noProof/>
                <w:webHidden/>
              </w:rPr>
              <w:instrText xml:space="preserve"> PAGEREF _Toc372190253 \h </w:instrText>
            </w:r>
            <w:r w:rsidR="0008458B">
              <w:rPr>
                <w:noProof/>
                <w:webHidden/>
              </w:rPr>
            </w:r>
            <w:r w:rsidR="0008458B">
              <w:rPr>
                <w:noProof/>
                <w:webHidden/>
              </w:rPr>
              <w:fldChar w:fldCharType="separate"/>
            </w:r>
            <w:r w:rsidR="00C47865">
              <w:rPr>
                <w:noProof/>
                <w:webHidden/>
              </w:rPr>
              <w:t>78</w:t>
            </w:r>
            <w:r w:rsidR="0008458B">
              <w:rPr>
                <w:noProof/>
                <w:webHidden/>
              </w:rPr>
              <w:fldChar w:fldCharType="end"/>
            </w:r>
          </w:hyperlink>
        </w:p>
        <w:p w:rsidR="0008458B" w:rsidRDefault="00CC018D">
          <w:pPr>
            <w:pStyle w:val="TOC3"/>
            <w:tabs>
              <w:tab w:val="left" w:pos="1100"/>
              <w:tab w:val="right" w:leader="dot" w:pos="9016"/>
            </w:tabs>
            <w:rPr>
              <w:rFonts w:asciiTheme="minorHAnsi" w:hAnsiTheme="minorHAnsi" w:cstheme="minorBidi"/>
              <w:noProof/>
              <w:lang w:val="en-AU" w:eastAsia="en-AU"/>
            </w:rPr>
          </w:pPr>
          <w:hyperlink w:anchor="_Toc372190254" w:history="1">
            <w:r w:rsidR="0008458B" w:rsidRPr="009A1648">
              <w:rPr>
                <w:rStyle w:val="Hyperlink"/>
                <w:noProof/>
              </w:rPr>
              <w:t>4.6</w:t>
            </w:r>
            <w:r w:rsidR="0008458B">
              <w:rPr>
                <w:rFonts w:asciiTheme="minorHAnsi" w:hAnsiTheme="minorHAnsi" w:cstheme="minorBidi"/>
                <w:noProof/>
                <w:lang w:val="en-AU" w:eastAsia="en-AU"/>
              </w:rPr>
              <w:tab/>
            </w:r>
            <w:r w:rsidR="0008458B" w:rsidRPr="009A1648">
              <w:rPr>
                <w:rStyle w:val="Hyperlink"/>
                <w:noProof/>
              </w:rPr>
              <w:t>Knowledge gaps</w:t>
            </w:r>
            <w:r w:rsidR="0008458B">
              <w:rPr>
                <w:noProof/>
                <w:webHidden/>
              </w:rPr>
              <w:tab/>
            </w:r>
            <w:r w:rsidR="0008458B">
              <w:rPr>
                <w:noProof/>
                <w:webHidden/>
              </w:rPr>
              <w:fldChar w:fldCharType="begin"/>
            </w:r>
            <w:r w:rsidR="0008458B">
              <w:rPr>
                <w:noProof/>
                <w:webHidden/>
              </w:rPr>
              <w:instrText xml:space="preserve"> PAGEREF _Toc372190254 \h </w:instrText>
            </w:r>
            <w:r w:rsidR="0008458B">
              <w:rPr>
                <w:noProof/>
                <w:webHidden/>
              </w:rPr>
            </w:r>
            <w:r w:rsidR="0008458B">
              <w:rPr>
                <w:noProof/>
                <w:webHidden/>
              </w:rPr>
              <w:fldChar w:fldCharType="separate"/>
            </w:r>
            <w:r w:rsidR="00C47865">
              <w:rPr>
                <w:noProof/>
                <w:webHidden/>
              </w:rPr>
              <w:t>78</w:t>
            </w:r>
            <w:r w:rsidR="0008458B">
              <w:rPr>
                <w:noProof/>
                <w:webHidden/>
              </w:rPr>
              <w:fldChar w:fldCharType="end"/>
            </w:r>
          </w:hyperlink>
        </w:p>
        <w:p w:rsidR="0008458B" w:rsidRDefault="00CC018D">
          <w:pPr>
            <w:pStyle w:val="TOC1"/>
            <w:tabs>
              <w:tab w:val="right" w:leader="dot" w:pos="9016"/>
            </w:tabs>
            <w:rPr>
              <w:rFonts w:asciiTheme="minorHAnsi" w:hAnsiTheme="minorHAnsi" w:cstheme="minorBidi"/>
              <w:noProof/>
              <w:lang w:val="en-AU" w:eastAsia="en-AU"/>
            </w:rPr>
          </w:pPr>
          <w:hyperlink w:anchor="_Toc372190255" w:history="1">
            <w:r w:rsidR="0008458B" w:rsidRPr="009A1648">
              <w:rPr>
                <w:rStyle w:val="Hyperlink"/>
                <w:noProof/>
              </w:rPr>
              <w:t>REFERENCES</w:t>
            </w:r>
            <w:r w:rsidR="0008458B">
              <w:rPr>
                <w:noProof/>
                <w:webHidden/>
              </w:rPr>
              <w:tab/>
            </w:r>
            <w:r w:rsidR="0008458B">
              <w:rPr>
                <w:noProof/>
                <w:webHidden/>
              </w:rPr>
              <w:fldChar w:fldCharType="begin"/>
            </w:r>
            <w:r w:rsidR="0008458B">
              <w:rPr>
                <w:noProof/>
                <w:webHidden/>
              </w:rPr>
              <w:instrText xml:space="preserve"> PAGEREF _Toc372190255 \h </w:instrText>
            </w:r>
            <w:r w:rsidR="0008458B">
              <w:rPr>
                <w:noProof/>
                <w:webHidden/>
              </w:rPr>
            </w:r>
            <w:r w:rsidR="0008458B">
              <w:rPr>
                <w:noProof/>
                <w:webHidden/>
              </w:rPr>
              <w:fldChar w:fldCharType="separate"/>
            </w:r>
            <w:r w:rsidR="00C47865">
              <w:rPr>
                <w:noProof/>
                <w:webHidden/>
              </w:rPr>
              <w:t>79</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56" w:history="1">
            <w:r w:rsidR="0008458B" w:rsidRPr="009A1648">
              <w:rPr>
                <w:rStyle w:val="Hyperlink"/>
                <w:noProof/>
              </w:rPr>
              <w:t>Appendix A – Field Assessment Template</w:t>
            </w:r>
            <w:r w:rsidR="0008458B">
              <w:rPr>
                <w:noProof/>
                <w:webHidden/>
              </w:rPr>
              <w:tab/>
            </w:r>
            <w:r w:rsidR="0008458B">
              <w:rPr>
                <w:noProof/>
                <w:webHidden/>
              </w:rPr>
              <w:fldChar w:fldCharType="begin"/>
            </w:r>
            <w:r w:rsidR="0008458B">
              <w:rPr>
                <w:noProof/>
                <w:webHidden/>
              </w:rPr>
              <w:instrText xml:space="preserve"> PAGEREF _Toc372190256 \h </w:instrText>
            </w:r>
            <w:r w:rsidR="0008458B">
              <w:rPr>
                <w:noProof/>
                <w:webHidden/>
              </w:rPr>
            </w:r>
            <w:r w:rsidR="0008458B">
              <w:rPr>
                <w:noProof/>
                <w:webHidden/>
              </w:rPr>
              <w:fldChar w:fldCharType="separate"/>
            </w:r>
            <w:r w:rsidR="00C47865">
              <w:rPr>
                <w:noProof/>
                <w:webHidden/>
              </w:rPr>
              <w:t>84</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57" w:history="1">
            <w:r w:rsidR="0008458B" w:rsidRPr="009A1648">
              <w:rPr>
                <w:rStyle w:val="Hyperlink"/>
                <w:noProof/>
              </w:rPr>
              <w:t xml:space="preserve">Appendix B – </w:t>
            </w:r>
            <w:r w:rsidR="0008458B" w:rsidRPr="009A1648">
              <w:rPr>
                <w:rStyle w:val="Hyperlink"/>
                <w:noProof/>
                <w:lang w:val="en-GB"/>
              </w:rPr>
              <w:t>Key terminology used in this report</w:t>
            </w:r>
            <w:r w:rsidR="0008458B">
              <w:rPr>
                <w:noProof/>
                <w:webHidden/>
              </w:rPr>
              <w:tab/>
            </w:r>
            <w:r w:rsidR="0008458B">
              <w:rPr>
                <w:noProof/>
                <w:webHidden/>
              </w:rPr>
              <w:fldChar w:fldCharType="begin"/>
            </w:r>
            <w:r w:rsidR="0008458B">
              <w:rPr>
                <w:noProof/>
                <w:webHidden/>
              </w:rPr>
              <w:instrText xml:space="preserve"> PAGEREF _Toc372190257 \h </w:instrText>
            </w:r>
            <w:r w:rsidR="0008458B">
              <w:rPr>
                <w:noProof/>
                <w:webHidden/>
              </w:rPr>
            </w:r>
            <w:r w:rsidR="0008458B">
              <w:rPr>
                <w:noProof/>
                <w:webHidden/>
              </w:rPr>
              <w:fldChar w:fldCharType="separate"/>
            </w:r>
            <w:r w:rsidR="00C47865">
              <w:rPr>
                <w:noProof/>
                <w:webHidden/>
              </w:rPr>
              <w:t>85</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58" w:history="1">
            <w:r w:rsidR="0008458B" w:rsidRPr="009A1648">
              <w:rPr>
                <w:rStyle w:val="Hyperlink"/>
                <w:noProof/>
              </w:rPr>
              <w:t>Appendix C – Values and their elements that underpin matters of national environmental significance</w:t>
            </w:r>
            <w:r w:rsidR="0008458B">
              <w:rPr>
                <w:noProof/>
                <w:webHidden/>
              </w:rPr>
              <w:tab/>
            </w:r>
            <w:r w:rsidR="0008458B">
              <w:rPr>
                <w:noProof/>
                <w:webHidden/>
              </w:rPr>
              <w:fldChar w:fldCharType="begin"/>
            </w:r>
            <w:r w:rsidR="0008458B">
              <w:rPr>
                <w:noProof/>
                <w:webHidden/>
              </w:rPr>
              <w:instrText xml:space="preserve"> PAGEREF _Toc372190258 \h </w:instrText>
            </w:r>
            <w:r w:rsidR="0008458B">
              <w:rPr>
                <w:noProof/>
                <w:webHidden/>
              </w:rPr>
            </w:r>
            <w:r w:rsidR="0008458B">
              <w:rPr>
                <w:noProof/>
                <w:webHidden/>
              </w:rPr>
              <w:fldChar w:fldCharType="separate"/>
            </w:r>
            <w:r w:rsidR="00C47865">
              <w:rPr>
                <w:noProof/>
                <w:webHidden/>
              </w:rPr>
              <w:t>86</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59" w:history="1">
            <w:r w:rsidR="0008458B" w:rsidRPr="009A1648">
              <w:rPr>
                <w:rStyle w:val="Hyperlink"/>
                <w:noProof/>
              </w:rPr>
              <w:t>Appendix D – Threatened species of the Mulgrave-Russell basin</w:t>
            </w:r>
            <w:r w:rsidR="0008458B">
              <w:rPr>
                <w:noProof/>
                <w:webHidden/>
              </w:rPr>
              <w:tab/>
            </w:r>
            <w:r w:rsidR="0008458B">
              <w:rPr>
                <w:noProof/>
                <w:webHidden/>
              </w:rPr>
              <w:fldChar w:fldCharType="begin"/>
            </w:r>
            <w:r w:rsidR="0008458B">
              <w:rPr>
                <w:noProof/>
                <w:webHidden/>
              </w:rPr>
              <w:instrText xml:space="preserve"> PAGEREF _Toc372190259 \h </w:instrText>
            </w:r>
            <w:r w:rsidR="0008458B">
              <w:rPr>
                <w:noProof/>
                <w:webHidden/>
              </w:rPr>
            </w:r>
            <w:r w:rsidR="0008458B">
              <w:rPr>
                <w:noProof/>
                <w:webHidden/>
              </w:rPr>
              <w:fldChar w:fldCharType="separate"/>
            </w:r>
            <w:r w:rsidR="00C47865">
              <w:rPr>
                <w:noProof/>
                <w:webHidden/>
              </w:rPr>
              <w:t>92</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60" w:history="1">
            <w:r w:rsidR="0008458B" w:rsidRPr="009A1648">
              <w:rPr>
                <w:rStyle w:val="Hyperlink"/>
                <w:noProof/>
              </w:rPr>
              <w:t>Appendix E – Migratory species of the Mulgrave-Russell basin</w:t>
            </w:r>
            <w:r w:rsidR="0008458B">
              <w:rPr>
                <w:noProof/>
                <w:webHidden/>
              </w:rPr>
              <w:tab/>
            </w:r>
            <w:r w:rsidR="0008458B">
              <w:rPr>
                <w:noProof/>
                <w:webHidden/>
              </w:rPr>
              <w:fldChar w:fldCharType="begin"/>
            </w:r>
            <w:r w:rsidR="0008458B">
              <w:rPr>
                <w:noProof/>
                <w:webHidden/>
              </w:rPr>
              <w:instrText xml:space="preserve"> PAGEREF _Toc372190260 \h </w:instrText>
            </w:r>
            <w:r w:rsidR="0008458B">
              <w:rPr>
                <w:noProof/>
                <w:webHidden/>
              </w:rPr>
            </w:r>
            <w:r w:rsidR="0008458B">
              <w:rPr>
                <w:noProof/>
                <w:webHidden/>
              </w:rPr>
              <w:fldChar w:fldCharType="separate"/>
            </w:r>
            <w:r w:rsidR="00C47865">
              <w:rPr>
                <w:noProof/>
                <w:webHidden/>
              </w:rPr>
              <w:t>94</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61" w:history="1">
            <w:r w:rsidR="0008458B" w:rsidRPr="009A1648">
              <w:rPr>
                <w:rStyle w:val="Hyperlink"/>
                <w:noProof/>
              </w:rPr>
              <w:t>Appendix F – Ecological processes</w:t>
            </w:r>
            <w:r w:rsidR="0008458B">
              <w:rPr>
                <w:noProof/>
                <w:webHidden/>
              </w:rPr>
              <w:tab/>
            </w:r>
            <w:r w:rsidR="0008458B">
              <w:rPr>
                <w:noProof/>
                <w:webHidden/>
              </w:rPr>
              <w:fldChar w:fldCharType="begin"/>
            </w:r>
            <w:r w:rsidR="0008458B">
              <w:rPr>
                <w:noProof/>
                <w:webHidden/>
              </w:rPr>
              <w:instrText xml:space="preserve"> PAGEREF _Toc372190261 \h </w:instrText>
            </w:r>
            <w:r w:rsidR="0008458B">
              <w:rPr>
                <w:noProof/>
                <w:webHidden/>
              </w:rPr>
            </w:r>
            <w:r w:rsidR="0008458B">
              <w:rPr>
                <w:noProof/>
                <w:webHidden/>
              </w:rPr>
              <w:fldChar w:fldCharType="separate"/>
            </w:r>
            <w:r w:rsidR="00C47865">
              <w:rPr>
                <w:noProof/>
                <w:webHidden/>
              </w:rPr>
              <w:t>96</w:t>
            </w:r>
            <w:r w:rsidR="0008458B">
              <w:rPr>
                <w:noProof/>
                <w:webHidden/>
              </w:rPr>
              <w:fldChar w:fldCharType="end"/>
            </w:r>
          </w:hyperlink>
        </w:p>
        <w:p w:rsidR="0008458B" w:rsidRDefault="00CC018D">
          <w:pPr>
            <w:pStyle w:val="TOC2"/>
            <w:tabs>
              <w:tab w:val="right" w:leader="dot" w:pos="9016"/>
            </w:tabs>
            <w:rPr>
              <w:rFonts w:asciiTheme="minorHAnsi" w:hAnsiTheme="minorHAnsi" w:cstheme="minorBidi"/>
              <w:noProof/>
              <w:lang w:val="en-AU" w:eastAsia="en-AU"/>
            </w:rPr>
          </w:pPr>
          <w:hyperlink w:anchor="_Toc372190262" w:history="1">
            <w:r w:rsidR="0008458B" w:rsidRPr="009A1648">
              <w:rPr>
                <w:rStyle w:val="Hyperlink"/>
                <w:noProof/>
              </w:rPr>
              <w:t>Appendix G – Mulgrave-Russell basin water quality report</w:t>
            </w:r>
            <w:r w:rsidR="0008458B">
              <w:rPr>
                <w:noProof/>
                <w:webHidden/>
              </w:rPr>
              <w:tab/>
            </w:r>
            <w:r w:rsidR="0008458B">
              <w:rPr>
                <w:noProof/>
                <w:webHidden/>
              </w:rPr>
              <w:fldChar w:fldCharType="begin"/>
            </w:r>
            <w:r w:rsidR="0008458B">
              <w:rPr>
                <w:noProof/>
                <w:webHidden/>
              </w:rPr>
              <w:instrText xml:space="preserve"> PAGEREF _Toc372190262 \h </w:instrText>
            </w:r>
            <w:r w:rsidR="0008458B">
              <w:rPr>
                <w:noProof/>
                <w:webHidden/>
              </w:rPr>
            </w:r>
            <w:r w:rsidR="0008458B">
              <w:rPr>
                <w:noProof/>
                <w:webHidden/>
              </w:rPr>
              <w:fldChar w:fldCharType="separate"/>
            </w:r>
            <w:r w:rsidR="00C47865">
              <w:rPr>
                <w:noProof/>
                <w:webHidden/>
              </w:rPr>
              <w:t>101</w:t>
            </w:r>
            <w:r w:rsidR="0008458B">
              <w:rPr>
                <w:noProof/>
                <w:webHidden/>
              </w:rPr>
              <w:fldChar w:fldCharType="end"/>
            </w:r>
          </w:hyperlink>
        </w:p>
        <w:p w:rsidR="009A6528" w:rsidRDefault="009A6528">
          <w:r>
            <w:rPr>
              <w:b/>
              <w:bCs/>
              <w:noProof/>
            </w:rPr>
            <w:fldChar w:fldCharType="end"/>
          </w:r>
        </w:p>
      </w:sdtContent>
    </w:sdt>
    <w:p w:rsidR="00D96A08" w:rsidRDefault="00D96A08" w:rsidP="00E11EDB"/>
    <w:p w:rsidR="005540D6" w:rsidRDefault="005540D6">
      <w:pPr>
        <w:sectPr w:rsidR="005540D6" w:rsidSect="0040272B">
          <w:headerReference w:type="default" r:id="rId16"/>
          <w:footerReference w:type="default" r:id="rId17"/>
          <w:pgSz w:w="11906" w:h="16838"/>
          <w:pgMar w:top="1440" w:right="1440" w:bottom="1440" w:left="1440" w:header="709" w:footer="709" w:gutter="0"/>
          <w:pgNumType w:fmt="lowerRoman" w:start="1"/>
          <w:cols w:space="708"/>
          <w:docGrid w:linePitch="360"/>
        </w:sectPr>
      </w:pPr>
    </w:p>
    <w:p w:rsidR="003063BC" w:rsidRPr="00D95EB9" w:rsidRDefault="003063BC" w:rsidP="00D95EB9">
      <w:pPr>
        <w:pStyle w:val="Heading1"/>
      </w:pPr>
      <w:bookmarkStart w:id="0" w:name="_Toc372190225"/>
      <w:r w:rsidRPr="00D95EB9">
        <w:lastRenderedPageBreak/>
        <w:t>EXECUTIVE SUMMARY</w:t>
      </w:r>
      <w:bookmarkEnd w:id="0"/>
    </w:p>
    <w:p w:rsidR="00D96A08" w:rsidRPr="00D95EB9" w:rsidRDefault="00D96A08" w:rsidP="00D95EB9">
      <w:pPr>
        <w:pStyle w:val="Heading2"/>
      </w:pPr>
      <w:bookmarkStart w:id="1" w:name="_Toc372190226"/>
      <w:r w:rsidRPr="00D95EB9">
        <w:t>Context</w:t>
      </w:r>
      <w:bookmarkEnd w:id="1"/>
    </w:p>
    <w:p w:rsidR="00CC018D" w:rsidRDefault="00D95EB9" w:rsidP="00D95EB9">
      <w:r>
        <w:t xml:space="preserve">A healthy and resilient Great Barrier Reef World Heritage Area (the World Heritage Area) is reliant upon the ecological integrity of the adjacent Great Barrier Reef catchment and its coastal ecosystems. </w:t>
      </w:r>
    </w:p>
    <w:p w:rsidR="007673BA" w:rsidRPr="007673BA" w:rsidRDefault="007673BA" w:rsidP="007673BA">
      <w:pPr>
        <w:spacing w:after="0"/>
        <w:rPr>
          <w:rFonts w:eastAsiaTheme="majorEastAsia"/>
        </w:rPr>
      </w:pPr>
      <w:r w:rsidRPr="007673BA">
        <w:rPr>
          <w:rFonts w:eastAsiaTheme="majorEastAsia"/>
        </w:rPr>
        <w:t xml:space="preserve">The Mulgrave-Russell basin provides habitat for many important marine, estuarine, freshwater and terrestrial species with lifecycles that have connections to the World Heritage Area. The coastal ecosystems in the basin also provide a range of </w:t>
      </w:r>
      <w:r w:rsidR="00D95EB9">
        <w:rPr>
          <w:rFonts w:eastAsiaTheme="majorEastAsia"/>
        </w:rPr>
        <w:t>ecological functions</w:t>
      </w:r>
      <w:r w:rsidRPr="007673BA">
        <w:rPr>
          <w:rFonts w:eastAsiaTheme="majorEastAsia"/>
        </w:rPr>
        <w:t xml:space="preserve"> that support the health and resilience of the marine environment. </w:t>
      </w:r>
    </w:p>
    <w:p w:rsidR="007673BA" w:rsidRPr="007673BA" w:rsidRDefault="007673BA" w:rsidP="007673BA">
      <w:pPr>
        <w:spacing w:after="0"/>
        <w:rPr>
          <w:rFonts w:eastAsiaTheme="majorEastAsia"/>
        </w:rPr>
      </w:pPr>
    </w:p>
    <w:p w:rsidR="007673BA" w:rsidRPr="007673BA" w:rsidRDefault="007673BA" w:rsidP="007673BA">
      <w:pPr>
        <w:spacing w:after="0"/>
        <w:rPr>
          <w:rFonts w:eastAsiaTheme="majorEastAsia"/>
        </w:rPr>
      </w:pPr>
      <w:r w:rsidRPr="007673BA">
        <w:rPr>
          <w:rFonts w:eastAsiaTheme="majorEastAsia"/>
        </w:rPr>
        <w:t xml:space="preserve">Within the marine environment, coastal waters provide high value marine areas including </w:t>
      </w:r>
      <w:r w:rsidR="006C0985">
        <w:rPr>
          <w:rFonts w:eastAsiaTheme="majorEastAsia"/>
        </w:rPr>
        <w:t xml:space="preserve">around </w:t>
      </w:r>
      <w:r w:rsidRPr="007673BA">
        <w:rPr>
          <w:rFonts w:eastAsiaTheme="majorEastAsia"/>
        </w:rPr>
        <w:t>islands and inshore coral reefs. To protect representations of these areas, there are many coastal and inshore Marine National Par</w:t>
      </w:r>
      <w:r w:rsidR="00D95EB9">
        <w:rPr>
          <w:rFonts w:eastAsiaTheme="majorEastAsia"/>
        </w:rPr>
        <w:t>k Zones adjacent to this basin.</w:t>
      </w:r>
    </w:p>
    <w:p w:rsidR="007673BA" w:rsidRPr="007673BA" w:rsidRDefault="007673BA" w:rsidP="007673BA">
      <w:pPr>
        <w:spacing w:after="0"/>
        <w:rPr>
          <w:rFonts w:cstheme="minorBidi"/>
        </w:rPr>
      </w:pPr>
    </w:p>
    <w:p w:rsidR="007673BA" w:rsidRPr="007673BA" w:rsidRDefault="007673BA" w:rsidP="007673BA">
      <w:pPr>
        <w:spacing w:after="0"/>
        <w:rPr>
          <w:rFonts w:cstheme="minorBidi"/>
        </w:rPr>
      </w:pPr>
      <w:r w:rsidRPr="007673BA">
        <w:rPr>
          <w:rFonts w:cstheme="minorBidi"/>
        </w:rPr>
        <w:t>This Report is part of a series of similar reports investigating the nature, condition, connectivity and management of coastal ecosystems within basins that form the catchment of the World Heritage Area.</w:t>
      </w:r>
      <w:r w:rsidRPr="007673BA" w:rsidDel="0049585F">
        <w:rPr>
          <w:rFonts w:cstheme="minorBidi"/>
        </w:rPr>
        <w:t xml:space="preserve"> </w:t>
      </w:r>
      <w:r w:rsidRPr="007673BA">
        <w:rPr>
          <w:rFonts w:cstheme="minorBidi"/>
        </w:rPr>
        <w:t>The purpose of this Report on th</w:t>
      </w:r>
      <w:r w:rsidR="00D95EB9">
        <w:rPr>
          <w:rFonts w:cstheme="minorBidi"/>
        </w:rPr>
        <w:t xml:space="preserve">e Mulgrave-Russell </w:t>
      </w:r>
      <w:r w:rsidR="006C0985">
        <w:rPr>
          <w:rFonts w:cstheme="minorBidi"/>
        </w:rPr>
        <w:t>b</w:t>
      </w:r>
      <w:r w:rsidR="00D95EB9">
        <w:rPr>
          <w:rFonts w:cstheme="minorBidi"/>
        </w:rPr>
        <w:t>asin is to:</w:t>
      </w:r>
    </w:p>
    <w:p w:rsidR="007673BA" w:rsidRPr="007673BA" w:rsidRDefault="007673BA" w:rsidP="007673BA">
      <w:pPr>
        <w:spacing w:after="0"/>
        <w:rPr>
          <w:rFonts w:cstheme="minorBidi"/>
        </w:rPr>
      </w:pPr>
    </w:p>
    <w:p w:rsidR="007673BA" w:rsidRPr="007673BA" w:rsidRDefault="00E263F1" w:rsidP="00830B4B">
      <w:pPr>
        <w:numPr>
          <w:ilvl w:val="0"/>
          <w:numId w:val="17"/>
        </w:numPr>
        <w:spacing w:after="0"/>
        <w:contextualSpacing/>
        <w:rPr>
          <w:rFonts w:cstheme="minorBidi"/>
        </w:rPr>
      </w:pPr>
      <w:r>
        <w:rPr>
          <w:rFonts w:cstheme="minorBidi"/>
        </w:rPr>
        <w:t>R</w:t>
      </w:r>
      <w:r w:rsidR="007673BA" w:rsidRPr="007673BA">
        <w:rPr>
          <w:rFonts w:cstheme="minorBidi"/>
        </w:rPr>
        <w:t>eview coastal ecosystems in the basin, assess their state and consider the pressures that they are facing now, and into the future</w:t>
      </w:r>
      <w:r w:rsidR="006C0985">
        <w:rPr>
          <w:rFonts w:cstheme="minorBidi"/>
        </w:rPr>
        <w:t>.</w:t>
      </w:r>
    </w:p>
    <w:p w:rsidR="007673BA" w:rsidRPr="007673BA" w:rsidRDefault="00E263F1" w:rsidP="00830B4B">
      <w:pPr>
        <w:numPr>
          <w:ilvl w:val="0"/>
          <w:numId w:val="17"/>
        </w:numPr>
        <w:spacing w:after="0"/>
        <w:contextualSpacing/>
        <w:rPr>
          <w:rFonts w:cstheme="minorBidi"/>
        </w:rPr>
      </w:pPr>
      <w:r>
        <w:rPr>
          <w:rFonts w:cstheme="minorBidi"/>
        </w:rPr>
        <w:t>U</w:t>
      </w:r>
      <w:r w:rsidR="007673BA" w:rsidRPr="007673BA">
        <w:rPr>
          <w:rFonts w:cstheme="minorBidi"/>
        </w:rPr>
        <w:t xml:space="preserve">nderstand the connections between coastal ecosystems and the World Heritage Area, and how changes to these connections are impacting on the </w:t>
      </w:r>
      <w:r w:rsidR="00707BF5">
        <w:rPr>
          <w:rFonts w:cstheme="minorBidi"/>
        </w:rPr>
        <w:t>ecological functions</w:t>
      </w:r>
      <w:r w:rsidR="007673BA" w:rsidRPr="007673BA">
        <w:rPr>
          <w:rFonts w:cstheme="minorBidi"/>
        </w:rPr>
        <w:t xml:space="preserve"> they provide to the Great Barrier Reef</w:t>
      </w:r>
      <w:r w:rsidR="006C0985">
        <w:rPr>
          <w:rFonts w:cstheme="minorBidi"/>
        </w:rPr>
        <w:t>.</w:t>
      </w:r>
    </w:p>
    <w:p w:rsidR="007673BA" w:rsidRPr="007673BA" w:rsidRDefault="00E263F1" w:rsidP="00830B4B">
      <w:pPr>
        <w:numPr>
          <w:ilvl w:val="0"/>
          <w:numId w:val="17"/>
        </w:numPr>
        <w:spacing w:after="0"/>
        <w:contextualSpacing/>
        <w:rPr>
          <w:rFonts w:cstheme="minorBidi"/>
        </w:rPr>
      </w:pPr>
      <w:r>
        <w:rPr>
          <w:rFonts w:cstheme="minorBidi"/>
        </w:rPr>
        <w:t>E</w:t>
      </w:r>
      <w:r w:rsidR="007673BA" w:rsidRPr="007673BA">
        <w:rPr>
          <w:rFonts w:cstheme="minorBidi"/>
        </w:rPr>
        <w:t>mpower communities and stakeholders by providing information that can support on-ground actions</w:t>
      </w:r>
      <w:r w:rsidR="006C0985">
        <w:rPr>
          <w:rFonts w:cstheme="minorBidi"/>
        </w:rPr>
        <w:t>.</w:t>
      </w:r>
      <w:r w:rsidR="007673BA" w:rsidRPr="007673BA">
        <w:rPr>
          <w:rFonts w:cstheme="minorBidi"/>
        </w:rPr>
        <w:t xml:space="preserve"> </w:t>
      </w:r>
    </w:p>
    <w:p w:rsidR="007673BA" w:rsidRPr="007673BA" w:rsidRDefault="007673BA" w:rsidP="007673BA">
      <w:pPr>
        <w:spacing w:after="0"/>
        <w:ind w:left="709" w:hanging="283"/>
        <w:rPr>
          <w:rFonts w:cstheme="minorBidi"/>
        </w:rPr>
      </w:pPr>
    </w:p>
    <w:p w:rsidR="007673BA" w:rsidRDefault="007673BA" w:rsidP="007673BA">
      <w:pPr>
        <w:spacing w:after="240"/>
        <w:rPr>
          <w:rFonts w:cstheme="minorBidi"/>
          <w:lang w:val="en-GB"/>
        </w:rPr>
      </w:pPr>
      <w:r w:rsidRPr="007673BA">
        <w:rPr>
          <w:rFonts w:cstheme="minorBidi"/>
          <w:lang w:val="en-GB"/>
        </w:rPr>
        <w:t xml:space="preserve">Maps shown in this basin assessment were derived from a range of data sources, and should only be used as a guide. </w:t>
      </w:r>
    </w:p>
    <w:p w:rsidR="007673BA" w:rsidRPr="007673BA" w:rsidRDefault="007673BA" w:rsidP="00D95EB9">
      <w:pPr>
        <w:pStyle w:val="Heading2"/>
        <w:rPr>
          <w:lang w:val="en-GB"/>
        </w:rPr>
      </w:pPr>
      <w:bookmarkStart w:id="2" w:name="_Toc372190227"/>
      <w:r w:rsidRPr="007673BA">
        <w:rPr>
          <w:lang w:val="en-GB"/>
        </w:rPr>
        <w:t xml:space="preserve">The </w:t>
      </w:r>
      <w:proofErr w:type="spellStart"/>
      <w:r w:rsidRPr="007673BA">
        <w:rPr>
          <w:lang w:val="en-GB"/>
        </w:rPr>
        <w:t>Mulgrave</w:t>
      </w:r>
      <w:proofErr w:type="spellEnd"/>
      <w:r w:rsidRPr="007673BA">
        <w:rPr>
          <w:lang w:val="en-GB"/>
        </w:rPr>
        <w:t>-Russell basin</w:t>
      </w:r>
      <w:bookmarkEnd w:id="2"/>
    </w:p>
    <w:p w:rsidR="007673BA" w:rsidRDefault="007673BA" w:rsidP="007673BA">
      <w:r w:rsidRPr="00E11EDB">
        <w:t>The Mulgrave</w:t>
      </w:r>
      <w:r>
        <w:t>-</w:t>
      </w:r>
      <w:r w:rsidRPr="00E11EDB">
        <w:t>Russell basin</w:t>
      </w:r>
      <w:r>
        <w:t xml:space="preserve"> covers an area of 198,197 hectares and is situated in the Wet Tropics region.</w:t>
      </w:r>
      <w:r w:rsidRPr="00E11EDB">
        <w:t xml:space="preserve"> </w:t>
      </w:r>
      <w:r>
        <w:t>It has</w:t>
      </w:r>
      <w:r w:rsidRPr="00E11EDB">
        <w:t xml:space="preserve"> significant natural assets and is home to (and used by) many important marine, estuarine, freshwater</w:t>
      </w:r>
      <w:r>
        <w:t>,</w:t>
      </w:r>
      <w:r w:rsidRPr="00E11EDB">
        <w:t xml:space="preserve"> and terrestrial species with connections to the Great Barrier Reef. The basin is unique in that it lies between two World Heritage Areas – the Wet Tropics World Heritage Area and the Great Barrier Reef World Heritage Area</w:t>
      </w:r>
      <w:r>
        <w:t xml:space="preserve"> (World Heritage Area)</w:t>
      </w:r>
      <w:r w:rsidRPr="00E11EDB">
        <w:t xml:space="preserve">. The stream and river systems that link these two </w:t>
      </w:r>
      <w:r w:rsidR="00E263F1">
        <w:t>w</w:t>
      </w:r>
      <w:r w:rsidRPr="00E11EDB">
        <w:t xml:space="preserve">orld </w:t>
      </w:r>
      <w:r w:rsidR="00E263F1">
        <w:t>h</w:t>
      </w:r>
      <w:r w:rsidRPr="00E11EDB">
        <w:t xml:space="preserve">eritage </w:t>
      </w:r>
      <w:r w:rsidR="00E263F1">
        <w:t>a</w:t>
      </w:r>
      <w:r w:rsidRPr="00E11EDB">
        <w:t>reas house some of the highest fish diversity in Australia, with two thirds</w:t>
      </w:r>
      <w:r w:rsidRPr="004E679D">
        <w:t xml:space="preserve"> of the continent</w:t>
      </w:r>
      <w:r>
        <w:t>’</w:t>
      </w:r>
      <w:r w:rsidRPr="004E679D">
        <w:t>s genera and 40 per cent of the species</w:t>
      </w:r>
      <w:r>
        <w:t>.</w:t>
      </w:r>
      <w:r>
        <w:fldChar w:fldCharType="begin"/>
      </w:r>
      <w:r>
        <w:instrText>ADDIN RW.CITE{{20272 Pusey,B.J. 1996}}</w:instrText>
      </w:r>
      <w:r>
        <w:fldChar w:fldCharType="separate"/>
      </w:r>
      <w:r w:rsidR="00957467" w:rsidRPr="00957467">
        <w:rPr>
          <w:rFonts w:eastAsia="Times New Roman"/>
          <w:vertAlign w:val="superscript"/>
        </w:rPr>
        <w:t>1</w:t>
      </w:r>
      <w:r>
        <w:fldChar w:fldCharType="end"/>
      </w:r>
      <w:r>
        <w:t xml:space="preserve"> </w:t>
      </w:r>
      <w:r w:rsidRPr="004E679D">
        <w:t xml:space="preserve">There </w:t>
      </w:r>
      <w:r w:rsidR="00E263F1" w:rsidRPr="004E679D">
        <w:t>ha</w:t>
      </w:r>
      <w:r w:rsidR="00E263F1">
        <w:t>s</w:t>
      </w:r>
      <w:r w:rsidRPr="004E679D">
        <w:t xml:space="preserve"> been recent discoveries of new species and at least nine endemic species occur here. </w:t>
      </w:r>
      <w:r>
        <w:t>Maintaining good in-stream water quality in this basin is therefore of utmost importance.</w:t>
      </w:r>
    </w:p>
    <w:p w:rsidR="00D96A08" w:rsidRPr="003063BC" w:rsidRDefault="00D96A08" w:rsidP="00D95EB9">
      <w:pPr>
        <w:pStyle w:val="Heading2"/>
      </w:pPr>
      <w:bookmarkStart w:id="3" w:name="_Toc372190228"/>
      <w:r w:rsidRPr="003063BC">
        <w:lastRenderedPageBreak/>
        <w:t>Key issues</w:t>
      </w:r>
      <w:bookmarkEnd w:id="3"/>
    </w:p>
    <w:p w:rsidR="00D96A08" w:rsidRDefault="00D96A08" w:rsidP="00D96A08">
      <w:r>
        <w:t>Inshore coral reefs found within the Wet Tropics region of the Reef have been identified as supporting a relatively low biodiversity, which has been linked to poor water quality.</w:t>
      </w:r>
      <w:r>
        <w:fldChar w:fldCharType="begin"/>
      </w:r>
      <w:r w:rsidR="00E263F1">
        <w:instrText>ADDIN RW.CITE{{4757 Brodie,J. 2007; 4794 DeVantier,L.M. 2006; 4851 Fabricius,K.E. 2005}}</w:instrText>
      </w:r>
      <w:r>
        <w:fldChar w:fldCharType="separate"/>
      </w:r>
      <w:r w:rsidR="00957467" w:rsidRPr="00957467">
        <w:rPr>
          <w:rFonts w:eastAsia="Times New Roman"/>
          <w:vertAlign w:val="superscript"/>
        </w:rPr>
        <w:t>2,3,4</w:t>
      </w:r>
      <w:r>
        <w:fldChar w:fldCharType="end"/>
      </w:r>
      <w:r>
        <w:t xml:space="preserve"> Progress has been made towards improving the water quality leavi</w:t>
      </w:r>
      <w:r w:rsidR="00E263F1">
        <w:t>ng the basin through Reef Plan,</w:t>
      </w:r>
      <w:r>
        <w:t xml:space="preserve"> industry lead initiatives and programs initiated by local Landcare, catchment groups and the Cairns Regional Council.</w:t>
      </w:r>
    </w:p>
    <w:p w:rsidR="00D96A08" w:rsidRDefault="00D96A08" w:rsidP="00D96A08">
      <w:r>
        <w:t xml:space="preserve">Of particular concern in the inshore area surrounding the Mulgrave-Russell </w:t>
      </w:r>
      <w:r w:rsidR="006C0985">
        <w:t>b</w:t>
      </w:r>
      <w:r>
        <w:t xml:space="preserve">asin </w:t>
      </w:r>
      <w:r w:rsidR="00E263F1">
        <w:t>is the</w:t>
      </w:r>
      <w:r>
        <w:t xml:space="preserve"> crown-of-thorns starfish </w:t>
      </w:r>
      <w:r w:rsidR="006C0985">
        <w:t>(</w:t>
      </w:r>
      <w:proofErr w:type="spellStart"/>
      <w:r w:rsidRPr="00BB0497">
        <w:rPr>
          <w:i/>
        </w:rPr>
        <w:t>Acanthaster</w:t>
      </w:r>
      <w:proofErr w:type="spellEnd"/>
      <w:r w:rsidRPr="00BB0497">
        <w:rPr>
          <w:i/>
        </w:rPr>
        <w:t xml:space="preserve"> </w:t>
      </w:r>
      <w:proofErr w:type="spellStart"/>
      <w:r w:rsidRPr="00BB0497">
        <w:rPr>
          <w:i/>
        </w:rPr>
        <w:t>planci</w:t>
      </w:r>
      <w:proofErr w:type="spellEnd"/>
      <w:r>
        <w:rPr>
          <w:i/>
        </w:rPr>
        <w:t>)</w:t>
      </w:r>
      <w:r>
        <w:t xml:space="preserve">. </w:t>
      </w:r>
      <w:r w:rsidRPr="00BB0497">
        <w:t xml:space="preserve">Enhanced nutrient supplies are transported in Wet Tropics flood plumes (including plumes sourced from the Russell-Mulgrave River) </w:t>
      </w:r>
      <w:r>
        <w:t xml:space="preserve">and these </w:t>
      </w:r>
      <w:r w:rsidRPr="00BB0497">
        <w:t>travel around Cape Grafton and cover the outer shelf area from Green Island northwards</w:t>
      </w:r>
      <w:r>
        <w:t>.</w:t>
      </w:r>
      <w:r>
        <w:fldChar w:fldCharType="begin"/>
      </w:r>
      <w:r>
        <w:instrText>ADDIN RW.CITE{{4824 Devlin,M. 2001; 9674 Devlin,M. 2002}}</w:instrText>
      </w:r>
      <w:r>
        <w:fldChar w:fldCharType="separate"/>
      </w:r>
      <w:r w:rsidR="00957467" w:rsidRPr="00957467">
        <w:rPr>
          <w:rFonts w:eastAsia="Times New Roman"/>
          <w:vertAlign w:val="superscript"/>
        </w:rPr>
        <w:t>5</w:t>
      </w:r>
      <w:proofErr w:type="gramStart"/>
      <w:r w:rsidR="00957467" w:rsidRPr="00957467">
        <w:rPr>
          <w:rFonts w:eastAsia="Times New Roman"/>
          <w:vertAlign w:val="superscript"/>
        </w:rPr>
        <w:t>,6</w:t>
      </w:r>
      <w:proofErr w:type="gramEnd"/>
      <w:r>
        <w:fldChar w:fldCharType="end"/>
      </w:r>
      <w:r w:rsidRPr="00BB0497">
        <w:t xml:space="preserve"> Nitrate and orthophosphate </w:t>
      </w:r>
      <w:r>
        <w:t xml:space="preserve">in these plumes </w:t>
      </w:r>
      <w:r w:rsidRPr="00BB0497">
        <w:t xml:space="preserve">promote the formation of phytoplankton blooms and increased biomass of larger phytoplankton species (&gt; 2 µm), which are the primary food source of </w:t>
      </w:r>
      <w:r w:rsidR="00E263F1">
        <w:t>crown-of-thorns starfish</w:t>
      </w:r>
      <w:r w:rsidRPr="00BB0497">
        <w:t xml:space="preserve"> larvae</w:t>
      </w:r>
      <w:r>
        <w:t>.</w:t>
      </w:r>
      <w:r>
        <w:fldChar w:fldCharType="begin"/>
      </w:r>
      <w:r>
        <w:instrText>ADDIN RW.CITE{{4758 Brodie,J. 2005}}</w:instrText>
      </w:r>
      <w:r>
        <w:fldChar w:fldCharType="separate"/>
      </w:r>
      <w:r w:rsidR="00957467" w:rsidRPr="00957467">
        <w:rPr>
          <w:rFonts w:eastAsia="Times New Roman"/>
          <w:vertAlign w:val="superscript"/>
        </w:rPr>
        <w:t>7</w:t>
      </w:r>
      <w:r>
        <w:fldChar w:fldCharType="end"/>
      </w:r>
      <w:r>
        <w:t xml:space="preserve"> </w:t>
      </w:r>
      <w:r w:rsidRPr="00BB0497">
        <w:t xml:space="preserve">Green Island and the surrounding area exposed to Wet Tropics flood plumes is believed to be an initiation area for </w:t>
      </w:r>
      <w:r w:rsidR="00E263F1">
        <w:t>crown-of-thorns starfish</w:t>
      </w:r>
      <w:r w:rsidRPr="00BB0497">
        <w:t xml:space="preserve"> outbreaks, after which the larvae are transported southward by currents</w:t>
      </w:r>
      <w:r>
        <w:t>.</w:t>
      </w:r>
      <w:r>
        <w:fldChar w:fldCharType="begin"/>
      </w:r>
      <w:r>
        <w:instrText>ADDIN RW.CITE{{4758 Brodie,J. 2005; 4599 Fabricius,K.E. 2010}}</w:instrText>
      </w:r>
      <w:r>
        <w:fldChar w:fldCharType="separate"/>
      </w:r>
      <w:r w:rsidR="00957467" w:rsidRPr="00957467">
        <w:rPr>
          <w:rFonts w:eastAsia="Times New Roman"/>
          <w:vertAlign w:val="superscript"/>
        </w:rPr>
        <w:t>7,8</w:t>
      </w:r>
      <w:r>
        <w:fldChar w:fldCharType="end"/>
      </w:r>
    </w:p>
    <w:p w:rsidR="00D96A08" w:rsidRDefault="00D96A08" w:rsidP="00D96A08">
      <w:pPr>
        <w:rPr>
          <w:rFonts w:eastAsiaTheme="majorEastAsia"/>
        </w:rPr>
      </w:pPr>
      <w:r>
        <w:rPr>
          <w:rFonts w:eastAsiaTheme="majorEastAsia"/>
        </w:rPr>
        <w:t xml:space="preserve">The perennial stream flows in the </w:t>
      </w:r>
      <w:r w:rsidR="00E263F1">
        <w:rPr>
          <w:rFonts w:eastAsiaTheme="majorEastAsia"/>
        </w:rPr>
        <w:t xml:space="preserve">Mulgrave-Russell </w:t>
      </w:r>
      <w:r>
        <w:rPr>
          <w:rFonts w:eastAsiaTheme="majorEastAsia"/>
        </w:rPr>
        <w:t>basin</w:t>
      </w:r>
      <w:r w:rsidR="00E263F1">
        <w:rPr>
          <w:rFonts w:eastAsiaTheme="majorEastAsia"/>
        </w:rPr>
        <w:t>,</w:t>
      </w:r>
      <w:r>
        <w:rPr>
          <w:rFonts w:eastAsiaTheme="majorEastAsia"/>
        </w:rPr>
        <w:t xml:space="preserve"> coupled with the fact that there are few man made barriers</w:t>
      </w:r>
      <w:r w:rsidR="00E263F1">
        <w:rPr>
          <w:rFonts w:eastAsiaTheme="majorEastAsia"/>
        </w:rPr>
        <w:t>,</w:t>
      </w:r>
      <w:r>
        <w:rPr>
          <w:rFonts w:eastAsiaTheme="majorEastAsia"/>
        </w:rPr>
        <w:t xml:space="preserve"> allows generally good passage opportunities throughout the basin for migrating fish with connections to the Reef. However, proposals for groundwater extraction from the Mulgrave aquifer may result in a drawdown of dry season flows which may change this, especially in </w:t>
      </w:r>
      <w:proofErr w:type="spellStart"/>
      <w:r>
        <w:rPr>
          <w:rFonts w:eastAsiaTheme="majorEastAsia"/>
        </w:rPr>
        <w:t>Behana</w:t>
      </w:r>
      <w:proofErr w:type="spellEnd"/>
      <w:r>
        <w:rPr>
          <w:rFonts w:eastAsiaTheme="majorEastAsia"/>
        </w:rPr>
        <w:t xml:space="preserve"> Creek.</w:t>
      </w:r>
    </w:p>
    <w:p w:rsidR="00D96A08" w:rsidRPr="00D96A08" w:rsidRDefault="00D96A08" w:rsidP="00D96A08">
      <w:pPr>
        <w:rPr>
          <w:rFonts w:eastAsiaTheme="majorEastAsia"/>
        </w:rPr>
      </w:pPr>
      <w:bookmarkStart w:id="4" w:name="_Toc340847788"/>
      <w:r>
        <w:t xml:space="preserve">Whilst the rainforests of the mountain ranges that form the upper catchment of the basin are still relatively undisturbed, much of the former floodplain coastal ecosystems, namely rainforests, woodlands, grasslands and wetlands, have been heavily modified or removed. The changes to these ecosystems (and the ecological </w:t>
      </w:r>
      <w:r w:rsidR="00E263F1">
        <w:t>functions they provide</w:t>
      </w:r>
      <w:r>
        <w:t xml:space="preserve">) have occurred over the last century driven by the development of land for agriculture and growth of urban centres. These changes include </w:t>
      </w:r>
      <w:r>
        <w:rPr>
          <w:rFonts w:eastAsiaTheme="majorEastAsia"/>
        </w:rPr>
        <w:t>removal of</w:t>
      </w:r>
      <w:r w:rsidRPr="00E908BD">
        <w:rPr>
          <w:rFonts w:eastAsiaTheme="majorEastAsia"/>
        </w:rPr>
        <w:t xml:space="preserve"> coastal ecosystems, significant changes to overland hydrology, introductions of feral species</w:t>
      </w:r>
      <w:r>
        <w:rPr>
          <w:rFonts w:eastAsiaTheme="majorEastAsia"/>
        </w:rPr>
        <w:t xml:space="preserve">, </w:t>
      </w:r>
      <w:r w:rsidRPr="00E908BD">
        <w:rPr>
          <w:rFonts w:eastAsiaTheme="majorEastAsia"/>
        </w:rPr>
        <w:t>drainage</w:t>
      </w:r>
      <w:r>
        <w:rPr>
          <w:rFonts w:eastAsiaTheme="majorEastAsia"/>
        </w:rPr>
        <w:t xml:space="preserve"> of wetland ecosystems, and exposure of potential acid sulphate soils</w:t>
      </w:r>
      <w:r w:rsidRPr="00E908BD">
        <w:rPr>
          <w:rFonts w:eastAsiaTheme="majorEastAsia"/>
        </w:rPr>
        <w:t>.</w:t>
      </w:r>
      <w:r>
        <w:rPr>
          <w:rFonts w:eastAsiaTheme="majorEastAsia"/>
        </w:rPr>
        <w:t xml:space="preserve"> </w:t>
      </w:r>
      <w:r>
        <w:t>These changes are mostly irreversible and future management needs</w:t>
      </w:r>
      <w:r w:rsidR="00232804">
        <w:t xml:space="preserve"> to be adaptive and innovative.</w:t>
      </w:r>
      <w:r>
        <w:t xml:space="preserve"> Future urban development also needs to utilise water</w:t>
      </w:r>
      <w:r w:rsidR="00232804">
        <w:t>-</w:t>
      </w:r>
      <w:r>
        <w:t>sensitive urban design to ensure water quality and environmental values are maintained.</w:t>
      </w:r>
      <w:bookmarkEnd w:id="4"/>
    </w:p>
    <w:p w:rsidR="00303AF3" w:rsidRPr="00DD60DB" w:rsidRDefault="00830B4B" w:rsidP="00D95EB9">
      <w:pPr>
        <w:pStyle w:val="Heading2"/>
      </w:pPr>
      <w:bookmarkStart w:id="5" w:name="_Toc372190229"/>
      <w:r w:rsidRPr="00DD60DB">
        <w:t>Potential Management Actions</w:t>
      </w:r>
      <w:bookmarkEnd w:id="5"/>
    </w:p>
    <w:p w:rsidR="00C47865" w:rsidRDefault="00BD2037" w:rsidP="00C47865">
      <w:r>
        <w:rPr>
          <w:lang w:val="en-GB"/>
        </w:rPr>
        <w:t xml:space="preserve">This report has been developed as a baseline for the </w:t>
      </w:r>
      <w:proofErr w:type="spellStart"/>
      <w:r>
        <w:rPr>
          <w:lang w:val="en-GB"/>
        </w:rPr>
        <w:t>Mulgrave</w:t>
      </w:r>
      <w:proofErr w:type="spellEnd"/>
      <w:r>
        <w:rPr>
          <w:lang w:val="en-GB"/>
        </w:rPr>
        <w:t>-Russell basin. In order to ensure that the basin is best represented, consideration of additional finer scale data, local knowledge and information will further enhance this assessment.</w:t>
      </w:r>
    </w:p>
    <w:p w:rsidR="00F31F70" w:rsidRPr="00F31F70" w:rsidRDefault="00F31F70" w:rsidP="00F31F70">
      <w:pPr>
        <w:spacing w:after="0"/>
        <w:rPr>
          <w:rFonts w:eastAsiaTheme="majorEastAsia"/>
        </w:rPr>
      </w:pPr>
      <w:r w:rsidRPr="00F31F70">
        <w:rPr>
          <w:rFonts w:eastAsiaTheme="majorEastAsia"/>
        </w:rPr>
        <w:t xml:space="preserve">Ensuring the long-term health of the Reef requires greater protection of, and restoration of important ecological processes and functions provided by Fitzroy basin coastal ecosystems. Actions that would increase protection and restore processes and function include: </w:t>
      </w:r>
    </w:p>
    <w:p w:rsidR="00F31F70" w:rsidRDefault="00F31F70" w:rsidP="00F31F70">
      <w:pPr>
        <w:pStyle w:val="ListParagraph"/>
        <w:spacing w:after="0"/>
        <w:ind w:left="714"/>
        <w:rPr>
          <w:rFonts w:eastAsiaTheme="majorEastAsia"/>
        </w:rPr>
      </w:pPr>
    </w:p>
    <w:p w:rsidR="00303AF3" w:rsidRDefault="00E263F1" w:rsidP="00830B4B">
      <w:pPr>
        <w:pStyle w:val="ListParagraph"/>
        <w:numPr>
          <w:ilvl w:val="0"/>
          <w:numId w:val="13"/>
        </w:numPr>
        <w:spacing w:after="0"/>
        <w:ind w:left="714" w:hanging="357"/>
        <w:rPr>
          <w:rFonts w:eastAsiaTheme="majorEastAsia"/>
        </w:rPr>
      </w:pPr>
      <w:r>
        <w:rPr>
          <w:rFonts w:eastAsiaTheme="majorEastAsia"/>
        </w:rPr>
        <w:t>G</w:t>
      </w:r>
      <w:r w:rsidR="00303AF3">
        <w:rPr>
          <w:rFonts w:eastAsiaTheme="majorEastAsia"/>
        </w:rPr>
        <w:t>reater protection, restoration and management of remnant and riparian vegetation in the floodplain</w:t>
      </w:r>
      <w:r>
        <w:rPr>
          <w:rFonts w:eastAsiaTheme="majorEastAsia"/>
        </w:rPr>
        <w:t>.</w:t>
      </w:r>
    </w:p>
    <w:p w:rsidR="00303AF3" w:rsidRDefault="00E263F1" w:rsidP="00830B4B">
      <w:pPr>
        <w:pStyle w:val="ListParagraph"/>
        <w:numPr>
          <w:ilvl w:val="0"/>
          <w:numId w:val="13"/>
        </w:numPr>
        <w:spacing w:after="0"/>
        <w:ind w:left="714" w:hanging="357"/>
        <w:rPr>
          <w:rFonts w:eastAsiaTheme="majorEastAsia"/>
        </w:rPr>
      </w:pPr>
      <w:r>
        <w:rPr>
          <w:rFonts w:eastAsiaTheme="majorEastAsia"/>
        </w:rPr>
        <w:lastRenderedPageBreak/>
        <w:t>G</w:t>
      </w:r>
      <w:r w:rsidR="00303AF3">
        <w:rPr>
          <w:rFonts w:eastAsiaTheme="majorEastAsia"/>
        </w:rPr>
        <w:t>reater protection, restoration and management of freshwater wetlands which have been reduced from 1854 hectares to 984 hectares</w:t>
      </w:r>
      <w:r>
        <w:rPr>
          <w:rFonts w:eastAsiaTheme="majorEastAsia"/>
        </w:rPr>
        <w:t>.</w:t>
      </w:r>
    </w:p>
    <w:p w:rsidR="00303AF3" w:rsidRDefault="00E263F1" w:rsidP="00830B4B">
      <w:pPr>
        <w:pStyle w:val="ListParagraph"/>
        <w:numPr>
          <w:ilvl w:val="0"/>
          <w:numId w:val="13"/>
        </w:numPr>
        <w:spacing w:after="0"/>
        <w:ind w:left="714" w:hanging="357"/>
        <w:rPr>
          <w:rFonts w:eastAsiaTheme="majorEastAsia"/>
        </w:rPr>
      </w:pPr>
      <w:r>
        <w:rPr>
          <w:rFonts w:eastAsiaTheme="majorEastAsia"/>
        </w:rPr>
        <w:t>R</w:t>
      </w:r>
      <w:r w:rsidR="00303AF3">
        <w:rPr>
          <w:rFonts w:eastAsiaTheme="majorEastAsia"/>
        </w:rPr>
        <w:t xml:space="preserve">estore connectivity of streams, rivers and waterways to improve </w:t>
      </w:r>
      <w:r w:rsidR="00303AF3" w:rsidRPr="007A4FA6">
        <w:rPr>
          <w:rFonts w:eastAsiaTheme="majorEastAsia"/>
        </w:rPr>
        <w:t>fish passage</w:t>
      </w:r>
      <w:r w:rsidR="00303AF3">
        <w:rPr>
          <w:rFonts w:eastAsiaTheme="majorEastAsia"/>
        </w:rPr>
        <w:t xml:space="preserve"> through restoration of fish habitat (deep water pools, log jams)</w:t>
      </w:r>
      <w:r>
        <w:rPr>
          <w:rFonts w:eastAsiaTheme="majorEastAsia"/>
        </w:rPr>
        <w:t>.</w:t>
      </w:r>
    </w:p>
    <w:p w:rsidR="00303AF3" w:rsidRDefault="00E263F1" w:rsidP="00830B4B">
      <w:pPr>
        <w:pStyle w:val="ListParagraph"/>
        <w:numPr>
          <w:ilvl w:val="0"/>
          <w:numId w:val="13"/>
        </w:numPr>
        <w:ind w:left="714" w:hanging="357"/>
      </w:pPr>
      <w:r>
        <w:t>I</w:t>
      </w:r>
      <w:r w:rsidR="00303AF3">
        <w:t>mprove connectivity between remnant coastal ecosystems, with preference to the freshwater wetlands and associated floodplain ecosystems</w:t>
      </w:r>
      <w:r>
        <w:t>.</w:t>
      </w:r>
    </w:p>
    <w:p w:rsidR="00303AF3" w:rsidRPr="00E9079C" w:rsidRDefault="00E263F1" w:rsidP="00830B4B">
      <w:pPr>
        <w:pStyle w:val="ListParagraph"/>
        <w:numPr>
          <w:ilvl w:val="0"/>
          <w:numId w:val="13"/>
        </w:numPr>
        <w:ind w:left="714" w:hanging="357"/>
      </w:pPr>
      <w:r>
        <w:rPr>
          <w:rFonts w:eastAsiaTheme="majorEastAsia"/>
        </w:rPr>
        <w:t>M</w:t>
      </w:r>
      <w:r w:rsidR="00303AF3" w:rsidRPr="00E9079C">
        <w:rPr>
          <w:rFonts w:eastAsiaTheme="majorEastAsia"/>
        </w:rPr>
        <w:t xml:space="preserve">anage modified coastal ecosystems to provide ecological </w:t>
      </w:r>
      <w:r>
        <w:rPr>
          <w:rFonts w:eastAsiaTheme="majorEastAsia"/>
        </w:rPr>
        <w:t>functions</w:t>
      </w:r>
      <w:r w:rsidR="00303AF3" w:rsidRPr="00E9079C">
        <w:rPr>
          <w:rFonts w:eastAsiaTheme="majorEastAsia"/>
        </w:rPr>
        <w:t xml:space="preserve"> and values that support the health of the World Heritage Area through the continued improvement in land management practices such as Reef</w:t>
      </w:r>
      <w:r w:rsidR="006C0985">
        <w:rPr>
          <w:rFonts w:eastAsiaTheme="majorEastAsia"/>
        </w:rPr>
        <w:t xml:space="preserve"> P</w:t>
      </w:r>
      <w:r w:rsidR="00303AF3" w:rsidRPr="00E9079C">
        <w:rPr>
          <w:rFonts w:eastAsiaTheme="majorEastAsia"/>
        </w:rPr>
        <w:t>lan best pract</w:t>
      </w:r>
      <w:r>
        <w:rPr>
          <w:rFonts w:eastAsiaTheme="majorEastAsia"/>
        </w:rPr>
        <w:t>ice initiatives for agriculture.</w:t>
      </w:r>
    </w:p>
    <w:p w:rsidR="00303AF3" w:rsidRDefault="00E263F1" w:rsidP="00830B4B">
      <w:pPr>
        <w:pStyle w:val="ListParagraph"/>
        <w:numPr>
          <w:ilvl w:val="0"/>
          <w:numId w:val="13"/>
        </w:numPr>
        <w:spacing w:after="0"/>
        <w:ind w:left="714" w:hanging="357"/>
        <w:rPr>
          <w:rFonts w:eastAsiaTheme="majorEastAsia"/>
        </w:rPr>
      </w:pPr>
      <w:r>
        <w:rPr>
          <w:rFonts w:eastAsiaTheme="majorEastAsia"/>
        </w:rPr>
        <w:t>Limit</w:t>
      </w:r>
      <w:r w:rsidR="00303AF3">
        <w:rPr>
          <w:rFonts w:eastAsiaTheme="majorEastAsia"/>
        </w:rPr>
        <w:t xml:space="preserve"> the development of any further irrigated cropping in the basin to reduce the risk of nutrients causing further crown-of-thorns</w:t>
      </w:r>
      <w:r w:rsidR="00A22558">
        <w:rPr>
          <w:rFonts w:eastAsiaTheme="majorEastAsia"/>
        </w:rPr>
        <w:t xml:space="preserve"> </w:t>
      </w:r>
      <w:r w:rsidR="00303AF3">
        <w:rPr>
          <w:rFonts w:eastAsiaTheme="majorEastAsia"/>
        </w:rPr>
        <w:t>starfish outbreaks</w:t>
      </w:r>
      <w:r>
        <w:rPr>
          <w:rFonts w:eastAsiaTheme="majorEastAsia"/>
        </w:rPr>
        <w:t>.</w:t>
      </w:r>
    </w:p>
    <w:p w:rsidR="00E263F1" w:rsidRDefault="00E263F1">
      <w:pPr>
        <w:rPr>
          <w:rFonts w:ascii="Segoe UI" w:eastAsiaTheme="majorEastAsia" w:hAnsi="Segoe UI" w:cs="Segoe UI"/>
          <w:b/>
          <w:bCs/>
          <w:color w:val="365F91" w:themeColor="accent1" w:themeShade="BF"/>
          <w:sz w:val="32"/>
          <w:szCs w:val="28"/>
        </w:rPr>
      </w:pPr>
      <w:r>
        <w:br w:type="page"/>
      </w:r>
    </w:p>
    <w:p w:rsidR="00D96A08" w:rsidRPr="003063BC" w:rsidRDefault="00E263F1" w:rsidP="00D95EB9">
      <w:pPr>
        <w:pStyle w:val="Heading1"/>
      </w:pPr>
      <w:bookmarkStart w:id="6" w:name="_Toc372190230"/>
      <w:r>
        <w:lastRenderedPageBreak/>
        <w:t>INTRODUCTION</w:t>
      </w:r>
      <w:bookmarkEnd w:id="6"/>
    </w:p>
    <w:p w:rsidR="00D96A08" w:rsidRPr="003063BC" w:rsidRDefault="00D96A08" w:rsidP="00D95EB9">
      <w:pPr>
        <w:pStyle w:val="Heading2"/>
      </w:pPr>
      <w:bookmarkStart w:id="7" w:name="_Toc372190231"/>
      <w:r w:rsidRPr="003063BC">
        <w:t>Background</w:t>
      </w:r>
      <w:bookmarkEnd w:id="7"/>
    </w:p>
    <w:p w:rsidR="00E263F1" w:rsidRDefault="00E263F1" w:rsidP="00E263F1">
      <w:r>
        <w:t>The Great Barrier Reef Marine Park (Marine Park) covers an area of approximately 348,000 km</w:t>
      </w:r>
      <w:r w:rsidRPr="005D2A9B">
        <w:rPr>
          <w:vertAlign w:val="superscript"/>
        </w:rPr>
        <w:t>2</w:t>
      </w:r>
      <w:r>
        <w:t xml:space="preserve"> and extends from Cape York in the north to Bundaberg in the south. </w:t>
      </w:r>
      <w:r>
        <w:rPr>
          <w:lang w:val="en-GB"/>
        </w:rPr>
        <w:t xml:space="preserve">The Great Barrier Reef World Heritage Area was accepted in 1981 for inclusion in the World Heritage List, meeting all four of the natural heritage criteria (aesthetics and natural phenomena; geological processes and significant geomorphic features representing major stages of earth’s history; ecological and biological processes; and habitats for the conservation of biological diversity, including threatened species). </w:t>
      </w:r>
      <w:r>
        <w:t>The World Heritage Area includes additional areas outside of the Marine Park.</w:t>
      </w:r>
      <w:r w:rsidR="00ED6693" w:rsidRPr="00ED6693">
        <w:t xml:space="preserve"> </w:t>
      </w:r>
      <w:r w:rsidR="00ED6693">
        <w:t>The World Heritage Area extends from the low water mark on the Queensland coast to up to 250 km offshore past the edge of the continental shelf and includes coastal and island ecosystems, as well as some port and tidal areas, outside of the Marine Park.</w:t>
      </w:r>
    </w:p>
    <w:p w:rsidR="00E263F1" w:rsidRDefault="00E263F1" w:rsidP="00E263F1">
      <w:r>
        <w:t>The adjacent Great Barrier Reef catchment encompasses an area of 424,000 km</w:t>
      </w:r>
      <w:r w:rsidRPr="005D2A9B">
        <w:rPr>
          <w:vertAlign w:val="superscript"/>
        </w:rPr>
        <w:t>2</w:t>
      </w:r>
      <w:r>
        <w:t xml:space="preserve"> with all water flowing from the catchment into the World Heritage Area. The catchment contains a diverse range of terrestrial, freshwater and estuarine ecosystems. These coastal ecosystems include rainforests, forests, woodlands, forested floodplains, freshwater wetlands, heath and </w:t>
      </w:r>
      <w:proofErr w:type="spellStart"/>
      <w:r>
        <w:t>shrublands</w:t>
      </w:r>
      <w:proofErr w:type="spellEnd"/>
      <w:r>
        <w:t xml:space="preserve">, grass and </w:t>
      </w:r>
      <w:proofErr w:type="spellStart"/>
      <w:r>
        <w:t>sedgelands</w:t>
      </w:r>
      <w:proofErr w:type="spellEnd"/>
      <w:r>
        <w:t>, and estuaries.</w:t>
      </w:r>
    </w:p>
    <w:p w:rsidR="00E263F1" w:rsidRDefault="00E263F1" w:rsidP="00E263F1">
      <w:r>
        <w:t xml:space="preserve">Coastal ecosystems support the health and resilience of the World Heritage Area. </w:t>
      </w:r>
      <w:r w:rsidRPr="005D2A9B">
        <w:t xml:space="preserve">The </w:t>
      </w:r>
      <w:r>
        <w:t>ecological functions</w:t>
      </w:r>
      <w:r w:rsidRPr="005D2A9B">
        <w:t xml:space="preserve"> provided </w:t>
      </w:r>
      <w:r>
        <w:t xml:space="preserve">by coastal ecosystems </w:t>
      </w:r>
      <w:r w:rsidRPr="005D2A9B">
        <w:t>include physical processes (such as sediment and water distribution and cycling), biogeochemical processes (such as nutrient and chemical cycling) and biological processes (such as habitat and food provisioning).</w:t>
      </w:r>
    </w:p>
    <w:p w:rsidR="000B0D39" w:rsidRDefault="000B0D39" w:rsidP="000B0D39">
      <w:r>
        <w:t>This Report assesses the Mulgrave-Russell basin’s current land use, remaining extent and pressures on coastal ecosystems, and how this basin supports and maintains the health and resilie</w:t>
      </w:r>
      <w:r w:rsidR="00E263F1">
        <w:t>nce of the World Heritage Area.</w:t>
      </w:r>
    </w:p>
    <w:p w:rsidR="00D96A08" w:rsidRPr="003063BC" w:rsidRDefault="00D96A08" w:rsidP="00D95EB9">
      <w:pPr>
        <w:pStyle w:val="Heading2"/>
      </w:pPr>
      <w:bookmarkStart w:id="8" w:name="_Toc372190232"/>
      <w:r w:rsidRPr="003063BC">
        <w:t>Purpose</w:t>
      </w:r>
      <w:bookmarkEnd w:id="8"/>
    </w:p>
    <w:p w:rsidR="000B0D39" w:rsidRPr="00FB4999" w:rsidRDefault="000B0D39" w:rsidP="00E90E42">
      <w:pPr>
        <w:ind w:right="-188"/>
      </w:pPr>
      <w:r>
        <w:t>The purpose of a basin assessment is to assess at the landscape scale ecological functions, the risks to these functions and the cumulative impacts that are affecting the long-term health of the World Heritage Area. The focus area for this Report is the</w:t>
      </w:r>
      <w:r w:rsidRPr="000B0D39">
        <w:t xml:space="preserve"> </w:t>
      </w:r>
      <w:r>
        <w:t xml:space="preserve">Mulgrave-Russell basin, which includes ecosystems extending from the inshore areas of the Marine Park to the upper extent of the Mulgrave-Russell basin. The information collected, collated and analysed provides a rapid summary of the state of the basin’s ecological assets and highlights pressures and threats, ecological condition and </w:t>
      </w:r>
      <w:r w:rsidR="006C0985">
        <w:t xml:space="preserve">the </w:t>
      </w:r>
      <w:r>
        <w:t xml:space="preserve">social response to threats and pressures that are influencing the health of the World </w:t>
      </w:r>
      <w:r w:rsidRPr="00FB4999">
        <w:t>Heritage Area. More influencing factors – and consequently more pressures – are at work at finer scales of analysis and should be considered when planning or managing these areas.</w:t>
      </w:r>
    </w:p>
    <w:p w:rsidR="00606F70" w:rsidRDefault="000B0D39" w:rsidP="000B0D39">
      <w:r w:rsidRPr="00FB4999">
        <w:t xml:space="preserve">The Great Barrier Reef catchment is made up of thirty-five basins draining directly into the World Heritage Area, as shown in </w:t>
      </w:r>
      <w:r w:rsidR="00606F70">
        <w:t>Table 1.</w:t>
      </w:r>
    </w:p>
    <w:p w:rsidR="00606F70" w:rsidRDefault="00606F70">
      <w:r>
        <w:br w:type="page"/>
      </w:r>
    </w:p>
    <w:p w:rsidR="00DD7586" w:rsidRPr="00624693" w:rsidRDefault="00DD7586" w:rsidP="007F0C87">
      <w:pPr>
        <w:pStyle w:val="Caption"/>
      </w:pPr>
      <w:r w:rsidRPr="00624693">
        <w:lastRenderedPageBreak/>
        <w:t xml:space="preserve">Table </w:t>
      </w:r>
      <w:r w:rsidRPr="00624693">
        <w:fldChar w:fldCharType="begin"/>
      </w:r>
      <w:r w:rsidRPr="00624693">
        <w:instrText xml:space="preserve"> SEQ Table \* ARABIC </w:instrText>
      </w:r>
      <w:r w:rsidRPr="00624693">
        <w:fldChar w:fldCharType="separate"/>
      </w:r>
      <w:r w:rsidR="00C47865">
        <w:rPr>
          <w:noProof/>
        </w:rPr>
        <w:t>1</w:t>
      </w:r>
      <w:r w:rsidRPr="00624693">
        <w:fldChar w:fldCharType="end"/>
      </w:r>
      <w:r w:rsidRPr="00624693">
        <w:t xml:space="preserve">: </w:t>
      </w:r>
      <w:r w:rsidR="00ED6693" w:rsidRPr="00624693">
        <w:t>Basins in t</w:t>
      </w:r>
      <w:r w:rsidR="005A214A" w:rsidRPr="00624693">
        <w:t>he Great Barrier Reef catchment</w:t>
      </w:r>
    </w:p>
    <w:tbl>
      <w:tblPr>
        <w:tblStyle w:val="LightList-Accent13"/>
        <w:tblW w:w="0" w:type="auto"/>
        <w:tblBorders>
          <w:top w:val="single" w:sz="18" w:space="0" w:color="FFFFFF" w:themeColor="background1"/>
          <w:left w:val="single" w:sz="18" w:space="0" w:color="FFFFFF" w:themeColor="background1"/>
          <w:bottom w:val="single" w:sz="18" w:space="0" w:color="FFFFFF" w:themeColor="background1"/>
          <w:right w:val="single" w:sz="18" w:space="0" w:color="FFFFFF" w:themeColor="background1"/>
          <w:insideH w:val="single" w:sz="18" w:space="0" w:color="FFFFFF" w:themeColor="background1"/>
          <w:insideV w:val="single" w:sz="18" w:space="0" w:color="FFFFFF" w:themeColor="background1"/>
        </w:tblBorders>
        <w:tblLayout w:type="fixed"/>
        <w:tblLook w:val="04A0" w:firstRow="1" w:lastRow="0" w:firstColumn="1" w:lastColumn="0" w:noHBand="0" w:noVBand="1"/>
        <w:tblCaption w:val="Basins in the Great Barrier Reef catchment"/>
        <w:tblDescription w:val="A table listing the basins in the Great Barrier Reef catchment, grouped by Natural Resource Management region."/>
      </w:tblPr>
      <w:tblGrid>
        <w:gridCol w:w="812"/>
        <w:gridCol w:w="2982"/>
        <w:gridCol w:w="2268"/>
        <w:gridCol w:w="420"/>
      </w:tblGrid>
      <w:tr w:rsidR="00606F70" w:rsidTr="002D35C1">
        <w:trPr>
          <w:cnfStyle w:val="100000000000" w:firstRow="1" w:lastRow="0" w:firstColumn="0" w:lastColumn="0" w:oddVBand="0" w:evenVBand="0" w:oddHBand="0" w:evenHBand="0" w:firstRowFirstColumn="0" w:firstRowLastColumn="0" w:lastRowFirstColumn="0" w:lastRowLastColumn="0"/>
          <w:trHeight w:val="328"/>
        </w:trPr>
        <w:tc>
          <w:tcPr>
            <w:cnfStyle w:val="001000000000" w:firstRow="0" w:lastRow="0" w:firstColumn="1" w:lastColumn="0" w:oddVBand="0" w:evenVBand="0" w:oddHBand="0" w:evenHBand="0" w:firstRowFirstColumn="0" w:firstRowLastColumn="0" w:lastRowFirstColumn="0" w:lastRowLastColumn="0"/>
            <w:tcW w:w="812" w:type="dxa"/>
            <w:vMerge w:val="restart"/>
            <w:shd w:val="clear" w:color="auto" w:fill="365F91" w:themeFill="accent1" w:themeFillShade="BF"/>
            <w:textDirection w:val="btLr"/>
          </w:tcPr>
          <w:p w:rsidR="00606F70" w:rsidRDefault="00606F70" w:rsidP="002D35C1">
            <w:pPr>
              <w:ind w:left="113" w:right="113"/>
              <w:jc w:val="center"/>
            </w:pPr>
            <w:r w:rsidRPr="00FC03C4">
              <w:rPr>
                <w:color w:val="C6D9F1" w:themeColor="text2" w:themeTint="33"/>
                <w:sz w:val="36"/>
                <w:szCs w:val="36"/>
              </w:rPr>
              <w:t>Great Barrier Reef catchment</w:t>
            </w:r>
          </w:p>
        </w:tc>
        <w:tc>
          <w:tcPr>
            <w:tcW w:w="2982" w:type="dxa"/>
            <w:shd w:val="clear" w:color="auto" w:fill="95B3D7" w:themeFill="accent1" w:themeFillTint="99"/>
          </w:tcPr>
          <w:p w:rsidR="00606F70" w:rsidRDefault="00606F70" w:rsidP="002D35C1">
            <w:pPr>
              <w:cnfStyle w:val="100000000000" w:firstRow="1" w:lastRow="0" w:firstColumn="0" w:lastColumn="0" w:oddVBand="0" w:evenVBand="0" w:oddHBand="0" w:evenHBand="0" w:firstRowFirstColumn="0" w:firstRowLastColumn="0" w:lastRowFirstColumn="0" w:lastRowLastColumn="0"/>
            </w:pPr>
            <w:r>
              <w:t>NRM regions</w:t>
            </w:r>
          </w:p>
        </w:tc>
        <w:tc>
          <w:tcPr>
            <w:tcW w:w="2268" w:type="dxa"/>
            <w:shd w:val="clear" w:color="auto" w:fill="B8CCE4" w:themeFill="accent1" w:themeFillTint="66"/>
          </w:tcPr>
          <w:p w:rsidR="00606F70" w:rsidRPr="00FC03C4" w:rsidRDefault="00606F70" w:rsidP="002D35C1">
            <w:pPr>
              <w:cnfStyle w:val="100000000000" w:firstRow="1"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Basin</w:t>
            </w:r>
            <w:r>
              <w:rPr>
                <w:color w:val="1F497D" w:themeColor="text2"/>
              </w:rPr>
              <w:t>s</w:t>
            </w:r>
          </w:p>
        </w:tc>
        <w:tc>
          <w:tcPr>
            <w:tcW w:w="420" w:type="dxa"/>
            <w:vMerge w:val="restart"/>
            <w:shd w:val="clear" w:color="auto" w:fill="DBE5F1" w:themeFill="accent1" w:themeFillTint="33"/>
            <w:textDirection w:val="btLr"/>
            <w:vAlign w:val="center"/>
          </w:tcPr>
          <w:p w:rsidR="00606F70" w:rsidRPr="00FC03C4" w:rsidRDefault="00606F70" w:rsidP="002D35C1">
            <w:pPr>
              <w:ind w:left="113" w:right="113"/>
              <w:jc w:val="center"/>
              <w:cnfStyle w:val="100000000000" w:firstRow="1" w:lastRow="0" w:firstColumn="0" w:lastColumn="0" w:oddVBand="0" w:evenVBand="0" w:oddHBand="0" w:evenHBand="0" w:firstRowFirstColumn="0" w:firstRowLastColumn="0" w:lastRowFirstColumn="0" w:lastRowLastColumn="0"/>
              <w:rPr>
                <w:color w:val="1F497D" w:themeColor="text2"/>
              </w:rPr>
            </w:pPr>
            <w:r>
              <w:rPr>
                <w:color w:val="1F497D" w:themeColor="text2"/>
              </w:rPr>
              <w:t xml:space="preserve">       </w:t>
            </w:r>
            <w:r w:rsidRPr="00FC03C4">
              <w:rPr>
                <w:color w:val="1F497D" w:themeColor="text2"/>
              </w:rPr>
              <w:t>Coastal zone as defined by Queensland State Coastal Management Plan 201</w:t>
            </w:r>
            <w:r>
              <w:rPr>
                <w:color w:val="1F497D" w:themeColor="text2"/>
              </w:rPr>
              <w:t>1</w:t>
            </w: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extDirection w:val="btLr"/>
          </w:tcPr>
          <w:p w:rsidR="00606F70" w:rsidRPr="00FC03C4" w:rsidRDefault="00606F70" w:rsidP="002D35C1">
            <w:pPr>
              <w:ind w:left="113" w:right="113"/>
              <w:jc w:val="center"/>
              <w:rPr>
                <w:color w:val="C6D9F1" w:themeColor="text2" w:themeTint="33"/>
                <w:sz w:val="36"/>
                <w:szCs w:val="36"/>
              </w:rPr>
            </w:pPr>
          </w:p>
        </w:tc>
        <w:tc>
          <w:tcPr>
            <w:tcW w:w="2982" w:type="dxa"/>
            <w:vMerge w:val="restart"/>
            <w:tcBorders>
              <w:top w:val="none" w:sz="0" w:space="0" w:color="auto"/>
              <w:bottom w:val="none" w:sz="0" w:space="0" w:color="auto"/>
            </w:tcBorders>
            <w:shd w:val="clear" w:color="auto" w:fill="DDD9C3" w:themeFill="background2" w:themeFillShade="E6"/>
          </w:tcPr>
          <w:p w:rsidR="00606F70" w:rsidRDefault="00606F70" w:rsidP="002D35C1">
            <w:pPr>
              <w:cnfStyle w:val="000000100000" w:firstRow="0" w:lastRow="0" w:firstColumn="0" w:lastColumn="0" w:oddVBand="0" w:evenVBand="0" w:oddHBand="1" w:evenHBand="0" w:firstRowFirstColumn="0" w:firstRowLastColumn="0" w:lastRowFirstColumn="0" w:lastRowLastColumn="0"/>
              <w:rPr>
                <w:b/>
                <w:color w:val="1F497D" w:themeColor="text2"/>
              </w:rPr>
            </w:pPr>
          </w:p>
          <w:p w:rsidR="00606F70"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1A755C">
              <w:rPr>
                <w:b/>
                <w:color w:val="1F497D" w:themeColor="text2"/>
              </w:rPr>
              <w:t>Cape York NRM region</w:t>
            </w:r>
            <w:r w:rsidRPr="00FC03C4">
              <w:rPr>
                <w:color w:val="1F497D" w:themeColor="text2"/>
              </w:rPr>
              <w:t xml:space="preserve"> </w:t>
            </w:r>
          </w:p>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(managed by Cape York NRM)</w:t>
            </w:r>
          </w:p>
        </w:tc>
        <w:tc>
          <w:tcPr>
            <w:tcW w:w="2268" w:type="dxa"/>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 xml:space="preserve">Jacky </w:t>
            </w:r>
            <w:proofErr w:type="spellStart"/>
            <w:r w:rsidRPr="00FC03C4">
              <w:rPr>
                <w:color w:val="1F497D" w:themeColor="text2"/>
              </w:rPr>
              <w:t>Jacky</w:t>
            </w:r>
            <w:proofErr w:type="spellEnd"/>
            <w:r w:rsidRPr="00FC03C4">
              <w:rPr>
                <w:color w:val="1F497D" w:themeColor="text2"/>
              </w:rPr>
              <w:t xml:space="preserve"> </w:t>
            </w:r>
          </w:p>
        </w:tc>
        <w:tc>
          <w:tcPr>
            <w:tcW w:w="420" w:type="dxa"/>
            <w:vMerge/>
            <w:tcBorders>
              <w:top w:val="none" w:sz="0" w:space="0" w:color="auto"/>
              <w:bottom w:val="none" w:sz="0" w:space="0" w:color="auto"/>
              <w:right w:val="none" w:sz="0" w:space="0" w:color="auto"/>
            </w:tcBorders>
            <w:shd w:val="clear" w:color="auto" w:fill="DBE5F1" w:themeFill="accent1" w:themeFillTint="33"/>
            <w:textDirection w:val="btLr"/>
          </w:tcPr>
          <w:p w:rsidR="00606F70" w:rsidRPr="00FC03C4" w:rsidRDefault="00606F70" w:rsidP="002D35C1">
            <w:pPr>
              <w:ind w:left="113" w:right="113"/>
              <w:jc w:val="cente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Olive-Pascoe</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Lockhart</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Stewart</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Normanby</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DDD9C3" w:themeFill="background2" w:themeFillShade="E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Jeanie</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DDD9C3" w:themeFill="background2" w:themeFillShade="E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Endeavour</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val="restart"/>
            <w:shd w:val="clear" w:color="auto" w:fill="F2DBDB" w:themeFill="accent2" w:themeFillTint="33"/>
          </w:tcPr>
          <w:p w:rsidR="00606F70" w:rsidRPr="00FC03C4" w:rsidRDefault="00606F70" w:rsidP="002D35C1">
            <w:pPr>
              <w:shd w:val="clear" w:color="auto" w:fill="F2DBDB" w:themeFill="accent2" w:themeFillTint="33"/>
              <w:cnfStyle w:val="000000000000" w:firstRow="0" w:lastRow="0" w:firstColumn="0" w:lastColumn="0" w:oddVBand="0" w:evenVBand="0" w:oddHBand="0" w:evenHBand="0" w:firstRowFirstColumn="0" w:firstRowLastColumn="0" w:lastRowFirstColumn="0" w:lastRowLastColumn="0"/>
              <w:rPr>
                <w:color w:val="1F497D" w:themeColor="text2"/>
              </w:rPr>
            </w:pPr>
          </w:p>
          <w:p w:rsidR="00606F70" w:rsidRPr="00FC03C4" w:rsidRDefault="00606F70" w:rsidP="002D35C1">
            <w:pPr>
              <w:shd w:val="clear" w:color="auto" w:fill="F2DBDB" w:themeFill="accent2" w:themeFillTint="33"/>
              <w:cnfStyle w:val="000000000000" w:firstRow="0" w:lastRow="0" w:firstColumn="0" w:lastColumn="0" w:oddVBand="0" w:evenVBand="0" w:oddHBand="0" w:evenHBand="0" w:firstRowFirstColumn="0" w:firstRowLastColumn="0" w:lastRowFirstColumn="0" w:lastRowLastColumn="0"/>
              <w:rPr>
                <w:color w:val="1F497D" w:themeColor="text2"/>
              </w:rPr>
            </w:pPr>
            <w:r w:rsidRPr="00732101">
              <w:rPr>
                <w:b/>
                <w:color w:val="1F497D" w:themeColor="text2"/>
                <w:shd w:val="clear" w:color="auto" w:fill="F2DBDB" w:themeFill="accent2" w:themeFillTint="33"/>
              </w:rPr>
              <w:t xml:space="preserve">Wet Tropics NRM region </w:t>
            </w:r>
            <w:r w:rsidRPr="00732101">
              <w:rPr>
                <w:color w:val="1F497D" w:themeColor="text2"/>
                <w:shd w:val="clear" w:color="auto" w:fill="F2DBDB" w:themeFill="accent2" w:themeFillTint="33"/>
              </w:rPr>
              <w:t>(managed by Terrain</w:t>
            </w:r>
            <w:r>
              <w:rPr>
                <w:color w:val="1F497D" w:themeColor="text2"/>
              </w:rPr>
              <w:t>)</w:t>
            </w:r>
          </w:p>
        </w:tc>
        <w:tc>
          <w:tcPr>
            <w:tcW w:w="2268" w:type="dxa"/>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 xml:space="preserve">Daintree </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Mossman</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606F70">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tcBorders>
              <w:bottom w:val="single" w:sz="18" w:space="0" w:color="FF0000"/>
            </w:tcBorders>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Barron</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606F70">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right w:val="single" w:sz="18" w:space="0" w:color="FF0000"/>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single" w:sz="18" w:space="0" w:color="FF0000"/>
              <w:left w:val="single" w:sz="18" w:space="0" w:color="FF0000"/>
              <w:bottom w:val="single" w:sz="18" w:space="0" w:color="FF0000"/>
              <w:right w:val="single" w:sz="18" w:space="0" w:color="FF0000"/>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 xml:space="preserve">Mulgrave-Russell </w:t>
            </w:r>
          </w:p>
        </w:tc>
        <w:tc>
          <w:tcPr>
            <w:tcW w:w="420" w:type="dxa"/>
            <w:vMerge/>
            <w:tcBorders>
              <w:top w:val="none" w:sz="0" w:space="0" w:color="auto"/>
              <w:left w:val="single" w:sz="18" w:space="0" w:color="FF0000"/>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606F70">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tcBorders>
              <w:top w:val="single" w:sz="18" w:space="0" w:color="FF0000"/>
            </w:tcBorders>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Johnstone</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Tully</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F2DBDB" w:themeFill="accent2"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Murray</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F2DBDB" w:themeFill="accent2"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 xml:space="preserve">Herbert </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val="restart"/>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p w:rsidR="00606F70" w:rsidRDefault="00606F70" w:rsidP="002D35C1">
            <w:pPr>
              <w:shd w:val="clear" w:color="auto" w:fill="FFCC66"/>
              <w:cnfStyle w:val="000000000000" w:firstRow="0" w:lastRow="0" w:firstColumn="0" w:lastColumn="0" w:oddVBand="0" w:evenVBand="0" w:oddHBand="0" w:evenHBand="0" w:firstRowFirstColumn="0" w:firstRowLastColumn="0" w:lastRowFirstColumn="0" w:lastRowLastColumn="0"/>
              <w:rPr>
                <w:b/>
                <w:color w:val="1F497D" w:themeColor="text2"/>
              </w:rPr>
            </w:pPr>
            <w:r w:rsidRPr="001A755C">
              <w:rPr>
                <w:b/>
                <w:color w:val="1F497D" w:themeColor="text2"/>
              </w:rPr>
              <w:t>Burdekin Dry Tropics NRM region</w:t>
            </w:r>
          </w:p>
          <w:p w:rsidR="00606F70" w:rsidRPr="00FC03C4" w:rsidRDefault="00606F70" w:rsidP="002D35C1">
            <w:pPr>
              <w:shd w:val="clear" w:color="auto" w:fill="FFCC66"/>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w:t>
            </w:r>
            <w:r w:rsidRPr="00FC03C4">
              <w:rPr>
                <w:color w:val="1F497D" w:themeColor="text2"/>
              </w:rPr>
              <w:t>managed by NQ Dry Tropic</w:t>
            </w:r>
            <w:r w:rsidRPr="00732101">
              <w:rPr>
                <w:color w:val="1F497D" w:themeColor="text2"/>
                <w:shd w:val="clear" w:color="auto" w:fill="FFCC66"/>
              </w:rPr>
              <w:t>s)</w:t>
            </w:r>
          </w:p>
        </w:tc>
        <w:tc>
          <w:tcPr>
            <w:tcW w:w="2268" w:type="dxa"/>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Black</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FFCC6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FFCC6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 xml:space="preserve">Ross </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Haughton</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FFCC6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FFCC66"/>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 xml:space="preserve">Burdekin </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tcBorders>
              <w:bottom w:val="single" w:sz="18" w:space="0" w:color="FFFFFF" w:themeColor="background1"/>
            </w:tcBorders>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FFCC66"/>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sidRPr="00FC03C4">
              <w:rPr>
                <w:color w:val="1F497D" w:themeColor="text2"/>
              </w:rPr>
              <w:t>Don</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val="restart"/>
            <w:tcBorders>
              <w:top w:val="none" w:sz="0" w:space="0" w:color="auto"/>
              <w:bottom w:val="nil"/>
            </w:tcBorders>
            <w:shd w:val="clear" w:color="auto" w:fill="C4BC96" w:themeFill="background2" w:themeFillShade="BF"/>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p w:rsidR="00606F70"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roofErr w:type="spellStart"/>
            <w:r w:rsidRPr="001A755C">
              <w:rPr>
                <w:b/>
                <w:color w:val="1F497D" w:themeColor="text2"/>
              </w:rPr>
              <w:t>MackayWhitsunday</w:t>
            </w:r>
            <w:proofErr w:type="spellEnd"/>
            <w:r w:rsidRPr="001A755C">
              <w:rPr>
                <w:b/>
                <w:color w:val="1F497D" w:themeColor="text2"/>
              </w:rPr>
              <w:t xml:space="preserve"> NRM region</w:t>
            </w:r>
            <w:r w:rsidRPr="00FC03C4">
              <w:rPr>
                <w:color w:val="1F497D" w:themeColor="text2"/>
              </w:rPr>
              <w:t xml:space="preserve"> </w:t>
            </w:r>
          </w:p>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(managed by Reef Catchments)</w:t>
            </w:r>
          </w:p>
        </w:tc>
        <w:tc>
          <w:tcPr>
            <w:tcW w:w="2268" w:type="dxa"/>
            <w:tcBorders>
              <w:top w:val="none" w:sz="0" w:space="0" w:color="auto"/>
              <w:bottom w:val="none" w:sz="0" w:space="0" w:color="auto"/>
            </w:tcBorders>
            <w:shd w:val="clear" w:color="auto" w:fill="C4BC96" w:themeFill="background2" w:themeFillShade="BF"/>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Proserpine</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tcBorders>
              <w:bottom w:val="nil"/>
            </w:tcBorders>
            <w:shd w:val="clear" w:color="auto" w:fill="C4BC96" w:themeFill="background2" w:themeFillShade="BF"/>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C4BC96" w:themeFill="background2" w:themeFillShade="BF"/>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O'Connell</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il"/>
            </w:tcBorders>
            <w:shd w:val="clear" w:color="auto" w:fill="C4BC96" w:themeFill="background2" w:themeFillShade="BF"/>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none" w:sz="0" w:space="0" w:color="auto"/>
            </w:tcBorders>
            <w:shd w:val="clear" w:color="auto" w:fill="C4BC96" w:themeFill="background2" w:themeFillShade="BF"/>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Pioneer</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tcBorders>
              <w:bottom w:val="single" w:sz="18" w:space="0" w:color="FFFFFF" w:themeColor="background1"/>
            </w:tcBorders>
            <w:shd w:val="clear" w:color="auto" w:fill="C4BC96" w:themeFill="background2" w:themeFillShade="BF"/>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C4BC96" w:themeFill="background2" w:themeFillShade="BF"/>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Plane</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val="restart"/>
            <w:tcBorders>
              <w:top w:val="single" w:sz="18" w:space="0" w:color="FFFFFF" w:themeColor="background1"/>
              <w:bottom w:val="none" w:sz="0" w:space="0" w:color="auto"/>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p w:rsidR="00606F70"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1A755C">
              <w:rPr>
                <w:b/>
                <w:color w:val="1F497D" w:themeColor="text2"/>
              </w:rPr>
              <w:t>Fitzroy NRM region</w:t>
            </w:r>
            <w:r w:rsidRPr="00FC03C4">
              <w:rPr>
                <w:color w:val="1F497D" w:themeColor="text2"/>
              </w:rPr>
              <w:t xml:space="preserve"> </w:t>
            </w:r>
          </w:p>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w:t>
            </w:r>
            <w:r w:rsidRPr="00FC03C4">
              <w:rPr>
                <w:color w:val="1F497D" w:themeColor="text2"/>
              </w:rPr>
              <w:t>managed by Fitzroy Basin Association</w:t>
            </w:r>
            <w:r>
              <w:rPr>
                <w:color w:val="1F497D" w:themeColor="text2"/>
              </w:rPr>
              <w:t>)</w:t>
            </w:r>
          </w:p>
        </w:tc>
        <w:tc>
          <w:tcPr>
            <w:tcW w:w="2268" w:type="dxa"/>
            <w:tcBorders>
              <w:top w:val="none" w:sz="0" w:space="0" w:color="auto"/>
              <w:bottom w:val="none" w:sz="0" w:space="0" w:color="auto"/>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Styx</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Shoalwater</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606F70">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none" w:sz="0" w:space="0" w:color="auto"/>
              <w:bottom w:val="single" w:sz="24" w:space="0" w:color="FFFFFF" w:themeColor="background1"/>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Waterpark</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606F70">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tcBorders>
              <w:right w:val="single" w:sz="24" w:space="0" w:color="FFFFFF" w:themeColor="background1"/>
            </w:tcBorders>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Fitzroy</w:t>
            </w:r>
          </w:p>
        </w:tc>
        <w:tc>
          <w:tcPr>
            <w:tcW w:w="420" w:type="dxa"/>
            <w:vMerge/>
            <w:tcBorders>
              <w:left w:val="single" w:sz="24" w:space="0" w:color="FFFFFF" w:themeColor="background1"/>
            </w:tcBorders>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606F70">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tcBorders>
              <w:top w:val="none" w:sz="0" w:space="0" w:color="auto"/>
              <w:bottom w:val="none" w:sz="0" w:space="0" w:color="auto"/>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c>
          <w:tcPr>
            <w:tcW w:w="2268" w:type="dxa"/>
            <w:tcBorders>
              <w:top w:val="single" w:sz="24" w:space="0" w:color="FFFFFF" w:themeColor="background1"/>
              <w:bottom w:val="none" w:sz="0" w:space="0" w:color="auto"/>
            </w:tcBorders>
            <w:shd w:val="clear" w:color="auto" w:fill="98AA2C"/>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Calliope</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Pr="00FC03C4" w:rsidRDefault="00606F70" w:rsidP="002D35C1">
            <w:pPr>
              <w:rPr>
                <w:color w:val="1F497D" w:themeColor="text2"/>
              </w:rPr>
            </w:pPr>
          </w:p>
        </w:tc>
        <w:tc>
          <w:tcPr>
            <w:tcW w:w="2982" w:type="dxa"/>
            <w:vMerge/>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c>
          <w:tcPr>
            <w:tcW w:w="2268" w:type="dxa"/>
            <w:shd w:val="clear" w:color="auto" w:fill="98AA2C"/>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r>
              <w:rPr>
                <w:color w:val="1F497D" w:themeColor="text2"/>
              </w:rPr>
              <w:t>Boyne</w:t>
            </w:r>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Pr="00FC03C4" w:rsidRDefault="00606F70" w:rsidP="002D35C1">
            <w:pPr>
              <w:rPr>
                <w:color w:val="1F497D" w:themeColor="text2"/>
              </w:rPr>
            </w:pPr>
          </w:p>
        </w:tc>
        <w:tc>
          <w:tcPr>
            <w:tcW w:w="2982" w:type="dxa"/>
            <w:vMerge w:val="restart"/>
            <w:tcBorders>
              <w:top w:val="none" w:sz="0" w:space="0" w:color="auto"/>
              <w:bottom w:val="none" w:sz="0" w:space="0" w:color="auto"/>
            </w:tcBorders>
            <w:shd w:val="clear" w:color="auto" w:fill="ACEB95"/>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p w:rsidR="00606F70"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1A755C">
              <w:rPr>
                <w:b/>
                <w:color w:val="1F497D" w:themeColor="text2"/>
              </w:rPr>
              <w:t xml:space="preserve">Burnett-Mary </w:t>
            </w:r>
            <w:r>
              <w:rPr>
                <w:b/>
                <w:color w:val="1F497D" w:themeColor="text2"/>
              </w:rPr>
              <w:t xml:space="preserve">NRM </w:t>
            </w:r>
            <w:r w:rsidRPr="001A755C">
              <w:rPr>
                <w:b/>
                <w:color w:val="1F497D" w:themeColor="text2"/>
              </w:rPr>
              <w:t>region</w:t>
            </w:r>
          </w:p>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w:t>
            </w:r>
            <w:r w:rsidRPr="00FC03C4">
              <w:rPr>
                <w:color w:val="1F497D" w:themeColor="text2"/>
              </w:rPr>
              <w:t>managed by Burnett Mary Regional Group</w:t>
            </w:r>
            <w:r>
              <w:rPr>
                <w:color w:val="1F497D" w:themeColor="text2"/>
              </w:rPr>
              <w:t>)</w:t>
            </w:r>
          </w:p>
        </w:tc>
        <w:tc>
          <w:tcPr>
            <w:tcW w:w="2268" w:type="dxa"/>
            <w:tcBorders>
              <w:top w:val="none" w:sz="0" w:space="0" w:color="auto"/>
              <w:bottom w:val="none" w:sz="0" w:space="0" w:color="auto"/>
            </w:tcBorders>
            <w:shd w:val="clear" w:color="auto" w:fill="ACEB95"/>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Baffle</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Default="00606F70" w:rsidP="002D35C1"/>
        </w:tc>
        <w:tc>
          <w:tcPr>
            <w:tcW w:w="2982" w:type="dxa"/>
            <w:vMerge/>
            <w:shd w:val="clear" w:color="auto" w:fill="ACEB95"/>
          </w:tcPr>
          <w:p w:rsidR="00606F70" w:rsidRDefault="00606F70" w:rsidP="002D35C1">
            <w:pPr>
              <w:cnfStyle w:val="000000000000" w:firstRow="0" w:lastRow="0" w:firstColumn="0" w:lastColumn="0" w:oddVBand="0" w:evenVBand="0" w:oddHBand="0" w:evenHBand="0" w:firstRowFirstColumn="0" w:firstRowLastColumn="0" w:lastRowFirstColumn="0" w:lastRowLastColumn="0"/>
            </w:pPr>
          </w:p>
        </w:tc>
        <w:tc>
          <w:tcPr>
            <w:tcW w:w="2268" w:type="dxa"/>
            <w:shd w:val="clear" w:color="auto" w:fill="ACEB95"/>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roofErr w:type="spellStart"/>
            <w:r>
              <w:rPr>
                <w:color w:val="1F497D" w:themeColor="text2"/>
              </w:rPr>
              <w:t>Kolan</w:t>
            </w:r>
            <w:proofErr w:type="spellEnd"/>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Default="00606F70" w:rsidP="002D35C1"/>
        </w:tc>
        <w:tc>
          <w:tcPr>
            <w:tcW w:w="2982" w:type="dxa"/>
            <w:vMerge/>
            <w:tcBorders>
              <w:top w:val="none" w:sz="0" w:space="0" w:color="auto"/>
              <w:bottom w:val="none" w:sz="0" w:space="0" w:color="auto"/>
            </w:tcBorders>
            <w:shd w:val="clear" w:color="auto" w:fill="ACEB95"/>
          </w:tcPr>
          <w:p w:rsidR="00606F70" w:rsidRDefault="00606F70" w:rsidP="002D35C1">
            <w:pPr>
              <w:cnfStyle w:val="000000100000" w:firstRow="0" w:lastRow="0" w:firstColumn="0" w:lastColumn="0" w:oddVBand="0" w:evenVBand="0" w:oddHBand="1" w:evenHBand="0" w:firstRowFirstColumn="0" w:firstRowLastColumn="0" w:lastRowFirstColumn="0" w:lastRowLastColumn="0"/>
            </w:pPr>
          </w:p>
        </w:tc>
        <w:tc>
          <w:tcPr>
            <w:tcW w:w="2268" w:type="dxa"/>
            <w:tcBorders>
              <w:top w:val="none" w:sz="0" w:space="0" w:color="auto"/>
              <w:bottom w:val="none" w:sz="0" w:space="0" w:color="auto"/>
            </w:tcBorders>
            <w:shd w:val="clear" w:color="auto" w:fill="ACEB95"/>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Pr>
                <w:color w:val="1F497D" w:themeColor="text2"/>
              </w:rPr>
              <w:t>Burnett</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r w:rsidR="00606F70" w:rsidTr="002D35C1">
        <w:trPr>
          <w:trHeight w:val="284"/>
        </w:trPr>
        <w:tc>
          <w:tcPr>
            <w:cnfStyle w:val="001000000000" w:firstRow="0" w:lastRow="0" w:firstColumn="1" w:lastColumn="0" w:oddVBand="0" w:evenVBand="0" w:oddHBand="0" w:evenHBand="0" w:firstRowFirstColumn="0" w:firstRowLastColumn="0" w:lastRowFirstColumn="0" w:lastRowLastColumn="0"/>
            <w:tcW w:w="812" w:type="dxa"/>
            <w:vMerge/>
            <w:shd w:val="clear" w:color="auto" w:fill="365F91" w:themeFill="accent1" w:themeFillShade="BF"/>
          </w:tcPr>
          <w:p w:rsidR="00606F70" w:rsidRDefault="00606F70" w:rsidP="002D35C1"/>
        </w:tc>
        <w:tc>
          <w:tcPr>
            <w:tcW w:w="2982" w:type="dxa"/>
            <w:vMerge/>
            <w:shd w:val="clear" w:color="auto" w:fill="ACEB95"/>
          </w:tcPr>
          <w:p w:rsidR="00606F70" w:rsidRDefault="00606F70" w:rsidP="002D35C1">
            <w:pPr>
              <w:cnfStyle w:val="000000000000" w:firstRow="0" w:lastRow="0" w:firstColumn="0" w:lastColumn="0" w:oddVBand="0" w:evenVBand="0" w:oddHBand="0" w:evenHBand="0" w:firstRowFirstColumn="0" w:firstRowLastColumn="0" w:lastRowFirstColumn="0" w:lastRowLastColumn="0"/>
            </w:pPr>
          </w:p>
        </w:tc>
        <w:tc>
          <w:tcPr>
            <w:tcW w:w="2268" w:type="dxa"/>
            <w:shd w:val="clear" w:color="auto" w:fill="ACEB95"/>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roofErr w:type="spellStart"/>
            <w:r>
              <w:rPr>
                <w:color w:val="1F497D" w:themeColor="text2"/>
              </w:rPr>
              <w:t>Burrum</w:t>
            </w:r>
            <w:proofErr w:type="spellEnd"/>
          </w:p>
        </w:tc>
        <w:tc>
          <w:tcPr>
            <w:tcW w:w="420" w:type="dxa"/>
            <w:vMerge/>
            <w:shd w:val="clear" w:color="auto" w:fill="DBE5F1" w:themeFill="accent1" w:themeFillTint="33"/>
          </w:tcPr>
          <w:p w:rsidR="00606F70" w:rsidRPr="00FC03C4" w:rsidRDefault="00606F70" w:rsidP="002D35C1">
            <w:pPr>
              <w:cnfStyle w:val="000000000000" w:firstRow="0" w:lastRow="0" w:firstColumn="0" w:lastColumn="0" w:oddVBand="0" w:evenVBand="0" w:oddHBand="0" w:evenHBand="0" w:firstRowFirstColumn="0" w:firstRowLastColumn="0" w:lastRowFirstColumn="0" w:lastRowLastColumn="0"/>
              <w:rPr>
                <w:color w:val="1F497D" w:themeColor="text2"/>
              </w:rPr>
            </w:pPr>
          </w:p>
        </w:tc>
      </w:tr>
      <w:tr w:rsidR="00606F70" w:rsidTr="002D35C1">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812" w:type="dxa"/>
            <w:vMerge/>
            <w:tcBorders>
              <w:top w:val="none" w:sz="0" w:space="0" w:color="auto"/>
              <w:left w:val="none" w:sz="0" w:space="0" w:color="auto"/>
              <w:bottom w:val="none" w:sz="0" w:space="0" w:color="auto"/>
            </w:tcBorders>
            <w:shd w:val="clear" w:color="auto" w:fill="365F91" w:themeFill="accent1" w:themeFillShade="BF"/>
          </w:tcPr>
          <w:p w:rsidR="00606F70" w:rsidRDefault="00606F70" w:rsidP="002D35C1"/>
        </w:tc>
        <w:tc>
          <w:tcPr>
            <w:tcW w:w="2982" w:type="dxa"/>
            <w:vMerge/>
            <w:tcBorders>
              <w:top w:val="none" w:sz="0" w:space="0" w:color="auto"/>
              <w:bottom w:val="none" w:sz="0" w:space="0" w:color="auto"/>
            </w:tcBorders>
            <w:shd w:val="clear" w:color="auto" w:fill="ACEB95"/>
          </w:tcPr>
          <w:p w:rsidR="00606F70" w:rsidRDefault="00606F70" w:rsidP="002D35C1">
            <w:pPr>
              <w:cnfStyle w:val="000000100000" w:firstRow="0" w:lastRow="0" w:firstColumn="0" w:lastColumn="0" w:oddVBand="0" w:evenVBand="0" w:oddHBand="1" w:evenHBand="0" w:firstRowFirstColumn="0" w:firstRowLastColumn="0" w:lastRowFirstColumn="0" w:lastRowLastColumn="0"/>
            </w:pPr>
          </w:p>
        </w:tc>
        <w:tc>
          <w:tcPr>
            <w:tcW w:w="2268" w:type="dxa"/>
            <w:tcBorders>
              <w:top w:val="none" w:sz="0" w:space="0" w:color="auto"/>
              <w:bottom w:val="none" w:sz="0" w:space="0" w:color="auto"/>
            </w:tcBorders>
            <w:shd w:val="clear" w:color="auto" w:fill="ACEB95"/>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r w:rsidRPr="00FC03C4">
              <w:rPr>
                <w:color w:val="1F497D" w:themeColor="text2"/>
              </w:rPr>
              <w:t>Mary</w:t>
            </w:r>
          </w:p>
        </w:tc>
        <w:tc>
          <w:tcPr>
            <w:tcW w:w="420" w:type="dxa"/>
            <w:vMerge/>
            <w:tcBorders>
              <w:top w:val="none" w:sz="0" w:space="0" w:color="auto"/>
              <w:bottom w:val="none" w:sz="0" w:space="0" w:color="auto"/>
              <w:right w:val="none" w:sz="0" w:space="0" w:color="auto"/>
            </w:tcBorders>
            <w:shd w:val="clear" w:color="auto" w:fill="DBE5F1" w:themeFill="accent1" w:themeFillTint="33"/>
          </w:tcPr>
          <w:p w:rsidR="00606F70" w:rsidRPr="00FC03C4" w:rsidRDefault="00606F70" w:rsidP="002D35C1">
            <w:pPr>
              <w:cnfStyle w:val="000000100000" w:firstRow="0" w:lastRow="0" w:firstColumn="0" w:lastColumn="0" w:oddVBand="0" w:evenVBand="0" w:oddHBand="1" w:evenHBand="0" w:firstRowFirstColumn="0" w:firstRowLastColumn="0" w:lastRowFirstColumn="0" w:lastRowLastColumn="0"/>
              <w:rPr>
                <w:color w:val="1F497D" w:themeColor="text2"/>
              </w:rPr>
            </w:pPr>
          </w:p>
        </w:tc>
      </w:tr>
    </w:tbl>
    <w:p w:rsidR="00606F70" w:rsidRDefault="00606F70" w:rsidP="00D96A08"/>
    <w:p w:rsidR="00606F70" w:rsidRDefault="00606F70">
      <w:r>
        <w:br w:type="page"/>
      </w:r>
    </w:p>
    <w:p w:rsidR="00D96A08" w:rsidRPr="003063BC" w:rsidRDefault="00D96A08" w:rsidP="00D95EB9">
      <w:pPr>
        <w:pStyle w:val="Heading2"/>
      </w:pPr>
      <w:bookmarkStart w:id="9" w:name="_Toc372190233"/>
      <w:r w:rsidRPr="003063BC">
        <w:lastRenderedPageBreak/>
        <w:t>Methodology</w:t>
      </w:r>
      <w:bookmarkEnd w:id="9"/>
    </w:p>
    <w:p w:rsidR="00D96A08" w:rsidRDefault="00D96A08" w:rsidP="00D96A08">
      <w:r>
        <w:t>The methods underpinning this basin assessment are detailed in the Coastal Ecosystems Assessment Framework</w:t>
      </w:r>
      <w:r w:rsidR="00303AF3">
        <w:fldChar w:fldCharType="begin"/>
      </w:r>
      <w:r w:rsidR="00303AF3">
        <w:instrText>ADDIN RW.CITE{{21378 GreatBarrierReefMarineParkAuthority in prep (2013)}}</w:instrText>
      </w:r>
      <w:r w:rsidR="00303AF3">
        <w:fldChar w:fldCharType="separate"/>
      </w:r>
      <w:r w:rsidR="00957467" w:rsidRPr="00957467">
        <w:rPr>
          <w:rFonts w:eastAsia="Times New Roman"/>
          <w:vertAlign w:val="superscript"/>
        </w:rPr>
        <w:t>9</w:t>
      </w:r>
      <w:r w:rsidR="00303AF3">
        <w:fldChar w:fldCharType="end"/>
      </w:r>
      <w:r>
        <w:t xml:space="preserve">, a tool developed in partnership with the Queensland </w:t>
      </w:r>
      <w:r w:rsidR="00606F70">
        <w:t>G</w:t>
      </w:r>
      <w:r>
        <w:t xml:space="preserve">overnment (available at www.gbrmpa.gov.au). The Coastal Ecosystems Assessment Framework was developed and used as the basis of the </w:t>
      </w:r>
      <w:r w:rsidRPr="005D2A9B">
        <w:rPr>
          <w:i/>
        </w:rPr>
        <w:t>Informing the Outlook for Great Barrier Reef coastal ecosystems</w:t>
      </w:r>
      <w:r w:rsidR="00303AF3">
        <w:rPr>
          <w:i/>
        </w:rPr>
        <w:fldChar w:fldCharType="begin"/>
      </w:r>
      <w:r w:rsidR="00303AF3">
        <w:rPr>
          <w:i/>
        </w:rPr>
        <w:instrText>ADDIN RW.CITE{{19909 GreatBarrierReefMarineParkAuthority 2012}}</w:instrText>
      </w:r>
      <w:r w:rsidR="00303AF3">
        <w:rPr>
          <w:i/>
        </w:rPr>
        <w:fldChar w:fldCharType="separate"/>
      </w:r>
      <w:r w:rsidR="00957467" w:rsidRPr="00957467">
        <w:rPr>
          <w:rFonts w:eastAsia="Times New Roman"/>
          <w:vertAlign w:val="superscript"/>
        </w:rPr>
        <w:t>10</w:t>
      </w:r>
      <w:r w:rsidR="00303AF3">
        <w:rPr>
          <w:i/>
        </w:rPr>
        <w:fldChar w:fldCharType="end"/>
      </w:r>
      <w:r>
        <w:t xml:space="preserve"> </w:t>
      </w:r>
      <w:r w:rsidR="006C0985">
        <w:t xml:space="preserve">report, </w:t>
      </w:r>
      <w:r>
        <w:t xml:space="preserve">and provides a holistic approach to assessing and understanding ecological </w:t>
      </w:r>
      <w:r w:rsidR="00606F70">
        <w:t>functions</w:t>
      </w:r>
      <w:r>
        <w:t xml:space="preserve"> provided by coastal ecosystems an</w:t>
      </w:r>
      <w:r w:rsidR="00606F70">
        <w:t>d the pressures affecting them.</w:t>
      </w:r>
    </w:p>
    <w:p w:rsidR="00D96A08" w:rsidRDefault="00D96A08" w:rsidP="00D96A08">
      <w:r>
        <w:t xml:space="preserve">The catchment in its current state is a mosaic of natural and modified ecosystems with a suite of values and </w:t>
      </w:r>
      <w:r w:rsidR="00606F70">
        <w:t>functions</w:t>
      </w:r>
      <w:r>
        <w:t xml:space="preserve"> of importance to the World Heritage Area. The methodology used to understand the values and </w:t>
      </w:r>
      <w:r w:rsidR="00606F70">
        <w:t>functions</w:t>
      </w:r>
      <w:r>
        <w:t xml:space="preserve"> provided by natural and modified coastal ecosystems are outlined in the Coastal Ecosystem Assessment Framework</w:t>
      </w:r>
      <w:r w:rsidR="00303AF3">
        <w:fldChar w:fldCharType="begin"/>
      </w:r>
      <w:r w:rsidR="00303AF3">
        <w:instrText>ADDIN RW.CITE{{21378 GreatBarrierReefMarineParkAuthority in prep (2013)}}</w:instrText>
      </w:r>
      <w:r w:rsidR="00303AF3">
        <w:fldChar w:fldCharType="separate"/>
      </w:r>
      <w:r w:rsidR="00957467" w:rsidRPr="00957467">
        <w:rPr>
          <w:rFonts w:eastAsia="Times New Roman"/>
          <w:vertAlign w:val="superscript"/>
        </w:rPr>
        <w:t>9</w:t>
      </w:r>
      <w:r w:rsidR="00303AF3">
        <w:fldChar w:fldCharType="end"/>
      </w:r>
      <w:r>
        <w:t xml:space="preserve"> and have been used as a basis to assess the Mulg</w:t>
      </w:r>
      <w:r w:rsidR="00606F70">
        <w:t xml:space="preserve">rave-Russell basin assessment. </w:t>
      </w:r>
      <w:r>
        <w:t xml:space="preserve">Figure 1 below describes the methodology used to rapidly assess the ecological </w:t>
      </w:r>
      <w:r w:rsidR="00606F70">
        <w:t>functions</w:t>
      </w:r>
      <w:r>
        <w:t xml:space="preserve"> and values to conduct the Mulgrave-Russell basin assessment.</w:t>
      </w:r>
    </w:p>
    <w:p w:rsidR="00D96A08" w:rsidRDefault="00D96A08" w:rsidP="00D96A08"/>
    <w:p w:rsidR="00D96A08" w:rsidRDefault="00EF17D1" w:rsidP="00D96A08">
      <w:pPr>
        <w:spacing w:line="240" w:lineRule="auto"/>
        <w:jc w:val="center"/>
      </w:pPr>
      <w:r>
        <w:rPr>
          <w:noProof/>
          <w:lang w:eastAsia="en-AU"/>
        </w:rPr>
        <w:drawing>
          <wp:inline distT="0" distB="0" distL="0" distR="0" wp14:anchorId="62114727" wp14:editId="4BE394FC">
            <wp:extent cx="5286375" cy="4103283"/>
            <wp:effectExtent l="0" t="0" r="0" b="0"/>
            <wp:docPr id="95" name="Picture 95" descr="This diagram summaries the methodology used for conducting a basin scale assessment.  The methods include:  identify values natural/modified - understand and agree on values, review planning and management." title="Summary of methodology used for conducting a basin scale assess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apid_assessmnt_methodology.jpg"/>
                    <pic:cNvPicPr/>
                  </pic:nvPicPr>
                  <pic:blipFill rotWithShape="1">
                    <a:blip r:embed="rId18" cstate="screen">
                      <a:extLst>
                        <a:ext uri="{28A0092B-C50C-407E-A947-70E740481C1C}">
                          <a14:useLocalDpi xmlns:a14="http://schemas.microsoft.com/office/drawing/2010/main"/>
                        </a:ext>
                      </a:extLst>
                    </a:blip>
                    <a:srcRect/>
                    <a:stretch/>
                  </pic:blipFill>
                  <pic:spPr bwMode="auto">
                    <a:xfrm>
                      <a:off x="0" y="0"/>
                      <a:ext cx="5284033" cy="4101465"/>
                    </a:xfrm>
                    <a:prstGeom prst="rect">
                      <a:avLst/>
                    </a:prstGeom>
                    <a:ln>
                      <a:noFill/>
                    </a:ln>
                    <a:extLst>
                      <a:ext uri="{53640926-AAD7-44D8-BBD7-CCE9431645EC}">
                        <a14:shadowObscured xmlns:a14="http://schemas.microsoft.com/office/drawing/2010/main"/>
                      </a:ext>
                    </a:extLst>
                  </pic:spPr>
                </pic:pic>
              </a:graphicData>
            </a:graphic>
          </wp:inline>
        </w:drawing>
      </w:r>
    </w:p>
    <w:p w:rsidR="00D96A08" w:rsidRPr="00624693" w:rsidRDefault="00E90E42" w:rsidP="00D96A08">
      <w:pPr>
        <w:pStyle w:val="Caption"/>
        <w:spacing w:before="0" w:line="240" w:lineRule="auto"/>
      </w:pPr>
      <w:r w:rsidRPr="00624693">
        <w:t>Figure 1</w:t>
      </w:r>
      <w:r w:rsidR="00D96A08" w:rsidRPr="00624693">
        <w:t>: Summary of the methodology for conducting a rapid basin scale assessment</w:t>
      </w:r>
    </w:p>
    <w:p w:rsidR="00D96A08" w:rsidRDefault="00D96A08" w:rsidP="00D96A08">
      <w:pPr>
        <w:spacing w:line="240" w:lineRule="auto"/>
      </w:pPr>
    </w:p>
    <w:p w:rsidR="003415C3" w:rsidRDefault="003415C3">
      <w:r>
        <w:br w:type="page"/>
      </w:r>
    </w:p>
    <w:p w:rsidR="000B0D39" w:rsidRDefault="000B0D39" w:rsidP="000B0D39">
      <w:r w:rsidRPr="006010AA">
        <w:lastRenderedPageBreak/>
        <w:t xml:space="preserve">Stakeholder engagement and verification of assessment information has been crucial to the development of this basin assessment. </w:t>
      </w:r>
      <w:r w:rsidR="00403B0B" w:rsidRPr="006010AA">
        <w:t>Building on the information collected and collated for the</w:t>
      </w:r>
      <w:r w:rsidR="00403B0B" w:rsidRPr="006010AA">
        <w:rPr>
          <w:i/>
        </w:rPr>
        <w:t xml:space="preserve"> Informing the Outlook for coastal ecosystems</w:t>
      </w:r>
      <w:r w:rsidR="00403B0B">
        <w:fldChar w:fldCharType="begin"/>
      </w:r>
      <w:r w:rsidR="00403B0B">
        <w:instrText>ADDIN RW.CITE{{19909 GreatBarrierReefMarineParkAuthority 2012}}</w:instrText>
      </w:r>
      <w:r w:rsidR="00403B0B">
        <w:fldChar w:fldCharType="separate"/>
      </w:r>
      <w:r w:rsidR="00957467" w:rsidRPr="00957467">
        <w:rPr>
          <w:rFonts w:eastAsia="Times New Roman"/>
          <w:vertAlign w:val="superscript"/>
        </w:rPr>
        <w:t>10</w:t>
      </w:r>
      <w:r w:rsidR="00403B0B">
        <w:fldChar w:fldCharType="end"/>
      </w:r>
      <w:r w:rsidR="00403B0B">
        <w:t xml:space="preserve"> report, t</w:t>
      </w:r>
      <w:r w:rsidRPr="006010AA">
        <w:t xml:space="preserve">he methodology for preparing this </w:t>
      </w:r>
      <w:r w:rsidR="00E90E42">
        <w:t>r</w:t>
      </w:r>
      <w:r w:rsidRPr="006010AA">
        <w:t xml:space="preserve">eport </w:t>
      </w:r>
      <w:r w:rsidR="00403B0B">
        <w:t>incorporated</w:t>
      </w:r>
      <w:r>
        <w:t xml:space="preserve"> the following </w:t>
      </w:r>
      <w:r w:rsidR="00403B0B">
        <w:t>steps</w:t>
      </w:r>
      <w:r>
        <w:t>:</w:t>
      </w:r>
    </w:p>
    <w:p w:rsidR="000B0D39" w:rsidRDefault="000B0D39" w:rsidP="00830B4B">
      <w:pPr>
        <w:numPr>
          <w:ilvl w:val="0"/>
          <w:numId w:val="12"/>
        </w:numPr>
        <w:contextualSpacing/>
      </w:pPr>
      <w:r>
        <w:t>Local experts were consulted to identify areas of interest to visit in the field as part of a ‘rapid assessment’</w:t>
      </w:r>
      <w:r w:rsidR="006C0985">
        <w:t>.</w:t>
      </w:r>
    </w:p>
    <w:p w:rsidR="000B0D39" w:rsidRPr="005B395B" w:rsidRDefault="000B0D39" w:rsidP="00830B4B">
      <w:pPr>
        <w:numPr>
          <w:ilvl w:val="0"/>
          <w:numId w:val="12"/>
        </w:numPr>
        <w:contextualSpacing/>
      </w:pPr>
      <w:r w:rsidRPr="005B395B">
        <w:t xml:space="preserve">Research </w:t>
      </w:r>
      <w:r w:rsidR="006C0985">
        <w:t xml:space="preserve">was conducted on </w:t>
      </w:r>
      <w:r w:rsidRPr="005B395B">
        <w:t>the basin using available information</w:t>
      </w:r>
      <w:r w:rsidR="006C0985">
        <w:t>.</w:t>
      </w:r>
    </w:p>
    <w:p w:rsidR="000B0D39" w:rsidRPr="005B395B" w:rsidRDefault="00403B0B" w:rsidP="00830B4B">
      <w:pPr>
        <w:numPr>
          <w:ilvl w:val="0"/>
          <w:numId w:val="12"/>
        </w:numPr>
        <w:contextualSpacing/>
      </w:pPr>
      <w:r>
        <w:t>S</w:t>
      </w:r>
      <w:r w:rsidR="000B0D39" w:rsidRPr="005B395B">
        <w:t xml:space="preserve">ites of interest </w:t>
      </w:r>
      <w:r>
        <w:t xml:space="preserve">were identified </w:t>
      </w:r>
      <w:r w:rsidR="000B0D39" w:rsidRPr="005B395B">
        <w:t>using coastal ecosystem maps and Google earth</w:t>
      </w:r>
      <w:r w:rsidR="000B0D39">
        <w:t xml:space="preserve"> (GPS identification for sites to be visited for field work)</w:t>
      </w:r>
      <w:r w:rsidR="006C0985">
        <w:t>.</w:t>
      </w:r>
      <w:r w:rsidR="000B0D39">
        <w:t xml:space="preserve"> </w:t>
      </w:r>
    </w:p>
    <w:p w:rsidR="000B0D39" w:rsidRPr="005B395B" w:rsidRDefault="000B0D39" w:rsidP="00830B4B">
      <w:pPr>
        <w:numPr>
          <w:ilvl w:val="0"/>
          <w:numId w:val="12"/>
        </w:numPr>
        <w:contextualSpacing/>
      </w:pPr>
      <w:r>
        <w:t>Collaborati</w:t>
      </w:r>
      <w:r w:rsidR="00403B0B">
        <w:t>o</w:t>
      </w:r>
      <w:r>
        <w:t>n</w:t>
      </w:r>
      <w:r w:rsidRPr="005B395B">
        <w:t xml:space="preserve"> with local stakeholders (i.e. consultants, natural resource management bodies, local land owners) </w:t>
      </w:r>
      <w:r w:rsidR="00403B0B">
        <w:t xml:space="preserve">helped </w:t>
      </w:r>
      <w:r w:rsidRPr="005B395B">
        <w:t xml:space="preserve">to </w:t>
      </w:r>
      <w:r>
        <w:t>verify</w:t>
      </w:r>
      <w:r w:rsidRPr="005B395B">
        <w:t xml:space="preserve"> the issues affecting the basin</w:t>
      </w:r>
      <w:r>
        <w:t xml:space="preserve">, as well as </w:t>
      </w:r>
      <w:r w:rsidRPr="005B395B">
        <w:t xml:space="preserve">additional </w:t>
      </w:r>
      <w:r>
        <w:t xml:space="preserve">field </w:t>
      </w:r>
      <w:r w:rsidRPr="005B395B">
        <w:t>sites</w:t>
      </w:r>
      <w:r w:rsidR="006C0985">
        <w:t>.</w:t>
      </w:r>
    </w:p>
    <w:p w:rsidR="000B0D39" w:rsidRPr="005B395B" w:rsidRDefault="00403B0B" w:rsidP="00830B4B">
      <w:pPr>
        <w:numPr>
          <w:ilvl w:val="0"/>
          <w:numId w:val="12"/>
        </w:numPr>
        <w:contextualSpacing/>
      </w:pPr>
      <w:r>
        <w:t>F</w:t>
      </w:r>
      <w:r w:rsidR="000B0D39">
        <w:t>ield investigations</w:t>
      </w:r>
      <w:r>
        <w:t xml:space="preserve"> were conducted</w:t>
      </w:r>
      <w:r w:rsidR="000B0D39" w:rsidRPr="005B395B">
        <w:t xml:space="preserve"> </w:t>
      </w:r>
      <w:r w:rsidR="000B0D39">
        <w:t xml:space="preserve">using the </w:t>
      </w:r>
      <w:r w:rsidR="000B0D39" w:rsidRPr="005B395B">
        <w:t xml:space="preserve">field </w:t>
      </w:r>
      <w:r w:rsidR="000B0D39">
        <w:t xml:space="preserve">site assessment </w:t>
      </w:r>
      <w:r w:rsidR="000B0D39" w:rsidRPr="005B395B">
        <w:t>template forms (Appendix A) to capture site locations and reference photos</w:t>
      </w:r>
      <w:r w:rsidR="000B0D39">
        <w:t xml:space="preserve"> at basin sites (</w:t>
      </w:r>
      <w:r w:rsidR="00606F70">
        <w:t>F</w:t>
      </w:r>
      <w:r w:rsidR="000B0D39">
        <w:t xml:space="preserve">igure </w:t>
      </w:r>
      <w:r w:rsidR="006C0985">
        <w:t>2</w:t>
      </w:r>
      <w:r w:rsidR="000B0D39">
        <w:t>)</w:t>
      </w:r>
      <w:r w:rsidR="006C0985">
        <w:t>.</w:t>
      </w:r>
    </w:p>
    <w:p w:rsidR="000B0D39" w:rsidRPr="005B395B" w:rsidRDefault="000B0D39" w:rsidP="00830B4B">
      <w:pPr>
        <w:numPr>
          <w:ilvl w:val="0"/>
          <w:numId w:val="12"/>
        </w:numPr>
        <w:contextualSpacing/>
      </w:pPr>
      <w:r w:rsidRPr="005B395B">
        <w:t>GPS</w:t>
      </w:r>
      <w:r>
        <w:t xml:space="preserve"> coordinates from field assessment</w:t>
      </w:r>
      <w:r w:rsidRPr="005B395B">
        <w:t xml:space="preserve"> </w:t>
      </w:r>
      <w:r w:rsidR="00403B0B">
        <w:t>were imported in</w:t>
      </w:r>
      <w:r w:rsidRPr="005B395B">
        <w:t xml:space="preserve">to Google earth </w:t>
      </w:r>
      <w:r>
        <w:t>to assist with report preparation</w:t>
      </w:r>
      <w:r w:rsidR="006C0985">
        <w:t>.</w:t>
      </w:r>
      <w:r w:rsidRPr="005B395B">
        <w:t xml:space="preserve"> </w:t>
      </w:r>
    </w:p>
    <w:p w:rsidR="000B0D39" w:rsidRDefault="00403B0B" w:rsidP="00830B4B">
      <w:pPr>
        <w:numPr>
          <w:ilvl w:val="0"/>
          <w:numId w:val="12"/>
        </w:numPr>
        <w:contextualSpacing/>
      </w:pPr>
      <w:r>
        <w:t>P</w:t>
      </w:r>
      <w:r w:rsidR="000B0D39">
        <w:t xml:space="preserve">reliminary basin assessments </w:t>
      </w:r>
      <w:r>
        <w:t xml:space="preserve">were compiled </w:t>
      </w:r>
      <w:r w:rsidR="000B0D39">
        <w:t>to facilitate stakeholder input</w:t>
      </w:r>
      <w:r w:rsidR="006C0985">
        <w:t>.</w:t>
      </w:r>
    </w:p>
    <w:p w:rsidR="000B0D39" w:rsidRDefault="00403B0B" w:rsidP="00830B4B">
      <w:pPr>
        <w:numPr>
          <w:ilvl w:val="0"/>
          <w:numId w:val="12"/>
        </w:numPr>
        <w:contextualSpacing/>
      </w:pPr>
      <w:r>
        <w:t>W</w:t>
      </w:r>
      <w:r w:rsidR="000B0D39">
        <w:t xml:space="preserve">orkshops </w:t>
      </w:r>
      <w:r>
        <w:t xml:space="preserve">were conducted </w:t>
      </w:r>
      <w:r w:rsidR="000B0D39">
        <w:t>to bring stakeholders together to present information and incorporate feedback into the basin assessment</w:t>
      </w:r>
      <w:r w:rsidR="006C0985">
        <w:t>.</w:t>
      </w:r>
    </w:p>
    <w:p w:rsidR="000B0D39" w:rsidRDefault="00403B0B" w:rsidP="00830B4B">
      <w:pPr>
        <w:numPr>
          <w:ilvl w:val="0"/>
          <w:numId w:val="12"/>
        </w:numPr>
        <w:contextualSpacing/>
      </w:pPr>
      <w:r>
        <w:t>D</w:t>
      </w:r>
      <w:r w:rsidR="000B0D39">
        <w:t>raft basin assessment</w:t>
      </w:r>
      <w:r>
        <w:t>s were prepared</w:t>
      </w:r>
      <w:r w:rsidR="000B0D39">
        <w:t xml:space="preserve"> as a basis to further stakeholder input</w:t>
      </w:r>
      <w:r w:rsidR="006C0985">
        <w:t>.</w:t>
      </w:r>
    </w:p>
    <w:p w:rsidR="000B0D39" w:rsidRDefault="00403B0B" w:rsidP="00830B4B">
      <w:pPr>
        <w:numPr>
          <w:ilvl w:val="0"/>
          <w:numId w:val="12"/>
        </w:numPr>
        <w:contextualSpacing/>
      </w:pPr>
      <w:r>
        <w:t>B</w:t>
      </w:r>
      <w:r w:rsidR="000B0D39" w:rsidRPr="005B395B">
        <w:t>asin assessment</w:t>
      </w:r>
      <w:r>
        <w:t>s finalised and published</w:t>
      </w:r>
      <w:r w:rsidR="006C0985">
        <w:t>.</w:t>
      </w:r>
    </w:p>
    <w:p w:rsidR="00D96A08" w:rsidRDefault="00D96A08" w:rsidP="00D96A08">
      <w:pPr>
        <w:spacing w:after="0" w:line="240" w:lineRule="auto"/>
      </w:pPr>
    </w:p>
    <w:p w:rsidR="00D96A08" w:rsidRDefault="00D96A08" w:rsidP="00D96A08"/>
    <w:p w:rsidR="00643E8D" w:rsidRDefault="00643E8D" w:rsidP="00643E8D">
      <w:pPr>
        <w:keepNext/>
        <w:sectPr w:rsidR="00643E8D" w:rsidSect="0040272B">
          <w:footerReference w:type="default" r:id="rId19"/>
          <w:pgSz w:w="11906" w:h="16838"/>
          <w:pgMar w:top="1440" w:right="1440" w:bottom="1440" w:left="1440" w:header="709" w:footer="709" w:gutter="0"/>
          <w:pgNumType w:start="1"/>
          <w:cols w:space="708"/>
          <w:docGrid w:linePitch="360"/>
        </w:sectPr>
      </w:pPr>
    </w:p>
    <w:p w:rsidR="00643E8D" w:rsidRDefault="00643E8D" w:rsidP="00643E8D">
      <w:pPr>
        <w:keepNext/>
      </w:pPr>
      <w:r>
        <w:rPr>
          <w:noProof/>
          <w:lang w:eastAsia="en-AU"/>
        </w:rPr>
        <w:lastRenderedPageBreak/>
        <w:drawing>
          <wp:inline distT="0" distB="0" distL="0" distR="0" wp14:anchorId="519B2C57" wp14:editId="4900F46D">
            <wp:extent cx="12068175" cy="8532669"/>
            <wp:effectExtent l="0" t="0" r="0" b="1905"/>
            <wp:docPr id="23" name="Picture 23" descr="a map of the Mulgrave-Russell basin showing the key locations discussed in this basin assessment." title="Mulgrave-Russell basin study site locations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t11_AssessmentSites_Mulgrave.jpg"/>
                    <pic:cNvPicPr/>
                  </pic:nvPicPr>
                  <pic:blipFill>
                    <a:blip r:embed="rId20" cstate="screen">
                      <a:extLst>
                        <a:ext uri="{28A0092B-C50C-407E-A947-70E740481C1C}">
                          <a14:useLocalDpi xmlns:a14="http://schemas.microsoft.com/office/drawing/2010/main"/>
                        </a:ext>
                      </a:extLst>
                    </a:blip>
                    <a:stretch>
                      <a:fillRect/>
                    </a:stretch>
                  </pic:blipFill>
                  <pic:spPr>
                    <a:xfrm>
                      <a:off x="0" y="0"/>
                      <a:ext cx="12090702" cy="8548596"/>
                    </a:xfrm>
                    <a:prstGeom prst="rect">
                      <a:avLst/>
                    </a:prstGeom>
                  </pic:spPr>
                </pic:pic>
              </a:graphicData>
            </a:graphic>
          </wp:inline>
        </w:drawing>
      </w:r>
    </w:p>
    <w:p w:rsidR="00643E8D" w:rsidRPr="00624693" w:rsidRDefault="00643E8D" w:rsidP="00643E8D">
      <w:pPr>
        <w:pStyle w:val="Caption"/>
      </w:pPr>
      <w:r w:rsidRPr="00624693">
        <w:t xml:space="preserve">Figure </w:t>
      </w:r>
      <w:r w:rsidR="00E90E42" w:rsidRPr="00624693">
        <w:t>2</w:t>
      </w:r>
      <w:r w:rsidR="006C0985" w:rsidRPr="00624693">
        <w:t>:</w:t>
      </w:r>
      <w:r w:rsidRPr="00624693">
        <w:t xml:space="preserve"> </w:t>
      </w:r>
      <w:r w:rsidR="00A05085" w:rsidRPr="00624693">
        <w:t xml:space="preserve">Study sites for the </w:t>
      </w:r>
      <w:proofErr w:type="spellStart"/>
      <w:r w:rsidR="00A05085" w:rsidRPr="00624693">
        <w:t>Mulgrave</w:t>
      </w:r>
      <w:proofErr w:type="spellEnd"/>
      <w:r w:rsidR="00A05085" w:rsidRPr="00624693">
        <w:t>-Russell</w:t>
      </w:r>
      <w:r w:rsidRPr="00624693">
        <w:t xml:space="preserve"> basin assessment</w:t>
      </w:r>
    </w:p>
    <w:p w:rsidR="00643E8D" w:rsidRPr="00624693" w:rsidRDefault="00643E8D" w:rsidP="00E11EDB">
      <w:pPr>
        <w:rPr>
          <w:color w:val="365F91" w:themeColor="accent1" w:themeShade="BF"/>
        </w:rPr>
        <w:sectPr w:rsidR="00643E8D" w:rsidRPr="00624693" w:rsidSect="0040272B">
          <w:pgSz w:w="23814" w:h="16840" w:orient="landscape" w:code="8"/>
          <w:pgMar w:top="1440" w:right="1440" w:bottom="1440" w:left="1440" w:header="709" w:footer="709" w:gutter="0"/>
          <w:cols w:space="708"/>
          <w:docGrid w:linePitch="360"/>
        </w:sectPr>
      </w:pPr>
    </w:p>
    <w:p w:rsidR="00606F70" w:rsidRPr="005E4784" w:rsidRDefault="00606F70" w:rsidP="00606F70">
      <w:pPr>
        <w:pStyle w:val="Heading1"/>
      </w:pPr>
      <w:bookmarkStart w:id="10" w:name="_Toc364869368"/>
      <w:bookmarkStart w:id="11" w:name="_Toc372190234"/>
      <w:r w:rsidRPr="005E4784">
        <w:lastRenderedPageBreak/>
        <w:t xml:space="preserve">PART A: VALUES OF THE GREAT BARRIER REEF REGION – </w:t>
      </w:r>
      <w:r>
        <w:t>MULGRAVE-RUSSELL</w:t>
      </w:r>
      <w:r w:rsidRPr="005E4784">
        <w:t xml:space="preserve"> BASIN</w:t>
      </w:r>
      <w:bookmarkEnd w:id="10"/>
      <w:bookmarkEnd w:id="11"/>
    </w:p>
    <w:p w:rsidR="00606F70" w:rsidRPr="00A05085" w:rsidRDefault="0008458B" w:rsidP="00A05085">
      <w:pPr>
        <w:pStyle w:val="Chapterheading"/>
      </w:pPr>
      <w:bookmarkStart w:id="12" w:name="_Toc364869369"/>
      <w:bookmarkStart w:id="13" w:name="_Toc372190235"/>
      <w:r>
        <w:t xml:space="preserve">Mulgrave-Russell </w:t>
      </w:r>
      <w:r w:rsidR="00606F70" w:rsidRPr="00A05085">
        <w:t>basin – background to changes affecting matters of national environmental significance</w:t>
      </w:r>
      <w:bookmarkEnd w:id="12"/>
      <w:bookmarkEnd w:id="13"/>
    </w:p>
    <w:p w:rsidR="00606F70" w:rsidRPr="00606F70" w:rsidRDefault="00606F70" w:rsidP="00606F70">
      <w:pPr>
        <w:pStyle w:val="Heading3"/>
      </w:pPr>
      <w:bookmarkStart w:id="14" w:name="_Toc364869370"/>
      <w:bookmarkStart w:id="15" w:name="_Toc372190236"/>
      <w:r w:rsidRPr="00606F70">
        <w:t xml:space="preserve">Background and history of the </w:t>
      </w:r>
      <w:r w:rsidR="00D61247">
        <w:t>Mulgrave-Russell</w:t>
      </w:r>
      <w:r w:rsidR="00D61247" w:rsidRPr="00606F70">
        <w:t xml:space="preserve"> </w:t>
      </w:r>
      <w:r w:rsidRPr="00606F70">
        <w:t>basin</w:t>
      </w:r>
      <w:bookmarkEnd w:id="14"/>
      <w:bookmarkEnd w:id="15"/>
    </w:p>
    <w:p w:rsidR="00F478F2" w:rsidRDefault="00501DDF" w:rsidP="00A32D2A">
      <w:r w:rsidRPr="00E40DDF">
        <w:t>The Mulgrave</w:t>
      </w:r>
      <w:r w:rsidR="000E4104">
        <w:t>-Russell</w:t>
      </w:r>
      <w:r w:rsidRPr="00E40DDF">
        <w:t xml:space="preserve"> River </w:t>
      </w:r>
      <w:r w:rsidR="00D61247">
        <w:t>b</w:t>
      </w:r>
      <w:r w:rsidR="00D61247" w:rsidRPr="00E40DDF">
        <w:t>asin</w:t>
      </w:r>
      <w:r w:rsidR="00D61247">
        <w:t xml:space="preserve"> </w:t>
      </w:r>
      <w:r w:rsidR="00665CC5">
        <w:t xml:space="preserve">(as mapped by the Queensland </w:t>
      </w:r>
      <w:r w:rsidR="00606F70">
        <w:t>G</w:t>
      </w:r>
      <w:r w:rsidR="00665CC5">
        <w:t>overnment)</w:t>
      </w:r>
      <w:r w:rsidRPr="00E40DDF">
        <w:t xml:space="preserve"> (</w:t>
      </w:r>
      <w:r w:rsidR="009C2F9F">
        <w:t>F</w:t>
      </w:r>
      <w:r w:rsidRPr="00E40DDF">
        <w:t xml:space="preserve">igure </w:t>
      </w:r>
      <w:r w:rsidR="00BC311A" w:rsidRPr="00E40DDF">
        <w:t>1</w:t>
      </w:r>
      <w:r w:rsidRPr="00E40DDF">
        <w:t>.1</w:t>
      </w:r>
      <w:r w:rsidR="009C2F9F">
        <w:t>.1</w:t>
      </w:r>
      <w:r w:rsidRPr="00E40DDF">
        <w:t>) lies to the south of the city of Cairn</w:t>
      </w:r>
      <w:r w:rsidR="00AC6BFF" w:rsidRPr="00E40DDF">
        <w:t>s between the latitudes of 16</w:t>
      </w:r>
      <w:r w:rsidR="00144711">
        <w:t>º</w:t>
      </w:r>
      <w:r w:rsidR="00AC6BFF" w:rsidRPr="00E40DDF">
        <w:t>55</w:t>
      </w:r>
      <w:r w:rsidR="00144711">
        <w:t>"</w:t>
      </w:r>
      <w:r w:rsidRPr="00E40DDF">
        <w:t xml:space="preserve"> and 17</w:t>
      </w:r>
      <w:r w:rsidR="00144711">
        <w:t>º</w:t>
      </w:r>
      <w:r w:rsidRPr="00E40DDF">
        <w:t>25</w:t>
      </w:r>
      <w:r w:rsidR="00144711">
        <w:t>"</w:t>
      </w:r>
      <w:r w:rsidRPr="00E40DDF">
        <w:t xml:space="preserve">. </w:t>
      </w:r>
      <w:r w:rsidR="004250AF" w:rsidRPr="00E40DDF">
        <w:t xml:space="preserve">The southern </w:t>
      </w:r>
      <w:r w:rsidR="00830A7B">
        <w:t xml:space="preserve">region </w:t>
      </w:r>
      <w:r w:rsidR="004250AF" w:rsidRPr="00E40DDF">
        <w:t xml:space="preserve">of the Cairns Regional Council </w:t>
      </w:r>
      <w:r w:rsidR="00F478F2" w:rsidRPr="00E40DDF">
        <w:t xml:space="preserve">local government area </w:t>
      </w:r>
      <w:r w:rsidR="004250AF" w:rsidRPr="00E40DDF">
        <w:t xml:space="preserve">covers the area of the basin between the eastern </w:t>
      </w:r>
      <w:proofErr w:type="gramStart"/>
      <w:r w:rsidR="004250AF" w:rsidRPr="00E40DDF">
        <w:t>side</w:t>
      </w:r>
      <w:proofErr w:type="gramEnd"/>
      <w:r w:rsidR="004250AF" w:rsidRPr="00E40DDF">
        <w:t xml:space="preserve"> of the Bellenden</w:t>
      </w:r>
      <w:r w:rsidR="00D61247">
        <w:t xml:space="preserve"> </w:t>
      </w:r>
      <w:r w:rsidR="00F478F2" w:rsidRPr="00E40DDF">
        <w:t>Ker Range to the c</w:t>
      </w:r>
      <w:r w:rsidR="004250AF" w:rsidRPr="00E40DDF">
        <w:t>oastline</w:t>
      </w:r>
      <w:r w:rsidR="00F478F2" w:rsidRPr="00E40DDF">
        <w:t xml:space="preserve"> excluding the area occupied by the Shire of Yarrabah</w:t>
      </w:r>
      <w:r w:rsidR="004250AF" w:rsidRPr="00E40DDF">
        <w:t xml:space="preserve">. The Shire of Yarrabah, a special local government area, lies to the South East of Cairns. Occupying the Yarrabah </w:t>
      </w:r>
      <w:r w:rsidR="00E27FEB" w:rsidRPr="00E40DDF">
        <w:t>peninsula</w:t>
      </w:r>
      <w:r w:rsidR="00144711">
        <w:t>,</w:t>
      </w:r>
      <w:r w:rsidR="00E27FEB" w:rsidRPr="00E40DDF">
        <w:t xml:space="preserve"> </w:t>
      </w:r>
      <w:r w:rsidR="003C1165">
        <w:t>this</w:t>
      </w:r>
      <w:r w:rsidR="003760CF">
        <w:t xml:space="preserve"> </w:t>
      </w:r>
      <w:r w:rsidR="00E27FEB" w:rsidRPr="005A1940">
        <w:t>local</w:t>
      </w:r>
      <w:r w:rsidR="00E27FEB" w:rsidRPr="00E40DDF">
        <w:t xml:space="preserve"> government area is surrounded by the </w:t>
      </w:r>
      <w:r w:rsidR="004250AF" w:rsidRPr="00E40DDF">
        <w:t xml:space="preserve">coastline </w:t>
      </w:r>
      <w:r w:rsidR="00E27FEB" w:rsidRPr="00E40DDF">
        <w:t xml:space="preserve">that </w:t>
      </w:r>
      <w:r w:rsidR="004250AF" w:rsidRPr="00E40DDF">
        <w:t>runs east from False Cape around Mission Bay, past Cape Grafton and Kings Point and then south to Palmer Point. The total coastline is in excess of 60 kilometres.</w:t>
      </w:r>
      <w:r w:rsidR="00A32D2A">
        <w:fldChar w:fldCharType="begin"/>
      </w:r>
      <w:r w:rsidR="00A32D2A">
        <w:instrText>ADDIN RW.CITE{{21104 YarrabahAboriginalShireCouncil [No Information]}}</w:instrText>
      </w:r>
      <w:r w:rsidR="00A32D2A">
        <w:fldChar w:fldCharType="separate"/>
      </w:r>
      <w:r w:rsidR="00957467" w:rsidRPr="00957467">
        <w:rPr>
          <w:rFonts w:eastAsia="Times New Roman"/>
          <w:vertAlign w:val="superscript"/>
        </w:rPr>
        <w:t>11</w:t>
      </w:r>
      <w:r w:rsidR="00A32D2A">
        <w:fldChar w:fldCharType="end"/>
      </w:r>
      <w:r w:rsidR="004250AF" w:rsidRPr="00E40DDF">
        <w:t xml:space="preserve"> </w:t>
      </w:r>
      <w:r w:rsidR="00F478F2" w:rsidRPr="00E40DDF">
        <w:t>The eastern edge of the Tablelands Regional Council local government ar</w:t>
      </w:r>
      <w:r w:rsidR="00295094">
        <w:t>ea covers the area of the basin</w:t>
      </w:r>
      <w:r w:rsidR="00F478F2" w:rsidRPr="00E40DDF">
        <w:t xml:space="preserve"> to the West of the Bellenden</w:t>
      </w:r>
      <w:r w:rsidR="00D61247">
        <w:t xml:space="preserve"> </w:t>
      </w:r>
      <w:r w:rsidR="00F478F2" w:rsidRPr="00E40DDF">
        <w:t>Ker Range.</w:t>
      </w:r>
      <w:r w:rsidR="00A32D2A">
        <w:fldChar w:fldCharType="begin"/>
      </w:r>
      <w:r w:rsidR="00A32D2A">
        <w:instrText>ADDIN RW.CITE{{21105 DepartmentofLocalGovernment,CommunityRecovery&amp;Resilience 2013}}</w:instrText>
      </w:r>
      <w:r w:rsidR="00A32D2A">
        <w:fldChar w:fldCharType="separate"/>
      </w:r>
      <w:r w:rsidR="00957467" w:rsidRPr="00957467">
        <w:rPr>
          <w:rFonts w:eastAsia="Times New Roman"/>
          <w:vertAlign w:val="superscript"/>
        </w:rPr>
        <w:t>12</w:t>
      </w:r>
      <w:r w:rsidR="00A32D2A">
        <w:fldChar w:fldCharType="end"/>
      </w:r>
    </w:p>
    <w:p w:rsidR="00F478F2" w:rsidRDefault="00501DDF" w:rsidP="001B1A98">
      <w:pPr>
        <w:pStyle w:val="NormalWeb"/>
        <w:spacing w:line="276" w:lineRule="auto"/>
        <w:rPr>
          <w:rFonts w:ascii="Arial" w:hAnsi="Arial" w:cs="Arial"/>
          <w:sz w:val="22"/>
          <w:szCs w:val="22"/>
        </w:rPr>
      </w:pPr>
      <w:r w:rsidRPr="00AC6BFF">
        <w:rPr>
          <w:rFonts w:ascii="Arial" w:hAnsi="Arial" w:cs="Arial"/>
          <w:sz w:val="22"/>
          <w:szCs w:val="22"/>
        </w:rPr>
        <w:t>The Mulgrave</w:t>
      </w:r>
      <w:r w:rsidR="000E4104">
        <w:rPr>
          <w:rFonts w:ascii="Arial" w:hAnsi="Arial" w:cs="Arial"/>
          <w:sz w:val="22"/>
          <w:szCs w:val="22"/>
        </w:rPr>
        <w:t>-Russell</w:t>
      </w:r>
      <w:r w:rsidRPr="00AC6BFF">
        <w:rPr>
          <w:rFonts w:ascii="Arial" w:hAnsi="Arial" w:cs="Arial"/>
          <w:sz w:val="22"/>
          <w:szCs w:val="22"/>
        </w:rPr>
        <w:t xml:space="preserve"> </w:t>
      </w:r>
      <w:r w:rsidR="00D61247">
        <w:rPr>
          <w:rFonts w:ascii="Arial" w:hAnsi="Arial" w:cs="Arial"/>
          <w:sz w:val="22"/>
          <w:szCs w:val="22"/>
        </w:rPr>
        <w:t>b</w:t>
      </w:r>
      <w:r w:rsidRPr="00AC6BFF">
        <w:rPr>
          <w:rFonts w:ascii="Arial" w:hAnsi="Arial" w:cs="Arial"/>
          <w:sz w:val="22"/>
          <w:szCs w:val="22"/>
        </w:rPr>
        <w:t>asin exists within the wet tropics region of North Queensland and is comprised of the c</w:t>
      </w:r>
      <w:r w:rsidR="001B1A98">
        <w:rPr>
          <w:rFonts w:ascii="Arial" w:hAnsi="Arial" w:cs="Arial"/>
          <w:sz w:val="22"/>
          <w:szCs w:val="22"/>
        </w:rPr>
        <w:t>atchments of the Mulgrave (1315</w:t>
      </w:r>
      <w:r w:rsidRPr="00AC6BFF">
        <w:rPr>
          <w:rFonts w:ascii="Arial" w:hAnsi="Arial" w:cs="Arial"/>
          <w:sz w:val="22"/>
          <w:szCs w:val="22"/>
        </w:rPr>
        <w:t>km</w:t>
      </w:r>
      <w:r w:rsidR="001B1A98" w:rsidRPr="001B1A98">
        <w:rPr>
          <w:rFonts w:ascii="Arial" w:hAnsi="Arial" w:cs="Arial"/>
          <w:sz w:val="22"/>
          <w:szCs w:val="22"/>
          <w:vertAlign w:val="superscript"/>
        </w:rPr>
        <w:t>2</w:t>
      </w:r>
      <w:r w:rsidRPr="00AC6BFF">
        <w:rPr>
          <w:rFonts w:ascii="Arial" w:hAnsi="Arial" w:cs="Arial"/>
          <w:sz w:val="22"/>
          <w:szCs w:val="22"/>
        </w:rPr>
        <w:t>) and Russell (668km</w:t>
      </w:r>
      <w:r w:rsidR="001B1A98" w:rsidRPr="001B1A98">
        <w:rPr>
          <w:rFonts w:ascii="Arial" w:hAnsi="Arial" w:cs="Arial"/>
          <w:sz w:val="22"/>
          <w:szCs w:val="22"/>
          <w:vertAlign w:val="superscript"/>
        </w:rPr>
        <w:t>2</w:t>
      </w:r>
      <w:r w:rsidRPr="00AC6BFF">
        <w:rPr>
          <w:rFonts w:ascii="Arial" w:hAnsi="Arial" w:cs="Arial"/>
          <w:sz w:val="22"/>
          <w:szCs w:val="22"/>
        </w:rPr>
        <w:t>)</w:t>
      </w:r>
      <w:r w:rsidR="00F478F2">
        <w:rPr>
          <w:rFonts w:ascii="Arial" w:hAnsi="Arial" w:cs="Arial"/>
          <w:sz w:val="22"/>
          <w:szCs w:val="22"/>
        </w:rPr>
        <w:t xml:space="preserve"> </w:t>
      </w:r>
      <w:r w:rsidR="00D61247">
        <w:rPr>
          <w:rFonts w:ascii="Arial" w:hAnsi="Arial" w:cs="Arial"/>
          <w:sz w:val="22"/>
          <w:szCs w:val="22"/>
        </w:rPr>
        <w:t>r</w:t>
      </w:r>
      <w:r w:rsidR="00F478F2">
        <w:rPr>
          <w:rFonts w:ascii="Arial" w:hAnsi="Arial" w:cs="Arial"/>
          <w:sz w:val="22"/>
          <w:szCs w:val="22"/>
        </w:rPr>
        <w:t>ivers</w:t>
      </w:r>
      <w:r w:rsidRPr="00AC6BFF">
        <w:rPr>
          <w:rFonts w:ascii="Arial" w:hAnsi="Arial" w:cs="Arial"/>
          <w:sz w:val="22"/>
          <w:szCs w:val="22"/>
        </w:rPr>
        <w:t xml:space="preserve">. The two rivers join together to form the </w:t>
      </w:r>
      <w:proofErr w:type="spellStart"/>
      <w:r w:rsidRPr="00AC6BFF">
        <w:rPr>
          <w:rFonts w:ascii="Arial" w:hAnsi="Arial" w:cs="Arial"/>
          <w:sz w:val="22"/>
          <w:szCs w:val="22"/>
        </w:rPr>
        <w:t>Mutchero</w:t>
      </w:r>
      <w:proofErr w:type="spellEnd"/>
      <w:r w:rsidRPr="00AC6BFF">
        <w:rPr>
          <w:rFonts w:ascii="Arial" w:hAnsi="Arial" w:cs="Arial"/>
          <w:sz w:val="22"/>
          <w:szCs w:val="22"/>
        </w:rPr>
        <w:t xml:space="preserve"> Inlet </w:t>
      </w:r>
      <w:r w:rsidR="00606F70">
        <w:rPr>
          <w:rFonts w:ascii="Arial" w:hAnsi="Arial" w:cs="Arial"/>
          <w:sz w:val="22"/>
          <w:szCs w:val="22"/>
        </w:rPr>
        <w:t>and</w:t>
      </w:r>
      <w:r w:rsidRPr="00AC6BFF">
        <w:rPr>
          <w:rFonts w:ascii="Arial" w:hAnsi="Arial" w:cs="Arial"/>
          <w:sz w:val="22"/>
          <w:szCs w:val="22"/>
        </w:rPr>
        <w:t xml:space="preserve"> enters the </w:t>
      </w:r>
      <w:r w:rsidR="00144711">
        <w:rPr>
          <w:rFonts w:ascii="Arial" w:hAnsi="Arial" w:cs="Arial"/>
          <w:sz w:val="22"/>
          <w:szCs w:val="22"/>
        </w:rPr>
        <w:t xml:space="preserve">Marine Park </w:t>
      </w:r>
      <w:r w:rsidRPr="00AC6BFF">
        <w:rPr>
          <w:rFonts w:ascii="Arial" w:hAnsi="Arial" w:cs="Arial"/>
          <w:sz w:val="22"/>
          <w:szCs w:val="22"/>
        </w:rPr>
        <w:t>adjacent to the Franklin Islands</w:t>
      </w:r>
      <w:r w:rsidR="00606F70">
        <w:rPr>
          <w:rFonts w:ascii="Arial" w:hAnsi="Arial" w:cs="Arial"/>
          <w:sz w:val="22"/>
          <w:szCs w:val="22"/>
        </w:rPr>
        <w:t xml:space="preserve"> </w:t>
      </w:r>
      <w:r w:rsidRPr="00AC6BFF">
        <w:rPr>
          <w:rFonts w:ascii="Arial" w:hAnsi="Arial" w:cs="Arial"/>
          <w:sz w:val="22"/>
          <w:szCs w:val="22"/>
        </w:rPr>
        <w:t xml:space="preserve">which includes Marine National Park </w:t>
      </w:r>
      <w:r w:rsidR="00D61247">
        <w:rPr>
          <w:rFonts w:ascii="Arial" w:hAnsi="Arial" w:cs="Arial"/>
          <w:sz w:val="22"/>
          <w:szCs w:val="22"/>
        </w:rPr>
        <w:t xml:space="preserve">Zone </w:t>
      </w:r>
      <w:r w:rsidRPr="00AC6BFF">
        <w:rPr>
          <w:rFonts w:ascii="Arial" w:hAnsi="Arial" w:cs="Arial"/>
          <w:sz w:val="22"/>
          <w:szCs w:val="22"/>
        </w:rPr>
        <w:t xml:space="preserve">MNP-17-1063 and Conservation Park </w:t>
      </w:r>
      <w:r w:rsidR="00D61247">
        <w:rPr>
          <w:rFonts w:ascii="Arial" w:hAnsi="Arial" w:cs="Arial"/>
          <w:sz w:val="22"/>
          <w:szCs w:val="22"/>
        </w:rPr>
        <w:t xml:space="preserve">Zone </w:t>
      </w:r>
      <w:r w:rsidRPr="00AC6BFF">
        <w:rPr>
          <w:rFonts w:ascii="Arial" w:hAnsi="Arial" w:cs="Arial"/>
          <w:sz w:val="22"/>
          <w:szCs w:val="22"/>
        </w:rPr>
        <w:t>CP-17-4041</w:t>
      </w:r>
      <w:r w:rsidR="00830A7B">
        <w:rPr>
          <w:rFonts w:ascii="Arial" w:hAnsi="Arial" w:cs="Arial"/>
          <w:sz w:val="22"/>
          <w:szCs w:val="22"/>
        </w:rPr>
        <w:t>. The Franklin Islands include Russell Island</w:t>
      </w:r>
      <w:r w:rsidR="008B78FB">
        <w:rPr>
          <w:rFonts w:ascii="Arial" w:hAnsi="Arial" w:cs="Arial"/>
          <w:sz w:val="22"/>
          <w:szCs w:val="22"/>
        </w:rPr>
        <w:t>,</w:t>
      </w:r>
      <w:r w:rsidRPr="00AC6BFF">
        <w:rPr>
          <w:rFonts w:ascii="Arial" w:hAnsi="Arial" w:cs="Arial"/>
          <w:sz w:val="22"/>
          <w:szCs w:val="22"/>
        </w:rPr>
        <w:t xml:space="preserve"> </w:t>
      </w:r>
      <w:r w:rsidR="008B78FB">
        <w:rPr>
          <w:rFonts w:ascii="Arial" w:hAnsi="Arial" w:cs="Arial"/>
          <w:sz w:val="22"/>
          <w:szCs w:val="22"/>
        </w:rPr>
        <w:t xml:space="preserve">which is a </w:t>
      </w:r>
      <w:r w:rsidR="006551AF">
        <w:rPr>
          <w:rFonts w:ascii="Arial" w:hAnsi="Arial" w:cs="Arial"/>
          <w:sz w:val="22"/>
          <w:szCs w:val="22"/>
        </w:rPr>
        <w:t>C</w:t>
      </w:r>
      <w:r w:rsidR="008B78FB">
        <w:rPr>
          <w:rFonts w:ascii="Arial" w:hAnsi="Arial" w:cs="Arial"/>
          <w:sz w:val="22"/>
          <w:szCs w:val="22"/>
        </w:rPr>
        <w:t xml:space="preserve">ommonwealth island, </w:t>
      </w:r>
      <w:r w:rsidR="00830A7B">
        <w:rPr>
          <w:rFonts w:ascii="Arial" w:hAnsi="Arial" w:cs="Arial"/>
          <w:sz w:val="22"/>
          <w:szCs w:val="22"/>
        </w:rPr>
        <w:t xml:space="preserve">and </w:t>
      </w:r>
      <w:r w:rsidRPr="00AC6BFF">
        <w:rPr>
          <w:rFonts w:ascii="Arial" w:hAnsi="Arial" w:cs="Arial"/>
          <w:sz w:val="22"/>
          <w:szCs w:val="22"/>
        </w:rPr>
        <w:t xml:space="preserve">Normanby, Mable and Round Island </w:t>
      </w:r>
      <w:r w:rsidR="001B1A98">
        <w:rPr>
          <w:rFonts w:ascii="Arial" w:hAnsi="Arial" w:cs="Arial"/>
          <w:sz w:val="22"/>
          <w:szCs w:val="22"/>
        </w:rPr>
        <w:t>N</w:t>
      </w:r>
      <w:r w:rsidRPr="00AC6BFF">
        <w:rPr>
          <w:rFonts w:ascii="Arial" w:hAnsi="Arial" w:cs="Arial"/>
          <w:sz w:val="22"/>
          <w:szCs w:val="22"/>
        </w:rPr>
        <w:t xml:space="preserve">ational </w:t>
      </w:r>
      <w:r w:rsidR="001B1A98">
        <w:rPr>
          <w:rFonts w:ascii="Arial" w:hAnsi="Arial" w:cs="Arial"/>
          <w:sz w:val="22"/>
          <w:szCs w:val="22"/>
        </w:rPr>
        <w:t>P</w:t>
      </w:r>
      <w:r w:rsidRPr="00AC6BFF">
        <w:rPr>
          <w:rFonts w:ascii="Arial" w:hAnsi="Arial" w:cs="Arial"/>
          <w:sz w:val="22"/>
          <w:szCs w:val="22"/>
        </w:rPr>
        <w:t>arks.</w:t>
      </w:r>
    </w:p>
    <w:p w:rsidR="00AC763D" w:rsidRDefault="00AC763D" w:rsidP="00AC763D">
      <w:r w:rsidRPr="006C636F">
        <w:t xml:space="preserve">The Mulgrave-Russell basin is home to the </w:t>
      </w:r>
      <w:proofErr w:type="spellStart"/>
      <w:r w:rsidRPr="006C636F">
        <w:t>Wanyurr-Majay</w:t>
      </w:r>
      <w:proofErr w:type="spellEnd"/>
      <w:r w:rsidRPr="006C636F">
        <w:t xml:space="preserve"> People</w:t>
      </w:r>
      <w:r>
        <w:t xml:space="preserve"> </w:t>
      </w:r>
      <w:r w:rsidR="00606F70">
        <w:t xml:space="preserve">and </w:t>
      </w:r>
      <w:r>
        <w:t xml:space="preserve">the </w:t>
      </w:r>
      <w:proofErr w:type="spellStart"/>
      <w:r>
        <w:t>Idinji</w:t>
      </w:r>
      <w:proofErr w:type="spellEnd"/>
      <w:r>
        <w:t xml:space="preserve"> people</w:t>
      </w:r>
      <w:r w:rsidR="003C1165">
        <w:t>.</w:t>
      </w:r>
      <w:r>
        <w:t xml:space="preserve"> </w:t>
      </w:r>
      <w:r w:rsidRPr="006C636F">
        <w:t xml:space="preserve">The </w:t>
      </w:r>
      <w:proofErr w:type="spellStart"/>
      <w:r w:rsidRPr="006C636F">
        <w:t>Idinji</w:t>
      </w:r>
      <w:proofErr w:type="spellEnd"/>
      <w:r w:rsidRPr="006C636F">
        <w:t xml:space="preserve"> people used small heavy dug-out canoes cut from the wood of certain mangrove trees to move through the rivers, waterways and mangrove swamps of the Russell and Mulgrave River areas. </w:t>
      </w:r>
      <w:proofErr w:type="spellStart"/>
      <w:r w:rsidRPr="006C636F">
        <w:t>Idinji</w:t>
      </w:r>
      <w:proofErr w:type="spellEnd"/>
      <w:r w:rsidRPr="006C636F">
        <w:t xml:space="preserve"> had many traditional ways that were confronting to the Europeans, such as mummification.</w:t>
      </w:r>
      <w:r w:rsidR="00D73F23">
        <w:fldChar w:fldCharType="begin"/>
      </w:r>
      <w:r w:rsidR="00D73F23">
        <w:instrText>ADDIN RW.CITE{{21106 RussellLandcare&amp;CatchmentGroup [No Information]}}</w:instrText>
      </w:r>
      <w:r w:rsidR="00D73F23">
        <w:fldChar w:fldCharType="separate"/>
      </w:r>
      <w:r w:rsidR="00957467" w:rsidRPr="00957467">
        <w:rPr>
          <w:rFonts w:eastAsia="Times New Roman"/>
          <w:vertAlign w:val="superscript"/>
        </w:rPr>
        <w:t>13</w:t>
      </w:r>
      <w:r w:rsidR="00D73F23">
        <w:fldChar w:fldCharType="end"/>
      </w:r>
    </w:p>
    <w:p w:rsidR="006A7D34" w:rsidRPr="0083759A" w:rsidRDefault="00AD6872" w:rsidP="00F77835">
      <w:pPr>
        <w:pStyle w:val="NormalWeb"/>
        <w:spacing w:line="276" w:lineRule="auto"/>
        <w:jc w:val="center"/>
        <w:rPr>
          <w:rFonts w:ascii="Arial" w:hAnsi="Arial"/>
          <w:sz w:val="22"/>
        </w:rPr>
      </w:pPr>
      <w:r>
        <w:rPr>
          <w:noProof/>
        </w:rPr>
        <w:lastRenderedPageBreak/>
        <w:drawing>
          <wp:inline distT="0" distB="0" distL="0" distR="0" wp14:anchorId="70DDCC1F" wp14:editId="07ECB22F">
            <wp:extent cx="4286250" cy="5370722"/>
            <wp:effectExtent l="0" t="0" r="0" b="1905"/>
            <wp:docPr id="2" name="Picture 2" descr="Figure 1.1 is a map showing the boundary of the Great Barrier Reef Catchment and within that identifies the boundary of the Mulgrave-Russell Basin to the south of Cairns." title="Location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20715_KeyMap_MulgraveBasin.jpg"/>
                    <pic:cNvPicPr/>
                  </pic:nvPicPr>
                  <pic:blipFill rotWithShape="1">
                    <a:blip r:embed="rId21" cstate="screen">
                      <a:extLst>
                        <a:ext uri="{28A0092B-C50C-407E-A947-70E740481C1C}">
                          <a14:useLocalDpi xmlns:a14="http://schemas.microsoft.com/office/drawing/2010/main"/>
                        </a:ext>
                      </a:extLst>
                    </a:blip>
                    <a:srcRect/>
                    <a:stretch/>
                  </pic:blipFill>
                  <pic:spPr bwMode="auto">
                    <a:xfrm>
                      <a:off x="0" y="0"/>
                      <a:ext cx="4288485" cy="5373522"/>
                    </a:xfrm>
                    <a:prstGeom prst="rect">
                      <a:avLst/>
                    </a:prstGeom>
                    <a:ln>
                      <a:noFill/>
                    </a:ln>
                    <a:extLst>
                      <a:ext uri="{53640926-AAD7-44D8-BBD7-CCE9431645EC}">
                        <a14:shadowObscured xmlns:a14="http://schemas.microsoft.com/office/drawing/2010/main"/>
                      </a:ext>
                    </a:extLst>
                  </pic:spPr>
                </pic:pic>
              </a:graphicData>
            </a:graphic>
          </wp:inline>
        </w:drawing>
      </w:r>
    </w:p>
    <w:p w:rsidR="006A7D34" w:rsidRPr="00624693" w:rsidRDefault="006A7D34" w:rsidP="009275BF">
      <w:pPr>
        <w:pStyle w:val="Caption"/>
        <w:jc w:val="both"/>
        <w:rPr>
          <w:noProof/>
        </w:rPr>
      </w:pPr>
      <w:r w:rsidRPr="00624693">
        <w:rPr>
          <w:noProof/>
        </w:rPr>
        <w:t xml:space="preserve">Figure </w:t>
      </w:r>
      <w:r w:rsidR="00BC311A" w:rsidRPr="00624693">
        <w:rPr>
          <w:noProof/>
        </w:rPr>
        <w:t>1</w:t>
      </w:r>
      <w:r w:rsidRPr="00624693">
        <w:rPr>
          <w:noProof/>
        </w:rPr>
        <w:t>.1</w:t>
      </w:r>
      <w:r w:rsidR="00E90E42" w:rsidRPr="00624693">
        <w:rPr>
          <w:noProof/>
        </w:rPr>
        <w:t>.1</w:t>
      </w:r>
      <w:r w:rsidR="00D61247" w:rsidRPr="00624693">
        <w:rPr>
          <w:noProof/>
        </w:rPr>
        <w:t>:</w:t>
      </w:r>
      <w:r w:rsidRPr="00624693">
        <w:rPr>
          <w:noProof/>
        </w:rPr>
        <w:t xml:space="preserve"> Mulgrave-Russell basin and proximity to the Great Barrier Reef</w:t>
      </w:r>
    </w:p>
    <w:p w:rsidR="0023015E" w:rsidRPr="00AC6BFF" w:rsidRDefault="0023015E" w:rsidP="001B1A98">
      <w:pPr>
        <w:pStyle w:val="NormalWeb"/>
        <w:spacing w:line="276" w:lineRule="auto"/>
        <w:rPr>
          <w:rFonts w:ascii="Arial" w:hAnsi="Arial" w:cs="Arial"/>
          <w:sz w:val="22"/>
          <w:szCs w:val="22"/>
        </w:rPr>
      </w:pPr>
      <w:r w:rsidRPr="00AC6BFF">
        <w:rPr>
          <w:rFonts w:ascii="Arial" w:hAnsi="Arial" w:cs="Arial"/>
          <w:sz w:val="22"/>
          <w:szCs w:val="22"/>
        </w:rPr>
        <w:t xml:space="preserve">Mean annual rainfall </w:t>
      </w:r>
      <w:r w:rsidR="00957853">
        <w:rPr>
          <w:rFonts w:ascii="Arial" w:hAnsi="Arial" w:cs="Arial"/>
          <w:sz w:val="22"/>
          <w:szCs w:val="22"/>
        </w:rPr>
        <w:t>varies from 4</w:t>
      </w:r>
      <w:r w:rsidRPr="00AC6BFF">
        <w:rPr>
          <w:rFonts w:ascii="Arial" w:hAnsi="Arial" w:cs="Arial"/>
          <w:sz w:val="22"/>
          <w:szCs w:val="22"/>
        </w:rPr>
        <w:t xml:space="preserve">00 </w:t>
      </w:r>
      <w:r w:rsidR="007C33BE">
        <w:rPr>
          <w:rFonts w:ascii="Arial" w:hAnsi="Arial" w:cs="Arial"/>
          <w:sz w:val="22"/>
          <w:szCs w:val="22"/>
        </w:rPr>
        <w:t>to</w:t>
      </w:r>
      <w:r w:rsidR="00957853">
        <w:rPr>
          <w:rFonts w:ascii="Arial" w:hAnsi="Arial" w:cs="Arial"/>
          <w:sz w:val="22"/>
          <w:szCs w:val="22"/>
        </w:rPr>
        <w:t xml:space="preserve"> 2</w:t>
      </w:r>
      <w:r w:rsidRPr="00AC6BFF">
        <w:rPr>
          <w:rFonts w:ascii="Arial" w:hAnsi="Arial" w:cs="Arial"/>
          <w:sz w:val="22"/>
          <w:szCs w:val="22"/>
        </w:rPr>
        <w:t>000</w:t>
      </w:r>
      <w:r w:rsidR="00606F70">
        <w:rPr>
          <w:rFonts w:ascii="Arial" w:hAnsi="Arial" w:cs="Arial"/>
          <w:sz w:val="22"/>
          <w:szCs w:val="22"/>
        </w:rPr>
        <w:t xml:space="preserve"> </w:t>
      </w:r>
      <w:r w:rsidRPr="00AC6BFF">
        <w:rPr>
          <w:rFonts w:ascii="Arial" w:hAnsi="Arial" w:cs="Arial"/>
          <w:sz w:val="22"/>
          <w:szCs w:val="22"/>
        </w:rPr>
        <w:t>mm</w:t>
      </w:r>
      <w:r w:rsidR="00957853">
        <w:rPr>
          <w:rFonts w:ascii="Arial" w:hAnsi="Arial" w:cs="Arial"/>
          <w:sz w:val="22"/>
          <w:szCs w:val="22"/>
        </w:rPr>
        <w:t xml:space="preserve"> along the </w:t>
      </w:r>
      <w:r w:rsidR="008B78FB">
        <w:rPr>
          <w:rFonts w:ascii="Arial" w:hAnsi="Arial" w:cs="Arial"/>
          <w:sz w:val="22"/>
          <w:szCs w:val="22"/>
        </w:rPr>
        <w:t xml:space="preserve">north south gradient </w:t>
      </w:r>
      <w:r w:rsidR="00957853">
        <w:rPr>
          <w:rFonts w:ascii="Arial" w:hAnsi="Arial" w:cs="Arial"/>
          <w:sz w:val="22"/>
          <w:szCs w:val="22"/>
        </w:rPr>
        <w:t xml:space="preserve">of the basin </w:t>
      </w:r>
      <w:r w:rsidRPr="00AC6BFF">
        <w:rPr>
          <w:rFonts w:ascii="Arial" w:hAnsi="Arial" w:cs="Arial"/>
          <w:sz w:val="22"/>
          <w:szCs w:val="22"/>
        </w:rPr>
        <w:t>while a rain monitoring station on the top of Mount Bellenden Ker in the Bellenden Ker Range that forms the catchments of both rivers receives an average annual rainfall of 8000</w:t>
      </w:r>
      <w:r w:rsidR="00D61247">
        <w:rPr>
          <w:rFonts w:ascii="Arial" w:hAnsi="Arial" w:cs="Arial"/>
          <w:sz w:val="22"/>
          <w:szCs w:val="22"/>
        </w:rPr>
        <w:t xml:space="preserve"> </w:t>
      </w:r>
      <w:r w:rsidRPr="00AC6BFF">
        <w:rPr>
          <w:rFonts w:ascii="Arial" w:hAnsi="Arial" w:cs="Arial"/>
          <w:sz w:val="22"/>
          <w:szCs w:val="22"/>
        </w:rPr>
        <w:t>mm.</w:t>
      </w:r>
    </w:p>
    <w:p w:rsidR="0023015E" w:rsidRPr="00AC6BFF" w:rsidRDefault="0023015E" w:rsidP="001B1A98">
      <w:pPr>
        <w:pStyle w:val="NormalWeb"/>
        <w:spacing w:line="276" w:lineRule="auto"/>
        <w:rPr>
          <w:rFonts w:ascii="Arial" w:eastAsia="Times New Roman" w:hAnsi="Arial" w:cs="Arial"/>
          <w:sz w:val="22"/>
          <w:szCs w:val="22"/>
        </w:rPr>
      </w:pPr>
      <w:r w:rsidRPr="00AC6BFF">
        <w:rPr>
          <w:rFonts w:ascii="Arial" w:eastAsia="Times New Roman" w:hAnsi="Arial" w:cs="Arial"/>
          <w:sz w:val="22"/>
          <w:szCs w:val="22"/>
        </w:rPr>
        <w:t>The area experiences occasional cyclones with Cyclone Larry (Category 4) crossing the basin in 2006 causing significant impact to the environment and communities of the area. In 2</w:t>
      </w:r>
      <w:r w:rsidR="003374D3">
        <w:rPr>
          <w:rFonts w:ascii="Arial" w:eastAsia="Times New Roman" w:hAnsi="Arial" w:cs="Arial"/>
          <w:sz w:val="22"/>
          <w:szCs w:val="22"/>
        </w:rPr>
        <w:t xml:space="preserve">011 the eye of Cyclone </w:t>
      </w:r>
      <w:proofErr w:type="spellStart"/>
      <w:r w:rsidR="003374D3">
        <w:rPr>
          <w:rFonts w:ascii="Arial" w:eastAsia="Times New Roman" w:hAnsi="Arial" w:cs="Arial"/>
          <w:sz w:val="22"/>
          <w:szCs w:val="22"/>
        </w:rPr>
        <w:t>Yasi</w:t>
      </w:r>
      <w:proofErr w:type="spellEnd"/>
      <w:r w:rsidR="003374D3">
        <w:rPr>
          <w:rFonts w:ascii="Arial" w:eastAsia="Times New Roman" w:hAnsi="Arial" w:cs="Arial"/>
          <w:sz w:val="22"/>
          <w:szCs w:val="22"/>
        </w:rPr>
        <w:t xml:space="preserve"> </w:t>
      </w:r>
      <w:r w:rsidRPr="00AC6BFF">
        <w:rPr>
          <w:rFonts w:ascii="Arial" w:eastAsia="Times New Roman" w:hAnsi="Arial" w:cs="Arial"/>
          <w:sz w:val="22"/>
          <w:szCs w:val="22"/>
        </w:rPr>
        <w:t>(Category 5) passed within 100</w:t>
      </w:r>
      <w:r w:rsidR="00606F70">
        <w:rPr>
          <w:rFonts w:ascii="Arial" w:eastAsia="Times New Roman" w:hAnsi="Arial" w:cs="Arial"/>
          <w:sz w:val="22"/>
          <w:szCs w:val="22"/>
        </w:rPr>
        <w:t xml:space="preserve"> </w:t>
      </w:r>
      <w:r w:rsidRPr="00AC6BFF">
        <w:rPr>
          <w:rFonts w:ascii="Arial" w:eastAsia="Times New Roman" w:hAnsi="Arial" w:cs="Arial"/>
          <w:sz w:val="22"/>
          <w:szCs w:val="22"/>
        </w:rPr>
        <w:t>km of the southern end of the basin resulting in moderate impacts to the environme</w:t>
      </w:r>
      <w:r w:rsidR="00606F70">
        <w:rPr>
          <w:rFonts w:ascii="Arial" w:eastAsia="Times New Roman" w:hAnsi="Arial" w:cs="Arial"/>
          <w:sz w:val="22"/>
          <w:szCs w:val="22"/>
        </w:rPr>
        <w:t>nt and communities of the area.</w:t>
      </w:r>
    </w:p>
    <w:p w:rsidR="0023015E" w:rsidRPr="00AC6BFF" w:rsidRDefault="0023015E" w:rsidP="001B1A98">
      <w:pPr>
        <w:pStyle w:val="NormalWeb"/>
        <w:spacing w:line="276" w:lineRule="auto"/>
        <w:rPr>
          <w:rFonts w:ascii="Arial" w:hAnsi="Arial" w:cs="Arial"/>
          <w:sz w:val="22"/>
          <w:szCs w:val="22"/>
        </w:rPr>
      </w:pPr>
      <w:r w:rsidRPr="00AC6BFF">
        <w:rPr>
          <w:rFonts w:ascii="Arial" w:hAnsi="Arial" w:cs="Arial"/>
          <w:sz w:val="22"/>
          <w:szCs w:val="22"/>
        </w:rPr>
        <w:t xml:space="preserve">The upper catchment of both rivers exists within the relatively undisturbed rainforest environments of the Bellenden Ker Range. This area includes the </w:t>
      </w:r>
      <w:proofErr w:type="spellStart"/>
      <w:r w:rsidRPr="00AC6BFF">
        <w:rPr>
          <w:rFonts w:ascii="Arial" w:hAnsi="Arial" w:cs="Arial"/>
          <w:sz w:val="22"/>
          <w:szCs w:val="22"/>
        </w:rPr>
        <w:t>Wooroonooran</w:t>
      </w:r>
      <w:proofErr w:type="spellEnd"/>
      <w:r w:rsidRPr="00AC6BFF">
        <w:rPr>
          <w:rFonts w:ascii="Arial" w:hAnsi="Arial" w:cs="Arial"/>
          <w:sz w:val="22"/>
          <w:szCs w:val="22"/>
        </w:rPr>
        <w:t xml:space="preserve"> National Park and the </w:t>
      </w:r>
      <w:r w:rsidR="00B26D9A" w:rsidRPr="00AC6BFF">
        <w:rPr>
          <w:rFonts w:ascii="Arial" w:hAnsi="Arial" w:cs="Arial"/>
          <w:sz w:val="22"/>
          <w:szCs w:val="22"/>
        </w:rPr>
        <w:t>Bellenden</w:t>
      </w:r>
      <w:r w:rsidRPr="00AC6BFF">
        <w:rPr>
          <w:rFonts w:ascii="Arial" w:hAnsi="Arial" w:cs="Arial"/>
          <w:sz w:val="22"/>
          <w:szCs w:val="22"/>
        </w:rPr>
        <w:t xml:space="preserve"> State Forest both lying within the Wet Tropic World Heritage Area. After leaving the ranges the rivers flow through a narrow area of river floodplains</w:t>
      </w:r>
      <w:r w:rsidR="003374D3">
        <w:rPr>
          <w:rFonts w:ascii="Arial" w:hAnsi="Arial" w:cs="Arial"/>
          <w:sz w:val="22"/>
          <w:szCs w:val="22"/>
        </w:rPr>
        <w:t xml:space="preserve"> </w:t>
      </w:r>
      <w:r w:rsidRPr="00AC6BFF">
        <w:rPr>
          <w:rFonts w:ascii="Arial" w:hAnsi="Arial" w:cs="Arial"/>
          <w:sz w:val="22"/>
          <w:szCs w:val="22"/>
        </w:rPr>
        <w:t>which are bordered to th</w:t>
      </w:r>
      <w:r w:rsidR="00606F70">
        <w:rPr>
          <w:rFonts w:ascii="Arial" w:hAnsi="Arial" w:cs="Arial"/>
          <w:sz w:val="22"/>
          <w:szCs w:val="22"/>
        </w:rPr>
        <w:t>e east by lower coastal ranges.</w:t>
      </w:r>
    </w:p>
    <w:p w:rsidR="005B794A" w:rsidRDefault="00045F63" w:rsidP="005B794A">
      <w:r>
        <w:lastRenderedPageBreak/>
        <w:t>The Mulgrave-Russell basin has a long history of development (</w:t>
      </w:r>
      <w:r w:rsidR="009C2F9F">
        <w:t>T</w:t>
      </w:r>
      <w:r>
        <w:t>able 1.1</w:t>
      </w:r>
      <w:r w:rsidR="00606F70">
        <w:t>.1</w:t>
      </w:r>
      <w:r>
        <w:t>).</w:t>
      </w:r>
      <w:r w:rsidR="00C558A3">
        <w:rPr>
          <w:noProof/>
        </w:rPr>
        <w:fldChar w:fldCharType="begin"/>
      </w:r>
      <w:r w:rsidR="00C558A3">
        <w:rPr>
          <w:noProof/>
        </w:rPr>
        <w:instrText>ADDIN RW.CITE{{4588 Laurance,W.F. 2011}}</w:instrText>
      </w:r>
      <w:r w:rsidR="00C558A3">
        <w:rPr>
          <w:noProof/>
        </w:rPr>
        <w:fldChar w:fldCharType="separate"/>
      </w:r>
      <w:r w:rsidR="00957467" w:rsidRPr="00957467">
        <w:rPr>
          <w:rFonts w:eastAsia="Times New Roman"/>
          <w:vertAlign w:val="superscript"/>
        </w:rPr>
        <w:t>14</w:t>
      </w:r>
      <w:r w:rsidR="00C558A3">
        <w:rPr>
          <w:noProof/>
        </w:rPr>
        <w:fldChar w:fldCharType="end"/>
      </w:r>
      <w:r>
        <w:t xml:space="preserve"> </w:t>
      </w:r>
      <w:r w:rsidR="0023015E" w:rsidRPr="00AC6BFF">
        <w:t xml:space="preserve">The river floodplains and the lower river valleys are dominated by intensive </w:t>
      </w:r>
      <w:r w:rsidR="00791098">
        <w:t>sugar</w:t>
      </w:r>
      <w:r w:rsidR="00980F8A">
        <w:t xml:space="preserve"> </w:t>
      </w:r>
      <w:r w:rsidR="00791098">
        <w:t>cane</w:t>
      </w:r>
      <w:r w:rsidR="0023015E" w:rsidRPr="00AC6BFF">
        <w:t xml:space="preserve"> agriculture. Here the environment has been significantly modified with the loss of much of the original lowland rainforest that inhabited this area prior to European colonisation. Minor streams in this area are often highly modified and lack riparian vegetation</w:t>
      </w:r>
      <w:r w:rsidR="005B794A">
        <w:t>.</w:t>
      </w:r>
      <w:r w:rsidR="0023015E" w:rsidRPr="00AC6BFF">
        <w:t xml:space="preserve"> </w:t>
      </w:r>
      <w:r w:rsidR="005B794A">
        <w:t>S</w:t>
      </w:r>
      <w:r w:rsidR="0023015E" w:rsidRPr="00AC6BFF">
        <w:t xml:space="preserve">ignificant areas of wetlands have been reclaimed or exist as highly modified systems. The </w:t>
      </w:r>
      <w:proofErr w:type="spellStart"/>
      <w:r w:rsidR="0023015E" w:rsidRPr="00AC6BFF">
        <w:t>Eubanangee</w:t>
      </w:r>
      <w:proofErr w:type="spellEnd"/>
      <w:r w:rsidR="0023015E" w:rsidRPr="00AC6BFF">
        <w:t xml:space="preserve"> and </w:t>
      </w:r>
      <w:proofErr w:type="spellStart"/>
      <w:r w:rsidR="0023015E" w:rsidRPr="00AC6BFF">
        <w:t>Wyvuri</w:t>
      </w:r>
      <w:proofErr w:type="spellEnd"/>
      <w:r w:rsidR="0023015E" w:rsidRPr="00AC6BFF">
        <w:t xml:space="preserve"> swamp</w:t>
      </w:r>
      <w:r w:rsidR="00FD1E61" w:rsidRPr="00AC6BFF">
        <w:t>s (Nationally Important Wetlands</w:t>
      </w:r>
      <w:hyperlink r:id="rId22" w:history="1"/>
      <w:r w:rsidR="0023015E" w:rsidRPr="00AC6BFF">
        <w:t xml:space="preserve">) are extensive wetlands that are largely intact </w:t>
      </w:r>
      <w:r w:rsidR="006E15EE">
        <w:t>al</w:t>
      </w:r>
      <w:r w:rsidR="0023015E" w:rsidRPr="00AC6BFF">
        <w:t>though</w:t>
      </w:r>
      <w:r w:rsidR="005B794A">
        <w:t xml:space="preserve"> they have experienced encroachment</w:t>
      </w:r>
      <w:r w:rsidR="0023015E" w:rsidRPr="00AC6BFF">
        <w:t xml:space="preserve"> around their margins and </w:t>
      </w:r>
      <w:r w:rsidR="005B794A">
        <w:t>receive</w:t>
      </w:r>
      <w:r w:rsidR="0023015E" w:rsidRPr="00AC6BFF">
        <w:t xml:space="preserve"> run</w:t>
      </w:r>
      <w:r w:rsidR="007E6D09">
        <w:t>-</w:t>
      </w:r>
      <w:r w:rsidR="0023015E" w:rsidRPr="00AC6BFF">
        <w:t xml:space="preserve">off from the surrounding agricultural and urban areas. All waterways within the </w:t>
      </w:r>
      <w:r w:rsidR="007E3B90">
        <w:t xml:space="preserve">Mulgrave-Russell </w:t>
      </w:r>
      <w:r w:rsidR="0023015E" w:rsidRPr="00AC6BFF">
        <w:t xml:space="preserve">basin </w:t>
      </w:r>
      <w:r w:rsidR="006551AF">
        <w:t>(</w:t>
      </w:r>
      <w:r w:rsidR="0023015E" w:rsidRPr="00AC6BFF">
        <w:t>other than a few very short coastal streams/estuaries</w:t>
      </w:r>
      <w:r w:rsidR="006551AF">
        <w:t>)</w:t>
      </w:r>
      <w:r w:rsidR="0023015E" w:rsidRPr="00AC6BFF">
        <w:t xml:space="preserve"> are directly connected to either the Russell o</w:t>
      </w:r>
      <w:r w:rsidR="005B794A">
        <w:t>r</w:t>
      </w:r>
      <w:r w:rsidR="0023015E" w:rsidRPr="00AC6BFF">
        <w:t xml:space="preserve"> Mulgrave </w:t>
      </w:r>
      <w:r w:rsidR="00D61247">
        <w:t>r</w:t>
      </w:r>
      <w:r w:rsidR="0023015E" w:rsidRPr="00AC6BFF">
        <w:t xml:space="preserve">ivers. </w:t>
      </w:r>
      <w:r w:rsidR="005B794A">
        <w:t>High seasonal rainfall and over bank flooding have the potential to affect significant areas of agricultural lands</w:t>
      </w:r>
      <w:r w:rsidR="005D584E">
        <w:t xml:space="preserve">. The resulting </w:t>
      </w:r>
      <w:r w:rsidR="008C7278">
        <w:t>run-</w:t>
      </w:r>
      <w:r w:rsidR="006E15EE">
        <w:t xml:space="preserve">off </w:t>
      </w:r>
      <w:r w:rsidR="005D584E">
        <w:t xml:space="preserve">carries </w:t>
      </w:r>
      <w:r w:rsidR="006E15EE">
        <w:t>sediment, nutrients and pesticides</w:t>
      </w:r>
      <w:r w:rsidR="005D584E">
        <w:t xml:space="preserve"> from these agricultural areas</w:t>
      </w:r>
      <w:r w:rsidR="006E15EE">
        <w:t xml:space="preserve"> </w:t>
      </w:r>
      <w:r w:rsidR="005D584E">
        <w:t xml:space="preserve">to the </w:t>
      </w:r>
      <w:r w:rsidR="006551AF">
        <w:t>World Heritage Area</w:t>
      </w:r>
      <w:r w:rsidR="006E15EE">
        <w:t xml:space="preserve"> via the rivers and streams of the basin</w:t>
      </w:r>
      <w:r w:rsidR="005B794A">
        <w:t xml:space="preserve">. </w:t>
      </w:r>
    </w:p>
    <w:p w:rsidR="0023015E" w:rsidRPr="00AC6BFF" w:rsidRDefault="005D584E" w:rsidP="005B794A">
      <w:r>
        <w:t xml:space="preserve">To the south of the city of Cairns </w:t>
      </w:r>
      <w:r w:rsidR="005B794A">
        <w:t>t</w:t>
      </w:r>
      <w:r w:rsidR="0023015E" w:rsidRPr="00AC6BFF">
        <w:t xml:space="preserve">he coastal </w:t>
      </w:r>
      <w:r w:rsidR="006E15EE">
        <w:t xml:space="preserve">strip </w:t>
      </w:r>
      <w:r w:rsidR="0023015E" w:rsidRPr="00AC6BFF">
        <w:t>borde</w:t>
      </w:r>
      <w:r w:rsidR="005B794A">
        <w:t>ring</w:t>
      </w:r>
      <w:r w:rsidR="006E15EE">
        <w:t xml:space="preserve"> the flood plain</w:t>
      </w:r>
      <w:r w:rsidR="005B794A">
        <w:t xml:space="preserve"> </w:t>
      </w:r>
      <w:r w:rsidR="006E15EE">
        <w:t xml:space="preserve">is lightly developed </w:t>
      </w:r>
      <w:r w:rsidR="00D24DAE">
        <w:t>and include</w:t>
      </w:r>
      <w:r w:rsidR="006E15EE">
        <w:t>s</w:t>
      </w:r>
      <w:r w:rsidR="00D24DAE">
        <w:t xml:space="preserve"> the Russel</w:t>
      </w:r>
      <w:r w:rsidR="007E6D09">
        <w:t>l</w:t>
      </w:r>
      <w:r w:rsidR="00D24DAE">
        <w:t xml:space="preserve"> River N</w:t>
      </w:r>
      <w:r w:rsidR="0023015E" w:rsidRPr="00AC6BFF">
        <w:t>ational Park, and the Greys Peak National Park.</w:t>
      </w:r>
      <w:r>
        <w:t xml:space="preserve"> The Yarrabah community</w:t>
      </w:r>
      <w:r w:rsidR="00B27455">
        <w:t xml:space="preserve"> with a population of approximately 3000 people is located on the coast to the east of Cairns while the small beach side communities of Russell Heads and Bramston Beach </w:t>
      </w:r>
      <w:r w:rsidR="00692E13">
        <w:t xml:space="preserve">are located </w:t>
      </w:r>
      <w:r w:rsidR="00B27455">
        <w:t>to the east of Babinda.</w:t>
      </w:r>
    </w:p>
    <w:p w:rsidR="00126D91" w:rsidRDefault="0023015E" w:rsidP="00E91953">
      <w:pPr>
        <w:pStyle w:val="NormalWeb"/>
        <w:spacing w:line="276" w:lineRule="auto"/>
        <w:rPr>
          <w:rFonts w:ascii="Arial" w:hAnsi="Arial" w:cs="Arial"/>
          <w:sz w:val="22"/>
          <w:szCs w:val="22"/>
        </w:rPr>
      </w:pPr>
      <w:r w:rsidRPr="00AC6BFF">
        <w:rPr>
          <w:rFonts w:ascii="Arial" w:hAnsi="Arial" w:cs="Arial"/>
          <w:sz w:val="22"/>
          <w:szCs w:val="22"/>
        </w:rPr>
        <w:t xml:space="preserve">At the northern end of the </w:t>
      </w:r>
      <w:r w:rsidR="00232804">
        <w:rPr>
          <w:rFonts w:ascii="Arial" w:hAnsi="Arial" w:cs="Arial"/>
          <w:sz w:val="22"/>
          <w:szCs w:val="22"/>
        </w:rPr>
        <w:t>b</w:t>
      </w:r>
      <w:r w:rsidRPr="00AC6BFF">
        <w:rPr>
          <w:rFonts w:ascii="Arial" w:hAnsi="Arial" w:cs="Arial"/>
          <w:sz w:val="22"/>
          <w:szCs w:val="22"/>
        </w:rPr>
        <w:t xml:space="preserve">asin </w:t>
      </w:r>
      <w:r w:rsidR="007E3B90">
        <w:rPr>
          <w:rFonts w:ascii="Arial" w:hAnsi="Arial" w:cs="Arial"/>
          <w:sz w:val="22"/>
          <w:szCs w:val="22"/>
        </w:rPr>
        <w:t>are</w:t>
      </w:r>
      <w:r w:rsidRPr="00AC6BFF">
        <w:rPr>
          <w:rFonts w:ascii="Arial" w:hAnsi="Arial" w:cs="Arial"/>
          <w:sz w:val="22"/>
          <w:szCs w:val="22"/>
        </w:rPr>
        <w:t xml:space="preserve"> the city of Cairns</w:t>
      </w:r>
      <w:r w:rsidR="007E3B90">
        <w:rPr>
          <w:rFonts w:ascii="Arial" w:hAnsi="Arial" w:cs="Arial"/>
          <w:sz w:val="22"/>
          <w:szCs w:val="22"/>
        </w:rPr>
        <w:t xml:space="preserve"> (population in excess of 170,</w:t>
      </w:r>
      <w:r w:rsidR="00C343FB">
        <w:rPr>
          <w:rFonts w:ascii="Arial" w:hAnsi="Arial" w:cs="Arial"/>
          <w:sz w:val="22"/>
          <w:szCs w:val="22"/>
        </w:rPr>
        <w:t>000)</w:t>
      </w:r>
      <w:r w:rsidRPr="00AC6BFF">
        <w:rPr>
          <w:rFonts w:ascii="Arial" w:hAnsi="Arial" w:cs="Arial"/>
          <w:sz w:val="22"/>
          <w:szCs w:val="22"/>
        </w:rPr>
        <w:t xml:space="preserve"> and the Trinity Inlet. A Declared Fish Habitat Area (Plan Number FHA -003) covers Trinity Inlet which is a Nationally Important Wetland. This large estuary system incorporates extensive mangrove zones, seagrasses, salt marshes and tidal flats. </w:t>
      </w:r>
      <w:r w:rsidR="00C343FB" w:rsidRPr="00866F29">
        <w:rPr>
          <w:rFonts w:ascii="Arial" w:hAnsi="Arial" w:cs="Arial"/>
          <w:sz w:val="22"/>
          <w:szCs w:val="22"/>
        </w:rPr>
        <w:t>The area supports recreational</w:t>
      </w:r>
      <w:r w:rsidR="005C7B87">
        <w:rPr>
          <w:rFonts w:ascii="Arial" w:hAnsi="Arial" w:cs="Arial"/>
          <w:sz w:val="22"/>
          <w:szCs w:val="22"/>
        </w:rPr>
        <w:t xml:space="preserve"> activities including fishing</w:t>
      </w:r>
      <w:r w:rsidR="00C343FB" w:rsidRPr="00866F29">
        <w:rPr>
          <w:rFonts w:ascii="Arial" w:hAnsi="Arial" w:cs="Arial"/>
          <w:sz w:val="22"/>
          <w:szCs w:val="22"/>
        </w:rPr>
        <w:t>, traditional use and scientific research</w:t>
      </w:r>
      <w:r w:rsidR="00866F29">
        <w:rPr>
          <w:rFonts w:ascii="Arial" w:hAnsi="Arial" w:cs="Arial"/>
          <w:sz w:val="22"/>
          <w:szCs w:val="22"/>
        </w:rPr>
        <w:t>.</w:t>
      </w:r>
      <w:r w:rsidR="00C343FB" w:rsidRPr="00866F29">
        <w:rPr>
          <w:rFonts w:ascii="Arial" w:hAnsi="Arial" w:cs="Arial"/>
        </w:rPr>
        <w:t xml:space="preserve"> </w:t>
      </w:r>
      <w:r w:rsidR="00E91953">
        <w:rPr>
          <w:rFonts w:ascii="Arial" w:hAnsi="Arial" w:cs="Arial"/>
          <w:sz w:val="22"/>
          <w:szCs w:val="22"/>
        </w:rPr>
        <w:t xml:space="preserve">The Port of Cairns occupies the lower end of Trinity Inlet and provides limited deep-water </w:t>
      </w:r>
      <w:r w:rsidR="006551AF">
        <w:rPr>
          <w:rFonts w:ascii="Arial" w:hAnsi="Arial" w:cs="Arial"/>
          <w:sz w:val="22"/>
          <w:szCs w:val="22"/>
        </w:rPr>
        <w:t xml:space="preserve">ship </w:t>
      </w:r>
      <w:r w:rsidR="00E91953">
        <w:rPr>
          <w:rFonts w:ascii="Arial" w:hAnsi="Arial" w:cs="Arial"/>
          <w:sz w:val="22"/>
          <w:szCs w:val="22"/>
        </w:rPr>
        <w:t xml:space="preserve">berthing. The berthing services </w:t>
      </w:r>
      <w:r w:rsidR="00D61247">
        <w:rPr>
          <w:rFonts w:ascii="Arial" w:hAnsi="Arial" w:cs="Arial"/>
          <w:sz w:val="22"/>
          <w:szCs w:val="22"/>
        </w:rPr>
        <w:t xml:space="preserve">allow </w:t>
      </w:r>
      <w:r w:rsidR="00E91953">
        <w:rPr>
          <w:rFonts w:ascii="Arial" w:hAnsi="Arial" w:cs="Arial"/>
          <w:sz w:val="22"/>
          <w:szCs w:val="22"/>
        </w:rPr>
        <w:t>the export of cane sugar, accommodates the region</w:t>
      </w:r>
      <w:r w:rsidR="007C33BE">
        <w:rPr>
          <w:rFonts w:ascii="Arial" w:hAnsi="Arial" w:cs="Arial"/>
          <w:sz w:val="22"/>
          <w:szCs w:val="22"/>
        </w:rPr>
        <w:t>’</w:t>
      </w:r>
      <w:r w:rsidR="00E91953">
        <w:rPr>
          <w:rFonts w:ascii="Arial" w:hAnsi="Arial" w:cs="Arial"/>
          <w:sz w:val="22"/>
          <w:szCs w:val="22"/>
        </w:rPr>
        <w:t>s only tanker berth, and houses the Royal Australian Navy base, HMAS Cairns.</w:t>
      </w:r>
      <w:r w:rsidR="00126D91">
        <w:rPr>
          <w:rFonts w:ascii="Arial" w:hAnsi="Arial" w:cs="Arial"/>
          <w:sz w:val="22"/>
          <w:szCs w:val="22"/>
        </w:rPr>
        <w:t xml:space="preserve"> </w:t>
      </w:r>
      <w:r w:rsidR="00126D91" w:rsidRPr="00AC6BFF">
        <w:rPr>
          <w:rFonts w:ascii="Arial" w:hAnsi="Arial" w:cs="Arial"/>
          <w:sz w:val="22"/>
          <w:szCs w:val="22"/>
        </w:rPr>
        <w:t>Annual dredging of the entrance channel is required to maintain accessibility</w:t>
      </w:r>
      <w:r w:rsidR="00126D91">
        <w:rPr>
          <w:rFonts w:ascii="Arial" w:hAnsi="Arial" w:cs="Arial"/>
          <w:sz w:val="22"/>
          <w:szCs w:val="22"/>
        </w:rPr>
        <w:t xml:space="preserve"> to the port</w:t>
      </w:r>
      <w:r w:rsidR="00126D91" w:rsidRPr="00AC6BFF">
        <w:rPr>
          <w:rFonts w:ascii="Arial" w:hAnsi="Arial" w:cs="Arial"/>
          <w:sz w:val="22"/>
          <w:szCs w:val="22"/>
        </w:rPr>
        <w:t>.</w:t>
      </w:r>
    </w:p>
    <w:p w:rsidR="003063BC" w:rsidRDefault="00126D91" w:rsidP="009C2F9F">
      <w:pPr>
        <w:pStyle w:val="NormalWeb"/>
        <w:spacing w:line="276" w:lineRule="auto"/>
        <w:rPr>
          <w:noProof/>
        </w:rPr>
      </w:pPr>
      <w:r>
        <w:rPr>
          <w:rFonts w:ascii="Arial" w:hAnsi="Arial" w:cs="Arial"/>
          <w:sz w:val="22"/>
          <w:szCs w:val="22"/>
        </w:rPr>
        <w:t xml:space="preserve">The </w:t>
      </w:r>
      <w:r w:rsidR="00C343FB" w:rsidRPr="00866F29">
        <w:rPr>
          <w:rFonts w:ascii="Arial" w:hAnsi="Arial" w:cs="Arial"/>
          <w:sz w:val="22"/>
          <w:szCs w:val="22"/>
        </w:rPr>
        <w:t>city of Cairns</w:t>
      </w:r>
      <w:r w:rsidR="00232804">
        <w:rPr>
          <w:rFonts w:ascii="Arial" w:hAnsi="Arial" w:cs="Arial"/>
          <w:sz w:val="22"/>
          <w:szCs w:val="22"/>
        </w:rPr>
        <w:t xml:space="preserve"> is the largest centre for Reef-</w:t>
      </w:r>
      <w:r w:rsidR="00C343FB" w:rsidRPr="00866F29">
        <w:rPr>
          <w:rFonts w:ascii="Arial" w:hAnsi="Arial" w:cs="Arial"/>
          <w:sz w:val="22"/>
          <w:szCs w:val="22"/>
        </w:rPr>
        <w:t xml:space="preserve">based tourism in Queensland and has the only international airport outside of Brisbane. </w:t>
      </w:r>
      <w:r w:rsidR="00E91953">
        <w:rPr>
          <w:rFonts w:ascii="Arial" w:hAnsi="Arial" w:cs="Arial"/>
          <w:sz w:val="22"/>
          <w:szCs w:val="22"/>
        </w:rPr>
        <w:t xml:space="preserve">The Reef Fleet Terminal located at the mouth of the port accommodates tourism operators who </w:t>
      </w:r>
      <w:r w:rsidR="00E63705">
        <w:rPr>
          <w:rFonts w:ascii="Arial" w:hAnsi="Arial" w:cs="Arial"/>
          <w:sz w:val="22"/>
          <w:szCs w:val="22"/>
        </w:rPr>
        <w:t xml:space="preserve">cater for </w:t>
      </w:r>
      <w:r w:rsidR="00C343FB">
        <w:rPr>
          <w:rFonts w:ascii="Arial" w:hAnsi="Arial" w:cs="Arial"/>
          <w:sz w:val="22"/>
          <w:szCs w:val="22"/>
        </w:rPr>
        <w:t xml:space="preserve">almost 50 </w:t>
      </w:r>
      <w:r w:rsidR="007C33BE">
        <w:rPr>
          <w:rFonts w:ascii="Arial" w:hAnsi="Arial" w:cs="Arial"/>
          <w:sz w:val="22"/>
          <w:szCs w:val="22"/>
        </w:rPr>
        <w:t>per cent</w:t>
      </w:r>
      <w:r w:rsidR="00E91953">
        <w:rPr>
          <w:rFonts w:ascii="Arial" w:hAnsi="Arial" w:cs="Arial"/>
          <w:sz w:val="22"/>
          <w:szCs w:val="22"/>
        </w:rPr>
        <w:t xml:space="preserve"> of the </w:t>
      </w:r>
      <w:r w:rsidR="00E63705">
        <w:rPr>
          <w:rFonts w:ascii="Arial" w:hAnsi="Arial" w:cs="Arial"/>
          <w:sz w:val="22"/>
          <w:szCs w:val="22"/>
        </w:rPr>
        <w:t xml:space="preserve">two million </w:t>
      </w:r>
      <w:r w:rsidR="00E91953">
        <w:rPr>
          <w:rFonts w:ascii="Arial" w:hAnsi="Arial" w:cs="Arial"/>
          <w:sz w:val="22"/>
          <w:szCs w:val="22"/>
        </w:rPr>
        <w:t>tourist visit</w:t>
      </w:r>
      <w:r w:rsidR="00E63705">
        <w:rPr>
          <w:rFonts w:ascii="Arial" w:hAnsi="Arial" w:cs="Arial"/>
          <w:sz w:val="22"/>
          <w:szCs w:val="22"/>
        </w:rPr>
        <w:t>s to</w:t>
      </w:r>
      <w:r w:rsidR="00E91953">
        <w:rPr>
          <w:rFonts w:ascii="Arial" w:hAnsi="Arial" w:cs="Arial"/>
          <w:sz w:val="22"/>
          <w:szCs w:val="22"/>
        </w:rPr>
        <w:t xml:space="preserve"> the Marine Park</w:t>
      </w:r>
      <w:r w:rsidR="00B26858">
        <w:rPr>
          <w:rFonts w:ascii="Arial" w:hAnsi="Arial" w:cs="Arial"/>
          <w:sz w:val="22"/>
          <w:szCs w:val="22"/>
        </w:rPr>
        <w:t xml:space="preserve"> each year</w:t>
      </w:r>
      <w:r>
        <w:rPr>
          <w:rFonts w:ascii="Arial" w:hAnsi="Arial" w:cs="Arial"/>
          <w:sz w:val="22"/>
          <w:szCs w:val="22"/>
        </w:rPr>
        <w:t>.</w:t>
      </w:r>
    </w:p>
    <w:p w:rsidR="00C02D4E" w:rsidRPr="00624693" w:rsidRDefault="00C02D4E" w:rsidP="00C558A3">
      <w:pPr>
        <w:pStyle w:val="Caption"/>
      </w:pPr>
      <w:r w:rsidRPr="00624693">
        <w:rPr>
          <w:noProof/>
        </w:rPr>
        <w:t>Table 1.1</w:t>
      </w:r>
      <w:r w:rsidR="009C2F9F" w:rsidRPr="00624693">
        <w:rPr>
          <w:noProof/>
        </w:rPr>
        <w:t>.1</w:t>
      </w:r>
      <w:r w:rsidR="00D61247" w:rsidRPr="00624693">
        <w:rPr>
          <w:noProof/>
        </w:rPr>
        <w:t>:</w:t>
      </w:r>
      <w:r w:rsidRPr="00624693">
        <w:rPr>
          <w:noProof/>
        </w:rPr>
        <w:t xml:space="preserve"> Historical timeline for the </w:t>
      </w:r>
      <w:r w:rsidR="00E6198C" w:rsidRPr="00624693">
        <w:rPr>
          <w:noProof/>
        </w:rPr>
        <w:t>Mulgrave-Russell</w:t>
      </w:r>
      <w:r w:rsidRPr="00624693">
        <w:rPr>
          <w:noProof/>
        </w:rPr>
        <w:t xml:space="preserve"> basin</w:t>
      </w:r>
      <w:r w:rsidRPr="00624693">
        <w:rPr>
          <w:noProof/>
          <w:vertAlign w:val="superscript"/>
        </w:rPr>
        <w:t xml:space="preserve"> </w:t>
      </w:r>
    </w:p>
    <w:tbl>
      <w:tblPr>
        <w:tblStyle w:val="MediumGrid3-Accent1"/>
        <w:tblW w:w="9606" w:type="dxa"/>
        <w:tblLook w:val="04A0" w:firstRow="1" w:lastRow="0" w:firstColumn="1" w:lastColumn="0" w:noHBand="0" w:noVBand="1"/>
        <w:tblCaption w:val="Historical timeline for the Mulgrave-Russell basin"/>
        <w:tblDescription w:val="A table listing key historical moments in the history of the Mulgrave-Russell basin since European settlement."/>
      </w:tblPr>
      <w:tblGrid>
        <w:gridCol w:w="889"/>
        <w:gridCol w:w="8717"/>
      </w:tblGrid>
      <w:tr w:rsidR="00C02D4E" w:rsidRPr="00C558A3"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C02D4E">
            <w:pPr>
              <w:rPr>
                <w:sz w:val="20"/>
                <w:szCs w:val="20"/>
              </w:rPr>
            </w:pPr>
            <w:r w:rsidRPr="00C558A3">
              <w:rPr>
                <w:sz w:val="20"/>
                <w:szCs w:val="20"/>
              </w:rPr>
              <w:t>Year</w:t>
            </w:r>
          </w:p>
        </w:tc>
        <w:tc>
          <w:tcPr>
            <w:tcW w:w="8717" w:type="dxa"/>
          </w:tcPr>
          <w:p w:rsidR="00C02D4E" w:rsidRPr="00C558A3" w:rsidRDefault="00C02D4E" w:rsidP="00C02D4E">
            <w:pPr>
              <w:cnfStyle w:val="100000000000" w:firstRow="1" w:lastRow="0" w:firstColumn="0" w:lastColumn="0" w:oddVBand="0" w:evenVBand="0" w:oddHBand="0" w:evenHBand="0" w:firstRowFirstColumn="0" w:firstRowLastColumn="0" w:lastRowFirstColumn="0" w:lastRowLastColumn="0"/>
              <w:rPr>
                <w:sz w:val="20"/>
                <w:szCs w:val="20"/>
              </w:rPr>
            </w:pPr>
            <w:r w:rsidRPr="00C558A3">
              <w:rPr>
                <w:sz w:val="20"/>
                <w:szCs w:val="20"/>
              </w:rPr>
              <w:t>Event</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1873</w:t>
            </w:r>
          </w:p>
        </w:tc>
        <w:tc>
          <w:tcPr>
            <w:tcW w:w="8717" w:type="dxa"/>
          </w:tcPr>
          <w:p w:rsidR="00C02D4E" w:rsidRPr="00C558A3" w:rsidRDefault="00C02D4E" w:rsidP="00D61247">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Mulgrave and Russell </w:t>
            </w:r>
            <w:r w:rsidR="00D61247">
              <w:rPr>
                <w:sz w:val="20"/>
                <w:szCs w:val="20"/>
              </w:rPr>
              <w:t>r</w:t>
            </w:r>
            <w:r w:rsidRPr="00C558A3">
              <w:rPr>
                <w:sz w:val="20"/>
                <w:szCs w:val="20"/>
              </w:rPr>
              <w:t>ivers named by the explorer George Elphinstone Dalrymple</w:t>
            </w:r>
            <w:r w:rsidR="00D61247">
              <w:rPr>
                <w:sz w:val="20"/>
                <w:szCs w:val="20"/>
              </w:rPr>
              <w:t>.</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1876</w:t>
            </w:r>
          </w:p>
        </w:tc>
        <w:tc>
          <w:tcPr>
            <w:tcW w:w="8717" w:type="dxa"/>
          </w:tcPr>
          <w:p w:rsidR="00C02D4E" w:rsidRPr="00C558A3" w:rsidRDefault="00232804"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Hodgkinson goldfield proclaimed</w:t>
            </w:r>
            <w:r w:rsidR="00D61247">
              <w:rPr>
                <w:sz w:val="20"/>
                <w:szCs w:val="20"/>
              </w:rPr>
              <w:t>.</w:t>
            </w:r>
            <w:r w:rsidR="00C02D4E" w:rsidRPr="00C558A3">
              <w:rPr>
                <w:sz w:val="20"/>
                <w:szCs w:val="20"/>
              </w:rPr>
              <w:t xml:space="preserve"> </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1878</w:t>
            </w:r>
          </w:p>
        </w:tc>
        <w:tc>
          <w:tcPr>
            <w:tcW w:w="8717" w:type="dxa"/>
          </w:tcPr>
          <w:p w:rsidR="00C02D4E" w:rsidRPr="00C558A3" w:rsidRDefault="00C02D4E" w:rsidP="00045F63">
            <w:pPr>
              <w:cnfStyle w:val="000000100000" w:firstRow="0" w:lastRow="0" w:firstColumn="0" w:lastColumn="0" w:oddVBand="0" w:evenVBand="0" w:oddHBand="1" w:evenHBand="0" w:firstRowFirstColumn="0" w:firstRowLastColumn="0" w:lastRowFirstColumn="0" w:lastRowLastColumn="0"/>
              <w:rPr>
                <w:sz w:val="20"/>
                <w:szCs w:val="20"/>
              </w:rPr>
            </w:pPr>
            <w:proofErr w:type="spellStart"/>
            <w:r w:rsidRPr="00C558A3">
              <w:rPr>
                <w:sz w:val="20"/>
                <w:szCs w:val="20"/>
              </w:rPr>
              <w:t>Tinaroo</w:t>
            </w:r>
            <w:proofErr w:type="spellEnd"/>
            <w:r w:rsidRPr="00C558A3">
              <w:rPr>
                <w:sz w:val="20"/>
                <w:szCs w:val="20"/>
              </w:rPr>
              <w:t xml:space="preserve"> tin field (Herberton) discovered by John Atherton</w:t>
            </w:r>
            <w:r w:rsidR="00D61247">
              <w:rPr>
                <w:sz w:val="20"/>
                <w:szCs w:val="20"/>
              </w:rPr>
              <w:t>.</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7C33BE" w:rsidP="00045F63">
            <w:pPr>
              <w:rPr>
                <w:sz w:val="20"/>
                <w:szCs w:val="20"/>
              </w:rPr>
            </w:pPr>
            <w:r w:rsidRPr="00C558A3">
              <w:rPr>
                <w:sz w:val="20"/>
                <w:szCs w:val="20"/>
              </w:rPr>
              <w:t>1880</w:t>
            </w:r>
            <w:r w:rsidR="00C02D4E" w:rsidRPr="00C558A3">
              <w:rPr>
                <w:sz w:val="20"/>
                <w:szCs w:val="20"/>
              </w:rPr>
              <w:t>s</w:t>
            </w:r>
          </w:p>
        </w:tc>
        <w:tc>
          <w:tcPr>
            <w:tcW w:w="8717" w:type="dxa"/>
          </w:tcPr>
          <w:p w:rsidR="00C02D4E" w:rsidRPr="00C558A3" w:rsidRDefault="00C02D4E"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 xml:space="preserve">Gordonvale used as a reprovisioning point for mule teams carrying goods over the range </w:t>
            </w:r>
            <w:r w:rsidR="00232804" w:rsidRPr="00C558A3">
              <w:rPr>
                <w:sz w:val="20"/>
                <w:szCs w:val="20"/>
              </w:rPr>
              <w:t>to Herberton</w:t>
            </w:r>
            <w:r w:rsidR="00D61247">
              <w:rPr>
                <w:sz w:val="20"/>
                <w:szCs w:val="20"/>
              </w:rPr>
              <w:t>.</w:t>
            </w:r>
            <w:r w:rsidRPr="00C558A3">
              <w:rPr>
                <w:sz w:val="20"/>
                <w:szCs w:val="20"/>
              </w:rPr>
              <w:t xml:space="preserve"> </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1880</w:t>
            </w:r>
          </w:p>
        </w:tc>
        <w:tc>
          <w:tcPr>
            <w:tcW w:w="8717" w:type="dxa"/>
          </w:tcPr>
          <w:p w:rsidR="00C02D4E" w:rsidRPr="00C558A3" w:rsidRDefault="00C02D4E" w:rsidP="00045F63">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Mulgrave goldfield (Goldsborough) proclaimed. </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1882</w:t>
            </w:r>
          </w:p>
        </w:tc>
        <w:tc>
          <w:tcPr>
            <w:tcW w:w="8717" w:type="dxa"/>
          </w:tcPr>
          <w:p w:rsidR="00C02D4E" w:rsidRPr="00C558A3" w:rsidRDefault="00C02D4E" w:rsidP="00232804">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Sugar</w:t>
            </w:r>
            <w:r w:rsidR="00980F8A">
              <w:rPr>
                <w:sz w:val="20"/>
                <w:szCs w:val="20"/>
              </w:rPr>
              <w:t xml:space="preserve"> </w:t>
            </w:r>
            <w:r w:rsidRPr="00C558A3">
              <w:rPr>
                <w:sz w:val="20"/>
                <w:szCs w:val="20"/>
              </w:rPr>
              <w:t>cane processing started with the Pyramid Mill on the Mulgrave River, about 6 km upstream from Gordonvale</w:t>
            </w:r>
            <w:r w:rsidR="00D61247">
              <w:rPr>
                <w:sz w:val="20"/>
                <w:szCs w:val="20"/>
              </w:rPr>
              <w:t>.</w:t>
            </w:r>
            <w:r w:rsidRPr="00C558A3">
              <w:rPr>
                <w:sz w:val="20"/>
                <w:szCs w:val="20"/>
              </w:rPr>
              <w:t xml:space="preserve"> </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1882</w:t>
            </w:r>
          </w:p>
        </w:tc>
        <w:tc>
          <w:tcPr>
            <w:tcW w:w="8717" w:type="dxa"/>
          </w:tcPr>
          <w:p w:rsidR="00C02D4E" w:rsidRPr="00C558A3" w:rsidRDefault="00C02D4E" w:rsidP="00232804">
            <w:pPr>
              <w:cnfStyle w:val="000000100000" w:firstRow="0" w:lastRow="0" w:firstColumn="0" w:lastColumn="0" w:oddVBand="0" w:evenVBand="0" w:oddHBand="1" w:evenHBand="0" w:firstRowFirstColumn="0" w:firstRowLastColumn="0" w:lastRowFirstColumn="0" w:lastRowLastColumn="0"/>
              <w:rPr>
                <w:sz w:val="20"/>
                <w:szCs w:val="20"/>
              </w:rPr>
            </w:pPr>
            <w:proofErr w:type="spellStart"/>
            <w:r w:rsidRPr="00C558A3">
              <w:rPr>
                <w:sz w:val="20"/>
                <w:szCs w:val="20"/>
              </w:rPr>
              <w:t>Hambledon</w:t>
            </w:r>
            <w:proofErr w:type="spellEnd"/>
            <w:r w:rsidRPr="00C558A3">
              <w:rPr>
                <w:sz w:val="20"/>
                <w:szCs w:val="20"/>
              </w:rPr>
              <w:t xml:space="preserve"> mill commences</w:t>
            </w:r>
            <w:r w:rsidR="00D61247">
              <w:rPr>
                <w:sz w:val="20"/>
                <w:szCs w:val="20"/>
              </w:rPr>
              <w:t>.</w:t>
            </w:r>
            <w:r w:rsidRPr="00C558A3">
              <w:rPr>
                <w:sz w:val="20"/>
                <w:szCs w:val="20"/>
              </w:rPr>
              <w:t xml:space="preserve"> </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1884</w:t>
            </w:r>
          </w:p>
        </w:tc>
        <w:tc>
          <w:tcPr>
            <w:tcW w:w="8717" w:type="dxa"/>
          </w:tcPr>
          <w:p w:rsidR="00C02D4E" w:rsidRPr="00C558A3" w:rsidRDefault="00C02D4E"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With the demand for improved transport facilities, a railway from Cairns to Herberton was approved. Construction proceeded in stages with Kuranda (1891), Mareeba (1893) and Herberton (1910) which completed a line across the Atherton and Evelyn tablelands.</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lastRenderedPageBreak/>
              <w:t>1885</w:t>
            </w:r>
          </w:p>
        </w:tc>
        <w:tc>
          <w:tcPr>
            <w:tcW w:w="8717" w:type="dxa"/>
          </w:tcPr>
          <w:p w:rsidR="00C02D4E" w:rsidRPr="00C558A3" w:rsidRDefault="00C02D4E" w:rsidP="00D61247">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Cairns </w:t>
            </w:r>
            <w:r w:rsidR="00D61247">
              <w:rPr>
                <w:sz w:val="20"/>
                <w:szCs w:val="20"/>
              </w:rPr>
              <w:t>B</w:t>
            </w:r>
            <w:r w:rsidRPr="00C558A3">
              <w:rPr>
                <w:sz w:val="20"/>
                <w:szCs w:val="20"/>
              </w:rPr>
              <w:t>orough created. Status changed to a town in 1893 and a city in 1923.</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1887-88</w:t>
            </w:r>
          </w:p>
        </w:tc>
        <w:tc>
          <w:tcPr>
            <w:tcW w:w="8717" w:type="dxa"/>
          </w:tcPr>
          <w:p w:rsidR="00C02D4E" w:rsidRPr="00C558A3" w:rsidRDefault="00C02D4E"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 xml:space="preserve">Cairns harbour channel dredged. </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1898</w:t>
            </w:r>
          </w:p>
        </w:tc>
        <w:tc>
          <w:tcPr>
            <w:tcW w:w="8717" w:type="dxa"/>
          </w:tcPr>
          <w:p w:rsidR="00C02D4E" w:rsidRPr="00C558A3" w:rsidRDefault="00C02D4E" w:rsidP="00045F63">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Mulgrave sugar tramway opened to service the mill at Gordonvale. </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1912</w:t>
            </w:r>
          </w:p>
        </w:tc>
        <w:tc>
          <w:tcPr>
            <w:tcW w:w="8717" w:type="dxa"/>
          </w:tcPr>
          <w:p w:rsidR="00C02D4E" w:rsidRPr="00C558A3" w:rsidRDefault="00C02D4E"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Cairns-Babinda-</w:t>
            </w:r>
            <w:proofErr w:type="spellStart"/>
            <w:r w:rsidRPr="00C558A3">
              <w:rPr>
                <w:sz w:val="20"/>
                <w:szCs w:val="20"/>
              </w:rPr>
              <w:t>Pawngilly</w:t>
            </w:r>
            <w:proofErr w:type="spellEnd"/>
            <w:r w:rsidRPr="00C558A3">
              <w:rPr>
                <w:sz w:val="20"/>
                <w:szCs w:val="20"/>
              </w:rPr>
              <w:t xml:space="preserve"> railway was extended through Miriwinni. </w:t>
            </w:r>
          </w:p>
        </w:tc>
      </w:tr>
      <w:tr w:rsidR="00C02D4E"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1915</w:t>
            </w:r>
          </w:p>
        </w:tc>
        <w:tc>
          <w:tcPr>
            <w:tcW w:w="8717" w:type="dxa"/>
          </w:tcPr>
          <w:p w:rsidR="00C02D4E" w:rsidRPr="00C558A3" w:rsidRDefault="00C02D4E" w:rsidP="00045F63">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Gordonvale and Babinda mills commenced. </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1922</w:t>
            </w:r>
          </w:p>
        </w:tc>
        <w:tc>
          <w:tcPr>
            <w:tcW w:w="8717" w:type="dxa"/>
          </w:tcPr>
          <w:p w:rsidR="00C02D4E" w:rsidRPr="00C558A3" w:rsidRDefault="00C02D4E" w:rsidP="00D61247">
            <w:pPr>
              <w:cnfStyle w:val="000000000000" w:firstRow="0" w:lastRow="0" w:firstColumn="0" w:lastColumn="0" w:oddVBand="0" w:evenVBand="0" w:oddHBand="0" w:evenHBand="0" w:firstRowFirstColumn="0" w:firstRowLastColumn="0" w:lastRowFirstColumn="0" w:lastRowLastColumn="0"/>
              <w:rPr>
                <w:sz w:val="20"/>
                <w:szCs w:val="20"/>
              </w:rPr>
            </w:pPr>
            <w:proofErr w:type="spellStart"/>
            <w:r w:rsidRPr="00C558A3">
              <w:rPr>
                <w:sz w:val="20"/>
                <w:szCs w:val="20"/>
              </w:rPr>
              <w:t>Gillies</w:t>
            </w:r>
            <w:proofErr w:type="spellEnd"/>
            <w:r w:rsidRPr="00C558A3">
              <w:rPr>
                <w:sz w:val="20"/>
                <w:szCs w:val="20"/>
              </w:rPr>
              <w:t xml:space="preserve"> Highway linking Cairns with Atherton </w:t>
            </w:r>
            <w:r w:rsidR="00D61247">
              <w:rPr>
                <w:sz w:val="20"/>
                <w:szCs w:val="20"/>
              </w:rPr>
              <w:t>T</w:t>
            </w:r>
            <w:r w:rsidRPr="00C558A3">
              <w:rPr>
                <w:sz w:val="20"/>
                <w:szCs w:val="20"/>
              </w:rPr>
              <w:t>ablelands begins construction. Completed in 1926.</w:t>
            </w:r>
          </w:p>
        </w:tc>
      </w:tr>
      <w:tr w:rsidR="00C02D4E" w:rsidRPr="00C558A3" w:rsidTr="006551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1910-1924</w:t>
            </w:r>
          </w:p>
        </w:tc>
        <w:tc>
          <w:tcPr>
            <w:tcW w:w="8717" w:type="dxa"/>
          </w:tcPr>
          <w:p w:rsidR="00C02D4E" w:rsidRPr="00C558A3" w:rsidRDefault="00C02D4E" w:rsidP="007C33BE">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The Cairns-Mulgrave tramway extended to Babinda in 1910. Linked to North Coast line at Innisfail in 1924 (actually </w:t>
            </w:r>
            <w:r w:rsidR="007C33BE" w:rsidRPr="00C558A3">
              <w:rPr>
                <w:sz w:val="20"/>
                <w:szCs w:val="20"/>
              </w:rPr>
              <w:t>a 3 feet 6 inch gauge railway).</w:t>
            </w:r>
          </w:p>
        </w:tc>
      </w:tr>
      <w:tr w:rsidR="006551AF" w:rsidRPr="00C558A3" w:rsidTr="006551AF">
        <w:tc>
          <w:tcPr>
            <w:cnfStyle w:val="001000000000" w:firstRow="0" w:lastRow="0" w:firstColumn="1" w:lastColumn="0" w:oddVBand="0" w:evenVBand="0" w:oddHBand="0" w:evenHBand="0" w:firstRowFirstColumn="0" w:firstRowLastColumn="0" w:lastRowFirstColumn="0" w:lastRowLastColumn="0"/>
            <w:tcW w:w="889" w:type="dxa"/>
          </w:tcPr>
          <w:p w:rsidR="006551AF" w:rsidRPr="00C558A3" w:rsidRDefault="006551AF" w:rsidP="00045F63">
            <w:pPr>
              <w:rPr>
                <w:sz w:val="20"/>
                <w:szCs w:val="20"/>
              </w:rPr>
            </w:pPr>
            <w:r w:rsidRPr="00C558A3">
              <w:rPr>
                <w:sz w:val="20"/>
                <w:szCs w:val="20"/>
              </w:rPr>
              <w:t>1935</w:t>
            </w:r>
          </w:p>
        </w:tc>
        <w:tc>
          <w:tcPr>
            <w:tcW w:w="8717" w:type="dxa"/>
            <w:tcBorders>
              <w:bottom w:val="single" w:sz="8" w:space="0" w:color="FFFFFF" w:themeColor="background1"/>
            </w:tcBorders>
          </w:tcPr>
          <w:p w:rsidR="006551AF" w:rsidRPr="00C558A3" w:rsidRDefault="006551AF" w:rsidP="007C33BE">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On 22 June 1935, 102 cane toads were released near Gordonvale</w:t>
            </w:r>
            <w:r w:rsidR="00D61247">
              <w:rPr>
                <w:sz w:val="20"/>
                <w:szCs w:val="20"/>
              </w:rPr>
              <w:t>.</w:t>
            </w:r>
          </w:p>
        </w:tc>
      </w:tr>
      <w:tr w:rsidR="00C02D4E" w:rsidRPr="00C558A3" w:rsidTr="006551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C02D4E" w:rsidP="00045F63">
            <w:pPr>
              <w:rPr>
                <w:sz w:val="20"/>
                <w:szCs w:val="20"/>
              </w:rPr>
            </w:pPr>
            <w:r w:rsidRPr="00C558A3">
              <w:rPr>
                <w:sz w:val="20"/>
                <w:szCs w:val="20"/>
              </w:rPr>
              <w:t>1935</w:t>
            </w:r>
          </w:p>
        </w:tc>
        <w:tc>
          <w:tcPr>
            <w:tcW w:w="8717" w:type="dxa"/>
          </w:tcPr>
          <w:p w:rsidR="00C02D4E" w:rsidRPr="00C558A3" w:rsidRDefault="00C02D4E" w:rsidP="00045F63">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Barron hydroelectric scheme was switched on for Cairns and its suburbs. </w:t>
            </w:r>
          </w:p>
        </w:tc>
      </w:tr>
      <w:tr w:rsidR="00C02D4E"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C02D4E" w:rsidRPr="00C558A3" w:rsidRDefault="007C33BE" w:rsidP="00045F63">
            <w:pPr>
              <w:rPr>
                <w:sz w:val="20"/>
                <w:szCs w:val="20"/>
              </w:rPr>
            </w:pPr>
            <w:r w:rsidRPr="00C558A3">
              <w:rPr>
                <w:sz w:val="20"/>
                <w:szCs w:val="20"/>
              </w:rPr>
              <w:t>1950</w:t>
            </w:r>
            <w:r w:rsidR="00C02D4E" w:rsidRPr="00C558A3">
              <w:rPr>
                <w:sz w:val="20"/>
                <w:szCs w:val="20"/>
              </w:rPr>
              <w:t>s</w:t>
            </w:r>
          </w:p>
        </w:tc>
        <w:tc>
          <w:tcPr>
            <w:tcW w:w="8717" w:type="dxa"/>
          </w:tcPr>
          <w:p w:rsidR="00C02D4E" w:rsidRPr="00C558A3" w:rsidRDefault="00471896"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The H</w:t>
            </w:r>
            <w:r w:rsidR="00C02D4E" w:rsidRPr="00C558A3">
              <w:rPr>
                <w:sz w:val="20"/>
                <w:szCs w:val="20"/>
              </w:rPr>
              <w:t xml:space="preserve">arbour Board reclaimed mudflats and mangroves from the foreshores with minimal opposition but proposals to recover land off the Esplanade and develop Admiralty Island overturned by determined protest. </w:t>
            </w:r>
          </w:p>
        </w:tc>
      </w:tr>
      <w:tr w:rsidR="006551AF"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6551AF" w:rsidRPr="00C558A3" w:rsidRDefault="006551AF" w:rsidP="00045F63">
            <w:pPr>
              <w:rPr>
                <w:sz w:val="20"/>
                <w:szCs w:val="20"/>
              </w:rPr>
            </w:pPr>
            <w:r w:rsidRPr="00C558A3">
              <w:rPr>
                <w:sz w:val="20"/>
                <w:szCs w:val="20"/>
              </w:rPr>
              <w:t>1988</w:t>
            </w:r>
          </w:p>
        </w:tc>
        <w:tc>
          <w:tcPr>
            <w:tcW w:w="8717" w:type="dxa"/>
          </w:tcPr>
          <w:p w:rsidR="006551AF" w:rsidRPr="00C558A3" w:rsidRDefault="006551AF" w:rsidP="00045F63">
            <w:pPr>
              <w:cnfStyle w:val="000000100000" w:firstRow="0" w:lastRow="0" w:firstColumn="0" w:lastColumn="0" w:oddVBand="0" w:evenVBand="0" w:oddHBand="1" w:evenHBand="0" w:firstRowFirstColumn="0" w:firstRowLastColumn="0" w:lastRowFirstColumn="0" w:lastRowLastColumn="0"/>
              <w:rPr>
                <w:sz w:val="20"/>
                <w:szCs w:val="20"/>
              </w:rPr>
            </w:pPr>
            <w:proofErr w:type="spellStart"/>
            <w:r w:rsidRPr="00C558A3">
              <w:rPr>
                <w:sz w:val="20"/>
                <w:szCs w:val="20"/>
              </w:rPr>
              <w:t>Bellendan</w:t>
            </w:r>
            <w:proofErr w:type="spellEnd"/>
            <w:r w:rsidRPr="00C558A3">
              <w:rPr>
                <w:sz w:val="20"/>
                <w:szCs w:val="20"/>
              </w:rPr>
              <w:t xml:space="preserve"> Ker was made a World Heritage site. </w:t>
            </w:r>
          </w:p>
        </w:tc>
      </w:tr>
      <w:tr w:rsidR="006551AF" w:rsidRPr="00C558A3" w:rsidTr="00C02D4E">
        <w:tc>
          <w:tcPr>
            <w:cnfStyle w:val="001000000000" w:firstRow="0" w:lastRow="0" w:firstColumn="1" w:lastColumn="0" w:oddVBand="0" w:evenVBand="0" w:oddHBand="0" w:evenHBand="0" w:firstRowFirstColumn="0" w:firstRowLastColumn="0" w:lastRowFirstColumn="0" w:lastRowLastColumn="0"/>
            <w:tcW w:w="889" w:type="dxa"/>
          </w:tcPr>
          <w:p w:rsidR="006551AF" w:rsidRPr="00C558A3" w:rsidRDefault="006551AF" w:rsidP="00045F63">
            <w:pPr>
              <w:rPr>
                <w:sz w:val="20"/>
                <w:szCs w:val="20"/>
              </w:rPr>
            </w:pPr>
            <w:r w:rsidRPr="00C558A3">
              <w:rPr>
                <w:sz w:val="20"/>
                <w:szCs w:val="20"/>
              </w:rPr>
              <w:t>2006</w:t>
            </w:r>
          </w:p>
        </w:tc>
        <w:tc>
          <w:tcPr>
            <w:tcW w:w="8717" w:type="dxa"/>
          </w:tcPr>
          <w:p w:rsidR="006551AF" w:rsidRPr="00C558A3" w:rsidRDefault="006551AF" w:rsidP="00045F63">
            <w:pPr>
              <w:cnfStyle w:val="000000000000" w:firstRow="0" w:lastRow="0" w:firstColumn="0" w:lastColumn="0" w:oddVBand="0" w:evenVBand="0" w:oddHBand="0" w:evenHBand="0" w:firstRowFirstColumn="0" w:firstRowLastColumn="0" w:lastRowFirstColumn="0" w:lastRowLastColumn="0"/>
              <w:rPr>
                <w:sz w:val="20"/>
                <w:szCs w:val="20"/>
              </w:rPr>
            </w:pPr>
            <w:r w:rsidRPr="00C558A3">
              <w:rPr>
                <w:sz w:val="20"/>
                <w:szCs w:val="20"/>
              </w:rPr>
              <w:t xml:space="preserve">Eighty per cent of Babinda’s buildings were severely damaged by Cyclone Larry. Cairns airport and harbour were closed, and all flights were suspended. Innisfail, where Larry made landfall, suffered severe damage. The region's banana industry, which employs up to 6000 people, suffered extreme losses of crops, accounting for more than 80 per cent of Australia's total banana crop. </w:t>
            </w:r>
          </w:p>
        </w:tc>
      </w:tr>
      <w:tr w:rsidR="006551AF" w:rsidRPr="00C558A3" w:rsidTr="00C02D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9" w:type="dxa"/>
          </w:tcPr>
          <w:p w:rsidR="006551AF" w:rsidRPr="00C558A3" w:rsidRDefault="006551AF" w:rsidP="00045F63">
            <w:pPr>
              <w:rPr>
                <w:sz w:val="20"/>
                <w:szCs w:val="20"/>
              </w:rPr>
            </w:pPr>
            <w:r w:rsidRPr="00C558A3">
              <w:rPr>
                <w:sz w:val="20"/>
                <w:szCs w:val="20"/>
              </w:rPr>
              <w:t>2011</w:t>
            </w:r>
          </w:p>
        </w:tc>
        <w:tc>
          <w:tcPr>
            <w:tcW w:w="8717" w:type="dxa"/>
          </w:tcPr>
          <w:p w:rsidR="006551AF" w:rsidRPr="00C558A3" w:rsidRDefault="006551AF" w:rsidP="00D61247">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Cyclone </w:t>
            </w:r>
            <w:proofErr w:type="spellStart"/>
            <w:r w:rsidRPr="00C558A3">
              <w:rPr>
                <w:sz w:val="20"/>
                <w:szCs w:val="20"/>
              </w:rPr>
              <w:t>Yasi</w:t>
            </w:r>
            <w:proofErr w:type="spellEnd"/>
            <w:r w:rsidRPr="00C558A3">
              <w:rPr>
                <w:sz w:val="20"/>
                <w:szCs w:val="20"/>
              </w:rPr>
              <w:t xml:space="preserve"> (centred approximately 100 km south of Babinda) caused extensive damage to the sugar mill - the mill close</w:t>
            </w:r>
            <w:r w:rsidR="00D61247">
              <w:rPr>
                <w:sz w:val="20"/>
                <w:szCs w:val="20"/>
              </w:rPr>
              <w:t>d</w:t>
            </w:r>
            <w:r w:rsidRPr="00C558A3">
              <w:rPr>
                <w:sz w:val="20"/>
                <w:szCs w:val="20"/>
              </w:rPr>
              <w:t xml:space="preserve"> within two months. </w:t>
            </w:r>
          </w:p>
        </w:tc>
      </w:tr>
    </w:tbl>
    <w:p w:rsidR="00C02D4E" w:rsidRPr="00C02D4E" w:rsidRDefault="00C02D4E" w:rsidP="00C02D4E">
      <w:pPr>
        <w:spacing w:after="120" w:line="240" w:lineRule="auto"/>
        <w:rPr>
          <w:rFonts w:eastAsiaTheme="minorEastAsia"/>
          <w:lang w:eastAsia="en-AU"/>
        </w:rPr>
      </w:pPr>
    </w:p>
    <w:p w:rsidR="00FD1E61" w:rsidRDefault="00126D91" w:rsidP="001B1A98">
      <w:r>
        <w:t xml:space="preserve">The Cairns city industrial precinct, port service industries and a decommissioned and capped waste landfill site are located on areas of reclaimed land bounded by the lower end of the Smiths Creek arm of Trinity Inlet. </w:t>
      </w:r>
      <w:r w:rsidR="00B27455">
        <w:t xml:space="preserve">The central and western urban areas of the </w:t>
      </w:r>
      <w:r w:rsidR="00D61247">
        <w:t>c</w:t>
      </w:r>
      <w:r w:rsidR="00B27455">
        <w:t>ity of Cairns</w:t>
      </w:r>
      <w:r w:rsidR="005C7B87">
        <w:t xml:space="preserve"> </w:t>
      </w:r>
      <w:r w:rsidR="00B27455">
        <w:t>occupy the western catchment of Trinity Inlet while a mix of agricultural and urban areas lie within the southern and eastern catchment of Trinity Inlet.</w:t>
      </w:r>
      <w:r w:rsidR="00AC763D">
        <w:t xml:space="preserve"> </w:t>
      </w:r>
      <w:r w:rsidR="00FD1E61">
        <w:br w:type="page"/>
      </w:r>
    </w:p>
    <w:p w:rsidR="008C0878" w:rsidRPr="00687370" w:rsidRDefault="008C0878" w:rsidP="00A05085">
      <w:pPr>
        <w:pStyle w:val="Chapterheading"/>
      </w:pPr>
      <w:bookmarkStart w:id="16" w:name="_Toc342649018"/>
      <w:bookmarkStart w:id="17" w:name="_Toc372190237"/>
      <w:r w:rsidRPr="00687370">
        <w:lastRenderedPageBreak/>
        <w:t>Values and their current condition and trend</w:t>
      </w:r>
      <w:bookmarkEnd w:id="16"/>
      <w:bookmarkEnd w:id="17"/>
    </w:p>
    <w:p w:rsidR="00BD0E17" w:rsidRPr="00C82CAA" w:rsidRDefault="00BD0E17" w:rsidP="00BD0E17">
      <w:r w:rsidRPr="00C82CAA">
        <w:t>The values that are considered in this report include:</w:t>
      </w:r>
    </w:p>
    <w:p w:rsidR="00BD0E17" w:rsidRPr="00C82CAA" w:rsidRDefault="00BD0E17" w:rsidP="007E3B90">
      <w:pPr>
        <w:pStyle w:val="ListParagraph"/>
        <w:numPr>
          <w:ilvl w:val="0"/>
          <w:numId w:val="23"/>
        </w:numPr>
      </w:pPr>
      <w:r w:rsidRPr="00C82CAA">
        <w:t>Inshore marine ecosystems that underpin the outstanding universal value of the Great Barrier Reef World Heritage Area (such as coral reefs, seagras</w:t>
      </w:r>
      <w:r w:rsidR="007E3B90">
        <w:t>ses and associated species)</w:t>
      </w:r>
      <w:r w:rsidR="00D61247">
        <w:t>.</w:t>
      </w:r>
    </w:p>
    <w:p w:rsidR="007E3B90" w:rsidRDefault="007E3B90" w:rsidP="007E3B90">
      <w:pPr>
        <w:pStyle w:val="ListParagraph"/>
        <w:numPr>
          <w:ilvl w:val="0"/>
          <w:numId w:val="23"/>
        </w:numPr>
        <w:spacing w:before="200" w:after="0"/>
      </w:pPr>
      <w:r>
        <w:t>Terrestrial, freshwater and estuarine coastal ecosystems that provide ecological functions to the World Heritage Area and other matters of national environmental significance</w:t>
      </w:r>
      <w:r w:rsidR="00D61247">
        <w:t>.</w:t>
      </w:r>
    </w:p>
    <w:p w:rsidR="007E3B90" w:rsidRDefault="007E3B90" w:rsidP="007E3B90">
      <w:pPr>
        <w:spacing w:before="200" w:after="0"/>
        <w:ind w:left="360"/>
      </w:pPr>
    </w:p>
    <w:p w:rsidR="007E3B90" w:rsidRDefault="00BD0E17" w:rsidP="00BD0E17">
      <w:r w:rsidRPr="00C82CAA">
        <w:t xml:space="preserve">A conceptual model of these ecosystems and the </w:t>
      </w:r>
      <w:r w:rsidR="007E3B90">
        <w:t>functions</w:t>
      </w:r>
      <w:r w:rsidRPr="00C82CAA">
        <w:t xml:space="preserve"> they pro</w:t>
      </w:r>
      <w:r w:rsidR="007E3B90">
        <w:t xml:space="preserve">vide is </w:t>
      </w:r>
      <w:r w:rsidR="00D61247">
        <w:t xml:space="preserve">shown </w:t>
      </w:r>
      <w:r w:rsidR="007E3B90">
        <w:t>in Figure 2.1.</w:t>
      </w:r>
    </w:p>
    <w:p w:rsidR="00BD0E17" w:rsidRDefault="00BD0E17" w:rsidP="00BD0E17">
      <w:r w:rsidRPr="00C82CAA">
        <w:t>The ecosystems examined in this report also provide habitat for a range of ot</w:t>
      </w:r>
      <w:r w:rsidR="00BC055B" w:rsidRPr="00C82CAA">
        <w:t xml:space="preserve">her </w:t>
      </w:r>
      <w:r w:rsidR="007E3B90">
        <w:t>matters of national environmental significance</w:t>
      </w:r>
      <w:r w:rsidR="00BC055B" w:rsidRPr="00C82CAA">
        <w:t xml:space="preserve">. The </w:t>
      </w:r>
      <w:r w:rsidR="007E3B90">
        <w:t>matters of national environmental significance</w:t>
      </w:r>
      <w:r w:rsidR="007E3B90" w:rsidRPr="00C82CAA">
        <w:t xml:space="preserve"> </w:t>
      </w:r>
      <w:r w:rsidR="00BC055B" w:rsidRPr="00C82CAA">
        <w:t xml:space="preserve">in the Mulgrave-Russell </w:t>
      </w:r>
      <w:r w:rsidR="00D61247">
        <w:t>b</w:t>
      </w:r>
      <w:r w:rsidRPr="00C82CAA">
        <w:t>asin are outlined in section 2.1 below and the values and their elements that underpin matters of national enviro</w:t>
      </w:r>
      <w:r w:rsidR="00BC055B" w:rsidRPr="00C82CAA">
        <w:t>nmental significance for the Mulgrave-Russell</w:t>
      </w:r>
      <w:r w:rsidRPr="00C82CAA">
        <w:t xml:space="preserve"> basin and adjacent waters are shown in </w:t>
      </w:r>
      <w:r w:rsidR="00566981">
        <w:t>Appendix C</w:t>
      </w:r>
      <w:r w:rsidRPr="00C82CAA">
        <w:t>.</w:t>
      </w:r>
    </w:p>
    <w:p w:rsidR="00C63D33" w:rsidRDefault="00C63D33" w:rsidP="00C63D33">
      <w:pPr>
        <w:keepNext/>
        <w:tabs>
          <w:tab w:val="left" w:pos="-709"/>
        </w:tabs>
        <w:ind w:left="-567"/>
        <w:jc w:val="center"/>
      </w:pPr>
      <w:r>
        <w:rPr>
          <w:noProof/>
          <w:lang w:eastAsia="en-AU"/>
        </w:rPr>
        <w:lastRenderedPageBreak/>
        <w:drawing>
          <wp:inline distT="0" distB="0" distL="0" distR="0" wp14:anchorId="2659CBC9" wp14:editId="5DEBA952">
            <wp:extent cx="6495603" cy="8005246"/>
            <wp:effectExtent l="0" t="0" r="635" b="0"/>
            <wp:docPr id="1" name="Picture 1" descr="a conceptual model for categorizing the Great Barrier Reef coastal, catchment and inshore ecosystems and assesses the ecological functions and services of those ecosystems to the cumulative impacts of development." title="Coastal ecosystem categories conceptual mo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E-descriptions_with-Ecologicalservices-sml.jpg"/>
                    <pic:cNvPicPr/>
                  </pic:nvPicPr>
                  <pic:blipFill>
                    <a:blip r:embed="rId23" cstate="screen">
                      <a:extLst>
                        <a:ext uri="{28A0092B-C50C-407E-A947-70E740481C1C}">
                          <a14:useLocalDpi xmlns:a14="http://schemas.microsoft.com/office/drawing/2010/main"/>
                        </a:ext>
                      </a:extLst>
                    </a:blip>
                    <a:stretch>
                      <a:fillRect/>
                    </a:stretch>
                  </pic:blipFill>
                  <pic:spPr>
                    <a:xfrm>
                      <a:off x="0" y="0"/>
                      <a:ext cx="6495603" cy="8005246"/>
                    </a:xfrm>
                    <a:prstGeom prst="rect">
                      <a:avLst/>
                    </a:prstGeom>
                  </pic:spPr>
                </pic:pic>
              </a:graphicData>
            </a:graphic>
          </wp:inline>
        </w:drawing>
      </w:r>
    </w:p>
    <w:p w:rsidR="00C63D33" w:rsidRPr="00624693" w:rsidRDefault="00C63D33" w:rsidP="00C63D33">
      <w:pPr>
        <w:pStyle w:val="Caption"/>
      </w:pPr>
      <w:r w:rsidRPr="00624693">
        <w:t>Figure 2.</w:t>
      </w:r>
      <w:r w:rsidR="00C558A3" w:rsidRPr="00624693">
        <w:t>1</w:t>
      </w:r>
      <w:r w:rsidR="00D61247" w:rsidRPr="00624693">
        <w:t>:</w:t>
      </w:r>
      <w:r w:rsidRPr="00624693">
        <w:t xml:space="preserve"> Conceptual model for categorizing the Great Barrier Reef coastal, catchment and inshore ecosystems and assessing the ecological functions and services of those ecosystems to the cumulative impacts of development</w:t>
      </w:r>
    </w:p>
    <w:p w:rsidR="003E1ED7" w:rsidRPr="00983CF7" w:rsidRDefault="003E1ED7" w:rsidP="00E11EDB"/>
    <w:p w:rsidR="00821928" w:rsidRDefault="008C0878" w:rsidP="00634F90">
      <w:pPr>
        <w:pStyle w:val="Heading3"/>
      </w:pPr>
      <w:bookmarkStart w:id="18" w:name="_Toc342649019"/>
      <w:bookmarkStart w:id="19" w:name="_Toc372190238"/>
      <w:r w:rsidRPr="00564A21">
        <w:lastRenderedPageBreak/>
        <w:t xml:space="preserve">Matters of National Environmental Significance in the </w:t>
      </w:r>
      <w:bookmarkEnd w:id="18"/>
      <w:r w:rsidR="00D61247">
        <w:t>basin</w:t>
      </w:r>
      <w:bookmarkEnd w:id="19"/>
      <w:r w:rsidR="00D61247">
        <w:t xml:space="preserve"> </w:t>
      </w:r>
    </w:p>
    <w:p w:rsidR="00634F90" w:rsidRPr="00260205" w:rsidRDefault="00634F90" w:rsidP="00634F90">
      <w:pPr>
        <w:rPr>
          <w:lang w:val="en-US" w:bidi="en-US"/>
        </w:rPr>
      </w:pPr>
      <w:r w:rsidRPr="00260205">
        <w:rPr>
          <w:lang w:val="en-US" w:bidi="en-US"/>
        </w:rPr>
        <w:t xml:space="preserve">Under the </w:t>
      </w:r>
      <w:r w:rsidRPr="00260205">
        <w:rPr>
          <w:i/>
          <w:lang w:val="en-US" w:bidi="en-US"/>
        </w:rPr>
        <w:t>Environment Protection and Biodiversity Conservation Act 1999</w:t>
      </w:r>
      <w:r w:rsidRPr="00260205">
        <w:rPr>
          <w:lang w:val="en-US" w:bidi="en-US"/>
        </w:rPr>
        <w:t xml:space="preserve"> (EPBC Act), actions that have, or are likely to have, a significant impact on a matter of national environmental significance require </w:t>
      </w:r>
      <w:r>
        <w:rPr>
          <w:lang w:val="en-US" w:bidi="en-US"/>
        </w:rPr>
        <w:t xml:space="preserve">referral to the Australian Government </w:t>
      </w:r>
      <w:r w:rsidR="00D61247">
        <w:rPr>
          <w:lang w:val="en-US" w:bidi="en-US"/>
        </w:rPr>
        <w:t>E</w:t>
      </w:r>
      <w:r>
        <w:rPr>
          <w:lang w:val="en-US" w:bidi="en-US"/>
        </w:rPr>
        <w:t xml:space="preserve">nvironment </w:t>
      </w:r>
      <w:r w:rsidR="00D61247">
        <w:rPr>
          <w:lang w:val="en-US" w:bidi="en-US"/>
        </w:rPr>
        <w:t>M</w:t>
      </w:r>
      <w:r>
        <w:rPr>
          <w:lang w:val="en-US" w:bidi="en-US"/>
        </w:rPr>
        <w:t xml:space="preserve">inister. </w:t>
      </w:r>
      <w:r w:rsidRPr="00260205">
        <w:rPr>
          <w:lang w:val="en-US" w:bidi="en-US"/>
        </w:rPr>
        <w:t xml:space="preserve">The Minister will decide whether assessment and approval </w:t>
      </w:r>
      <w:r>
        <w:rPr>
          <w:lang w:val="en-US" w:bidi="en-US"/>
        </w:rPr>
        <w:t>may be required</w:t>
      </w:r>
      <w:r w:rsidRPr="00260205">
        <w:rPr>
          <w:lang w:val="en-US" w:bidi="en-US"/>
        </w:rPr>
        <w:t xml:space="preserve"> under the EPBC Act. There are eight matters of national environmental significance protected under the EPBC Act. These are:</w:t>
      </w:r>
    </w:p>
    <w:p w:rsidR="00634F90" w:rsidRPr="00260205" w:rsidRDefault="00634F90" w:rsidP="00634F90">
      <w:pPr>
        <w:pStyle w:val="ListParagraph"/>
        <w:numPr>
          <w:ilvl w:val="0"/>
          <w:numId w:val="20"/>
        </w:numPr>
        <w:spacing w:before="200" w:after="0"/>
      </w:pPr>
      <w:r>
        <w:t>W</w:t>
      </w:r>
      <w:r w:rsidRPr="00260205">
        <w:t>orld heritage properties</w:t>
      </w:r>
    </w:p>
    <w:p w:rsidR="00634F90" w:rsidRPr="00260205" w:rsidRDefault="00634F90" w:rsidP="00634F90">
      <w:pPr>
        <w:pStyle w:val="ListParagraph"/>
        <w:numPr>
          <w:ilvl w:val="0"/>
          <w:numId w:val="20"/>
        </w:numPr>
        <w:spacing w:before="200" w:after="0"/>
      </w:pPr>
      <w:r>
        <w:t>N</w:t>
      </w:r>
      <w:r w:rsidRPr="00260205">
        <w:t>ational heritage places</w:t>
      </w:r>
    </w:p>
    <w:p w:rsidR="00634F90" w:rsidRPr="00260205" w:rsidRDefault="00634F90" w:rsidP="00634F90">
      <w:pPr>
        <w:pStyle w:val="ListParagraph"/>
        <w:numPr>
          <w:ilvl w:val="0"/>
          <w:numId w:val="20"/>
        </w:numPr>
        <w:spacing w:before="200" w:after="0"/>
      </w:pPr>
      <w:r>
        <w:t>W</w:t>
      </w:r>
      <w:r w:rsidRPr="00260205">
        <w:t xml:space="preserve">etlands of international importance (listed under the </w:t>
      </w:r>
      <w:proofErr w:type="spellStart"/>
      <w:r w:rsidRPr="00260205">
        <w:t>Ramsar</w:t>
      </w:r>
      <w:proofErr w:type="spellEnd"/>
      <w:r w:rsidRPr="00260205">
        <w:t xml:space="preserve"> Convention)</w:t>
      </w:r>
    </w:p>
    <w:p w:rsidR="00634F90" w:rsidRPr="00260205" w:rsidRDefault="00634F90" w:rsidP="00634F90">
      <w:pPr>
        <w:pStyle w:val="ListParagraph"/>
        <w:numPr>
          <w:ilvl w:val="0"/>
          <w:numId w:val="20"/>
        </w:numPr>
        <w:spacing w:before="200" w:after="0"/>
      </w:pPr>
      <w:r>
        <w:t>L</w:t>
      </w:r>
      <w:r w:rsidRPr="00260205">
        <w:t>isted threatened species and ecological communities</w:t>
      </w:r>
    </w:p>
    <w:p w:rsidR="00634F90" w:rsidRPr="00260205" w:rsidRDefault="00634F90" w:rsidP="00634F90">
      <w:pPr>
        <w:pStyle w:val="ListParagraph"/>
        <w:numPr>
          <w:ilvl w:val="0"/>
          <w:numId w:val="20"/>
        </w:numPr>
        <w:spacing w:before="200" w:after="0"/>
      </w:pPr>
      <w:r>
        <w:t>M</w:t>
      </w:r>
      <w:r w:rsidRPr="00260205">
        <w:t>igratory species protected under international agreements</w:t>
      </w:r>
    </w:p>
    <w:p w:rsidR="00634F90" w:rsidRPr="00260205" w:rsidRDefault="00634F90" w:rsidP="00634F90">
      <w:pPr>
        <w:pStyle w:val="ListParagraph"/>
        <w:numPr>
          <w:ilvl w:val="0"/>
          <w:numId w:val="20"/>
        </w:numPr>
        <w:spacing w:before="200" w:after="0"/>
      </w:pPr>
      <w:r w:rsidRPr="00260205">
        <w:t>Commonwealth marine areas</w:t>
      </w:r>
    </w:p>
    <w:p w:rsidR="00634F90" w:rsidRPr="00260205" w:rsidRDefault="00634F90" w:rsidP="00634F90">
      <w:pPr>
        <w:pStyle w:val="ListParagraph"/>
        <w:numPr>
          <w:ilvl w:val="0"/>
          <w:numId w:val="20"/>
        </w:numPr>
        <w:spacing w:before="200" w:after="0"/>
      </w:pPr>
      <w:r>
        <w:t>T</w:t>
      </w:r>
      <w:r w:rsidRPr="00260205">
        <w:t>he Marine Park</w:t>
      </w:r>
    </w:p>
    <w:p w:rsidR="00634F90" w:rsidRDefault="00634F90" w:rsidP="00634F90">
      <w:pPr>
        <w:pStyle w:val="ListParagraph"/>
        <w:numPr>
          <w:ilvl w:val="0"/>
          <w:numId w:val="20"/>
        </w:numPr>
        <w:spacing w:before="200" w:after="0"/>
      </w:pPr>
      <w:r>
        <w:t>N</w:t>
      </w:r>
      <w:r w:rsidRPr="00260205">
        <w:t>uclear actions (including uranium mines).</w:t>
      </w:r>
    </w:p>
    <w:p w:rsidR="00634F90" w:rsidRPr="00260205" w:rsidRDefault="00634F90" w:rsidP="00634F90">
      <w:pPr>
        <w:pStyle w:val="ListParagraph"/>
      </w:pPr>
    </w:p>
    <w:p w:rsidR="00634F90" w:rsidRPr="00815D5C" w:rsidRDefault="00A05085" w:rsidP="00634F90">
      <w:r>
        <w:t xml:space="preserve">There are also a number of species that are not listed under the EPBC Act, including the </w:t>
      </w:r>
      <w:proofErr w:type="spellStart"/>
      <w:r>
        <w:t>snubfin</w:t>
      </w:r>
      <w:proofErr w:type="spellEnd"/>
      <w:r>
        <w:t xml:space="preserve"> dolphin, which is of concern because of its limited home range.</w:t>
      </w:r>
    </w:p>
    <w:p w:rsidR="00821928" w:rsidRPr="00634F90" w:rsidRDefault="00EF0652" w:rsidP="00634F90">
      <w:pPr>
        <w:pStyle w:val="Heading4"/>
      </w:pPr>
      <w:r w:rsidRPr="00634F90">
        <w:t>World h</w:t>
      </w:r>
      <w:r w:rsidR="00821928" w:rsidRPr="00634F90">
        <w:t>eritage properties</w:t>
      </w:r>
    </w:p>
    <w:p w:rsidR="00E53E07" w:rsidRDefault="00C63D33" w:rsidP="00E11EDB">
      <w:r w:rsidRPr="00C82CAA">
        <w:t xml:space="preserve">The Great Barrier Reef was inscribed in the World Heritage </w:t>
      </w:r>
      <w:r w:rsidR="00D61247">
        <w:t>L</w:t>
      </w:r>
      <w:r w:rsidRPr="00C82CAA">
        <w:t xml:space="preserve">ist in 1981 and meets all four natural criteria. </w:t>
      </w:r>
      <w:r w:rsidR="00E53E07" w:rsidRPr="00C82CAA">
        <w:t>Parts</w:t>
      </w:r>
      <w:r w:rsidR="00E53E07" w:rsidRPr="00E53E07">
        <w:t xml:space="preserve"> of the </w:t>
      </w:r>
      <w:r w:rsidR="00E53E07">
        <w:t>Mulgrave-Russell</w:t>
      </w:r>
      <w:r w:rsidR="00E53E07" w:rsidRPr="00E53E07">
        <w:t xml:space="preserve"> basin and all of the adjacent marine areas fall within the </w:t>
      </w:r>
      <w:r w:rsidR="00E6198C">
        <w:t>World Heritage Area</w:t>
      </w:r>
      <w:r w:rsidR="00634F90">
        <w:t>.</w:t>
      </w:r>
    </w:p>
    <w:p w:rsidR="00E53E07" w:rsidRPr="00E53E07" w:rsidRDefault="00E53E07" w:rsidP="00E11EDB">
      <w:r>
        <w:t xml:space="preserve">The Wet Tropics World Heritage Area </w:t>
      </w:r>
      <w:r w:rsidR="000760F6">
        <w:t>is also a declared World Heritage Property and</w:t>
      </w:r>
      <w:r>
        <w:t xml:space="preserve"> </w:t>
      </w:r>
      <w:r w:rsidR="000760F6">
        <w:t xml:space="preserve">occurs within parts of the </w:t>
      </w:r>
      <w:r>
        <w:t>Mulgrave-Russell basin.</w:t>
      </w:r>
    </w:p>
    <w:p w:rsidR="00C63D33" w:rsidRDefault="00EF0652" w:rsidP="00634F90">
      <w:pPr>
        <w:pStyle w:val="Heading4"/>
      </w:pPr>
      <w:r>
        <w:t>National h</w:t>
      </w:r>
      <w:r w:rsidR="00821928" w:rsidRPr="00405789">
        <w:t>eritage properties</w:t>
      </w:r>
    </w:p>
    <w:p w:rsidR="00C63D33" w:rsidRPr="00BC3E14" w:rsidRDefault="00C63D33" w:rsidP="00C63D33">
      <w:r w:rsidRPr="00C82CAA">
        <w:t xml:space="preserve">The </w:t>
      </w:r>
      <w:r w:rsidRPr="00C82CAA">
        <w:rPr>
          <w:rStyle w:val="HTMLAcronym"/>
        </w:rPr>
        <w:t>EPBC</w:t>
      </w:r>
      <w:r w:rsidRPr="00C82CAA">
        <w:t xml:space="preserve"> Act provides for the listing of natural, historic or Indigenous places that are of outstanding national heritage value.</w:t>
      </w:r>
      <w:r w:rsidR="00BC055B" w:rsidRPr="00C82CAA">
        <w:t xml:space="preserve"> Within the Mulgrave-Russell</w:t>
      </w:r>
      <w:r w:rsidRPr="00C82CAA">
        <w:t xml:space="preserve"> basin only the Great Barrier Reef is listed as a National Heritage Property (for its natural values).</w:t>
      </w:r>
    </w:p>
    <w:p w:rsidR="00821928" w:rsidRPr="00405789" w:rsidRDefault="00821928" w:rsidP="00634F90">
      <w:pPr>
        <w:pStyle w:val="Heading4"/>
      </w:pPr>
      <w:r w:rsidRPr="00405789">
        <w:t xml:space="preserve">Wetlands of international importance (declared </w:t>
      </w:r>
      <w:proofErr w:type="spellStart"/>
      <w:r w:rsidRPr="00405789">
        <w:t>Ramsar</w:t>
      </w:r>
      <w:proofErr w:type="spellEnd"/>
      <w:r w:rsidRPr="00405789">
        <w:t xml:space="preserve"> wetlands)</w:t>
      </w:r>
    </w:p>
    <w:p w:rsidR="00AD6872" w:rsidRPr="00FD1E61" w:rsidRDefault="00AD6872" w:rsidP="00E11EDB">
      <w:r w:rsidRPr="00FD1E61">
        <w:t>There are no wetlands</w:t>
      </w:r>
      <w:r w:rsidR="00161636" w:rsidRPr="00FD1E61">
        <w:t xml:space="preserve"> of international importance</w:t>
      </w:r>
      <w:r w:rsidRPr="00FD1E61">
        <w:t xml:space="preserve"> in the Mulgrave-Russell basin</w:t>
      </w:r>
      <w:r w:rsidR="00E6198C">
        <w:t>.</w:t>
      </w:r>
    </w:p>
    <w:p w:rsidR="00821928" w:rsidRPr="00405789" w:rsidRDefault="00821928" w:rsidP="00634F90">
      <w:pPr>
        <w:pStyle w:val="Heading4"/>
      </w:pPr>
      <w:r w:rsidRPr="00405789">
        <w:t xml:space="preserve">Listed threatened species </w:t>
      </w:r>
    </w:p>
    <w:p w:rsidR="00821928" w:rsidRPr="00161636" w:rsidRDefault="00161636" w:rsidP="00E11EDB">
      <w:r>
        <w:t>The</w:t>
      </w:r>
      <w:r w:rsidR="00D32201">
        <w:t>r</w:t>
      </w:r>
      <w:r>
        <w:t xml:space="preserve">e </w:t>
      </w:r>
      <w:r w:rsidR="00D32201">
        <w:t>are</w:t>
      </w:r>
      <w:r>
        <w:t xml:space="preserve"> </w:t>
      </w:r>
      <w:r w:rsidR="009775D5">
        <w:t>six</w:t>
      </w:r>
      <w:r>
        <w:t xml:space="preserve"> bird species, </w:t>
      </w:r>
      <w:r w:rsidR="00D32201">
        <w:t>one</w:t>
      </w:r>
      <w:r>
        <w:t xml:space="preserve"> species of fish </w:t>
      </w:r>
      <w:r w:rsidR="00D32201">
        <w:t>(</w:t>
      </w:r>
      <w:r w:rsidR="00E6198C">
        <w:t xml:space="preserve">that </w:t>
      </w:r>
      <w:r w:rsidR="00D32201">
        <w:t xml:space="preserve">also </w:t>
      </w:r>
      <w:r w:rsidR="00E6198C">
        <w:t xml:space="preserve">uses the Marine Park), </w:t>
      </w:r>
      <w:r w:rsidR="00D32201">
        <w:t>five</w:t>
      </w:r>
      <w:r>
        <w:t xml:space="preserve"> species</w:t>
      </w:r>
      <w:r w:rsidR="00F719E9">
        <w:t xml:space="preserve"> of frog, </w:t>
      </w:r>
      <w:r w:rsidR="009775D5">
        <w:t>eight</w:t>
      </w:r>
      <w:r w:rsidR="00F719E9">
        <w:t xml:space="preserve"> mammal species, </w:t>
      </w:r>
      <w:r w:rsidR="00D32201">
        <w:t>40</w:t>
      </w:r>
      <w:r>
        <w:t xml:space="preserve"> plant species (including some emergent aquatics)</w:t>
      </w:r>
      <w:r w:rsidR="002E1234">
        <w:t xml:space="preserve">, </w:t>
      </w:r>
      <w:r w:rsidR="00D32201">
        <w:t>six</w:t>
      </w:r>
      <w:r w:rsidR="002E1234">
        <w:t xml:space="preserve"> reptile species (including </w:t>
      </w:r>
      <w:r w:rsidR="00D32201">
        <w:t>m</w:t>
      </w:r>
      <w:r w:rsidR="002E1234">
        <w:t xml:space="preserve">arine turtle species) and </w:t>
      </w:r>
      <w:r w:rsidR="00D32201">
        <w:t>one</w:t>
      </w:r>
      <w:r w:rsidR="009775D5">
        <w:t xml:space="preserve"> species of shark </w:t>
      </w:r>
      <w:r w:rsidR="0087168B">
        <w:t xml:space="preserve">that have been identified as listed threatened species within the Mulgrave-Russell basin and adjacent waters </w:t>
      </w:r>
      <w:r w:rsidR="009775D5">
        <w:t>(</w:t>
      </w:r>
      <w:r w:rsidR="00566981">
        <w:t>Appendix D</w:t>
      </w:r>
      <w:r w:rsidR="00665CC5">
        <w:t>).</w:t>
      </w:r>
    </w:p>
    <w:p w:rsidR="00D32201" w:rsidRPr="00405789" w:rsidRDefault="00D32201" w:rsidP="00634F90">
      <w:pPr>
        <w:pStyle w:val="Heading4"/>
      </w:pPr>
      <w:r w:rsidRPr="00405789">
        <w:lastRenderedPageBreak/>
        <w:t>Ecological communities</w:t>
      </w:r>
    </w:p>
    <w:p w:rsidR="00821928" w:rsidRPr="00161636" w:rsidRDefault="00161636" w:rsidP="00E11EDB">
      <w:r w:rsidRPr="00161636">
        <w:t xml:space="preserve">There are two </w:t>
      </w:r>
      <w:r w:rsidR="00D32201">
        <w:t>Critically Endangered</w:t>
      </w:r>
      <w:r w:rsidR="006D0090">
        <w:t xml:space="preserve"> communities,</w:t>
      </w:r>
      <w:r w:rsidR="00D32201">
        <w:t xml:space="preserve"> and one Endangered</w:t>
      </w:r>
      <w:r w:rsidR="006D0090">
        <w:t xml:space="preserve"> Ecological c</w:t>
      </w:r>
      <w:r w:rsidRPr="00161636">
        <w:t>ommunit</w:t>
      </w:r>
      <w:r w:rsidR="006D0090">
        <w:t>y</w:t>
      </w:r>
      <w:r w:rsidRPr="00161636">
        <w:t xml:space="preserve"> </w:t>
      </w:r>
      <w:r w:rsidR="00D32201">
        <w:t>that</w:t>
      </w:r>
      <w:r w:rsidRPr="00161636">
        <w:t xml:space="preserve"> occur within the Mulgrave-Russell basin. They are Littoral </w:t>
      </w:r>
      <w:r w:rsidR="00B26D9A" w:rsidRPr="00161636">
        <w:t>Rainforest</w:t>
      </w:r>
      <w:r w:rsidRPr="00161636">
        <w:t xml:space="preserve"> and Coastal Vine Thickets of Eastern Australia (Critically Endangered)</w:t>
      </w:r>
      <w:r w:rsidR="00D32201">
        <w:t>, the</w:t>
      </w:r>
      <w:r w:rsidRPr="00161636">
        <w:t xml:space="preserve"> </w:t>
      </w:r>
      <w:proofErr w:type="spellStart"/>
      <w:r w:rsidRPr="00161636">
        <w:t>Mabi</w:t>
      </w:r>
      <w:proofErr w:type="spellEnd"/>
      <w:r w:rsidRPr="00161636">
        <w:t xml:space="preserve"> Forest (Complex </w:t>
      </w:r>
      <w:proofErr w:type="spellStart"/>
      <w:r w:rsidRPr="00161636">
        <w:t>Notophyll</w:t>
      </w:r>
      <w:proofErr w:type="spellEnd"/>
      <w:r w:rsidRPr="00161636">
        <w:t xml:space="preserve"> Vine Forest 5b) (</w:t>
      </w:r>
      <w:r w:rsidR="001B1A98">
        <w:t>c</w:t>
      </w:r>
      <w:r w:rsidRPr="00161636">
        <w:t xml:space="preserve">ritically </w:t>
      </w:r>
      <w:r w:rsidR="001B1A98" w:rsidRPr="00161636">
        <w:t>endangered</w:t>
      </w:r>
      <w:r w:rsidRPr="00161636">
        <w:t>)</w:t>
      </w:r>
      <w:r w:rsidR="00D32201">
        <w:t xml:space="preserve"> and the Broad leaf tea-tree (</w:t>
      </w:r>
      <w:r w:rsidR="00D32201" w:rsidRPr="00D32201">
        <w:rPr>
          <w:i/>
        </w:rPr>
        <w:t xml:space="preserve">Melaleuca </w:t>
      </w:r>
      <w:proofErr w:type="spellStart"/>
      <w:r w:rsidR="00D32201" w:rsidRPr="00D32201">
        <w:rPr>
          <w:i/>
        </w:rPr>
        <w:t>viridiflora</w:t>
      </w:r>
      <w:proofErr w:type="spellEnd"/>
      <w:r w:rsidR="00D32201">
        <w:t>) woodlands in high rainfall coastal north Queensland</w:t>
      </w:r>
      <w:r w:rsidRPr="00161636">
        <w:t>.</w:t>
      </w:r>
    </w:p>
    <w:p w:rsidR="00821928" w:rsidRPr="00405789" w:rsidRDefault="00821928" w:rsidP="00634F90">
      <w:pPr>
        <w:pStyle w:val="Heading4"/>
      </w:pPr>
      <w:r w:rsidRPr="00405789">
        <w:t>Listed migratory species</w:t>
      </w:r>
    </w:p>
    <w:p w:rsidR="00C82CAA" w:rsidRPr="00C82CAA" w:rsidRDefault="00C63D33" w:rsidP="00E11EDB">
      <w:r w:rsidRPr="00C82CAA">
        <w:t>The EPBC Act lists migratory species which includes those species listed in the:</w:t>
      </w:r>
    </w:p>
    <w:p w:rsidR="00C82CAA" w:rsidRPr="00C82CAA" w:rsidRDefault="00C82CAA" w:rsidP="00830B4B">
      <w:pPr>
        <w:pStyle w:val="ListParagraph"/>
        <w:numPr>
          <w:ilvl w:val="0"/>
          <w:numId w:val="16"/>
        </w:numPr>
        <w:spacing w:after="0"/>
        <w:contextualSpacing w:val="0"/>
      </w:pPr>
      <w:r w:rsidRPr="00C82CAA">
        <w:t>Convention on the Conservation of Migratory Species of Wild Animals (Bonn Convention)</w:t>
      </w:r>
    </w:p>
    <w:p w:rsidR="00C82CAA" w:rsidRPr="00C82CAA" w:rsidRDefault="00C82CAA" w:rsidP="00830B4B">
      <w:pPr>
        <w:pStyle w:val="ListParagraph"/>
        <w:numPr>
          <w:ilvl w:val="0"/>
          <w:numId w:val="16"/>
        </w:numPr>
        <w:spacing w:after="0"/>
        <w:contextualSpacing w:val="0"/>
      </w:pPr>
      <w:r w:rsidRPr="00C82CAA">
        <w:t>China-Australia Migratory Bird Agreement (CAMBA)</w:t>
      </w:r>
    </w:p>
    <w:p w:rsidR="00C82CAA" w:rsidRPr="00C82CAA" w:rsidRDefault="00C82CAA" w:rsidP="00C77345">
      <w:pPr>
        <w:pStyle w:val="ListParagraph"/>
        <w:numPr>
          <w:ilvl w:val="0"/>
          <w:numId w:val="16"/>
        </w:numPr>
        <w:ind w:left="714" w:hanging="357"/>
        <w:contextualSpacing w:val="0"/>
      </w:pPr>
      <w:r w:rsidRPr="00C82CAA">
        <w:t>Japan-Australia Migratory Bird Agreement (JAMBA)</w:t>
      </w:r>
      <w:r w:rsidR="0087168B">
        <w:t>.</w:t>
      </w:r>
    </w:p>
    <w:p w:rsidR="002E1234" w:rsidRPr="00C63D33" w:rsidRDefault="00E6198C" w:rsidP="00E11EDB">
      <w:r w:rsidRPr="00C82CAA">
        <w:t>There are seven</w:t>
      </w:r>
      <w:r w:rsidR="002E1234" w:rsidRPr="00C82CAA">
        <w:t xml:space="preserve"> species of migratory marine birds, 16 species of migratory marine species, </w:t>
      </w:r>
      <w:r w:rsidRPr="00C82CAA">
        <w:t>nine</w:t>
      </w:r>
      <w:r w:rsidR="002E1234" w:rsidRPr="00C82CAA">
        <w:t xml:space="preserve"> species of migratory terrestrial species and 28 species of migratory wetlands species occurring within the Wet Tropics NRM region</w:t>
      </w:r>
      <w:r w:rsidR="00665CC5" w:rsidRPr="00C82CAA">
        <w:t xml:space="preserve"> (</w:t>
      </w:r>
      <w:r w:rsidR="00566981">
        <w:t>Appendix E</w:t>
      </w:r>
      <w:r w:rsidR="00665CC5" w:rsidRPr="00C82CAA">
        <w:t>)</w:t>
      </w:r>
      <w:r w:rsidR="002E1234" w:rsidRPr="00C82CAA">
        <w:t>.</w:t>
      </w:r>
    </w:p>
    <w:p w:rsidR="00347D66" w:rsidRPr="00405789" w:rsidRDefault="00347D66" w:rsidP="00634F90">
      <w:pPr>
        <w:pStyle w:val="Heading4"/>
      </w:pPr>
      <w:r w:rsidRPr="00405789">
        <w:t>Great Barrier Reef Marine Park</w:t>
      </w:r>
    </w:p>
    <w:p w:rsidR="00634F90" w:rsidRPr="00260205" w:rsidRDefault="00634F90" w:rsidP="00634F90">
      <w:pPr>
        <w:rPr>
          <w:lang w:val="en-US" w:bidi="en-US"/>
        </w:rPr>
      </w:pPr>
      <w:bookmarkStart w:id="20" w:name="_Toc351472172"/>
      <w:r>
        <w:rPr>
          <w:rFonts w:eastAsia="Times New Roman"/>
        </w:rPr>
        <w:t>T</w:t>
      </w:r>
      <w:r w:rsidRPr="00260205">
        <w:rPr>
          <w:rFonts w:eastAsia="Times New Roman"/>
        </w:rPr>
        <w:t>he Marine Park is recognised as a matter of nati</w:t>
      </w:r>
      <w:r>
        <w:rPr>
          <w:rFonts w:eastAsia="Times New Roman"/>
        </w:rPr>
        <w:t>onal environmental significance</w:t>
      </w:r>
      <w:r w:rsidRPr="00260205">
        <w:rPr>
          <w:rFonts w:eastAsia="Times New Roman"/>
        </w:rPr>
        <w:t xml:space="preserve"> under the EPBC Act to enhance the management and protection of the ecosystems in the Great Barrier Reef </w:t>
      </w:r>
      <w:r w:rsidR="0087168B">
        <w:rPr>
          <w:rFonts w:eastAsia="Times New Roman"/>
        </w:rPr>
        <w:t>R</w:t>
      </w:r>
      <w:r w:rsidRPr="00260205">
        <w:rPr>
          <w:rFonts w:eastAsia="Times New Roman"/>
        </w:rPr>
        <w:t xml:space="preserve">egion. The </w:t>
      </w:r>
      <w:r w:rsidRPr="00260205">
        <w:rPr>
          <w:rFonts w:eastAsia="Times New Roman"/>
          <w:i/>
        </w:rPr>
        <w:t xml:space="preserve">Great Barrier Reef Marine Park Zoning Plan 2003 </w:t>
      </w:r>
      <w:r w:rsidRPr="00260205">
        <w:rPr>
          <w:rFonts w:eastAsia="Times New Roman"/>
        </w:rPr>
        <w:t xml:space="preserve">(the Zoning Plan) is the overarching plan that provides for a range of ecologically sustainable recreational, </w:t>
      </w:r>
      <w:proofErr w:type="gramStart"/>
      <w:r w:rsidRPr="00260205">
        <w:rPr>
          <w:rFonts w:eastAsia="Times New Roman"/>
        </w:rPr>
        <w:t>commercial,</w:t>
      </w:r>
      <w:proofErr w:type="gramEnd"/>
      <w:r w:rsidRPr="00260205">
        <w:rPr>
          <w:rFonts w:eastAsia="Times New Roman"/>
        </w:rPr>
        <w:t xml:space="preserve"> and research opportunities and for the continuation of traditional activities.</w:t>
      </w:r>
      <w:r w:rsidRPr="00260205">
        <w:rPr>
          <w:lang w:val="en-US" w:bidi="en-US"/>
        </w:rPr>
        <w:t xml:space="preserve"> Each zone has different rules for the activities that are allowed</w:t>
      </w:r>
      <w:r>
        <w:rPr>
          <w:lang w:val="en-US" w:bidi="en-US"/>
        </w:rPr>
        <w:t xml:space="preserve"> (as of right)</w:t>
      </w:r>
      <w:r w:rsidRPr="00260205">
        <w:rPr>
          <w:lang w:val="en-US" w:bidi="en-US"/>
        </w:rPr>
        <w:t xml:space="preserve">, prohibited, and those that require permission. Zones may also place restrictions on how some activities are conducted. </w:t>
      </w:r>
    </w:p>
    <w:p w:rsidR="00634F90" w:rsidRPr="007456ED" w:rsidRDefault="00634F90" w:rsidP="00634F90">
      <w:pPr>
        <w:pStyle w:val="Heading3"/>
        <w:rPr>
          <w:rStyle w:val="Heading3Char"/>
          <w:b/>
        </w:rPr>
      </w:pPr>
      <w:bookmarkStart w:id="21" w:name="_Toc364869373"/>
      <w:bookmarkStart w:id="22" w:name="_Toc372190239"/>
      <w:bookmarkEnd w:id="20"/>
      <w:r w:rsidRPr="007456ED">
        <w:rPr>
          <w:rStyle w:val="Heading3Char"/>
          <w:b/>
        </w:rPr>
        <w:t>Other pro</w:t>
      </w:r>
      <w:r>
        <w:rPr>
          <w:rStyle w:val="Heading3Char"/>
          <w:b/>
        </w:rPr>
        <w:t>tected areas and values in the b</w:t>
      </w:r>
      <w:r w:rsidRPr="007456ED">
        <w:rPr>
          <w:rStyle w:val="Heading3Char"/>
          <w:b/>
        </w:rPr>
        <w:t>asin</w:t>
      </w:r>
      <w:bookmarkEnd w:id="21"/>
      <w:bookmarkEnd w:id="22"/>
      <w:r w:rsidRPr="007456ED">
        <w:rPr>
          <w:rStyle w:val="Heading3Char"/>
          <w:b/>
        </w:rPr>
        <w:t xml:space="preserve"> </w:t>
      </w:r>
    </w:p>
    <w:p w:rsidR="00D32201" w:rsidRPr="00D32201" w:rsidRDefault="00D32201" w:rsidP="00D32201">
      <w:pPr>
        <w:spacing w:after="0"/>
        <w:rPr>
          <w:rFonts w:cstheme="minorBidi"/>
          <w:lang w:val="en-US" w:bidi="en-US"/>
        </w:rPr>
      </w:pPr>
      <w:r w:rsidRPr="00D32201">
        <w:rPr>
          <w:rFonts w:cstheme="minorBidi"/>
          <w:lang w:val="en-US" w:bidi="en-US"/>
        </w:rPr>
        <w:t xml:space="preserve">Although not </w:t>
      </w:r>
      <w:r w:rsidR="00405789">
        <w:rPr>
          <w:rFonts w:cstheme="minorBidi"/>
          <w:lang w:val="en-US" w:bidi="en-US"/>
        </w:rPr>
        <w:t>matters of national environmental significance</w:t>
      </w:r>
      <w:r w:rsidRPr="00D32201">
        <w:rPr>
          <w:rFonts w:cstheme="minorBidi"/>
          <w:lang w:val="en-US" w:bidi="en-US"/>
        </w:rPr>
        <w:t xml:space="preserve">, there are other areas within the </w:t>
      </w:r>
      <w:proofErr w:type="spellStart"/>
      <w:r>
        <w:rPr>
          <w:rFonts w:cstheme="minorBidi"/>
          <w:lang w:val="en-US" w:bidi="en-US"/>
        </w:rPr>
        <w:t>Mulgrave</w:t>
      </w:r>
      <w:proofErr w:type="spellEnd"/>
      <w:r>
        <w:rPr>
          <w:rFonts w:cstheme="minorBidi"/>
          <w:lang w:val="en-US" w:bidi="en-US"/>
        </w:rPr>
        <w:t>-Russell</w:t>
      </w:r>
      <w:r w:rsidRPr="00D32201">
        <w:rPr>
          <w:rFonts w:cstheme="minorBidi"/>
          <w:lang w:val="en-US" w:bidi="en-US"/>
        </w:rPr>
        <w:t xml:space="preserve"> basin that have intrinsic values and may also have significance for the long</w:t>
      </w:r>
      <w:r w:rsidR="0087168B">
        <w:rPr>
          <w:rFonts w:cstheme="minorBidi"/>
          <w:lang w:val="en-US" w:bidi="en-US"/>
        </w:rPr>
        <w:t>-</w:t>
      </w:r>
      <w:r w:rsidRPr="00D32201">
        <w:rPr>
          <w:rFonts w:cstheme="minorBidi"/>
          <w:lang w:val="en-US" w:bidi="en-US"/>
        </w:rPr>
        <w:t>term health and resilience of the World Heritage Area.</w:t>
      </w:r>
    </w:p>
    <w:p w:rsidR="00347D66" w:rsidRPr="00405789" w:rsidRDefault="00347D66" w:rsidP="00634F90">
      <w:pPr>
        <w:pStyle w:val="Heading4"/>
      </w:pPr>
      <w:r w:rsidRPr="00405789">
        <w:t>Nationally important wetlands (Directory of Important Wetlands in Australia)</w:t>
      </w:r>
    </w:p>
    <w:p w:rsidR="002E1234" w:rsidRPr="002E1234" w:rsidRDefault="002E1234" w:rsidP="00E11EDB">
      <w:r w:rsidRPr="002E1234">
        <w:t>Nationally Important Wetlands in the Mulgrave-Russell basin include:</w:t>
      </w:r>
    </w:p>
    <w:p w:rsidR="002E1234" w:rsidRPr="002E1234" w:rsidRDefault="002E1234" w:rsidP="00830B4B">
      <w:pPr>
        <w:pStyle w:val="ListParagraph"/>
        <w:numPr>
          <w:ilvl w:val="0"/>
          <w:numId w:val="2"/>
        </w:numPr>
      </w:pPr>
      <w:r w:rsidRPr="002E1234">
        <w:t>Alexandra Palm Forest</w:t>
      </w:r>
    </w:p>
    <w:p w:rsidR="002E1234" w:rsidRDefault="00D300FB" w:rsidP="00830B4B">
      <w:pPr>
        <w:pStyle w:val="ListParagraph"/>
        <w:numPr>
          <w:ilvl w:val="0"/>
          <w:numId w:val="2"/>
        </w:numPr>
      </w:pPr>
      <w:r>
        <w:t>Ella Bay Swamp</w:t>
      </w:r>
    </w:p>
    <w:p w:rsidR="00D300FB" w:rsidRDefault="00D300FB" w:rsidP="00830B4B">
      <w:pPr>
        <w:pStyle w:val="ListParagraph"/>
        <w:numPr>
          <w:ilvl w:val="0"/>
          <w:numId w:val="2"/>
        </w:numPr>
      </w:pPr>
      <w:r>
        <w:t>Eubenangee – Alice River</w:t>
      </w:r>
    </w:p>
    <w:p w:rsidR="00D300FB" w:rsidRDefault="00D300FB" w:rsidP="00830B4B">
      <w:pPr>
        <w:pStyle w:val="ListParagraph"/>
        <w:numPr>
          <w:ilvl w:val="0"/>
          <w:numId w:val="2"/>
        </w:numPr>
      </w:pPr>
      <w:r>
        <w:t>Great Barrier Reef Marine Park</w:t>
      </w:r>
    </w:p>
    <w:p w:rsidR="00D300FB" w:rsidRDefault="00D300FB" w:rsidP="00830B4B">
      <w:pPr>
        <w:pStyle w:val="ListParagraph"/>
        <w:numPr>
          <w:ilvl w:val="0"/>
          <w:numId w:val="2"/>
        </w:numPr>
      </w:pPr>
      <w:r>
        <w:t>Lake Barrine</w:t>
      </w:r>
    </w:p>
    <w:p w:rsidR="00D300FB" w:rsidRDefault="00D300FB" w:rsidP="00830B4B">
      <w:pPr>
        <w:pStyle w:val="ListParagraph"/>
        <w:numPr>
          <w:ilvl w:val="0"/>
          <w:numId w:val="2"/>
        </w:numPr>
      </w:pPr>
      <w:r>
        <w:t>Port of Cairns and Trinity Inlet</w:t>
      </w:r>
    </w:p>
    <w:p w:rsidR="00D300FB" w:rsidRDefault="00D300FB" w:rsidP="00830B4B">
      <w:pPr>
        <w:pStyle w:val="ListParagraph"/>
        <w:numPr>
          <w:ilvl w:val="0"/>
          <w:numId w:val="2"/>
        </w:numPr>
      </w:pPr>
      <w:r>
        <w:t>Russell River</w:t>
      </w:r>
    </w:p>
    <w:p w:rsidR="00D300FB" w:rsidRDefault="00D300FB" w:rsidP="00830B4B">
      <w:pPr>
        <w:pStyle w:val="ListParagraph"/>
        <w:numPr>
          <w:ilvl w:val="0"/>
          <w:numId w:val="2"/>
        </w:numPr>
      </w:pPr>
      <w:r>
        <w:t>Russell River Rapids</w:t>
      </w:r>
    </w:p>
    <w:p w:rsidR="00D300FB" w:rsidRDefault="00D300FB" w:rsidP="00830B4B">
      <w:pPr>
        <w:pStyle w:val="ListParagraph"/>
        <w:numPr>
          <w:ilvl w:val="0"/>
          <w:numId w:val="2"/>
        </w:numPr>
      </w:pPr>
      <w:r>
        <w:t>West Mulgrave Falls</w:t>
      </w:r>
    </w:p>
    <w:p w:rsidR="00D300FB" w:rsidRDefault="00D300FB" w:rsidP="00830B4B">
      <w:pPr>
        <w:pStyle w:val="ListParagraph"/>
        <w:numPr>
          <w:ilvl w:val="0"/>
          <w:numId w:val="2"/>
        </w:numPr>
      </w:pPr>
      <w:proofErr w:type="spellStart"/>
      <w:r>
        <w:lastRenderedPageBreak/>
        <w:t>Wyuri</w:t>
      </w:r>
      <w:proofErr w:type="spellEnd"/>
      <w:r>
        <w:t xml:space="preserve"> Swamp</w:t>
      </w:r>
      <w:r w:rsidR="00D54B0B">
        <w:t>.</w:t>
      </w:r>
    </w:p>
    <w:p w:rsidR="006B54FC" w:rsidRPr="006F1EE9" w:rsidRDefault="006B54FC" w:rsidP="006B54FC">
      <w:r>
        <w:t xml:space="preserve">These are shown </w:t>
      </w:r>
      <w:r w:rsidRPr="006F1EE9">
        <w:t xml:space="preserve">in </w:t>
      </w:r>
      <w:r w:rsidR="00634F90">
        <w:t>F</w:t>
      </w:r>
      <w:r w:rsidRPr="006F1EE9">
        <w:t xml:space="preserve">igure </w:t>
      </w:r>
      <w:r>
        <w:t>2</w:t>
      </w:r>
      <w:r w:rsidRPr="006F1EE9">
        <w:t>.</w:t>
      </w:r>
      <w:r>
        <w:t>2.</w:t>
      </w:r>
      <w:r w:rsidRPr="006F1EE9">
        <w:t>1.</w:t>
      </w:r>
      <w:r>
        <w:t xml:space="preserve"> All of these wetlands are of high value for the health and resilience of the World Heritage Area.</w:t>
      </w:r>
    </w:p>
    <w:p w:rsidR="00347D66" w:rsidRPr="00405789" w:rsidRDefault="00347D66" w:rsidP="00634F90">
      <w:pPr>
        <w:pStyle w:val="Heading4"/>
      </w:pPr>
      <w:r w:rsidRPr="00405789">
        <w:t>Conservation parks, national parks and forest reserves</w:t>
      </w:r>
    </w:p>
    <w:p w:rsidR="008614D3" w:rsidRDefault="00655AF5" w:rsidP="00E11EDB">
      <w:r w:rsidRPr="00FD1E61">
        <w:t>Conservation parks, national parks and forest reserves located within the Mulgrave-Russell basin include:</w:t>
      </w:r>
    </w:p>
    <w:p w:rsidR="008614D3" w:rsidRPr="008614D3" w:rsidRDefault="008614D3" w:rsidP="00830B4B">
      <w:pPr>
        <w:pStyle w:val="ListParagraph"/>
        <w:numPr>
          <w:ilvl w:val="0"/>
          <w:numId w:val="5"/>
        </w:numPr>
        <w:spacing w:after="0"/>
      </w:pPr>
      <w:r w:rsidRPr="008614D3">
        <w:t>Anderson Street Conservation Park</w:t>
      </w:r>
    </w:p>
    <w:p w:rsidR="008614D3" w:rsidRPr="008614D3" w:rsidRDefault="008614D3" w:rsidP="00830B4B">
      <w:pPr>
        <w:pStyle w:val="ListParagraph"/>
        <w:numPr>
          <w:ilvl w:val="0"/>
          <w:numId w:val="5"/>
        </w:numPr>
        <w:spacing w:after="0"/>
      </w:pPr>
      <w:r w:rsidRPr="008614D3">
        <w:t>Crater Lakes National Park</w:t>
      </w:r>
    </w:p>
    <w:p w:rsidR="008614D3" w:rsidRPr="008614D3" w:rsidRDefault="008614D3" w:rsidP="00830B4B">
      <w:pPr>
        <w:pStyle w:val="ListParagraph"/>
        <w:numPr>
          <w:ilvl w:val="0"/>
          <w:numId w:val="5"/>
        </w:numPr>
        <w:spacing w:after="0"/>
      </w:pPr>
      <w:proofErr w:type="spellStart"/>
      <w:r w:rsidRPr="008614D3">
        <w:t>Danbulla</w:t>
      </w:r>
      <w:proofErr w:type="spellEnd"/>
      <w:r w:rsidRPr="008614D3">
        <w:t xml:space="preserve"> National Park</w:t>
      </w:r>
    </w:p>
    <w:p w:rsidR="008614D3" w:rsidRPr="008614D3" w:rsidRDefault="008614D3" w:rsidP="00830B4B">
      <w:pPr>
        <w:pStyle w:val="ListParagraph"/>
        <w:numPr>
          <w:ilvl w:val="0"/>
          <w:numId w:val="5"/>
        </w:numPr>
        <w:spacing w:after="0"/>
      </w:pPr>
      <w:proofErr w:type="spellStart"/>
      <w:r w:rsidRPr="008614D3">
        <w:t>Dinden</w:t>
      </w:r>
      <w:proofErr w:type="spellEnd"/>
      <w:r w:rsidRPr="008614D3">
        <w:t xml:space="preserve"> National Park</w:t>
      </w:r>
    </w:p>
    <w:p w:rsidR="008614D3" w:rsidRPr="008614D3" w:rsidRDefault="008614D3" w:rsidP="00830B4B">
      <w:pPr>
        <w:pStyle w:val="ListParagraph"/>
        <w:numPr>
          <w:ilvl w:val="0"/>
          <w:numId w:val="5"/>
        </w:numPr>
        <w:spacing w:after="0"/>
      </w:pPr>
      <w:proofErr w:type="spellStart"/>
      <w:r w:rsidRPr="008614D3">
        <w:t>Dinden</w:t>
      </w:r>
      <w:proofErr w:type="spellEnd"/>
      <w:r w:rsidRPr="008614D3">
        <w:t xml:space="preserve"> National Park (Recovery)</w:t>
      </w:r>
    </w:p>
    <w:p w:rsidR="008614D3" w:rsidRPr="008614D3" w:rsidRDefault="008614D3" w:rsidP="00830B4B">
      <w:pPr>
        <w:pStyle w:val="ListParagraph"/>
        <w:numPr>
          <w:ilvl w:val="0"/>
          <w:numId w:val="5"/>
        </w:numPr>
        <w:spacing w:after="0"/>
      </w:pPr>
      <w:r w:rsidRPr="008614D3">
        <w:t>Ella Bay National Park</w:t>
      </w:r>
    </w:p>
    <w:p w:rsidR="008614D3" w:rsidRPr="008614D3" w:rsidRDefault="008614D3" w:rsidP="00830B4B">
      <w:pPr>
        <w:pStyle w:val="ListParagraph"/>
        <w:numPr>
          <w:ilvl w:val="0"/>
          <w:numId w:val="5"/>
        </w:numPr>
        <w:spacing w:after="0"/>
      </w:pPr>
      <w:r w:rsidRPr="008614D3">
        <w:t>Eubenangee Swamp National Park</w:t>
      </w:r>
    </w:p>
    <w:p w:rsidR="008614D3" w:rsidRPr="008614D3" w:rsidRDefault="008614D3" w:rsidP="00830B4B">
      <w:pPr>
        <w:pStyle w:val="ListParagraph"/>
        <w:numPr>
          <w:ilvl w:val="0"/>
          <w:numId w:val="5"/>
        </w:numPr>
        <w:spacing w:after="0"/>
      </w:pPr>
      <w:proofErr w:type="spellStart"/>
      <w:r w:rsidRPr="008614D3">
        <w:t>Gadgarra</w:t>
      </w:r>
      <w:proofErr w:type="spellEnd"/>
      <w:r w:rsidRPr="008614D3">
        <w:t xml:space="preserve"> Forest Reserve</w:t>
      </w:r>
    </w:p>
    <w:p w:rsidR="008614D3" w:rsidRPr="008614D3" w:rsidRDefault="008614D3" w:rsidP="00830B4B">
      <w:pPr>
        <w:pStyle w:val="ListParagraph"/>
        <w:numPr>
          <w:ilvl w:val="0"/>
          <w:numId w:val="5"/>
        </w:numPr>
        <w:spacing w:after="0"/>
      </w:pPr>
      <w:proofErr w:type="spellStart"/>
      <w:r w:rsidRPr="008614D3">
        <w:t>Gadgarra</w:t>
      </w:r>
      <w:proofErr w:type="spellEnd"/>
      <w:r w:rsidRPr="008614D3">
        <w:t xml:space="preserve"> National Park</w:t>
      </w:r>
    </w:p>
    <w:p w:rsidR="008614D3" w:rsidRPr="008614D3" w:rsidRDefault="008614D3" w:rsidP="00830B4B">
      <w:pPr>
        <w:pStyle w:val="ListParagraph"/>
        <w:numPr>
          <w:ilvl w:val="0"/>
          <w:numId w:val="5"/>
        </w:numPr>
        <w:spacing w:after="0"/>
      </w:pPr>
      <w:proofErr w:type="spellStart"/>
      <w:r w:rsidRPr="008614D3">
        <w:t>Gillies</w:t>
      </w:r>
      <w:proofErr w:type="spellEnd"/>
      <w:r w:rsidRPr="008614D3">
        <w:t xml:space="preserve"> Highway Forest Reserve</w:t>
      </w:r>
    </w:p>
    <w:p w:rsidR="008614D3" w:rsidRPr="008614D3" w:rsidRDefault="008614D3" w:rsidP="00830B4B">
      <w:pPr>
        <w:pStyle w:val="ListParagraph"/>
        <w:numPr>
          <w:ilvl w:val="0"/>
          <w:numId w:val="5"/>
        </w:numPr>
        <w:spacing w:after="0"/>
      </w:pPr>
      <w:r w:rsidRPr="008614D3">
        <w:t>Goldsborough Valley State Forest</w:t>
      </w:r>
    </w:p>
    <w:p w:rsidR="008614D3" w:rsidRPr="008614D3" w:rsidRDefault="008614D3" w:rsidP="00830B4B">
      <w:pPr>
        <w:pStyle w:val="ListParagraph"/>
        <w:numPr>
          <w:ilvl w:val="0"/>
          <w:numId w:val="5"/>
        </w:numPr>
        <w:spacing w:after="0"/>
      </w:pPr>
      <w:r w:rsidRPr="008614D3">
        <w:t>Grey Peaks National Park</w:t>
      </w:r>
    </w:p>
    <w:p w:rsidR="008614D3" w:rsidRPr="008614D3" w:rsidRDefault="008614D3" w:rsidP="00830B4B">
      <w:pPr>
        <w:pStyle w:val="ListParagraph"/>
        <w:numPr>
          <w:ilvl w:val="0"/>
          <w:numId w:val="5"/>
        </w:numPr>
        <w:spacing w:after="0"/>
      </w:pPr>
      <w:r w:rsidRPr="008614D3">
        <w:t>Little Mulgrave Forest Reserve</w:t>
      </w:r>
    </w:p>
    <w:p w:rsidR="008614D3" w:rsidRPr="008614D3" w:rsidRDefault="008614D3" w:rsidP="00830B4B">
      <w:pPr>
        <w:pStyle w:val="ListParagraph"/>
        <w:numPr>
          <w:ilvl w:val="0"/>
          <w:numId w:val="5"/>
        </w:numPr>
        <w:spacing w:after="0"/>
      </w:pPr>
      <w:r w:rsidRPr="008614D3">
        <w:t>Little Mulgrave National Park</w:t>
      </w:r>
    </w:p>
    <w:p w:rsidR="008614D3" w:rsidRPr="008614D3" w:rsidRDefault="008614D3" w:rsidP="00830B4B">
      <w:pPr>
        <w:pStyle w:val="ListParagraph"/>
        <w:numPr>
          <w:ilvl w:val="0"/>
          <w:numId w:val="5"/>
        </w:numPr>
        <w:spacing w:after="0"/>
      </w:pPr>
      <w:proofErr w:type="spellStart"/>
      <w:r w:rsidRPr="008614D3">
        <w:t>Malbon</w:t>
      </w:r>
      <w:proofErr w:type="spellEnd"/>
      <w:r w:rsidRPr="008614D3">
        <w:t xml:space="preserve"> Thompson Conservation Park</w:t>
      </w:r>
    </w:p>
    <w:p w:rsidR="008614D3" w:rsidRPr="008614D3" w:rsidRDefault="008614D3" w:rsidP="00830B4B">
      <w:pPr>
        <w:pStyle w:val="ListParagraph"/>
        <w:numPr>
          <w:ilvl w:val="0"/>
          <w:numId w:val="5"/>
        </w:numPr>
        <w:spacing w:after="0"/>
      </w:pPr>
      <w:proofErr w:type="spellStart"/>
      <w:r w:rsidRPr="008614D3">
        <w:t>Malbon</w:t>
      </w:r>
      <w:proofErr w:type="spellEnd"/>
      <w:r w:rsidRPr="008614D3">
        <w:t xml:space="preserve"> Thompson Forest Reserve</w:t>
      </w:r>
    </w:p>
    <w:p w:rsidR="008614D3" w:rsidRPr="008614D3" w:rsidRDefault="008614D3" w:rsidP="00830B4B">
      <w:pPr>
        <w:pStyle w:val="ListParagraph"/>
        <w:numPr>
          <w:ilvl w:val="0"/>
          <w:numId w:val="5"/>
        </w:numPr>
        <w:spacing w:after="0"/>
      </w:pPr>
      <w:r w:rsidRPr="008614D3">
        <w:t>Mount Peter Conservation Park</w:t>
      </w:r>
    </w:p>
    <w:p w:rsidR="008614D3" w:rsidRPr="008614D3" w:rsidRDefault="008614D3" w:rsidP="00830B4B">
      <w:pPr>
        <w:pStyle w:val="ListParagraph"/>
        <w:numPr>
          <w:ilvl w:val="0"/>
          <w:numId w:val="5"/>
        </w:numPr>
        <w:spacing w:after="0"/>
      </w:pPr>
      <w:r w:rsidRPr="008614D3">
        <w:t>Mount Whitfield Conservation Park</w:t>
      </w:r>
    </w:p>
    <w:p w:rsidR="008614D3" w:rsidRPr="008614D3" w:rsidRDefault="008614D3" w:rsidP="00830B4B">
      <w:pPr>
        <w:pStyle w:val="ListParagraph"/>
        <w:numPr>
          <w:ilvl w:val="0"/>
          <w:numId w:val="5"/>
        </w:numPr>
        <w:spacing w:after="0"/>
      </w:pPr>
      <w:r w:rsidRPr="008614D3">
        <w:t>Russell River National Park</w:t>
      </w:r>
    </w:p>
    <w:p w:rsidR="008614D3" w:rsidRPr="008614D3" w:rsidRDefault="008614D3" w:rsidP="00830B4B">
      <w:pPr>
        <w:pStyle w:val="ListParagraph"/>
        <w:numPr>
          <w:ilvl w:val="0"/>
          <w:numId w:val="5"/>
        </w:numPr>
        <w:spacing w:after="0"/>
      </w:pPr>
      <w:r w:rsidRPr="008614D3">
        <w:t>Trinity Forest Reserve</w:t>
      </w:r>
    </w:p>
    <w:p w:rsidR="008614D3" w:rsidRDefault="008614D3" w:rsidP="00830B4B">
      <w:pPr>
        <w:pStyle w:val="ListParagraph"/>
        <w:numPr>
          <w:ilvl w:val="0"/>
          <w:numId w:val="5"/>
        </w:numPr>
        <w:spacing w:after="0"/>
      </w:pPr>
      <w:proofErr w:type="spellStart"/>
      <w:r w:rsidRPr="008614D3">
        <w:t>Wooroonooran</w:t>
      </w:r>
      <w:proofErr w:type="spellEnd"/>
      <w:r w:rsidRPr="008614D3">
        <w:t xml:space="preserve"> National Park</w:t>
      </w:r>
      <w:r w:rsidR="0087168B">
        <w:t>.</w:t>
      </w:r>
    </w:p>
    <w:p w:rsidR="006B54FC" w:rsidRDefault="006B54FC" w:rsidP="00CA2F9E">
      <w:pPr>
        <w:spacing w:after="0"/>
      </w:pPr>
    </w:p>
    <w:p w:rsidR="006B54FC" w:rsidRPr="006B54FC" w:rsidRDefault="00634F90" w:rsidP="006B54FC">
      <w:pPr>
        <w:spacing w:after="0"/>
        <w:rPr>
          <w:lang w:val="en-GB"/>
        </w:rPr>
      </w:pPr>
      <w:r>
        <w:rPr>
          <w:lang w:val="en-GB"/>
        </w:rPr>
        <w:t>These are shown in F</w:t>
      </w:r>
      <w:r w:rsidR="006B54FC" w:rsidRPr="006B54FC">
        <w:rPr>
          <w:lang w:val="en-GB"/>
        </w:rPr>
        <w:t>igure 2.2.1.</w:t>
      </w:r>
    </w:p>
    <w:p w:rsidR="00347D66" w:rsidRPr="00405789" w:rsidRDefault="00347D66" w:rsidP="00634F90">
      <w:pPr>
        <w:pStyle w:val="Heading4"/>
      </w:pPr>
      <w:r w:rsidRPr="00405789">
        <w:t>Fish Habitat Areas</w:t>
      </w:r>
    </w:p>
    <w:p w:rsidR="006B54FC" w:rsidRPr="006B54FC" w:rsidRDefault="00EA6D3B" w:rsidP="006B54FC">
      <w:pPr>
        <w:autoSpaceDE w:val="0"/>
        <w:autoSpaceDN w:val="0"/>
        <w:rPr>
          <w:lang w:val="en-US" w:bidi="en-US"/>
        </w:rPr>
      </w:pPr>
      <w:r w:rsidRPr="00EA6D3B">
        <w:t xml:space="preserve">Declared </w:t>
      </w:r>
      <w:r w:rsidR="00E6198C">
        <w:t>F</w:t>
      </w:r>
      <w:r w:rsidRPr="00EA6D3B">
        <w:t xml:space="preserve">ish </w:t>
      </w:r>
      <w:r w:rsidR="00E6198C">
        <w:t>H</w:t>
      </w:r>
      <w:r w:rsidRPr="00EA6D3B">
        <w:t xml:space="preserve">abitat </w:t>
      </w:r>
      <w:r w:rsidR="00E6198C">
        <w:t>A</w:t>
      </w:r>
      <w:r w:rsidRPr="00EA6D3B">
        <w:t xml:space="preserve">reas (FHA) are areas protected under the </w:t>
      </w:r>
      <w:r w:rsidRPr="00EA6D3B">
        <w:rPr>
          <w:rFonts w:eastAsiaTheme="majorEastAsia"/>
          <w:i/>
          <w:iCs/>
        </w:rPr>
        <w:t>Fisheries Act 1994</w:t>
      </w:r>
      <w:r w:rsidRPr="00EA6D3B">
        <w:t xml:space="preserve"> (Qld) against physical disturbance associated with coastal development and are selected on the basis of their respective values. </w:t>
      </w:r>
      <w:r w:rsidRPr="00EA6D3B">
        <w:rPr>
          <w:lang w:val="en-US" w:bidi="en-US"/>
        </w:rPr>
        <w:t xml:space="preserve">There </w:t>
      </w:r>
      <w:r>
        <w:rPr>
          <w:lang w:val="en-US" w:bidi="en-US"/>
        </w:rPr>
        <w:t>is one</w:t>
      </w:r>
      <w:r w:rsidRPr="00EA6D3B">
        <w:rPr>
          <w:lang w:val="en-US" w:bidi="en-US"/>
        </w:rPr>
        <w:t xml:space="preserve"> fish habitat area in this area – </w:t>
      </w:r>
      <w:r w:rsidR="00E53E07" w:rsidRPr="00EA6D3B">
        <w:t xml:space="preserve">Trinity Inlet, Cairns </w:t>
      </w:r>
      <w:r>
        <w:t>which</w:t>
      </w:r>
      <w:r w:rsidR="00E53E07" w:rsidRPr="00EA6D3B">
        <w:t xml:space="preserve"> covers an area of 72km</w:t>
      </w:r>
      <w:r w:rsidR="00E53E07" w:rsidRPr="00EA6D3B">
        <w:rPr>
          <w:vertAlign w:val="superscript"/>
        </w:rPr>
        <w:t>2</w:t>
      </w:r>
      <w:r w:rsidR="00E53E07" w:rsidRPr="00EA6D3B">
        <w:t>.</w:t>
      </w:r>
      <w:r w:rsidR="00EF57FB">
        <w:t xml:space="preserve"> </w:t>
      </w:r>
      <w:r w:rsidR="006B54FC" w:rsidRPr="006B54FC">
        <w:rPr>
          <w:lang w:val="en-US" w:bidi="en-US"/>
        </w:rPr>
        <w:t>Th</w:t>
      </w:r>
      <w:r w:rsidR="00F85B10">
        <w:rPr>
          <w:lang w:val="en-US" w:bidi="en-US"/>
        </w:rPr>
        <w:t>i</w:t>
      </w:r>
      <w:r w:rsidR="006B54FC" w:rsidRPr="006B54FC">
        <w:rPr>
          <w:lang w:val="en-US" w:bidi="en-US"/>
        </w:rPr>
        <w:t xml:space="preserve">s </w:t>
      </w:r>
      <w:r w:rsidR="006B54FC">
        <w:rPr>
          <w:lang w:val="en-US" w:bidi="en-US"/>
        </w:rPr>
        <w:t>is</w:t>
      </w:r>
      <w:r w:rsidR="006B54FC" w:rsidRPr="006B54FC">
        <w:rPr>
          <w:lang w:val="en-US" w:bidi="en-US"/>
        </w:rPr>
        <w:t xml:space="preserve"> shown in </w:t>
      </w:r>
      <w:r w:rsidR="00661238">
        <w:rPr>
          <w:lang w:val="en-US" w:bidi="en-US"/>
        </w:rPr>
        <w:t>F</w:t>
      </w:r>
      <w:r w:rsidR="006B54FC" w:rsidRPr="006B54FC">
        <w:rPr>
          <w:lang w:val="en-US" w:bidi="en-US"/>
        </w:rPr>
        <w:t>igure 2.2.1</w:t>
      </w:r>
      <w:r w:rsidR="00661238">
        <w:rPr>
          <w:lang w:val="en-US" w:bidi="en-US"/>
        </w:rPr>
        <w:t xml:space="preserve"> and is described in</w:t>
      </w:r>
      <w:r w:rsidR="00405789">
        <w:rPr>
          <w:lang w:val="en-US" w:bidi="en-US"/>
        </w:rPr>
        <w:t xml:space="preserve"> </w:t>
      </w:r>
      <w:r w:rsidR="00661238">
        <w:rPr>
          <w:lang w:val="en-US" w:bidi="en-US"/>
        </w:rPr>
        <w:t>T</w:t>
      </w:r>
      <w:r w:rsidR="00405789">
        <w:rPr>
          <w:lang w:val="en-US" w:bidi="en-US"/>
        </w:rPr>
        <w:t>able 2.2.1)</w:t>
      </w:r>
      <w:r w:rsidR="006B54FC" w:rsidRPr="006B54FC">
        <w:rPr>
          <w:lang w:val="en-US" w:bidi="en-US"/>
        </w:rPr>
        <w:t>.</w:t>
      </w:r>
    </w:p>
    <w:p w:rsidR="00405789" w:rsidRPr="00C77345" w:rsidRDefault="00405789" w:rsidP="007F0C87">
      <w:pPr>
        <w:pStyle w:val="Caption"/>
      </w:pPr>
      <w:r w:rsidRPr="00C77345">
        <w:t>Table 2.2.1</w:t>
      </w:r>
      <w:r w:rsidR="0087168B" w:rsidRPr="00C77345">
        <w:t>:</w:t>
      </w:r>
      <w:r w:rsidRPr="00C77345">
        <w:t xml:space="preserve"> F</w:t>
      </w:r>
      <w:r w:rsidR="0087168B" w:rsidRPr="00C77345">
        <w:t xml:space="preserve">ish </w:t>
      </w:r>
      <w:r w:rsidRPr="00C77345">
        <w:t>H</w:t>
      </w:r>
      <w:r w:rsidR="0087168B" w:rsidRPr="00C77345">
        <w:t xml:space="preserve">abitat </w:t>
      </w:r>
      <w:r w:rsidRPr="00C77345">
        <w:t>A</w:t>
      </w:r>
      <w:r w:rsidR="0087168B" w:rsidRPr="00C77345">
        <w:t>reas</w:t>
      </w:r>
      <w:r w:rsidRPr="00C77345">
        <w:t xml:space="preserve"> located in the </w:t>
      </w:r>
      <w:proofErr w:type="spellStart"/>
      <w:r w:rsidR="00897C59" w:rsidRPr="00C77345">
        <w:t>Mulgrave</w:t>
      </w:r>
      <w:proofErr w:type="spellEnd"/>
      <w:r w:rsidR="00897C59" w:rsidRPr="00C77345">
        <w:t>-Russell</w:t>
      </w:r>
      <w:r w:rsidRPr="00C77345">
        <w:t xml:space="preserve"> basin</w:t>
      </w:r>
    </w:p>
    <w:tbl>
      <w:tblPr>
        <w:tblStyle w:val="MediumShading1-Accent111"/>
        <w:tblW w:w="10348" w:type="dxa"/>
        <w:tblInd w:w="-459" w:type="dxa"/>
        <w:tblLayout w:type="fixed"/>
        <w:tblLook w:val="04A0" w:firstRow="1" w:lastRow="0" w:firstColumn="1" w:lastColumn="0" w:noHBand="0" w:noVBand="1"/>
        <w:tblCaption w:val="Fish Habitat Area in the Mulgrave-Russell basin"/>
        <w:tblDescription w:val="A table listing details of the Fish Habitat Area in the Mulgrave-Rusell basin."/>
      </w:tblPr>
      <w:tblGrid>
        <w:gridCol w:w="1134"/>
        <w:gridCol w:w="1134"/>
        <w:gridCol w:w="2410"/>
        <w:gridCol w:w="3686"/>
        <w:gridCol w:w="1984"/>
      </w:tblGrid>
      <w:tr w:rsidR="00405789" w:rsidRPr="00C558A3"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134" w:type="dxa"/>
          </w:tcPr>
          <w:p w:rsidR="00405789" w:rsidRPr="00C558A3" w:rsidRDefault="00405789" w:rsidP="00405789">
            <w:pPr>
              <w:autoSpaceDE w:val="0"/>
              <w:autoSpaceDN w:val="0"/>
              <w:rPr>
                <w:sz w:val="20"/>
                <w:szCs w:val="20"/>
                <w:lang w:val="en-US" w:bidi="en-US"/>
              </w:rPr>
            </w:pPr>
            <w:r w:rsidRPr="00C558A3">
              <w:rPr>
                <w:sz w:val="20"/>
                <w:szCs w:val="20"/>
                <w:lang w:val="en-US" w:bidi="en-US"/>
              </w:rPr>
              <w:t>FHA</w:t>
            </w:r>
          </w:p>
        </w:tc>
        <w:tc>
          <w:tcPr>
            <w:tcW w:w="1134" w:type="dxa"/>
          </w:tcPr>
          <w:p w:rsidR="00405789" w:rsidRPr="00C558A3" w:rsidRDefault="00405789" w:rsidP="00405789">
            <w:pPr>
              <w:autoSpaceDE w:val="0"/>
              <w:autoSpaceDN w:val="0"/>
              <w:cnfStyle w:val="100000000000" w:firstRow="1" w:lastRow="0" w:firstColumn="0" w:lastColumn="0" w:oddVBand="0" w:evenVBand="0" w:oddHBand="0" w:evenHBand="0" w:firstRowFirstColumn="0" w:firstRowLastColumn="0" w:lastRowFirstColumn="0" w:lastRowLastColumn="0"/>
              <w:rPr>
                <w:sz w:val="20"/>
                <w:szCs w:val="20"/>
                <w:lang w:val="en-US" w:bidi="en-US"/>
              </w:rPr>
            </w:pPr>
            <w:r w:rsidRPr="00C558A3">
              <w:rPr>
                <w:sz w:val="20"/>
                <w:szCs w:val="20"/>
                <w:lang w:val="en-US" w:bidi="en-US"/>
              </w:rPr>
              <w:t>Location</w:t>
            </w:r>
          </w:p>
        </w:tc>
        <w:tc>
          <w:tcPr>
            <w:tcW w:w="2410" w:type="dxa"/>
          </w:tcPr>
          <w:p w:rsidR="00405789" w:rsidRPr="00C558A3" w:rsidRDefault="00405789" w:rsidP="00405789">
            <w:pPr>
              <w:autoSpaceDE w:val="0"/>
              <w:autoSpaceDN w:val="0"/>
              <w:cnfStyle w:val="100000000000" w:firstRow="1" w:lastRow="0" w:firstColumn="0" w:lastColumn="0" w:oddVBand="0" w:evenVBand="0" w:oddHBand="0" w:evenHBand="0" w:firstRowFirstColumn="0" w:firstRowLastColumn="0" w:lastRowFirstColumn="0" w:lastRowLastColumn="0"/>
              <w:rPr>
                <w:sz w:val="20"/>
                <w:szCs w:val="20"/>
                <w:lang w:val="en-US" w:bidi="en-US"/>
              </w:rPr>
            </w:pPr>
            <w:r w:rsidRPr="00C558A3">
              <w:rPr>
                <w:sz w:val="20"/>
                <w:szCs w:val="20"/>
                <w:lang w:val="en-US" w:bidi="en-US"/>
              </w:rPr>
              <w:t>Habitat Values</w:t>
            </w:r>
          </w:p>
        </w:tc>
        <w:tc>
          <w:tcPr>
            <w:tcW w:w="3686" w:type="dxa"/>
          </w:tcPr>
          <w:p w:rsidR="00405789" w:rsidRPr="00C558A3" w:rsidRDefault="00405789" w:rsidP="00405789">
            <w:pPr>
              <w:autoSpaceDE w:val="0"/>
              <w:autoSpaceDN w:val="0"/>
              <w:cnfStyle w:val="100000000000" w:firstRow="1" w:lastRow="0" w:firstColumn="0" w:lastColumn="0" w:oddVBand="0" w:evenVBand="0" w:oddHBand="0" w:evenHBand="0" w:firstRowFirstColumn="0" w:firstRowLastColumn="0" w:lastRowFirstColumn="0" w:lastRowLastColumn="0"/>
              <w:rPr>
                <w:sz w:val="20"/>
                <w:szCs w:val="20"/>
                <w:lang w:val="en-US" w:bidi="en-US"/>
              </w:rPr>
            </w:pPr>
            <w:r w:rsidRPr="00C558A3">
              <w:rPr>
                <w:sz w:val="20"/>
                <w:szCs w:val="20"/>
                <w:lang w:val="en-US" w:bidi="en-US"/>
              </w:rPr>
              <w:t>Fisheries Values</w:t>
            </w:r>
          </w:p>
        </w:tc>
        <w:tc>
          <w:tcPr>
            <w:tcW w:w="1984" w:type="dxa"/>
          </w:tcPr>
          <w:p w:rsidR="00405789" w:rsidRPr="00C558A3" w:rsidRDefault="00405789" w:rsidP="00405789">
            <w:pPr>
              <w:autoSpaceDE w:val="0"/>
              <w:autoSpaceDN w:val="0"/>
              <w:cnfStyle w:val="100000000000" w:firstRow="1" w:lastRow="0" w:firstColumn="0" w:lastColumn="0" w:oddVBand="0" w:evenVBand="0" w:oddHBand="0" w:evenHBand="0" w:firstRowFirstColumn="0" w:firstRowLastColumn="0" w:lastRowFirstColumn="0" w:lastRowLastColumn="0"/>
              <w:rPr>
                <w:sz w:val="20"/>
                <w:szCs w:val="20"/>
                <w:lang w:val="en-US" w:bidi="en-US"/>
              </w:rPr>
            </w:pPr>
            <w:r w:rsidRPr="00C558A3">
              <w:rPr>
                <w:sz w:val="20"/>
                <w:szCs w:val="20"/>
                <w:lang w:val="en-US" w:bidi="en-US"/>
              </w:rPr>
              <w:t>Other benefits</w:t>
            </w:r>
          </w:p>
        </w:tc>
      </w:tr>
      <w:tr w:rsidR="00405789" w:rsidRPr="00C558A3" w:rsidTr="005A214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tcPr>
          <w:p w:rsidR="00405789" w:rsidRPr="00C558A3" w:rsidRDefault="00405789" w:rsidP="00405789">
            <w:pPr>
              <w:autoSpaceDE w:val="0"/>
              <w:autoSpaceDN w:val="0"/>
              <w:rPr>
                <w:sz w:val="20"/>
                <w:szCs w:val="20"/>
                <w:lang w:val="en-US" w:bidi="en-US"/>
              </w:rPr>
            </w:pPr>
            <w:r w:rsidRPr="00C558A3">
              <w:rPr>
                <w:sz w:val="20"/>
                <w:szCs w:val="20"/>
                <w:lang w:val="en-US" w:bidi="en-US"/>
              </w:rPr>
              <w:t>Trinity Inlet</w:t>
            </w:r>
          </w:p>
        </w:tc>
        <w:tc>
          <w:tcPr>
            <w:tcW w:w="1134" w:type="dxa"/>
          </w:tcPr>
          <w:p w:rsidR="00405789" w:rsidRPr="00C558A3" w:rsidRDefault="00405789" w:rsidP="00405789">
            <w:pPr>
              <w:autoSpaceDE w:val="0"/>
              <w:autoSpaceDN w:val="0"/>
              <w:cnfStyle w:val="000000100000" w:firstRow="0" w:lastRow="0" w:firstColumn="0" w:lastColumn="0" w:oddVBand="0" w:evenVBand="0" w:oddHBand="1" w:evenHBand="0" w:firstRowFirstColumn="0" w:firstRowLastColumn="0" w:lastRowFirstColumn="0" w:lastRowLastColumn="0"/>
              <w:rPr>
                <w:sz w:val="20"/>
                <w:szCs w:val="20"/>
                <w:lang w:val="en-US" w:bidi="en-US"/>
              </w:rPr>
            </w:pPr>
            <w:r w:rsidRPr="00C558A3">
              <w:rPr>
                <w:rFonts w:cstheme="minorBidi"/>
                <w:sz w:val="20"/>
                <w:szCs w:val="20"/>
                <w:lang w:val="en-GB"/>
              </w:rPr>
              <w:t xml:space="preserve">Trinity </w:t>
            </w:r>
            <w:r w:rsidR="0087168B">
              <w:rPr>
                <w:rFonts w:cstheme="minorBidi"/>
                <w:sz w:val="20"/>
                <w:szCs w:val="20"/>
                <w:lang w:val="en-GB"/>
              </w:rPr>
              <w:t>I</w:t>
            </w:r>
            <w:r w:rsidRPr="00C558A3">
              <w:rPr>
                <w:rFonts w:cstheme="minorBidi"/>
                <w:sz w:val="20"/>
                <w:szCs w:val="20"/>
                <w:lang w:val="en-GB"/>
              </w:rPr>
              <w:t>nlet, Cairns</w:t>
            </w:r>
          </w:p>
        </w:tc>
        <w:tc>
          <w:tcPr>
            <w:tcW w:w="2410" w:type="dxa"/>
          </w:tcPr>
          <w:p w:rsidR="00405789" w:rsidRPr="00C558A3" w:rsidRDefault="00405789" w:rsidP="00405789">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t xml:space="preserve">Extensive mangrove zones including </w:t>
            </w:r>
            <w:proofErr w:type="spellStart"/>
            <w:r w:rsidRPr="00C558A3">
              <w:rPr>
                <w:rStyle w:val="Emphasis"/>
                <w:sz w:val="20"/>
                <w:szCs w:val="20"/>
              </w:rPr>
              <w:t>Rhizophora</w:t>
            </w:r>
            <w:proofErr w:type="spellEnd"/>
            <w:r w:rsidRPr="00C558A3">
              <w:rPr>
                <w:sz w:val="20"/>
                <w:szCs w:val="20"/>
              </w:rPr>
              <w:t xml:space="preserve">, </w:t>
            </w:r>
            <w:proofErr w:type="spellStart"/>
            <w:r w:rsidRPr="00C558A3">
              <w:rPr>
                <w:rStyle w:val="Emphasis"/>
                <w:sz w:val="20"/>
                <w:szCs w:val="20"/>
              </w:rPr>
              <w:t>Avicennia</w:t>
            </w:r>
            <w:proofErr w:type="spellEnd"/>
            <w:r w:rsidRPr="00C558A3">
              <w:rPr>
                <w:rStyle w:val="Emphasis"/>
                <w:sz w:val="20"/>
                <w:szCs w:val="20"/>
              </w:rPr>
              <w:t>,</w:t>
            </w:r>
            <w:r w:rsidR="0087168B">
              <w:t xml:space="preserve"> </w:t>
            </w:r>
            <w:r w:rsidRPr="00C558A3">
              <w:rPr>
                <w:sz w:val="20"/>
                <w:szCs w:val="20"/>
              </w:rPr>
              <w:t xml:space="preserve">and </w:t>
            </w:r>
            <w:proofErr w:type="spellStart"/>
            <w:r w:rsidRPr="00C558A3">
              <w:rPr>
                <w:rStyle w:val="Emphasis"/>
                <w:sz w:val="20"/>
                <w:szCs w:val="20"/>
              </w:rPr>
              <w:t>Ceriops</w:t>
            </w:r>
            <w:proofErr w:type="spellEnd"/>
            <w:r w:rsidRPr="00C558A3">
              <w:rPr>
                <w:sz w:val="20"/>
                <w:szCs w:val="20"/>
              </w:rPr>
              <w:t xml:space="preserve">; seagrass beds off the esplanade; patchy areas of saltmarsh; and intertidal </w:t>
            </w:r>
            <w:r w:rsidRPr="00C558A3">
              <w:rPr>
                <w:sz w:val="20"/>
                <w:szCs w:val="20"/>
              </w:rPr>
              <w:lastRenderedPageBreak/>
              <w:t>flats.</w:t>
            </w:r>
          </w:p>
          <w:p w:rsidR="00405789" w:rsidRPr="00C558A3" w:rsidRDefault="00405789" w:rsidP="00405789">
            <w:pPr>
              <w:autoSpaceDE w:val="0"/>
              <w:autoSpaceDN w:val="0"/>
              <w:cnfStyle w:val="000000100000" w:firstRow="0" w:lastRow="0" w:firstColumn="0" w:lastColumn="0" w:oddVBand="0" w:evenVBand="0" w:oddHBand="1" w:evenHBand="0" w:firstRowFirstColumn="0" w:firstRowLastColumn="0" w:lastRowFirstColumn="0" w:lastRowLastColumn="0"/>
              <w:rPr>
                <w:sz w:val="20"/>
                <w:szCs w:val="20"/>
                <w:lang w:val="en-US" w:bidi="en-US"/>
              </w:rPr>
            </w:pPr>
          </w:p>
        </w:tc>
        <w:tc>
          <w:tcPr>
            <w:tcW w:w="3686" w:type="dxa"/>
          </w:tcPr>
          <w:p w:rsidR="00405789" w:rsidRPr="005A214A" w:rsidRDefault="0087168B" w:rsidP="00405789">
            <w:pPr>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lastRenderedPageBreak/>
              <w:t>C</w:t>
            </w:r>
            <w:r w:rsidR="00405789" w:rsidRPr="00C558A3">
              <w:rPr>
                <w:sz w:val="20"/>
                <w:szCs w:val="20"/>
              </w:rPr>
              <w:t xml:space="preserve">ommercial, recreational, and Indigenous fishing; intense recreational crab fishery; important nursery area for several species of fish and </w:t>
            </w:r>
            <w:proofErr w:type="spellStart"/>
            <w:r w:rsidR="00405789" w:rsidRPr="00C558A3">
              <w:rPr>
                <w:sz w:val="20"/>
                <w:szCs w:val="20"/>
              </w:rPr>
              <w:t>penaeid</w:t>
            </w:r>
            <w:proofErr w:type="spellEnd"/>
            <w:r w:rsidR="00405789" w:rsidRPr="00C558A3">
              <w:rPr>
                <w:sz w:val="20"/>
                <w:szCs w:val="20"/>
              </w:rPr>
              <w:t xml:space="preserve"> prawns including barramundi, blue salmon, bream, estuary cod, flathead, garfish, grey mackerel, grunter, </w:t>
            </w:r>
            <w:r w:rsidR="00405789" w:rsidRPr="00C558A3">
              <w:rPr>
                <w:sz w:val="20"/>
                <w:szCs w:val="20"/>
              </w:rPr>
              <w:lastRenderedPageBreak/>
              <w:t xml:space="preserve">mangrove jack, </w:t>
            </w:r>
            <w:proofErr w:type="spellStart"/>
            <w:r w:rsidR="00405789" w:rsidRPr="00C558A3">
              <w:rPr>
                <w:sz w:val="20"/>
                <w:szCs w:val="20"/>
              </w:rPr>
              <w:t>queenf</w:t>
            </w:r>
            <w:r w:rsidR="00A20C53">
              <w:rPr>
                <w:sz w:val="20"/>
                <w:szCs w:val="20"/>
              </w:rPr>
              <w:t>ish</w:t>
            </w:r>
            <w:proofErr w:type="spellEnd"/>
            <w:r w:rsidR="00A20C53">
              <w:rPr>
                <w:sz w:val="20"/>
                <w:szCs w:val="20"/>
              </w:rPr>
              <w:t>, whiting, tiger prawns, and</w:t>
            </w:r>
            <w:r w:rsidR="00405789" w:rsidRPr="00C558A3">
              <w:rPr>
                <w:sz w:val="20"/>
                <w:szCs w:val="20"/>
              </w:rPr>
              <w:t xml:space="preserve"> mud crabs.</w:t>
            </w:r>
          </w:p>
        </w:tc>
        <w:tc>
          <w:tcPr>
            <w:tcW w:w="1984" w:type="dxa"/>
          </w:tcPr>
          <w:p w:rsidR="00405789" w:rsidRPr="00C558A3" w:rsidRDefault="00405789" w:rsidP="00405789">
            <w:pPr>
              <w:cnfStyle w:val="000000100000" w:firstRow="0" w:lastRow="0" w:firstColumn="0" w:lastColumn="0" w:oddVBand="0" w:evenVBand="0" w:oddHBand="1" w:evenHBand="0" w:firstRowFirstColumn="0" w:firstRowLastColumn="0" w:lastRowFirstColumn="0" w:lastRowLastColumn="0"/>
              <w:rPr>
                <w:sz w:val="20"/>
                <w:szCs w:val="20"/>
              </w:rPr>
            </w:pPr>
            <w:r w:rsidRPr="00C558A3">
              <w:rPr>
                <w:sz w:val="20"/>
                <w:szCs w:val="20"/>
              </w:rPr>
              <w:lastRenderedPageBreak/>
              <w:t xml:space="preserve">One of only two areas on east coast of Queensland where chenopod (succulent shrub) species </w:t>
            </w:r>
            <w:proofErr w:type="spellStart"/>
            <w:r w:rsidRPr="00C558A3">
              <w:rPr>
                <w:i/>
                <w:sz w:val="20"/>
                <w:szCs w:val="20"/>
              </w:rPr>
              <w:t>Pachycomia</w:t>
            </w:r>
            <w:proofErr w:type="spellEnd"/>
            <w:r w:rsidRPr="00C558A3">
              <w:rPr>
                <w:i/>
                <w:sz w:val="20"/>
                <w:szCs w:val="20"/>
              </w:rPr>
              <w:t xml:space="preserve"> tenuis</w:t>
            </w:r>
            <w:r w:rsidRPr="00C558A3">
              <w:rPr>
                <w:sz w:val="20"/>
                <w:szCs w:val="20"/>
              </w:rPr>
              <w:t xml:space="preserve"> </w:t>
            </w:r>
            <w:r w:rsidRPr="00C558A3">
              <w:rPr>
                <w:sz w:val="20"/>
                <w:szCs w:val="20"/>
              </w:rPr>
              <w:lastRenderedPageBreak/>
              <w:t>has been reported.</w:t>
            </w:r>
          </w:p>
          <w:p w:rsidR="00405789" w:rsidRPr="00C558A3" w:rsidRDefault="00405789" w:rsidP="00405789">
            <w:pPr>
              <w:autoSpaceDE w:val="0"/>
              <w:autoSpaceDN w:val="0"/>
              <w:cnfStyle w:val="000000100000" w:firstRow="0" w:lastRow="0" w:firstColumn="0" w:lastColumn="0" w:oddVBand="0" w:evenVBand="0" w:oddHBand="1" w:evenHBand="0" w:firstRowFirstColumn="0" w:firstRowLastColumn="0" w:lastRowFirstColumn="0" w:lastRowLastColumn="0"/>
              <w:rPr>
                <w:sz w:val="20"/>
                <w:szCs w:val="20"/>
                <w:lang w:val="en-US" w:bidi="en-US"/>
              </w:rPr>
            </w:pPr>
          </w:p>
        </w:tc>
      </w:tr>
    </w:tbl>
    <w:p w:rsidR="00347D66" w:rsidRPr="00405789" w:rsidRDefault="00347D66" w:rsidP="00634F90">
      <w:pPr>
        <w:pStyle w:val="Heading4"/>
      </w:pPr>
      <w:r w:rsidRPr="00405789">
        <w:lastRenderedPageBreak/>
        <w:t>Nature refuges</w:t>
      </w:r>
    </w:p>
    <w:p w:rsidR="006B54FC" w:rsidRDefault="006B54FC" w:rsidP="00C558A3">
      <w:pPr>
        <w:spacing w:after="0"/>
        <w:contextualSpacing/>
        <w:rPr>
          <w:rFonts w:eastAsiaTheme="minorEastAsia"/>
          <w:szCs w:val="20"/>
          <w:lang w:val="en-US" w:eastAsia="en-AU" w:bidi="en-US"/>
        </w:rPr>
      </w:pPr>
      <w:r w:rsidRPr="006B54FC">
        <w:rPr>
          <w:rFonts w:eastAsiaTheme="minorEastAsia" w:cstheme="minorBidi"/>
          <w:szCs w:val="20"/>
          <w:lang w:val="en-US" w:eastAsia="en-AU" w:bidi="en-US"/>
        </w:rPr>
        <w:t xml:space="preserve">A nature refuge is a class of protected area under the </w:t>
      </w:r>
      <w:r w:rsidRPr="006B54FC">
        <w:rPr>
          <w:rFonts w:eastAsiaTheme="minorEastAsia" w:cstheme="minorBidi"/>
          <w:i/>
          <w:szCs w:val="20"/>
          <w:lang w:val="en-US" w:eastAsia="en-AU" w:bidi="en-US"/>
        </w:rPr>
        <w:t xml:space="preserve">Nature Conservation Act </w:t>
      </w:r>
      <w:r w:rsidR="00661238" w:rsidRPr="006B54FC">
        <w:rPr>
          <w:rFonts w:eastAsiaTheme="minorEastAsia" w:cstheme="minorBidi"/>
          <w:i/>
          <w:szCs w:val="20"/>
          <w:lang w:val="en-US" w:eastAsia="en-AU" w:bidi="en-US"/>
        </w:rPr>
        <w:t>1992</w:t>
      </w:r>
      <w:r w:rsidR="00661238" w:rsidRPr="006B54FC">
        <w:rPr>
          <w:rFonts w:eastAsiaTheme="minorEastAsia" w:cstheme="minorBidi"/>
          <w:szCs w:val="20"/>
          <w:lang w:val="en-US" w:eastAsia="en-AU" w:bidi="en-US"/>
        </w:rPr>
        <w:t xml:space="preserve"> </w:t>
      </w:r>
      <w:r w:rsidR="00661238">
        <w:rPr>
          <w:rFonts w:eastAsiaTheme="minorEastAsia" w:cstheme="minorBidi"/>
          <w:szCs w:val="20"/>
          <w:lang w:val="en-US" w:eastAsia="en-AU" w:bidi="en-US"/>
        </w:rPr>
        <w:t>that</w:t>
      </w:r>
      <w:r w:rsidRPr="006B54FC">
        <w:rPr>
          <w:rFonts w:eastAsiaTheme="minorEastAsia" w:cstheme="minorBidi"/>
          <w:szCs w:val="20"/>
          <w:lang w:val="en-US" w:eastAsia="en-AU" w:bidi="en-US"/>
        </w:rPr>
        <w:t xml:space="preserve"> acknowledges a commitment to manage and preserve land with </w:t>
      </w:r>
      <w:r w:rsidRPr="006B54FC">
        <w:rPr>
          <w:rFonts w:eastAsiaTheme="minorEastAsia" w:cstheme="minorBidi"/>
          <w:szCs w:val="20"/>
          <w:lang w:val="en-GB" w:eastAsia="en-AU" w:bidi="en-US"/>
        </w:rPr>
        <w:t>recognised</w:t>
      </w:r>
      <w:r w:rsidRPr="006B54FC">
        <w:rPr>
          <w:rFonts w:eastAsiaTheme="minorEastAsia" w:cstheme="minorBidi"/>
          <w:szCs w:val="20"/>
          <w:lang w:val="en-US" w:eastAsia="en-AU" w:bidi="en-US"/>
        </w:rPr>
        <w:t xml:space="preserve"> significant conservation values while allowing compatible and sustainable land uses to continue. Although a nature refuge agreement may be entered into voluntarily a nature refuge agreement is legally binding. </w:t>
      </w:r>
      <w:r w:rsidRPr="006B54FC">
        <w:rPr>
          <w:rFonts w:eastAsiaTheme="minorEastAsia"/>
          <w:szCs w:val="20"/>
          <w:lang w:val="en-US" w:eastAsia="en-AU" w:bidi="en-US"/>
        </w:rPr>
        <w:t xml:space="preserve">There are </w:t>
      </w:r>
      <w:r w:rsidR="00661238">
        <w:rPr>
          <w:rFonts w:eastAsiaTheme="minorEastAsia"/>
          <w:szCs w:val="20"/>
          <w:lang w:val="en-US" w:eastAsia="en-AU" w:bidi="en-US"/>
        </w:rPr>
        <w:t>10</w:t>
      </w:r>
      <w:r w:rsidRPr="006B54FC">
        <w:rPr>
          <w:rFonts w:eastAsiaTheme="minorEastAsia"/>
          <w:szCs w:val="20"/>
          <w:lang w:val="en-US" w:eastAsia="en-AU" w:bidi="en-US"/>
        </w:rPr>
        <w:t xml:space="preserve"> nature refuges in the </w:t>
      </w:r>
      <w:proofErr w:type="spellStart"/>
      <w:r>
        <w:rPr>
          <w:rFonts w:eastAsiaTheme="minorEastAsia"/>
          <w:szCs w:val="20"/>
          <w:lang w:val="en-US" w:eastAsia="en-AU" w:bidi="en-US"/>
        </w:rPr>
        <w:t>Mulgrave</w:t>
      </w:r>
      <w:proofErr w:type="spellEnd"/>
      <w:r>
        <w:rPr>
          <w:rFonts w:eastAsiaTheme="minorEastAsia"/>
          <w:szCs w:val="20"/>
          <w:lang w:val="en-US" w:eastAsia="en-AU" w:bidi="en-US"/>
        </w:rPr>
        <w:t>-Russell</w:t>
      </w:r>
      <w:r w:rsidRPr="006B54FC">
        <w:rPr>
          <w:rFonts w:eastAsiaTheme="minorEastAsia"/>
          <w:szCs w:val="20"/>
          <w:lang w:val="en-US" w:eastAsia="en-AU" w:bidi="en-US"/>
        </w:rPr>
        <w:t xml:space="preserve"> basin. These</w:t>
      </w:r>
      <w:r w:rsidR="00661238">
        <w:rPr>
          <w:rFonts w:eastAsiaTheme="minorEastAsia"/>
          <w:szCs w:val="20"/>
          <w:lang w:val="en-US" w:eastAsia="en-AU" w:bidi="en-US"/>
        </w:rPr>
        <w:t xml:space="preserve"> are listed below and shown in F</w:t>
      </w:r>
      <w:r w:rsidRPr="006B54FC">
        <w:rPr>
          <w:rFonts w:eastAsiaTheme="minorEastAsia"/>
          <w:szCs w:val="20"/>
          <w:lang w:val="en-US" w:eastAsia="en-AU" w:bidi="en-US"/>
        </w:rPr>
        <w:t>igure 2.2.</w:t>
      </w:r>
      <w:r w:rsidR="00661238">
        <w:rPr>
          <w:rFonts w:eastAsiaTheme="minorEastAsia"/>
          <w:szCs w:val="20"/>
          <w:lang w:val="en-US" w:eastAsia="en-AU" w:bidi="en-US"/>
        </w:rPr>
        <w:t>1</w:t>
      </w:r>
      <w:r w:rsidRPr="006B54FC">
        <w:rPr>
          <w:rFonts w:eastAsiaTheme="minorEastAsia"/>
          <w:szCs w:val="20"/>
          <w:lang w:val="en-US" w:eastAsia="en-AU" w:bidi="en-US"/>
        </w:rPr>
        <w:t>.</w:t>
      </w:r>
    </w:p>
    <w:p w:rsidR="006B54FC" w:rsidRPr="006B54FC" w:rsidRDefault="006B54FC" w:rsidP="006B54FC">
      <w:pPr>
        <w:spacing w:before="200" w:after="0"/>
        <w:contextualSpacing/>
        <w:rPr>
          <w:rFonts w:eastAsiaTheme="minorEastAsia"/>
          <w:szCs w:val="20"/>
          <w:lang w:val="en-US" w:eastAsia="en-AU" w:bidi="en-US"/>
        </w:rPr>
      </w:pPr>
    </w:p>
    <w:p w:rsidR="001B1A98" w:rsidRDefault="008614D3" w:rsidP="00830B4B">
      <w:pPr>
        <w:pStyle w:val="ListParagraph"/>
        <w:numPr>
          <w:ilvl w:val="0"/>
          <w:numId w:val="6"/>
        </w:numPr>
        <w:spacing w:after="0"/>
      </w:pPr>
      <w:r w:rsidRPr="008614D3">
        <w:t>Barrine Park Nature Refuge</w:t>
      </w:r>
      <w:r w:rsidR="001B1A98">
        <w:t xml:space="preserve"> </w:t>
      </w:r>
    </w:p>
    <w:p w:rsidR="008614D3" w:rsidRPr="008614D3" w:rsidRDefault="008614D3" w:rsidP="00830B4B">
      <w:pPr>
        <w:pStyle w:val="ListParagraph"/>
        <w:numPr>
          <w:ilvl w:val="0"/>
          <w:numId w:val="6"/>
        </w:numPr>
        <w:spacing w:after="0"/>
      </w:pPr>
      <w:proofErr w:type="spellStart"/>
      <w:r w:rsidRPr="008614D3">
        <w:t>Behana</w:t>
      </w:r>
      <w:proofErr w:type="spellEnd"/>
      <w:r w:rsidRPr="008614D3">
        <w:t xml:space="preserve"> Creek Nature Refuge</w:t>
      </w:r>
    </w:p>
    <w:p w:rsidR="008614D3" w:rsidRPr="008614D3" w:rsidRDefault="008614D3" w:rsidP="00830B4B">
      <w:pPr>
        <w:pStyle w:val="ListParagraph"/>
        <w:numPr>
          <w:ilvl w:val="0"/>
          <w:numId w:val="6"/>
        </w:numPr>
        <w:spacing w:after="0"/>
      </w:pPr>
      <w:proofErr w:type="spellStart"/>
      <w:r w:rsidRPr="008614D3">
        <w:t>Danggaja</w:t>
      </w:r>
      <w:proofErr w:type="spellEnd"/>
      <w:r w:rsidRPr="008614D3">
        <w:t xml:space="preserve"> Nature Refuge</w:t>
      </w:r>
    </w:p>
    <w:p w:rsidR="008614D3" w:rsidRPr="008614D3" w:rsidRDefault="008614D3" w:rsidP="00830B4B">
      <w:pPr>
        <w:pStyle w:val="ListParagraph"/>
        <w:numPr>
          <w:ilvl w:val="0"/>
          <w:numId w:val="6"/>
        </w:numPr>
        <w:spacing w:after="0"/>
      </w:pPr>
      <w:proofErr w:type="spellStart"/>
      <w:r w:rsidRPr="008614D3">
        <w:t>Donaghys</w:t>
      </w:r>
      <w:proofErr w:type="spellEnd"/>
      <w:r w:rsidRPr="008614D3">
        <w:t xml:space="preserve"> Corridor Nature Refuge</w:t>
      </w:r>
    </w:p>
    <w:p w:rsidR="008614D3" w:rsidRPr="008614D3" w:rsidRDefault="008614D3" w:rsidP="00830B4B">
      <w:pPr>
        <w:pStyle w:val="ListParagraph"/>
        <w:numPr>
          <w:ilvl w:val="0"/>
          <w:numId w:val="6"/>
        </w:numPr>
        <w:spacing w:after="0"/>
      </w:pPr>
      <w:proofErr w:type="spellStart"/>
      <w:r w:rsidRPr="008614D3">
        <w:t>Garriya</w:t>
      </w:r>
      <w:proofErr w:type="spellEnd"/>
      <w:r w:rsidRPr="008614D3">
        <w:t xml:space="preserve"> Nature Refuge</w:t>
      </w:r>
    </w:p>
    <w:p w:rsidR="008614D3" w:rsidRPr="008614D3" w:rsidRDefault="008614D3" w:rsidP="00830B4B">
      <w:pPr>
        <w:pStyle w:val="ListParagraph"/>
        <w:numPr>
          <w:ilvl w:val="0"/>
          <w:numId w:val="6"/>
        </w:numPr>
        <w:spacing w:after="0"/>
      </w:pPr>
      <w:r w:rsidRPr="008614D3">
        <w:t>Glen Idle Nature Refuge</w:t>
      </w:r>
    </w:p>
    <w:p w:rsidR="008614D3" w:rsidRPr="008614D3" w:rsidRDefault="008614D3" w:rsidP="00830B4B">
      <w:pPr>
        <w:pStyle w:val="ListParagraph"/>
        <w:numPr>
          <w:ilvl w:val="0"/>
          <w:numId w:val="6"/>
        </w:numPr>
        <w:spacing w:after="0"/>
      </w:pPr>
      <w:r w:rsidRPr="008614D3">
        <w:t>Rose Gums Nature Refuge</w:t>
      </w:r>
    </w:p>
    <w:p w:rsidR="008614D3" w:rsidRPr="008614D3" w:rsidRDefault="008614D3" w:rsidP="00830B4B">
      <w:pPr>
        <w:pStyle w:val="ListParagraph"/>
        <w:numPr>
          <w:ilvl w:val="0"/>
          <w:numId w:val="6"/>
        </w:numPr>
        <w:spacing w:after="0"/>
      </w:pPr>
      <w:proofErr w:type="spellStart"/>
      <w:r w:rsidRPr="008614D3">
        <w:t>Wairambar</w:t>
      </w:r>
      <w:proofErr w:type="spellEnd"/>
      <w:r w:rsidRPr="008614D3">
        <w:t xml:space="preserve"> Creek Nature Refuge</w:t>
      </w:r>
    </w:p>
    <w:p w:rsidR="008614D3" w:rsidRPr="008614D3" w:rsidRDefault="008614D3" w:rsidP="00830B4B">
      <w:pPr>
        <w:pStyle w:val="ListParagraph"/>
        <w:numPr>
          <w:ilvl w:val="0"/>
          <w:numId w:val="6"/>
        </w:numPr>
        <w:spacing w:after="0"/>
      </w:pPr>
      <w:proofErr w:type="spellStart"/>
      <w:r w:rsidRPr="008614D3">
        <w:t>Wairambar</w:t>
      </w:r>
      <w:proofErr w:type="spellEnd"/>
      <w:r w:rsidRPr="008614D3">
        <w:t xml:space="preserve"> Rainforest Nature Refuge</w:t>
      </w:r>
    </w:p>
    <w:p w:rsidR="008614D3" w:rsidRPr="008614D3" w:rsidRDefault="008614D3" w:rsidP="00830B4B">
      <w:pPr>
        <w:pStyle w:val="ListParagraph"/>
        <w:numPr>
          <w:ilvl w:val="0"/>
          <w:numId w:val="6"/>
        </w:numPr>
        <w:spacing w:after="0"/>
      </w:pPr>
      <w:r w:rsidRPr="008614D3">
        <w:t>Wait-A-While Nature Refuge</w:t>
      </w:r>
    </w:p>
    <w:p w:rsidR="00347D66" w:rsidRPr="008614D3" w:rsidRDefault="008614D3" w:rsidP="00830B4B">
      <w:pPr>
        <w:pStyle w:val="ListParagraph"/>
        <w:numPr>
          <w:ilvl w:val="0"/>
          <w:numId w:val="6"/>
        </w:numPr>
        <w:spacing w:after="0"/>
      </w:pPr>
      <w:proofErr w:type="spellStart"/>
      <w:r w:rsidRPr="008614D3">
        <w:t>Wooroonooran</w:t>
      </w:r>
      <w:proofErr w:type="spellEnd"/>
      <w:r w:rsidRPr="008614D3">
        <w:t xml:space="preserve"> Nature Refuge</w:t>
      </w:r>
      <w:r w:rsidR="0087168B">
        <w:t>.</w:t>
      </w:r>
    </w:p>
    <w:p w:rsidR="003E1ED7" w:rsidRDefault="003E1ED7" w:rsidP="00E11EDB"/>
    <w:p w:rsidR="00A716C5" w:rsidRDefault="00A716C5" w:rsidP="003E1ED7">
      <w:pPr>
        <w:keepNext/>
        <w:sectPr w:rsidR="00A716C5" w:rsidSect="0040272B">
          <w:pgSz w:w="11906" w:h="16838"/>
          <w:pgMar w:top="1440" w:right="1440" w:bottom="1440" w:left="1440" w:header="709" w:footer="709" w:gutter="0"/>
          <w:cols w:space="708"/>
          <w:docGrid w:linePitch="360"/>
        </w:sectPr>
      </w:pPr>
    </w:p>
    <w:p w:rsidR="003E1ED7" w:rsidRDefault="00384B3F" w:rsidP="003E1ED7">
      <w:pPr>
        <w:keepNext/>
      </w:pPr>
      <w:r>
        <w:rPr>
          <w:noProof/>
          <w:lang w:eastAsia="en-AU"/>
        </w:rPr>
        <w:lastRenderedPageBreak/>
        <w:drawing>
          <wp:inline distT="0" distB="0" distL="0" distR="0" wp14:anchorId="34CB9DAF" wp14:editId="026D15D3">
            <wp:extent cx="11782425" cy="8329684"/>
            <wp:effectExtent l="0" t="0" r="0" b="0"/>
            <wp:docPr id="32" name="Picture 32" descr="A map showing the spatial extent of some values that may underpin matters of national environmental significance including Nationally Important wetlands, National Parks, Conservation Parks, forest reserves, Fish Habitat Areas, Dugong Protection Areas and Nature Refuges" title="Mulgrave-Russell Basin protected areas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b11_ProtectedSignificance_Mulgrave.jpg"/>
                    <pic:cNvPicPr/>
                  </pic:nvPicPr>
                  <pic:blipFill>
                    <a:blip r:embed="rId24" cstate="screen">
                      <a:extLst>
                        <a:ext uri="{28A0092B-C50C-407E-A947-70E740481C1C}">
                          <a14:useLocalDpi xmlns:a14="http://schemas.microsoft.com/office/drawing/2010/main"/>
                        </a:ext>
                      </a:extLst>
                    </a:blip>
                    <a:stretch>
                      <a:fillRect/>
                    </a:stretch>
                  </pic:blipFill>
                  <pic:spPr>
                    <a:xfrm>
                      <a:off x="0" y="0"/>
                      <a:ext cx="11782508" cy="8329743"/>
                    </a:xfrm>
                    <a:prstGeom prst="rect">
                      <a:avLst/>
                    </a:prstGeom>
                  </pic:spPr>
                </pic:pic>
              </a:graphicData>
            </a:graphic>
          </wp:inline>
        </w:drawing>
      </w:r>
    </w:p>
    <w:p w:rsidR="003E1ED7" w:rsidRPr="00C77345" w:rsidRDefault="003E1ED7" w:rsidP="007F0C87">
      <w:pPr>
        <w:pStyle w:val="Caption"/>
        <w:rPr>
          <w:rFonts w:cstheme="minorBidi"/>
        </w:rPr>
      </w:pPr>
      <w:r w:rsidRPr="00C77345">
        <w:t>Figure 2.</w:t>
      </w:r>
      <w:r w:rsidR="00405789" w:rsidRPr="00C77345">
        <w:t>2.</w:t>
      </w:r>
      <w:r w:rsidR="0058793C" w:rsidRPr="00C77345">
        <w:t>1</w:t>
      </w:r>
      <w:r w:rsidR="0087168B" w:rsidRPr="00C77345">
        <w:t>:</w:t>
      </w:r>
      <w:r w:rsidR="0058793C" w:rsidRPr="00C77345">
        <w:t xml:space="preserve"> </w:t>
      </w:r>
      <w:r w:rsidR="0087168B" w:rsidRPr="00C77345">
        <w:t xml:space="preserve">This map shows the </w:t>
      </w:r>
      <w:r w:rsidR="0087168B" w:rsidRPr="00C77345">
        <w:rPr>
          <w:rFonts w:cstheme="minorBidi"/>
        </w:rPr>
        <w:t>s</w:t>
      </w:r>
      <w:r w:rsidRPr="00C77345">
        <w:rPr>
          <w:rFonts w:cstheme="minorBidi"/>
        </w:rPr>
        <w:t xml:space="preserve">patial extent of some </w:t>
      </w:r>
      <w:r w:rsidRPr="00C77345">
        <w:t xml:space="preserve">values that may underpin </w:t>
      </w:r>
      <w:r w:rsidR="00405789" w:rsidRPr="00C77345">
        <w:t>matters of national environmental significance</w:t>
      </w:r>
      <w:r w:rsidRPr="00C77345">
        <w:t xml:space="preserve"> are shown including Nationally Important wetlands, National Parks, Conservation Parks, forest reserves, Fish Habitat Areas, Dugong Protection Areas and Nature Refuges</w:t>
      </w:r>
    </w:p>
    <w:p w:rsidR="00A716C5" w:rsidRPr="00C77345" w:rsidRDefault="00A716C5" w:rsidP="007F0C87">
      <w:pPr>
        <w:pStyle w:val="Caption"/>
        <w:sectPr w:rsidR="00A716C5" w:rsidRPr="00C77345" w:rsidSect="0040272B">
          <w:pgSz w:w="23814" w:h="16840" w:orient="landscape" w:code="8"/>
          <w:pgMar w:top="1440" w:right="1440" w:bottom="1440" w:left="1440" w:header="709" w:footer="709" w:gutter="0"/>
          <w:cols w:space="708"/>
          <w:docGrid w:linePitch="360"/>
        </w:sectPr>
      </w:pPr>
    </w:p>
    <w:p w:rsidR="00AB1535" w:rsidRPr="00661238" w:rsidRDefault="006B54FC" w:rsidP="00661238">
      <w:pPr>
        <w:pStyle w:val="Heading3"/>
      </w:pPr>
      <w:bookmarkStart w:id="23" w:name="_Toc372190240"/>
      <w:bookmarkStart w:id="24" w:name="_Toc342649020"/>
      <w:r w:rsidRPr="00661238">
        <w:rPr>
          <w:rStyle w:val="Heading3Char"/>
          <w:b/>
        </w:rPr>
        <w:lastRenderedPageBreak/>
        <w:t>Coastal Ecosystem</w:t>
      </w:r>
      <w:r w:rsidR="00A3531F" w:rsidRPr="00661238">
        <w:rPr>
          <w:rStyle w:val="Heading3Char"/>
          <w:b/>
        </w:rPr>
        <w:t>s</w:t>
      </w:r>
      <w:bookmarkEnd w:id="23"/>
      <w:r w:rsidR="004E6F67" w:rsidRPr="00661238">
        <w:rPr>
          <w:rStyle w:val="Heading3Char"/>
          <w:b/>
        </w:rPr>
        <w:t xml:space="preserve"> </w:t>
      </w:r>
      <w:bookmarkEnd w:id="24"/>
    </w:p>
    <w:p w:rsidR="00E10204" w:rsidRPr="00C82CAA" w:rsidRDefault="00E10204" w:rsidP="00E10204">
      <w:r w:rsidRPr="00C82CAA">
        <w:t>The Great Barrier Reef inshore ecosystems are made up of many complex components, including estuarine and marine ecosystems such as mangroves, seagrasses and inshore coral reefs, which are closely linked to adjacent coastal ecosystems. These include coastal freshwater wetlands, coastlines and forested floodplains (</w:t>
      </w:r>
      <w:r w:rsidR="009C2F9F">
        <w:t>F</w:t>
      </w:r>
      <w:r w:rsidRPr="00C82CAA">
        <w:t xml:space="preserve">igure 2.3.1). These coastal ecosystems are interconnected and reliant on one another for their ongoing health and resilience. Species that form part of the amazing biodiversity of the </w:t>
      </w:r>
      <w:r w:rsidR="00661238">
        <w:t>Marine Park</w:t>
      </w:r>
      <w:r w:rsidRPr="00C82CAA">
        <w:t xml:space="preserve"> live in and move between these ecosystems throughout their life cycles.</w:t>
      </w:r>
    </w:p>
    <w:p w:rsidR="00E10204" w:rsidRPr="00C82CAA" w:rsidRDefault="00E10204" w:rsidP="00E10204">
      <w:pPr>
        <w:keepNext/>
      </w:pPr>
      <w:r w:rsidRPr="00C82CAA">
        <w:rPr>
          <w:noProof/>
          <w:lang w:eastAsia="en-AU"/>
        </w:rPr>
        <w:drawing>
          <wp:inline distT="0" distB="0" distL="0" distR="0" wp14:anchorId="2DEAEB90" wp14:editId="285BB7BA">
            <wp:extent cx="5524500" cy="2257425"/>
            <wp:effectExtent l="0" t="0" r="0" b="9525"/>
            <wp:docPr id="10" name="Picture 10" descr="Figure 2.3.1 is a diagram showing the broad groupings of coastal ecosystems which illustrate the general level of importance for the ongoing health and resilience of the Great Barrier Reef." title="Diagram of broad groupings of coastal ecosyste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road-landscape-groupings.jpg"/>
                    <pic:cNvPicPr/>
                  </pic:nvPicPr>
                  <pic:blipFill>
                    <a:blip r:embed="rId25">
                      <a:extLst>
                        <a:ext uri="{28A0092B-C50C-407E-A947-70E740481C1C}">
                          <a14:useLocalDpi xmlns:a14="http://schemas.microsoft.com/office/drawing/2010/main"/>
                        </a:ext>
                      </a:extLst>
                    </a:blip>
                    <a:stretch>
                      <a:fillRect/>
                    </a:stretch>
                  </pic:blipFill>
                  <pic:spPr>
                    <a:xfrm>
                      <a:off x="0" y="0"/>
                      <a:ext cx="5524500" cy="2257425"/>
                    </a:xfrm>
                    <a:prstGeom prst="rect">
                      <a:avLst/>
                    </a:prstGeom>
                  </pic:spPr>
                </pic:pic>
              </a:graphicData>
            </a:graphic>
          </wp:inline>
        </w:drawing>
      </w:r>
    </w:p>
    <w:p w:rsidR="00E10204" w:rsidRPr="00C77345" w:rsidRDefault="00E10204" w:rsidP="00E10204">
      <w:pPr>
        <w:pStyle w:val="Caption"/>
      </w:pPr>
      <w:r w:rsidRPr="00C77345">
        <w:t xml:space="preserve">Figure </w:t>
      </w:r>
      <w:r w:rsidR="00C558A3" w:rsidRPr="00C77345">
        <w:t>2</w:t>
      </w:r>
      <w:r w:rsidRPr="00C77345">
        <w:t>.3.1</w:t>
      </w:r>
      <w:r w:rsidR="0087168B" w:rsidRPr="00C77345">
        <w:t>:</w:t>
      </w:r>
      <w:r w:rsidRPr="00C77345">
        <w:t xml:space="preserve"> Broad groupings of coastal ecosystems illustrating the general level of importance for the ongoing health and resilience of the Great Barrier Reef</w:t>
      </w:r>
    </w:p>
    <w:p w:rsidR="00BC055B" w:rsidRPr="00C82CAA" w:rsidRDefault="00BC055B" w:rsidP="00BC055B">
      <w:pPr>
        <w:rPr>
          <w:lang w:val="en-US" w:eastAsia="en-AU" w:bidi="en-US"/>
        </w:rPr>
      </w:pPr>
    </w:p>
    <w:p w:rsidR="00E10204" w:rsidRDefault="00E10204" w:rsidP="00303AF3">
      <w:r w:rsidRPr="00C82CAA">
        <w:t>Coastal ecosystems are not easily separated and defined, as functionally they are all connected one way or another. Each component provides specific ecological functions that together make up and support the health and resilience of the ecosystem as a whole.</w:t>
      </w:r>
    </w:p>
    <w:p w:rsidR="00303AF3" w:rsidRPr="00303AF3" w:rsidRDefault="00303AF3" w:rsidP="00634F90">
      <w:pPr>
        <w:pStyle w:val="Heading4"/>
      </w:pPr>
      <w:r w:rsidRPr="00303AF3">
        <w:t xml:space="preserve">Inshore marine </w:t>
      </w:r>
      <w:r w:rsidR="00661238">
        <w:t xml:space="preserve">coastal </w:t>
      </w:r>
      <w:r w:rsidRPr="00303AF3">
        <w:t>ecosystems</w:t>
      </w:r>
    </w:p>
    <w:p w:rsidR="00303AF3" w:rsidRPr="00841ACB" w:rsidRDefault="00303AF3" w:rsidP="00303AF3">
      <w:r w:rsidRPr="00EB0483">
        <w:t xml:space="preserve">The inshore coastal waters adjacent to the </w:t>
      </w:r>
      <w:r>
        <w:t>Mulgrave-Russell</w:t>
      </w:r>
      <w:r w:rsidRPr="00EB0483">
        <w:t xml:space="preserve"> basin are home to a range of marine flora and fauna, many of which are of conservation concern</w:t>
      </w:r>
      <w:r w:rsidRPr="00841ACB">
        <w:t>.</w:t>
      </w:r>
      <w:r w:rsidRPr="0021571F">
        <w:t xml:space="preserve"> </w:t>
      </w:r>
      <w:r>
        <w:t>These include animals such as marine turtles, dugong, inshore coral reefs and seagrass meadows</w:t>
      </w:r>
      <w:r w:rsidRPr="009D5673">
        <w:t xml:space="preserve">. </w:t>
      </w:r>
      <w:r w:rsidRPr="00841ACB">
        <w:t>Figure 2.</w:t>
      </w:r>
      <w:r w:rsidR="0058793C">
        <w:t>3.2</w:t>
      </w:r>
      <w:r w:rsidRPr="00841ACB">
        <w:t xml:space="preserve"> shows the </w:t>
      </w:r>
      <w:r>
        <w:t>bioregions (regions of similar biological or biophysical diversity) that occur within the Great Barrier Reef adjacent to the</w:t>
      </w:r>
      <w:r w:rsidRPr="00841ACB">
        <w:t xml:space="preserve"> </w:t>
      </w:r>
      <w:r>
        <w:t xml:space="preserve">Mulgrave Russell </w:t>
      </w:r>
      <w:r w:rsidR="0087168B">
        <w:t>b</w:t>
      </w:r>
      <w:r>
        <w:t xml:space="preserve">asin </w:t>
      </w:r>
      <w:r w:rsidRPr="00841ACB">
        <w:t xml:space="preserve">that were used as the basis for the </w:t>
      </w:r>
      <w:r w:rsidR="00C53618">
        <w:t>G</w:t>
      </w:r>
      <w:r w:rsidR="0087168B">
        <w:t xml:space="preserve">reat </w:t>
      </w:r>
      <w:r w:rsidR="00C53618">
        <w:t>B</w:t>
      </w:r>
      <w:r w:rsidR="0087168B">
        <w:t xml:space="preserve">arrier </w:t>
      </w:r>
      <w:r w:rsidR="00C53618">
        <w:t>R</w:t>
      </w:r>
      <w:r w:rsidR="0087168B">
        <w:t xml:space="preserve">eef </w:t>
      </w:r>
      <w:r w:rsidR="00C53618">
        <w:t>M</w:t>
      </w:r>
      <w:r w:rsidR="0087168B">
        <w:t xml:space="preserve">arine </w:t>
      </w:r>
      <w:r w:rsidR="00C53618">
        <w:t>P</w:t>
      </w:r>
      <w:r w:rsidR="0087168B">
        <w:t xml:space="preserve">ark </w:t>
      </w:r>
      <w:r w:rsidR="00C53618">
        <w:t>A</w:t>
      </w:r>
      <w:r w:rsidR="0087168B">
        <w:t>uthority</w:t>
      </w:r>
      <w:r w:rsidR="00C53618">
        <w:t xml:space="preserve"> </w:t>
      </w:r>
      <w:r w:rsidR="0087168B">
        <w:t>Z</w:t>
      </w:r>
      <w:r w:rsidRPr="00841ACB">
        <w:t xml:space="preserve">oning </w:t>
      </w:r>
      <w:r w:rsidR="0087168B">
        <w:t>P</w:t>
      </w:r>
      <w:r w:rsidRPr="00841ACB">
        <w:t>lan. Figure 2.</w:t>
      </w:r>
      <w:r w:rsidR="0058793C">
        <w:t>3.3</w:t>
      </w:r>
      <w:r w:rsidRPr="00841ACB">
        <w:t xml:space="preserve"> shows the </w:t>
      </w:r>
      <w:r w:rsidR="00C53618">
        <w:t xml:space="preserve">Marine Park </w:t>
      </w:r>
      <w:r w:rsidR="00D62C76">
        <w:t>Z</w:t>
      </w:r>
      <w:r w:rsidRPr="00841ACB">
        <w:t xml:space="preserve">oning </w:t>
      </w:r>
      <w:r w:rsidR="00D62C76">
        <w:t>P</w:t>
      </w:r>
      <w:r w:rsidRPr="00841ACB">
        <w:t>lan</w:t>
      </w:r>
      <w:r>
        <w:t xml:space="preserve"> used to conserve many marine values</w:t>
      </w:r>
      <w:r w:rsidRPr="00841ACB">
        <w:t>.</w:t>
      </w:r>
    </w:p>
    <w:p w:rsidR="00303AF3" w:rsidRDefault="00303AF3" w:rsidP="00303AF3">
      <w:r>
        <w:t>The Reef Water Quality Protection Plan Second Report Card 2010</w:t>
      </w:r>
      <w:r>
        <w:fldChar w:fldCharType="begin"/>
      </w:r>
      <w:r>
        <w:instrText>ADDIN RW.CITE{{20572 TheStateofQueensland(DepartmentofPremierandCabinet) In press}}</w:instrText>
      </w:r>
      <w:r>
        <w:fldChar w:fldCharType="separate"/>
      </w:r>
      <w:r w:rsidR="00957467" w:rsidRPr="00957467">
        <w:rPr>
          <w:rFonts w:eastAsia="Times New Roman"/>
          <w:vertAlign w:val="superscript"/>
        </w:rPr>
        <w:t>15</w:t>
      </w:r>
      <w:r>
        <w:fldChar w:fldCharType="end"/>
      </w:r>
      <w:r>
        <w:t xml:space="preserve"> found the overall marine condition for the Wet Tropics region was moderate and that inshore coral reef reefs and seagrasses were both in better condition in the north of the region compared to the south. The Mulgrave-Russell </w:t>
      </w:r>
      <w:r w:rsidR="00D62C76">
        <w:t>b</w:t>
      </w:r>
      <w:r>
        <w:t xml:space="preserve">asin has its outflow approximately in the middle of the Wet </w:t>
      </w:r>
      <w:r w:rsidR="00D62C76">
        <w:t>T</w:t>
      </w:r>
      <w:r>
        <w:t>ropics region directly adjacent to two marine monitoring sites that inform the program.</w:t>
      </w:r>
    </w:p>
    <w:p w:rsidR="00303AF3" w:rsidRDefault="00303AF3" w:rsidP="00303AF3">
      <w:r>
        <w:t>The Reef Water Quality Protection Plan Second Report Card 2010</w:t>
      </w:r>
      <w:r>
        <w:fldChar w:fldCharType="begin"/>
      </w:r>
      <w:r>
        <w:instrText>ADDIN RW.CITE{{20572 TheStateofQueensland(DepartmentofPremierandCabinet) In press}}</w:instrText>
      </w:r>
      <w:r>
        <w:fldChar w:fldCharType="separate"/>
      </w:r>
      <w:r w:rsidR="00957467" w:rsidRPr="00957467">
        <w:rPr>
          <w:rFonts w:eastAsia="Times New Roman"/>
          <w:vertAlign w:val="superscript"/>
        </w:rPr>
        <w:t>15</w:t>
      </w:r>
      <w:r>
        <w:fldChar w:fldCharType="end"/>
      </w:r>
      <w:r>
        <w:t xml:space="preserve"> reported that for the Wet Tropics region: </w:t>
      </w:r>
    </w:p>
    <w:p w:rsidR="00303AF3" w:rsidRDefault="00303AF3" w:rsidP="00830B4B">
      <w:pPr>
        <w:pStyle w:val="ListParagraph"/>
        <w:numPr>
          <w:ilvl w:val="0"/>
          <w:numId w:val="9"/>
        </w:numPr>
      </w:pPr>
      <w:r w:rsidRPr="002D6663">
        <w:rPr>
          <w:b/>
        </w:rPr>
        <w:lastRenderedPageBreak/>
        <w:t>Inshore water quality</w:t>
      </w:r>
      <w:r>
        <w:t xml:space="preserve"> was moderate with gradual improvement since 2005-6. Water quality was poorer nearer to the coast. </w:t>
      </w:r>
    </w:p>
    <w:p w:rsidR="00303AF3" w:rsidRDefault="00303AF3" w:rsidP="00830B4B">
      <w:pPr>
        <w:pStyle w:val="ListParagraph"/>
        <w:numPr>
          <w:ilvl w:val="0"/>
          <w:numId w:val="9"/>
        </w:numPr>
      </w:pPr>
      <w:r w:rsidRPr="002D6663">
        <w:rPr>
          <w:b/>
        </w:rPr>
        <w:t>Inshore seagrass meadows</w:t>
      </w:r>
      <w:r>
        <w:t xml:space="preserve"> remained in poor condition and relatively stable since 2005-6. Sea grasses were found to be </w:t>
      </w:r>
      <w:r w:rsidR="006A4AED">
        <w:t xml:space="preserve">in </w:t>
      </w:r>
      <w:r>
        <w:t xml:space="preserve">moderate abundance in the northern part of the region and very poor in the southern parts. Reproductive effort was poor across the region in </w:t>
      </w:r>
      <w:r w:rsidR="00C53618">
        <w:t>four</w:t>
      </w:r>
      <w:r>
        <w:t xml:space="preserve"> out of the </w:t>
      </w:r>
      <w:r w:rsidR="00C53618">
        <w:t>five</w:t>
      </w:r>
      <w:r>
        <w:t xml:space="preserve"> years</w:t>
      </w:r>
      <w:r w:rsidR="006A4AED">
        <w:t>.</w:t>
      </w:r>
    </w:p>
    <w:p w:rsidR="00303AF3" w:rsidRDefault="00303AF3" w:rsidP="00830B4B">
      <w:pPr>
        <w:pStyle w:val="ListParagraph"/>
        <w:numPr>
          <w:ilvl w:val="0"/>
          <w:numId w:val="9"/>
        </w:numPr>
      </w:pPr>
      <w:r w:rsidRPr="002D6663">
        <w:rPr>
          <w:b/>
        </w:rPr>
        <w:t xml:space="preserve">Inshore coral reefs </w:t>
      </w:r>
      <w:r>
        <w:t xml:space="preserve">remained in moderate condition and have remained relatively stable since 2005-6. Reefs in the northern part were however found to be in good condition compared to those in the south of the region which were found to be poor. The density of juvenile corals was found to be good indicating that </w:t>
      </w:r>
      <w:proofErr w:type="gramStart"/>
      <w:r>
        <w:t>recovery from previous disturbances (for example Cyclone Larry) are</w:t>
      </w:r>
      <w:proofErr w:type="gramEnd"/>
      <w:r>
        <w:t xml:space="preserve"> underway.</w:t>
      </w:r>
    </w:p>
    <w:p w:rsidR="00303AF3" w:rsidRDefault="00303AF3" w:rsidP="00303AF3">
      <w:r>
        <w:t>The Reef Water Quality Protection Plan Second Report Card 2010</w:t>
      </w:r>
      <w:r>
        <w:fldChar w:fldCharType="begin"/>
      </w:r>
      <w:r>
        <w:instrText>ADDIN RW.CITE{{21325 TheStateofQueensland(DepartmentofthePremierandCabinet)2006-2013QueenslandGovernment 2013}}</w:instrText>
      </w:r>
      <w:r>
        <w:fldChar w:fldCharType="separate"/>
      </w:r>
      <w:r w:rsidR="00957467" w:rsidRPr="00957467">
        <w:rPr>
          <w:rFonts w:eastAsia="Times New Roman"/>
          <w:vertAlign w:val="superscript"/>
        </w:rPr>
        <w:t>16</w:t>
      </w:r>
      <w:r>
        <w:fldChar w:fldCharType="end"/>
      </w:r>
      <w:r>
        <w:t xml:space="preserve"> reported that the pollutant loads at the end of the Wet Tropics </w:t>
      </w:r>
      <w:r w:rsidR="006A4AED">
        <w:t>r</w:t>
      </w:r>
      <w:r>
        <w:t>egion</w:t>
      </w:r>
      <w:r w:rsidR="006539D4">
        <w:t>’</w:t>
      </w:r>
      <w:r>
        <w:t>s catchments had reduced since 2005-6 for all indicators modelled:</w:t>
      </w:r>
    </w:p>
    <w:p w:rsidR="00303AF3" w:rsidRDefault="00303AF3" w:rsidP="00830B4B">
      <w:pPr>
        <w:pStyle w:val="ListParagraph"/>
        <w:numPr>
          <w:ilvl w:val="0"/>
          <w:numId w:val="11"/>
        </w:numPr>
      </w:pPr>
      <w:r>
        <w:t>Nitrogen loads reduced by 2</w:t>
      </w:r>
      <w:r w:rsidR="00C53618">
        <w:t xml:space="preserve"> per cent</w:t>
      </w:r>
      <w:r>
        <w:t xml:space="preserve"> or 111 tonnes</w:t>
      </w:r>
    </w:p>
    <w:p w:rsidR="00303AF3" w:rsidRDefault="00303AF3" w:rsidP="00830B4B">
      <w:pPr>
        <w:pStyle w:val="ListParagraph"/>
        <w:numPr>
          <w:ilvl w:val="0"/>
          <w:numId w:val="11"/>
        </w:numPr>
      </w:pPr>
      <w:r>
        <w:t>Phosphorus loads reduced by 2</w:t>
      </w:r>
      <w:r w:rsidR="00C53618">
        <w:t xml:space="preserve"> per cent</w:t>
      </w:r>
      <w:r>
        <w:t xml:space="preserve"> or 20 tonnes</w:t>
      </w:r>
    </w:p>
    <w:p w:rsidR="00303AF3" w:rsidRDefault="00303AF3" w:rsidP="00830B4B">
      <w:pPr>
        <w:pStyle w:val="ListParagraph"/>
        <w:numPr>
          <w:ilvl w:val="0"/>
          <w:numId w:val="11"/>
        </w:numPr>
      </w:pPr>
      <w:r>
        <w:t>Pesticide loads reduced by 4</w:t>
      </w:r>
      <w:r w:rsidR="00C53618">
        <w:t xml:space="preserve"> per cent</w:t>
      </w:r>
      <w:r>
        <w:t xml:space="preserve"> or 434 kilograms</w:t>
      </w:r>
    </w:p>
    <w:p w:rsidR="00303AF3" w:rsidRDefault="00303AF3" w:rsidP="00830B4B">
      <w:pPr>
        <w:pStyle w:val="ListParagraph"/>
        <w:numPr>
          <w:ilvl w:val="0"/>
          <w:numId w:val="11"/>
        </w:numPr>
      </w:pPr>
      <w:r>
        <w:t>Sediment loads reduced by 1</w:t>
      </w:r>
      <w:r w:rsidR="00C53618">
        <w:t xml:space="preserve"> per cent</w:t>
      </w:r>
      <w:r>
        <w:t xml:space="preserve"> or 10 000 tonnes</w:t>
      </w:r>
      <w:r w:rsidR="006A4AED">
        <w:t>.</w:t>
      </w:r>
    </w:p>
    <w:p w:rsidR="00C53618" w:rsidRDefault="00C53618" w:rsidP="00C53618">
      <w:r>
        <w:t>Following further extreme weather in 2011 the Third Report Card</w:t>
      </w:r>
      <w:r>
        <w:fldChar w:fldCharType="begin"/>
      </w:r>
      <w:r>
        <w:instrText>ADDIN RW.CITE{{21487 DepartmentofPremierandCabinet,StateofQueensland in press}}</w:instrText>
      </w:r>
      <w:r>
        <w:fldChar w:fldCharType="separate"/>
      </w:r>
      <w:r w:rsidR="00957467" w:rsidRPr="00957467">
        <w:rPr>
          <w:rFonts w:eastAsia="Times New Roman"/>
          <w:vertAlign w:val="superscript"/>
        </w:rPr>
        <w:t>17</w:t>
      </w:r>
      <w:r>
        <w:fldChar w:fldCharType="end"/>
      </w:r>
      <w:r>
        <w:t xml:space="preserve"> now shows the coral communities are in poor condition.</w:t>
      </w:r>
    </w:p>
    <w:p w:rsidR="00C53618" w:rsidRDefault="00C53618" w:rsidP="00C53618"/>
    <w:p w:rsidR="00303AF3" w:rsidRPr="0095663C" w:rsidRDefault="00303AF3" w:rsidP="00C53618">
      <w:r>
        <w:br w:type="page"/>
      </w:r>
    </w:p>
    <w:p w:rsidR="00303AF3" w:rsidRDefault="00303AF3" w:rsidP="00303AF3">
      <w:pPr>
        <w:pStyle w:val="Caption"/>
        <w:sectPr w:rsidR="00303AF3" w:rsidSect="0040272B">
          <w:pgSz w:w="11906" w:h="16838"/>
          <w:pgMar w:top="1440" w:right="1440" w:bottom="1440" w:left="1440" w:header="709" w:footer="709" w:gutter="0"/>
          <w:cols w:space="708"/>
          <w:docGrid w:linePitch="360"/>
        </w:sectPr>
      </w:pPr>
    </w:p>
    <w:p w:rsidR="00303AF3" w:rsidRPr="00841ACB" w:rsidRDefault="00384B3F" w:rsidP="00303AF3">
      <w:pPr>
        <w:pStyle w:val="Caption"/>
      </w:pPr>
      <w:r>
        <w:rPr>
          <w:noProof/>
          <w:lang w:val="en-AU" w:bidi="ar-SA"/>
        </w:rPr>
        <w:lastRenderedPageBreak/>
        <w:drawing>
          <wp:inline distT="0" distB="0" distL="0" distR="0" wp14:anchorId="61A41ED4" wp14:editId="703F970F">
            <wp:extent cx="11937265" cy="8439150"/>
            <wp:effectExtent l="0" t="0" r="7620" b="0"/>
            <wp:docPr id="36" name="Picture 36" descr="A map showing the Reefal and non-reefal bioregions adjacent to the Mulgrave-Russell basin." title="Mulgrave-Russell Basin Great Barrier Reef Marine Park Marine Bioreg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e11_MarineBioregions_Mulgrave.jpg"/>
                    <pic:cNvPicPr/>
                  </pic:nvPicPr>
                  <pic:blipFill>
                    <a:blip r:embed="rId26" cstate="screen">
                      <a:extLst>
                        <a:ext uri="{28A0092B-C50C-407E-A947-70E740481C1C}">
                          <a14:useLocalDpi xmlns:a14="http://schemas.microsoft.com/office/drawing/2010/main"/>
                        </a:ext>
                      </a:extLst>
                    </a:blip>
                    <a:stretch>
                      <a:fillRect/>
                    </a:stretch>
                  </pic:blipFill>
                  <pic:spPr>
                    <a:xfrm>
                      <a:off x="0" y="0"/>
                      <a:ext cx="11937351" cy="8439211"/>
                    </a:xfrm>
                    <a:prstGeom prst="rect">
                      <a:avLst/>
                    </a:prstGeom>
                  </pic:spPr>
                </pic:pic>
              </a:graphicData>
            </a:graphic>
          </wp:inline>
        </w:drawing>
      </w:r>
    </w:p>
    <w:p w:rsidR="00303AF3" w:rsidRPr="00C77345" w:rsidRDefault="00303AF3" w:rsidP="00303AF3">
      <w:pPr>
        <w:pStyle w:val="Caption"/>
      </w:pPr>
      <w:r w:rsidRPr="00C77345">
        <w:t>Figure 2.</w:t>
      </w:r>
      <w:r w:rsidR="0058793C" w:rsidRPr="00C77345">
        <w:t>3.2</w:t>
      </w:r>
      <w:r w:rsidR="006A4AED" w:rsidRPr="00C77345">
        <w:t>:</w:t>
      </w:r>
      <w:r w:rsidRPr="00C77345">
        <w:t xml:space="preserve"> </w:t>
      </w:r>
      <w:r w:rsidR="006A4AED" w:rsidRPr="00C77345">
        <w:t>Marine</w:t>
      </w:r>
      <w:r w:rsidRPr="00C77345">
        <w:t xml:space="preserve"> bioregions adjacent to the </w:t>
      </w:r>
      <w:proofErr w:type="spellStart"/>
      <w:r w:rsidRPr="00C77345">
        <w:t>Mulgrave</w:t>
      </w:r>
      <w:proofErr w:type="spellEnd"/>
      <w:r w:rsidRPr="00C77345">
        <w:t>-Russell basin</w:t>
      </w:r>
    </w:p>
    <w:p w:rsidR="00303AF3" w:rsidRDefault="00384B3F" w:rsidP="00303AF3">
      <w:pPr>
        <w:pStyle w:val="Caption"/>
        <w:rPr>
          <w:highlight w:val="yellow"/>
        </w:rPr>
      </w:pPr>
      <w:r>
        <w:rPr>
          <w:noProof/>
          <w:lang w:val="en-AU" w:bidi="ar-SA"/>
        </w:rPr>
        <w:lastRenderedPageBreak/>
        <w:drawing>
          <wp:inline distT="0" distB="0" distL="0" distR="0" wp14:anchorId="529317CE" wp14:editId="70050F54">
            <wp:extent cx="12098943" cy="8553450"/>
            <wp:effectExtent l="0" t="0" r="0" b="0"/>
            <wp:docPr id="38" name="Picture 38" descr="A map of the Great Barrier Reef Marine Park Zoning adjacent to the Mulgrave-Russell basin.  The coloured sections depict the following areas:  General use, habitat protection. conservation park, buffer, scientific research, scientific research (closed to public access), marine national park and preservation." title="Mulgrave-Russell Basin GBRMP Zo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f11_Zoning_Mulgrave.jpg"/>
                    <pic:cNvPicPr/>
                  </pic:nvPicPr>
                  <pic:blipFill>
                    <a:blip r:embed="rId27" cstate="screen">
                      <a:extLst>
                        <a:ext uri="{28A0092B-C50C-407E-A947-70E740481C1C}">
                          <a14:useLocalDpi xmlns:a14="http://schemas.microsoft.com/office/drawing/2010/main"/>
                        </a:ext>
                      </a:extLst>
                    </a:blip>
                    <a:stretch>
                      <a:fillRect/>
                    </a:stretch>
                  </pic:blipFill>
                  <pic:spPr>
                    <a:xfrm>
                      <a:off x="0" y="0"/>
                      <a:ext cx="12103163" cy="8556434"/>
                    </a:xfrm>
                    <a:prstGeom prst="rect">
                      <a:avLst/>
                    </a:prstGeom>
                  </pic:spPr>
                </pic:pic>
              </a:graphicData>
            </a:graphic>
          </wp:inline>
        </w:drawing>
      </w:r>
    </w:p>
    <w:p w:rsidR="00303AF3" w:rsidRPr="00C77345" w:rsidRDefault="00303AF3" w:rsidP="007F0C87">
      <w:pPr>
        <w:pStyle w:val="Caption"/>
      </w:pPr>
      <w:r w:rsidRPr="00C77345">
        <w:t>Figure 2.</w:t>
      </w:r>
      <w:r w:rsidR="0058793C" w:rsidRPr="00C77345">
        <w:t>3.3</w:t>
      </w:r>
      <w:r w:rsidR="00195B87" w:rsidRPr="00C77345">
        <w:t>:</w:t>
      </w:r>
      <w:r w:rsidRPr="00C77345">
        <w:t xml:space="preserve"> Great Barrier Reef Marine Park Zoning adjacent to the </w:t>
      </w:r>
      <w:proofErr w:type="spellStart"/>
      <w:r w:rsidRPr="00C77345">
        <w:t>Mulgrave</w:t>
      </w:r>
      <w:proofErr w:type="spellEnd"/>
      <w:r w:rsidRPr="00C77345">
        <w:t>-Russell basin</w:t>
      </w:r>
    </w:p>
    <w:p w:rsidR="00303AF3" w:rsidRPr="00C77345" w:rsidRDefault="00303AF3" w:rsidP="007F0C87">
      <w:pPr>
        <w:pStyle w:val="Caption"/>
        <w:sectPr w:rsidR="00303AF3" w:rsidRPr="00C77345" w:rsidSect="0040272B">
          <w:pgSz w:w="23814" w:h="16840" w:orient="landscape" w:code="8"/>
          <w:pgMar w:top="1440" w:right="1440" w:bottom="1440" w:left="1440" w:header="709" w:footer="709" w:gutter="0"/>
          <w:cols w:space="708"/>
          <w:docGrid w:linePitch="360"/>
        </w:sectPr>
      </w:pPr>
    </w:p>
    <w:p w:rsidR="00303AF3" w:rsidRDefault="00303AF3" w:rsidP="00303AF3">
      <w:pPr>
        <w:rPr>
          <w:color w:val="000000"/>
        </w:rPr>
      </w:pPr>
      <w:r>
        <w:rPr>
          <w:color w:val="000000"/>
        </w:rPr>
        <w:lastRenderedPageBreak/>
        <w:t>Flood events generally take place annually during the wet season (November to April) and are enhanced during cyclonic events.</w:t>
      </w:r>
      <w:r>
        <w:t xml:space="preserve"> Flood plumes from the Wet Tropics region (</w:t>
      </w:r>
      <w:r w:rsidR="009C2F9F">
        <w:t>F</w:t>
      </w:r>
      <w:r w:rsidRPr="00841ACB">
        <w:t>ig</w:t>
      </w:r>
      <w:r>
        <w:t>ure</w:t>
      </w:r>
      <w:r w:rsidRPr="00841ACB">
        <w:t xml:space="preserve"> 2.</w:t>
      </w:r>
      <w:r w:rsidR="0058793C">
        <w:t>3.4</w:t>
      </w:r>
      <w:r>
        <w:t>) especially the Mulgrave-Russell River catchment, travel northwards around Cape Grafton and cover the outer shelf area north east of Green Island.</w:t>
      </w:r>
      <w:r w:rsidR="00C558A3">
        <w:fldChar w:fldCharType="begin"/>
      </w:r>
      <w:r w:rsidR="00E263F1">
        <w:instrText>ADDIN RW.CITE{{20874 Brodie,J. 2011; 4824 Devlin,M. 2001; 9674 Devlin,M. 2002}}</w:instrText>
      </w:r>
      <w:r w:rsidR="00C558A3">
        <w:fldChar w:fldCharType="separate"/>
      </w:r>
      <w:r w:rsidR="00957467" w:rsidRPr="00957467">
        <w:rPr>
          <w:rFonts w:eastAsia="Times New Roman"/>
          <w:vertAlign w:val="superscript"/>
        </w:rPr>
        <w:t>5,6,18</w:t>
      </w:r>
      <w:r w:rsidR="00C558A3">
        <w:fldChar w:fldCharType="end"/>
      </w:r>
      <w:r>
        <w:t xml:space="preserve"> W</w:t>
      </w:r>
      <w:r>
        <w:rPr>
          <w:color w:val="000000"/>
        </w:rPr>
        <w:t>ithin the Wet Tropics region, 218 coral reefs and 71 seagrass beds are located within the high to very high plume water exposure categories, covering a total area of 183,900 hectares.</w:t>
      </w:r>
      <w:r>
        <w:rPr>
          <w:color w:val="000000"/>
          <w:vertAlign w:val="superscript"/>
        </w:rPr>
        <w:fldChar w:fldCharType="begin"/>
      </w:r>
      <w:r>
        <w:rPr>
          <w:color w:val="000000"/>
          <w:vertAlign w:val="superscript"/>
        </w:rPr>
        <w:instrText>ADDIN RW.CITE{{17157 Devlin,M. [2010]}}</w:instrText>
      </w:r>
      <w:r>
        <w:rPr>
          <w:color w:val="000000"/>
          <w:vertAlign w:val="superscript"/>
        </w:rPr>
        <w:fldChar w:fldCharType="separate"/>
      </w:r>
      <w:r w:rsidR="00957467" w:rsidRPr="00957467">
        <w:rPr>
          <w:rFonts w:eastAsia="Times New Roman"/>
          <w:vertAlign w:val="superscript"/>
        </w:rPr>
        <w:t>19</w:t>
      </w:r>
      <w:r>
        <w:rPr>
          <w:color w:val="000000"/>
          <w:vertAlign w:val="superscript"/>
        </w:rPr>
        <w:fldChar w:fldCharType="end"/>
      </w:r>
      <w:r>
        <w:rPr>
          <w:color w:val="000000"/>
          <w:vertAlign w:val="superscript"/>
        </w:rPr>
        <w:t xml:space="preserve"> </w:t>
      </w:r>
      <w:r>
        <w:rPr>
          <w:color w:val="000000"/>
        </w:rPr>
        <w:t xml:space="preserve">An assessment of inshore ecosystems exposed to different categories of surface pollutants within the Wet Tropics </w:t>
      </w:r>
      <w:r w:rsidRPr="00841ACB">
        <w:rPr>
          <w:color w:val="000000"/>
        </w:rPr>
        <w:t>region</w:t>
      </w:r>
      <w:r>
        <w:rPr>
          <w:color w:val="000000"/>
        </w:rPr>
        <w:t xml:space="preserve"> showed a total of 192,579 hectares of coral reefs and 18,685 hectares</w:t>
      </w:r>
      <w:r>
        <w:rPr>
          <w:color w:val="000000"/>
          <w:vertAlign w:val="superscript"/>
        </w:rPr>
        <w:t xml:space="preserve"> </w:t>
      </w:r>
      <w:r>
        <w:rPr>
          <w:color w:val="000000"/>
        </w:rPr>
        <w:t>of seagrass beds are exposed to PSII (</w:t>
      </w:r>
      <w:r w:rsidR="00E26A26">
        <w:rPr>
          <w:color w:val="000000"/>
        </w:rPr>
        <w:t>p</w:t>
      </w:r>
      <w:r>
        <w:rPr>
          <w:color w:val="000000"/>
        </w:rPr>
        <w:t xml:space="preserve">hotosynthetic </w:t>
      </w:r>
      <w:r w:rsidR="00E26A26">
        <w:rPr>
          <w:color w:val="000000"/>
        </w:rPr>
        <w:t>h</w:t>
      </w:r>
      <w:r>
        <w:rPr>
          <w:color w:val="000000"/>
        </w:rPr>
        <w:t>erbicides</w:t>
      </w:r>
      <w:r w:rsidR="00E26A26">
        <w:rPr>
          <w:color w:val="000000"/>
        </w:rPr>
        <w:t>)</w:t>
      </w:r>
      <w:r>
        <w:rPr>
          <w:color w:val="000000"/>
        </w:rPr>
        <w:t>, TSS (</w:t>
      </w:r>
      <w:r w:rsidR="00E26A26">
        <w:rPr>
          <w:color w:val="000000"/>
        </w:rPr>
        <w:t>t</w:t>
      </w:r>
      <w:r>
        <w:rPr>
          <w:color w:val="000000"/>
        </w:rPr>
        <w:t xml:space="preserve">otal suspended </w:t>
      </w:r>
      <w:r w:rsidR="00E26A26">
        <w:rPr>
          <w:color w:val="000000"/>
        </w:rPr>
        <w:t>s</w:t>
      </w:r>
      <w:r>
        <w:rPr>
          <w:color w:val="000000"/>
        </w:rPr>
        <w:t>olids) and DIN (</w:t>
      </w:r>
      <w:r w:rsidR="00E26A26">
        <w:rPr>
          <w:color w:val="000000"/>
        </w:rPr>
        <w:t>d</w:t>
      </w:r>
      <w:r>
        <w:rPr>
          <w:color w:val="000000"/>
        </w:rPr>
        <w:t xml:space="preserve">issolved </w:t>
      </w:r>
      <w:r w:rsidR="00E26A26">
        <w:rPr>
          <w:color w:val="000000"/>
        </w:rPr>
        <w:t>i</w:t>
      </w:r>
      <w:r>
        <w:rPr>
          <w:color w:val="000000"/>
        </w:rPr>
        <w:t xml:space="preserve">norganic </w:t>
      </w:r>
      <w:r w:rsidR="00E26A26">
        <w:rPr>
          <w:color w:val="000000"/>
        </w:rPr>
        <w:t>n</w:t>
      </w:r>
      <w:r>
        <w:rPr>
          <w:color w:val="000000"/>
        </w:rPr>
        <w:t>itrogen).</w:t>
      </w:r>
      <w:r w:rsidR="00C558A3">
        <w:fldChar w:fldCharType="begin"/>
      </w:r>
      <w:r w:rsidR="00E263F1">
        <w:instrText>ADDIN RW.CITE{{19154 Devlin,M., 2011; 17157 Devlin,M. [2010]}}</w:instrText>
      </w:r>
      <w:r w:rsidR="00C558A3">
        <w:fldChar w:fldCharType="separate"/>
      </w:r>
      <w:r w:rsidR="00957467" w:rsidRPr="00957467">
        <w:rPr>
          <w:rFonts w:eastAsia="Times New Roman"/>
          <w:vertAlign w:val="superscript"/>
        </w:rPr>
        <w:t>19,20</w:t>
      </w:r>
      <w:r w:rsidR="00C558A3">
        <w:fldChar w:fldCharType="end"/>
      </w:r>
    </w:p>
    <w:p w:rsidR="00303AF3" w:rsidRDefault="00303AF3" w:rsidP="00303AF3">
      <w:pPr>
        <w:rPr>
          <w:color w:val="000000"/>
        </w:rPr>
      </w:pPr>
      <w:r>
        <w:rPr>
          <w:color w:val="000000"/>
        </w:rPr>
        <w:t>Flood plumes from the Mulgrave</w:t>
      </w:r>
      <w:r w:rsidR="00E26A26">
        <w:rPr>
          <w:color w:val="000000"/>
        </w:rPr>
        <w:t xml:space="preserve"> and </w:t>
      </w:r>
      <w:r>
        <w:rPr>
          <w:color w:val="000000"/>
        </w:rPr>
        <w:t xml:space="preserve">Russell </w:t>
      </w:r>
      <w:r w:rsidR="00E26A26">
        <w:rPr>
          <w:color w:val="000000"/>
        </w:rPr>
        <w:t>r</w:t>
      </w:r>
      <w:r>
        <w:rPr>
          <w:color w:val="000000"/>
        </w:rPr>
        <w:t>ivers were monitored following catchment rainfall events associated with Tropical Cyclones Sadie (1994), Violet (1995), Justin (1997), Sid (1998), and Rona (1998). During most cyclone related rainfall events, the majority of particulate materials (sediments and particulate nutrients) were trapped within 10km of the coastline, while dissolved materials such as nitrate were dispersed in the plume waters up to hundreds of kilometres from the river mouths.</w:t>
      </w:r>
    </w:p>
    <w:p w:rsidR="00303AF3" w:rsidRDefault="00303AF3" w:rsidP="00303AF3">
      <w:pPr>
        <w:keepNext/>
        <w:jc w:val="center"/>
      </w:pPr>
      <w:r>
        <w:rPr>
          <w:noProof/>
          <w:lang w:eastAsia="en-AU"/>
        </w:rPr>
        <w:drawing>
          <wp:inline distT="0" distB="0" distL="0" distR="0" wp14:anchorId="0D29ED06" wp14:editId="1C76BB0D">
            <wp:extent cx="4862945" cy="3261034"/>
            <wp:effectExtent l="0" t="0" r="0" b="0"/>
            <wp:docPr id="42" name="Picture 42" descr="Figure 2.3.4 is a set of three satellite images showing visible flood plume waters from the Wet Tropics Rivers on the (a) 9th, (b) 11th and (c) 13th February 2007.  The plume moved from inner shelf waters on the 9th to the Coral Sea by the 13th February." title="Satellite images of visible flood plume wat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a:ext>
                      </a:extLst>
                    </a:blip>
                    <a:srcRect/>
                    <a:stretch>
                      <a:fillRect/>
                    </a:stretch>
                  </pic:blipFill>
                  <pic:spPr bwMode="auto">
                    <a:xfrm>
                      <a:off x="0" y="0"/>
                      <a:ext cx="4867461" cy="3264063"/>
                    </a:xfrm>
                    <a:prstGeom prst="rect">
                      <a:avLst/>
                    </a:prstGeom>
                    <a:solidFill>
                      <a:srgbClr val="FFFFFF">
                        <a:alpha val="0"/>
                      </a:srgbClr>
                    </a:solidFill>
                    <a:ln>
                      <a:noFill/>
                    </a:ln>
                  </pic:spPr>
                </pic:pic>
              </a:graphicData>
            </a:graphic>
          </wp:inline>
        </w:drawing>
      </w:r>
    </w:p>
    <w:p w:rsidR="00303AF3" w:rsidRPr="00C77345" w:rsidRDefault="00303AF3" w:rsidP="00C558A3">
      <w:pPr>
        <w:pStyle w:val="Caption"/>
      </w:pPr>
      <w:r w:rsidRPr="00C77345">
        <w:t>Figure 2.3.</w:t>
      </w:r>
      <w:r w:rsidR="00C558A3" w:rsidRPr="00C77345">
        <w:t>4</w:t>
      </w:r>
      <w:r w:rsidR="00E26A26" w:rsidRPr="00C77345">
        <w:t>:</w:t>
      </w:r>
      <w:r w:rsidRPr="00C77345">
        <w:t xml:space="preserve"> Satellite image of visible flood plume waters from the Wet Tropics </w:t>
      </w:r>
      <w:r w:rsidR="00E26A26" w:rsidRPr="00C77345">
        <w:t>r</w:t>
      </w:r>
      <w:r w:rsidRPr="00C77345">
        <w:t>ivers on the (a) 9th, (b) 11th and (c) 13th February, 2007. The plume moved from inner shelf waters on the 9th to the Coral Sea by the 13th February</w:t>
      </w:r>
      <w:r w:rsidR="00E26A26" w:rsidRPr="00C77345">
        <w:t>, 2007</w:t>
      </w:r>
    </w:p>
    <w:p w:rsidR="00303AF3" w:rsidRDefault="00303AF3" w:rsidP="00303AF3">
      <w:pPr>
        <w:rPr>
          <w:color w:val="000000"/>
        </w:rPr>
      </w:pPr>
    </w:p>
    <w:p w:rsidR="00303AF3" w:rsidRDefault="00303AF3" w:rsidP="00303AF3">
      <w:r>
        <w:t xml:space="preserve">For further information on inshore water quality, refer to </w:t>
      </w:r>
      <w:r w:rsidR="00566981">
        <w:t>Appendix F</w:t>
      </w:r>
      <w:r>
        <w:t>.</w:t>
      </w:r>
    </w:p>
    <w:p w:rsidR="00303AF3" w:rsidRDefault="00C53618" w:rsidP="00634F90">
      <w:pPr>
        <w:pStyle w:val="Heading4"/>
      </w:pPr>
      <w:r>
        <w:t>Changes to c</w:t>
      </w:r>
      <w:r w:rsidR="00303AF3">
        <w:t>oastal ecosystems</w:t>
      </w:r>
    </w:p>
    <w:p w:rsidR="006A7D34" w:rsidRDefault="00E10204" w:rsidP="00E11EDB">
      <w:r w:rsidRPr="00C82CAA">
        <w:t xml:space="preserve">Coastal ecosystems in the </w:t>
      </w:r>
      <w:r w:rsidR="00BC055B" w:rsidRPr="00C82CAA">
        <w:t>Mulgrave-Russell</w:t>
      </w:r>
      <w:r w:rsidRPr="00C82CAA">
        <w:t xml:space="preserve"> basin have been substantially modified or cleared (</w:t>
      </w:r>
      <w:r w:rsidR="00DD3B0A">
        <w:t>Table 2.3.1</w:t>
      </w:r>
      <w:r w:rsidRPr="00C82CAA">
        <w:t>).</w:t>
      </w:r>
      <w:r w:rsidR="00C82CAA">
        <w:t xml:space="preserve"> </w:t>
      </w:r>
      <w:r w:rsidR="006A7D34" w:rsidRPr="006A7D34">
        <w:t xml:space="preserve">Much species and ecosystem diversity has been reduced in the </w:t>
      </w:r>
      <w:r w:rsidR="006A7D34">
        <w:t>Mulgrave-Russell</w:t>
      </w:r>
      <w:r w:rsidR="006A7D34" w:rsidRPr="006A7D34">
        <w:t xml:space="preserve"> </w:t>
      </w:r>
      <w:r w:rsidR="00E26A26">
        <w:t>b</w:t>
      </w:r>
      <w:r w:rsidR="006A7D34" w:rsidRPr="006A7D34">
        <w:t>asin</w:t>
      </w:r>
      <w:r w:rsidR="006A7D34">
        <w:t xml:space="preserve"> floodplain</w:t>
      </w:r>
      <w:r w:rsidR="00EF57FB">
        <w:t>, which is</w:t>
      </w:r>
      <w:r w:rsidR="006A7D34" w:rsidRPr="006A7D34">
        <w:t xml:space="preserve"> due to changes in land use wh</w:t>
      </w:r>
      <w:r w:rsidR="00EF57FB">
        <w:t>ich modify or remove ecosystems</w:t>
      </w:r>
      <w:r w:rsidR="00C53618">
        <w:t>,</w:t>
      </w:r>
      <w:r w:rsidR="006A7D34" w:rsidRPr="006A7D34">
        <w:t xml:space="preserve"> and the introduction of monoculture. Significant changes include:</w:t>
      </w:r>
    </w:p>
    <w:p w:rsidR="006A7D34" w:rsidRDefault="00F10968" w:rsidP="00830B4B">
      <w:pPr>
        <w:pStyle w:val="ListParagraph"/>
        <w:numPr>
          <w:ilvl w:val="0"/>
          <w:numId w:val="3"/>
        </w:numPr>
      </w:pPr>
      <w:r>
        <w:lastRenderedPageBreak/>
        <w:t xml:space="preserve">Modifications to river bank form including straightening, </w:t>
      </w:r>
      <w:proofErr w:type="spellStart"/>
      <w:r>
        <w:t>channelisation</w:t>
      </w:r>
      <w:proofErr w:type="spellEnd"/>
      <w:r>
        <w:t xml:space="preserve"> and removal of riparian vegetation and latter replacement with species (such as bamboo) to stabilise eroding banks</w:t>
      </w:r>
      <w:r w:rsidR="00C53618">
        <w:t>.</w:t>
      </w:r>
    </w:p>
    <w:p w:rsidR="00F10968" w:rsidRDefault="00F10968" w:rsidP="00830B4B">
      <w:pPr>
        <w:pStyle w:val="ListParagraph"/>
        <w:numPr>
          <w:ilvl w:val="0"/>
          <w:numId w:val="3"/>
        </w:numPr>
      </w:pPr>
      <w:r>
        <w:t xml:space="preserve">Replacement of floodplain ecosystems with </w:t>
      </w:r>
      <w:r w:rsidR="00791098">
        <w:t>sugar</w:t>
      </w:r>
      <w:r w:rsidR="00980F8A">
        <w:t xml:space="preserve"> </w:t>
      </w:r>
      <w:r w:rsidR="00791098">
        <w:t>cane</w:t>
      </w:r>
      <w:r w:rsidR="00C53618">
        <w:t>.</w:t>
      </w:r>
    </w:p>
    <w:p w:rsidR="00F10968" w:rsidRDefault="00F10968" w:rsidP="00830B4B">
      <w:pPr>
        <w:pStyle w:val="ListParagraph"/>
        <w:numPr>
          <w:ilvl w:val="0"/>
          <w:numId w:val="3"/>
        </w:numPr>
      </w:pPr>
      <w:r>
        <w:t>Introduction of pasture grasses and cattle grazing to the floodplain</w:t>
      </w:r>
      <w:r w:rsidR="00C53618">
        <w:t>.</w:t>
      </w:r>
    </w:p>
    <w:p w:rsidR="00F10968" w:rsidRDefault="00F10968" w:rsidP="00830B4B">
      <w:pPr>
        <w:pStyle w:val="ListParagraph"/>
        <w:numPr>
          <w:ilvl w:val="0"/>
          <w:numId w:val="3"/>
        </w:numPr>
      </w:pPr>
      <w:r>
        <w:t>Construction of drains to remove water from floodplain wetlands</w:t>
      </w:r>
      <w:r w:rsidR="00EF57FB">
        <w:t xml:space="preserve"> and</w:t>
      </w:r>
      <w:r w:rsidR="00126D91">
        <w:t xml:space="preserve"> to aid drainage in urban areas.</w:t>
      </w:r>
    </w:p>
    <w:p w:rsidR="00F10968" w:rsidRPr="006A7D34" w:rsidRDefault="00757674" w:rsidP="00830B4B">
      <w:pPr>
        <w:pStyle w:val="ListParagraph"/>
        <w:numPr>
          <w:ilvl w:val="0"/>
          <w:numId w:val="3"/>
        </w:numPr>
      </w:pPr>
      <w:r>
        <w:t xml:space="preserve">Introduction of weed species (such as Singapore daisy) to stabilise eroding banks which have become </w:t>
      </w:r>
      <w:proofErr w:type="spellStart"/>
      <w:r>
        <w:t>monospecific</w:t>
      </w:r>
      <w:proofErr w:type="spellEnd"/>
      <w:r>
        <w:t xml:space="preserve"> stands that inhibit the growth of other species that would otherwise provide habitat functions for in-stream species.</w:t>
      </w:r>
    </w:p>
    <w:p w:rsidR="002938E8" w:rsidRDefault="00C53618" w:rsidP="00E11EDB">
      <w:r>
        <w:t xml:space="preserve">Ongoing legacy issues as a result of changed land use, </w:t>
      </w:r>
      <w:r w:rsidR="002938E8" w:rsidRPr="002938E8">
        <w:t xml:space="preserve">such as </w:t>
      </w:r>
      <w:r w:rsidR="00D879B5">
        <w:t xml:space="preserve">river </w:t>
      </w:r>
      <w:proofErr w:type="spellStart"/>
      <w:r w:rsidR="00D879B5">
        <w:t>channeli</w:t>
      </w:r>
      <w:r w:rsidR="006551AF">
        <w:t>s</w:t>
      </w:r>
      <w:r w:rsidR="002938E8">
        <w:t>ation</w:t>
      </w:r>
      <w:proofErr w:type="spellEnd"/>
      <w:r w:rsidR="002938E8" w:rsidRPr="002938E8">
        <w:t>, continue to impact on the life history of local aquatic and terrestrial species with connections to the Reef (such as migratory fish</w:t>
      </w:r>
      <w:r w:rsidR="00E26A26">
        <w:t xml:space="preserve"> and</w:t>
      </w:r>
      <w:r w:rsidR="002938E8" w:rsidRPr="002938E8">
        <w:t xml:space="preserve"> migratory birds</w:t>
      </w:r>
      <w:r w:rsidR="002273CC">
        <w:t>)</w:t>
      </w:r>
      <w:r w:rsidR="00A42E11">
        <w:t xml:space="preserve"> through habitat loss</w:t>
      </w:r>
      <w:r w:rsidR="002938E8" w:rsidRPr="002938E8">
        <w:t>.</w:t>
      </w:r>
    </w:p>
    <w:p w:rsidR="0063508A" w:rsidRDefault="002938E8" w:rsidP="00E11EDB">
      <w:pPr>
        <w:rPr>
          <w:lang w:val="en-US" w:eastAsia="en-AU" w:bidi="en-US"/>
        </w:rPr>
        <w:sectPr w:rsidR="0063508A" w:rsidSect="0040272B">
          <w:pgSz w:w="11906" w:h="16838"/>
          <w:pgMar w:top="1440" w:right="1440" w:bottom="1440" w:left="1440" w:header="709" w:footer="709" w:gutter="0"/>
          <w:cols w:space="708"/>
          <w:docGrid w:linePitch="360"/>
        </w:sectPr>
      </w:pPr>
      <w:r w:rsidRPr="002938E8">
        <w:rPr>
          <w:lang w:val="en-US" w:eastAsia="en-AU" w:bidi="en-US"/>
        </w:rPr>
        <w:t>In pre-European times</w:t>
      </w:r>
      <w:r w:rsidR="006B54FC">
        <w:rPr>
          <w:lang w:val="en-US" w:eastAsia="en-AU" w:bidi="en-US"/>
        </w:rPr>
        <w:t xml:space="preserve"> (pre-clear)</w:t>
      </w:r>
      <w:r w:rsidRPr="002938E8">
        <w:rPr>
          <w:lang w:val="en-US" w:eastAsia="en-AU" w:bidi="en-US"/>
        </w:rPr>
        <w:t xml:space="preserve">, the </w:t>
      </w:r>
      <w:proofErr w:type="spellStart"/>
      <w:r>
        <w:rPr>
          <w:lang w:val="en-US" w:eastAsia="en-AU" w:bidi="en-US"/>
        </w:rPr>
        <w:t>Mulgrave</w:t>
      </w:r>
      <w:proofErr w:type="spellEnd"/>
      <w:r>
        <w:rPr>
          <w:lang w:val="en-US" w:eastAsia="en-AU" w:bidi="en-US"/>
        </w:rPr>
        <w:t>-Russell</w:t>
      </w:r>
      <w:r w:rsidRPr="002938E8">
        <w:rPr>
          <w:lang w:val="en-US" w:eastAsia="en-AU" w:bidi="en-US"/>
        </w:rPr>
        <w:t xml:space="preserve"> basin was dominated by </w:t>
      </w:r>
      <w:r>
        <w:rPr>
          <w:lang w:val="en-US" w:eastAsia="en-AU" w:bidi="en-US"/>
        </w:rPr>
        <w:t xml:space="preserve">rainforest and </w:t>
      </w:r>
      <w:r w:rsidRPr="002938E8">
        <w:rPr>
          <w:lang w:val="en-US" w:eastAsia="en-AU" w:bidi="en-US"/>
        </w:rPr>
        <w:t>forests (</w:t>
      </w:r>
      <w:r w:rsidR="009C2F9F">
        <w:rPr>
          <w:lang w:val="en-US" w:eastAsia="en-AU" w:bidi="en-US"/>
        </w:rPr>
        <w:t>F</w:t>
      </w:r>
      <w:r w:rsidRPr="002938E8">
        <w:rPr>
          <w:lang w:val="en-US" w:eastAsia="en-AU" w:bidi="en-US"/>
        </w:rPr>
        <w:t xml:space="preserve">igure </w:t>
      </w:r>
      <w:r w:rsidR="00BC311A">
        <w:rPr>
          <w:lang w:val="en-US" w:eastAsia="en-AU" w:bidi="en-US"/>
        </w:rPr>
        <w:t>2</w:t>
      </w:r>
      <w:r w:rsidRPr="002938E8">
        <w:rPr>
          <w:lang w:val="en-US" w:eastAsia="en-AU" w:bidi="en-US"/>
        </w:rPr>
        <w:t>.</w:t>
      </w:r>
      <w:r w:rsidR="006B54FC">
        <w:rPr>
          <w:lang w:val="en-US" w:eastAsia="en-AU" w:bidi="en-US"/>
        </w:rPr>
        <w:t>3</w:t>
      </w:r>
      <w:r w:rsidR="00841ACB">
        <w:rPr>
          <w:lang w:val="en-US" w:eastAsia="en-AU" w:bidi="en-US"/>
        </w:rPr>
        <w:t>.</w:t>
      </w:r>
      <w:r w:rsidR="00C558A3">
        <w:rPr>
          <w:lang w:val="en-US" w:eastAsia="en-AU" w:bidi="en-US"/>
        </w:rPr>
        <w:t>5</w:t>
      </w:r>
      <w:r>
        <w:rPr>
          <w:lang w:val="en-US" w:eastAsia="en-AU" w:bidi="en-US"/>
        </w:rPr>
        <w:t xml:space="preserve">, </w:t>
      </w:r>
      <w:r w:rsidR="00DD3B0A">
        <w:rPr>
          <w:lang w:val="en-US" w:eastAsia="en-AU" w:bidi="en-US"/>
        </w:rPr>
        <w:t>Table 2.3.1</w:t>
      </w:r>
      <w:r>
        <w:rPr>
          <w:lang w:val="en-US" w:eastAsia="en-AU" w:bidi="en-US"/>
        </w:rPr>
        <w:t>)</w:t>
      </w:r>
      <w:r w:rsidR="00EF57FB">
        <w:rPr>
          <w:lang w:val="en-US" w:eastAsia="en-AU" w:bidi="en-US"/>
        </w:rPr>
        <w:t>.</w:t>
      </w:r>
      <w:r w:rsidRPr="002938E8">
        <w:rPr>
          <w:lang w:val="en-US" w:eastAsia="en-AU" w:bidi="en-US"/>
        </w:rPr>
        <w:t xml:space="preserve"> Since European </w:t>
      </w:r>
      <w:r w:rsidR="00EF57FB">
        <w:rPr>
          <w:lang w:val="en-US" w:eastAsia="en-AU" w:bidi="en-US"/>
        </w:rPr>
        <w:t>settlement</w:t>
      </w:r>
      <w:r w:rsidR="006B54FC">
        <w:rPr>
          <w:lang w:val="en-US" w:eastAsia="en-AU" w:bidi="en-US"/>
        </w:rPr>
        <w:t xml:space="preserve"> (post-clear)</w:t>
      </w:r>
      <w:r w:rsidR="00EF57FB">
        <w:rPr>
          <w:lang w:val="en-US" w:eastAsia="en-AU" w:bidi="en-US"/>
        </w:rPr>
        <w:t>,</w:t>
      </w:r>
      <w:r w:rsidRPr="002938E8">
        <w:rPr>
          <w:lang w:val="en-US" w:eastAsia="en-AU" w:bidi="en-US"/>
        </w:rPr>
        <w:t xml:space="preserve"> these forested areas </w:t>
      </w:r>
      <w:r w:rsidR="00EF57FB">
        <w:rPr>
          <w:lang w:val="en-US" w:eastAsia="en-AU" w:bidi="en-US"/>
        </w:rPr>
        <w:t>have been</w:t>
      </w:r>
      <w:r>
        <w:rPr>
          <w:lang w:val="en-US" w:eastAsia="en-AU" w:bidi="en-US"/>
        </w:rPr>
        <w:t xml:space="preserve"> </w:t>
      </w:r>
      <w:r w:rsidRPr="002938E8">
        <w:rPr>
          <w:lang w:val="en-US" w:eastAsia="en-AU" w:bidi="en-US"/>
        </w:rPr>
        <w:t>cleared for intensive agriculture (</w:t>
      </w:r>
      <w:r w:rsidR="009C2F9F">
        <w:rPr>
          <w:lang w:val="en-US" w:eastAsia="en-AU" w:bidi="en-US"/>
        </w:rPr>
        <w:t>F</w:t>
      </w:r>
      <w:r w:rsidRPr="002938E8">
        <w:rPr>
          <w:lang w:val="en-US" w:eastAsia="en-AU" w:bidi="en-US"/>
        </w:rPr>
        <w:t xml:space="preserve">igure </w:t>
      </w:r>
      <w:r w:rsidR="00BC311A">
        <w:rPr>
          <w:lang w:val="en-US" w:eastAsia="en-AU" w:bidi="en-US"/>
        </w:rPr>
        <w:t>2</w:t>
      </w:r>
      <w:r w:rsidRPr="002938E8">
        <w:rPr>
          <w:lang w:val="en-US" w:eastAsia="en-AU" w:bidi="en-US"/>
        </w:rPr>
        <w:t>.</w:t>
      </w:r>
      <w:r w:rsidR="006B54FC">
        <w:rPr>
          <w:lang w:val="en-US" w:eastAsia="en-AU" w:bidi="en-US"/>
        </w:rPr>
        <w:t>3</w:t>
      </w:r>
      <w:r w:rsidR="00841ACB">
        <w:rPr>
          <w:lang w:val="en-US" w:eastAsia="en-AU" w:bidi="en-US"/>
        </w:rPr>
        <w:t>.</w:t>
      </w:r>
      <w:r w:rsidR="00C558A3">
        <w:rPr>
          <w:lang w:val="en-US" w:eastAsia="en-AU" w:bidi="en-US"/>
        </w:rPr>
        <w:t>6</w:t>
      </w:r>
      <w:r w:rsidR="007C33BE">
        <w:rPr>
          <w:lang w:val="en-US" w:eastAsia="en-AU" w:bidi="en-US"/>
        </w:rPr>
        <w:t>)</w:t>
      </w:r>
      <w:r w:rsidR="00126D91">
        <w:rPr>
          <w:lang w:val="en-US" w:eastAsia="en-AU" w:bidi="en-US"/>
        </w:rPr>
        <w:t xml:space="preserve"> and to accommodate the growth of the </w:t>
      </w:r>
      <w:r w:rsidR="00E26A26">
        <w:rPr>
          <w:lang w:val="en-US" w:eastAsia="en-AU" w:bidi="en-US"/>
        </w:rPr>
        <w:t>c</w:t>
      </w:r>
      <w:r w:rsidR="00126D91">
        <w:rPr>
          <w:lang w:val="en-US" w:eastAsia="en-AU" w:bidi="en-US"/>
        </w:rPr>
        <w:t>ity of Cairns</w:t>
      </w:r>
      <w:r w:rsidR="005E1FFB">
        <w:rPr>
          <w:lang w:val="en-US" w:eastAsia="en-AU" w:bidi="en-US"/>
        </w:rPr>
        <w:t xml:space="preserve"> at the very northern end of the basin</w:t>
      </w:r>
      <w:r w:rsidR="007C33BE">
        <w:rPr>
          <w:lang w:val="en-US" w:eastAsia="en-AU" w:bidi="en-US"/>
        </w:rPr>
        <w:t>.</w:t>
      </w:r>
    </w:p>
    <w:p w:rsidR="002938E8" w:rsidRPr="002938E8" w:rsidRDefault="002938E8" w:rsidP="00E11EDB">
      <w:pPr>
        <w:rPr>
          <w:lang w:val="en-US" w:eastAsia="en-AU" w:bidi="en-US"/>
        </w:rPr>
      </w:pPr>
    </w:p>
    <w:p w:rsidR="0063508A" w:rsidRDefault="00384B3F" w:rsidP="00E11EDB">
      <w:pPr>
        <w:pStyle w:val="Caption"/>
        <w:rPr>
          <w:noProof/>
          <w:lang w:val="en-AU" w:bidi="ar-SA"/>
        </w:rPr>
      </w:pPr>
      <w:r>
        <w:rPr>
          <w:noProof/>
          <w:lang w:val="en-AU" w:bidi="ar-SA"/>
        </w:rPr>
        <w:drawing>
          <wp:inline distT="0" distB="0" distL="0" distR="0" wp14:anchorId="11F29A39" wp14:editId="23132E89">
            <wp:extent cx="11630025" cy="8221944"/>
            <wp:effectExtent l="0" t="0" r="0" b="8255"/>
            <wp:docPr id="41" name="Picture 41" descr="A map showing the pre-clear coastal ecosystem assemblages in the Mulgrave-Russell basin. The coloured sections depict the following areas:  forests, forest floodplain, grass and sedgelands, heath and shrublands, estuaries, rainforests, freshwater wetlands and woodlands." title="Mulgrave-Russell Basin pre-clearcoastal ecosystems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i11_CoastalEcosystemsPreClear_Mulgrave.jpg"/>
                    <pic:cNvPicPr/>
                  </pic:nvPicPr>
                  <pic:blipFill>
                    <a:blip r:embed="rId29" cstate="screen">
                      <a:extLst>
                        <a:ext uri="{28A0092B-C50C-407E-A947-70E740481C1C}">
                          <a14:useLocalDpi xmlns:a14="http://schemas.microsoft.com/office/drawing/2010/main"/>
                        </a:ext>
                      </a:extLst>
                    </a:blip>
                    <a:stretch>
                      <a:fillRect/>
                    </a:stretch>
                  </pic:blipFill>
                  <pic:spPr>
                    <a:xfrm>
                      <a:off x="0" y="0"/>
                      <a:ext cx="11630107" cy="8222002"/>
                    </a:xfrm>
                    <a:prstGeom prst="rect">
                      <a:avLst/>
                    </a:prstGeom>
                  </pic:spPr>
                </pic:pic>
              </a:graphicData>
            </a:graphic>
          </wp:inline>
        </w:drawing>
      </w:r>
    </w:p>
    <w:p w:rsidR="00BB0478" w:rsidRPr="00C77345" w:rsidRDefault="00E40EB6" w:rsidP="006372BB">
      <w:pPr>
        <w:pStyle w:val="Caption"/>
      </w:pPr>
      <w:r w:rsidRPr="00C77345">
        <w:rPr>
          <w:noProof/>
        </w:rPr>
        <w:t xml:space="preserve">Figure </w:t>
      </w:r>
      <w:r w:rsidR="00BC311A" w:rsidRPr="00C77345">
        <w:rPr>
          <w:noProof/>
        </w:rPr>
        <w:t>2</w:t>
      </w:r>
      <w:r w:rsidRPr="00C77345">
        <w:rPr>
          <w:noProof/>
        </w:rPr>
        <w:t>.</w:t>
      </w:r>
      <w:r w:rsidR="006B54FC" w:rsidRPr="00C77345">
        <w:rPr>
          <w:noProof/>
        </w:rPr>
        <w:t>3</w:t>
      </w:r>
      <w:r w:rsidR="002938E8" w:rsidRPr="00C77345">
        <w:rPr>
          <w:noProof/>
        </w:rPr>
        <w:t>.</w:t>
      </w:r>
      <w:r w:rsidR="00C558A3" w:rsidRPr="00C77345">
        <w:rPr>
          <w:noProof/>
        </w:rPr>
        <w:t>5</w:t>
      </w:r>
      <w:r w:rsidR="00E26A26" w:rsidRPr="00C77345">
        <w:rPr>
          <w:noProof/>
        </w:rPr>
        <w:t>:</w:t>
      </w:r>
      <w:r w:rsidRPr="00C77345">
        <w:rPr>
          <w:noProof/>
        </w:rPr>
        <w:t xml:space="preserve"> </w:t>
      </w:r>
      <w:r w:rsidR="00E26A26" w:rsidRPr="00C77345">
        <w:rPr>
          <w:noProof/>
        </w:rPr>
        <w:t>This m</w:t>
      </w:r>
      <w:r w:rsidRPr="00C77345">
        <w:rPr>
          <w:noProof/>
        </w:rPr>
        <w:t>ap show</w:t>
      </w:r>
      <w:r w:rsidR="00E26A26" w:rsidRPr="00C77345">
        <w:rPr>
          <w:noProof/>
        </w:rPr>
        <w:t>s</w:t>
      </w:r>
      <w:r w:rsidRPr="00C77345">
        <w:rPr>
          <w:noProof/>
        </w:rPr>
        <w:t xml:space="preserve"> the pre-clear coastal ecosystem assemblages in the </w:t>
      </w:r>
      <w:r w:rsidR="006A7D34" w:rsidRPr="00C77345">
        <w:rPr>
          <w:noProof/>
        </w:rPr>
        <w:t>Mulgrave-Russell</w:t>
      </w:r>
      <w:r w:rsidRPr="00C77345">
        <w:rPr>
          <w:noProof/>
        </w:rPr>
        <w:t xml:space="preserve"> basin</w:t>
      </w:r>
      <w:r w:rsidR="00BB0478" w:rsidRPr="00C77345">
        <w:br w:type="page"/>
      </w:r>
    </w:p>
    <w:p w:rsidR="00BB0478" w:rsidRDefault="00384B3F" w:rsidP="00BB0478">
      <w:pPr>
        <w:pStyle w:val="Caption"/>
        <w:rPr>
          <w:noProof/>
        </w:rPr>
      </w:pPr>
      <w:r>
        <w:rPr>
          <w:noProof/>
          <w:lang w:val="en-AU" w:bidi="ar-SA"/>
        </w:rPr>
        <w:lastRenderedPageBreak/>
        <w:drawing>
          <wp:inline distT="0" distB="0" distL="0" distR="0" wp14:anchorId="31ED0F98" wp14:editId="6E7BFB2E">
            <wp:extent cx="12068175" cy="8531698"/>
            <wp:effectExtent l="0" t="0" r="0" b="3175"/>
            <wp:docPr id="46" name="Picture 46" descr="A map showing the post-clear coastal ecosystem assemblages in the Mulgrave-Russell basin (derived from 2009 Queensland government Regional Ecosystem data). The coloured sections depict the following areas:  forests, forest floodplain, grass and sedgelands, heath and shrublands, estuaries, rainforests, freshwater wetlands, woodlands and non-remnant." title="Mulgrave-Russell Basin 2009 Coastal Ecosyste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k11_CoastalEcosystems2009_Mulgrave.jpg"/>
                    <pic:cNvPicPr/>
                  </pic:nvPicPr>
                  <pic:blipFill>
                    <a:blip r:embed="rId30" cstate="screen">
                      <a:extLst>
                        <a:ext uri="{28A0092B-C50C-407E-A947-70E740481C1C}">
                          <a14:useLocalDpi xmlns:a14="http://schemas.microsoft.com/office/drawing/2010/main"/>
                        </a:ext>
                      </a:extLst>
                    </a:blip>
                    <a:stretch>
                      <a:fillRect/>
                    </a:stretch>
                  </pic:blipFill>
                  <pic:spPr>
                    <a:xfrm>
                      <a:off x="0" y="0"/>
                      <a:ext cx="12082070" cy="8541521"/>
                    </a:xfrm>
                    <a:prstGeom prst="rect">
                      <a:avLst/>
                    </a:prstGeom>
                  </pic:spPr>
                </pic:pic>
              </a:graphicData>
            </a:graphic>
          </wp:inline>
        </w:drawing>
      </w:r>
    </w:p>
    <w:p w:rsidR="00332897" w:rsidRPr="00C77345" w:rsidRDefault="00BB0478" w:rsidP="00BB0478">
      <w:pPr>
        <w:pStyle w:val="Caption"/>
        <w:rPr>
          <w:noProof/>
        </w:rPr>
      </w:pPr>
      <w:r w:rsidRPr="00C77345">
        <w:rPr>
          <w:noProof/>
        </w:rPr>
        <w:t>Figure 2.</w:t>
      </w:r>
      <w:r w:rsidR="006B54FC" w:rsidRPr="00C77345">
        <w:rPr>
          <w:noProof/>
        </w:rPr>
        <w:t>3.</w:t>
      </w:r>
      <w:r w:rsidR="00C558A3" w:rsidRPr="00C77345">
        <w:rPr>
          <w:noProof/>
        </w:rPr>
        <w:t>6</w:t>
      </w:r>
      <w:r w:rsidR="00E26A26" w:rsidRPr="00C77345">
        <w:rPr>
          <w:noProof/>
        </w:rPr>
        <w:t>:</w:t>
      </w:r>
      <w:r w:rsidRPr="00C77345">
        <w:rPr>
          <w:noProof/>
        </w:rPr>
        <w:t xml:space="preserve"> </w:t>
      </w:r>
      <w:r w:rsidR="00E26A26" w:rsidRPr="00C77345">
        <w:rPr>
          <w:noProof/>
        </w:rPr>
        <w:t>This m</w:t>
      </w:r>
      <w:r w:rsidRPr="00C77345">
        <w:rPr>
          <w:noProof/>
        </w:rPr>
        <w:t>ap show</w:t>
      </w:r>
      <w:r w:rsidR="00E26A26" w:rsidRPr="00C77345">
        <w:rPr>
          <w:noProof/>
        </w:rPr>
        <w:t>s</w:t>
      </w:r>
      <w:r w:rsidRPr="00C77345">
        <w:rPr>
          <w:noProof/>
        </w:rPr>
        <w:t xml:space="preserve"> the post-clear coastal ecosystem assemblages in the Mulgrave-Russell basin (derived from 2009 Queensland government Regional Ecosystem data)</w:t>
      </w:r>
    </w:p>
    <w:p w:rsidR="005A4664" w:rsidRPr="00C77345" w:rsidRDefault="005A4664" w:rsidP="00E11EDB">
      <w:pPr>
        <w:rPr>
          <w:color w:val="365F91" w:themeColor="accent1" w:themeShade="BF"/>
          <w:lang w:val="en-US" w:eastAsia="en-AU" w:bidi="en-US"/>
        </w:rPr>
        <w:sectPr w:rsidR="005A4664" w:rsidRPr="00C77345" w:rsidSect="0040272B">
          <w:pgSz w:w="23814" w:h="16839" w:orient="landscape" w:code="8"/>
          <w:pgMar w:top="1440" w:right="1440" w:bottom="1440" w:left="1440" w:header="709" w:footer="709" w:gutter="0"/>
          <w:cols w:space="708"/>
          <w:docGrid w:linePitch="360"/>
        </w:sectPr>
      </w:pPr>
    </w:p>
    <w:p w:rsidR="002938E8" w:rsidRPr="002938E8" w:rsidRDefault="00ED1854" w:rsidP="00E11EDB">
      <w:pPr>
        <w:rPr>
          <w:lang w:val="en-US" w:eastAsia="en-AU" w:bidi="en-US"/>
        </w:rPr>
      </w:pPr>
      <w:r>
        <w:rPr>
          <w:lang w:val="en-US" w:eastAsia="en-AU" w:bidi="en-US"/>
        </w:rPr>
        <w:lastRenderedPageBreak/>
        <w:t>C</w:t>
      </w:r>
      <w:r w:rsidR="002938E8" w:rsidRPr="002938E8">
        <w:rPr>
          <w:lang w:val="en-US" w:eastAsia="en-AU" w:bidi="en-US"/>
        </w:rPr>
        <w:t>hanges to coastal ecosystems (</w:t>
      </w:r>
      <w:r w:rsidR="00DD3B0A">
        <w:rPr>
          <w:lang w:val="en-US" w:eastAsia="en-AU" w:bidi="en-US"/>
        </w:rPr>
        <w:t>Table 2.3.1</w:t>
      </w:r>
      <w:r w:rsidR="002938E8" w:rsidRPr="002938E8">
        <w:rPr>
          <w:lang w:val="en-US" w:eastAsia="en-AU" w:bidi="en-US"/>
        </w:rPr>
        <w:t xml:space="preserve">) show that the greatest proportion of </w:t>
      </w:r>
      <w:r w:rsidR="00E26A26">
        <w:rPr>
          <w:lang w:val="en-US" w:eastAsia="en-AU" w:bidi="en-US"/>
        </w:rPr>
        <w:t>modification to</w:t>
      </w:r>
      <w:r w:rsidR="002938E8" w:rsidRPr="002938E8">
        <w:rPr>
          <w:lang w:val="en-US" w:eastAsia="en-AU" w:bidi="en-US"/>
        </w:rPr>
        <w:t xml:space="preserve"> terrestrial biodiversity ha</w:t>
      </w:r>
      <w:r w:rsidR="00E26A26">
        <w:rPr>
          <w:lang w:val="en-US" w:eastAsia="en-AU" w:bidi="en-US"/>
        </w:rPr>
        <w:t>s</w:t>
      </w:r>
      <w:r w:rsidR="002938E8" w:rsidRPr="002938E8">
        <w:rPr>
          <w:lang w:val="en-US" w:eastAsia="en-AU" w:bidi="en-US"/>
        </w:rPr>
        <w:t xml:space="preserve"> occurred to </w:t>
      </w:r>
      <w:r w:rsidR="002938E8">
        <w:rPr>
          <w:lang w:val="en-US" w:eastAsia="en-AU" w:bidi="en-US"/>
        </w:rPr>
        <w:t>freshwater wetlands</w:t>
      </w:r>
      <w:r w:rsidR="002938E8" w:rsidRPr="002938E8">
        <w:rPr>
          <w:lang w:val="en-US" w:eastAsia="en-AU" w:bidi="en-US"/>
        </w:rPr>
        <w:t xml:space="preserve"> (loss of </w:t>
      </w:r>
      <w:r w:rsidR="002938E8">
        <w:rPr>
          <w:lang w:val="en-US" w:eastAsia="en-AU" w:bidi="en-US"/>
        </w:rPr>
        <w:t>47</w:t>
      </w:r>
      <w:r w:rsidR="002938E8" w:rsidRPr="002938E8">
        <w:rPr>
          <w:lang w:val="en-US" w:eastAsia="en-AU" w:bidi="en-US"/>
        </w:rPr>
        <w:t xml:space="preserve"> per cent), </w:t>
      </w:r>
      <w:r w:rsidR="002938E8">
        <w:rPr>
          <w:lang w:val="en-US" w:eastAsia="en-AU" w:bidi="en-US"/>
        </w:rPr>
        <w:t>woodland</w:t>
      </w:r>
      <w:r w:rsidR="002938E8" w:rsidRPr="002938E8">
        <w:rPr>
          <w:lang w:val="en-US" w:eastAsia="en-AU" w:bidi="en-US"/>
        </w:rPr>
        <w:t xml:space="preserve">s (loss of </w:t>
      </w:r>
      <w:r w:rsidR="002938E8">
        <w:rPr>
          <w:lang w:val="en-US" w:eastAsia="en-AU" w:bidi="en-US"/>
        </w:rPr>
        <w:t>3</w:t>
      </w:r>
      <w:r w:rsidR="009C2F9F">
        <w:rPr>
          <w:lang w:val="en-US" w:eastAsia="en-AU" w:bidi="en-US"/>
        </w:rPr>
        <w:t>7</w:t>
      </w:r>
      <w:r w:rsidR="002938E8" w:rsidRPr="002938E8">
        <w:rPr>
          <w:lang w:val="en-US" w:eastAsia="en-AU" w:bidi="en-US"/>
        </w:rPr>
        <w:t xml:space="preserve"> per cent) and forests (loss of </w:t>
      </w:r>
      <w:r w:rsidR="002938E8">
        <w:rPr>
          <w:lang w:val="en-US" w:eastAsia="en-AU" w:bidi="en-US"/>
        </w:rPr>
        <w:t>3</w:t>
      </w:r>
      <w:r w:rsidR="009C2F9F">
        <w:rPr>
          <w:lang w:val="en-US" w:eastAsia="en-AU" w:bidi="en-US"/>
        </w:rPr>
        <w:t>6</w:t>
      </w:r>
      <w:r w:rsidR="002938E8" w:rsidRPr="002938E8">
        <w:rPr>
          <w:lang w:val="en-US" w:eastAsia="en-AU" w:bidi="en-US"/>
        </w:rPr>
        <w:t xml:space="preserve"> per cent).</w:t>
      </w:r>
      <w:r w:rsidR="002938E8">
        <w:rPr>
          <w:lang w:val="en-US" w:eastAsia="en-AU" w:bidi="en-US"/>
        </w:rPr>
        <w:t xml:space="preserve"> Rainforests have had the greatest area of loss (33</w:t>
      </w:r>
      <w:r w:rsidR="00583A8E">
        <w:rPr>
          <w:lang w:val="en-US" w:eastAsia="en-AU" w:bidi="en-US"/>
        </w:rPr>
        <w:t>,</w:t>
      </w:r>
      <w:r w:rsidR="002938E8">
        <w:rPr>
          <w:lang w:val="en-US" w:eastAsia="en-AU" w:bidi="en-US"/>
        </w:rPr>
        <w:t>4</w:t>
      </w:r>
      <w:r w:rsidR="00583A8E">
        <w:rPr>
          <w:lang w:val="en-US" w:eastAsia="en-AU" w:bidi="en-US"/>
        </w:rPr>
        <w:t>02 hectares</w:t>
      </w:r>
      <w:r w:rsidR="002938E8">
        <w:rPr>
          <w:lang w:val="en-US" w:eastAsia="en-AU" w:bidi="en-US"/>
        </w:rPr>
        <w:t>).</w:t>
      </w:r>
    </w:p>
    <w:p w:rsidR="000E41F0" w:rsidRPr="00C77345" w:rsidRDefault="00D9181A" w:rsidP="0042383D">
      <w:pPr>
        <w:pStyle w:val="Caption"/>
        <w:rPr>
          <w:rFonts w:asciiTheme="minorHAnsi" w:hAnsiTheme="minorHAnsi" w:cstheme="minorBidi"/>
        </w:rPr>
      </w:pPr>
      <w:r w:rsidRPr="00C77345">
        <w:rPr>
          <w:noProof/>
        </w:rPr>
        <w:t xml:space="preserve">Table </w:t>
      </w:r>
      <w:r w:rsidR="00BC311A" w:rsidRPr="00C77345">
        <w:rPr>
          <w:noProof/>
        </w:rPr>
        <w:t>2</w:t>
      </w:r>
      <w:r w:rsidRPr="00C77345">
        <w:rPr>
          <w:noProof/>
        </w:rPr>
        <w:t>.</w:t>
      </w:r>
      <w:r w:rsidR="0058793C" w:rsidRPr="00C77345">
        <w:rPr>
          <w:noProof/>
        </w:rPr>
        <w:t>3</w:t>
      </w:r>
      <w:r w:rsidR="002938E8" w:rsidRPr="00C77345">
        <w:rPr>
          <w:noProof/>
        </w:rPr>
        <w:t>.</w:t>
      </w:r>
      <w:r w:rsidR="00DD3B0A" w:rsidRPr="00C77345">
        <w:rPr>
          <w:noProof/>
        </w:rPr>
        <w:t>1</w:t>
      </w:r>
      <w:r w:rsidR="00E26A26" w:rsidRPr="00C77345">
        <w:rPr>
          <w:noProof/>
        </w:rPr>
        <w:t>:</w:t>
      </w:r>
      <w:r w:rsidRPr="00C77345">
        <w:rPr>
          <w:noProof/>
        </w:rPr>
        <w:t xml:space="preserve"> Area (</w:t>
      </w:r>
      <w:r w:rsidR="000E41F0" w:rsidRPr="00C77345">
        <w:rPr>
          <w:noProof/>
        </w:rPr>
        <w:t>ha</w:t>
      </w:r>
      <w:r w:rsidRPr="00C77345">
        <w:rPr>
          <w:noProof/>
        </w:rPr>
        <w:t>) of pre-clear and post-clear coastal ecosystems based upon Queensland Government Regional Ecosystem mapping</w:t>
      </w:r>
      <w:r w:rsidR="00704CEF" w:rsidRPr="00C77345">
        <w:rPr>
          <w:noProof/>
        </w:rPr>
        <w:t xml:space="preserve"> 200</w:t>
      </w:r>
      <w:r w:rsidR="000E41F0" w:rsidRPr="00C77345">
        <w:rPr>
          <w:noProof/>
        </w:rPr>
        <w:t>9</w:t>
      </w:r>
      <w:r w:rsidR="000E41F0" w:rsidRPr="007F0C87">
        <w:fldChar w:fldCharType="begin"/>
      </w:r>
      <w:r w:rsidR="000E41F0" w:rsidRPr="00C77345">
        <w:instrText xml:space="preserve"> LINK Excel.Sheet.12 "\\\\UMPARRA\\WaterQuality\\COASTAL_ECOSYSTEMS\\6_Coastal_Ecosystem_data\\Data\\Coastal_Ecosystems\\Report_summaries\\CE_pre_2006_2009_summaries_22052013.xlsx" "WT Landuse change - basin!R17C9:R27C14" \a \f 4 \r </w:instrText>
      </w:r>
      <w:r w:rsidR="0042383D" w:rsidRPr="00C77345">
        <w:instrText xml:space="preserve"> \* MERGEFORMAT </w:instrText>
      </w:r>
      <w:r w:rsidR="000E41F0" w:rsidRPr="007F0C87">
        <w:rPr>
          <w:lang w:val="en-AU" w:eastAsia="en-US" w:bidi="ar-SA"/>
        </w:rPr>
        <w:fldChar w:fldCharType="separate"/>
      </w:r>
    </w:p>
    <w:tbl>
      <w:tblPr>
        <w:tblW w:w="0" w:type="auto"/>
        <w:tblInd w:w="78" w:type="dxa"/>
        <w:tblLayout w:type="fixed"/>
        <w:tblLook w:val="0000" w:firstRow="0" w:lastRow="0" w:firstColumn="0" w:lastColumn="0" w:noHBand="0" w:noVBand="0"/>
      </w:tblPr>
      <w:tblGrid>
        <w:gridCol w:w="1032"/>
        <w:gridCol w:w="3109"/>
        <w:gridCol w:w="1276"/>
        <w:gridCol w:w="992"/>
        <w:gridCol w:w="992"/>
        <w:gridCol w:w="1513"/>
      </w:tblGrid>
      <w:tr w:rsidR="000E41F0" w:rsidRPr="00C558A3" w:rsidTr="00385249">
        <w:trPr>
          <w:trHeight w:val="290"/>
        </w:trPr>
        <w:tc>
          <w:tcPr>
            <w:tcW w:w="1032"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tabs>
                <w:tab w:val="left" w:pos="735"/>
              </w:tabs>
              <w:spacing w:line="240" w:lineRule="auto"/>
              <w:rPr>
                <w:rFonts w:ascii="Calibri" w:hAnsi="Calibri" w:cs="Calibri"/>
                <w:color w:val="000000"/>
                <w:sz w:val="20"/>
                <w:szCs w:val="20"/>
                <w:u w:val="single"/>
              </w:rPr>
            </w:pPr>
          </w:p>
        </w:tc>
        <w:tc>
          <w:tcPr>
            <w:tcW w:w="3109"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spacing w:line="240" w:lineRule="auto"/>
              <w:rPr>
                <w:color w:val="000000"/>
                <w:sz w:val="20"/>
                <w:szCs w:val="20"/>
              </w:rPr>
            </w:pPr>
            <w:r w:rsidRPr="00C558A3">
              <w:rPr>
                <w:color w:val="000000"/>
                <w:sz w:val="20"/>
                <w:szCs w:val="20"/>
              </w:rPr>
              <w:t>Ecosystem</w:t>
            </w:r>
          </w:p>
        </w:tc>
        <w:tc>
          <w:tcPr>
            <w:tcW w:w="1276"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spacing w:line="240" w:lineRule="auto"/>
              <w:rPr>
                <w:color w:val="000000"/>
                <w:sz w:val="20"/>
                <w:szCs w:val="20"/>
              </w:rPr>
            </w:pPr>
            <w:r w:rsidRPr="00C558A3">
              <w:rPr>
                <w:color w:val="000000"/>
                <w:sz w:val="20"/>
                <w:szCs w:val="20"/>
              </w:rPr>
              <w:t>Pre clear</w:t>
            </w:r>
          </w:p>
        </w:tc>
        <w:tc>
          <w:tcPr>
            <w:tcW w:w="992"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spacing w:line="240" w:lineRule="auto"/>
              <w:rPr>
                <w:color w:val="000000"/>
                <w:sz w:val="20"/>
                <w:szCs w:val="20"/>
              </w:rPr>
            </w:pPr>
            <w:r w:rsidRPr="00C558A3">
              <w:rPr>
                <w:color w:val="000000"/>
                <w:sz w:val="20"/>
                <w:szCs w:val="20"/>
              </w:rPr>
              <w:t>2006</w:t>
            </w:r>
          </w:p>
        </w:tc>
        <w:tc>
          <w:tcPr>
            <w:tcW w:w="992"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spacing w:line="240" w:lineRule="auto"/>
              <w:rPr>
                <w:color w:val="000000"/>
                <w:sz w:val="20"/>
                <w:szCs w:val="20"/>
              </w:rPr>
            </w:pPr>
            <w:r w:rsidRPr="00C558A3">
              <w:rPr>
                <w:color w:val="000000"/>
                <w:sz w:val="20"/>
                <w:szCs w:val="20"/>
              </w:rPr>
              <w:t>2009</w:t>
            </w:r>
          </w:p>
        </w:tc>
        <w:tc>
          <w:tcPr>
            <w:tcW w:w="1513" w:type="dxa"/>
            <w:tcBorders>
              <w:top w:val="single" w:sz="4" w:space="0" w:color="auto"/>
              <w:left w:val="single" w:sz="4" w:space="0" w:color="auto"/>
              <w:bottom w:val="single" w:sz="4" w:space="0" w:color="auto"/>
              <w:right w:val="single" w:sz="4" w:space="0" w:color="auto"/>
            </w:tcBorders>
          </w:tcPr>
          <w:p w:rsidR="000E41F0" w:rsidRPr="00C558A3" w:rsidRDefault="000E41F0" w:rsidP="005A214A">
            <w:pPr>
              <w:pStyle w:val="Caption"/>
              <w:spacing w:line="240" w:lineRule="auto"/>
              <w:rPr>
                <w:color w:val="000000"/>
                <w:sz w:val="20"/>
                <w:szCs w:val="20"/>
              </w:rPr>
            </w:pPr>
            <w:r w:rsidRPr="00C558A3">
              <w:rPr>
                <w:color w:val="000000"/>
                <w:sz w:val="20"/>
                <w:szCs w:val="20"/>
              </w:rPr>
              <w:t>% remaining</w:t>
            </w:r>
          </w:p>
        </w:tc>
      </w:tr>
      <w:tr w:rsidR="000E41F0" w:rsidRPr="00C558A3" w:rsidTr="00385249">
        <w:trPr>
          <w:trHeight w:val="113"/>
        </w:trPr>
        <w:tc>
          <w:tcPr>
            <w:tcW w:w="1032" w:type="dxa"/>
            <w:tcBorders>
              <w:top w:val="single" w:sz="4" w:space="0" w:color="auto"/>
              <w:left w:val="single" w:sz="6" w:space="0" w:color="auto"/>
              <w:bottom w:val="single" w:sz="6" w:space="0" w:color="auto"/>
              <w:right w:val="single" w:sz="6" w:space="0" w:color="auto"/>
            </w:tcBorders>
            <w:shd w:val="solid" w:color="003366"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4"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Rainforests</w:t>
            </w:r>
          </w:p>
        </w:tc>
        <w:tc>
          <w:tcPr>
            <w:tcW w:w="1276" w:type="dxa"/>
            <w:tcBorders>
              <w:top w:val="single" w:sz="4"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138,418</w:t>
            </w:r>
          </w:p>
        </w:tc>
        <w:tc>
          <w:tcPr>
            <w:tcW w:w="992" w:type="dxa"/>
            <w:tcBorders>
              <w:top w:val="single" w:sz="4"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105,017</w:t>
            </w:r>
          </w:p>
        </w:tc>
        <w:tc>
          <w:tcPr>
            <w:tcW w:w="992" w:type="dxa"/>
            <w:tcBorders>
              <w:top w:val="single" w:sz="4"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105,016</w:t>
            </w:r>
          </w:p>
        </w:tc>
        <w:tc>
          <w:tcPr>
            <w:tcW w:w="1513" w:type="dxa"/>
            <w:tcBorders>
              <w:top w:val="single" w:sz="4"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76</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339966"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Forests</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38,134</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24,606</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24,588</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64</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808080"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Woodlands</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7,767</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4,908</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4,908</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63</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99CCFF"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Forested floodplain</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610</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599</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599</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98</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FFFF99"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 xml:space="preserve">Grass and </w:t>
            </w:r>
            <w:proofErr w:type="spellStart"/>
            <w:r w:rsidRPr="00C558A3">
              <w:rPr>
                <w:b w:val="0"/>
                <w:color w:val="000000"/>
                <w:sz w:val="20"/>
                <w:szCs w:val="20"/>
              </w:rPr>
              <w:t>sedgelands</w:t>
            </w:r>
            <w:proofErr w:type="spellEnd"/>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377</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FF9900"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 xml:space="preserve">Heath and </w:t>
            </w:r>
            <w:proofErr w:type="spellStart"/>
            <w:r w:rsidRPr="00C558A3">
              <w:rPr>
                <w:b w:val="0"/>
                <w:color w:val="000000"/>
                <w:sz w:val="20"/>
                <w:szCs w:val="20"/>
              </w:rPr>
              <w:t>shrublands</w:t>
            </w:r>
            <w:proofErr w:type="spellEnd"/>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3,654</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3,616</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3,615</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99</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00CCFF"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Freshwater wetlands</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1,854</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984</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984</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53</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FF00FF"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Estuaries</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5,680</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4,672</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4,672</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82</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shd w:val="solid" w:color="FFCC99" w:fill="auto"/>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Non Remnant</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0</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52,219</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52,239</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6539D4" w:rsidP="005A214A">
            <w:pPr>
              <w:pStyle w:val="Caption"/>
              <w:spacing w:line="240" w:lineRule="auto"/>
              <w:jc w:val="right"/>
              <w:rPr>
                <w:b w:val="0"/>
                <w:color w:val="000000"/>
                <w:sz w:val="20"/>
                <w:szCs w:val="20"/>
              </w:rPr>
            </w:pPr>
            <w:r>
              <w:rPr>
                <w:b w:val="0"/>
                <w:color w:val="000000"/>
                <w:sz w:val="20"/>
                <w:szCs w:val="20"/>
              </w:rPr>
              <w:t>N/A</w:t>
            </w:r>
          </w:p>
        </w:tc>
      </w:tr>
      <w:tr w:rsidR="000E41F0" w:rsidRPr="00C558A3" w:rsidTr="00385249">
        <w:trPr>
          <w:trHeight w:val="113"/>
        </w:trPr>
        <w:tc>
          <w:tcPr>
            <w:tcW w:w="1032" w:type="dxa"/>
            <w:tcBorders>
              <w:top w:val="single" w:sz="6" w:space="0" w:color="auto"/>
              <w:left w:val="single" w:sz="6" w:space="0" w:color="auto"/>
              <w:bottom w:val="single" w:sz="6" w:space="0" w:color="auto"/>
              <w:right w:val="single" w:sz="6" w:space="0" w:color="auto"/>
            </w:tcBorders>
          </w:tcPr>
          <w:p w:rsidR="000E41F0" w:rsidRPr="00C558A3" w:rsidRDefault="000E41F0" w:rsidP="005A214A">
            <w:pPr>
              <w:pStyle w:val="Caption"/>
              <w:spacing w:line="240" w:lineRule="auto"/>
              <w:rPr>
                <w:rFonts w:ascii="Calibri" w:hAnsi="Calibri" w:cs="Calibri"/>
                <w:color w:val="000000"/>
                <w:sz w:val="20"/>
                <w:szCs w:val="20"/>
                <w:u w:val="single"/>
              </w:rPr>
            </w:pPr>
          </w:p>
        </w:tc>
        <w:tc>
          <w:tcPr>
            <w:tcW w:w="3109"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rPr>
                <w:b w:val="0"/>
                <w:color w:val="000000"/>
                <w:sz w:val="20"/>
                <w:szCs w:val="20"/>
              </w:rPr>
            </w:pPr>
            <w:r w:rsidRPr="00C558A3">
              <w:rPr>
                <w:b w:val="0"/>
                <w:color w:val="000000"/>
                <w:sz w:val="20"/>
                <w:szCs w:val="20"/>
              </w:rPr>
              <w:t>Not Mapped</w:t>
            </w:r>
          </w:p>
        </w:tc>
        <w:tc>
          <w:tcPr>
            <w:tcW w:w="1276"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1,702</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1,570</w:t>
            </w:r>
          </w:p>
        </w:tc>
        <w:tc>
          <w:tcPr>
            <w:tcW w:w="992" w:type="dxa"/>
            <w:tcBorders>
              <w:top w:val="single" w:sz="6" w:space="0" w:color="auto"/>
              <w:left w:val="single" w:sz="6" w:space="0" w:color="auto"/>
              <w:bottom w:val="single" w:sz="6" w:space="0" w:color="auto"/>
              <w:right w:val="nil"/>
            </w:tcBorders>
            <w:shd w:val="solid" w:color="FFFFFF" w:fill="000000"/>
          </w:tcPr>
          <w:p w:rsidR="000E41F0" w:rsidRPr="00C558A3" w:rsidRDefault="000E41F0" w:rsidP="005A214A">
            <w:pPr>
              <w:pStyle w:val="Caption"/>
              <w:spacing w:line="240" w:lineRule="auto"/>
              <w:jc w:val="right"/>
              <w:rPr>
                <w:b w:val="0"/>
                <w:color w:val="000000"/>
                <w:sz w:val="20"/>
                <w:szCs w:val="20"/>
              </w:rPr>
            </w:pPr>
            <w:r w:rsidRPr="00C558A3">
              <w:rPr>
                <w:b w:val="0"/>
                <w:color w:val="000000"/>
                <w:sz w:val="20"/>
                <w:szCs w:val="20"/>
              </w:rPr>
              <w:t>1,570</w:t>
            </w:r>
          </w:p>
        </w:tc>
        <w:tc>
          <w:tcPr>
            <w:tcW w:w="1513" w:type="dxa"/>
            <w:tcBorders>
              <w:top w:val="single" w:sz="6" w:space="0" w:color="auto"/>
              <w:left w:val="single" w:sz="6" w:space="0" w:color="auto"/>
              <w:bottom w:val="single" w:sz="6" w:space="0" w:color="auto"/>
              <w:right w:val="single" w:sz="6" w:space="0" w:color="auto"/>
            </w:tcBorders>
            <w:shd w:val="solid" w:color="FFFFFF" w:fill="000000"/>
          </w:tcPr>
          <w:p w:rsidR="000E41F0" w:rsidRPr="00C558A3" w:rsidRDefault="006539D4" w:rsidP="005A214A">
            <w:pPr>
              <w:pStyle w:val="Caption"/>
              <w:spacing w:line="240" w:lineRule="auto"/>
              <w:jc w:val="right"/>
              <w:rPr>
                <w:b w:val="0"/>
                <w:color w:val="000000"/>
                <w:sz w:val="20"/>
                <w:szCs w:val="20"/>
              </w:rPr>
            </w:pPr>
            <w:r>
              <w:rPr>
                <w:b w:val="0"/>
                <w:color w:val="000000"/>
                <w:sz w:val="20"/>
                <w:szCs w:val="20"/>
              </w:rPr>
              <w:t>N/A</w:t>
            </w:r>
          </w:p>
        </w:tc>
      </w:tr>
    </w:tbl>
    <w:p w:rsidR="000E41F0" w:rsidRDefault="000E41F0" w:rsidP="0042383D">
      <w:pPr>
        <w:pStyle w:val="Caption"/>
      </w:pPr>
      <w:r w:rsidRPr="007F0C87">
        <w:rPr>
          <w:u w:val="single"/>
        </w:rPr>
        <w:fldChar w:fldCharType="end"/>
      </w:r>
    </w:p>
    <w:p w:rsidR="00303AF3" w:rsidRPr="00405789" w:rsidRDefault="00303AF3" w:rsidP="00634F90">
      <w:pPr>
        <w:pStyle w:val="Heading4"/>
      </w:pPr>
      <w:r w:rsidRPr="00405789">
        <w:t>Coastline and estuarine coastal ecosystems</w:t>
      </w:r>
    </w:p>
    <w:p w:rsidR="00303AF3" w:rsidRPr="00EB522E" w:rsidRDefault="00303AF3" w:rsidP="00303AF3">
      <w:pPr>
        <w:rPr>
          <w:lang w:val="en-US" w:bidi="en-US"/>
        </w:rPr>
      </w:pPr>
      <w:r w:rsidRPr="00EB522E">
        <w:t xml:space="preserve">The extent of estuaries in the </w:t>
      </w:r>
      <w:r>
        <w:t>Mulgrave-Russell</w:t>
      </w:r>
      <w:r w:rsidRPr="00EB522E">
        <w:t xml:space="preserve"> basin ha</w:t>
      </w:r>
      <w:r w:rsidR="00547CFE">
        <w:t>s</w:t>
      </w:r>
      <w:r w:rsidRPr="00EB522E">
        <w:t xml:space="preserve"> declined by 1</w:t>
      </w:r>
      <w:r w:rsidR="00547CFE">
        <w:t>8</w:t>
      </w:r>
      <w:r w:rsidRPr="00EB522E">
        <w:t xml:space="preserve"> per cent according to Queensland Govern</w:t>
      </w:r>
      <w:r w:rsidR="00547CFE">
        <w:t>ment Regional Ecosystem mapping (</w:t>
      </w:r>
      <w:r w:rsidR="00DD3B0A">
        <w:t>Table 2.3.1</w:t>
      </w:r>
      <w:r w:rsidR="00547CFE">
        <w:t>).</w:t>
      </w:r>
      <w:r w:rsidRPr="00EB522E">
        <w:t xml:space="preserve"> There are </w:t>
      </w:r>
      <w:r>
        <w:t>two</w:t>
      </w:r>
      <w:r w:rsidRPr="00EB522E">
        <w:t xml:space="preserve"> estuarine ecosystems in the </w:t>
      </w:r>
      <w:r>
        <w:t>Mulgrave-Russell</w:t>
      </w:r>
      <w:r w:rsidRPr="00EB522E">
        <w:t xml:space="preserve"> basin that experience a tidal range of around </w:t>
      </w:r>
      <w:r>
        <w:t>three</w:t>
      </w:r>
      <w:r w:rsidRPr="00EB522E">
        <w:t xml:space="preserve"> metres</w:t>
      </w:r>
      <w:r w:rsidR="00547CFE">
        <w:t xml:space="preserve"> </w:t>
      </w:r>
      <w:r w:rsidR="00547CFE" w:rsidRPr="00EB522E">
        <w:t>(</w:t>
      </w:r>
      <w:r w:rsidR="00DD3B0A">
        <w:t>Table 2.3.2</w:t>
      </w:r>
      <w:r w:rsidR="00547CFE" w:rsidRPr="00EB522E">
        <w:t>)</w:t>
      </w:r>
      <w:r w:rsidRPr="00EB522E">
        <w:t>.</w:t>
      </w:r>
      <w:r>
        <w:t xml:space="preserve"> These are Trinity Inlet in the north of the Mulgrave-Russell basin and </w:t>
      </w:r>
      <w:proofErr w:type="spellStart"/>
      <w:r>
        <w:t>Mutchero</w:t>
      </w:r>
      <w:proofErr w:type="spellEnd"/>
      <w:r>
        <w:t xml:space="preserve"> Inlet, at the mouth of the Mulgrave and Russell rivers.</w:t>
      </w:r>
    </w:p>
    <w:p w:rsidR="00303AF3" w:rsidRPr="00C77345" w:rsidRDefault="00FD28BD" w:rsidP="00303AF3">
      <w:pPr>
        <w:pStyle w:val="Caption"/>
      </w:pPr>
      <w:r w:rsidRPr="00C77345">
        <w:t>Table 2.3.</w:t>
      </w:r>
      <w:r w:rsidR="00DD3B0A" w:rsidRPr="00C77345">
        <w:t>2</w:t>
      </w:r>
      <w:r w:rsidR="006539D4" w:rsidRPr="00C77345">
        <w:t>:</w:t>
      </w:r>
      <w:r w:rsidR="00303AF3" w:rsidRPr="00C77345">
        <w:t xml:space="preserve"> </w:t>
      </w:r>
      <w:r w:rsidR="00303AF3" w:rsidRPr="00C77345">
        <w:rPr>
          <w:noProof/>
        </w:rPr>
        <w:t>Australian Natural Resource Atlas (ANRA) classification of estuaries for the Mulgrave-Russell basin</w:t>
      </w:r>
    </w:p>
    <w:tbl>
      <w:tblPr>
        <w:tblStyle w:val="MediumShading1-Accent11"/>
        <w:tblW w:w="9181" w:type="dxa"/>
        <w:tblLook w:val="04A0" w:firstRow="1" w:lastRow="0" w:firstColumn="1" w:lastColumn="0" w:noHBand="0" w:noVBand="1"/>
        <w:tblCaption w:val="ANRA classification of Estuaries in the Mulgrave-Russell basin"/>
        <w:tblDescription w:val="A table listing the ANRA classification details for estuaries of the Mulgrave-Rusell basin"/>
      </w:tblPr>
      <w:tblGrid>
        <w:gridCol w:w="2235"/>
        <w:gridCol w:w="2126"/>
        <w:gridCol w:w="2410"/>
        <w:gridCol w:w="2410"/>
      </w:tblGrid>
      <w:tr w:rsidR="00303AF3" w:rsidRPr="00C558A3"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35" w:type="dxa"/>
          </w:tcPr>
          <w:p w:rsidR="00303AF3" w:rsidRPr="00C558A3" w:rsidRDefault="00303AF3" w:rsidP="00D3199E">
            <w:pPr>
              <w:rPr>
                <w:sz w:val="20"/>
                <w:szCs w:val="20"/>
              </w:rPr>
            </w:pPr>
            <w:r w:rsidRPr="00C558A3">
              <w:rPr>
                <w:sz w:val="20"/>
                <w:szCs w:val="20"/>
              </w:rPr>
              <w:t>Name of estuary</w:t>
            </w:r>
          </w:p>
        </w:tc>
        <w:tc>
          <w:tcPr>
            <w:tcW w:w="2126" w:type="dxa"/>
          </w:tcPr>
          <w:p w:rsidR="00303AF3" w:rsidRPr="00C558A3" w:rsidRDefault="00303AF3" w:rsidP="00D3199E">
            <w:pPr>
              <w:cnfStyle w:val="100000000000" w:firstRow="1" w:lastRow="0" w:firstColumn="0" w:lastColumn="0" w:oddVBand="0" w:evenVBand="0" w:oddHBand="0" w:evenHBand="0" w:firstRowFirstColumn="0" w:firstRowLastColumn="0" w:lastRowFirstColumn="0" w:lastRowLastColumn="0"/>
              <w:rPr>
                <w:sz w:val="20"/>
                <w:szCs w:val="20"/>
              </w:rPr>
            </w:pPr>
            <w:r w:rsidRPr="00C558A3">
              <w:rPr>
                <w:sz w:val="20"/>
                <w:szCs w:val="20"/>
              </w:rPr>
              <w:t>Class</w:t>
            </w:r>
          </w:p>
        </w:tc>
        <w:tc>
          <w:tcPr>
            <w:tcW w:w="2410" w:type="dxa"/>
          </w:tcPr>
          <w:p w:rsidR="00303AF3" w:rsidRPr="00C558A3" w:rsidRDefault="00303AF3" w:rsidP="00D3199E">
            <w:pPr>
              <w:cnfStyle w:val="100000000000" w:firstRow="1" w:lastRow="0" w:firstColumn="0" w:lastColumn="0" w:oddVBand="0" w:evenVBand="0" w:oddHBand="0" w:evenHBand="0" w:firstRowFirstColumn="0" w:firstRowLastColumn="0" w:lastRowFirstColumn="0" w:lastRowLastColumn="0"/>
              <w:rPr>
                <w:sz w:val="20"/>
                <w:szCs w:val="20"/>
              </w:rPr>
            </w:pPr>
            <w:r w:rsidRPr="00C558A3">
              <w:rPr>
                <w:sz w:val="20"/>
                <w:szCs w:val="20"/>
              </w:rPr>
              <w:t>Sub-class</w:t>
            </w:r>
          </w:p>
        </w:tc>
        <w:tc>
          <w:tcPr>
            <w:tcW w:w="2410" w:type="dxa"/>
          </w:tcPr>
          <w:p w:rsidR="00303AF3" w:rsidRPr="00C558A3" w:rsidRDefault="00303AF3" w:rsidP="00D3199E">
            <w:pPr>
              <w:cnfStyle w:val="100000000000" w:firstRow="1" w:lastRow="0" w:firstColumn="0" w:lastColumn="0" w:oddVBand="0" w:evenVBand="0" w:oddHBand="0" w:evenHBand="0" w:firstRowFirstColumn="0" w:firstRowLastColumn="0" w:lastRowFirstColumn="0" w:lastRowLastColumn="0"/>
              <w:rPr>
                <w:sz w:val="20"/>
                <w:szCs w:val="20"/>
              </w:rPr>
            </w:pPr>
            <w:r w:rsidRPr="00C558A3">
              <w:rPr>
                <w:sz w:val="20"/>
                <w:szCs w:val="20"/>
              </w:rPr>
              <w:t>Condition</w:t>
            </w:r>
          </w:p>
        </w:tc>
      </w:tr>
      <w:tr w:rsidR="00303AF3" w:rsidRPr="00C558A3"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5" w:type="dxa"/>
          </w:tcPr>
          <w:p w:rsidR="00303AF3" w:rsidRPr="00C558A3" w:rsidRDefault="00303AF3" w:rsidP="00D3199E">
            <w:pPr>
              <w:rPr>
                <w:rFonts w:eastAsia="Times New Roman"/>
                <w:sz w:val="20"/>
                <w:szCs w:val="20"/>
              </w:rPr>
            </w:pPr>
            <w:r w:rsidRPr="00C558A3">
              <w:rPr>
                <w:rFonts w:eastAsia="Times New Roman"/>
                <w:sz w:val="20"/>
                <w:szCs w:val="20"/>
              </w:rPr>
              <w:t>Trinity Inlet</w:t>
            </w:r>
          </w:p>
        </w:tc>
        <w:tc>
          <w:tcPr>
            <w:tcW w:w="2126" w:type="dxa"/>
          </w:tcPr>
          <w:p w:rsidR="00303AF3" w:rsidRPr="00C558A3" w:rsidRDefault="00303AF3" w:rsidP="00D3199E">
            <w:pPr>
              <w:cnfStyle w:val="000000100000" w:firstRow="0" w:lastRow="0" w:firstColumn="0" w:lastColumn="0" w:oddVBand="0" w:evenVBand="0" w:oddHBand="1" w:evenHBand="0" w:firstRowFirstColumn="0" w:firstRowLastColumn="0" w:lastRowFirstColumn="0" w:lastRowLastColumn="0"/>
              <w:rPr>
                <w:rFonts w:eastAsia="Times New Roman"/>
                <w:sz w:val="20"/>
                <w:szCs w:val="20"/>
              </w:rPr>
            </w:pPr>
            <w:r w:rsidRPr="00C558A3">
              <w:rPr>
                <w:rFonts w:eastAsia="Times New Roman"/>
                <w:sz w:val="20"/>
                <w:szCs w:val="20"/>
              </w:rPr>
              <w:t>Tide dominated</w:t>
            </w:r>
          </w:p>
        </w:tc>
        <w:tc>
          <w:tcPr>
            <w:tcW w:w="2410" w:type="dxa"/>
          </w:tcPr>
          <w:p w:rsidR="00303AF3" w:rsidRPr="00C558A3" w:rsidRDefault="00303AF3" w:rsidP="00D3199E">
            <w:pPr>
              <w:cnfStyle w:val="000000100000" w:firstRow="0" w:lastRow="0" w:firstColumn="0" w:lastColumn="0" w:oddVBand="0" w:evenVBand="0" w:oddHBand="1" w:evenHBand="0" w:firstRowFirstColumn="0" w:firstRowLastColumn="0" w:lastRowFirstColumn="0" w:lastRowLastColumn="0"/>
              <w:rPr>
                <w:rFonts w:eastAsia="Times New Roman"/>
                <w:sz w:val="20"/>
                <w:szCs w:val="20"/>
              </w:rPr>
            </w:pPr>
            <w:r w:rsidRPr="00C558A3">
              <w:rPr>
                <w:rFonts w:eastAsia="Times New Roman"/>
                <w:sz w:val="20"/>
                <w:szCs w:val="20"/>
              </w:rPr>
              <w:t>Tidal flat/creek</w:t>
            </w:r>
          </w:p>
        </w:tc>
        <w:tc>
          <w:tcPr>
            <w:tcW w:w="2410" w:type="dxa"/>
          </w:tcPr>
          <w:p w:rsidR="00303AF3" w:rsidRPr="00C558A3" w:rsidRDefault="00303AF3" w:rsidP="00D3199E">
            <w:pPr>
              <w:cnfStyle w:val="000000100000" w:firstRow="0" w:lastRow="0" w:firstColumn="0" w:lastColumn="0" w:oddVBand="0" w:evenVBand="0" w:oddHBand="1" w:evenHBand="0" w:firstRowFirstColumn="0" w:firstRowLastColumn="0" w:lastRowFirstColumn="0" w:lastRowLastColumn="0"/>
              <w:rPr>
                <w:rFonts w:eastAsia="Times New Roman"/>
                <w:sz w:val="20"/>
                <w:szCs w:val="20"/>
              </w:rPr>
            </w:pPr>
            <w:r w:rsidRPr="00C558A3">
              <w:rPr>
                <w:rFonts w:eastAsia="Times New Roman"/>
                <w:sz w:val="20"/>
                <w:szCs w:val="20"/>
              </w:rPr>
              <w:t>Modified</w:t>
            </w:r>
          </w:p>
        </w:tc>
      </w:tr>
      <w:tr w:rsidR="00303AF3" w:rsidRPr="00C558A3" w:rsidTr="00D319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5" w:type="dxa"/>
          </w:tcPr>
          <w:p w:rsidR="00303AF3" w:rsidRPr="00C558A3" w:rsidRDefault="00303AF3" w:rsidP="00D3199E">
            <w:pPr>
              <w:rPr>
                <w:rFonts w:eastAsia="Times New Roman"/>
                <w:sz w:val="20"/>
                <w:szCs w:val="20"/>
              </w:rPr>
            </w:pPr>
            <w:proofErr w:type="spellStart"/>
            <w:r w:rsidRPr="00C558A3">
              <w:rPr>
                <w:rFonts w:eastAsia="Times New Roman"/>
                <w:sz w:val="20"/>
                <w:szCs w:val="20"/>
              </w:rPr>
              <w:t>Mutchero</w:t>
            </w:r>
            <w:proofErr w:type="spellEnd"/>
            <w:r w:rsidRPr="00C558A3">
              <w:rPr>
                <w:rFonts w:eastAsia="Times New Roman"/>
                <w:sz w:val="20"/>
                <w:szCs w:val="20"/>
              </w:rPr>
              <w:t xml:space="preserve"> Inlet/Mulgrave</w:t>
            </w:r>
          </w:p>
        </w:tc>
        <w:tc>
          <w:tcPr>
            <w:tcW w:w="2126" w:type="dxa"/>
          </w:tcPr>
          <w:p w:rsidR="00303AF3" w:rsidRPr="00C558A3" w:rsidRDefault="00303AF3" w:rsidP="00D3199E">
            <w:pPr>
              <w:cnfStyle w:val="000000010000" w:firstRow="0" w:lastRow="0" w:firstColumn="0" w:lastColumn="0" w:oddVBand="0" w:evenVBand="0" w:oddHBand="0" w:evenHBand="1" w:firstRowFirstColumn="0" w:firstRowLastColumn="0" w:lastRowFirstColumn="0" w:lastRowLastColumn="0"/>
              <w:rPr>
                <w:rFonts w:eastAsia="Times New Roman"/>
                <w:sz w:val="20"/>
                <w:szCs w:val="20"/>
              </w:rPr>
            </w:pPr>
            <w:r w:rsidRPr="00C558A3">
              <w:rPr>
                <w:rFonts w:eastAsia="Times New Roman"/>
                <w:sz w:val="20"/>
                <w:szCs w:val="20"/>
              </w:rPr>
              <w:t>River dominated</w:t>
            </w:r>
          </w:p>
        </w:tc>
        <w:tc>
          <w:tcPr>
            <w:tcW w:w="2410" w:type="dxa"/>
          </w:tcPr>
          <w:p w:rsidR="00303AF3" w:rsidRPr="00C558A3" w:rsidRDefault="00303AF3" w:rsidP="00D3199E">
            <w:pPr>
              <w:cnfStyle w:val="000000010000" w:firstRow="0" w:lastRow="0" w:firstColumn="0" w:lastColumn="0" w:oddVBand="0" w:evenVBand="0" w:oddHBand="0" w:evenHBand="1" w:firstRowFirstColumn="0" w:firstRowLastColumn="0" w:lastRowFirstColumn="0" w:lastRowLastColumn="0"/>
              <w:rPr>
                <w:rFonts w:eastAsia="Times New Roman"/>
                <w:sz w:val="20"/>
                <w:szCs w:val="20"/>
              </w:rPr>
            </w:pPr>
            <w:r w:rsidRPr="00C558A3">
              <w:rPr>
                <w:rFonts w:eastAsia="Times New Roman"/>
                <w:sz w:val="20"/>
                <w:szCs w:val="20"/>
              </w:rPr>
              <w:t>Wave-dominated delta</w:t>
            </w:r>
          </w:p>
        </w:tc>
        <w:tc>
          <w:tcPr>
            <w:tcW w:w="2410" w:type="dxa"/>
          </w:tcPr>
          <w:p w:rsidR="00303AF3" w:rsidRPr="00C558A3" w:rsidRDefault="00303AF3" w:rsidP="00D3199E">
            <w:pPr>
              <w:cnfStyle w:val="000000010000" w:firstRow="0" w:lastRow="0" w:firstColumn="0" w:lastColumn="0" w:oddVBand="0" w:evenVBand="0" w:oddHBand="0" w:evenHBand="1" w:firstRowFirstColumn="0" w:firstRowLastColumn="0" w:lastRowFirstColumn="0" w:lastRowLastColumn="0"/>
              <w:rPr>
                <w:rFonts w:eastAsia="Times New Roman"/>
                <w:sz w:val="20"/>
                <w:szCs w:val="20"/>
              </w:rPr>
            </w:pPr>
            <w:r w:rsidRPr="00C558A3">
              <w:rPr>
                <w:rFonts w:eastAsia="Times New Roman"/>
                <w:sz w:val="20"/>
                <w:szCs w:val="20"/>
              </w:rPr>
              <w:t>Modified</w:t>
            </w:r>
          </w:p>
        </w:tc>
      </w:tr>
    </w:tbl>
    <w:p w:rsidR="00303AF3" w:rsidRDefault="00303AF3" w:rsidP="00303AF3"/>
    <w:p w:rsidR="00303AF3" w:rsidRDefault="00303AF3" w:rsidP="00303AF3">
      <w:r>
        <w:t>Assessment of t</w:t>
      </w:r>
      <w:r w:rsidRPr="00C2492C">
        <w:t xml:space="preserve">he condition of </w:t>
      </w:r>
      <w:r>
        <w:t xml:space="preserve">Trinity </w:t>
      </w:r>
      <w:r w:rsidR="00FD28BD">
        <w:t>Inlet (</w:t>
      </w:r>
      <w:r w:rsidR="00ED1854">
        <w:t>F</w:t>
      </w:r>
      <w:r w:rsidR="00FD28BD">
        <w:t>igure 2.3.</w:t>
      </w:r>
      <w:r w:rsidR="00C558A3">
        <w:t>7</w:t>
      </w:r>
      <w:r w:rsidRPr="00951DB9">
        <w:t>) and</w:t>
      </w:r>
      <w:r w:rsidRPr="00C2492C">
        <w:t xml:space="preserve"> </w:t>
      </w:r>
      <w:proofErr w:type="spellStart"/>
      <w:r>
        <w:t>Mutchero</w:t>
      </w:r>
      <w:proofErr w:type="spellEnd"/>
      <w:r>
        <w:t xml:space="preserve"> Inlet</w:t>
      </w:r>
      <w:r w:rsidRPr="00C2492C">
        <w:t xml:space="preserve"> </w:t>
      </w:r>
      <w:r w:rsidR="00FD28BD">
        <w:t>(</w:t>
      </w:r>
      <w:r w:rsidR="00ED1854">
        <w:t>F</w:t>
      </w:r>
      <w:r w:rsidR="00FD28BD">
        <w:t>igure 2.3</w:t>
      </w:r>
      <w:r w:rsidRPr="00841ACB">
        <w:t>.</w:t>
      </w:r>
      <w:r w:rsidR="00C558A3">
        <w:t>8</w:t>
      </w:r>
      <w:r w:rsidRPr="00841ACB">
        <w:t>)</w:t>
      </w:r>
      <w:r>
        <w:t xml:space="preserve"> </w:t>
      </w:r>
      <w:r w:rsidRPr="00C2492C">
        <w:t>by the Australian Natural Resources Atlas in 2000</w:t>
      </w:r>
      <w:r w:rsidR="00FD28BD">
        <w:t xml:space="preserve"> (</w:t>
      </w:r>
      <w:r w:rsidR="00DD3B0A">
        <w:t>Table 2.3.2</w:t>
      </w:r>
      <w:r>
        <w:t>)</w:t>
      </w:r>
      <w:r>
        <w:fldChar w:fldCharType="begin"/>
      </w:r>
      <w:r>
        <w:instrText>ADDIN RW.CITE{{19766 AustralianNaturalResourcesAtlas 2000}}</w:instrText>
      </w:r>
      <w:r>
        <w:fldChar w:fldCharType="separate"/>
      </w:r>
      <w:r w:rsidR="00957467" w:rsidRPr="00957467">
        <w:rPr>
          <w:rFonts w:eastAsia="Times New Roman"/>
          <w:vertAlign w:val="superscript"/>
        </w:rPr>
        <w:t>21</w:t>
      </w:r>
      <w:r>
        <w:fldChar w:fldCharType="end"/>
      </w:r>
      <w:r>
        <w:t xml:space="preserve"> identified them as modified</w:t>
      </w:r>
      <w:r w:rsidRPr="00C2492C">
        <w:t xml:space="preserve"> </w:t>
      </w:r>
      <w:r w:rsidRPr="00841ACB">
        <w:t>(indicating modification of coastal ecosystems in the vicinity of the system).</w:t>
      </w:r>
    </w:p>
    <w:p w:rsidR="00303AF3" w:rsidRDefault="00303AF3" w:rsidP="00303AF3">
      <w:pPr>
        <w:keepNext/>
      </w:pPr>
      <w:r>
        <w:rPr>
          <w:noProof/>
          <w:lang w:eastAsia="en-AU"/>
        </w:rPr>
        <w:lastRenderedPageBreak/>
        <w:drawing>
          <wp:inline distT="0" distB="0" distL="0" distR="0" wp14:anchorId="2560000F" wp14:editId="6EEF0C19">
            <wp:extent cx="4987636" cy="3311307"/>
            <wp:effectExtent l="0" t="0" r="3810" b="3810"/>
            <wp:docPr id="43" name="Picture 43" descr="Figure 2.3.3  is an aerial photograph taken of Trinity Inlet showing the city of Cairns to the right." title="Photograph of Trinity Inl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ulg\AppData\Local\Microsoft\Windows\Temporary Internet Files\Content.Word\gbrmpa1346094.jpg"/>
                    <pic:cNvPicPr>
                      <a:picLocks noChangeAspect="1" noChangeArrowheads="1"/>
                    </pic:cNvPicPr>
                  </pic:nvPicPr>
                  <pic:blipFill>
                    <a:blip r:embed="rId31" cstate="screen">
                      <a:extLst>
                        <a:ext uri="{28A0092B-C50C-407E-A947-70E740481C1C}">
                          <a14:useLocalDpi xmlns:a14="http://schemas.microsoft.com/office/drawing/2010/main"/>
                        </a:ext>
                      </a:extLst>
                    </a:blip>
                    <a:srcRect/>
                    <a:stretch>
                      <a:fillRect/>
                    </a:stretch>
                  </pic:blipFill>
                  <pic:spPr bwMode="auto">
                    <a:xfrm>
                      <a:off x="0" y="0"/>
                      <a:ext cx="4983921" cy="3308841"/>
                    </a:xfrm>
                    <a:prstGeom prst="rect">
                      <a:avLst/>
                    </a:prstGeom>
                    <a:noFill/>
                    <a:ln>
                      <a:noFill/>
                    </a:ln>
                  </pic:spPr>
                </pic:pic>
              </a:graphicData>
            </a:graphic>
          </wp:inline>
        </w:drawing>
      </w:r>
    </w:p>
    <w:p w:rsidR="00303AF3" w:rsidRPr="00C77345" w:rsidRDefault="00303AF3" w:rsidP="00303AF3">
      <w:pPr>
        <w:pStyle w:val="Caption"/>
      </w:pPr>
      <w:r w:rsidRPr="00C77345">
        <w:t xml:space="preserve">Figure </w:t>
      </w:r>
      <w:r w:rsidR="00FD28BD" w:rsidRPr="00C77345">
        <w:t>2.3.</w:t>
      </w:r>
      <w:r w:rsidR="00C558A3" w:rsidRPr="00C77345">
        <w:t>7</w:t>
      </w:r>
      <w:r w:rsidR="006539D4" w:rsidRPr="00C77345">
        <w:t>:</w:t>
      </w:r>
      <w:r w:rsidRPr="00C77345">
        <w:t xml:space="preserve"> Trinity Inlet showing Cairns to the right</w:t>
      </w:r>
    </w:p>
    <w:p w:rsidR="00303AF3" w:rsidRDefault="00303AF3" w:rsidP="00303AF3"/>
    <w:p w:rsidR="00303AF3" w:rsidRDefault="00303AF3" w:rsidP="00303AF3">
      <w:pPr>
        <w:keepNext/>
      </w:pPr>
      <w:r>
        <w:rPr>
          <w:noProof/>
          <w:lang w:eastAsia="en-AU"/>
        </w:rPr>
        <w:drawing>
          <wp:inline distT="0" distB="0" distL="0" distR="0" wp14:anchorId="63B01450" wp14:editId="75083D5E">
            <wp:extent cx="4991100" cy="3743463"/>
            <wp:effectExtent l="0" t="0" r="0" b="9525"/>
            <wp:docPr id="44" name="Picture 44" descr="Figure 2.3.4 is an aerial photograph taken of the Mutchero Inlet in flood." title="Photograph of Mutchero Inl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32" cstate="screen">
                      <a:extLst>
                        <a:ext uri="{28A0092B-C50C-407E-A947-70E740481C1C}">
                          <a14:useLocalDpi xmlns:a14="http://schemas.microsoft.com/office/drawing/2010/main"/>
                        </a:ext>
                      </a:extLst>
                    </a:blip>
                    <a:srcRect/>
                    <a:stretch>
                      <a:fillRect/>
                    </a:stretch>
                  </pic:blipFill>
                  <pic:spPr bwMode="auto">
                    <a:xfrm>
                      <a:off x="0" y="0"/>
                      <a:ext cx="4997567" cy="3748314"/>
                    </a:xfrm>
                    <a:prstGeom prst="rect">
                      <a:avLst/>
                    </a:prstGeom>
                    <a:noFill/>
                  </pic:spPr>
                </pic:pic>
              </a:graphicData>
            </a:graphic>
          </wp:inline>
        </w:drawing>
      </w:r>
    </w:p>
    <w:p w:rsidR="00303AF3" w:rsidRPr="00C77345" w:rsidRDefault="00FD28BD" w:rsidP="00303AF3">
      <w:pPr>
        <w:pStyle w:val="Caption"/>
      </w:pPr>
      <w:r w:rsidRPr="00C77345">
        <w:t>Figure 2.3.</w:t>
      </w:r>
      <w:r w:rsidR="00C558A3" w:rsidRPr="00C77345">
        <w:t>8</w:t>
      </w:r>
      <w:r w:rsidR="006539D4" w:rsidRPr="00C77345">
        <w:t>:</w:t>
      </w:r>
      <w:r w:rsidR="00303AF3" w:rsidRPr="00C77345">
        <w:t xml:space="preserve"> </w:t>
      </w:r>
      <w:proofErr w:type="spellStart"/>
      <w:r w:rsidR="00303AF3" w:rsidRPr="00C77345">
        <w:t>Mutchero</w:t>
      </w:r>
      <w:proofErr w:type="spellEnd"/>
      <w:r w:rsidR="00303AF3" w:rsidRPr="00C77345">
        <w:t xml:space="preserve"> Inlet in flood (photo Jason Hagen ABC)</w:t>
      </w:r>
    </w:p>
    <w:p w:rsidR="00303AF3" w:rsidRDefault="00303AF3" w:rsidP="00303AF3"/>
    <w:p w:rsidR="00303AF3" w:rsidRPr="00971224" w:rsidRDefault="00303AF3" w:rsidP="00303AF3">
      <w:r w:rsidRPr="00971224">
        <w:t xml:space="preserve">Trinity Inlet </w:t>
      </w:r>
      <w:r>
        <w:t>has</w:t>
      </w:r>
      <w:r w:rsidRPr="00971224">
        <w:t xml:space="preserve"> a high value for fisheries</w:t>
      </w:r>
      <w:r>
        <w:t xml:space="preserve"> productivity (commercial and recreational) with extensive mangrove cover, patchy saltmarsh cover and sporadic seagrass occurring throughout the system. It also supports significant recreational values including recreational </w:t>
      </w:r>
      <w:r>
        <w:lastRenderedPageBreak/>
        <w:t>fishing opportunities and tourism opportunities supported by a high degree of visual amenity provided by the extensive mangrove forests with their backdrop of the undeveloped ranges of the Greys Peak National park to the south. The estuary is composed mostly of mangroves (61.9 per cent) patchy areas of salt marsh (24.1 per cent) with the remainder consisting of flood ebb and tide delta and intertidal flats.</w:t>
      </w:r>
      <w:r>
        <w:fldChar w:fldCharType="begin"/>
      </w:r>
      <w:r>
        <w:instrText>ADDIN RW.CITE{{17696 OzCoasts [No Information]}}</w:instrText>
      </w:r>
      <w:r>
        <w:fldChar w:fldCharType="separate"/>
      </w:r>
      <w:r w:rsidR="00957467" w:rsidRPr="00957467">
        <w:rPr>
          <w:rFonts w:eastAsia="Times New Roman"/>
          <w:vertAlign w:val="superscript"/>
        </w:rPr>
        <w:t>22</w:t>
      </w:r>
      <w:r>
        <w:fldChar w:fldCharType="end"/>
      </w:r>
    </w:p>
    <w:p w:rsidR="00303AF3" w:rsidRDefault="00303AF3" w:rsidP="00303AF3">
      <w:pPr>
        <w:pStyle w:val="NormalWeb"/>
        <w:spacing w:line="276" w:lineRule="auto"/>
        <w:rPr>
          <w:rFonts w:ascii="Arial" w:hAnsi="Arial" w:cs="Arial"/>
          <w:sz w:val="22"/>
          <w:szCs w:val="22"/>
        </w:rPr>
      </w:pPr>
      <w:r>
        <w:rPr>
          <w:rFonts w:ascii="Arial" w:hAnsi="Arial" w:cs="Arial"/>
          <w:sz w:val="22"/>
          <w:szCs w:val="22"/>
        </w:rPr>
        <w:t>The surrounding margins of the Trinity Inlet ecosystem are</w:t>
      </w:r>
      <w:r w:rsidRPr="00BC05B8">
        <w:rPr>
          <w:rFonts w:ascii="Arial" w:hAnsi="Arial" w:cs="Arial"/>
          <w:sz w:val="22"/>
          <w:szCs w:val="22"/>
        </w:rPr>
        <w:t xml:space="preserve"> moderately developed, posing a real threat to its long</w:t>
      </w:r>
      <w:r w:rsidR="006539D4">
        <w:rPr>
          <w:rFonts w:ascii="Arial" w:hAnsi="Arial" w:cs="Arial"/>
          <w:sz w:val="22"/>
          <w:szCs w:val="22"/>
        </w:rPr>
        <w:t>-</w:t>
      </w:r>
      <w:r w:rsidRPr="00BC05B8">
        <w:rPr>
          <w:rFonts w:ascii="Arial" w:hAnsi="Arial" w:cs="Arial"/>
          <w:sz w:val="22"/>
          <w:szCs w:val="22"/>
        </w:rPr>
        <w:t>term health and resilience.</w:t>
      </w:r>
      <w:r>
        <w:t xml:space="preserve"> </w:t>
      </w:r>
      <w:r w:rsidRPr="00797E36">
        <w:rPr>
          <w:rFonts w:ascii="Arial" w:hAnsi="Arial" w:cs="Arial"/>
          <w:sz w:val="22"/>
          <w:szCs w:val="22"/>
        </w:rPr>
        <w:t>The city of Cairns and its associated urban and industrial areas occup</w:t>
      </w:r>
      <w:r>
        <w:rPr>
          <w:rFonts w:ascii="Arial" w:hAnsi="Arial" w:cs="Arial"/>
          <w:sz w:val="22"/>
          <w:szCs w:val="22"/>
        </w:rPr>
        <w:t>y</w:t>
      </w:r>
      <w:r w:rsidRPr="00797E36">
        <w:rPr>
          <w:rFonts w:ascii="Arial" w:hAnsi="Arial" w:cs="Arial"/>
          <w:sz w:val="22"/>
          <w:szCs w:val="22"/>
        </w:rPr>
        <w:t xml:space="preserve"> the Trinity Inlet</w:t>
      </w:r>
      <w:r w:rsidR="00ED1854">
        <w:rPr>
          <w:rFonts w:ascii="Arial" w:hAnsi="Arial" w:cs="Arial"/>
          <w:sz w:val="22"/>
          <w:szCs w:val="22"/>
        </w:rPr>
        <w:t>’</w:t>
      </w:r>
      <w:r w:rsidRPr="00797E36">
        <w:rPr>
          <w:rFonts w:ascii="Arial" w:hAnsi="Arial" w:cs="Arial"/>
          <w:sz w:val="22"/>
          <w:szCs w:val="22"/>
        </w:rPr>
        <w:t xml:space="preserve">s </w:t>
      </w:r>
      <w:r>
        <w:rPr>
          <w:rFonts w:ascii="Arial" w:hAnsi="Arial" w:cs="Arial"/>
          <w:sz w:val="22"/>
          <w:szCs w:val="22"/>
        </w:rPr>
        <w:t xml:space="preserve">northern and </w:t>
      </w:r>
      <w:r w:rsidRPr="00797E36">
        <w:rPr>
          <w:rFonts w:ascii="Arial" w:hAnsi="Arial" w:cs="Arial"/>
          <w:sz w:val="22"/>
          <w:szCs w:val="22"/>
        </w:rPr>
        <w:t>western catchments. Th</w:t>
      </w:r>
      <w:r>
        <w:rPr>
          <w:rFonts w:ascii="Arial" w:hAnsi="Arial" w:cs="Arial"/>
          <w:sz w:val="22"/>
          <w:szCs w:val="22"/>
        </w:rPr>
        <w:t>e water</w:t>
      </w:r>
      <w:r w:rsidRPr="00797E36">
        <w:rPr>
          <w:rFonts w:ascii="Arial" w:hAnsi="Arial" w:cs="Arial"/>
          <w:sz w:val="22"/>
          <w:szCs w:val="22"/>
        </w:rPr>
        <w:t xml:space="preserve">ways and drainage of the catchment are highly modified to accommodate high rainfall events that </w:t>
      </w:r>
      <w:r>
        <w:rPr>
          <w:rFonts w:ascii="Arial" w:hAnsi="Arial" w:cs="Arial"/>
          <w:sz w:val="22"/>
          <w:szCs w:val="22"/>
        </w:rPr>
        <w:t>have the potential to flood</w:t>
      </w:r>
      <w:r w:rsidRPr="00797E36">
        <w:rPr>
          <w:rFonts w:ascii="Arial" w:hAnsi="Arial" w:cs="Arial"/>
          <w:sz w:val="22"/>
          <w:szCs w:val="22"/>
        </w:rPr>
        <w:t xml:space="preserve"> urban areas</w:t>
      </w:r>
      <w:r>
        <w:rPr>
          <w:rFonts w:ascii="Arial" w:hAnsi="Arial" w:cs="Arial"/>
          <w:sz w:val="22"/>
          <w:szCs w:val="22"/>
        </w:rPr>
        <w:t xml:space="preserve"> (</w:t>
      </w:r>
      <w:r w:rsidR="00C85123">
        <w:rPr>
          <w:rFonts w:ascii="Arial" w:hAnsi="Arial" w:cs="Arial"/>
          <w:sz w:val="22"/>
          <w:szCs w:val="22"/>
        </w:rPr>
        <w:t>F</w:t>
      </w:r>
      <w:r>
        <w:rPr>
          <w:rFonts w:ascii="Arial" w:hAnsi="Arial" w:cs="Arial"/>
          <w:sz w:val="22"/>
          <w:szCs w:val="22"/>
        </w:rPr>
        <w:t>igure 2.</w:t>
      </w:r>
      <w:r w:rsidR="00FD28BD">
        <w:rPr>
          <w:rFonts w:ascii="Arial" w:hAnsi="Arial" w:cs="Arial"/>
          <w:sz w:val="22"/>
          <w:szCs w:val="22"/>
        </w:rPr>
        <w:t>3.</w:t>
      </w:r>
      <w:r w:rsidR="00C558A3">
        <w:rPr>
          <w:rFonts w:ascii="Arial" w:hAnsi="Arial" w:cs="Arial"/>
          <w:sz w:val="22"/>
          <w:szCs w:val="22"/>
        </w:rPr>
        <w:t>9</w:t>
      </w:r>
      <w:r>
        <w:rPr>
          <w:rFonts w:ascii="Arial" w:hAnsi="Arial" w:cs="Arial"/>
          <w:sz w:val="22"/>
          <w:szCs w:val="22"/>
        </w:rPr>
        <w:t>)</w:t>
      </w:r>
      <w:r w:rsidRPr="00797E36">
        <w:rPr>
          <w:rFonts w:ascii="Arial" w:hAnsi="Arial" w:cs="Arial"/>
          <w:sz w:val="22"/>
          <w:szCs w:val="22"/>
        </w:rPr>
        <w:t>. Management in the form of regular dredging of creeks</w:t>
      </w:r>
      <w:r w:rsidR="00ED1854">
        <w:rPr>
          <w:rFonts w:ascii="Arial" w:hAnsi="Arial" w:cs="Arial"/>
          <w:sz w:val="22"/>
          <w:szCs w:val="22"/>
        </w:rPr>
        <w:t>,</w:t>
      </w:r>
      <w:r w:rsidRPr="00797E36">
        <w:rPr>
          <w:rFonts w:ascii="Arial" w:hAnsi="Arial" w:cs="Arial"/>
          <w:sz w:val="22"/>
          <w:szCs w:val="22"/>
        </w:rPr>
        <w:t xml:space="preserve"> such as Moody's </w:t>
      </w:r>
      <w:r w:rsidR="006539D4">
        <w:rPr>
          <w:rFonts w:ascii="Arial" w:hAnsi="Arial" w:cs="Arial"/>
          <w:sz w:val="22"/>
          <w:szCs w:val="22"/>
        </w:rPr>
        <w:t>C</w:t>
      </w:r>
      <w:r w:rsidRPr="00797E36">
        <w:rPr>
          <w:rFonts w:ascii="Arial" w:hAnsi="Arial" w:cs="Arial"/>
          <w:sz w:val="22"/>
          <w:szCs w:val="22"/>
        </w:rPr>
        <w:t>reek</w:t>
      </w:r>
      <w:r w:rsidR="00ED1854">
        <w:rPr>
          <w:rFonts w:ascii="Arial" w:hAnsi="Arial" w:cs="Arial"/>
          <w:sz w:val="22"/>
          <w:szCs w:val="22"/>
        </w:rPr>
        <w:t>,</w:t>
      </w:r>
      <w:r w:rsidRPr="00797E36">
        <w:rPr>
          <w:rFonts w:ascii="Arial" w:hAnsi="Arial" w:cs="Arial"/>
          <w:sz w:val="22"/>
          <w:szCs w:val="22"/>
        </w:rPr>
        <w:t xml:space="preserve"> that form part of the catchment of the Trinity Inlet result</w:t>
      </w:r>
      <w:r>
        <w:rPr>
          <w:rFonts w:ascii="Arial" w:hAnsi="Arial" w:cs="Arial"/>
          <w:sz w:val="22"/>
          <w:szCs w:val="22"/>
        </w:rPr>
        <w:t>s</w:t>
      </w:r>
      <w:r w:rsidRPr="00797E36">
        <w:rPr>
          <w:rFonts w:ascii="Arial" w:hAnsi="Arial" w:cs="Arial"/>
          <w:sz w:val="22"/>
          <w:szCs w:val="22"/>
        </w:rPr>
        <w:t xml:space="preserve"> in impacts to mangrove communities. As well as adopting offsets for the loss of mangroves in this process</w:t>
      </w:r>
      <w:r w:rsidR="00ED1854">
        <w:rPr>
          <w:rFonts w:ascii="Arial" w:hAnsi="Arial" w:cs="Arial"/>
          <w:sz w:val="22"/>
          <w:szCs w:val="22"/>
        </w:rPr>
        <w:t>,</w:t>
      </w:r>
      <w:r w:rsidRPr="00797E36">
        <w:rPr>
          <w:rFonts w:ascii="Arial" w:hAnsi="Arial" w:cs="Arial"/>
          <w:sz w:val="22"/>
          <w:szCs w:val="22"/>
        </w:rPr>
        <w:t xml:space="preserve"> the Cairns Regional Council uses alternative methods such as hedging mangroves to maintain access for dredging while retaining the mangroves</w:t>
      </w:r>
      <w:r w:rsidR="00ED1854">
        <w:rPr>
          <w:rFonts w:ascii="Arial" w:hAnsi="Arial" w:cs="Arial"/>
          <w:sz w:val="22"/>
          <w:szCs w:val="22"/>
        </w:rPr>
        <w:t>’</w:t>
      </w:r>
      <w:r w:rsidRPr="00797E36">
        <w:rPr>
          <w:rFonts w:ascii="Arial" w:hAnsi="Arial" w:cs="Arial"/>
          <w:sz w:val="22"/>
          <w:szCs w:val="22"/>
        </w:rPr>
        <w:t xml:space="preserve"> contribution to the waterways function</w:t>
      </w:r>
      <w:r w:rsidR="00FD28BD">
        <w:rPr>
          <w:rFonts w:ascii="Arial" w:hAnsi="Arial" w:cs="Arial"/>
          <w:sz w:val="22"/>
          <w:szCs w:val="22"/>
        </w:rPr>
        <w:t xml:space="preserve"> (</w:t>
      </w:r>
      <w:r w:rsidR="00C85123">
        <w:rPr>
          <w:rFonts w:ascii="Arial" w:hAnsi="Arial" w:cs="Arial"/>
          <w:sz w:val="22"/>
          <w:szCs w:val="22"/>
        </w:rPr>
        <w:t>F</w:t>
      </w:r>
      <w:r w:rsidR="00FD28BD">
        <w:rPr>
          <w:rFonts w:ascii="Arial" w:hAnsi="Arial" w:cs="Arial"/>
          <w:sz w:val="22"/>
          <w:szCs w:val="22"/>
        </w:rPr>
        <w:t>igure 2.3.</w:t>
      </w:r>
      <w:r w:rsidR="00C558A3">
        <w:rPr>
          <w:rFonts w:ascii="Arial" w:hAnsi="Arial" w:cs="Arial"/>
          <w:sz w:val="22"/>
          <w:szCs w:val="22"/>
        </w:rPr>
        <w:t>10</w:t>
      </w:r>
      <w:r>
        <w:rPr>
          <w:rFonts w:ascii="Arial" w:hAnsi="Arial" w:cs="Arial"/>
          <w:sz w:val="22"/>
          <w:szCs w:val="22"/>
        </w:rPr>
        <w:t>)</w:t>
      </w:r>
      <w:r w:rsidRPr="00797E36">
        <w:rPr>
          <w:rFonts w:ascii="Arial" w:hAnsi="Arial" w:cs="Arial"/>
          <w:sz w:val="22"/>
          <w:szCs w:val="22"/>
        </w:rPr>
        <w:t>.</w:t>
      </w:r>
    </w:p>
    <w:p w:rsidR="00303AF3" w:rsidRDefault="00303AF3" w:rsidP="00303AF3">
      <w:pPr>
        <w:pStyle w:val="NormalWeb"/>
        <w:rPr>
          <w:rFonts w:ascii="Arial" w:hAnsi="Arial" w:cs="Arial"/>
          <w:sz w:val="22"/>
          <w:szCs w:val="22"/>
          <w:highlight w:val="yellow"/>
        </w:rPr>
      </w:pPr>
    </w:p>
    <w:p w:rsidR="00303AF3" w:rsidRDefault="00303AF3" w:rsidP="00303AF3">
      <w:pPr>
        <w:pStyle w:val="NormalWeb"/>
        <w:keepNext/>
      </w:pPr>
      <w:r>
        <w:rPr>
          <w:rFonts w:ascii="Arial" w:hAnsi="Arial" w:cs="Arial"/>
          <w:noProof/>
          <w:sz w:val="22"/>
          <w:szCs w:val="22"/>
        </w:rPr>
        <w:drawing>
          <wp:inline distT="0" distB="0" distL="0" distR="0" wp14:anchorId="58272619" wp14:editId="70ED7D19">
            <wp:extent cx="6056684" cy="1733550"/>
            <wp:effectExtent l="0" t="0" r="1270" b="0"/>
            <wp:docPr id="45" name="Picture 45" descr="Figure 2.3.5 is a series of five photographs taken of (a) the city of Cairns (b) an urban area (c) a drainage system (d) a large drainage channel and (e) a waterway.  They all impact on the Trinity Inlets western catchments.  " title="Photographs of the urban areas, waterways and drainage along the Trinity Inl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3" cstate="screen">
                      <a:extLst>
                        <a:ext uri="{28A0092B-C50C-407E-A947-70E740481C1C}">
                          <a14:useLocalDpi xmlns:a14="http://schemas.microsoft.com/office/drawing/2010/main"/>
                        </a:ext>
                      </a:extLst>
                    </a:blip>
                    <a:srcRect/>
                    <a:stretch>
                      <a:fillRect/>
                    </a:stretch>
                  </pic:blipFill>
                  <pic:spPr bwMode="auto">
                    <a:xfrm>
                      <a:off x="0" y="0"/>
                      <a:ext cx="6063900" cy="1735615"/>
                    </a:xfrm>
                    <a:prstGeom prst="rect">
                      <a:avLst/>
                    </a:prstGeom>
                    <a:noFill/>
                  </pic:spPr>
                </pic:pic>
              </a:graphicData>
            </a:graphic>
          </wp:inline>
        </w:drawing>
      </w:r>
    </w:p>
    <w:p w:rsidR="00303AF3" w:rsidRPr="00C77345" w:rsidRDefault="00FD28BD" w:rsidP="00303AF3">
      <w:pPr>
        <w:pStyle w:val="Caption"/>
        <w:rPr>
          <w:sz w:val="22"/>
          <w:szCs w:val="22"/>
          <w:highlight w:val="yellow"/>
        </w:rPr>
      </w:pPr>
      <w:r w:rsidRPr="00C77345">
        <w:t>Figure 2.3.</w:t>
      </w:r>
      <w:r w:rsidR="00C558A3" w:rsidRPr="00C77345">
        <w:t>9</w:t>
      </w:r>
      <w:r w:rsidR="006539D4" w:rsidRPr="00C77345">
        <w:t>:</w:t>
      </w:r>
      <w:r w:rsidR="00303AF3" w:rsidRPr="00C77345">
        <w:t xml:space="preserve"> The city of Cairns and its associated urban and industrial areas occupies the Trinity Inlet</w:t>
      </w:r>
      <w:r w:rsidR="006539D4" w:rsidRPr="00C77345">
        <w:t>’</w:t>
      </w:r>
      <w:r w:rsidR="00303AF3" w:rsidRPr="00C77345">
        <w:t xml:space="preserve">s western catchments. The waterways and drainage of the catchment are highly modified to accommodate high rainfall events that may otherwise threaten the flooding of urban areas. Riparian condition is generally best at the upper end of the catchment. </w:t>
      </w:r>
      <w:r w:rsidR="00133AFA" w:rsidRPr="00C77345">
        <w:t>Ecological functions</w:t>
      </w:r>
      <w:r w:rsidR="00303AF3" w:rsidRPr="00C77345">
        <w:t xml:space="preserve"> provided to Trinity Inlet by the waterways and wetlands in the urban areas have been significantly impacted. This is most significant between the suburb of Earlville and the </w:t>
      </w:r>
      <w:r w:rsidR="006539D4" w:rsidRPr="00C77345">
        <w:t>c</w:t>
      </w:r>
      <w:r w:rsidR="00303AF3" w:rsidRPr="00C77345">
        <w:t xml:space="preserve">ity </w:t>
      </w:r>
      <w:r w:rsidR="006539D4" w:rsidRPr="00C77345">
        <w:t>c</w:t>
      </w:r>
      <w:r w:rsidR="00C136DE" w:rsidRPr="00C77345">
        <w:t>entre</w:t>
      </w:r>
    </w:p>
    <w:p w:rsidR="00303AF3" w:rsidRDefault="00303AF3" w:rsidP="00303AF3">
      <w:pPr>
        <w:pStyle w:val="NormalWeb"/>
        <w:keepNext/>
      </w:pPr>
      <w:r>
        <w:rPr>
          <w:rFonts w:ascii="Arial" w:hAnsi="Arial" w:cs="Arial"/>
          <w:noProof/>
          <w:sz w:val="22"/>
          <w:szCs w:val="22"/>
        </w:rPr>
        <w:lastRenderedPageBreak/>
        <w:drawing>
          <wp:inline distT="0" distB="0" distL="0" distR="0" wp14:anchorId="61E51720" wp14:editId="2CB507F5">
            <wp:extent cx="5597236" cy="4198023"/>
            <wp:effectExtent l="0" t="0" r="3810" b="0"/>
            <wp:docPr id="47" name="Picture 47" descr="Figure 2.3.6 is a series of four photographs taken of the Cairns Central Swamp. Photographs taken show (a) an aerial photograph of the swamp (b) shows a tidal gate on Trinity inlet (c) mangroves on Trinity inlet (d) litter booms on Trinity inlet." title="Photographs of the Cairns Central Swa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4" cstate="screen">
                      <a:extLst>
                        <a:ext uri="{28A0092B-C50C-407E-A947-70E740481C1C}">
                          <a14:useLocalDpi xmlns:a14="http://schemas.microsoft.com/office/drawing/2010/main"/>
                        </a:ext>
                      </a:extLst>
                    </a:blip>
                    <a:srcRect/>
                    <a:stretch>
                      <a:fillRect/>
                    </a:stretch>
                  </pic:blipFill>
                  <pic:spPr bwMode="auto">
                    <a:xfrm>
                      <a:off x="0" y="0"/>
                      <a:ext cx="5600773" cy="4200676"/>
                    </a:xfrm>
                    <a:prstGeom prst="rect">
                      <a:avLst/>
                    </a:prstGeom>
                    <a:noFill/>
                  </pic:spPr>
                </pic:pic>
              </a:graphicData>
            </a:graphic>
          </wp:inline>
        </w:drawing>
      </w:r>
    </w:p>
    <w:p w:rsidR="00303AF3" w:rsidRPr="00C77345" w:rsidRDefault="00303AF3" w:rsidP="00303AF3">
      <w:pPr>
        <w:pStyle w:val="Caption"/>
        <w:rPr>
          <w:sz w:val="22"/>
          <w:szCs w:val="22"/>
        </w:rPr>
      </w:pPr>
      <w:r w:rsidRPr="00C77345">
        <w:t>Figure 2.</w:t>
      </w:r>
      <w:r w:rsidR="00FD28BD" w:rsidRPr="00C77345">
        <w:t>3.</w:t>
      </w:r>
      <w:r w:rsidR="00C558A3" w:rsidRPr="00C77345">
        <w:t>10</w:t>
      </w:r>
      <w:r w:rsidR="006539D4" w:rsidRPr="00C77345">
        <w:t>:</w:t>
      </w:r>
      <w:r w:rsidRPr="00C77345">
        <w:t xml:space="preserve"> Top left</w:t>
      </w:r>
      <w:r w:rsidR="006539D4" w:rsidRPr="00C77345">
        <w:t xml:space="preserve"> – </w:t>
      </w:r>
      <w:r w:rsidRPr="00C77345">
        <w:t>The Cairns Central Swamp protects 80 hectares of remnant wetland. These wetlands were once extensive</w:t>
      </w:r>
      <w:r w:rsidR="006539D4" w:rsidRPr="00C77345">
        <w:t>,</w:t>
      </w:r>
      <w:r w:rsidRPr="00C77345">
        <w:t xml:space="preserve"> occupying the areas between the sand ridges that formed the original coastal environment on which the city of Cairns was built. The filling and draining of these lands allowed saltwater to intrude into areas once occupied by freshwater habitats (above right) significantly modifying their biodiversity. In recent years tidal gates have been installed on major creeks and drainage channels to reverse these impacts. Bottom left</w:t>
      </w:r>
      <w:r w:rsidR="00A3725E" w:rsidRPr="00C77345">
        <w:t xml:space="preserve"> – </w:t>
      </w:r>
      <w:r w:rsidRPr="00C77345">
        <w:t>Where creeks and man</w:t>
      </w:r>
      <w:r w:rsidR="00A3725E" w:rsidRPr="00C77345">
        <w:t>-</w:t>
      </w:r>
      <w:r w:rsidRPr="00C77345">
        <w:t xml:space="preserve">made drains that are connected to Trinity </w:t>
      </w:r>
      <w:r w:rsidR="00A3725E" w:rsidRPr="00C77345">
        <w:t>I</w:t>
      </w:r>
      <w:r w:rsidRPr="00C77345">
        <w:t xml:space="preserve">nlet pass through the urban and industrial areas of Cairns they typically have mangroves occupying only one bank. This is maintained by the Cairns Regional Council to allow for machinery access when dredging these waterways as part of the urban flood management strategy. The Council has a Marine Plant Management strategy that addresses the issue of offsets to compensate for losses of mangroves. </w:t>
      </w:r>
      <w:r w:rsidR="00A3725E" w:rsidRPr="00C77345">
        <w:t>Bottom r</w:t>
      </w:r>
      <w:r w:rsidRPr="00C77345">
        <w:t>ight</w:t>
      </w:r>
      <w:r w:rsidR="00A3725E" w:rsidRPr="00C77345">
        <w:t xml:space="preserve"> – </w:t>
      </w:r>
      <w:r w:rsidRPr="00C77345">
        <w:t>The Cairns Regional Council has installed litter booms in the lower sections of a number of waterways. These aim to capture litter carried by these waterways and preventing it from entering Trinity Inlet</w:t>
      </w:r>
    </w:p>
    <w:p w:rsidR="00303AF3" w:rsidRDefault="00303AF3" w:rsidP="00303AF3"/>
    <w:p w:rsidR="00303AF3" w:rsidRDefault="00303AF3" w:rsidP="00303AF3">
      <w:r>
        <w:t>On the eastern side of the mouth of the Trinity Inlet is the</w:t>
      </w:r>
      <w:r w:rsidRPr="00797E36">
        <w:t xml:space="preserve"> East Trinity Reserve </w:t>
      </w:r>
      <w:r>
        <w:t>which was</w:t>
      </w:r>
      <w:r w:rsidRPr="00797E36">
        <w:t xml:space="preserve"> formerly a natural wetland of mangroves and salt marsh. The site was drained and tidal gates installed in an unsuccessful attempt to grow </w:t>
      </w:r>
      <w:r>
        <w:t>sugar</w:t>
      </w:r>
      <w:r w:rsidR="00980F8A">
        <w:t xml:space="preserve"> </w:t>
      </w:r>
      <w:r>
        <w:t>c</w:t>
      </w:r>
      <w:r w:rsidR="00FD28BD">
        <w:t>ane during the 1970s (</w:t>
      </w:r>
      <w:r w:rsidR="00C85123">
        <w:t>F</w:t>
      </w:r>
      <w:r w:rsidR="00FD28BD">
        <w:t>igure 2.3.</w:t>
      </w:r>
      <w:r w:rsidR="00C558A3">
        <w:t>11</w:t>
      </w:r>
      <w:r>
        <w:t>).</w:t>
      </w:r>
      <w:r w:rsidRPr="00797E36">
        <w:t xml:space="preserve"> The soil became heavy with acid sulphate which created impacts to the Trinity Inlet. In May 2000</w:t>
      </w:r>
      <w:r>
        <w:t>,</w:t>
      </w:r>
      <w:r w:rsidRPr="00797E36">
        <w:t xml:space="preserve"> the Queensland Government purchased the 9.4</w:t>
      </w:r>
      <w:r w:rsidR="00ED1854">
        <w:t> </w:t>
      </w:r>
      <w:r w:rsidRPr="00797E36">
        <w:t>km</w:t>
      </w:r>
      <w:r w:rsidRPr="00797E36">
        <w:rPr>
          <w:vertAlign w:val="superscript"/>
        </w:rPr>
        <w:t>2</w:t>
      </w:r>
      <w:r w:rsidRPr="00797E36">
        <w:t xml:space="preserve"> site and has implemented pest control programs and devised an acid sulphate remedi</w:t>
      </w:r>
      <w:r>
        <w:t>ation plan involving controlled</w:t>
      </w:r>
      <w:r w:rsidRPr="00797E36">
        <w:t xml:space="preserve"> lime-assisted tidal exchange. The remediation program has been successful and the </w:t>
      </w:r>
      <w:r w:rsidR="00A3725E">
        <w:t>natural functions are beginning to return to this area.</w:t>
      </w:r>
    </w:p>
    <w:p w:rsidR="00303AF3" w:rsidRDefault="00303AF3" w:rsidP="00303AF3">
      <w:pPr>
        <w:keepNext/>
      </w:pPr>
      <w:r>
        <w:rPr>
          <w:noProof/>
          <w:lang w:eastAsia="en-AU"/>
        </w:rPr>
        <w:lastRenderedPageBreak/>
        <w:drawing>
          <wp:inline distT="0" distB="0" distL="0" distR="0" wp14:anchorId="37FF19F8" wp14:editId="50942260">
            <wp:extent cx="4239260" cy="2847340"/>
            <wp:effectExtent l="0" t="0" r="8890" b="0"/>
            <wp:docPr id="48" name="Picture 48" descr="Figure 2.3.7 is an aerial photograph of the East Trinity Reserve taken in the 1980s showing mangrove dieback as a result of the bund wall and the release of sulphuric acid from acid sulphate soils. " title="Photograph of East Trinity Reser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07f. Vegetation progress - Firewood Creek in 1980s with Mangrove deatha"/>
                    <pic:cNvPicPr>
                      <a:picLocks noChangeAspect="1" noChangeArrowheads="1"/>
                    </pic:cNvPicPr>
                  </pic:nvPicPr>
                  <pic:blipFill>
                    <a:blip r:embed="rId35">
                      <a:extLst>
                        <a:ext uri="{28A0092B-C50C-407E-A947-70E740481C1C}">
                          <a14:useLocalDpi xmlns:a14="http://schemas.microsoft.com/office/drawing/2010/main"/>
                        </a:ext>
                      </a:extLst>
                    </a:blip>
                    <a:srcRect/>
                    <a:stretch>
                      <a:fillRect/>
                    </a:stretch>
                  </pic:blipFill>
                  <pic:spPr bwMode="auto">
                    <a:xfrm>
                      <a:off x="0" y="0"/>
                      <a:ext cx="4239260" cy="2847340"/>
                    </a:xfrm>
                    <a:prstGeom prst="rect">
                      <a:avLst/>
                    </a:prstGeom>
                    <a:noFill/>
                    <a:ln>
                      <a:noFill/>
                    </a:ln>
                  </pic:spPr>
                </pic:pic>
              </a:graphicData>
            </a:graphic>
          </wp:inline>
        </w:drawing>
      </w:r>
    </w:p>
    <w:p w:rsidR="00303AF3" w:rsidRPr="00C77345" w:rsidRDefault="00FD28BD" w:rsidP="00303AF3">
      <w:pPr>
        <w:pStyle w:val="Caption"/>
      </w:pPr>
      <w:r w:rsidRPr="00C77345">
        <w:t>Figure 2.3.</w:t>
      </w:r>
      <w:r w:rsidR="00C558A3" w:rsidRPr="00C77345">
        <w:t>11</w:t>
      </w:r>
      <w:r w:rsidR="00A3725E" w:rsidRPr="00C77345">
        <w:t>:</w:t>
      </w:r>
      <w:r w:rsidR="00303AF3" w:rsidRPr="00C77345">
        <w:t xml:space="preserve"> Mangrove dieback as a result of the bund wall and the release of </w:t>
      </w:r>
      <w:proofErr w:type="spellStart"/>
      <w:r w:rsidR="00303AF3" w:rsidRPr="00C77345">
        <w:t>sulphuric</w:t>
      </w:r>
      <w:proofErr w:type="spellEnd"/>
      <w:r w:rsidR="00303AF3" w:rsidRPr="00C77345">
        <w:t xml:space="preserve"> acid from acid </w:t>
      </w:r>
      <w:proofErr w:type="spellStart"/>
      <w:r w:rsidR="00303AF3" w:rsidRPr="00C77345">
        <w:t>sulphate</w:t>
      </w:r>
      <w:proofErr w:type="spellEnd"/>
      <w:r w:rsidR="00303AF3" w:rsidRPr="00C77345">
        <w:t xml:space="preserve"> soils in the 1980s (photo DEHP)</w:t>
      </w:r>
    </w:p>
    <w:p w:rsidR="00303AF3" w:rsidRPr="006604B7" w:rsidRDefault="00303AF3" w:rsidP="00303AF3">
      <w:pPr>
        <w:rPr>
          <w:lang w:val="en-US" w:eastAsia="en-AU" w:bidi="en-US"/>
        </w:rPr>
      </w:pPr>
    </w:p>
    <w:p w:rsidR="00303AF3" w:rsidRDefault="00303AF3" w:rsidP="00303AF3">
      <w:r>
        <w:t>The c</w:t>
      </w:r>
      <w:r w:rsidRPr="00797E36">
        <w:t xml:space="preserve">oastline to the </w:t>
      </w:r>
      <w:r>
        <w:t xml:space="preserve">west </w:t>
      </w:r>
      <w:r w:rsidRPr="00797E36">
        <w:t>of the Trinity Inlet fronts the central Cairns urban area</w:t>
      </w:r>
      <w:r>
        <w:t xml:space="preserve"> where it is highly modified along the city esplanade. At the north western end of the esplanade an extensive mangrove shoreline completes the western shoreline of Trinity </w:t>
      </w:r>
      <w:r w:rsidR="00A3725E">
        <w:t>B</w:t>
      </w:r>
      <w:r>
        <w:t>ay. T</w:t>
      </w:r>
      <w:r w:rsidRPr="00797E36">
        <w:t>he Cairns International Airport</w:t>
      </w:r>
      <w:r>
        <w:t xml:space="preserve"> occupies reclaimed lands behind this extensive mangrove forest buffer</w:t>
      </w:r>
      <w:r w:rsidRPr="00797E36">
        <w:t xml:space="preserve">. To the </w:t>
      </w:r>
      <w:r>
        <w:t xml:space="preserve">east of the mouth of the Trinity Inlet </w:t>
      </w:r>
      <w:r w:rsidRPr="00797E36">
        <w:t>the coastline extends towards False Cape and then Cape Grafton</w:t>
      </w:r>
      <w:r>
        <w:t xml:space="preserve"> backed by the</w:t>
      </w:r>
      <w:r w:rsidRPr="00BC05B8">
        <w:rPr>
          <w:rFonts w:eastAsia="Times New Roman"/>
        </w:rPr>
        <w:t xml:space="preserve"> </w:t>
      </w:r>
      <w:proofErr w:type="spellStart"/>
      <w:r w:rsidRPr="00AF5E27">
        <w:rPr>
          <w:rFonts w:eastAsia="Times New Roman"/>
        </w:rPr>
        <w:t>Malbon</w:t>
      </w:r>
      <w:proofErr w:type="spellEnd"/>
      <w:r w:rsidRPr="00AF5E27">
        <w:rPr>
          <w:rFonts w:eastAsia="Times New Roman"/>
        </w:rPr>
        <w:t xml:space="preserve"> Thompson Range</w:t>
      </w:r>
      <w:r w:rsidRPr="00797E36">
        <w:t xml:space="preserve">. The narrow coastal strip includes some residential areas with the Yarrabah </w:t>
      </w:r>
      <w:r>
        <w:t xml:space="preserve">Township </w:t>
      </w:r>
      <w:r w:rsidRPr="00797E36">
        <w:t>occup</w:t>
      </w:r>
      <w:r>
        <w:t>ying</w:t>
      </w:r>
      <w:r w:rsidRPr="00797E36">
        <w:t xml:space="preserve"> </w:t>
      </w:r>
      <w:r>
        <w:t xml:space="preserve">the lower lands between </w:t>
      </w:r>
      <w:r w:rsidRPr="00797E36">
        <w:t xml:space="preserve">Mission Bay </w:t>
      </w:r>
      <w:r>
        <w:t>and Wide Bay</w:t>
      </w:r>
      <w:r w:rsidRPr="00797E36">
        <w:t xml:space="preserve"> </w:t>
      </w:r>
      <w:r>
        <w:t xml:space="preserve">bordered by </w:t>
      </w:r>
      <w:r w:rsidRPr="00797E36">
        <w:t>Cape Grafton</w:t>
      </w:r>
      <w:r>
        <w:t xml:space="preserve"> and Kings Point to the north east and the Greys Peak range to the south west.</w:t>
      </w:r>
    </w:p>
    <w:p w:rsidR="00303AF3" w:rsidRPr="00AF5E27" w:rsidRDefault="00303AF3" w:rsidP="00303AF3">
      <w:r w:rsidRPr="00AF5E27">
        <w:t xml:space="preserve">The </w:t>
      </w:r>
      <w:proofErr w:type="spellStart"/>
      <w:r w:rsidRPr="00AF5E27">
        <w:t>Mutchero</w:t>
      </w:r>
      <w:proofErr w:type="spellEnd"/>
      <w:r w:rsidRPr="00AF5E27">
        <w:t xml:space="preserve"> Inlet arises at the junction of the Russell and Mulgrave rivers and connects these rivers to the </w:t>
      </w:r>
      <w:r>
        <w:t xml:space="preserve">World Heritage Area and </w:t>
      </w:r>
      <w:r w:rsidR="00ED1854">
        <w:t xml:space="preserve">the </w:t>
      </w:r>
      <w:r w:rsidR="00FD28BD">
        <w:t xml:space="preserve">Marine Park. </w:t>
      </w:r>
      <w:proofErr w:type="spellStart"/>
      <w:r w:rsidR="00FD28BD">
        <w:t>Mutchero</w:t>
      </w:r>
      <w:proofErr w:type="spellEnd"/>
      <w:r w:rsidR="00FD28BD">
        <w:t xml:space="preserve"> I</w:t>
      </w:r>
      <w:r w:rsidRPr="00AF5E27">
        <w:t>nlet has extensive mangrove cover</w:t>
      </w:r>
      <w:r>
        <w:t xml:space="preserve"> </w:t>
      </w:r>
      <w:r w:rsidRPr="00AF5E27">
        <w:t xml:space="preserve">(72.5 per cent) </w:t>
      </w:r>
      <w:r>
        <w:t>while the</w:t>
      </w:r>
      <w:r w:rsidRPr="00AF5E27">
        <w:t xml:space="preserve"> remainder</w:t>
      </w:r>
      <w:r>
        <w:t xml:space="preserve"> of this</w:t>
      </w:r>
      <w:r w:rsidRPr="00AF5E27">
        <w:t xml:space="preserve"> estuary consists of flood and ebb tidal delta, intertidal flats, saltmarsh/</w:t>
      </w:r>
      <w:proofErr w:type="spellStart"/>
      <w:r w:rsidRPr="00AF5E27">
        <w:t>saltflats</w:t>
      </w:r>
      <w:proofErr w:type="spellEnd"/>
      <w:r w:rsidRPr="00AF5E27">
        <w:t xml:space="preserve"> and tidal sand banks.</w:t>
      </w:r>
      <w:r w:rsidRPr="00AF5E27">
        <w:fldChar w:fldCharType="begin"/>
      </w:r>
      <w:r w:rsidRPr="00AF5E27">
        <w:instrText>ADDIN RW.CITE{{19766 AustralianNaturalResourcesAtlas 2000}}</w:instrText>
      </w:r>
      <w:r w:rsidRPr="00AF5E27">
        <w:fldChar w:fldCharType="separate"/>
      </w:r>
      <w:r w:rsidR="00957467" w:rsidRPr="00957467">
        <w:rPr>
          <w:rFonts w:eastAsia="Times New Roman"/>
          <w:vertAlign w:val="superscript"/>
        </w:rPr>
        <w:t>21</w:t>
      </w:r>
      <w:r w:rsidRPr="00AF5E27">
        <w:fldChar w:fldCharType="end"/>
      </w:r>
    </w:p>
    <w:p w:rsidR="00303AF3" w:rsidRDefault="00303AF3" w:rsidP="00303AF3">
      <w:pPr>
        <w:pStyle w:val="NormalWeb"/>
        <w:spacing w:line="276" w:lineRule="auto"/>
        <w:rPr>
          <w:rFonts w:ascii="Arial" w:eastAsia="Times New Roman" w:hAnsi="Arial" w:cs="Arial"/>
          <w:sz w:val="22"/>
          <w:szCs w:val="22"/>
        </w:rPr>
      </w:pPr>
      <w:r w:rsidRPr="00AF5E27">
        <w:rPr>
          <w:rFonts w:ascii="Arial" w:eastAsia="Times New Roman" w:hAnsi="Arial" w:cs="Arial"/>
          <w:sz w:val="22"/>
          <w:szCs w:val="22"/>
        </w:rPr>
        <w:t xml:space="preserve">The </w:t>
      </w:r>
      <w:proofErr w:type="spellStart"/>
      <w:r w:rsidRPr="00AF5E27">
        <w:rPr>
          <w:rFonts w:ascii="Arial" w:eastAsia="Times New Roman" w:hAnsi="Arial" w:cs="Arial"/>
          <w:sz w:val="22"/>
          <w:szCs w:val="22"/>
        </w:rPr>
        <w:t>Mutchero</w:t>
      </w:r>
      <w:proofErr w:type="spellEnd"/>
      <w:r w:rsidRPr="00AF5E27">
        <w:rPr>
          <w:rFonts w:ascii="Arial" w:eastAsia="Times New Roman" w:hAnsi="Arial" w:cs="Arial"/>
          <w:sz w:val="22"/>
          <w:szCs w:val="22"/>
        </w:rPr>
        <w:t xml:space="preserve"> Inlet estuarine area has only minimal coastal development within its mangrove and linked wetland area. A small residential community exists on the vegetated sand dune system that forms the southern coastline at the mouth of the inlet. Various attempts including the use of sandbag groins have been made to </w:t>
      </w:r>
      <w:r>
        <w:rPr>
          <w:rFonts w:ascii="Arial" w:eastAsia="Times New Roman" w:hAnsi="Arial" w:cs="Arial"/>
          <w:sz w:val="22"/>
          <w:szCs w:val="22"/>
        </w:rPr>
        <w:t>stop</w:t>
      </w:r>
      <w:r w:rsidRPr="00AF5E27">
        <w:rPr>
          <w:rFonts w:ascii="Arial" w:eastAsia="Times New Roman" w:hAnsi="Arial" w:cs="Arial"/>
          <w:sz w:val="22"/>
          <w:szCs w:val="22"/>
        </w:rPr>
        <w:t xml:space="preserve"> the movement of sand in this area that has resulted in the loss of some dwellings. To the north the coastline is quite natural with areas of Melaleuca wetlands situated between </w:t>
      </w:r>
      <w:proofErr w:type="spellStart"/>
      <w:r w:rsidRPr="00AF5E27">
        <w:rPr>
          <w:rFonts w:ascii="Arial" w:eastAsia="Times New Roman" w:hAnsi="Arial" w:cs="Arial"/>
          <w:sz w:val="22"/>
          <w:szCs w:val="22"/>
        </w:rPr>
        <w:t>Malbon</w:t>
      </w:r>
      <w:proofErr w:type="spellEnd"/>
      <w:r w:rsidRPr="00AF5E27">
        <w:rPr>
          <w:rFonts w:ascii="Arial" w:eastAsia="Times New Roman" w:hAnsi="Arial" w:cs="Arial"/>
          <w:sz w:val="22"/>
          <w:szCs w:val="22"/>
        </w:rPr>
        <w:t xml:space="preserve"> Thompson Range and the coast</w:t>
      </w:r>
      <w:r>
        <w:rPr>
          <w:rFonts w:ascii="Arial" w:eastAsia="Times New Roman" w:hAnsi="Arial" w:cs="Arial"/>
          <w:sz w:val="22"/>
          <w:szCs w:val="22"/>
        </w:rPr>
        <w:t>al</w:t>
      </w:r>
      <w:r w:rsidRPr="00AF5E27">
        <w:rPr>
          <w:rFonts w:ascii="Arial" w:eastAsia="Times New Roman" w:hAnsi="Arial" w:cs="Arial"/>
          <w:sz w:val="22"/>
          <w:szCs w:val="22"/>
        </w:rPr>
        <w:t xml:space="preserve"> dune. This undeveloped strip continues to the eastern beaches of the Yarrabah Community loc</w:t>
      </w:r>
      <w:r w:rsidR="002D35C1">
        <w:rPr>
          <w:rFonts w:ascii="Arial" w:eastAsia="Times New Roman" w:hAnsi="Arial" w:cs="Arial"/>
          <w:sz w:val="22"/>
          <w:szCs w:val="22"/>
        </w:rPr>
        <w:t>ated inshore of Fitzroy Island.</w:t>
      </w:r>
    </w:p>
    <w:p w:rsidR="00303AF3" w:rsidRDefault="00303AF3" w:rsidP="00634F90">
      <w:pPr>
        <w:pStyle w:val="Heading4"/>
      </w:pPr>
      <w:r w:rsidRPr="00405789">
        <w:t>Freshwater wetlands and associated floodplain coastal ecosystems</w:t>
      </w:r>
    </w:p>
    <w:p w:rsidR="00303AF3" w:rsidRPr="00720C08" w:rsidRDefault="00303AF3" w:rsidP="00303AF3">
      <w:r>
        <w:t xml:space="preserve">According to the </w:t>
      </w:r>
      <w:r w:rsidR="00A3725E">
        <w:t>r</w:t>
      </w:r>
      <w:r>
        <w:t xml:space="preserve">egional </w:t>
      </w:r>
      <w:r w:rsidR="00A3725E">
        <w:t>e</w:t>
      </w:r>
      <w:r>
        <w:t>cosystem mapping, t</w:t>
      </w:r>
      <w:r w:rsidRPr="00720C08">
        <w:t xml:space="preserve">he </w:t>
      </w:r>
      <w:r>
        <w:t>Mulgrave-Russell</w:t>
      </w:r>
      <w:r w:rsidRPr="00720C08">
        <w:t xml:space="preserve"> </w:t>
      </w:r>
      <w:r w:rsidR="00A3725E">
        <w:t>b</w:t>
      </w:r>
      <w:r w:rsidRPr="00720C08">
        <w:t>asin has lost 47</w:t>
      </w:r>
      <w:r>
        <w:t xml:space="preserve"> per cent</w:t>
      </w:r>
      <w:r w:rsidRPr="00720C08">
        <w:t xml:space="preserve"> </w:t>
      </w:r>
      <w:r>
        <w:t xml:space="preserve">(870 hectares) </w:t>
      </w:r>
      <w:r w:rsidRPr="00720C08">
        <w:t>of its freshwater wetlands</w:t>
      </w:r>
      <w:r>
        <w:t xml:space="preserve">, 99 per cent of grass and sedge lands (372 </w:t>
      </w:r>
      <w:r>
        <w:lastRenderedPageBreak/>
        <w:t xml:space="preserve">hectares) and 1 per cent of heath and shrub lands (39 hectares). </w:t>
      </w:r>
      <w:r w:rsidR="002D35C1">
        <w:t xml:space="preserve">Approximately 98 </w:t>
      </w:r>
      <w:r>
        <w:t xml:space="preserve">per cent of forested floodplain (599 hectares) </w:t>
      </w:r>
      <w:r w:rsidR="002D35C1">
        <w:t>remains</w:t>
      </w:r>
      <w:r>
        <w:t xml:space="preserve"> intact </w:t>
      </w:r>
      <w:r w:rsidRPr="00720C08">
        <w:t>(</w:t>
      </w:r>
      <w:r w:rsidR="00DD3B0A">
        <w:t>Table 2.3.1</w:t>
      </w:r>
      <w:r>
        <w:t>).</w:t>
      </w:r>
    </w:p>
    <w:p w:rsidR="00303AF3" w:rsidRPr="00720C08" w:rsidRDefault="00DD7586" w:rsidP="00303AF3">
      <w:r w:rsidRPr="00C82CAA">
        <w:t>The Queensland and Australian governments, through the Queensland wetlands program have mapped w</w:t>
      </w:r>
      <w:r w:rsidR="00BC055B" w:rsidRPr="00C82CAA">
        <w:t>etlands within the Mulgrave-Russell</w:t>
      </w:r>
      <w:r w:rsidRPr="00C82CAA">
        <w:t xml:space="preserve"> basin at a finer scale than the cur</w:t>
      </w:r>
      <w:r w:rsidR="00C82CAA" w:rsidRPr="00C82CAA">
        <w:t>rent regional ecosystem mapping.</w:t>
      </w:r>
      <w:r w:rsidR="00C82CAA">
        <w:t xml:space="preserve"> </w:t>
      </w:r>
      <w:r w:rsidR="00C82CAA" w:rsidRPr="00776E81">
        <w:t xml:space="preserve">The extent </w:t>
      </w:r>
      <w:r w:rsidR="00C82CAA">
        <w:t xml:space="preserve">and classification </w:t>
      </w:r>
      <w:r w:rsidR="00C82CAA" w:rsidRPr="00776E81">
        <w:t xml:space="preserve">types of wetlands within the </w:t>
      </w:r>
      <w:r w:rsidR="00C82CAA">
        <w:t>Mulgrave-Russell</w:t>
      </w:r>
      <w:r w:rsidR="00C82CAA" w:rsidRPr="00776E81">
        <w:t xml:space="preserve"> basin are shown </w:t>
      </w:r>
      <w:r w:rsidR="00C82CAA">
        <w:t>in</w:t>
      </w:r>
      <w:r w:rsidR="00C82CAA" w:rsidRPr="00776E81">
        <w:t xml:space="preserve"> </w:t>
      </w:r>
      <w:r w:rsidR="00DD3B0A">
        <w:t>Table 2.3.3</w:t>
      </w:r>
      <w:r w:rsidR="00C82CAA" w:rsidRPr="00776E81">
        <w:t>.</w:t>
      </w:r>
      <w:r w:rsidR="00C558A3">
        <w:fldChar w:fldCharType="begin"/>
      </w:r>
      <w:r w:rsidR="00C558A3">
        <w:instrText>ADDIN RW.CITE{{21081 DepartmentofEnvironmentandResourceManagement 2012}}</w:instrText>
      </w:r>
      <w:r w:rsidR="00C558A3">
        <w:fldChar w:fldCharType="separate"/>
      </w:r>
      <w:r w:rsidR="00957467" w:rsidRPr="00957467">
        <w:rPr>
          <w:rFonts w:eastAsia="Times New Roman"/>
          <w:vertAlign w:val="superscript"/>
        </w:rPr>
        <w:t>23</w:t>
      </w:r>
      <w:r w:rsidR="00C558A3">
        <w:fldChar w:fldCharType="end"/>
      </w:r>
      <w:r w:rsidR="00303AF3" w:rsidRPr="00720C08">
        <w:t xml:space="preserve"> </w:t>
      </w:r>
      <w:r w:rsidR="00303AF3">
        <w:t>T</w:t>
      </w:r>
      <w:r w:rsidR="00303AF3" w:rsidRPr="00720C08">
        <w:t>his mapping</w:t>
      </w:r>
      <w:r w:rsidR="00303AF3">
        <w:t xml:space="preserve"> identified</w:t>
      </w:r>
      <w:r w:rsidR="00303AF3" w:rsidRPr="00720C08">
        <w:t xml:space="preserve"> approximately 214 lacustrine/palustrine wetlands </w:t>
      </w:r>
      <w:r w:rsidR="00303AF3">
        <w:t xml:space="preserve">in the </w:t>
      </w:r>
      <w:r w:rsidR="002D35C1">
        <w:t>basin.</w:t>
      </w:r>
    </w:p>
    <w:p w:rsidR="00303AF3" w:rsidRPr="00C77345" w:rsidRDefault="00303AF3" w:rsidP="00C558A3">
      <w:pPr>
        <w:pStyle w:val="Caption"/>
      </w:pPr>
      <w:r w:rsidRPr="00C77345">
        <w:t>Table 2.</w:t>
      </w:r>
      <w:r w:rsidR="00C82CAA" w:rsidRPr="00C77345">
        <w:t>3.</w:t>
      </w:r>
      <w:r w:rsidR="00DD3B0A" w:rsidRPr="00C77345">
        <w:t>3</w:t>
      </w:r>
      <w:r w:rsidR="00A3725E" w:rsidRPr="00C77345">
        <w:t>:</w:t>
      </w:r>
      <w:r w:rsidRPr="00C77345">
        <w:t xml:space="preserve"> Queensland Wetlands Program data for the freshwater</w:t>
      </w:r>
      <w:r w:rsidR="008758C6" w:rsidRPr="00C77345">
        <w:t xml:space="preserve"> and estuarine</w:t>
      </w:r>
      <w:r w:rsidRPr="00C77345">
        <w:t xml:space="preserve"> wetlands of the </w:t>
      </w:r>
      <w:proofErr w:type="spellStart"/>
      <w:r w:rsidRPr="00C77345">
        <w:t>Mulgrave</w:t>
      </w:r>
      <w:proofErr w:type="spellEnd"/>
      <w:r w:rsidRPr="00C77345">
        <w:t>-Russell basin</w:t>
      </w:r>
    </w:p>
    <w:tbl>
      <w:tblPr>
        <w:tblStyle w:val="MediumGrid3-Accent1"/>
        <w:tblW w:w="9180" w:type="dxa"/>
        <w:tblLook w:val="04A0" w:firstRow="1" w:lastRow="0" w:firstColumn="1" w:lastColumn="0" w:noHBand="0" w:noVBand="1"/>
        <w:tblCaption w:val="Queensland Wetlands Program data for wetlands of the Mulgrave-Russell basin"/>
        <w:tblDescription w:val="A table listing Queensland Wetlands Program data for wetlands of the Mulgrave-Rusell basin"/>
      </w:tblPr>
      <w:tblGrid>
        <w:gridCol w:w="3510"/>
        <w:gridCol w:w="1418"/>
        <w:gridCol w:w="1843"/>
        <w:gridCol w:w="2409"/>
      </w:tblGrid>
      <w:tr w:rsidR="00303AF3" w:rsidRPr="00720C08"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System</w:t>
            </w:r>
            <w:r w:rsidR="00E61CA5">
              <w:t xml:space="preserve"> as defined by Queensland Wetlands Program</w:t>
            </w:r>
          </w:p>
        </w:tc>
        <w:tc>
          <w:tcPr>
            <w:tcW w:w="1418" w:type="dxa"/>
          </w:tcPr>
          <w:p w:rsidR="00303AF3" w:rsidRPr="00720C08" w:rsidRDefault="00303AF3" w:rsidP="00385249">
            <w:pPr>
              <w:jc w:val="center"/>
              <w:cnfStyle w:val="100000000000" w:firstRow="1" w:lastRow="0" w:firstColumn="0" w:lastColumn="0" w:oddVBand="0" w:evenVBand="0" w:oddHBand="0" w:evenHBand="0" w:firstRowFirstColumn="0" w:firstRowLastColumn="0" w:lastRowFirstColumn="0" w:lastRowLastColumn="0"/>
              <w:rPr>
                <w:rFonts w:eastAsiaTheme="minorHAnsi"/>
                <w:b w:val="0"/>
                <w:bCs w:val="0"/>
                <w:color w:val="auto"/>
                <w:lang w:eastAsia="en-US"/>
              </w:rPr>
            </w:pPr>
            <w:r w:rsidRPr="00720C08">
              <w:t>Area (km²)</w:t>
            </w:r>
          </w:p>
        </w:tc>
        <w:tc>
          <w:tcPr>
            <w:tcW w:w="1843" w:type="dxa"/>
          </w:tcPr>
          <w:p w:rsidR="00303AF3" w:rsidRPr="00720C08" w:rsidRDefault="00A3725E" w:rsidP="00385249">
            <w:pPr>
              <w:jc w:val="center"/>
              <w:cnfStyle w:val="100000000000" w:firstRow="1" w:lastRow="0" w:firstColumn="0" w:lastColumn="0" w:oddVBand="0" w:evenVBand="0" w:oddHBand="0" w:evenHBand="0" w:firstRowFirstColumn="0" w:firstRowLastColumn="0" w:lastRowFirstColumn="0" w:lastRowLastColumn="0"/>
              <w:rPr>
                <w:rFonts w:eastAsiaTheme="minorHAnsi"/>
                <w:b w:val="0"/>
                <w:bCs w:val="0"/>
                <w:color w:val="auto"/>
                <w:lang w:eastAsia="en-US"/>
              </w:rPr>
            </w:pPr>
            <w:r>
              <w:t>W</w:t>
            </w:r>
            <w:r w:rsidR="00303AF3" w:rsidRPr="00720C08">
              <w:t xml:space="preserve">etlands area </w:t>
            </w:r>
            <w:r>
              <w:t>(%)</w:t>
            </w:r>
          </w:p>
        </w:tc>
        <w:tc>
          <w:tcPr>
            <w:tcW w:w="2409" w:type="dxa"/>
          </w:tcPr>
          <w:p w:rsidR="00303AF3" w:rsidRPr="00720C08" w:rsidRDefault="00A3725E" w:rsidP="00385249">
            <w:pPr>
              <w:jc w:val="center"/>
              <w:cnfStyle w:val="100000000000" w:firstRow="1" w:lastRow="0" w:firstColumn="0" w:lastColumn="0" w:oddVBand="0" w:evenVBand="0" w:oddHBand="0" w:evenHBand="0" w:firstRowFirstColumn="0" w:firstRowLastColumn="0" w:lastRowFirstColumn="0" w:lastRowLastColumn="0"/>
              <w:rPr>
                <w:rFonts w:eastAsiaTheme="minorHAnsi"/>
                <w:b w:val="0"/>
                <w:bCs w:val="0"/>
                <w:color w:val="auto"/>
                <w:lang w:eastAsia="en-US"/>
              </w:rPr>
            </w:pPr>
            <w:r>
              <w:t>T</w:t>
            </w:r>
            <w:r w:rsidR="00303AF3" w:rsidRPr="00720C08">
              <w:t>otal area</w:t>
            </w:r>
            <w:r>
              <w:t xml:space="preserve"> of basin (%)</w:t>
            </w:r>
          </w:p>
        </w:tc>
      </w:tr>
      <w:tr w:rsidR="00303AF3" w:rsidRPr="00720C08" w:rsidTr="00E61C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Artificial and highly modified</w:t>
            </w:r>
          </w:p>
        </w:tc>
        <w:tc>
          <w:tcPr>
            <w:tcW w:w="1418"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11.56</w:t>
            </w:r>
          </w:p>
        </w:tc>
        <w:tc>
          <w:tcPr>
            <w:tcW w:w="1843"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7.2</w:t>
            </w:r>
          </w:p>
        </w:tc>
        <w:tc>
          <w:tcPr>
            <w:tcW w:w="2409"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0.6</w:t>
            </w:r>
          </w:p>
        </w:tc>
      </w:tr>
      <w:tr w:rsidR="00303AF3" w:rsidRPr="00720C08" w:rsidTr="00E61CA5">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 xml:space="preserve">Estuarine </w:t>
            </w:r>
          </w:p>
        </w:tc>
        <w:tc>
          <w:tcPr>
            <w:tcW w:w="1418" w:type="dxa"/>
          </w:tcPr>
          <w:p w:rsidR="00303AF3" w:rsidRPr="00720C08" w:rsidRDefault="00303AF3"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rsidRPr="00720C08">
              <w:t>49.49</w:t>
            </w:r>
          </w:p>
        </w:tc>
        <w:tc>
          <w:tcPr>
            <w:tcW w:w="1843" w:type="dxa"/>
          </w:tcPr>
          <w:p w:rsidR="00303AF3" w:rsidRPr="00720C08" w:rsidRDefault="002D35C1"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t>30.7</w:t>
            </w:r>
          </w:p>
        </w:tc>
        <w:tc>
          <w:tcPr>
            <w:tcW w:w="2409" w:type="dxa"/>
          </w:tcPr>
          <w:p w:rsidR="00303AF3" w:rsidRPr="00720C08" w:rsidRDefault="002D35C1"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t>2.5</w:t>
            </w:r>
          </w:p>
        </w:tc>
      </w:tr>
      <w:tr w:rsidR="00303AF3" w:rsidRPr="00720C08" w:rsidTr="00E61C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Lacustrine</w:t>
            </w:r>
          </w:p>
        </w:tc>
        <w:tc>
          <w:tcPr>
            <w:tcW w:w="1418"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1.17</w:t>
            </w:r>
          </w:p>
        </w:tc>
        <w:tc>
          <w:tcPr>
            <w:tcW w:w="1843" w:type="dxa"/>
          </w:tcPr>
          <w:p w:rsidR="00303AF3" w:rsidRPr="00720C08" w:rsidRDefault="002D35C1"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t>0.7</w:t>
            </w:r>
          </w:p>
        </w:tc>
        <w:tc>
          <w:tcPr>
            <w:tcW w:w="2409" w:type="dxa"/>
          </w:tcPr>
          <w:p w:rsidR="00303AF3" w:rsidRPr="00720C08" w:rsidRDefault="002D35C1"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t>0.1</w:t>
            </w:r>
          </w:p>
        </w:tc>
      </w:tr>
      <w:tr w:rsidR="00303AF3" w:rsidRPr="00720C08" w:rsidTr="00E61CA5">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Palustrine</w:t>
            </w:r>
          </w:p>
        </w:tc>
        <w:tc>
          <w:tcPr>
            <w:tcW w:w="1418" w:type="dxa"/>
          </w:tcPr>
          <w:p w:rsidR="00303AF3" w:rsidRPr="00720C08" w:rsidRDefault="00303AF3"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rsidRPr="00720C08">
              <w:t>80.66</w:t>
            </w:r>
          </w:p>
        </w:tc>
        <w:tc>
          <w:tcPr>
            <w:tcW w:w="1843" w:type="dxa"/>
          </w:tcPr>
          <w:p w:rsidR="00303AF3" w:rsidRPr="00720C08" w:rsidRDefault="00303AF3"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rsidRPr="00720C08">
              <w:t>50.0</w:t>
            </w:r>
          </w:p>
        </w:tc>
        <w:tc>
          <w:tcPr>
            <w:tcW w:w="2409" w:type="dxa"/>
          </w:tcPr>
          <w:p w:rsidR="00303AF3" w:rsidRPr="00720C08" w:rsidRDefault="002D35C1"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t>4.1</w:t>
            </w:r>
          </w:p>
        </w:tc>
      </w:tr>
      <w:tr w:rsidR="00303AF3" w:rsidRPr="00720C08" w:rsidTr="00E61C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Riverine</w:t>
            </w:r>
          </w:p>
        </w:tc>
        <w:tc>
          <w:tcPr>
            <w:tcW w:w="1418"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18.32</w:t>
            </w:r>
          </w:p>
        </w:tc>
        <w:tc>
          <w:tcPr>
            <w:tcW w:w="1843" w:type="dxa"/>
          </w:tcPr>
          <w:p w:rsidR="00303AF3" w:rsidRPr="00720C08" w:rsidRDefault="00303AF3"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rsidRPr="00720C08">
              <w:t>11.4</w:t>
            </w:r>
          </w:p>
        </w:tc>
        <w:tc>
          <w:tcPr>
            <w:tcW w:w="2409" w:type="dxa"/>
          </w:tcPr>
          <w:p w:rsidR="00303AF3" w:rsidRPr="00720C08" w:rsidRDefault="002D35C1" w:rsidP="00385249">
            <w:pPr>
              <w:jc w:val="center"/>
              <w:cnfStyle w:val="000000100000" w:firstRow="0" w:lastRow="0" w:firstColumn="0" w:lastColumn="0" w:oddVBand="0" w:evenVBand="0" w:oddHBand="1" w:evenHBand="0" w:firstRowFirstColumn="0" w:firstRowLastColumn="0" w:lastRowFirstColumn="0" w:lastRowLastColumn="0"/>
              <w:rPr>
                <w:rFonts w:eastAsiaTheme="minorHAnsi"/>
                <w:lang w:eastAsia="en-US"/>
              </w:rPr>
            </w:pPr>
            <w:r>
              <w:t>0.9</w:t>
            </w:r>
          </w:p>
        </w:tc>
      </w:tr>
      <w:tr w:rsidR="00303AF3" w:rsidRPr="00720C08" w:rsidTr="00E61CA5">
        <w:tc>
          <w:tcPr>
            <w:cnfStyle w:val="001000000000" w:firstRow="0" w:lastRow="0" w:firstColumn="1" w:lastColumn="0" w:oddVBand="0" w:evenVBand="0" w:oddHBand="0" w:evenHBand="0" w:firstRowFirstColumn="0" w:firstRowLastColumn="0" w:lastRowFirstColumn="0" w:lastRowLastColumn="0"/>
            <w:tcW w:w="3510" w:type="dxa"/>
          </w:tcPr>
          <w:p w:rsidR="00303AF3" w:rsidRPr="00720C08" w:rsidRDefault="00303AF3" w:rsidP="00D3199E">
            <w:r w:rsidRPr="00720C08">
              <w:t xml:space="preserve">Total </w:t>
            </w:r>
          </w:p>
        </w:tc>
        <w:tc>
          <w:tcPr>
            <w:tcW w:w="1418" w:type="dxa"/>
          </w:tcPr>
          <w:p w:rsidR="00303AF3" w:rsidRPr="00720C08" w:rsidRDefault="00303AF3"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rsidRPr="00720C08">
              <w:t>161.20</w:t>
            </w:r>
          </w:p>
        </w:tc>
        <w:tc>
          <w:tcPr>
            <w:tcW w:w="1843" w:type="dxa"/>
          </w:tcPr>
          <w:p w:rsidR="00303AF3" w:rsidRPr="00720C08" w:rsidRDefault="00303AF3"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rsidRPr="00720C08">
              <w:t>100</w:t>
            </w:r>
          </w:p>
        </w:tc>
        <w:tc>
          <w:tcPr>
            <w:tcW w:w="2409" w:type="dxa"/>
          </w:tcPr>
          <w:p w:rsidR="00303AF3" w:rsidRPr="00720C08" w:rsidRDefault="002D35C1" w:rsidP="00385249">
            <w:pPr>
              <w:jc w:val="center"/>
              <w:cnfStyle w:val="000000000000" w:firstRow="0" w:lastRow="0" w:firstColumn="0" w:lastColumn="0" w:oddVBand="0" w:evenVBand="0" w:oddHBand="0" w:evenHBand="0" w:firstRowFirstColumn="0" w:firstRowLastColumn="0" w:lastRowFirstColumn="0" w:lastRowLastColumn="0"/>
              <w:rPr>
                <w:rFonts w:eastAsiaTheme="minorHAnsi"/>
                <w:lang w:eastAsia="en-US"/>
              </w:rPr>
            </w:pPr>
            <w:r>
              <w:t>8.1</w:t>
            </w:r>
          </w:p>
        </w:tc>
      </w:tr>
    </w:tbl>
    <w:p w:rsidR="00303AF3" w:rsidRDefault="00303AF3" w:rsidP="00303AF3"/>
    <w:p w:rsidR="00303AF3" w:rsidRPr="00720C08" w:rsidRDefault="00303AF3" w:rsidP="00303AF3">
      <w:r w:rsidRPr="00720C08">
        <w:t xml:space="preserve">In the Mulgrave </w:t>
      </w:r>
      <w:r>
        <w:t>sub-basin</w:t>
      </w:r>
      <w:r w:rsidR="002D35C1">
        <w:t>,</w:t>
      </w:r>
      <w:r w:rsidRPr="00720C08">
        <w:t xml:space="preserve"> palustrine wetlands are mostly small in area with Alexandra Palm </w:t>
      </w:r>
      <w:r w:rsidRPr="007C4118">
        <w:t>(</w:t>
      </w:r>
      <w:proofErr w:type="spellStart"/>
      <w:r w:rsidRPr="007C4118">
        <w:rPr>
          <w:i/>
          <w:iCs/>
        </w:rPr>
        <w:t>Archontophoenix</w:t>
      </w:r>
      <w:proofErr w:type="spellEnd"/>
      <w:r w:rsidRPr="007C4118">
        <w:rPr>
          <w:i/>
          <w:iCs/>
        </w:rPr>
        <w:t xml:space="preserve"> </w:t>
      </w:r>
      <w:proofErr w:type="spellStart"/>
      <w:r w:rsidRPr="007C4118">
        <w:rPr>
          <w:i/>
          <w:iCs/>
        </w:rPr>
        <w:t>alexandrae</w:t>
      </w:r>
      <w:proofErr w:type="spellEnd"/>
      <w:r w:rsidRPr="007C4118">
        <w:t>)</w:t>
      </w:r>
      <w:r>
        <w:rPr>
          <w:sz w:val="34"/>
          <w:szCs w:val="34"/>
        </w:rPr>
        <w:t xml:space="preserve"> </w:t>
      </w:r>
      <w:r w:rsidRPr="00720C08">
        <w:t>forest</w:t>
      </w:r>
      <w:r>
        <w:t>s</w:t>
      </w:r>
      <w:r w:rsidRPr="00720C08">
        <w:t xml:space="preserve"> most common. Levelling and drainage </w:t>
      </w:r>
      <w:r>
        <w:t xml:space="preserve">to create land for </w:t>
      </w:r>
      <w:r w:rsidRPr="00720C08">
        <w:t>agricultur</w:t>
      </w:r>
      <w:r>
        <w:t>e</w:t>
      </w:r>
      <w:r w:rsidRPr="00720C08">
        <w:t xml:space="preserve"> ha</w:t>
      </w:r>
      <w:r w:rsidR="002D35C1">
        <w:t>s</w:t>
      </w:r>
      <w:r w:rsidRPr="00720C08">
        <w:t xml:space="preserve"> resulted in the loss of many of these wetlands. These </w:t>
      </w:r>
      <w:r>
        <w:t xml:space="preserve">agricultural areas </w:t>
      </w:r>
      <w:r w:rsidRPr="00720C08">
        <w:t xml:space="preserve">are </w:t>
      </w:r>
      <w:r>
        <w:t xml:space="preserve">often </w:t>
      </w:r>
      <w:r w:rsidRPr="00720C08">
        <w:t xml:space="preserve">low in agricultural productivity </w:t>
      </w:r>
      <w:r>
        <w:t xml:space="preserve">and </w:t>
      </w:r>
      <w:r w:rsidRPr="00720C08">
        <w:t>experienc</w:t>
      </w:r>
      <w:r>
        <w:t xml:space="preserve">e </w:t>
      </w:r>
      <w:r w:rsidRPr="00720C08">
        <w:t xml:space="preserve">regular </w:t>
      </w:r>
      <w:r>
        <w:t xml:space="preserve">and extensive </w:t>
      </w:r>
      <w:r w:rsidRPr="00720C08">
        <w:t xml:space="preserve">flooding. </w:t>
      </w:r>
      <w:r w:rsidRPr="007C4118">
        <w:t>This low productivity results in poor or negative economic returns for the farmer.</w:t>
      </w:r>
      <w:r w:rsidRPr="00720C08">
        <w:t xml:space="preserve"> Acid sulphate</w:t>
      </w:r>
      <w:r>
        <w:t xml:space="preserve"> leachate</w:t>
      </w:r>
      <w:r w:rsidRPr="00720C08">
        <w:t xml:space="preserve"> is an issue </w:t>
      </w:r>
      <w:r>
        <w:t xml:space="preserve">in some of these </w:t>
      </w:r>
      <w:r w:rsidRPr="00720C08">
        <w:t>area</w:t>
      </w:r>
      <w:r>
        <w:t>s</w:t>
      </w:r>
      <w:r w:rsidRPr="00720C08">
        <w:t xml:space="preserve">. To the east of the Mulgrave </w:t>
      </w:r>
      <w:r w:rsidR="00A3725E">
        <w:t>R</w:t>
      </w:r>
      <w:r w:rsidRPr="00720C08">
        <w:t xml:space="preserve">iver downstream from </w:t>
      </w:r>
      <w:proofErr w:type="spellStart"/>
      <w:r w:rsidRPr="00720C08">
        <w:t>Barbagallo</w:t>
      </w:r>
      <w:proofErr w:type="spellEnd"/>
      <w:r w:rsidRPr="00720C08">
        <w:t xml:space="preserve"> Bridge </w:t>
      </w:r>
      <w:r>
        <w:t>is</w:t>
      </w:r>
      <w:r w:rsidRPr="00720C08">
        <w:t xml:space="preserve"> the Lower Mulgrave wetland aggregation consisting o</w:t>
      </w:r>
      <w:r>
        <w:t xml:space="preserve">f Tanner and </w:t>
      </w:r>
      <w:proofErr w:type="spellStart"/>
      <w:r>
        <w:t>Galletts</w:t>
      </w:r>
      <w:proofErr w:type="spellEnd"/>
      <w:r>
        <w:t xml:space="preserve"> lagoons. </w:t>
      </w:r>
      <w:r w:rsidRPr="00720C08">
        <w:t xml:space="preserve">These </w:t>
      </w:r>
      <w:r>
        <w:t xml:space="preserve">Alexander </w:t>
      </w:r>
      <w:r w:rsidR="00A3725E">
        <w:t>P</w:t>
      </w:r>
      <w:r w:rsidRPr="00720C08">
        <w:t>alm dominated ecosystems are the last examples remaining in the Mulgrave catchment. Issues such as agriculture encroachment and Pond Apple (</w:t>
      </w:r>
      <w:r w:rsidR="00A3725E">
        <w:t>w</w:t>
      </w:r>
      <w:r w:rsidRPr="00720C08">
        <w:t xml:space="preserve">eed of </w:t>
      </w:r>
      <w:r w:rsidR="002E1548">
        <w:t>n</w:t>
      </w:r>
      <w:r w:rsidRPr="00720C08">
        <w:t xml:space="preserve">ational </w:t>
      </w:r>
      <w:r w:rsidR="002E1548">
        <w:t>s</w:t>
      </w:r>
      <w:r w:rsidRPr="00720C08">
        <w:t>ignificance) have contributed to s</w:t>
      </w:r>
      <w:r>
        <w:t>ome loss of function. Mulgrave L</w:t>
      </w:r>
      <w:r w:rsidRPr="00720C08">
        <w:t>andcare has a strategic program ta</w:t>
      </w:r>
      <w:r>
        <w:t>rgeting these wetlands, which involve</w:t>
      </w:r>
      <w:r w:rsidRPr="00720C08">
        <w:t xml:space="preserve"> the revegetation of the margins of the wetlands and the control of Pond Apple.</w:t>
      </w:r>
    </w:p>
    <w:p w:rsidR="00303AF3" w:rsidRDefault="00303AF3" w:rsidP="00303AF3">
      <w:pPr>
        <w:rPr>
          <w:lang w:val="en-US" w:bidi="en-US"/>
        </w:rPr>
      </w:pPr>
      <w:r w:rsidRPr="00720C08">
        <w:t xml:space="preserve">In the Russell </w:t>
      </w:r>
      <w:r>
        <w:t>sub-basin</w:t>
      </w:r>
      <w:r w:rsidRPr="00720C08">
        <w:t xml:space="preserve"> a similar situation exists as found in the Mulgrave</w:t>
      </w:r>
      <w:r>
        <w:t xml:space="preserve"> sub-basin with </w:t>
      </w:r>
      <w:r w:rsidRPr="00720C08">
        <w:t xml:space="preserve">levelling and drainage </w:t>
      </w:r>
      <w:r>
        <w:t xml:space="preserve">for the development of </w:t>
      </w:r>
      <w:r w:rsidRPr="00720C08">
        <w:t xml:space="preserve">agricultural lands </w:t>
      </w:r>
      <w:r>
        <w:t>resulting</w:t>
      </w:r>
      <w:r w:rsidRPr="00720C08">
        <w:t xml:space="preserve"> in the loss of many of the smaller wetlands. Unlike the Mulgrave </w:t>
      </w:r>
      <w:r>
        <w:t>c</w:t>
      </w:r>
      <w:r w:rsidRPr="00720C08">
        <w:t>atchment</w:t>
      </w:r>
      <w:r>
        <w:t>,</w:t>
      </w:r>
      <w:r w:rsidRPr="00720C08">
        <w:t xml:space="preserve"> large wetlands such as Eubenangee</w:t>
      </w:r>
      <w:r>
        <w:t xml:space="preserve"> Swamp</w:t>
      </w:r>
      <w:r w:rsidRPr="00720C08">
        <w:t xml:space="preserve">, </w:t>
      </w:r>
      <w:proofErr w:type="spellStart"/>
      <w:r w:rsidRPr="00720C08">
        <w:t>Wyuri</w:t>
      </w:r>
      <w:proofErr w:type="spellEnd"/>
      <w:r w:rsidRPr="00720C08">
        <w:t xml:space="preserve"> Swamp and Ella Bay Swamp </w:t>
      </w:r>
      <w:r>
        <w:t xml:space="preserve">still </w:t>
      </w:r>
      <w:r w:rsidRPr="00720C08">
        <w:t>occur in the area. These wetlands fall within National Parks and appear to maintain good health and representative biodiversity. Both Eubenangee</w:t>
      </w:r>
      <w:r w:rsidR="00DC47EF">
        <w:t xml:space="preserve"> (</w:t>
      </w:r>
      <w:r w:rsidR="00C85123">
        <w:t>F</w:t>
      </w:r>
      <w:r w:rsidR="00DC47EF">
        <w:t>igure 2.3.</w:t>
      </w:r>
      <w:r w:rsidR="00C558A3">
        <w:t>12</w:t>
      </w:r>
      <w:r>
        <w:t xml:space="preserve">) </w:t>
      </w:r>
      <w:r w:rsidRPr="00720C08">
        <w:t xml:space="preserve">and </w:t>
      </w:r>
      <w:proofErr w:type="spellStart"/>
      <w:r w:rsidRPr="00720C08">
        <w:t>Wyuri</w:t>
      </w:r>
      <w:proofErr w:type="spellEnd"/>
      <w:r w:rsidRPr="00720C08">
        <w:t xml:space="preserve"> have experienced encroachment by urban development and agricultural lands resulting in losses to their historical areas and the associated function of these areas. </w:t>
      </w:r>
      <w:r>
        <w:rPr>
          <w:lang w:val="en-US" w:bidi="en-US"/>
        </w:rPr>
        <w:t xml:space="preserve">During the field assessment observations of acid </w:t>
      </w:r>
      <w:proofErr w:type="spellStart"/>
      <w:r>
        <w:rPr>
          <w:lang w:val="en-US" w:bidi="en-US"/>
        </w:rPr>
        <w:t>sulphate</w:t>
      </w:r>
      <w:proofErr w:type="spellEnd"/>
      <w:r>
        <w:rPr>
          <w:lang w:val="en-US" w:bidi="en-US"/>
        </w:rPr>
        <w:t xml:space="preserve"> exposure were made on grazing lands forming the boundary of the </w:t>
      </w:r>
      <w:proofErr w:type="spellStart"/>
      <w:r>
        <w:rPr>
          <w:lang w:val="en-US" w:bidi="en-US"/>
        </w:rPr>
        <w:t>Wyuri</w:t>
      </w:r>
      <w:proofErr w:type="spellEnd"/>
      <w:r>
        <w:rPr>
          <w:lang w:val="en-US" w:bidi="en-US"/>
        </w:rPr>
        <w:t xml:space="preserve"> </w:t>
      </w:r>
      <w:r w:rsidR="00A3725E">
        <w:rPr>
          <w:lang w:val="en-US" w:bidi="en-US"/>
        </w:rPr>
        <w:t>S</w:t>
      </w:r>
      <w:r>
        <w:rPr>
          <w:lang w:val="en-US" w:bidi="en-US"/>
        </w:rPr>
        <w:t xml:space="preserve">wamp </w:t>
      </w:r>
      <w:r w:rsidR="00A3725E">
        <w:rPr>
          <w:lang w:val="en-US" w:bidi="en-US"/>
        </w:rPr>
        <w:t>N</w:t>
      </w:r>
      <w:r>
        <w:rPr>
          <w:lang w:val="en-US" w:bidi="en-US"/>
        </w:rPr>
        <w:t xml:space="preserve">ational </w:t>
      </w:r>
      <w:r w:rsidR="00A3725E">
        <w:rPr>
          <w:lang w:val="en-US" w:bidi="en-US"/>
        </w:rPr>
        <w:t>P</w:t>
      </w:r>
      <w:r>
        <w:rPr>
          <w:lang w:val="en-US" w:bidi="en-US"/>
        </w:rPr>
        <w:t xml:space="preserve">ark, while there was some evidence of tree dieback within the </w:t>
      </w:r>
      <w:proofErr w:type="spellStart"/>
      <w:r>
        <w:rPr>
          <w:lang w:val="en-US" w:bidi="en-US"/>
        </w:rPr>
        <w:t>Eubenangee</w:t>
      </w:r>
      <w:proofErr w:type="spellEnd"/>
      <w:r>
        <w:rPr>
          <w:lang w:val="en-US" w:bidi="en-US"/>
        </w:rPr>
        <w:t xml:space="preserve"> </w:t>
      </w:r>
      <w:r w:rsidR="00A3725E">
        <w:rPr>
          <w:lang w:val="en-US" w:bidi="en-US"/>
        </w:rPr>
        <w:t>S</w:t>
      </w:r>
      <w:r>
        <w:rPr>
          <w:lang w:val="en-US" w:bidi="en-US"/>
        </w:rPr>
        <w:t xml:space="preserve">wamp wetland ecosystem at its border with a cleared easement. These wetlands are also vulnerable to </w:t>
      </w:r>
      <w:proofErr w:type="spellStart"/>
      <w:r>
        <w:rPr>
          <w:lang w:val="en-US" w:bidi="en-US"/>
        </w:rPr>
        <w:t>colonisation</w:t>
      </w:r>
      <w:proofErr w:type="spellEnd"/>
      <w:r>
        <w:rPr>
          <w:lang w:val="en-US" w:bidi="en-US"/>
        </w:rPr>
        <w:t xml:space="preserve"> by Pond Apple which has the potential to impact on their function and the ecological processes they provide if let unmanaged.</w:t>
      </w:r>
    </w:p>
    <w:p w:rsidR="00303AF3" w:rsidRDefault="00303AF3" w:rsidP="00303AF3">
      <w:pPr>
        <w:keepNext/>
      </w:pPr>
      <w:r>
        <w:rPr>
          <w:noProof/>
          <w:lang w:eastAsia="en-AU"/>
        </w:rPr>
        <w:lastRenderedPageBreak/>
        <w:drawing>
          <wp:inline distT="0" distB="0" distL="0" distR="0" wp14:anchorId="5DF78A33" wp14:editId="7C7DB1BF">
            <wp:extent cx="5638539" cy="4229100"/>
            <wp:effectExtent l="0" t="0" r="635" b="0"/>
            <wp:docPr id="54" name="Picture 54" descr="Figure 2.3.8 is a series of four photographs taken of the Eubenangee Swamp national park.  This is a large functionally intact wetland system in the Russell River catchment.  Agriculture and urban encroachment has resulted in the loss of some of the wetlands original area and function.  The wetlands receive sediment and nutrient run off from agricultural lands and there is  evidence of dieback in some areas." title="Photographs of the Eubenangee Swamp national pa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a:extLst>
                        <a:ext uri="{28A0092B-C50C-407E-A947-70E740481C1C}">
                          <a14:useLocalDpi xmlns:a14="http://schemas.microsoft.com/office/drawing/2010/main"/>
                        </a:ext>
                      </a:extLst>
                    </a:blip>
                    <a:srcRect/>
                    <a:stretch>
                      <a:fillRect/>
                    </a:stretch>
                  </pic:blipFill>
                  <pic:spPr bwMode="auto">
                    <a:xfrm>
                      <a:off x="0" y="0"/>
                      <a:ext cx="5639583" cy="4229883"/>
                    </a:xfrm>
                    <a:prstGeom prst="rect">
                      <a:avLst/>
                    </a:prstGeom>
                    <a:noFill/>
                  </pic:spPr>
                </pic:pic>
              </a:graphicData>
            </a:graphic>
          </wp:inline>
        </w:drawing>
      </w:r>
    </w:p>
    <w:p w:rsidR="00303AF3" w:rsidRPr="00C77345" w:rsidRDefault="00FD28BD" w:rsidP="00303AF3">
      <w:pPr>
        <w:pStyle w:val="Caption"/>
      </w:pPr>
      <w:r w:rsidRPr="00C77345">
        <w:t>Figure 2.3.</w:t>
      </w:r>
      <w:r w:rsidR="00C558A3" w:rsidRPr="00C77345">
        <w:t>12</w:t>
      </w:r>
      <w:r w:rsidR="00A3725E" w:rsidRPr="00C77345">
        <w:t>:</w:t>
      </w:r>
      <w:r w:rsidR="00303AF3" w:rsidRPr="00C77345">
        <w:t xml:space="preserve"> Above</w:t>
      </w:r>
      <w:r w:rsidR="001B3229" w:rsidRPr="00C77345">
        <w:t xml:space="preserve"> –</w:t>
      </w:r>
      <w:r w:rsidR="00303AF3" w:rsidRPr="00C77345">
        <w:t xml:space="preserve"> The </w:t>
      </w:r>
      <w:proofErr w:type="spellStart"/>
      <w:r w:rsidR="00303AF3" w:rsidRPr="00C77345">
        <w:t>Eubenangee</w:t>
      </w:r>
      <w:proofErr w:type="spellEnd"/>
      <w:r w:rsidR="00303AF3" w:rsidRPr="00C77345">
        <w:t xml:space="preserve"> Swamp </w:t>
      </w:r>
      <w:r w:rsidR="00A3725E" w:rsidRPr="00C77345">
        <w:t>N</w:t>
      </w:r>
      <w:r w:rsidR="00303AF3" w:rsidRPr="00C77345">
        <w:t xml:space="preserve">ational </w:t>
      </w:r>
      <w:r w:rsidR="00A3725E" w:rsidRPr="00C77345">
        <w:t>P</w:t>
      </w:r>
      <w:r w:rsidR="00303AF3" w:rsidRPr="00C77345">
        <w:t>ark is a large functionally intact wetland system in the Russell River catchment. Agriculture and urban encroachment has resulted in the loss of some of the wetlands original area and function. Below left</w:t>
      </w:r>
      <w:r w:rsidR="001B3229" w:rsidRPr="00C77345">
        <w:t xml:space="preserve"> –</w:t>
      </w:r>
      <w:r w:rsidR="00303AF3" w:rsidRPr="00C77345">
        <w:t xml:space="preserve"> The </w:t>
      </w:r>
      <w:proofErr w:type="spellStart"/>
      <w:r w:rsidR="00303AF3" w:rsidRPr="00C77345">
        <w:t>Eubenangee</w:t>
      </w:r>
      <w:proofErr w:type="spellEnd"/>
      <w:r w:rsidR="00303AF3" w:rsidRPr="00C77345">
        <w:t xml:space="preserve"> wetlands receive sediment and nutrient </w:t>
      </w:r>
      <w:r w:rsidR="008B14F4" w:rsidRPr="00C77345">
        <w:t>run-off</w:t>
      </w:r>
      <w:r w:rsidR="00303AF3" w:rsidRPr="00C77345">
        <w:t xml:space="preserve"> from agricultural lands. Below right</w:t>
      </w:r>
      <w:r w:rsidR="00A3725E" w:rsidRPr="00C77345">
        <w:t xml:space="preserve"> – </w:t>
      </w:r>
      <w:r w:rsidR="00303AF3" w:rsidRPr="00C77345">
        <w:t xml:space="preserve">There is some evidence of dieback in areas of the </w:t>
      </w:r>
      <w:proofErr w:type="spellStart"/>
      <w:r w:rsidR="00303AF3" w:rsidRPr="00C77345">
        <w:t>Eubenangee</w:t>
      </w:r>
      <w:proofErr w:type="spellEnd"/>
      <w:r w:rsidR="00303AF3" w:rsidRPr="00C77345">
        <w:t xml:space="preserve"> wetland</w:t>
      </w:r>
    </w:p>
    <w:p w:rsidR="00303AF3" w:rsidRDefault="00303AF3" w:rsidP="00303AF3"/>
    <w:p w:rsidR="00303AF3" w:rsidRDefault="00303AF3" w:rsidP="00303AF3">
      <w:r w:rsidRPr="00720C08">
        <w:t>East of the town of Babinda</w:t>
      </w:r>
      <w:r>
        <w:t>,</w:t>
      </w:r>
      <w:r w:rsidRPr="00720C08">
        <w:t xml:space="preserve"> the Babinda Swamp Drain project reclaimed the Babinda Swamp for agricultural lands during the 1950s</w:t>
      </w:r>
      <w:r w:rsidR="00DC47EF">
        <w:t xml:space="preserve"> (</w:t>
      </w:r>
      <w:r w:rsidR="00C85123">
        <w:t>F</w:t>
      </w:r>
      <w:r w:rsidR="00DC47EF">
        <w:t>igure 2.3.</w:t>
      </w:r>
      <w:r w:rsidR="00C558A3">
        <w:t>13</w:t>
      </w:r>
      <w:r>
        <w:t>)</w:t>
      </w:r>
      <w:r w:rsidRPr="00720C08">
        <w:t xml:space="preserve">. The area is now dominated by </w:t>
      </w:r>
      <w:r>
        <w:t>sugar</w:t>
      </w:r>
      <w:r w:rsidR="00980F8A">
        <w:t xml:space="preserve"> </w:t>
      </w:r>
      <w:r>
        <w:t>cane</w:t>
      </w:r>
      <w:r w:rsidRPr="00720C08">
        <w:t xml:space="preserve"> production with some grazing occurring. </w:t>
      </w:r>
      <w:r>
        <w:t xml:space="preserve">Field observations noted </w:t>
      </w:r>
      <w:r w:rsidRPr="00720C08">
        <w:t xml:space="preserve">that </w:t>
      </w:r>
      <w:r w:rsidR="00A3725E">
        <w:t>a</w:t>
      </w:r>
      <w:r w:rsidRPr="00720C08">
        <w:t xml:space="preserve">cid </w:t>
      </w:r>
      <w:r w:rsidR="00A3725E">
        <w:t>s</w:t>
      </w:r>
      <w:r w:rsidRPr="00720C08">
        <w:t>ulphate</w:t>
      </w:r>
      <w:r>
        <w:t xml:space="preserve"> soils</w:t>
      </w:r>
      <w:r w:rsidRPr="00720C08">
        <w:t xml:space="preserve"> may be an issue in this area. The lands serviced by the drain experience </w:t>
      </w:r>
      <w:r>
        <w:t>regular overbank</w:t>
      </w:r>
      <w:r w:rsidRPr="00720C08">
        <w:t xml:space="preserve"> flooding</w:t>
      </w:r>
      <w:r>
        <w:t xml:space="preserve"> from the Russell River and Babinda Creek</w:t>
      </w:r>
      <w:r w:rsidRPr="00720C08">
        <w:t xml:space="preserve"> impact</w:t>
      </w:r>
      <w:r>
        <w:t>ing</w:t>
      </w:r>
      <w:r w:rsidRPr="00720C08">
        <w:t xml:space="preserve"> on production outputs from the </w:t>
      </w:r>
      <w:r>
        <w:t>sugar</w:t>
      </w:r>
      <w:r w:rsidR="00980F8A">
        <w:t xml:space="preserve"> </w:t>
      </w:r>
      <w:r>
        <w:t>cane</w:t>
      </w:r>
      <w:r w:rsidRPr="00720C08">
        <w:t xml:space="preserve"> lands. </w:t>
      </w:r>
    </w:p>
    <w:p w:rsidR="00303AF3" w:rsidRPr="00B503B9" w:rsidRDefault="00303AF3" w:rsidP="00303AF3">
      <w:r w:rsidRPr="00720C08">
        <w:t xml:space="preserve">The main drain joins Babinda </w:t>
      </w:r>
      <w:r>
        <w:t>C</w:t>
      </w:r>
      <w:r w:rsidRPr="00720C08">
        <w:t>reek approximately 200</w:t>
      </w:r>
      <w:r>
        <w:t xml:space="preserve"> </w:t>
      </w:r>
      <w:r w:rsidRPr="00720C08">
        <w:t>meters from its junction with the Russell River. The owner of a 40</w:t>
      </w:r>
      <w:r w:rsidR="003A694E">
        <w:t xml:space="preserve"> hectare</w:t>
      </w:r>
      <w:r w:rsidRPr="00720C08">
        <w:t xml:space="preserve"> property at the junction of the </w:t>
      </w:r>
      <w:r w:rsidR="00A3725E">
        <w:t>d</w:t>
      </w:r>
      <w:r w:rsidRPr="00720C08">
        <w:t>rain and B</w:t>
      </w:r>
      <w:r>
        <w:t xml:space="preserve">abinda </w:t>
      </w:r>
      <w:r w:rsidR="00A3725E">
        <w:t>C</w:t>
      </w:r>
      <w:r>
        <w:t>reek has indicated a</w:t>
      </w:r>
      <w:r w:rsidRPr="00720C08">
        <w:t xml:space="preserve"> willingness to work with the appropriate partners to rehabilitate the land and return it to a functioning wetland environment. This area of land is occupied by several Alexandra </w:t>
      </w:r>
      <w:r>
        <w:t>P</w:t>
      </w:r>
      <w:r w:rsidRPr="00720C08">
        <w:t xml:space="preserve">alm </w:t>
      </w:r>
      <w:r w:rsidR="00A3725E">
        <w:t>f</w:t>
      </w:r>
      <w:r w:rsidRPr="00720C08">
        <w:t>orest remnants.</w:t>
      </w:r>
      <w:r>
        <w:t xml:space="preserve"> There are several grant applications to the Biodiversity Fund and Caring for our Country funds to support projects aimed at restoring the wetland connectivity and </w:t>
      </w:r>
      <w:r w:rsidR="00A3725E">
        <w:t>e</w:t>
      </w:r>
      <w:r w:rsidR="00133AFA">
        <w:t>cological functions</w:t>
      </w:r>
      <w:r>
        <w:t xml:space="preserve"> of this area. The location of this area at the end of the Babinda </w:t>
      </w:r>
      <w:r w:rsidR="00A3725E">
        <w:t>S</w:t>
      </w:r>
      <w:r>
        <w:t xml:space="preserve">wamp drain sub catchment would see these projects have a positive effect on improving water quality leaving this area and the </w:t>
      </w:r>
      <w:r w:rsidR="00133AFA">
        <w:t>ecological functions</w:t>
      </w:r>
      <w:r>
        <w:t xml:space="preserve"> provided to the World Heritage Area by the existing wetland remnants.</w:t>
      </w:r>
    </w:p>
    <w:p w:rsidR="00303AF3" w:rsidRDefault="00303AF3" w:rsidP="00303AF3">
      <w:pPr>
        <w:keepNext/>
      </w:pPr>
      <w:r>
        <w:rPr>
          <w:noProof/>
          <w:lang w:eastAsia="en-AU"/>
        </w:rPr>
        <w:lastRenderedPageBreak/>
        <w:drawing>
          <wp:inline distT="0" distB="0" distL="0" distR="0" wp14:anchorId="7D18E9D0" wp14:editId="3FCED376">
            <wp:extent cx="5724525" cy="4293593"/>
            <wp:effectExtent l="0" t="0" r="0" b="0"/>
            <wp:docPr id="56" name="Picture 56" descr="Figure 2.2.9 is a series of four photographs taken of the main Babinda Swamp Drain channel.  A network of smaller drains connect with the main channel to form the Babinda Swamp Drain program.  Two of the photographs show an oxidised stain to the water.  The two other photographs show the difference in appearance in the water exiting the Babinda Swamp Drain and the very clear water of Babinda Creek." title="Photographs of the main Babinda Swamp Drain chann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7">
                      <a:extLst>
                        <a:ext uri="{28A0092B-C50C-407E-A947-70E740481C1C}">
                          <a14:useLocalDpi xmlns:a14="http://schemas.microsoft.com/office/drawing/2010/main"/>
                        </a:ext>
                      </a:extLst>
                    </a:blip>
                    <a:srcRect/>
                    <a:stretch>
                      <a:fillRect/>
                    </a:stretch>
                  </pic:blipFill>
                  <pic:spPr bwMode="auto">
                    <a:xfrm>
                      <a:off x="0" y="0"/>
                      <a:ext cx="5725585" cy="4294388"/>
                    </a:xfrm>
                    <a:prstGeom prst="rect">
                      <a:avLst/>
                    </a:prstGeom>
                    <a:noFill/>
                  </pic:spPr>
                </pic:pic>
              </a:graphicData>
            </a:graphic>
          </wp:inline>
        </w:drawing>
      </w:r>
    </w:p>
    <w:p w:rsidR="00303AF3" w:rsidRPr="00C77345" w:rsidRDefault="00EC6430" w:rsidP="00303AF3">
      <w:pPr>
        <w:pStyle w:val="Caption"/>
        <w:rPr>
          <w:highlight w:val="yellow"/>
        </w:rPr>
      </w:pPr>
      <w:r w:rsidRPr="00C77345">
        <w:t>Figure 2.3.</w:t>
      </w:r>
      <w:r w:rsidR="00C558A3" w:rsidRPr="00C77345">
        <w:t>13</w:t>
      </w:r>
      <w:r w:rsidR="00A3725E" w:rsidRPr="00C77345">
        <w:t>:</w:t>
      </w:r>
      <w:r w:rsidR="00303AF3" w:rsidRPr="00C77345">
        <w:t xml:space="preserve"> Above</w:t>
      </w:r>
      <w:r w:rsidR="00A3725E" w:rsidRPr="00C77345">
        <w:t xml:space="preserve"> –</w:t>
      </w:r>
      <w:r w:rsidR="00303AF3" w:rsidRPr="00C77345">
        <w:t xml:space="preserve"> The main </w:t>
      </w:r>
      <w:proofErr w:type="spellStart"/>
      <w:r w:rsidR="00303AF3" w:rsidRPr="00C77345">
        <w:t>Babinda</w:t>
      </w:r>
      <w:proofErr w:type="spellEnd"/>
      <w:r w:rsidR="00303AF3" w:rsidRPr="00C77345">
        <w:t xml:space="preserve"> Swamp Drain channel. A network of smaller drains connects with the main channel to form the </w:t>
      </w:r>
      <w:proofErr w:type="spellStart"/>
      <w:r w:rsidR="00303AF3" w:rsidRPr="00C77345">
        <w:t>Babinda</w:t>
      </w:r>
      <w:proofErr w:type="spellEnd"/>
      <w:r w:rsidR="00303AF3" w:rsidRPr="00C77345">
        <w:t xml:space="preserve"> Swamp Drain program. Note the </w:t>
      </w:r>
      <w:proofErr w:type="spellStart"/>
      <w:r w:rsidR="00303AF3" w:rsidRPr="00C77345">
        <w:t>oxidised</w:t>
      </w:r>
      <w:proofErr w:type="spellEnd"/>
      <w:r w:rsidR="00303AF3" w:rsidRPr="00C77345">
        <w:t xml:space="preserve"> stain to the water. The </w:t>
      </w:r>
      <w:r w:rsidR="00A3725E" w:rsidRPr="00C77345">
        <w:t>d</w:t>
      </w:r>
      <w:r w:rsidR="00303AF3" w:rsidRPr="00C77345">
        <w:t xml:space="preserve">rainage program is managed by the </w:t>
      </w:r>
      <w:proofErr w:type="spellStart"/>
      <w:r w:rsidR="00303AF3" w:rsidRPr="00C77345">
        <w:t>Babinda</w:t>
      </w:r>
      <w:proofErr w:type="spellEnd"/>
      <w:r w:rsidR="00303AF3" w:rsidRPr="00C77345">
        <w:t xml:space="preserve"> Swamp Drainage Board. Below left</w:t>
      </w:r>
      <w:r w:rsidR="00A3725E" w:rsidRPr="00C77345">
        <w:t xml:space="preserve"> –</w:t>
      </w:r>
      <w:r w:rsidR="00303AF3" w:rsidRPr="00C77345">
        <w:t xml:space="preserve"> The </w:t>
      </w:r>
      <w:r w:rsidR="00A3725E" w:rsidRPr="00C77345">
        <w:t>m</w:t>
      </w:r>
      <w:r w:rsidR="00303AF3" w:rsidRPr="00C77345">
        <w:t xml:space="preserve">ain drainage channel joins </w:t>
      </w:r>
      <w:proofErr w:type="spellStart"/>
      <w:r w:rsidR="00303AF3" w:rsidRPr="00C77345">
        <w:t>Babinda</w:t>
      </w:r>
      <w:proofErr w:type="spellEnd"/>
      <w:r w:rsidR="00303AF3" w:rsidRPr="00C77345">
        <w:t xml:space="preserve"> Creek approximately 200m from its junction with the Russell River. Below right</w:t>
      </w:r>
      <w:r w:rsidR="00A3725E" w:rsidRPr="00C77345">
        <w:t xml:space="preserve"> –</w:t>
      </w:r>
      <w:r w:rsidR="00303AF3" w:rsidRPr="00C77345">
        <w:t xml:space="preserve"> Water exiting the </w:t>
      </w:r>
      <w:proofErr w:type="spellStart"/>
      <w:r w:rsidR="00303AF3" w:rsidRPr="00C77345">
        <w:t>Babinda</w:t>
      </w:r>
      <w:proofErr w:type="spellEnd"/>
      <w:r w:rsidR="00303AF3" w:rsidRPr="00C77345">
        <w:t xml:space="preserve"> Swamp Drain (top of picture) has a significantly different appearance to the very clear water of </w:t>
      </w:r>
      <w:proofErr w:type="spellStart"/>
      <w:r w:rsidR="00303AF3" w:rsidRPr="00C77345">
        <w:t>Babinda</w:t>
      </w:r>
      <w:proofErr w:type="spellEnd"/>
      <w:r w:rsidR="00303AF3" w:rsidRPr="00C77345">
        <w:t xml:space="preserve"> Creek (bottom of picture)</w:t>
      </w:r>
    </w:p>
    <w:p w:rsidR="00303AF3" w:rsidRDefault="00303AF3" w:rsidP="00303AF3">
      <w:pPr>
        <w:rPr>
          <w:highlight w:val="yellow"/>
        </w:rPr>
      </w:pPr>
    </w:p>
    <w:p w:rsidR="00303AF3" w:rsidRDefault="00303AF3" w:rsidP="00303AF3">
      <w:r w:rsidRPr="002D158B">
        <w:t>In the Mulgrave</w:t>
      </w:r>
      <w:r>
        <w:t>-</w:t>
      </w:r>
      <w:r w:rsidRPr="002D158B">
        <w:t>Russell</w:t>
      </w:r>
      <w:r>
        <w:t xml:space="preserve"> basin</w:t>
      </w:r>
      <w:r w:rsidRPr="002D158B">
        <w:t xml:space="preserve">, the riparian condition of the rivers and streams </w:t>
      </w:r>
      <w:r w:rsidR="003A694E">
        <w:t>is</w:t>
      </w:r>
      <w:r w:rsidRPr="002D158B">
        <w:t xml:space="preserve"> poor where they flow through the urban and agriculture lands</w:t>
      </w:r>
      <w:r>
        <w:t xml:space="preserve"> of the flood plain</w:t>
      </w:r>
      <w:r w:rsidRPr="002D158B">
        <w:t>.</w:t>
      </w:r>
      <w:r>
        <w:t xml:space="preserve"> </w:t>
      </w:r>
      <w:r w:rsidRPr="00720C08">
        <w:t xml:space="preserve">Remnant riparian vegetation is more common in this area of the Mulgrave River </w:t>
      </w:r>
      <w:r>
        <w:t>sub-basin (</w:t>
      </w:r>
      <w:r w:rsidR="00C85123">
        <w:t>F</w:t>
      </w:r>
      <w:r>
        <w:t>igure 2.</w:t>
      </w:r>
      <w:r w:rsidR="007C526F">
        <w:t>3</w:t>
      </w:r>
      <w:r>
        <w:t>.</w:t>
      </w:r>
      <w:r w:rsidR="007C526F">
        <w:t>1</w:t>
      </w:r>
      <w:r w:rsidR="00C558A3">
        <w:t>4</w:t>
      </w:r>
      <w:r>
        <w:t>)</w:t>
      </w:r>
      <w:r w:rsidRPr="00720C08">
        <w:t xml:space="preserve"> than in the Russell River </w:t>
      </w:r>
      <w:r>
        <w:t>sub-basin</w:t>
      </w:r>
      <w:r w:rsidRPr="00720C08">
        <w:t xml:space="preserve"> </w:t>
      </w:r>
      <w:r w:rsidR="007C526F">
        <w:t>(</w:t>
      </w:r>
      <w:r w:rsidR="00C85123">
        <w:t>F</w:t>
      </w:r>
      <w:r w:rsidR="007C526F">
        <w:t>igure 2.3</w:t>
      </w:r>
      <w:r>
        <w:t>.</w:t>
      </w:r>
      <w:r w:rsidR="007C526F">
        <w:t>1</w:t>
      </w:r>
      <w:r w:rsidR="00C558A3">
        <w:t>5</w:t>
      </w:r>
      <w:r>
        <w:t xml:space="preserve">). Where </w:t>
      </w:r>
      <w:r w:rsidRPr="00720C08">
        <w:t xml:space="preserve">the Mulgrave River and </w:t>
      </w:r>
      <w:r>
        <w:t xml:space="preserve">its </w:t>
      </w:r>
      <w:r w:rsidRPr="00720C08">
        <w:t>larger tributaries</w:t>
      </w:r>
      <w:r>
        <w:t xml:space="preserve"> flow across the flood plain</w:t>
      </w:r>
      <w:r w:rsidRPr="00720C08">
        <w:t xml:space="preserve">, the remnant riparian vegetation present is generally restricted to the steep bank of the river channel with land cleared for </w:t>
      </w:r>
      <w:r>
        <w:t>sugar</w:t>
      </w:r>
      <w:r w:rsidR="00980F8A">
        <w:t xml:space="preserve"> </w:t>
      </w:r>
      <w:r>
        <w:t>cane</w:t>
      </w:r>
      <w:r w:rsidRPr="00720C08">
        <w:t xml:space="preserve"> production to the top of the bank</w:t>
      </w:r>
      <w:r>
        <w:t>.</w:t>
      </w:r>
    </w:p>
    <w:p w:rsidR="00303AF3" w:rsidRDefault="00303AF3" w:rsidP="00303AF3">
      <w:r w:rsidRPr="00720C08">
        <w:t xml:space="preserve">In the Russell </w:t>
      </w:r>
      <w:r>
        <w:t>River sub-basin,</w:t>
      </w:r>
      <w:r w:rsidRPr="00720C08">
        <w:t xml:space="preserve"> there is very little remnant riparian vegetation present where the Russell </w:t>
      </w:r>
      <w:r>
        <w:t>River or its largest tributary</w:t>
      </w:r>
      <w:r w:rsidR="003A694E">
        <w:t>,</w:t>
      </w:r>
      <w:r>
        <w:t xml:space="preserve"> Babinda Creek</w:t>
      </w:r>
      <w:r w:rsidR="003A694E">
        <w:t>,</w:t>
      </w:r>
      <w:r w:rsidRPr="00720C08">
        <w:t xml:space="preserve"> pass through developed lands</w:t>
      </w:r>
      <w:r>
        <w:t xml:space="preserve"> of the flood plain</w:t>
      </w:r>
      <w:r w:rsidRPr="00720C08">
        <w:t xml:space="preserve">. Bank erosion is a significant issue in this part of the Russell River </w:t>
      </w:r>
      <w:r>
        <w:t>sub-basin</w:t>
      </w:r>
      <w:r w:rsidRPr="00720C08">
        <w:t>.</w:t>
      </w:r>
    </w:p>
    <w:p w:rsidR="00303AF3" w:rsidRPr="00720C08" w:rsidRDefault="00303AF3" w:rsidP="00303AF3">
      <w:pPr>
        <w:rPr>
          <w:i/>
          <w:highlight w:val="yellow"/>
        </w:rPr>
      </w:pPr>
      <w:r>
        <w:t xml:space="preserve"> </w:t>
      </w:r>
      <w:r w:rsidRPr="00720C08">
        <w:rPr>
          <w:i/>
        </w:rPr>
        <w:t xml:space="preserve"> </w:t>
      </w:r>
    </w:p>
    <w:p w:rsidR="00303AF3" w:rsidRDefault="00303AF3" w:rsidP="00303AF3">
      <w:pPr>
        <w:keepNext/>
      </w:pPr>
      <w:r>
        <w:rPr>
          <w:noProof/>
          <w:lang w:eastAsia="en-AU"/>
        </w:rPr>
        <w:lastRenderedPageBreak/>
        <w:drawing>
          <wp:inline distT="0" distB="0" distL="0" distR="0" wp14:anchorId="7C933C4A" wp14:editId="377CEEB3">
            <wp:extent cx="6172200" cy="1557436"/>
            <wp:effectExtent l="0" t="0" r="0" b="5080"/>
            <wp:docPr id="58" name="Picture 58" descr="Figure 2.3.10 is a series of three photographs showing the Mulgrave River sub-basin.  Along the Mulgrave River and larger tributaries the riparian vegetation that is present is generally restricted to the steep bank of the river channel with land cleared for sugarcane production to the top of the bank.  Collaboration between farmers and the Mulgrave Landcare group are focusing on repairing gaps in the riparian zone and addressing the remaining erosion hotspots." title="Photographs of the Mulgrave River sub-ba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8" cstate="screen">
                      <a:extLst>
                        <a:ext uri="{28A0092B-C50C-407E-A947-70E740481C1C}">
                          <a14:useLocalDpi xmlns:a14="http://schemas.microsoft.com/office/drawing/2010/main"/>
                        </a:ext>
                      </a:extLst>
                    </a:blip>
                    <a:srcRect/>
                    <a:stretch>
                      <a:fillRect/>
                    </a:stretch>
                  </pic:blipFill>
                  <pic:spPr bwMode="auto">
                    <a:xfrm>
                      <a:off x="0" y="0"/>
                      <a:ext cx="6173065" cy="1557654"/>
                    </a:xfrm>
                    <a:prstGeom prst="rect">
                      <a:avLst/>
                    </a:prstGeom>
                    <a:noFill/>
                  </pic:spPr>
                </pic:pic>
              </a:graphicData>
            </a:graphic>
          </wp:inline>
        </w:drawing>
      </w:r>
    </w:p>
    <w:p w:rsidR="00A83DB9" w:rsidRPr="00C77345" w:rsidRDefault="00303AF3" w:rsidP="00303AF3">
      <w:pPr>
        <w:pStyle w:val="Caption"/>
      </w:pPr>
      <w:r w:rsidRPr="00C77345">
        <w:t>Figure 2.</w:t>
      </w:r>
      <w:r w:rsidR="007C526F" w:rsidRPr="00C77345">
        <w:t>3.1</w:t>
      </w:r>
      <w:r w:rsidR="00C558A3" w:rsidRPr="00C77345">
        <w:t>4</w:t>
      </w:r>
      <w:r w:rsidR="00A83DB9" w:rsidRPr="00C77345">
        <w:t>:</w:t>
      </w:r>
      <w:r w:rsidRPr="00C77345">
        <w:t xml:space="preserve"> In the </w:t>
      </w:r>
      <w:proofErr w:type="spellStart"/>
      <w:r w:rsidRPr="00C77345">
        <w:t>Mulgrave</w:t>
      </w:r>
      <w:proofErr w:type="spellEnd"/>
      <w:r w:rsidRPr="00C77345">
        <w:t xml:space="preserve"> River sub-basin along the </w:t>
      </w:r>
      <w:proofErr w:type="spellStart"/>
      <w:r w:rsidRPr="00C77345">
        <w:t>Mulgrave</w:t>
      </w:r>
      <w:proofErr w:type="spellEnd"/>
      <w:r w:rsidRPr="00C77345">
        <w:t xml:space="preserve"> River and larger tributaries</w:t>
      </w:r>
      <w:r w:rsidR="00A83DB9" w:rsidRPr="00C77345">
        <w:t>,</w:t>
      </w:r>
      <w:r w:rsidRPr="00C77345">
        <w:t xml:space="preserve"> the riparian vegetation that is present is generally restricted to the steep bank of the river channel with land cleared for sugar</w:t>
      </w:r>
      <w:r w:rsidR="00980F8A" w:rsidRPr="00C77345">
        <w:t xml:space="preserve"> </w:t>
      </w:r>
      <w:r w:rsidRPr="00C77345">
        <w:t xml:space="preserve">cane production to the top of the bank. Collaboration between farmers and the </w:t>
      </w:r>
      <w:proofErr w:type="spellStart"/>
      <w:r w:rsidRPr="00C77345">
        <w:t>Mulgrave</w:t>
      </w:r>
      <w:proofErr w:type="spellEnd"/>
      <w:r w:rsidRPr="00C77345">
        <w:t xml:space="preserve"> </w:t>
      </w:r>
      <w:proofErr w:type="spellStart"/>
      <w:r w:rsidRPr="00C77345">
        <w:t>Landcare</w:t>
      </w:r>
      <w:proofErr w:type="spellEnd"/>
      <w:r w:rsidRPr="00C77345">
        <w:t xml:space="preserve"> group are focusing on repairing gaps in the riparian zone and addressing the remaining erosion hot spots</w:t>
      </w:r>
    </w:p>
    <w:p w:rsidR="00303AF3" w:rsidRDefault="00303AF3" w:rsidP="00303AF3">
      <w:pPr>
        <w:pStyle w:val="Caption"/>
        <w:rPr>
          <w:highlight w:val="yellow"/>
        </w:rPr>
      </w:pPr>
    </w:p>
    <w:p w:rsidR="00303AF3" w:rsidRDefault="00303AF3" w:rsidP="00303AF3">
      <w:pPr>
        <w:keepNext/>
      </w:pPr>
      <w:r>
        <w:rPr>
          <w:noProof/>
          <w:lang w:eastAsia="en-AU"/>
        </w:rPr>
        <w:drawing>
          <wp:inline distT="0" distB="0" distL="0" distR="0" wp14:anchorId="4EDE20C5" wp14:editId="3A9BF3F1">
            <wp:extent cx="6115050" cy="1499870"/>
            <wp:effectExtent l="0" t="0" r="0" b="5080"/>
            <wp:docPr id="59" name="Picture 59" descr="Figure 2.3.11 is a series of three photographs taken of the Russell River sub-basin.  In this basin there is very little riparian vegetation present where the Russell River ot its largest tributary, Babinda Creek, passes through developed lands.  Bank erosion is a significant issues.  One of the photographs shows a large rock revetment and riparian planting on Babinda creek.  Another photographs shows the Russell River where the Miriwinni-Bramston beach road crosses the river." title="Photographs of the Russell River sub-ba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9">
                      <a:extLst>
                        <a:ext uri="{28A0092B-C50C-407E-A947-70E740481C1C}">
                          <a14:useLocalDpi xmlns:a14="http://schemas.microsoft.com/office/drawing/2010/main"/>
                        </a:ext>
                      </a:extLst>
                    </a:blip>
                    <a:srcRect/>
                    <a:stretch>
                      <a:fillRect/>
                    </a:stretch>
                  </pic:blipFill>
                  <pic:spPr bwMode="auto">
                    <a:xfrm>
                      <a:off x="0" y="0"/>
                      <a:ext cx="6115050" cy="1499870"/>
                    </a:xfrm>
                    <a:prstGeom prst="rect">
                      <a:avLst/>
                    </a:prstGeom>
                    <a:noFill/>
                  </pic:spPr>
                </pic:pic>
              </a:graphicData>
            </a:graphic>
          </wp:inline>
        </w:drawing>
      </w:r>
    </w:p>
    <w:p w:rsidR="00303AF3" w:rsidRPr="00C77345" w:rsidRDefault="00303AF3" w:rsidP="00303AF3">
      <w:pPr>
        <w:pStyle w:val="Caption"/>
        <w:rPr>
          <w:highlight w:val="yellow"/>
        </w:rPr>
      </w:pPr>
      <w:r w:rsidRPr="00C77345">
        <w:t>Figure 2.</w:t>
      </w:r>
      <w:r w:rsidR="007C526F" w:rsidRPr="00C77345">
        <w:t>3</w:t>
      </w:r>
      <w:r w:rsidRPr="00C77345">
        <w:t>.</w:t>
      </w:r>
      <w:r w:rsidR="007C526F" w:rsidRPr="00C77345">
        <w:t>1</w:t>
      </w:r>
      <w:r w:rsidR="00C558A3" w:rsidRPr="00C77345">
        <w:t>5</w:t>
      </w:r>
      <w:r w:rsidR="00A83DB9" w:rsidRPr="00C77345">
        <w:t>:</w:t>
      </w:r>
      <w:r w:rsidR="007C526F" w:rsidRPr="00C77345">
        <w:t xml:space="preserve"> </w:t>
      </w:r>
      <w:r w:rsidRPr="00C77345">
        <w:t xml:space="preserve">In the Russell River sub-basin there is very little riparian vegetation present where the Russell River or its largest tributary, </w:t>
      </w:r>
      <w:proofErr w:type="spellStart"/>
      <w:r w:rsidRPr="00C77345">
        <w:t>Babinda</w:t>
      </w:r>
      <w:proofErr w:type="spellEnd"/>
      <w:r w:rsidRPr="00C77345">
        <w:t xml:space="preserve"> Creek, p</w:t>
      </w:r>
      <w:r w:rsidR="00A20C53" w:rsidRPr="00C77345">
        <w:t xml:space="preserve">asses through developed lands. </w:t>
      </w:r>
      <w:r w:rsidRPr="00C77345">
        <w:t>Bank e</w:t>
      </w:r>
      <w:r w:rsidR="00A20C53" w:rsidRPr="00C77345">
        <w:t xml:space="preserve">rosion is a significant issue. </w:t>
      </w:r>
      <w:r w:rsidRPr="00C77345">
        <w:t xml:space="preserve">The middle photo above shows a large </w:t>
      </w:r>
      <w:r w:rsidR="00A83DB9" w:rsidRPr="00C77345">
        <w:t>r</w:t>
      </w:r>
      <w:r w:rsidRPr="00C77345">
        <w:t xml:space="preserve">ock revetment and riparian planting on </w:t>
      </w:r>
      <w:proofErr w:type="spellStart"/>
      <w:r w:rsidRPr="00C77345">
        <w:t>Babinda</w:t>
      </w:r>
      <w:proofErr w:type="spellEnd"/>
      <w:r w:rsidRPr="00C77345">
        <w:t xml:space="preserve"> </w:t>
      </w:r>
      <w:r w:rsidR="00A83DB9" w:rsidRPr="00C77345">
        <w:t>C</w:t>
      </w:r>
      <w:r w:rsidRPr="00C77345">
        <w:t xml:space="preserve">reek. Such projects are very expensive with this example costing $140 000 for this 180m section of creek. The </w:t>
      </w:r>
      <w:r w:rsidR="00A83DB9" w:rsidRPr="00C77345">
        <w:t>t</w:t>
      </w:r>
      <w:r w:rsidRPr="00C77345">
        <w:t xml:space="preserve">op right photo shows the Russell </w:t>
      </w:r>
      <w:r w:rsidR="00A83DB9" w:rsidRPr="00C77345">
        <w:t>R</w:t>
      </w:r>
      <w:r w:rsidRPr="00C77345">
        <w:t xml:space="preserve">iver where the </w:t>
      </w:r>
      <w:proofErr w:type="spellStart"/>
      <w:r w:rsidRPr="00C77345">
        <w:t>Miriwinni</w:t>
      </w:r>
      <w:proofErr w:type="spellEnd"/>
      <w:r w:rsidRPr="00C77345">
        <w:t xml:space="preserve"> – Bramston </w:t>
      </w:r>
      <w:r w:rsidR="00A83DB9" w:rsidRPr="00C77345">
        <w:t>B</w:t>
      </w:r>
      <w:r w:rsidRPr="00C77345">
        <w:t xml:space="preserve">each </w:t>
      </w:r>
      <w:r w:rsidR="00A83DB9" w:rsidRPr="00C77345">
        <w:t>R</w:t>
      </w:r>
      <w:r w:rsidRPr="00C77345">
        <w:t xml:space="preserve">oad crosses the river. Bamboo and "cane grasses" have been used historically to </w:t>
      </w:r>
      <w:proofErr w:type="spellStart"/>
      <w:r w:rsidRPr="00C77345">
        <w:t>stabilise</w:t>
      </w:r>
      <w:proofErr w:type="spellEnd"/>
      <w:r w:rsidRPr="00C77345">
        <w:t xml:space="preserve"> cleared river banks. This has generally been unsuccessful</w:t>
      </w:r>
    </w:p>
    <w:p w:rsidR="00303AF3" w:rsidRDefault="00303AF3" w:rsidP="00303AF3"/>
    <w:p w:rsidR="00303AF3" w:rsidRPr="00720C08" w:rsidRDefault="00303AF3" w:rsidP="00303AF3">
      <w:pPr>
        <w:rPr>
          <w:rStyle w:val="Emphasis"/>
          <w:i w:val="0"/>
        </w:rPr>
      </w:pPr>
      <w:r w:rsidRPr="00720C08">
        <w:t>In general</w:t>
      </w:r>
      <w:r>
        <w:t>,</w:t>
      </w:r>
      <w:r w:rsidRPr="00720C08">
        <w:t xml:space="preserve"> smaller </w:t>
      </w:r>
      <w:r w:rsidRPr="00720C08">
        <w:rPr>
          <w:rStyle w:val="Emphasis"/>
          <w:i w:val="0"/>
        </w:rPr>
        <w:t>streams (stream order 1 and 2) flowing through the agricultural lands of the Mulgrave</w:t>
      </w:r>
      <w:r>
        <w:rPr>
          <w:rStyle w:val="Emphasis"/>
          <w:i w:val="0"/>
        </w:rPr>
        <w:t>-Russell</w:t>
      </w:r>
      <w:r w:rsidRPr="00720C08">
        <w:rPr>
          <w:rStyle w:val="Emphasis"/>
          <w:i w:val="0"/>
        </w:rPr>
        <w:t xml:space="preserve"> basin have poor riparian condition with little remnant riparian vegetation. These systems are oft</w:t>
      </w:r>
      <w:r>
        <w:rPr>
          <w:rStyle w:val="Emphasis"/>
          <w:i w:val="0"/>
        </w:rPr>
        <w:t xml:space="preserve">en highly modified and </w:t>
      </w:r>
      <w:proofErr w:type="spellStart"/>
      <w:r>
        <w:rPr>
          <w:rStyle w:val="Emphasis"/>
          <w:i w:val="0"/>
        </w:rPr>
        <w:t>channelised</w:t>
      </w:r>
      <w:proofErr w:type="spellEnd"/>
      <w:r>
        <w:rPr>
          <w:rStyle w:val="Emphasis"/>
          <w:i w:val="0"/>
        </w:rPr>
        <w:t xml:space="preserve"> and are</w:t>
      </w:r>
      <w:r w:rsidRPr="00720C08">
        <w:rPr>
          <w:rStyle w:val="Emphasis"/>
          <w:i w:val="0"/>
        </w:rPr>
        <w:t xml:space="preserve"> generally dominated by grasses and weeds</w:t>
      </w:r>
      <w:r>
        <w:rPr>
          <w:rStyle w:val="Emphasis"/>
          <w:i w:val="0"/>
        </w:rPr>
        <w:t>. Erosion is prominent where the grasses and weeds are controlled by herbicide spraying</w:t>
      </w:r>
      <w:r w:rsidRPr="00720C08">
        <w:rPr>
          <w:rStyle w:val="Emphasis"/>
          <w:i w:val="0"/>
        </w:rPr>
        <w:t xml:space="preserve"> </w:t>
      </w:r>
      <w:r>
        <w:rPr>
          <w:rStyle w:val="Emphasis"/>
          <w:i w:val="0"/>
        </w:rPr>
        <w:t>(</w:t>
      </w:r>
      <w:r w:rsidR="00361BF1">
        <w:rPr>
          <w:rStyle w:val="Emphasis"/>
          <w:i w:val="0"/>
        </w:rPr>
        <w:t>Fi</w:t>
      </w:r>
      <w:r>
        <w:rPr>
          <w:rStyle w:val="Emphasis"/>
          <w:i w:val="0"/>
        </w:rPr>
        <w:t>gure 2.</w:t>
      </w:r>
      <w:r w:rsidR="007C526F">
        <w:rPr>
          <w:rStyle w:val="Emphasis"/>
          <w:i w:val="0"/>
        </w:rPr>
        <w:t>3.1</w:t>
      </w:r>
      <w:r w:rsidR="00C558A3">
        <w:rPr>
          <w:rStyle w:val="Emphasis"/>
          <w:i w:val="0"/>
        </w:rPr>
        <w:t>6</w:t>
      </w:r>
      <w:r>
        <w:rPr>
          <w:rStyle w:val="Emphasis"/>
          <w:i w:val="0"/>
        </w:rPr>
        <w:t>)</w:t>
      </w:r>
      <w:r w:rsidRPr="00720C08">
        <w:rPr>
          <w:rStyle w:val="Emphasis"/>
          <w:i w:val="0"/>
        </w:rPr>
        <w:t>.</w:t>
      </w:r>
    </w:p>
    <w:p w:rsidR="00303AF3" w:rsidRDefault="00303AF3" w:rsidP="00303AF3">
      <w:pPr>
        <w:keepNext/>
      </w:pPr>
      <w:r>
        <w:rPr>
          <w:iCs/>
          <w:noProof/>
          <w:lang w:eastAsia="en-AU"/>
        </w:rPr>
        <w:drawing>
          <wp:inline distT="0" distB="0" distL="0" distR="0" wp14:anchorId="0BEA3E3E" wp14:editId="34629442">
            <wp:extent cx="6134100" cy="1477461"/>
            <wp:effectExtent l="0" t="0" r="0" b="8890"/>
            <wp:docPr id="61" name="Picture 61" descr="Figure 2.3.12 is a series of photographs of Camp Creek.  This creek is an example of a highly modified minor stream with evidence of a loss of connectivity with upstream habitats important for a number of fish species.  " title="Photographs of Camp Cree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0" cstate="screen">
                      <a:extLst>
                        <a:ext uri="{28A0092B-C50C-407E-A947-70E740481C1C}">
                          <a14:useLocalDpi xmlns:a14="http://schemas.microsoft.com/office/drawing/2010/main"/>
                        </a:ext>
                      </a:extLst>
                    </a:blip>
                    <a:srcRect/>
                    <a:stretch>
                      <a:fillRect/>
                    </a:stretch>
                  </pic:blipFill>
                  <pic:spPr bwMode="auto">
                    <a:xfrm>
                      <a:off x="0" y="0"/>
                      <a:ext cx="6134100" cy="1477461"/>
                    </a:xfrm>
                    <a:prstGeom prst="rect">
                      <a:avLst/>
                    </a:prstGeom>
                    <a:noFill/>
                  </pic:spPr>
                </pic:pic>
              </a:graphicData>
            </a:graphic>
          </wp:inline>
        </w:drawing>
      </w:r>
    </w:p>
    <w:p w:rsidR="00303AF3" w:rsidRPr="00C77345" w:rsidRDefault="007C526F" w:rsidP="00303AF3">
      <w:pPr>
        <w:pStyle w:val="Caption"/>
      </w:pPr>
      <w:r w:rsidRPr="00C77345">
        <w:t>Figure 2.3.1</w:t>
      </w:r>
      <w:r w:rsidR="00C558A3" w:rsidRPr="00C77345">
        <w:t>6</w:t>
      </w:r>
      <w:r w:rsidR="00A83DB9" w:rsidRPr="00C77345">
        <w:t>:</w:t>
      </w:r>
      <w:r w:rsidR="00303AF3" w:rsidRPr="00C77345">
        <w:t xml:space="preserve"> Camp Creek is an example of a highly modified minor stream with evidence of a loss of connectivity with upstream habitats important for a number of fish species with life cycle linkages to estuarine and coastal environments. Modifications to the stream course and profile to achieve desired drainage outcomes impact on the </w:t>
      </w:r>
      <w:r w:rsidR="00133AFA" w:rsidRPr="00C77345">
        <w:t>ecological functions</w:t>
      </w:r>
      <w:r w:rsidR="00303AF3" w:rsidRPr="00C77345">
        <w:t xml:space="preserve"> these streams provide. Herbicide spray management of weeds and the consequential erosion have impacts on water quality entering the Great Barrier Reef</w:t>
      </w:r>
    </w:p>
    <w:p w:rsidR="00303AF3" w:rsidRDefault="00303AF3" w:rsidP="00303AF3">
      <w:pPr>
        <w:rPr>
          <w:lang w:val="en-US" w:eastAsia="en-AU" w:bidi="en-US"/>
        </w:rPr>
      </w:pPr>
    </w:p>
    <w:p w:rsidR="00303AF3" w:rsidRDefault="00303AF3" w:rsidP="00303AF3">
      <w:pPr>
        <w:rPr>
          <w:rStyle w:val="Emphasis"/>
          <w:i w:val="0"/>
        </w:rPr>
      </w:pPr>
      <w:r w:rsidRPr="00D82F75">
        <w:rPr>
          <w:rStyle w:val="Emphasis"/>
          <w:i w:val="0"/>
        </w:rPr>
        <w:lastRenderedPageBreak/>
        <w:t>Indicators of in</w:t>
      </w:r>
      <w:r>
        <w:rPr>
          <w:rStyle w:val="Emphasis"/>
          <w:i w:val="0"/>
        </w:rPr>
        <w:t>-</w:t>
      </w:r>
      <w:r w:rsidRPr="00D82F75">
        <w:rPr>
          <w:rStyle w:val="Emphasis"/>
          <w:i w:val="0"/>
        </w:rPr>
        <w:t>stream health such as water quality, hydrology, geomorphology, riparian vege</w:t>
      </w:r>
      <w:r>
        <w:rPr>
          <w:rStyle w:val="Emphasis"/>
          <w:i w:val="0"/>
        </w:rPr>
        <w:t xml:space="preserve">tation, aquatic </w:t>
      </w:r>
      <w:proofErr w:type="spellStart"/>
      <w:r>
        <w:rPr>
          <w:rStyle w:val="Emphasis"/>
          <w:i w:val="0"/>
        </w:rPr>
        <w:t>macrophytes</w:t>
      </w:r>
      <w:proofErr w:type="spellEnd"/>
      <w:r>
        <w:rPr>
          <w:rStyle w:val="Emphasis"/>
          <w:i w:val="0"/>
        </w:rPr>
        <w:t>, ma</w:t>
      </w:r>
      <w:r w:rsidRPr="00D82F75">
        <w:rPr>
          <w:rStyle w:val="Emphasis"/>
          <w:i w:val="0"/>
        </w:rPr>
        <w:t xml:space="preserve">cro-invertebrates and freshwater fish were investigated and compared between the Russell </w:t>
      </w:r>
      <w:r>
        <w:rPr>
          <w:rStyle w:val="Emphasis"/>
          <w:i w:val="0"/>
        </w:rPr>
        <w:t>River sub-basin</w:t>
      </w:r>
      <w:r w:rsidRPr="00D82F75">
        <w:rPr>
          <w:rStyle w:val="Emphasis"/>
          <w:i w:val="0"/>
        </w:rPr>
        <w:t xml:space="preserve"> (</w:t>
      </w:r>
      <w:proofErr w:type="spellStart"/>
      <w:r w:rsidRPr="00D82F75">
        <w:rPr>
          <w:rStyle w:val="Emphasis"/>
          <w:i w:val="0"/>
        </w:rPr>
        <w:t>Woopen</w:t>
      </w:r>
      <w:proofErr w:type="spellEnd"/>
      <w:r w:rsidRPr="00D82F75">
        <w:rPr>
          <w:rStyle w:val="Emphasis"/>
          <w:i w:val="0"/>
        </w:rPr>
        <w:t xml:space="preserve"> Creek and Babinda Creek) and the Mulgrave </w:t>
      </w:r>
      <w:r>
        <w:rPr>
          <w:rStyle w:val="Emphasis"/>
          <w:i w:val="0"/>
        </w:rPr>
        <w:t>River sub-basin</w:t>
      </w:r>
      <w:r w:rsidRPr="00D82F75">
        <w:rPr>
          <w:rStyle w:val="Emphasis"/>
          <w:i w:val="0"/>
        </w:rPr>
        <w:t xml:space="preserve"> (Little Mulgrave River and </w:t>
      </w:r>
      <w:proofErr w:type="spellStart"/>
      <w:r w:rsidRPr="00D82F75">
        <w:rPr>
          <w:rStyle w:val="Emphasis"/>
          <w:i w:val="0"/>
        </w:rPr>
        <w:t>Behana</w:t>
      </w:r>
      <w:proofErr w:type="spellEnd"/>
      <w:r w:rsidRPr="00D82F75">
        <w:rPr>
          <w:rStyle w:val="Emphasis"/>
          <w:i w:val="0"/>
        </w:rPr>
        <w:t xml:space="preserve"> Creek</w:t>
      </w:r>
      <w:r>
        <w:rPr>
          <w:rStyle w:val="Emphasis"/>
          <w:i w:val="0"/>
        </w:rPr>
        <w:t>).</w:t>
      </w:r>
      <w:r>
        <w:rPr>
          <w:rStyle w:val="Emphasis"/>
          <w:i w:val="0"/>
        </w:rPr>
        <w:fldChar w:fldCharType="begin"/>
      </w:r>
      <w:r>
        <w:rPr>
          <w:rStyle w:val="Emphasis"/>
          <w:i w:val="0"/>
        </w:rPr>
        <w:instrText>ADDIN RW.CITE{{20883 Arthington,A.H. 2007}}</w:instrText>
      </w:r>
      <w:r>
        <w:rPr>
          <w:rStyle w:val="Emphasis"/>
          <w:i w:val="0"/>
        </w:rPr>
        <w:fldChar w:fldCharType="separate"/>
      </w:r>
      <w:r w:rsidR="00957467" w:rsidRPr="00957467">
        <w:rPr>
          <w:rFonts w:eastAsia="Times New Roman"/>
          <w:vertAlign w:val="superscript"/>
        </w:rPr>
        <w:t>24</w:t>
      </w:r>
      <w:r>
        <w:rPr>
          <w:rStyle w:val="Emphasis"/>
          <w:i w:val="0"/>
        </w:rPr>
        <w:fldChar w:fldCharType="end"/>
      </w:r>
      <w:r w:rsidRPr="00D82F75">
        <w:rPr>
          <w:rStyle w:val="Emphasis"/>
          <w:i w:val="0"/>
        </w:rPr>
        <w:t xml:space="preserve"> The study indicated the importance of intact riparian zones</w:t>
      </w:r>
      <w:r>
        <w:rPr>
          <w:rStyle w:val="Emphasis"/>
          <w:i w:val="0"/>
        </w:rPr>
        <w:t xml:space="preserve"> with an adequate buffer for in-</w:t>
      </w:r>
      <w:r w:rsidRPr="00D82F75">
        <w:rPr>
          <w:rStyle w:val="Emphasis"/>
          <w:i w:val="0"/>
        </w:rPr>
        <w:t>stream health in areas adjacent to agricultural lands</w:t>
      </w:r>
      <w:r w:rsidR="007C526F">
        <w:rPr>
          <w:rStyle w:val="Emphasis"/>
          <w:i w:val="0"/>
        </w:rPr>
        <w:t xml:space="preserve"> (</w:t>
      </w:r>
      <w:r w:rsidR="00361BF1">
        <w:rPr>
          <w:rStyle w:val="Emphasis"/>
          <w:i w:val="0"/>
        </w:rPr>
        <w:t>F</w:t>
      </w:r>
      <w:r w:rsidR="007C526F">
        <w:rPr>
          <w:rStyle w:val="Emphasis"/>
          <w:i w:val="0"/>
        </w:rPr>
        <w:t>igure 2.3.1</w:t>
      </w:r>
      <w:r w:rsidR="00C558A3">
        <w:rPr>
          <w:rStyle w:val="Emphasis"/>
          <w:i w:val="0"/>
        </w:rPr>
        <w:t>7</w:t>
      </w:r>
      <w:r>
        <w:rPr>
          <w:rStyle w:val="Emphasis"/>
          <w:i w:val="0"/>
        </w:rPr>
        <w:t>)</w:t>
      </w:r>
      <w:r w:rsidRPr="00D82F75">
        <w:rPr>
          <w:rStyle w:val="Emphasis"/>
          <w:i w:val="0"/>
        </w:rPr>
        <w:t xml:space="preserve">. </w:t>
      </w:r>
      <w:proofErr w:type="spellStart"/>
      <w:r w:rsidRPr="00D82F75">
        <w:rPr>
          <w:rStyle w:val="Emphasis"/>
          <w:i w:val="0"/>
        </w:rPr>
        <w:t>Woopen</w:t>
      </w:r>
      <w:proofErr w:type="spellEnd"/>
      <w:r w:rsidRPr="00D82F75">
        <w:rPr>
          <w:rStyle w:val="Emphasis"/>
          <w:i w:val="0"/>
        </w:rPr>
        <w:t xml:space="preserve"> and Babinda </w:t>
      </w:r>
      <w:r w:rsidR="00A83DB9">
        <w:rPr>
          <w:rStyle w:val="Emphasis"/>
          <w:i w:val="0"/>
        </w:rPr>
        <w:t>c</w:t>
      </w:r>
      <w:r w:rsidRPr="00D82F75">
        <w:rPr>
          <w:rStyle w:val="Emphasis"/>
          <w:i w:val="0"/>
        </w:rPr>
        <w:t xml:space="preserve">reeks had relatively poor bank structure resulting from low riparian vegetation and were considered in poorer condition than the waterways studied in the Mulgrave River </w:t>
      </w:r>
      <w:r>
        <w:rPr>
          <w:rStyle w:val="Emphasis"/>
          <w:i w:val="0"/>
        </w:rPr>
        <w:t>sub-basin</w:t>
      </w:r>
      <w:r w:rsidRPr="00D82F75">
        <w:rPr>
          <w:rStyle w:val="Emphasis"/>
          <w:i w:val="0"/>
        </w:rPr>
        <w:t>. Riparian vegetation was particularly poor in Babinda Creek, which was infested with invasive weeds (Singapore daisy</w:t>
      </w:r>
      <w:r>
        <w:rPr>
          <w:rStyle w:val="Emphasis"/>
          <w:i w:val="0"/>
        </w:rPr>
        <w:t xml:space="preserve"> and</w:t>
      </w:r>
      <w:r w:rsidRPr="00D82F75">
        <w:rPr>
          <w:rStyle w:val="Emphasis"/>
          <w:i w:val="0"/>
        </w:rPr>
        <w:t xml:space="preserve"> Para grass) that caused </w:t>
      </w:r>
      <w:proofErr w:type="spellStart"/>
      <w:r w:rsidRPr="00D82F75">
        <w:rPr>
          <w:rStyle w:val="Emphasis"/>
          <w:i w:val="0"/>
        </w:rPr>
        <w:t>channeli</w:t>
      </w:r>
      <w:r>
        <w:rPr>
          <w:rStyle w:val="Emphasis"/>
          <w:i w:val="0"/>
        </w:rPr>
        <w:t>s</w:t>
      </w:r>
      <w:r w:rsidRPr="00D82F75">
        <w:rPr>
          <w:rStyle w:val="Emphasis"/>
          <w:i w:val="0"/>
        </w:rPr>
        <w:t>ed</w:t>
      </w:r>
      <w:proofErr w:type="spellEnd"/>
      <w:r w:rsidRPr="00D82F75">
        <w:rPr>
          <w:rStyle w:val="Emphasis"/>
          <w:i w:val="0"/>
        </w:rPr>
        <w:t xml:space="preserve"> flows, increased flow velocity</w:t>
      </w:r>
      <w:r>
        <w:rPr>
          <w:rStyle w:val="Emphasis"/>
          <w:i w:val="0"/>
        </w:rPr>
        <w:t>,</w:t>
      </w:r>
      <w:r w:rsidRPr="00D82F75">
        <w:rPr>
          <w:rStyle w:val="Emphasis"/>
          <w:i w:val="0"/>
        </w:rPr>
        <w:t xml:space="preserve"> and stream incision. Macro-invertebrate taxa (~20</w:t>
      </w:r>
      <w:r w:rsidR="003A694E">
        <w:rPr>
          <w:rStyle w:val="Emphasis"/>
          <w:i w:val="0"/>
        </w:rPr>
        <w:t xml:space="preserve"> per cent</w:t>
      </w:r>
      <w:r w:rsidRPr="00D82F75">
        <w:rPr>
          <w:rStyle w:val="Emphasis"/>
          <w:i w:val="0"/>
        </w:rPr>
        <w:t>) and fish species were lower in Babinda C</w:t>
      </w:r>
      <w:r w:rsidR="003A694E">
        <w:rPr>
          <w:rStyle w:val="Emphasis"/>
          <w:i w:val="0"/>
        </w:rPr>
        <w:t xml:space="preserve">reek compared to </w:t>
      </w:r>
      <w:proofErr w:type="spellStart"/>
      <w:r w:rsidR="003A694E">
        <w:rPr>
          <w:rStyle w:val="Emphasis"/>
          <w:i w:val="0"/>
        </w:rPr>
        <w:t>Behana</w:t>
      </w:r>
      <w:proofErr w:type="spellEnd"/>
      <w:r w:rsidR="003A694E">
        <w:rPr>
          <w:rStyle w:val="Emphasis"/>
          <w:i w:val="0"/>
        </w:rPr>
        <w:t xml:space="preserve"> Creek.</w:t>
      </w:r>
    </w:p>
    <w:p w:rsidR="00C558A3" w:rsidRDefault="00C558A3" w:rsidP="00C558A3">
      <w:pPr>
        <w:keepNext/>
      </w:pPr>
      <w:r>
        <w:rPr>
          <w:noProof/>
          <w:lang w:eastAsia="en-AU"/>
        </w:rPr>
        <w:drawing>
          <wp:inline distT="0" distB="0" distL="0" distR="0" wp14:anchorId="44DE899C" wp14:editId="2851F326">
            <wp:extent cx="5881551" cy="1530047"/>
            <wp:effectExtent l="0" t="0" r="5080" b="0"/>
            <wp:docPr id="24" name="Picture 24" descr="Figure 2.3.13  is a series of three photographs showing poor riparian zones adjacent to agricultural lands and the relatively poor bank structure of a creek due to low riparian vegetation.  " title="Photographs of riparian zones adjacent to agricultural lan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1" cstate="screen">
                      <a:extLst>
                        <a:ext uri="{28A0092B-C50C-407E-A947-70E740481C1C}">
                          <a14:useLocalDpi xmlns:a14="http://schemas.microsoft.com/office/drawing/2010/main"/>
                        </a:ext>
                      </a:extLst>
                    </a:blip>
                    <a:srcRect/>
                    <a:stretch>
                      <a:fillRect/>
                    </a:stretch>
                  </pic:blipFill>
                  <pic:spPr bwMode="auto">
                    <a:xfrm>
                      <a:off x="0" y="0"/>
                      <a:ext cx="5886055" cy="1531219"/>
                    </a:xfrm>
                    <a:prstGeom prst="rect">
                      <a:avLst/>
                    </a:prstGeom>
                    <a:noFill/>
                  </pic:spPr>
                </pic:pic>
              </a:graphicData>
            </a:graphic>
          </wp:inline>
        </w:drawing>
      </w:r>
    </w:p>
    <w:p w:rsidR="00C558A3" w:rsidRPr="00C77345" w:rsidRDefault="00C558A3" w:rsidP="00C558A3">
      <w:pPr>
        <w:pStyle w:val="Caption"/>
      </w:pPr>
      <w:r w:rsidRPr="00C77345">
        <w:t>Figure 2.3.17</w:t>
      </w:r>
      <w:r w:rsidR="00A83DB9" w:rsidRPr="00C77345">
        <w:t>:</w:t>
      </w:r>
      <w:r w:rsidRPr="00C77345">
        <w:t xml:space="preserve"> Vegetating narrow corridors along the riparian areas of even highly modified streams and farm drains will provide positive water quality outcomes and improve connectivity and stream function</w:t>
      </w:r>
    </w:p>
    <w:p w:rsidR="00C558A3" w:rsidRDefault="00C558A3" w:rsidP="00303AF3">
      <w:pPr>
        <w:rPr>
          <w:rStyle w:val="Emphasis"/>
          <w:i w:val="0"/>
          <w:highlight w:val="yellow"/>
        </w:rPr>
      </w:pPr>
    </w:p>
    <w:p w:rsidR="00303AF3" w:rsidRDefault="00303AF3" w:rsidP="00303AF3">
      <w:r>
        <w:t xml:space="preserve">The freshwater wetlands and streams of the Wet Tropics are home to </w:t>
      </w:r>
      <w:r w:rsidRPr="000312E4">
        <w:t xml:space="preserve">78 of Australia's 190 species </w:t>
      </w:r>
      <w:r>
        <w:t>of freshwater</w:t>
      </w:r>
      <w:r w:rsidRPr="000312E4">
        <w:t xml:space="preserve"> </w:t>
      </w:r>
      <w:r>
        <w:t>fish.</w:t>
      </w:r>
      <w:r>
        <w:fldChar w:fldCharType="begin"/>
      </w:r>
      <w:r>
        <w:instrText>ADDIN RW.CITE{{21326 WetTropicsManagementAuthority [No Information]}}</w:instrText>
      </w:r>
      <w:r>
        <w:fldChar w:fldCharType="separate"/>
      </w:r>
      <w:r w:rsidR="00957467" w:rsidRPr="00957467">
        <w:rPr>
          <w:rFonts w:eastAsia="Times New Roman"/>
          <w:vertAlign w:val="superscript"/>
        </w:rPr>
        <w:t>25</w:t>
      </w:r>
      <w:r>
        <w:fldChar w:fldCharType="end"/>
      </w:r>
      <w:r>
        <w:t xml:space="preserve"> </w:t>
      </w:r>
      <w:r w:rsidRPr="00D37954">
        <w:t>The Mulgrave-Russell system is home to many unique freshwater fishes</w:t>
      </w:r>
      <w:r>
        <w:t>,</w:t>
      </w:r>
      <w:r w:rsidRPr="00D37954">
        <w:t xml:space="preserve"> some </w:t>
      </w:r>
      <w:r>
        <w:t>with a limited range</w:t>
      </w:r>
      <w:r w:rsidRPr="00D37954">
        <w:t xml:space="preserve"> such as Allen's </w:t>
      </w:r>
      <w:proofErr w:type="spellStart"/>
      <w:r w:rsidRPr="00D37954">
        <w:t>Stiphodon</w:t>
      </w:r>
      <w:proofErr w:type="spellEnd"/>
      <w:r w:rsidRPr="00D37954">
        <w:t xml:space="preserve">, </w:t>
      </w:r>
      <w:proofErr w:type="spellStart"/>
      <w:r w:rsidRPr="00D37954">
        <w:rPr>
          <w:i/>
        </w:rPr>
        <w:t>Stiphodon</w:t>
      </w:r>
      <w:proofErr w:type="spellEnd"/>
      <w:r w:rsidRPr="00D37954">
        <w:rPr>
          <w:i/>
        </w:rPr>
        <w:t xml:space="preserve"> </w:t>
      </w:r>
      <w:proofErr w:type="spellStart"/>
      <w:r>
        <w:rPr>
          <w:i/>
        </w:rPr>
        <w:t>semoni</w:t>
      </w:r>
      <w:proofErr w:type="spellEnd"/>
      <w:r>
        <w:rPr>
          <w:i/>
        </w:rPr>
        <w:t xml:space="preserve">, </w:t>
      </w:r>
      <w:r w:rsidRPr="00D37954">
        <w:t xml:space="preserve">which has only been found in </w:t>
      </w:r>
      <w:r>
        <w:t xml:space="preserve">a few tropical streams in Australia including </w:t>
      </w:r>
      <w:r w:rsidRPr="00D37954">
        <w:t>Harvey Creek, a tributary of the Russell River</w:t>
      </w:r>
      <w:r>
        <w:t xml:space="preserve"> (</w:t>
      </w:r>
      <w:r w:rsidR="00361BF1">
        <w:t>F</w:t>
      </w:r>
      <w:r>
        <w:t>igu</w:t>
      </w:r>
      <w:r w:rsidR="007C526F">
        <w:t>re 2.3</w:t>
      </w:r>
      <w:r>
        <w:t>.1</w:t>
      </w:r>
      <w:r w:rsidR="00C558A3">
        <w:t>8</w:t>
      </w:r>
      <w:r>
        <w:t>).</w:t>
      </w:r>
      <w:r>
        <w:fldChar w:fldCharType="begin"/>
      </w:r>
      <w:r>
        <w:instrText>ADDIN RW.CITE{{20442 Gomon,M.F. [No Information]}}</w:instrText>
      </w:r>
      <w:r>
        <w:fldChar w:fldCharType="separate"/>
      </w:r>
      <w:r w:rsidR="00957467" w:rsidRPr="00957467">
        <w:rPr>
          <w:rFonts w:eastAsia="Times New Roman"/>
          <w:vertAlign w:val="superscript"/>
        </w:rPr>
        <w:t>26</w:t>
      </w:r>
      <w:r>
        <w:fldChar w:fldCharType="end"/>
      </w:r>
      <w:r w:rsidRPr="00016410">
        <w:t xml:space="preserve"> </w:t>
      </w:r>
      <w:r>
        <w:t xml:space="preserve">This fish is listed as Critically Endangered under the EPBC Act. </w:t>
      </w:r>
      <w:r w:rsidRPr="00D37954">
        <w:t xml:space="preserve">Other unique freshwater species </w:t>
      </w:r>
      <w:r>
        <w:t xml:space="preserve">found in the Mulgrave-Russell basin </w:t>
      </w:r>
      <w:r w:rsidRPr="00D37954">
        <w:t>include freshwater mor</w:t>
      </w:r>
      <w:r>
        <w:t>ay eels and freshwater pipefish.</w:t>
      </w:r>
      <w:r>
        <w:fldChar w:fldCharType="begin"/>
      </w:r>
      <w:r>
        <w:instrText>ADDIN RW.CITE{{20443 Jones,A.Rudstam,L..andRayner,T. 2007; 20538 Ebner,B.C. 2011}}</w:instrText>
      </w:r>
      <w:r>
        <w:fldChar w:fldCharType="separate"/>
      </w:r>
      <w:r w:rsidR="00957467" w:rsidRPr="00957467">
        <w:rPr>
          <w:rFonts w:eastAsia="Times New Roman"/>
          <w:vertAlign w:val="superscript"/>
        </w:rPr>
        <w:t>27</w:t>
      </w:r>
      <w:proofErr w:type="gramStart"/>
      <w:r w:rsidR="00957467" w:rsidRPr="00957467">
        <w:rPr>
          <w:rFonts w:eastAsia="Times New Roman"/>
          <w:vertAlign w:val="superscript"/>
        </w:rPr>
        <w:t>,28</w:t>
      </w:r>
      <w:proofErr w:type="gramEnd"/>
      <w:r>
        <w:fldChar w:fldCharType="end"/>
      </w:r>
      <w:r w:rsidRPr="00D37954">
        <w:t xml:space="preserve"> Although freshwater, </w:t>
      </w:r>
      <w:r>
        <w:t xml:space="preserve">evidence suggests that </w:t>
      </w:r>
      <w:r w:rsidRPr="00D37954">
        <w:t xml:space="preserve">these species </w:t>
      </w:r>
      <w:r>
        <w:t xml:space="preserve">use </w:t>
      </w:r>
      <w:r w:rsidRPr="00D37954">
        <w:t>the waters of the Reef</w:t>
      </w:r>
      <w:r>
        <w:t xml:space="preserve"> for part of their life cycle.</w:t>
      </w:r>
    </w:p>
    <w:p w:rsidR="00303AF3" w:rsidRPr="00D37954" w:rsidRDefault="00303AF3" w:rsidP="00303AF3"/>
    <w:p w:rsidR="00303AF3" w:rsidRDefault="00303AF3" w:rsidP="00303AF3">
      <w:pPr>
        <w:keepNext/>
      </w:pPr>
      <w:r>
        <w:rPr>
          <w:noProof/>
          <w:lang w:eastAsia="en-AU"/>
        </w:rPr>
        <w:lastRenderedPageBreak/>
        <w:drawing>
          <wp:inline distT="0" distB="0" distL="0" distR="0" wp14:anchorId="6AE9CB99" wp14:editId="2634A1C6">
            <wp:extent cx="5667375" cy="3425265"/>
            <wp:effectExtent l="0" t="0" r="0" b="3810"/>
            <wp:docPr id="63" name="Picture 63" descr="Figure 2.3.14  shows a photograph of a pair of adult Stiphodon Semoni fish which are found in the Mulgrave-Russell basin." title="Photograph of a Stiphodon Semoni fis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ancybox-img" descr="Pair of adult &lt;i&gt;S. semoni&lt;/i&gt; collected from Goodenough Island, Milne Bay Province, Papua New Guinea. Male at front. © Gerald Allen"/>
                    <pic:cNvPicPr>
                      <a:picLocks noChangeAspect="1" noChangeArrowheads="1"/>
                    </pic:cNvPicPr>
                  </pic:nvPicPr>
                  <pic:blipFill>
                    <a:blip r:embed="rId42">
                      <a:extLst>
                        <a:ext uri="{28A0092B-C50C-407E-A947-70E740481C1C}">
                          <a14:useLocalDpi xmlns:a14="http://schemas.microsoft.com/office/drawing/2010/main"/>
                        </a:ext>
                      </a:extLst>
                    </a:blip>
                    <a:srcRect/>
                    <a:stretch>
                      <a:fillRect/>
                    </a:stretch>
                  </pic:blipFill>
                  <pic:spPr bwMode="auto">
                    <a:xfrm>
                      <a:off x="0" y="0"/>
                      <a:ext cx="5669900" cy="3426791"/>
                    </a:xfrm>
                    <a:prstGeom prst="rect">
                      <a:avLst/>
                    </a:prstGeom>
                    <a:noFill/>
                    <a:ln>
                      <a:noFill/>
                    </a:ln>
                  </pic:spPr>
                </pic:pic>
              </a:graphicData>
            </a:graphic>
          </wp:inline>
        </w:drawing>
      </w:r>
      <w:r>
        <w:rPr>
          <w:noProof/>
          <w:lang w:eastAsia="en-AU"/>
        </w:rPr>
        <w:t xml:space="preserve"> </w:t>
      </w:r>
      <w:r>
        <w:rPr>
          <w:noProof/>
          <w:lang w:eastAsia="en-AU"/>
        </w:rPr>
        <w:drawing>
          <wp:inline distT="0" distB="0" distL="0" distR="0" wp14:anchorId="4C2EDFB4" wp14:editId="3D48CDC3">
            <wp:extent cx="5667375" cy="3866372"/>
            <wp:effectExtent l="0" t="0" r="0" b="1270"/>
            <wp:docPr id="1026" name="Picture 1026" descr="Figure 2.2.11 is a photograph of a freshwater moray eel found in the Mulgrave-Russell basin." title="Photograph of a freshwater moray e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3">
                      <a:extLst>
                        <a:ext uri="{28A0092B-C50C-407E-A947-70E740481C1C}">
                          <a14:useLocalDpi xmlns:a14="http://schemas.microsoft.com/office/drawing/2010/main"/>
                        </a:ext>
                      </a:extLst>
                    </a:blip>
                    <a:srcRect/>
                    <a:stretch>
                      <a:fillRect/>
                    </a:stretch>
                  </pic:blipFill>
                  <pic:spPr bwMode="auto">
                    <a:xfrm>
                      <a:off x="0" y="0"/>
                      <a:ext cx="5667375" cy="3866372"/>
                    </a:xfrm>
                    <a:prstGeom prst="rect">
                      <a:avLst/>
                    </a:prstGeom>
                    <a:noFill/>
                    <a:ln>
                      <a:noFill/>
                    </a:ln>
                  </pic:spPr>
                </pic:pic>
              </a:graphicData>
            </a:graphic>
          </wp:inline>
        </w:drawing>
      </w:r>
    </w:p>
    <w:p w:rsidR="00303AF3" w:rsidRPr="00C77345" w:rsidRDefault="007C526F" w:rsidP="00303AF3">
      <w:pPr>
        <w:pStyle w:val="Caption"/>
        <w:rPr>
          <w:highlight w:val="yellow"/>
        </w:rPr>
      </w:pPr>
      <w:r w:rsidRPr="00C77345">
        <w:t>Figure 2.3.1</w:t>
      </w:r>
      <w:r w:rsidR="00C558A3" w:rsidRPr="00C77345">
        <w:t>8</w:t>
      </w:r>
      <w:r w:rsidR="00A83DB9" w:rsidRPr="00C77345">
        <w:t>:</w:t>
      </w:r>
      <w:r w:rsidR="00303AF3" w:rsidRPr="00C77345">
        <w:t xml:space="preserve"> </w:t>
      </w:r>
      <w:r w:rsidR="00A83DB9" w:rsidRPr="00C77345">
        <w:t xml:space="preserve">Top – </w:t>
      </w:r>
      <w:r w:rsidR="00303AF3" w:rsidRPr="00C77345">
        <w:t xml:space="preserve">Allen's </w:t>
      </w:r>
      <w:proofErr w:type="spellStart"/>
      <w:r w:rsidR="00303AF3" w:rsidRPr="00C77345">
        <w:t>Stiphodon</w:t>
      </w:r>
      <w:proofErr w:type="spellEnd"/>
      <w:r w:rsidR="00303AF3" w:rsidRPr="00C77345">
        <w:t xml:space="preserve">, </w:t>
      </w:r>
      <w:proofErr w:type="spellStart"/>
      <w:r w:rsidR="00303AF3" w:rsidRPr="00C77345">
        <w:rPr>
          <w:i/>
        </w:rPr>
        <w:t>Stiphodon</w:t>
      </w:r>
      <w:proofErr w:type="spellEnd"/>
      <w:r w:rsidR="00303AF3" w:rsidRPr="00C77345">
        <w:rPr>
          <w:i/>
        </w:rPr>
        <w:t xml:space="preserve"> </w:t>
      </w:r>
      <w:proofErr w:type="spellStart"/>
      <w:r w:rsidR="00303AF3" w:rsidRPr="00C77345">
        <w:rPr>
          <w:i/>
        </w:rPr>
        <w:t>semoni</w:t>
      </w:r>
      <w:proofErr w:type="spellEnd"/>
      <w:r w:rsidR="00303AF3" w:rsidRPr="00C77345">
        <w:rPr>
          <w:i/>
        </w:rPr>
        <w:t xml:space="preserve"> </w:t>
      </w:r>
      <w:r w:rsidR="00303AF3" w:rsidRPr="00C77345">
        <w:t>(c</w:t>
      </w:r>
      <w:r w:rsidR="00A83DB9" w:rsidRPr="00C77345">
        <w:t>opyright:</w:t>
      </w:r>
      <w:r w:rsidR="00303AF3" w:rsidRPr="00C77345">
        <w:t xml:space="preserve"> Gerald Allen</w:t>
      </w:r>
      <w:r w:rsidR="00A83DB9" w:rsidRPr="00C77345">
        <w:t>)</w:t>
      </w:r>
      <w:r w:rsidR="00303AF3" w:rsidRPr="00C77345">
        <w:t>.</w:t>
      </w:r>
      <w:r w:rsidR="00A83DB9" w:rsidRPr="00C77345">
        <w:t xml:space="preserve"> Bottom –</w:t>
      </w:r>
      <w:r w:rsidR="00303AF3" w:rsidRPr="00C77345">
        <w:t xml:space="preserve"> Freshwater moray eel (Photo Brendan </w:t>
      </w:r>
      <w:proofErr w:type="spellStart"/>
      <w:r w:rsidR="00303AF3" w:rsidRPr="00C77345">
        <w:t>Ebner</w:t>
      </w:r>
      <w:proofErr w:type="spellEnd"/>
      <w:r w:rsidR="00303AF3" w:rsidRPr="00C77345">
        <w:t>)</w:t>
      </w:r>
    </w:p>
    <w:p w:rsidR="00303AF3" w:rsidRPr="00720C08" w:rsidRDefault="00303AF3" w:rsidP="00303AF3"/>
    <w:p w:rsidR="00303AF3" w:rsidRDefault="00303AF3" w:rsidP="000E41F0">
      <w:pPr>
        <w:rPr>
          <w:lang w:val="en-US" w:eastAsia="en-AU" w:bidi="en-US"/>
        </w:rPr>
      </w:pPr>
    </w:p>
    <w:p w:rsidR="00303AF3" w:rsidRDefault="00303AF3" w:rsidP="000E41F0">
      <w:pPr>
        <w:rPr>
          <w:lang w:val="en-US" w:eastAsia="en-AU" w:bidi="en-US"/>
        </w:rPr>
      </w:pPr>
    </w:p>
    <w:p w:rsidR="00303AF3" w:rsidRPr="000E41F0" w:rsidRDefault="00303AF3" w:rsidP="000E41F0">
      <w:pPr>
        <w:rPr>
          <w:lang w:val="en-US" w:eastAsia="en-AU" w:bidi="en-US"/>
        </w:rPr>
      </w:pPr>
    </w:p>
    <w:p w:rsidR="009264D4" w:rsidRDefault="00DD7586" w:rsidP="00634F90">
      <w:pPr>
        <w:pStyle w:val="Heading4"/>
        <w:rPr>
          <w:lang w:val="en-US" w:bidi="en-US"/>
        </w:rPr>
      </w:pPr>
      <w:r w:rsidRPr="00C82CAA">
        <w:lastRenderedPageBreak/>
        <w:t>Forested coastal ecosystems</w:t>
      </w:r>
    </w:p>
    <w:p w:rsidR="00D444CB" w:rsidRDefault="00AC763D" w:rsidP="00E11EDB">
      <w:r>
        <w:rPr>
          <w:lang w:val="en-US" w:bidi="en-US"/>
        </w:rPr>
        <w:t xml:space="preserve">Rainforests are the most prevalent coastal ecosystem in the </w:t>
      </w:r>
      <w:proofErr w:type="spellStart"/>
      <w:r>
        <w:rPr>
          <w:lang w:val="en-US" w:bidi="en-US"/>
        </w:rPr>
        <w:t>Mulgrave</w:t>
      </w:r>
      <w:proofErr w:type="spellEnd"/>
      <w:r>
        <w:rPr>
          <w:lang w:val="en-US" w:bidi="en-US"/>
        </w:rPr>
        <w:t xml:space="preserve">-Russell basin, with a </w:t>
      </w:r>
      <w:r w:rsidR="006551AF">
        <w:rPr>
          <w:lang w:val="en-US" w:bidi="en-US"/>
        </w:rPr>
        <w:t>post</w:t>
      </w:r>
      <w:r>
        <w:rPr>
          <w:lang w:val="en-US" w:bidi="en-US"/>
        </w:rPr>
        <w:t xml:space="preserve">-clear extent of </w:t>
      </w:r>
      <w:r w:rsidR="009B4394">
        <w:rPr>
          <w:lang w:val="en-US" w:bidi="en-US"/>
        </w:rPr>
        <w:fldChar w:fldCharType="begin"/>
      </w:r>
      <w:r w:rsidR="009B4394">
        <w:rPr>
          <w:lang w:val="en-US" w:bidi="en-US"/>
        </w:rPr>
        <w:instrText xml:space="preserve"> LINK Excel.Sheet.12 "\\\\UMPARRA\\WaterQuality\\COASTAL_ECOSYSTEMS\\6_Coastal_Ecosystem_data\\Data\\Coastal_Ecosystems\\Report_summaries\\CE_pre_2006_2009_summaries_22052013.xlsx" "WT Landuse change - basin!R18C13" \a \t </w:instrText>
      </w:r>
      <w:r w:rsidR="009B4394">
        <w:rPr>
          <w:lang w:val="en-US" w:bidi="en-US"/>
        </w:rPr>
        <w:fldChar w:fldCharType="separate"/>
      </w:r>
      <w:r w:rsidR="009B4394">
        <w:t>105,016</w:t>
      </w:r>
      <w:r w:rsidR="009B4394">
        <w:rPr>
          <w:lang w:val="en-US" w:bidi="en-US"/>
        </w:rPr>
        <w:fldChar w:fldCharType="end"/>
      </w:r>
      <w:r w:rsidR="009B4394">
        <w:rPr>
          <w:lang w:val="en-US" w:bidi="en-US"/>
        </w:rPr>
        <w:t xml:space="preserve"> hectares</w:t>
      </w:r>
      <w:r>
        <w:rPr>
          <w:lang w:val="en-US" w:bidi="en-US"/>
        </w:rPr>
        <w:t xml:space="preserve">. </w:t>
      </w:r>
      <w:r w:rsidR="00D444CB" w:rsidRPr="00720C08">
        <w:rPr>
          <w:lang w:val="en-US" w:bidi="en-US"/>
        </w:rPr>
        <w:t xml:space="preserve">Rainforests, </w:t>
      </w:r>
      <w:r w:rsidR="00720C08">
        <w:rPr>
          <w:lang w:val="en-US" w:bidi="en-US"/>
        </w:rPr>
        <w:t>f</w:t>
      </w:r>
      <w:r w:rsidR="00D444CB" w:rsidRPr="00720C08">
        <w:rPr>
          <w:lang w:val="en-US" w:bidi="en-US"/>
        </w:rPr>
        <w:t xml:space="preserve">orests, and </w:t>
      </w:r>
      <w:r w:rsidR="00720C08">
        <w:rPr>
          <w:lang w:val="en-US" w:bidi="en-US"/>
        </w:rPr>
        <w:t>w</w:t>
      </w:r>
      <w:r w:rsidR="00D444CB" w:rsidRPr="00720C08">
        <w:rPr>
          <w:lang w:val="en-US" w:bidi="en-US"/>
        </w:rPr>
        <w:t xml:space="preserve">oodlands have been subjected to the greatest losses within the </w:t>
      </w:r>
      <w:proofErr w:type="spellStart"/>
      <w:r w:rsidR="00720C08">
        <w:rPr>
          <w:lang w:val="en-US" w:bidi="en-US"/>
        </w:rPr>
        <w:t>Mulgrave</w:t>
      </w:r>
      <w:proofErr w:type="spellEnd"/>
      <w:r w:rsidR="00720C08">
        <w:rPr>
          <w:lang w:val="en-US" w:bidi="en-US"/>
        </w:rPr>
        <w:t>-Russell</w:t>
      </w:r>
      <w:r w:rsidR="00D444CB" w:rsidRPr="00720C08">
        <w:rPr>
          <w:lang w:val="en-US" w:bidi="en-US"/>
        </w:rPr>
        <w:t xml:space="preserve"> </w:t>
      </w:r>
      <w:r w:rsidR="00720C08">
        <w:rPr>
          <w:lang w:val="en-US" w:bidi="en-US"/>
        </w:rPr>
        <w:t>b</w:t>
      </w:r>
      <w:r w:rsidR="00D444CB" w:rsidRPr="00720C08">
        <w:rPr>
          <w:lang w:val="en-US" w:bidi="en-US"/>
        </w:rPr>
        <w:t xml:space="preserve">asin. </w:t>
      </w:r>
      <w:r w:rsidR="007C33BE">
        <w:rPr>
          <w:lang w:val="en-US" w:bidi="en-US"/>
        </w:rPr>
        <w:t>Alt</w:t>
      </w:r>
      <w:r w:rsidR="00D444CB" w:rsidRPr="00720C08">
        <w:rPr>
          <w:lang w:val="en-US" w:bidi="en-US"/>
        </w:rPr>
        <w:t xml:space="preserve">hough the loss as measured by percentage is lowest for </w:t>
      </w:r>
      <w:r w:rsidR="00720C08">
        <w:rPr>
          <w:lang w:val="en-US" w:bidi="en-US"/>
        </w:rPr>
        <w:t>r</w:t>
      </w:r>
      <w:r w:rsidR="00D444CB" w:rsidRPr="00720C08">
        <w:rPr>
          <w:lang w:val="en-US" w:bidi="en-US"/>
        </w:rPr>
        <w:t>ainforest (24</w:t>
      </w:r>
      <w:r w:rsidR="007C33BE">
        <w:rPr>
          <w:lang w:val="en-US" w:bidi="en-US"/>
        </w:rPr>
        <w:t xml:space="preserve"> per cent</w:t>
      </w:r>
      <w:r w:rsidR="00D444CB" w:rsidRPr="00720C08">
        <w:rPr>
          <w:lang w:val="en-US" w:bidi="en-US"/>
        </w:rPr>
        <w:t xml:space="preserve">) when compared with </w:t>
      </w:r>
      <w:r w:rsidR="00720C08">
        <w:rPr>
          <w:lang w:val="en-US" w:bidi="en-US"/>
        </w:rPr>
        <w:t>f</w:t>
      </w:r>
      <w:r w:rsidR="00D444CB" w:rsidRPr="00720C08">
        <w:rPr>
          <w:lang w:val="en-US" w:bidi="en-US"/>
        </w:rPr>
        <w:t>orests (3</w:t>
      </w:r>
      <w:r w:rsidR="009B4394">
        <w:rPr>
          <w:lang w:val="en-US" w:bidi="en-US"/>
        </w:rPr>
        <w:t>6</w:t>
      </w:r>
      <w:r w:rsidR="007C33BE">
        <w:rPr>
          <w:lang w:val="en-US" w:bidi="en-US"/>
        </w:rPr>
        <w:t xml:space="preserve"> per cent</w:t>
      </w:r>
      <w:r>
        <w:rPr>
          <w:lang w:val="en-US" w:bidi="en-US"/>
        </w:rPr>
        <w:t>/13</w:t>
      </w:r>
      <w:r w:rsidR="009B4394">
        <w:rPr>
          <w:lang w:val="en-US" w:bidi="en-US"/>
        </w:rPr>
        <w:t>,</w:t>
      </w:r>
      <w:r>
        <w:rPr>
          <w:lang w:val="en-US" w:bidi="en-US"/>
        </w:rPr>
        <w:t>5</w:t>
      </w:r>
      <w:r w:rsidR="009B4394">
        <w:rPr>
          <w:lang w:val="en-US" w:bidi="en-US"/>
        </w:rPr>
        <w:t>46 hectares</w:t>
      </w:r>
      <w:r w:rsidR="00D444CB" w:rsidRPr="00720C08">
        <w:rPr>
          <w:lang w:val="en-US" w:bidi="en-US"/>
        </w:rPr>
        <w:t xml:space="preserve">) and </w:t>
      </w:r>
      <w:r w:rsidR="00720C08">
        <w:rPr>
          <w:lang w:val="en-US" w:bidi="en-US"/>
        </w:rPr>
        <w:t>w</w:t>
      </w:r>
      <w:r w:rsidR="00D444CB" w:rsidRPr="00720C08">
        <w:rPr>
          <w:lang w:val="en-US" w:bidi="en-US"/>
        </w:rPr>
        <w:t>oodlands (37</w:t>
      </w:r>
      <w:r w:rsidR="007C33BE">
        <w:rPr>
          <w:lang w:val="en-US" w:bidi="en-US"/>
        </w:rPr>
        <w:t xml:space="preserve"> per cent</w:t>
      </w:r>
      <w:r>
        <w:rPr>
          <w:lang w:val="en-US" w:bidi="en-US"/>
        </w:rPr>
        <w:t>/2</w:t>
      </w:r>
      <w:r w:rsidR="009B4394">
        <w:rPr>
          <w:lang w:val="en-US" w:bidi="en-US"/>
        </w:rPr>
        <w:t>,85</w:t>
      </w:r>
      <w:r>
        <w:rPr>
          <w:lang w:val="en-US" w:bidi="en-US"/>
        </w:rPr>
        <w:t>9</w:t>
      </w:r>
      <w:r w:rsidR="009B4394">
        <w:rPr>
          <w:lang w:val="en-US" w:bidi="en-US"/>
        </w:rPr>
        <w:t xml:space="preserve"> hectares</w:t>
      </w:r>
      <w:r w:rsidR="00D444CB" w:rsidRPr="00720C08">
        <w:rPr>
          <w:lang w:val="en-US" w:bidi="en-US"/>
        </w:rPr>
        <w:t>)</w:t>
      </w:r>
      <w:r w:rsidR="007C33BE">
        <w:rPr>
          <w:lang w:val="en-US" w:bidi="en-US"/>
        </w:rPr>
        <w:t>,</w:t>
      </w:r>
      <w:r w:rsidR="00D444CB" w:rsidRPr="00720C08">
        <w:rPr>
          <w:lang w:val="en-US" w:bidi="en-US"/>
        </w:rPr>
        <w:t xml:space="preserve"> the actual area of land lost from </w:t>
      </w:r>
      <w:r w:rsidR="00720C08">
        <w:rPr>
          <w:lang w:val="en-US" w:bidi="en-US"/>
        </w:rPr>
        <w:t>r</w:t>
      </w:r>
      <w:r w:rsidR="00D444CB" w:rsidRPr="00720C08">
        <w:rPr>
          <w:lang w:val="en-US" w:bidi="en-US"/>
        </w:rPr>
        <w:t>ainforest is greatest at 33</w:t>
      </w:r>
      <w:r w:rsidR="009B4394">
        <w:rPr>
          <w:lang w:val="en-US" w:bidi="en-US"/>
        </w:rPr>
        <w:t>,</w:t>
      </w:r>
      <w:r w:rsidR="00D444CB" w:rsidRPr="00720C08">
        <w:rPr>
          <w:lang w:val="en-US" w:bidi="en-US"/>
        </w:rPr>
        <w:t>4</w:t>
      </w:r>
      <w:r w:rsidR="009B4394">
        <w:rPr>
          <w:lang w:val="en-US" w:bidi="en-US"/>
        </w:rPr>
        <w:t>02 hectares</w:t>
      </w:r>
      <w:r w:rsidR="009264D4" w:rsidRPr="00720C08">
        <w:t xml:space="preserve"> </w:t>
      </w:r>
      <w:r w:rsidR="00D444CB" w:rsidRPr="00720C08">
        <w:t>(</w:t>
      </w:r>
      <w:r w:rsidR="00DD3B0A">
        <w:t>Table 2.3.1</w:t>
      </w:r>
      <w:r w:rsidR="00B24010" w:rsidRPr="00720C08">
        <w:t xml:space="preserve">). </w:t>
      </w:r>
      <w:r w:rsidR="00B008D9" w:rsidRPr="00720C08">
        <w:t>Much of this los</w:t>
      </w:r>
      <w:r w:rsidR="00EF57FB">
        <w:t>s has been from the river flood</w:t>
      </w:r>
      <w:r w:rsidR="00B008D9" w:rsidRPr="00720C08">
        <w:t xml:space="preserve">plains where the </w:t>
      </w:r>
      <w:r w:rsidR="009264D4" w:rsidRPr="00720C08">
        <w:t xml:space="preserve">vegetation has been </w:t>
      </w:r>
      <w:r w:rsidR="00E00365" w:rsidRPr="00720C08">
        <w:t xml:space="preserve">completely </w:t>
      </w:r>
      <w:r>
        <w:t>removed</w:t>
      </w:r>
      <w:r w:rsidR="00E00365" w:rsidRPr="00720C08">
        <w:t xml:space="preserve"> and </w:t>
      </w:r>
      <w:r w:rsidR="009264D4" w:rsidRPr="00720C08">
        <w:t xml:space="preserve">replaced by </w:t>
      </w:r>
      <w:r w:rsidR="00ED684A" w:rsidRPr="00720C08">
        <w:t>agriculture</w:t>
      </w:r>
      <w:r w:rsidR="00B008D9" w:rsidRPr="00720C08">
        <w:t>. Only</w:t>
      </w:r>
      <w:r w:rsidR="00B24010" w:rsidRPr="00720C08">
        <w:t xml:space="preserve"> small areas of remnant vegetation </w:t>
      </w:r>
      <w:r w:rsidR="00720C08">
        <w:t>remain</w:t>
      </w:r>
      <w:r w:rsidR="00B008D9" w:rsidRPr="00720C08">
        <w:t xml:space="preserve"> in th</w:t>
      </w:r>
      <w:r w:rsidR="00720C08">
        <w:t>ese</w:t>
      </w:r>
      <w:r w:rsidR="00B008D9" w:rsidRPr="00720C08">
        <w:t xml:space="preserve"> area</w:t>
      </w:r>
      <w:r w:rsidR="00720C08">
        <w:t>s</w:t>
      </w:r>
      <w:r w:rsidR="00ED684A" w:rsidRPr="00720C08">
        <w:t xml:space="preserve">. </w:t>
      </w:r>
      <w:r w:rsidR="00791098">
        <w:t>Sugar</w:t>
      </w:r>
      <w:r w:rsidR="00980F8A">
        <w:t xml:space="preserve"> </w:t>
      </w:r>
      <w:r w:rsidR="00791098">
        <w:t>cane</w:t>
      </w:r>
      <w:r w:rsidR="009264D4" w:rsidRPr="00720C08">
        <w:t xml:space="preserve"> production</w:t>
      </w:r>
      <w:r w:rsidR="00ED684A" w:rsidRPr="00720C08">
        <w:t xml:space="preserve"> dominates the land use with </w:t>
      </w:r>
      <w:r w:rsidR="00DC7ABC">
        <w:t>d</w:t>
      </w:r>
      <w:r w:rsidR="00DC7ABC" w:rsidRPr="00720C08">
        <w:t>ry land</w:t>
      </w:r>
      <w:r w:rsidR="009264D4" w:rsidRPr="00720C08">
        <w:t xml:space="preserve"> </w:t>
      </w:r>
      <w:r w:rsidR="00720C08">
        <w:t>g</w:t>
      </w:r>
      <w:r w:rsidR="009264D4" w:rsidRPr="00720C08">
        <w:t xml:space="preserve">razing and </w:t>
      </w:r>
      <w:r w:rsidR="00720C08">
        <w:t>b</w:t>
      </w:r>
      <w:r w:rsidR="00A66937">
        <w:t>anana plantations (i</w:t>
      </w:r>
      <w:r w:rsidR="009264D4" w:rsidRPr="00720C08">
        <w:t xml:space="preserve">rrigated) </w:t>
      </w:r>
      <w:r w:rsidR="00ED684A" w:rsidRPr="00720C08">
        <w:t xml:space="preserve">being the </w:t>
      </w:r>
      <w:r w:rsidR="009264D4" w:rsidRPr="00720C08">
        <w:t xml:space="preserve">other </w:t>
      </w:r>
      <w:r w:rsidR="00ED684A" w:rsidRPr="00720C08">
        <w:t xml:space="preserve">significant </w:t>
      </w:r>
      <w:r w:rsidR="009264D4" w:rsidRPr="00720C08">
        <w:t xml:space="preserve">agriculture practices to be found in the basin. </w:t>
      </w:r>
      <w:r w:rsidR="00725C3B">
        <w:t xml:space="preserve">The Cairns city urban footprint has replaced much of the </w:t>
      </w:r>
      <w:r w:rsidR="00164D4C">
        <w:t xml:space="preserve">pre-clear </w:t>
      </w:r>
      <w:r w:rsidR="00725C3B">
        <w:t>forested and woodland areas at the northern end of the basin</w:t>
      </w:r>
      <w:r w:rsidR="00C74F72">
        <w:t>.</w:t>
      </w:r>
    </w:p>
    <w:p w:rsidR="00B46B3D" w:rsidRDefault="00B46B3D" w:rsidP="00B46B3D">
      <w:pPr>
        <w:rPr>
          <w:lang w:val="en-US"/>
        </w:rPr>
      </w:pPr>
      <w:r>
        <w:rPr>
          <w:lang w:val="en-US"/>
        </w:rPr>
        <w:t xml:space="preserve">The Queensland </w:t>
      </w:r>
      <w:r w:rsidR="00361BF1">
        <w:rPr>
          <w:lang w:val="en-US"/>
        </w:rPr>
        <w:t>G</w:t>
      </w:r>
      <w:r>
        <w:rPr>
          <w:lang w:val="en-US"/>
        </w:rPr>
        <w:t>overnment has assigned regional ecosystems a conservation status which is based on its current remnant extent (how much of it remains) in a bioregion. Regional ecosystems were originally defined by</w:t>
      </w:r>
      <w:r w:rsidR="00587FC6">
        <w:rPr>
          <w:lang w:val="en-US"/>
        </w:rPr>
        <w:t xml:space="preserve"> Sattler &amp; Williams (1999)</w:t>
      </w:r>
      <w:r w:rsidR="007E7E25">
        <w:rPr>
          <w:lang w:val="en-US"/>
        </w:rPr>
        <w:fldChar w:fldCharType="begin"/>
      </w:r>
      <w:r w:rsidR="007E7E25">
        <w:rPr>
          <w:lang w:val="en-US"/>
        </w:rPr>
        <w:instrText>ADDIN RW.CITE{{21452 P.,Sattler,&amp;R.,Williams 1999}}</w:instrText>
      </w:r>
      <w:r w:rsidR="007E7E25">
        <w:rPr>
          <w:lang w:val="en-US"/>
        </w:rPr>
        <w:fldChar w:fldCharType="separate"/>
      </w:r>
      <w:r w:rsidR="00957467" w:rsidRPr="00957467">
        <w:rPr>
          <w:rFonts w:eastAsia="Times New Roman"/>
          <w:vertAlign w:val="superscript"/>
        </w:rPr>
        <w:t>29</w:t>
      </w:r>
      <w:r w:rsidR="007E7E25">
        <w:rPr>
          <w:lang w:val="en-US"/>
        </w:rPr>
        <w:fldChar w:fldCharType="end"/>
      </w:r>
      <w:r>
        <w:rPr>
          <w:lang w:val="en-US"/>
        </w:rPr>
        <w:t xml:space="preserve"> as vegetation communities in a bioregion that are consistently associated with a particular combination of geology, landform and soil. Vegetation that is classified as endangered is afforded most protection in Queensland; however some industries such as mining, transport, electricity and community infrastructure may be exempt. Lesser protection is afforded by the other categories. These have been mapped for the </w:t>
      </w:r>
      <w:proofErr w:type="spellStart"/>
      <w:r w:rsidR="00897C59">
        <w:rPr>
          <w:lang w:val="en-US"/>
        </w:rPr>
        <w:t>Mulgrave</w:t>
      </w:r>
      <w:proofErr w:type="spellEnd"/>
      <w:r w:rsidR="00897C59">
        <w:rPr>
          <w:lang w:val="en-US"/>
        </w:rPr>
        <w:t>-Russell</w:t>
      </w:r>
      <w:r>
        <w:rPr>
          <w:lang w:val="en-US"/>
        </w:rPr>
        <w:t xml:space="preserve"> basin (</w:t>
      </w:r>
      <w:r w:rsidR="00361BF1">
        <w:rPr>
          <w:lang w:val="en-US"/>
        </w:rPr>
        <w:t>F</w:t>
      </w:r>
      <w:r>
        <w:rPr>
          <w:lang w:val="en-US"/>
        </w:rPr>
        <w:t>igure 2.3.1</w:t>
      </w:r>
      <w:r w:rsidR="00C558A3">
        <w:rPr>
          <w:lang w:val="en-US"/>
        </w:rPr>
        <w:t>9</w:t>
      </w:r>
      <w:r>
        <w:rPr>
          <w:lang w:val="en-US"/>
        </w:rPr>
        <w:t xml:space="preserve">). </w:t>
      </w:r>
    </w:p>
    <w:p w:rsidR="00B46B3D" w:rsidRDefault="0038042D" w:rsidP="00B46B3D">
      <w:pPr>
        <w:rPr>
          <w:lang w:val="en-US"/>
        </w:rPr>
      </w:pPr>
      <w:r>
        <w:rPr>
          <w:lang w:val="en-US"/>
        </w:rPr>
        <w:t>R</w:t>
      </w:r>
      <w:r w:rsidR="00B46B3D">
        <w:rPr>
          <w:lang w:val="en-US"/>
        </w:rPr>
        <w:t>egional ecosystem information provides the basis for the development of coastal ecosystem functional groups identified in the Coastal Ecosystem Assessment Framework.</w:t>
      </w:r>
      <w:r w:rsidR="00B46B3D">
        <w:rPr>
          <w:lang w:val="en-US"/>
        </w:rPr>
        <w:fldChar w:fldCharType="begin"/>
      </w:r>
      <w:r w:rsidR="00B46B3D">
        <w:rPr>
          <w:lang w:val="en-US"/>
        </w:rPr>
        <w:instrText>ADDIN RW.CITE{{21378 GreatBarrierReefMarineParkAuthority in prep (2013)}}</w:instrText>
      </w:r>
      <w:r w:rsidR="00B46B3D">
        <w:rPr>
          <w:lang w:val="en-US"/>
        </w:rPr>
        <w:fldChar w:fldCharType="separate"/>
      </w:r>
      <w:r w:rsidR="00957467" w:rsidRPr="00957467">
        <w:rPr>
          <w:rFonts w:eastAsia="Times New Roman"/>
          <w:vertAlign w:val="superscript"/>
        </w:rPr>
        <w:t>9</w:t>
      </w:r>
      <w:r w:rsidR="00B46B3D">
        <w:rPr>
          <w:lang w:val="en-US"/>
        </w:rPr>
        <w:fldChar w:fldCharType="end"/>
      </w:r>
      <w:r w:rsidR="00B46B3D">
        <w:rPr>
          <w:lang w:val="en-US"/>
        </w:rPr>
        <w:t xml:space="preserve"> However regional ecosystem conservation classification is based on terrestrial distribution, and do not assess their functional link</w:t>
      </w:r>
      <w:r w:rsidR="00A20C53">
        <w:rPr>
          <w:lang w:val="en-US"/>
        </w:rPr>
        <w:t>age to the World Heritage Area.</w:t>
      </w:r>
      <w:r w:rsidR="00B46B3D">
        <w:rPr>
          <w:lang w:val="en-US"/>
        </w:rPr>
        <w:t xml:space="preserve"> Regional ecosystem conservation classifications most likely do not protect coastal ecosystems most important to maintaining the health and resilience of the World Heritage Area.</w:t>
      </w:r>
    </w:p>
    <w:p w:rsidR="00C558A3" w:rsidRDefault="00C558A3" w:rsidP="00C558A3">
      <w:pPr>
        <w:rPr>
          <w:lang w:val="en-US" w:eastAsia="en-AU" w:bidi="en-US"/>
        </w:rPr>
      </w:pPr>
      <w:r>
        <w:rPr>
          <w:lang w:val="en-US" w:eastAsia="en-AU" w:bidi="en-US"/>
        </w:rPr>
        <w:t>Many of the endangered regional ecosystem assemblages located on the floodplain are experiencing encroachment and subject to impacts from adjacent land uses such as agriculture.</w:t>
      </w:r>
    </w:p>
    <w:p w:rsidR="00C558A3" w:rsidRDefault="00C558A3" w:rsidP="00140303">
      <w:pPr>
        <w:keepNext/>
        <w:sectPr w:rsidR="00C558A3" w:rsidSect="0040272B">
          <w:pgSz w:w="11906" w:h="16838"/>
          <w:pgMar w:top="1440" w:right="1440" w:bottom="1440" w:left="1440" w:header="709" w:footer="709" w:gutter="0"/>
          <w:cols w:space="708"/>
          <w:docGrid w:linePitch="360"/>
        </w:sectPr>
      </w:pPr>
    </w:p>
    <w:p w:rsidR="00140303" w:rsidRDefault="002B30E8" w:rsidP="00140303">
      <w:pPr>
        <w:keepNext/>
      </w:pPr>
      <w:r>
        <w:rPr>
          <w:noProof/>
          <w:lang w:eastAsia="en-AU"/>
        </w:rPr>
        <w:lastRenderedPageBreak/>
        <w:drawing>
          <wp:inline distT="0" distB="0" distL="0" distR="0" wp14:anchorId="2D0A95B9" wp14:editId="0A1E928F">
            <wp:extent cx="11997211" cy="8481529"/>
            <wp:effectExtent l="0" t="0" r="4445" b="0"/>
            <wp:docPr id="57" name="Picture 57" descr="a map of the regional ecosystem conservation status map for the Mulgrave-Russell basin.  The coloured sections on the map indicate the following areas:  non-remnant, not of concern, not of concern % of concern, of concern % not of concern, not of concern or of concern % endangered and endangered." title="Mulgrave-Russell basin 2009 biodiversity status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4" cstate="screen">
                      <a:extLst>
                        <a:ext uri="{28A0092B-C50C-407E-A947-70E740481C1C}">
                          <a14:useLocalDpi xmlns:a14="http://schemas.microsoft.com/office/drawing/2010/main"/>
                        </a:ext>
                      </a:extLst>
                    </a:blip>
                    <a:stretch>
                      <a:fillRect/>
                    </a:stretch>
                  </pic:blipFill>
                  <pic:spPr bwMode="auto">
                    <a:xfrm>
                      <a:off x="0" y="0"/>
                      <a:ext cx="11997211" cy="8481529"/>
                    </a:xfrm>
                    <a:prstGeom prst="rect">
                      <a:avLst/>
                    </a:prstGeom>
                    <a:noFill/>
                  </pic:spPr>
                </pic:pic>
              </a:graphicData>
            </a:graphic>
          </wp:inline>
        </w:drawing>
      </w:r>
    </w:p>
    <w:p w:rsidR="002B30E8" w:rsidRPr="00C77345" w:rsidRDefault="00E21181" w:rsidP="007F0C87">
      <w:pPr>
        <w:pStyle w:val="Caption"/>
      </w:pPr>
      <w:r w:rsidRPr="00C77345">
        <w:t>Figure 2.3</w:t>
      </w:r>
      <w:r w:rsidR="00140303" w:rsidRPr="00C77345">
        <w:t>.</w:t>
      </w:r>
      <w:r w:rsidR="00B46B3D" w:rsidRPr="00C77345">
        <w:t>1</w:t>
      </w:r>
      <w:r w:rsidR="00C558A3" w:rsidRPr="00C77345">
        <w:t>9</w:t>
      </w:r>
      <w:r w:rsidR="00A83DB9" w:rsidRPr="00C77345">
        <w:t>:</w:t>
      </w:r>
      <w:r w:rsidR="00140303" w:rsidRPr="00C77345">
        <w:t xml:space="preserve"> Regional </w:t>
      </w:r>
      <w:r w:rsidR="00A83DB9" w:rsidRPr="00C77345">
        <w:t>e</w:t>
      </w:r>
      <w:r w:rsidR="00140303" w:rsidRPr="00C77345">
        <w:t xml:space="preserve">cosystem conservation status for the </w:t>
      </w:r>
      <w:proofErr w:type="spellStart"/>
      <w:r w:rsidR="00140303" w:rsidRPr="00C77345">
        <w:t>Mulgrave</w:t>
      </w:r>
      <w:proofErr w:type="spellEnd"/>
      <w:r w:rsidR="00140303" w:rsidRPr="00C77345">
        <w:t>-Russell basin</w:t>
      </w:r>
    </w:p>
    <w:p w:rsidR="00A716C5" w:rsidRPr="00C77345" w:rsidRDefault="00A716C5" w:rsidP="007F0C87">
      <w:pPr>
        <w:pStyle w:val="Caption"/>
        <w:sectPr w:rsidR="00A716C5" w:rsidRPr="00C77345" w:rsidSect="0040272B">
          <w:pgSz w:w="23814" w:h="16840" w:orient="landscape" w:code="8"/>
          <w:pgMar w:top="1440" w:right="1440" w:bottom="1440" w:left="1440" w:header="709" w:footer="709" w:gutter="0"/>
          <w:cols w:space="708"/>
          <w:docGrid w:linePitch="360"/>
        </w:sectPr>
      </w:pPr>
    </w:p>
    <w:p w:rsidR="008C0878" w:rsidRPr="003A694E" w:rsidRDefault="008C0878" w:rsidP="003A694E">
      <w:pPr>
        <w:pStyle w:val="Heading3"/>
      </w:pPr>
      <w:bookmarkStart w:id="25" w:name="_Toc342649021"/>
      <w:bookmarkStart w:id="26" w:name="_Toc372190241"/>
      <w:r w:rsidRPr="003A694E">
        <w:lastRenderedPageBreak/>
        <w:t>Ecosystem processes</w:t>
      </w:r>
      <w:bookmarkEnd w:id="25"/>
      <w:bookmarkEnd w:id="26"/>
    </w:p>
    <w:p w:rsidR="00DD7586" w:rsidRPr="007F4F0C" w:rsidRDefault="00DD7586" w:rsidP="001B4ADF">
      <w:pPr>
        <w:rPr>
          <w:rStyle w:val="Heading3Char"/>
          <w:rFonts w:eastAsiaTheme="minorEastAsia"/>
          <w:b w:val="0"/>
          <w:bCs/>
          <w:color w:val="auto"/>
          <w:sz w:val="22"/>
          <w:szCs w:val="22"/>
          <w:lang w:eastAsia="en-AU"/>
        </w:rPr>
      </w:pPr>
      <w:r w:rsidRPr="001B4ADF">
        <w:t>The condition o</w:t>
      </w:r>
      <w:r w:rsidR="00BC055B" w:rsidRPr="001B4ADF">
        <w:t>f ecosystem processes in the Mulgrave-Russell</w:t>
      </w:r>
      <w:r w:rsidRPr="001B4ADF">
        <w:t xml:space="preserve"> basin varies both spatially and temporally. Areas that have been highly modified from the natural coastal ecosystems that were once there show the greatest degree of change in processes. For example</w:t>
      </w:r>
      <w:r w:rsidR="00CD7C2A">
        <w:t>,</w:t>
      </w:r>
      <w:r w:rsidRPr="001B4ADF">
        <w:t xml:space="preserve"> rivers that have been modified into water distribution channels offer limited capacity for biological processes for fish species such as reproduction, dispersal</w:t>
      </w:r>
      <w:r w:rsidR="00941D15">
        <w:t>,</w:t>
      </w:r>
      <w:r w:rsidRPr="001B4ADF">
        <w:t xml:space="preserve"> recruitment and migration and are often nutrient enriched.</w:t>
      </w:r>
      <w:r w:rsidR="001B4ADF">
        <w:t xml:space="preserve"> </w:t>
      </w:r>
      <w:r w:rsidR="00566981">
        <w:rPr>
          <w:rFonts w:cstheme="minorBidi"/>
          <w:lang w:val="en-GB"/>
        </w:rPr>
        <w:t>Appendix F</w:t>
      </w:r>
      <w:r w:rsidRPr="001B4ADF">
        <w:rPr>
          <w:rFonts w:cstheme="minorBidi"/>
          <w:lang w:val="en-GB"/>
        </w:rPr>
        <w:t xml:space="preserve"> contains a list of coastal ecosystems and some of the ecological processes they deliver for the health and resilie</w:t>
      </w:r>
      <w:r w:rsidR="003A694E">
        <w:rPr>
          <w:rFonts w:cstheme="minorBidi"/>
          <w:lang w:val="en-GB"/>
        </w:rPr>
        <w:t>nce of the World Heritage Area.</w:t>
      </w:r>
    </w:p>
    <w:p w:rsidR="00CE43FB" w:rsidRDefault="00C26184" w:rsidP="009A7057">
      <w:pPr>
        <w:spacing w:after="0"/>
        <w:ind w:right="-46"/>
      </w:pPr>
      <w:r w:rsidRPr="00C31565">
        <w:t xml:space="preserve">The </w:t>
      </w:r>
      <w:r>
        <w:t>Mulgrave-Russell</w:t>
      </w:r>
      <w:r w:rsidRPr="00C31565">
        <w:t xml:space="preserve"> basin has some of the largest extent of </w:t>
      </w:r>
      <w:r>
        <w:t>rainforest</w:t>
      </w:r>
      <w:r w:rsidRPr="00C31565">
        <w:t xml:space="preserve"> in the </w:t>
      </w:r>
      <w:r w:rsidR="00F36F9D">
        <w:t xml:space="preserve">Great Barrier Reef </w:t>
      </w:r>
      <w:r w:rsidRPr="00C31565">
        <w:t xml:space="preserve">catchment. </w:t>
      </w:r>
      <w:r>
        <w:t xml:space="preserve">Year round rainfall provides seasonal flows to the basin river systems that support dense rainforest riparian areas and the highest fish diversity of any basin in the catchment. </w:t>
      </w:r>
      <w:r w:rsidRPr="00C31565">
        <w:t xml:space="preserve">These </w:t>
      </w:r>
      <w:r>
        <w:t xml:space="preserve">flows </w:t>
      </w:r>
      <w:r w:rsidRPr="00C31565">
        <w:t xml:space="preserve">provide </w:t>
      </w:r>
      <w:r>
        <w:t>clean, high quality water for coastal wetlands, the estuaries and coastal ecosystems</w:t>
      </w:r>
      <w:r w:rsidRPr="00C31565">
        <w:t>.</w:t>
      </w:r>
      <w:r w:rsidR="00CE43FB">
        <w:t xml:space="preserve"> </w:t>
      </w:r>
      <w:r w:rsidR="00420DF0">
        <w:t xml:space="preserve">While the upper catchments of the basin are relatively undisturbed </w:t>
      </w:r>
      <w:r w:rsidR="00CE43FB">
        <w:t>the clearing of the flood plain for intensive agriculture has significantly altered the sediment and nutrient inputs provided by this area.</w:t>
      </w:r>
    </w:p>
    <w:p w:rsidR="00CE43FB" w:rsidRDefault="00CE43FB" w:rsidP="009A7057">
      <w:pPr>
        <w:spacing w:after="0"/>
        <w:ind w:right="-46"/>
      </w:pPr>
    </w:p>
    <w:p w:rsidR="00704A71" w:rsidRDefault="00704A71" w:rsidP="00704A71">
      <w:r>
        <w:t xml:space="preserve">Introduced weed species have the potential to impact on the capacity that established and restored riparian and wetland areas have to provide </w:t>
      </w:r>
      <w:r w:rsidR="00133AFA">
        <w:t>ecological functions</w:t>
      </w:r>
      <w:r>
        <w:t>. Weed management needs to be recognised as an integral and ongoing component of riparian and wetland maintenance and rehabilitation projects</w:t>
      </w:r>
      <w:r w:rsidR="00CD7C2A">
        <w:t>,</w:t>
      </w:r>
      <w:r>
        <w:t xml:space="preserve"> to ensure desired outcomes are achieved.</w:t>
      </w:r>
    </w:p>
    <w:p w:rsidR="00AC763D" w:rsidRPr="00CD5346" w:rsidRDefault="00AC763D" w:rsidP="00AC763D">
      <w:pPr>
        <w:keepNext/>
        <w:keepLines/>
        <w:spacing w:before="200" w:after="0"/>
        <w:outlineLvl w:val="3"/>
        <w:rPr>
          <w:rFonts w:eastAsiaTheme="majorEastAsia"/>
          <w:b/>
          <w:bCs/>
          <w:i/>
          <w:iCs/>
          <w:color w:val="4F81BD" w:themeColor="accent1"/>
          <w:lang w:val="en-GB"/>
        </w:rPr>
      </w:pPr>
      <w:r w:rsidRPr="00CD5346">
        <w:rPr>
          <w:rFonts w:eastAsiaTheme="majorEastAsia"/>
          <w:b/>
          <w:bCs/>
          <w:i/>
          <w:iCs/>
          <w:color w:val="4F81BD" w:themeColor="accent1"/>
          <w:lang w:val="en-GB"/>
        </w:rPr>
        <w:t>Physical processes</w:t>
      </w:r>
    </w:p>
    <w:p w:rsidR="00F36F9D" w:rsidRDefault="00AC763D" w:rsidP="00281C2A">
      <w:pPr>
        <w:widowControl w:val="0"/>
        <w:suppressAutoHyphens/>
        <w:spacing w:after="0"/>
        <w:textAlignment w:val="baseline"/>
        <w:rPr>
          <w:rFonts w:eastAsia="Arial Unicode MS"/>
          <w:kern w:val="1"/>
          <w:lang w:val="en-CA" w:eastAsia="ar-SA"/>
        </w:rPr>
      </w:pPr>
      <w:r w:rsidRPr="00AC763D">
        <w:rPr>
          <w:rFonts w:eastAsia="Arial Unicode MS"/>
          <w:kern w:val="1"/>
          <w:lang w:val="en-CA" w:eastAsia="ar-SA"/>
        </w:rPr>
        <w:t xml:space="preserve">Physical processes are the processes that transport and mobilise elements such as water, sediments </w:t>
      </w:r>
      <w:r w:rsidR="00CD7C2A">
        <w:rPr>
          <w:rFonts w:eastAsia="Arial Unicode MS"/>
          <w:kern w:val="1"/>
          <w:lang w:val="en-CA" w:eastAsia="ar-SA"/>
        </w:rPr>
        <w:t xml:space="preserve">and </w:t>
      </w:r>
      <w:r w:rsidRPr="00AC763D">
        <w:rPr>
          <w:rFonts w:eastAsia="Arial Unicode MS"/>
          <w:kern w:val="1"/>
          <w:lang w:val="en-CA" w:eastAsia="ar-SA"/>
        </w:rPr>
        <w:t>minerals. They include groundwater recharge/discharge, sedimentation/erosion of soils and deposition and mobilisation processes. All coastal ecosystems provide these services, some more than others.</w:t>
      </w:r>
    </w:p>
    <w:p w:rsidR="00281C2A" w:rsidRDefault="00281C2A" w:rsidP="00281C2A">
      <w:pPr>
        <w:widowControl w:val="0"/>
        <w:suppressAutoHyphens/>
        <w:spacing w:after="0"/>
        <w:textAlignment w:val="baseline"/>
      </w:pPr>
    </w:p>
    <w:p w:rsidR="009A7057" w:rsidRDefault="00C26184" w:rsidP="00C26184">
      <w:r w:rsidRPr="00D26F42">
        <w:t>Since European settle</w:t>
      </w:r>
      <w:r w:rsidR="00CE2969">
        <w:t>ment in the Great Barrier Reef R</w:t>
      </w:r>
      <w:r w:rsidRPr="00D26F42">
        <w:t>egion, water quality discharged from the catchment to the Reef lagoon has declined. Flood plumes from the Wet Tropics basins have been shown to reach beyond the Reef, exposing reef systems to poor water quality in the form of sediments, nutrients and pesticides</w:t>
      </w:r>
      <w:r w:rsidR="00A12EFD">
        <w:t>.</w:t>
      </w:r>
      <w:r w:rsidR="00687370">
        <w:fldChar w:fldCharType="begin"/>
      </w:r>
      <w:r w:rsidR="00687370">
        <w:instrText>ADDIN RW.CITE{{5296 GreatBarrierReefMarineParkAuthority 2009}}</w:instrText>
      </w:r>
      <w:r w:rsidR="00687370">
        <w:fldChar w:fldCharType="separate"/>
      </w:r>
      <w:r w:rsidR="00957467" w:rsidRPr="00957467">
        <w:rPr>
          <w:rFonts w:eastAsia="Times New Roman"/>
          <w:vertAlign w:val="superscript"/>
        </w:rPr>
        <w:t>30</w:t>
      </w:r>
      <w:r w:rsidR="00687370">
        <w:fldChar w:fldCharType="end"/>
      </w:r>
    </w:p>
    <w:p w:rsidR="009A7057" w:rsidRPr="009A7057" w:rsidRDefault="00435554" w:rsidP="009A7057">
      <w:pPr>
        <w:spacing w:after="0"/>
        <w:ind w:right="-46"/>
        <w:rPr>
          <w:rFonts w:cstheme="minorBidi"/>
          <w:highlight w:val="yellow"/>
        </w:rPr>
      </w:pPr>
      <w:r w:rsidRPr="009A7057">
        <w:rPr>
          <w:rFonts w:cstheme="minorBidi"/>
        </w:rPr>
        <w:t xml:space="preserve">The freshwater systems in this basin are free of dams or weirs and water extraction is limited. This is allowing physical, biogeochemical and </w:t>
      </w:r>
      <w:r>
        <w:rPr>
          <w:rFonts w:cstheme="minorBidi"/>
        </w:rPr>
        <w:t>biological processes dependent on water flow to continue</w:t>
      </w:r>
      <w:r w:rsidRPr="009A7057">
        <w:rPr>
          <w:rFonts w:cstheme="minorBidi"/>
        </w:rPr>
        <w:t>.</w:t>
      </w:r>
      <w:r w:rsidR="00413146">
        <w:rPr>
          <w:rFonts w:cstheme="minorBidi"/>
        </w:rPr>
        <w:t xml:space="preserve"> </w:t>
      </w:r>
    </w:p>
    <w:p w:rsidR="00C26184" w:rsidRDefault="00C26184" w:rsidP="00435554">
      <w:pPr>
        <w:spacing w:after="0"/>
      </w:pPr>
      <w:r>
        <w:t xml:space="preserve"> </w:t>
      </w:r>
    </w:p>
    <w:p w:rsidR="00C26184" w:rsidRPr="00C31565" w:rsidRDefault="00C26184" w:rsidP="00C26184">
      <w:r w:rsidRPr="00C31565">
        <w:t xml:space="preserve">Trinity Inlet </w:t>
      </w:r>
      <w:r w:rsidR="00AA14F9">
        <w:t xml:space="preserve">(Cairns) </w:t>
      </w:r>
      <w:r w:rsidRPr="00C31565">
        <w:t>is a tidally driven estuary</w:t>
      </w:r>
      <w:r>
        <w:t>. This means that</w:t>
      </w:r>
      <w:r w:rsidRPr="00C31565">
        <w:t xml:space="preserve"> it has </w:t>
      </w:r>
      <w:r>
        <w:t>naturally</w:t>
      </w:r>
      <w:r w:rsidRPr="00C31565">
        <w:t xml:space="preserve"> low sediment trapping efficiency and therefore</w:t>
      </w:r>
      <w:r>
        <w:t>,</w:t>
      </w:r>
      <w:r w:rsidRPr="00C31565">
        <w:t xml:space="preserve"> a na</w:t>
      </w:r>
      <w:r>
        <w:t>turally high level of turbidity</w:t>
      </w:r>
      <w:r w:rsidR="00A12EFD">
        <w:t>.</w:t>
      </w:r>
      <w:r w:rsidRPr="00C31565">
        <w:fldChar w:fldCharType="begin"/>
      </w:r>
      <w:r w:rsidRPr="00C31565">
        <w:instrText>ADDIN RW.CITE{{17696 OzCoasts [No Information]}}</w:instrText>
      </w:r>
      <w:r w:rsidRPr="00C31565">
        <w:fldChar w:fldCharType="separate"/>
      </w:r>
      <w:r w:rsidR="00957467" w:rsidRPr="00957467">
        <w:rPr>
          <w:rFonts w:eastAsia="Times New Roman"/>
          <w:vertAlign w:val="superscript"/>
        </w:rPr>
        <w:t>22</w:t>
      </w:r>
      <w:r w:rsidRPr="00C31565">
        <w:fldChar w:fldCharType="end"/>
      </w:r>
      <w:r>
        <w:t xml:space="preserve"> Therefore, m</w:t>
      </w:r>
      <w:r w:rsidRPr="00C31565">
        <w:t>odifications to the estuary are unlikely to alter physical processes in the system.</w:t>
      </w:r>
    </w:p>
    <w:p w:rsidR="00C26184" w:rsidRDefault="00C26184" w:rsidP="00C26184">
      <w:proofErr w:type="spellStart"/>
      <w:r w:rsidRPr="00C31565">
        <w:t>Mutchero</w:t>
      </w:r>
      <w:proofErr w:type="spellEnd"/>
      <w:r w:rsidRPr="00C31565">
        <w:t xml:space="preserve"> Inlet </w:t>
      </w:r>
      <w:r w:rsidR="00AA14F9">
        <w:t xml:space="preserve">at the mouth of the Mulgrave-Russell </w:t>
      </w:r>
      <w:r w:rsidRPr="00C31565">
        <w:t>is driven primarily by river energy. This means the estuary would have low sediment trapping efficiency, naturally low turbidity</w:t>
      </w:r>
      <w:r>
        <w:t>,</w:t>
      </w:r>
      <w:r w:rsidRPr="00C31565">
        <w:t xml:space="preserve"> and a low risk of ha</w:t>
      </w:r>
      <w:r>
        <w:t>bitat loss due to sedimentation</w:t>
      </w:r>
      <w:r w:rsidR="00A12EFD">
        <w:t>.</w:t>
      </w:r>
      <w:r w:rsidRPr="00C31565">
        <w:fldChar w:fldCharType="begin"/>
      </w:r>
      <w:r w:rsidRPr="00C31565">
        <w:instrText>ADDIN RW.CITE{{19766 AustralianNaturalResourcesAtlas 2000}}</w:instrText>
      </w:r>
      <w:r w:rsidRPr="00C31565">
        <w:fldChar w:fldCharType="separate"/>
      </w:r>
      <w:r w:rsidR="00957467" w:rsidRPr="00957467">
        <w:rPr>
          <w:rFonts w:eastAsia="Times New Roman"/>
          <w:vertAlign w:val="superscript"/>
        </w:rPr>
        <w:t>21</w:t>
      </w:r>
      <w:r w:rsidRPr="00C31565">
        <w:fldChar w:fldCharType="end"/>
      </w:r>
    </w:p>
    <w:p w:rsidR="00960AEE" w:rsidRDefault="00960AEE" w:rsidP="00960AEE">
      <w:r>
        <w:t xml:space="preserve">Across the flood plains of the </w:t>
      </w:r>
      <w:r w:rsidR="00CD7C2A">
        <w:t>b</w:t>
      </w:r>
      <w:r>
        <w:t>asin</w:t>
      </w:r>
      <w:r w:rsidR="00CD7C2A">
        <w:t>,</w:t>
      </w:r>
      <w:r>
        <w:t xml:space="preserve"> changes in hydrology have occurred as a result of th</w:t>
      </w:r>
      <w:r w:rsidR="004A15CC">
        <w:t>e</w:t>
      </w:r>
      <w:r>
        <w:t xml:space="preserve"> clearing of the area for agriculture</w:t>
      </w:r>
      <w:r w:rsidR="004A15CC">
        <w:t xml:space="preserve">, the reclamation of wetlands and the establishment of </w:t>
      </w:r>
      <w:r>
        <w:lastRenderedPageBreak/>
        <w:t>flood</w:t>
      </w:r>
      <w:r w:rsidR="004A15CC">
        <w:t xml:space="preserve"> </w:t>
      </w:r>
      <w:r>
        <w:t>plain drainage networks</w:t>
      </w:r>
      <w:r w:rsidR="004A15CC">
        <w:t>. Physical processes such as sediment delivery</w:t>
      </w:r>
      <w:r w:rsidR="00CE43FB">
        <w:t xml:space="preserve"> and flow rates</w:t>
      </w:r>
      <w:r w:rsidR="004A15CC">
        <w:t xml:space="preserve"> have changed considerably in this basin as a result of </w:t>
      </w:r>
      <w:r w:rsidR="00CE43FB">
        <w:t xml:space="preserve">these </w:t>
      </w:r>
      <w:r w:rsidR="004A15CC">
        <w:t>change</w:t>
      </w:r>
      <w:r w:rsidR="00CE43FB">
        <w:t>s</w:t>
      </w:r>
      <w:r w:rsidR="004A15CC">
        <w:t xml:space="preserve">. The clearing of the flood plain and soil disturbance from historical logging in some parts of the rainforest catchments has resulted in </w:t>
      </w:r>
      <w:r>
        <w:t>increasing sedimentation of rivers</w:t>
      </w:r>
      <w:r w:rsidR="004A15CC">
        <w:t xml:space="preserve">. </w:t>
      </w:r>
    </w:p>
    <w:p w:rsidR="001E3074" w:rsidRPr="00C31565" w:rsidRDefault="001E3074" w:rsidP="00C26184">
      <w:r w:rsidRPr="009A7057">
        <w:t xml:space="preserve">Within Babinda Creek and the Russell and Mulgrave </w:t>
      </w:r>
      <w:r w:rsidR="00523856">
        <w:t>r</w:t>
      </w:r>
      <w:r w:rsidRPr="009A7057">
        <w:t>ivers the accumulation of sand deposits both in the midstream and inside bends of these waterways has been identified as a contributing factor to bank erosion issues</w:t>
      </w:r>
      <w:r w:rsidR="00F36F9D">
        <w:t>.</w:t>
      </w:r>
      <w:r w:rsidR="00F36F9D">
        <w:fldChar w:fldCharType="begin"/>
      </w:r>
      <w:r w:rsidR="00F36F9D">
        <w:instrText>ADDIN RW.CITE{{21348 RussellLandcareandCatchmentGroup 2011}}</w:instrText>
      </w:r>
      <w:r w:rsidR="00F36F9D">
        <w:fldChar w:fldCharType="separate"/>
      </w:r>
      <w:r w:rsidR="00957467" w:rsidRPr="00957467">
        <w:rPr>
          <w:rFonts w:eastAsia="Times New Roman"/>
          <w:vertAlign w:val="superscript"/>
        </w:rPr>
        <w:t>31</w:t>
      </w:r>
      <w:r w:rsidR="00F36F9D">
        <w:fldChar w:fldCharType="end"/>
      </w:r>
      <w:r w:rsidR="00F36F9D">
        <w:t xml:space="preserve"> </w:t>
      </w:r>
      <w:r w:rsidRPr="009A7057">
        <w:t>High historical</w:t>
      </w:r>
      <w:r w:rsidR="005E671C" w:rsidRPr="009A7057">
        <w:t xml:space="preserve"> sediment</w:t>
      </w:r>
      <w:r w:rsidRPr="009A7057">
        <w:t xml:space="preserve"> inputs from the erosion of the floodplain and </w:t>
      </w:r>
      <w:r w:rsidR="005E671C" w:rsidRPr="009A7057">
        <w:t xml:space="preserve">river banks </w:t>
      </w:r>
      <w:r w:rsidRPr="009A7057">
        <w:t xml:space="preserve">following </w:t>
      </w:r>
      <w:r w:rsidR="005E671C" w:rsidRPr="009A7057">
        <w:t xml:space="preserve">the </w:t>
      </w:r>
      <w:proofErr w:type="spellStart"/>
      <w:r w:rsidR="00F36F9D">
        <w:t>broadscale</w:t>
      </w:r>
      <w:proofErr w:type="spellEnd"/>
      <w:r w:rsidR="00F36F9D">
        <w:t xml:space="preserve"> </w:t>
      </w:r>
      <w:r w:rsidRPr="009A7057">
        <w:t xml:space="preserve">clearing </w:t>
      </w:r>
      <w:r w:rsidR="00F36F9D">
        <w:t xml:space="preserve">of vegetation </w:t>
      </w:r>
      <w:r w:rsidRPr="009A7057">
        <w:t>has overwhelmed the rivers natural ability to transport these heavi</w:t>
      </w:r>
      <w:r w:rsidR="005E671C" w:rsidRPr="009A7057">
        <w:t>e</w:t>
      </w:r>
      <w:r w:rsidRPr="009A7057">
        <w:t>r sediments down</w:t>
      </w:r>
      <w:r w:rsidR="005E671C" w:rsidRPr="009A7057">
        <w:t>stream</w:t>
      </w:r>
      <w:r w:rsidRPr="009A7057">
        <w:t>. This coupled with</w:t>
      </w:r>
      <w:r w:rsidR="005E671C" w:rsidRPr="009A7057">
        <w:t xml:space="preserve"> the trapping effect created by rapid colonisation of sand bars by wee</w:t>
      </w:r>
      <w:r w:rsidR="00687370">
        <w:t xml:space="preserve">ds such as Singapore Daisy and </w:t>
      </w:r>
      <w:proofErr w:type="spellStart"/>
      <w:r w:rsidR="00687370">
        <w:t>H</w:t>
      </w:r>
      <w:r w:rsidR="005E671C" w:rsidRPr="009A7057">
        <w:t>ymenachne</w:t>
      </w:r>
      <w:proofErr w:type="spellEnd"/>
      <w:r w:rsidR="00F25410">
        <w:t xml:space="preserve"> (</w:t>
      </w:r>
      <w:proofErr w:type="spellStart"/>
      <w:r w:rsidR="00F25410">
        <w:rPr>
          <w:i/>
        </w:rPr>
        <w:t>Hymenachne</w:t>
      </w:r>
      <w:proofErr w:type="spellEnd"/>
      <w:r w:rsidR="00F25410">
        <w:rPr>
          <w:i/>
        </w:rPr>
        <w:t xml:space="preserve"> </w:t>
      </w:r>
      <w:proofErr w:type="spellStart"/>
      <w:r w:rsidR="00F25410">
        <w:rPr>
          <w:i/>
        </w:rPr>
        <w:t>amplexicalis</w:t>
      </w:r>
      <w:proofErr w:type="spellEnd"/>
      <w:r w:rsidR="00F25410">
        <w:rPr>
          <w:i/>
        </w:rPr>
        <w:t>)</w:t>
      </w:r>
      <w:r w:rsidR="00523856">
        <w:rPr>
          <w:i/>
        </w:rPr>
        <w:t>,</w:t>
      </w:r>
      <w:r w:rsidR="005E671C" w:rsidRPr="009A7057">
        <w:t xml:space="preserve"> that further limit the movement of these sand deposits through the system</w:t>
      </w:r>
      <w:r w:rsidR="00523856">
        <w:t>,</w:t>
      </w:r>
      <w:r w:rsidR="005E671C" w:rsidRPr="009A7057">
        <w:t xml:space="preserve"> is creating unnatural </w:t>
      </w:r>
      <w:proofErr w:type="spellStart"/>
      <w:r w:rsidR="005E671C" w:rsidRPr="009A7057">
        <w:t>channeli</w:t>
      </w:r>
      <w:r w:rsidR="00F36F9D">
        <w:t>s</w:t>
      </w:r>
      <w:r w:rsidR="005E671C" w:rsidRPr="009A7057">
        <w:t>ation</w:t>
      </w:r>
      <w:proofErr w:type="spellEnd"/>
      <w:r w:rsidR="005E671C" w:rsidRPr="009A7057">
        <w:t xml:space="preserve"> and narrowing</w:t>
      </w:r>
      <w:r w:rsidR="000A402D" w:rsidRPr="009A7057">
        <w:t xml:space="preserve"> at the bends of the rivers</w:t>
      </w:r>
      <w:r w:rsidR="005E671C" w:rsidRPr="009A7057">
        <w:t>. Both of these create increase</w:t>
      </w:r>
      <w:r w:rsidR="00523856">
        <w:t>d</w:t>
      </w:r>
      <w:r w:rsidR="005E671C" w:rsidRPr="009A7057">
        <w:t xml:space="preserve"> flow rates </w:t>
      </w:r>
      <w:r w:rsidR="000A402D" w:rsidRPr="009A7057">
        <w:t>and changed flow dynamics that have an impact on the extent and severity of bankside erosion</w:t>
      </w:r>
      <w:r w:rsidRPr="009A7057">
        <w:t>.</w:t>
      </w:r>
    </w:p>
    <w:p w:rsidR="00AC763D" w:rsidRPr="00CD5346" w:rsidRDefault="00AC763D" w:rsidP="00AC763D">
      <w:pPr>
        <w:keepNext/>
        <w:keepLines/>
        <w:spacing w:before="200" w:after="0"/>
        <w:outlineLvl w:val="3"/>
        <w:rPr>
          <w:rFonts w:eastAsiaTheme="majorEastAsia"/>
          <w:b/>
          <w:bCs/>
          <w:i/>
          <w:iCs/>
          <w:color w:val="4F81BD" w:themeColor="accent1"/>
          <w:lang w:val="en-GB"/>
        </w:rPr>
      </w:pPr>
      <w:r w:rsidRPr="00CD5346">
        <w:rPr>
          <w:rFonts w:eastAsiaTheme="majorEastAsia"/>
          <w:b/>
          <w:bCs/>
          <w:i/>
          <w:iCs/>
          <w:color w:val="4F81BD" w:themeColor="accent1"/>
          <w:lang w:val="en-GB"/>
        </w:rPr>
        <w:t>Biogeochemical processes</w:t>
      </w:r>
    </w:p>
    <w:p w:rsidR="00F3220C" w:rsidRPr="00F3220C" w:rsidRDefault="00AC763D" w:rsidP="00F3220C">
      <w:pPr>
        <w:widowControl w:val="0"/>
        <w:suppressAutoHyphens/>
        <w:spacing w:after="0"/>
        <w:textAlignment w:val="baseline"/>
        <w:rPr>
          <w:rFonts w:eastAsia="Arial Unicode MS"/>
          <w:kern w:val="1"/>
          <w:lang w:val="en-CA" w:eastAsia="ar-SA"/>
        </w:rPr>
      </w:pPr>
      <w:r w:rsidRPr="00AC763D">
        <w:rPr>
          <w:rFonts w:eastAsia="Arial Unicode MS"/>
          <w:kern w:val="1"/>
          <w:lang w:val="en-CA" w:eastAsia="ar-SA"/>
        </w:rPr>
        <w:t>Bio</w:t>
      </w:r>
      <w:r w:rsidR="00F3220C">
        <w:rPr>
          <w:rFonts w:eastAsia="Arial Unicode MS"/>
          <w:kern w:val="1"/>
          <w:lang w:val="en-CA" w:eastAsia="ar-SA"/>
        </w:rPr>
        <w:t>geo</w:t>
      </w:r>
      <w:r w:rsidRPr="00AC763D">
        <w:rPr>
          <w:rFonts w:eastAsia="Arial Unicode MS"/>
          <w:kern w:val="1"/>
          <w:lang w:val="en-CA" w:eastAsia="ar-SA"/>
        </w:rPr>
        <w:t>chemical processes revolve around energy and nutrient dynamics. Biogeochemical processes include production, nutrient cycling, carbon cycling, decomposition, oxidation-reduction, regulation processes and chemical/heavy metal modification. Wetland and associated floodplain ecosystems offer the greatest capacity for maintaining biogeochemical processes</w:t>
      </w:r>
      <w:r w:rsidR="00F36F9D">
        <w:rPr>
          <w:rFonts w:eastAsia="Arial Unicode MS"/>
          <w:kern w:val="1"/>
          <w:lang w:val="en-CA" w:eastAsia="ar-SA"/>
        </w:rPr>
        <w:t xml:space="preserve"> </w:t>
      </w:r>
      <w:r w:rsidR="00F3220C" w:rsidRPr="00F3220C">
        <w:rPr>
          <w:rFonts w:eastAsia="Arial Unicode MS"/>
          <w:kern w:val="1"/>
          <w:lang w:val="en-CA" w:eastAsia="ar-SA"/>
        </w:rPr>
        <w:t>as these ecosystems slow the flow of water and allow the processes to occur. During large flood events biogeochemical processes in coastal ecosystems often do not occur as water flows at high speed directly into inshore coastal water</w:t>
      </w:r>
      <w:r w:rsidR="00523856">
        <w:rPr>
          <w:rFonts w:eastAsia="Arial Unicode MS"/>
          <w:kern w:val="1"/>
          <w:lang w:val="en-CA" w:eastAsia="ar-SA"/>
        </w:rPr>
        <w:t>s</w:t>
      </w:r>
      <w:r w:rsidR="00F3220C" w:rsidRPr="00F3220C">
        <w:rPr>
          <w:rFonts w:eastAsia="Arial Unicode MS"/>
          <w:kern w:val="1"/>
          <w:lang w:val="en-CA" w:eastAsia="ar-SA"/>
        </w:rPr>
        <w:t>. In more developed basins</w:t>
      </w:r>
      <w:r w:rsidR="00F3220C">
        <w:rPr>
          <w:rFonts w:eastAsia="Arial Unicode MS"/>
          <w:kern w:val="1"/>
          <w:lang w:val="en-CA" w:eastAsia="ar-SA"/>
        </w:rPr>
        <w:t xml:space="preserve"> such as the </w:t>
      </w:r>
      <w:proofErr w:type="spellStart"/>
      <w:r w:rsidR="00F3220C">
        <w:rPr>
          <w:rFonts w:eastAsia="Arial Unicode MS"/>
          <w:kern w:val="1"/>
          <w:lang w:val="en-CA" w:eastAsia="ar-SA"/>
        </w:rPr>
        <w:t>Mulgrave</w:t>
      </w:r>
      <w:proofErr w:type="spellEnd"/>
      <w:r w:rsidR="00751409">
        <w:rPr>
          <w:rFonts w:eastAsia="Arial Unicode MS"/>
          <w:kern w:val="1"/>
          <w:lang w:val="en-CA" w:eastAsia="ar-SA"/>
        </w:rPr>
        <w:t>-</w:t>
      </w:r>
      <w:r w:rsidR="00F3220C">
        <w:rPr>
          <w:rFonts w:eastAsia="Arial Unicode MS"/>
          <w:kern w:val="1"/>
          <w:lang w:val="en-CA" w:eastAsia="ar-SA"/>
        </w:rPr>
        <w:t>Russell basin</w:t>
      </w:r>
      <w:r w:rsidR="00F3220C" w:rsidRPr="00F3220C">
        <w:rPr>
          <w:rFonts w:eastAsia="Arial Unicode MS"/>
          <w:kern w:val="1"/>
          <w:lang w:val="en-CA" w:eastAsia="ar-SA"/>
        </w:rPr>
        <w:t xml:space="preserve">, the volume of nutrients is often higher as a result of fertiliser use and point source discharges. </w:t>
      </w:r>
      <w:r w:rsidR="00F36F9D">
        <w:rPr>
          <w:rFonts w:eastAsia="Arial Unicode MS"/>
          <w:kern w:val="1"/>
          <w:lang w:val="en-CA" w:eastAsia="ar-SA"/>
        </w:rPr>
        <w:t xml:space="preserve">These nutrients </w:t>
      </w:r>
      <w:r w:rsidR="004134D1">
        <w:rPr>
          <w:rFonts w:eastAsia="Arial Unicode MS"/>
          <w:kern w:val="1"/>
          <w:lang w:val="en-CA" w:eastAsia="ar-SA"/>
        </w:rPr>
        <w:t xml:space="preserve">are therefore transported rapidly into the World Heritage Area where they are cycled within the marine environment. </w:t>
      </w:r>
      <w:r w:rsidR="00F3220C" w:rsidRPr="00F3220C">
        <w:rPr>
          <w:rFonts w:eastAsia="Arial Unicode MS"/>
          <w:kern w:val="1"/>
          <w:lang w:val="en-CA" w:eastAsia="ar-SA"/>
        </w:rPr>
        <w:t>Table 2.4.1 outlines the nutrient forms and their availability for biogeochemical processes.</w:t>
      </w:r>
    </w:p>
    <w:p w:rsidR="00F3220C" w:rsidRPr="00C77345" w:rsidRDefault="00F3220C" w:rsidP="007F0C87">
      <w:pPr>
        <w:pStyle w:val="Caption"/>
      </w:pPr>
      <w:r w:rsidRPr="00C77345">
        <w:t>Table 2.4.1</w:t>
      </w:r>
      <w:r w:rsidR="00523856" w:rsidRPr="00C77345">
        <w:t>:</w:t>
      </w:r>
      <w:r w:rsidRPr="00C77345">
        <w:t xml:space="preserve"> Forms of nutrients and their impact on the </w:t>
      </w:r>
      <w:r w:rsidR="00E61CA5" w:rsidRPr="00C77345">
        <w:t>aquatic</w:t>
      </w:r>
      <w:r w:rsidRPr="00C77345">
        <w:t xml:space="preserve"> environment</w:t>
      </w:r>
    </w:p>
    <w:tbl>
      <w:tblPr>
        <w:tblStyle w:val="MediumShading1-Accent11"/>
        <w:tblW w:w="0" w:type="auto"/>
        <w:tblLook w:val="04A0" w:firstRow="1" w:lastRow="0" w:firstColumn="1" w:lastColumn="0" w:noHBand="0" w:noVBand="1"/>
        <w:tblCaption w:val="Forms of nutrients and their impact on the aquitic environment"/>
        <w:tblDescription w:val="A table listing forms of nutrients and their impact on the aquatic environment."/>
      </w:tblPr>
      <w:tblGrid>
        <w:gridCol w:w="1951"/>
        <w:gridCol w:w="3686"/>
        <w:gridCol w:w="3402"/>
      </w:tblGrid>
      <w:tr w:rsidR="00F3220C" w:rsidRPr="00C558A3"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951" w:type="dxa"/>
          </w:tcPr>
          <w:p w:rsidR="00F3220C" w:rsidRPr="00C558A3" w:rsidRDefault="00F3220C" w:rsidP="00F3220C">
            <w:pPr>
              <w:widowControl w:val="0"/>
              <w:suppressAutoHyphens/>
              <w:spacing w:line="276" w:lineRule="auto"/>
              <w:textAlignment w:val="baseline"/>
              <w:rPr>
                <w:rFonts w:eastAsia="Arial Unicode MS"/>
                <w:kern w:val="1"/>
                <w:sz w:val="20"/>
                <w:szCs w:val="20"/>
                <w:lang w:val="en-CA" w:eastAsia="ar-SA"/>
              </w:rPr>
            </w:pPr>
            <w:r w:rsidRPr="00C558A3">
              <w:rPr>
                <w:rFonts w:eastAsia="Arial Unicode MS"/>
                <w:kern w:val="1"/>
                <w:sz w:val="20"/>
                <w:szCs w:val="20"/>
                <w:lang w:val="en-CA" w:eastAsia="ar-SA"/>
              </w:rPr>
              <w:t>Term</w:t>
            </w:r>
          </w:p>
        </w:tc>
        <w:tc>
          <w:tcPr>
            <w:tcW w:w="3686" w:type="dxa"/>
          </w:tcPr>
          <w:p w:rsidR="00F3220C" w:rsidRPr="00C558A3" w:rsidRDefault="00F3220C" w:rsidP="00F3220C">
            <w:pPr>
              <w:widowControl w:val="0"/>
              <w:suppressAutoHyphens/>
              <w:spacing w:line="276" w:lineRule="auto"/>
              <w:textAlignment w:val="baseline"/>
              <w:cnfStyle w:val="100000000000" w:firstRow="1" w:lastRow="0" w:firstColumn="0" w:lastColumn="0" w:oddVBand="0" w:evenVBand="0" w:oddHBand="0"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Description/source</w:t>
            </w:r>
          </w:p>
        </w:tc>
        <w:tc>
          <w:tcPr>
            <w:tcW w:w="3402" w:type="dxa"/>
          </w:tcPr>
          <w:p w:rsidR="00F3220C" w:rsidRPr="00C558A3" w:rsidRDefault="00F3220C" w:rsidP="00F3220C">
            <w:pPr>
              <w:widowControl w:val="0"/>
              <w:suppressAutoHyphens/>
              <w:spacing w:line="276" w:lineRule="auto"/>
              <w:textAlignment w:val="baseline"/>
              <w:cnfStyle w:val="100000000000" w:firstRow="1" w:lastRow="0" w:firstColumn="0" w:lastColumn="0" w:oddVBand="0" w:evenVBand="0" w:oddHBand="0"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Impact on aquatic environment</w:t>
            </w:r>
          </w:p>
        </w:tc>
      </w:tr>
      <w:tr w:rsidR="00F3220C" w:rsidRPr="00C558A3" w:rsidTr="003804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1" w:type="dxa"/>
          </w:tcPr>
          <w:p w:rsidR="00F3220C" w:rsidRPr="00C558A3" w:rsidRDefault="00F3220C" w:rsidP="00F3220C">
            <w:pPr>
              <w:widowControl w:val="0"/>
              <w:suppressAutoHyphens/>
              <w:spacing w:line="276" w:lineRule="auto"/>
              <w:textAlignment w:val="baseline"/>
              <w:rPr>
                <w:rFonts w:eastAsia="Arial Unicode MS"/>
                <w:kern w:val="1"/>
                <w:sz w:val="20"/>
                <w:szCs w:val="20"/>
                <w:lang w:val="en-CA" w:eastAsia="ar-SA"/>
              </w:rPr>
            </w:pPr>
            <w:r w:rsidRPr="00C558A3">
              <w:rPr>
                <w:rFonts w:eastAsia="Arial Unicode MS"/>
                <w:kern w:val="1"/>
                <w:sz w:val="20"/>
                <w:szCs w:val="20"/>
                <w:lang w:val="en-CA" w:eastAsia="ar-SA"/>
              </w:rPr>
              <w:t>Particulate organic matter</w:t>
            </w:r>
          </w:p>
        </w:tc>
        <w:tc>
          <w:tcPr>
            <w:tcW w:w="3686" w:type="dxa"/>
          </w:tcPr>
          <w:p w:rsidR="00F3220C" w:rsidRPr="00C558A3" w:rsidRDefault="00F3220C" w:rsidP="00F3220C">
            <w:pPr>
              <w:widowControl w:val="0"/>
              <w:suppressAutoHyphens/>
              <w:spacing w:line="276" w:lineRule="auto"/>
              <w:textAlignment w:val="baseline"/>
              <w:cnfStyle w:val="000000100000" w:firstRow="0" w:lastRow="0" w:firstColumn="0" w:lastColumn="0" w:oddVBand="0" w:evenVBand="0" w:oddHBand="1"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Large particles of organic matter (e.g. dead plants and animals) that get broken down by decomposers into smaller dissolved organic matter</w:t>
            </w:r>
            <w:r w:rsidR="00523856">
              <w:rPr>
                <w:rFonts w:eastAsia="Arial Unicode MS"/>
                <w:kern w:val="1"/>
                <w:sz w:val="20"/>
                <w:szCs w:val="20"/>
                <w:lang w:val="en-CA" w:eastAsia="ar-SA"/>
              </w:rPr>
              <w:t>.</w:t>
            </w:r>
          </w:p>
        </w:tc>
        <w:tc>
          <w:tcPr>
            <w:tcW w:w="3402" w:type="dxa"/>
          </w:tcPr>
          <w:p w:rsidR="00F3220C" w:rsidRPr="00C558A3" w:rsidRDefault="00F3220C" w:rsidP="00F3220C">
            <w:pPr>
              <w:widowControl w:val="0"/>
              <w:suppressAutoHyphens/>
              <w:spacing w:line="276" w:lineRule="auto"/>
              <w:textAlignment w:val="baseline"/>
              <w:cnfStyle w:val="000000100000" w:firstRow="0" w:lastRow="0" w:firstColumn="0" w:lastColumn="0" w:oddVBand="0" w:evenVBand="0" w:oddHBand="1"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Not available for uptake by plants and animals</w:t>
            </w:r>
            <w:r w:rsidR="00523856">
              <w:rPr>
                <w:rFonts w:eastAsia="Arial Unicode MS"/>
                <w:kern w:val="1"/>
                <w:sz w:val="20"/>
                <w:szCs w:val="20"/>
                <w:lang w:val="en-CA" w:eastAsia="ar-SA"/>
              </w:rPr>
              <w:t>.</w:t>
            </w:r>
          </w:p>
        </w:tc>
      </w:tr>
      <w:tr w:rsidR="00F3220C" w:rsidRPr="00C558A3" w:rsidTr="0038042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1" w:type="dxa"/>
          </w:tcPr>
          <w:p w:rsidR="00F3220C" w:rsidRPr="00C558A3" w:rsidRDefault="00F3220C" w:rsidP="00671A42">
            <w:pPr>
              <w:widowControl w:val="0"/>
              <w:suppressAutoHyphens/>
              <w:spacing w:line="276" w:lineRule="auto"/>
              <w:textAlignment w:val="baseline"/>
              <w:rPr>
                <w:rFonts w:eastAsia="Arial Unicode MS"/>
                <w:kern w:val="1"/>
                <w:sz w:val="20"/>
                <w:szCs w:val="20"/>
                <w:lang w:val="en-CA" w:eastAsia="ar-SA"/>
              </w:rPr>
            </w:pPr>
            <w:r w:rsidRPr="00C558A3">
              <w:rPr>
                <w:rFonts w:eastAsia="Arial Unicode MS"/>
                <w:kern w:val="1"/>
                <w:sz w:val="20"/>
                <w:szCs w:val="20"/>
                <w:lang w:val="en-CA" w:eastAsia="ar-SA"/>
              </w:rPr>
              <w:t xml:space="preserve">Dissolved </w:t>
            </w:r>
            <w:r w:rsidR="00671A42">
              <w:rPr>
                <w:rFonts w:eastAsia="Arial Unicode MS"/>
                <w:kern w:val="1"/>
                <w:sz w:val="20"/>
                <w:szCs w:val="20"/>
                <w:lang w:val="en-CA" w:eastAsia="ar-SA"/>
              </w:rPr>
              <w:t>o</w:t>
            </w:r>
            <w:r w:rsidRPr="00C558A3">
              <w:rPr>
                <w:rFonts w:eastAsia="Arial Unicode MS"/>
                <w:kern w:val="1"/>
                <w:sz w:val="20"/>
                <w:szCs w:val="20"/>
                <w:lang w:val="en-CA" w:eastAsia="ar-SA"/>
              </w:rPr>
              <w:t xml:space="preserve">rganic </w:t>
            </w:r>
            <w:r w:rsidR="00671A42">
              <w:rPr>
                <w:rFonts w:eastAsia="Arial Unicode MS"/>
                <w:kern w:val="1"/>
                <w:sz w:val="20"/>
                <w:szCs w:val="20"/>
                <w:lang w:val="en-CA" w:eastAsia="ar-SA"/>
              </w:rPr>
              <w:t>m</w:t>
            </w:r>
            <w:r w:rsidRPr="00C558A3">
              <w:rPr>
                <w:rFonts w:eastAsia="Arial Unicode MS"/>
                <w:kern w:val="1"/>
                <w:sz w:val="20"/>
                <w:szCs w:val="20"/>
                <w:lang w:val="en-CA" w:eastAsia="ar-SA"/>
              </w:rPr>
              <w:t>atter (DOM)</w:t>
            </w:r>
          </w:p>
        </w:tc>
        <w:tc>
          <w:tcPr>
            <w:tcW w:w="3686" w:type="dxa"/>
          </w:tcPr>
          <w:p w:rsidR="00F3220C" w:rsidRPr="00C558A3" w:rsidRDefault="00F3220C" w:rsidP="00F3220C">
            <w:pPr>
              <w:widowControl w:val="0"/>
              <w:suppressAutoHyphens/>
              <w:spacing w:line="276" w:lineRule="auto"/>
              <w:textAlignment w:val="baseline"/>
              <w:cnfStyle w:val="000000010000" w:firstRow="0" w:lastRow="0" w:firstColumn="0" w:lastColumn="0" w:oddVBand="0" w:evenVBand="0" w:oddHBand="0" w:evenHBand="1"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Large molecules of organic matter (nitrogen, carbon, phosphorus etc</w:t>
            </w:r>
            <w:r w:rsidR="007A27A7">
              <w:rPr>
                <w:rFonts w:eastAsia="Arial Unicode MS"/>
                <w:kern w:val="1"/>
                <w:sz w:val="20"/>
                <w:szCs w:val="20"/>
                <w:lang w:val="en-CA" w:eastAsia="ar-SA"/>
              </w:rPr>
              <w:t>.</w:t>
            </w:r>
            <w:r w:rsidRPr="00C558A3">
              <w:rPr>
                <w:rFonts w:eastAsia="Arial Unicode MS"/>
                <w:kern w:val="1"/>
                <w:sz w:val="20"/>
                <w:szCs w:val="20"/>
                <w:lang w:val="en-CA" w:eastAsia="ar-SA"/>
              </w:rPr>
              <w:t>) produced as a result of decomposition</w:t>
            </w:r>
            <w:r w:rsidR="00523856">
              <w:rPr>
                <w:rFonts w:eastAsia="Arial Unicode MS"/>
                <w:kern w:val="1"/>
                <w:sz w:val="20"/>
                <w:szCs w:val="20"/>
                <w:lang w:val="en-CA" w:eastAsia="ar-SA"/>
              </w:rPr>
              <w:t>.</w:t>
            </w:r>
          </w:p>
        </w:tc>
        <w:tc>
          <w:tcPr>
            <w:tcW w:w="3402" w:type="dxa"/>
          </w:tcPr>
          <w:p w:rsidR="00F3220C" w:rsidRPr="00C558A3" w:rsidRDefault="00F3220C" w:rsidP="00F3220C">
            <w:pPr>
              <w:widowControl w:val="0"/>
              <w:suppressAutoHyphens/>
              <w:spacing w:line="276" w:lineRule="auto"/>
              <w:textAlignment w:val="baseline"/>
              <w:cnfStyle w:val="000000010000" w:firstRow="0" w:lastRow="0" w:firstColumn="0" w:lastColumn="0" w:oddVBand="0" w:evenVBand="0" w:oddHBand="0" w:evenHBand="1"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Not biologically available until broken down by bacteria</w:t>
            </w:r>
            <w:r w:rsidR="00523856">
              <w:rPr>
                <w:rFonts w:eastAsia="Arial Unicode MS"/>
                <w:kern w:val="1"/>
                <w:sz w:val="20"/>
                <w:szCs w:val="20"/>
                <w:lang w:val="en-CA" w:eastAsia="ar-SA"/>
              </w:rPr>
              <w:t>.</w:t>
            </w:r>
          </w:p>
        </w:tc>
      </w:tr>
      <w:tr w:rsidR="00F3220C" w:rsidRPr="00C558A3" w:rsidTr="003804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1" w:type="dxa"/>
          </w:tcPr>
          <w:p w:rsidR="00F3220C" w:rsidRPr="00C558A3" w:rsidRDefault="00F3220C" w:rsidP="00671A42">
            <w:pPr>
              <w:widowControl w:val="0"/>
              <w:suppressAutoHyphens/>
              <w:spacing w:line="276" w:lineRule="auto"/>
              <w:textAlignment w:val="baseline"/>
              <w:rPr>
                <w:rFonts w:eastAsia="Arial Unicode MS"/>
                <w:kern w:val="1"/>
                <w:sz w:val="20"/>
                <w:szCs w:val="20"/>
                <w:lang w:val="en-CA" w:eastAsia="ar-SA"/>
              </w:rPr>
            </w:pPr>
            <w:r w:rsidRPr="00C558A3">
              <w:rPr>
                <w:rFonts w:eastAsia="Arial Unicode MS"/>
                <w:kern w:val="1"/>
                <w:sz w:val="20"/>
                <w:szCs w:val="20"/>
                <w:lang w:val="en-CA" w:eastAsia="ar-SA"/>
              </w:rPr>
              <w:t xml:space="preserve">Dissolved </w:t>
            </w:r>
            <w:r w:rsidR="00671A42">
              <w:rPr>
                <w:rFonts w:eastAsia="Arial Unicode MS"/>
                <w:kern w:val="1"/>
                <w:sz w:val="20"/>
                <w:szCs w:val="20"/>
                <w:lang w:val="en-CA" w:eastAsia="ar-SA"/>
              </w:rPr>
              <w:t>i</w:t>
            </w:r>
            <w:r w:rsidRPr="00C558A3">
              <w:rPr>
                <w:rFonts w:eastAsia="Arial Unicode MS"/>
                <w:kern w:val="1"/>
                <w:sz w:val="20"/>
                <w:szCs w:val="20"/>
                <w:lang w:val="en-CA" w:eastAsia="ar-SA"/>
              </w:rPr>
              <w:t xml:space="preserve">norganic </w:t>
            </w:r>
            <w:r w:rsidR="00671A42">
              <w:rPr>
                <w:rFonts w:eastAsia="Arial Unicode MS"/>
                <w:kern w:val="1"/>
                <w:sz w:val="20"/>
                <w:szCs w:val="20"/>
                <w:lang w:val="en-CA" w:eastAsia="ar-SA"/>
              </w:rPr>
              <w:t>m</w:t>
            </w:r>
            <w:r w:rsidRPr="00C558A3">
              <w:rPr>
                <w:rFonts w:eastAsia="Arial Unicode MS"/>
                <w:kern w:val="1"/>
                <w:sz w:val="20"/>
                <w:szCs w:val="20"/>
                <w:lang w:val="en-CA" w:eastAsia="ar-SA"/>
              </w:rPr>
              <w:t>atter</w:t>
            </w:r>
          </w:p>
        </w:tc>
        <w:tc>
          <w:tcPr>
            <w:tcW w:w="3686" w:type="dxa"/>
          </w:tcPr>
          <w:p w:rsidR="00F3220C" w:rsidRPr="00C558A3" w:rsidRDefault="00F3220C" w:rsidP="00F3220C">
            <w:pPr>
              <w:widowControl w:val="0"/>
              <w:suppressAutoHyphens/>
              <w:spacing w:line="276" w:lineRule="auto"/>
              <w:textAlignment w:val="baseline"/>
              <w:cnfStyle w:val="000000100000" w:firstRow="0" w:lastRow="0" w:firstColumn="0" w:lastColumn="0" w:oddVBand="0" w:evenVBand="0" w:oddHBand="1"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By-product of bacterial decomposition of DOM or applied in this form as fertilisers</w:t>
            </w:r>
            <w:r w:rsidR="00523856">
              <w:rPr>
                <w:rFonts w:eastAsia="Arial Unicode MS"/>
                <w:kern w:val="1"/>
                <w:sz w:val="20"/>
                <w:szCs w:val="20"/>
                <w:lang w:val="en-CA" w:eastAsia="ar-SA"/>
              </w:rPr>
              <w:t>.</w:t>
            </w:r>
          </w:p>
        </w:tc>
        <w:tc>
          <w:tcPr>
            <w:tcW w:w="3402" w:type="dxa"/>
          </w:tcPr>
          <w:p w:rsidR="00F3220C" w:rsidRPr="00C558A3" w:rsidRDefault="00F3220C" w:rsidP="00523856">
            <w:pPr>
              <w:widowControl w:val="0"/>
              <w:suppressAutoHyphens/>
              <w:spacing w:line="276" w:lineRule="auto"/>
              <w:textAlignment w:val="baseline"/>
              <w:cnfStyle w:val="000000100000" w:firstRow="0" w:lastRow="0" w:firstColumn="0" w:lastColumn="0" w:oddVBand="0" w:evenVBand="0" w:oddHBand="1" w:evenHBand="0" w:firstRowFirstColumn="0" w:firstRowLastColumn="0" w:lastRowFirstColumn="0" w:lastRowLastColumn="0"/>
              <w:rPr>
                <w:rFonts w:eastAsia="Arial Unicode MS"/>
                <w:kern w:val="1"/>
                <w:sz w:val="20"/>
                <w:szCs w:val="20"/>
                <w:lang w:val="en-CA" w:eastAsia="ar-SA"/>
              </w:rPr>
            </w:pPr>
            <w:r w:rsidRPr="00C558A3">
              <w:rPr>
                <w:rFonts w:eastAsia="Arial Unicode MS"/>
                <w:kern w:val="1"/>
                <w:sz w:val="20"/>
                <w:szCs w:val="20"/>
                <w:lang w:val="en-CA" w:eastAsia="ar-SA"/>
              </w:rPr>
              <w:t xml:space="preserve">Nutrients such as nitrogen and </w:t>
            </w:r>
            <w:r w:rsidR="00523856">
              <w:rPr>
                <w:rFonts w:eastAsia="Arial Unicode MS"/>
                <w:kern w:val="1"/>
                <w:sz w:val="20"/>
                <w:szCs w:val="20"/>
                <w:lang w:val="en-CA" w:eastAsia="ar-SA"/>
              </w:rPr>
              <w:t>p</w:t>
            </w:r>
            <w:r w:rsidRPr="00C558A3">
              <w:rPr>
                <w:rFonts w:eastAsia="Arial Unicode MS"/>
                <w:kern w:val="1"/>
                <w:sz w:val="20"/>
                <w:szCs w:val="20"/>
                <w:lang w:val="en-CA" w:eastAsia="ar-SA"/>
              </w:rPr>
              <w:t>hosphorus are freely available in this form for uptake by cyanobacteria, plants and animals</w:t>
            </w:r>
            <w:r w:rsidR="00523856">
              <w:rPr>
                <w:rFonts w:eastAsia="Arial Unicode MS"/>
                <w:kern w:val="1"/>
                <w:sz w:val="20"/>
                <w:szCs w:val="20"/>
                <w:lang w:val="en-CA" w:eastAsia="ar-SA"/>
              </w:rPr>
              <w:t>.</w:t>
            </w:r>
          </w:p>
        </w:tc>
      </w:tr>
    </w:tbl>
    <w:p w:rsidR="00F3220C" w:rsidRPr="00AC763D" w:rsidRDefault="00F3220C" w:rsidP="00AC763D">
      <w:pPr>
        <w:widowControl w:val="0"/>
        <w:suppressAutoHyphens/>
        <w:spacing w:after="0"/>
        <w:textAlignment w:val="baseline"/>
        <w:rPr>
          <w:rFonts w:eastAsia="Arial Unicode MS"/>
          <w:kern w:val="1"/>
          <w:lang w:val="en-CA" w:eastAsia="ar-SA"/>
        </w:rPr>
      </w:pPr>
    </w:p>
    <w:p w:rsidR="00AA14F9" w:rsidRDefault="00435554" w:rsidP="00C26184">
      <w:r>
        <w:t xml:space="preserve">Changing rainfall patterns as a result of climate change also have the potential to affect the hydrology of the basin. These changes have </w:t>
      </w:r>
      <w:r w:rsidR="004134D1">
        <w:t xml:space="preserve">been shown to </w:t>
      </w:r>
      <w:r>
        <w:t>affect the run-off quality and quantity in particular. Increasing storm intensity in recent years has delivered sudden large pulse</w:t>
      </w:r>
      <w:r w:rsidR="00361BF1">
        <w:t xml:space="preserve">d flows of freshwater into the </w:t>
      </w:r>
      <w:r>
        <w:t>W</w:t>
      </w:r>
      <w:r w:rsidR="00361BF1">
        <w:t xml:space="preserve">orld </w:t>
      </w:r>
      <w:r>
        <w:t>H</w:t>
      </w:r>
      <w:r w:rsidR="00361BF1">
        <w:t xml:space="preserve">eritage </w:t>
      </w:r>
      <w:r>
        <w:t>A</w:t>
      </w:r>
      <w:r w:rsidR="00361BF1">
        <w:t>rea</w:t>
      </w:r>
      <w:r>
        <w:t xml:space="preserve">. </w:t>
      </w:r>
      <w:r w:rsidR="00CE43FB">
        <w:t>As a result freshwater induced coral bleaching and smothering of corals and seagrass by sediments is occurring</w:t>
      </w:r>
      <w:r w:rsidR="004134D1">
        <w:t>.</w:t>
      </w:r>
      <w:r w:rsidR="004134D1">
        <w:fldChar w:fldCharType="begin"/>
      </w:r>
      <w:r w:rsidR="004134D1">
        <w:instrText>ADDIN RW.CITE{{18109 GreatBarrierReefMarineParkAuthority 2011}}</w:instrText>
      </w:r>
      <w:r w:rsidR="004134D1">
        <w:fldChar w:fldCharType="separate"/>
      </w:r>
      <w:r w:rsidR="00957467" w:rsidRPr="00957467">
        <w:rPr>
          <w:rFonts w:eastAsia="Times New Roman"/>
          <w:vertAlign w:val="superscript"/>
        </w:rPr>
        <w:t>32</w:t>
      </w:r>
      <w:r w:rsidR="004134D1">
        <w:fldChar w:fldCharType="end"/>
      </w:r>
      <w:r w:rsidR="00CE43FB">
        <w:t xml:space="preserve"> </w:t>
      </w:r>
      <w:r w:rsidR="00C26184">
        <w:t>Inshore reefs found within the Wet Tropics region of the Reef have been identified as containing coral reefs with relatively low diversity, which has been linked to poor water quality</w:t>
      </w:r>
      <w:r w:rsidR="00AF600D">
        <w:t>.</w:t>
      </w:r>
      <w:r w:rsidR="00A12EFD">
        <w:fldChar w:fldCharType="begin"/>
      </w:r>
      <w:r w:rsidR="00A12EFD">
        <w:instrText>ADDIN RW.CITE{{4851 Fabricius,K.E. 2005; 4794 DeVantier,L.M. 2006; 4755 Brodie,J. 2007}}</w:instrText>
      </w:r>
      <w:r w:rsidR="00A12EFD">
        <w:fldChar w:fldCharType="separate"/>
      </w:r>
      <w:r w:rsidR="00957467" w:rsidRPr="00957467">
        <w:rPr>
          <w:rFonts w:eastAsia="Times New Roman"/>
          <w:vertAlign w:val="superscript"/>
        </w:rPr>
        <w:t>3,4,33</w:t>
      </w:r>
      <w:r w:rsidR="00A12EFD">
        <w:fldChar w:fldCharType="end"/>
      </w:r>
    </w:p>
    <w:p w:rsidR="00C26184" w:rsidRDefault="00AA14F9" w:rsidP="00C26184">
      <w:r>
        <w:lastRenderedPageBreak/>
        <w:t>There is emerging evidence that poor water quality resulting from floods and extreme weather events in the summers of 2009 to 2011 have created conditions for crown-of-thorns starfish numbers to increase at some locations on the Gr</w:t>
      </w:r>
      <w:r w:rsidR="00F342EF">
        <w:t>eat Barrier Reef. The crown-of-thorns starfish (</w:t>
      </w:r>
      <w:proofErr w:type="spellStart"/>
      <w:r w:rsidR="00F342EF">
        <w:rPr>
          <w:rStyle w:val="Emphasis"/>
        </w:rPr>
        <w:t>Acanthaster</w:t>
      </w:r>
      <w:proofErr w:type="spellEnd"/>
      <w:r w:rsidR="00F342EF">
        <w:rPr>
          <w:rStyle w:val="Emphasis"/>
        </w:rPr>
        <w:t xml:space="preserve"> </w:t>
      </w:r>
      <w:proofErr w:type="spellStart"/>
      <w:r w:rsidR="00F342EF">
        <w:rPr>
          <w:rStyle w:val="Emphasis"/>
        </w:rPr>
        <w:t>planci</w:t>
      </w:r>
      <w:proofErr w:type="spellEnd"/>
      <w:r w:rsidR="00F342EF">
        <w:t>) is a coral eating starfish</w:t>
      </w:r>
      <w:r w:rsidR="00523856">
        <w:t>,</w:t>
      </w:r>
      <w:r w:rsidR="00F342EF">
        <w:t xml:space="preserve"> or sea star</w:t>
      </w:r>
      <w:r w:rsidR="00523856">
        <w:t>,</w:t>
      </w:r>
      <w:r w:rsidR="00F342EF">
        <w:t xml:space="preserve"> native to coral reefs in the Indo-Pacific region. </w:t>
      </w:r>
      <w:r w:rsidR="00C26184">
        <w:t xml:space="preserve">Predation by </w:t>
      </w:r>
      <w:r w:rsidR="00F342EF">
        <w:t>crown-of-thorns starfish</w:t>
      </w:r>
      <w:r w:rsidR="00C26184">
        <w:t xml:space="preserve"> poses an extreme risk to coral reefs and </w:t>
      </w:r>
      <w:r w:rsidR="00E61CA5">
        <w:t xml:space="preserve">was found to account for </w:t>
      </w:r>
      <w:r w:rsidR="00C26184">
        <w:t>42 per cent of the estimated loss in coral cover</w:t>
      </w:r>
      <w:r w:rsidR="00E61CA5">
        <w:t xml:space="preserve"> between 1985 and 2012</w:t>
      </w:r>
      <w:r w:rsidR="00AF600D">
        <w:t>.</w:t>
      </w:r>
      <w:r w:rsidR="00AF600D">
        <w:fldChar w:fldCharType="begin"/>
      </w:r>
      <w:r w:rsidR="00AF600D">
        <w:instrText>ADDIN RW.CITE{{19800 De'ath,G. 2012}}</w:instrText>
      </w:r>
      <w:r w:rsidR="00AF600D">
        <w:fldChar w:fldCharType="separate"/>
      </w:r>
      <w:r w:rsidR="00957467" w:rsidRPr="00957467">
        <w:rPr>
          <w:rFonts w:eastAsia="Times New Roman"/>
          <w:vertAlign w:val="superscript"/>
        </w:rPr>
        <w:t>34</w:t>
      </w:r>
      <w:r w:rsidR="00AF600D">
        <w:fldChar w:fldCharType="end"/>
      </w:r>
    </w:p>
    <w:p w:rsidR="00E21181" w:rsidRDefault="00C26184" w:rsidP="00E21181">
      <w:r>
        <w:t xml:space="preserve">Nitrate and orthophosphate promote the formation of phytoplankton blooms and increased biomass of larger phytoplankton species (&gt; 2 µm), which are the primary food source of </w:t>
      </w:r>
      <w:r w:rsidR="00F342EF">
        <w:t>crown-of-thorns starfish</w:t>
      </w:r>
      <w:r>
        <w:t xml:space="preserve"> larvae</w:t>
      </w:r>
      <w:r w:rsidR="00AF600D">
        <w:t>.</w:t>
      </w:r>
      <w:r w:rsidR="00AF600D">
        <w:fldChar w:fldCharType="begin"/>
      </w:r>
      <w:r w:rsidR="00AF600D">
        <w:instrText>ADDIN RW.CITE{{4758 Brodie,J. 2005}}</w:instrText>
      </w:r>
      <w:r w:rsidR="00AF600D">
        <w:fldChar w:fldCharType="separate"/>
      </w:r>
      <w:r w:rsidR="00957467" w:rsidRPr="00957467">
        <w:rPr>
          <w:rFonts w:eastAsia="Times New Roman"/>
          <w:vertAlign w:val="superscript"/>
        </w:rPr>
        <w:t>7</w:t>
      </w:r>
      <w:r w:rsidR="00AF600D">
        <w:fldChar w:fldCharType="end"/>
      </w:r>
      <w:r w:rsidR="00E21181">
        <w:t xml:space="preserve"> (Figure 2.4.1)</w:t>
      </w:r>
      <w:r>
        <w:t xml:space="preserve"> Enhanced nutrient supplies are transported in plumes northward from the Wet Tropics, in particular from the Mulgrave-Russell </w:t>
      </w:r>
      <w:r w:rsidR="00523856">
        <w:t>b</w:t>
      </w:r>
      <w:r w:rsidR="00A20C53">
        <w:t xml:space="preserve">asin. </w:t>
      </w:r>
      <w:r>
        <w:t>The Wet Tropics flood plumes (including plumes sourced from the Mulgrave-Russell River) travel around Cape Grafton and cover the outer shelf area from Green Island northwards</w:t>
      </w:r>
      <w:r w:rsidR="00AF600D">
        <w:t>.</w:t>
      </w:r>
      <w:r w:rsidR="00AF600D">
        <w:fldChar w:fldCharType="begin"/>
      </w:r>
      <w:r w:rsidR="00AF600D">
        <w:instrText>ADDIN RW.CITE{{4824 Devlin,M. 2001; 9674 Devlin,M. 2002}}</w:instrText>
      </w:r>
      <w:r w:rsidR="00AF600D">
        <w:fldChar w:fldCharType="separate"/>
      </w:r>
      <w:r w:rsidR="00957467" w:rsidRPr="00957467">
        <w:rPr>
          <w:rFonts w:eastAsia="Times New Roman"/>
          <w:vertAlign w:val="superscript"/>
        </w:rPr>
        <w:t>5,6</w:t>
      </w:r>
      <w:r w:rsidR="00AF600D">
        <w:fldChar w:fldCharType="end"/>
      </w:r>
      <w:r>
        <w:t xml:space="preserve"> Chlorophyll </w:t>
      </w:r>
      <w:r w:rsidRPr="00751409">
        <w:rPr>
          <w:i/>
        </w:rPr>
        <w:t>a</w:t>
      </w:r>
      <w:r>
        <w:t xml:space="preserve"> concentrations within these plume</w:t>
      </w:r>
      <w:r w:rsidR="00A20C53">
        <w:t>s have been measured above 2 µg</w:t>
      </w:r>
      <w:r>
        <w:t xml:space="preserve"> l</w:t>
      </w:r>
      <w:r w:rsidRPr="00361BF1">
        <w:rPr>
          <w:vertAlign w:val="superscript"/>
        </w:rPr>
        <w:t>-1</w:t>
      </w:r>
      <w:r>
        <w:t xml:space="preserve">, which is over double the range measured within other </w:t>
      </w:r>
      <w:r w:rsidR="00A20C53">
        <w:t>areas of the Reef (0.2 – 0.8 µg</w:t>
      </w:r>
      <w:r>
        <w:t xml:space="preserve"> l</w:t>
      </w:r>
      <w:r w:rsidRPr="00361BF1">
        <w:rPr>
          <w:vertAlign w:val="superscript"/>
        </w:rPr>
        <w:t>-1</w:t>
      </w:r>
      <w:r w:rsidR="00523856">
        <w:t>).</w:t>
      </w:r>
      <w:r w:rsidR="00AF600D">
        <w:fldChar w:fldCharType="begin"/>
      </w:r>
      <w:r w:rsidR="00AF600D">
        <w:instrText>ADDIN RW.CITE{{4898 Haynes,D. 2001}}</w:instrText>
      </w:r>
      <w:r w:rsidR="00AF600D">
        <w:fldChar w:fldCharType="separate"/>
      </w:r>
      <w:r w:rsidR="00957467" w:rsidRPr="00957467">
        <w:rPr>
          <w:rFonts w:eastAsia="Times New Roman"/>
          <w:vertAlign w:val="superscript"/>
        </w:rPr>
        <w:t>35</w:t>
      </w:r>
      <w:r w:rsidR="00AF600D">
        <w:fldChar w:fldCharType="end"/>
      </w:r>
      <w:r>
        <w:t xml:space="preserve"> These high chlorophyll </w:t>
      </w:r>
      <w:r w:rsidRPr="00751409">
        <w:rPr>
          <w:i/>
        </w:rPr>
        <w:t>a</w:t>
      </w:r>
      <w:r>
        <w:t xml:space="preserve"> values are of particular concern since an experiment conducted by </w:t>
      </w:r>
      <w:proofErr w:type="spellStart"/>
      <w:r>
        <w:t>Fabricius</w:t>
      </w:r>
      <w:proofErr w:type="spellEnd"/>
      <w:r>
        <w:t xml:space="preserve"> et al. (2010) showed that the odds of </w:t>
      </w:r>
      <w:r w:rsidR="00F342EF">
        <w:t>crown-of-thorns starfish</w:t>
      </w:r>
      <w:r>
        <w:t xml:space="preserve"> larvae finishing development increases approximately eight-fold with every doubling of chlorophyll </w:t>
      </w:r>
      <w:r w:rsidRPr="00751409">
        <w:rPr>
          <w:i/>
        </w:rPr>
        <w:t>a</w:t>
      </w:r>
      <w:r>
        <w:t xml:space="preserve"> concentrations up to 3 µg</w:t>
      </w:r>
      <w:r w:rsidR="00361BF1">
        <w:t xml:space="preserve"> </w:t>
      </w:r>
      <w:r>
        <w:t>l</w:t>
      </w:r>
      <w:r w:rsidRPr="00361BF1">
        <w:rPr>
          <w:vertAlign w:val="superscript"/>
        </w:rPr>
        <w:t>-1</w:t>
      </w:r>
      <w:r>
        <w:t xml:space="preserve">. Green Island and the surrounding area exposed to Wet Tropics flood plumes is believed to be an initiation area for </w:t>
      </w:r>
      <w:r w:rsidR="00F342EF">
        <w:t>crown-of-thorns starfish</w:t>
      </w:r>
      <w:r>
        <w:t xml:space="preserve"> outbreaks, after which the larvae are transported southward by currents</w:t>
      </w:r>
      <w:r w:rsidR="00186120">
        <w:t>.</w:t>
      </w:r>
      <w:r w:rsidR="00186120">
        <w:fldChar w:fldCharType="begin"/>
      </w:r>
      <w:r w:rsidR="00186120">
        <w:instrText>ADDIN RW.CITE{{4758 Brodie,J. 2005; 4599 Fabricius,K.E. 2010}}</w:instrText>
      </w:r>
      <w:r w:rsidR="00186120">
        <w:fldChar w:fldCharType="separate"/>
      </w:r>
      <w:r w:rsidR="00957467" w:rsidRPr="00957467">
        <w:rPr>
          <w:rFonts w:eastAsia="Times New Roman"/>
          <w:vertAlign w:val="superscript"/>
        </w:rPr>
        <w:t>7</w:t>
      </w:r>
      <w:proofErr w:type="gramStart"/>
      <w:r w:rsidR="00957467" w:rsidRPr="00957467">
        <w:rPr>
          <w:rFonts w:eastAsia="Times New Roman"/>
          <w:vertAlign w:val="superscript"/>
        </w:rPr>
        <w:t>,8</w:t>
      </w:r>
      <w:proofErr w:type="gramEnd"/>
      <w:r w:rsidR="00186120">
        <w:fldChar w:fldCharType="end"/>
      </w:r>
      <w:r w:rsidR="00E21181" w:rsidRPr="00E21181">
        <w:t xml:space="preserve"> </w:t>
      </w:r>
    </w:p>
    <w:p w:rsidR="00C26184" w:rsidRDefault="00E21181" w:rsidP="00E21181">
      <w:r>
        <w:t xml:space="preserve">Ten estuarine sites in the Mulgrave-Russell </w:t>
      </w:r>
      <w:r w:rsidR="00523856">
        <w:t>b</w:t>
      </w:r>
      <w:r>
        <w:t xml:space="preserve">asin were found to contain elevated levels of nutrients (when compared with other waterways in North Queensland). Further information on water quality in the Mulgrave-Russell basin can be found in </w:t>
      </w:r>
      <w:r w:rsidR="00566981">
        <w:t>Appendix F</w:t>
      </w:r>
      <w:r>
        <w:t>.</w:t>
      </w:r>
    </w:p>
    <w:p w:rsidR="00E21181" w:rsidRDefault="00E21181" w:rsidP="00E21181">
      <w:pPr>
        <w:keepNext/>
      </w:pPr>
      <w:r>
        <w:rPr>
          <w:noProof/>
          <w:lang w:eastAsia="en-AU"/>
        </w:rPr>
        <w:lastRenderedPageBreak/>
        <w:drawing>
          <wp:inline distT="0" distB="0" distL="0" distR="0" wp14:anchorId="51E91BD7" wp14:editId="76DDE12B">
            <wp:extent cx="5940879" cy="4581525"/>
            <wp:effectExtent l="0" t="0" r="3175" b="0"/>
            <wp:docPr id="17" name="Picture 17" descr="A conceptual model showing the Crown-of-thorns starfish life cycle which is dependent on the abundance of food (phytoplankton) which can be linked to water quality and exposure to flood plumes" title="Conceptual model for the lifecycle of the crown-of-thorns starfis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5">
                      <a:extLst>
                        <a:ext uri="{28A0092B-C50C-407E-A947-70E740481C1C}">
                          <a14:useLocalDpi xmlns:a14="http://schemas.microsoft.com/office/drawing/2010/main"/>
                        </a:ext>
                      </a:extLst>
                    </a:blip>
                    <a:stretch>
                      <a:fillRect/>
                    </a:stretch>
                  </pic:blipFill>
                  <pic:spPr bwMode="auto">
                    <a:xfrm>
                      <a:off x="0" y="0"/>
                      <a:ext cx="5940184" cy="4580989"/>
                    </a:xfrm>
                    <a:prstGeom prst="rect">
                      <a:avLst/>
                    </a:prstGeom>
                    <a:noFill/>
                  </pic:spPr>
                </pic:pic>
              </a:graphicData>
            </a:graphic>
          </wp:inline>
        </w:drawing>
      </w:r>
    </w:p>
    <w:p w:rsidR="00E21181" w:rsidRPr="00C77345" w:rsidRDefault="00E21181" w:rsidP="00E21181">
      <w:pPr>
        <w:pStyle w:val="Caption"/>
      </w:pPr>
      <w:r w:rsidRPr="00C77345">
        <w:t>Figure 2.4.1</w:t>
      </w:r>
      <w:r w:rsidR="00523856" w:rsidRPr="00C77345">
        <w:t>:</w:t>
      </w:r>
      <w:r w:rsidRPr="00C77345">
        <w:t xml:space="preserve"> Crown-of-thorns starfish life cycle is dependent on the abundance of food (phytoplankton) which can be linked to water quality and exposure to flood plumes</w:t>
      </w:r>
    </w:p>
    <w:p w:rsidR="00F342EF" w:rsidRDefault="00F342EF" w:rsidP="00F342EF"/>
    <w:p w:rsidR="00AC763D" w:rsidRPr="00CD5346" w:rsidRDefault="00AC763D" w:rsidP="00AC763D">
      <w:pPr>
        <w:keepNext/>
        <w:keepLines/>
        <w:spacing w:before="200" w:after="0"/>
        <w:outlineLvl w:val="3"/>
        <w:rPr>
          <w:rFonts w:eastAsiaTheme="majorEastAsia"/>
          <w:b/>
          <w:bCs/>
          <w:i/>
          <w:iCs/>
          <w:color w:val="4F81BD" w:themeColor="accent1"/>
          <w:lang w:val="en-GB"/>
        </w:rPr>
      </w:pPr>
      <w:r w:rsidRPr="00CD5346">
        <w:rPr>
          <w:rFonts w:eastAsiaTheme="majorEastAsia"/>
          <w:b/>
          <w:bCs/>
          <w:i/>
          <w:iCs/>
          <w:color w:val="4F81BD" w:themeColor="accent1"/>
          <w:lang w:val="en-GB"/>
        </w:rPr>
        <w:t>Biological processes</w:t>
      </w:r>
    </w:p>
    <w:p w:rsidR="00C26184" w:rsidRDefault="00AC763D" w:rsidP="00C558A3">
      <w:pPr>
        <w:widowControl w:val="0"/>
        <w:suppressAutoHyphens/>
        <w:spacing w:after="0"/>
        <w:textAlignment w:val="baseline"/>
        <w:rPr>
          <w:rFonts w:eastAsia="Arial Unicode MS"/>
          <w:kern w:val="1"/>
          <w:lang w:val="en-CA" w:eastAsia="ar-SA"/>
        </w:rPr>
      </w:pPr>
      <w:r w:rsidRPr="00AC763D">
        <w:rPr>
          <w:rFonts w:eastAsia="Arial Unicode MS"/>
          <w:kern w:val="1"/>
          <w:lang w:val="en-CA" w:eastAsia="ar-SA"/>
        </w:rPr>
        <w:t>Biological processes are the processes that maintain animal and plant populations. These include survival/reproduction mechanisms, dispersal/migration/regeneration, pollination and recruitment. Wetland and associated floodplain ecosystems offer the greatest capacity for mainta</w:t>
      </w:r>
      <w:r w:rsidR="00687370">
        <w:rPr>
          <w:rFonts w:eastAsia="Arial Unicode MS"/>
          <w:kern w:val="1"/>
          <w:lang w:val="en-CA" w:eastAsia="ar-SA"/>
        </w:rPr>
        <w:t xml:space="preserve">ining </w:t>
      </w:r>
      <w:r w:rsidR="00523856">
        <w:rPr>
          <w:rFonts w:eastAsia="Arial Unicode MS"/>
          <w:kern w:val="1"/>
          <w:lang w:val="en-CA" w:eastAsia="ar-SA"/>
        </w:rPr>
        <w:t xml:space="preserve">biological </w:t>
      </w:r>
      <w:r w:rsidR="00687370">
        <w:rPr>
          <w:rFonts w:eastAsia="Arial Unicode MS"/>
          <w:kern w:val="1"/>
          <w:lang w:val="en-CA" w:eastAsia="ar-SA"/>
        </w:rPr>
        <w:t>processes.</w:t>
      </w:r>
    </w:p>
    <w:p w:rsidR="00C558A3" w:rsidRDefault="00C558A3" w:rsidP="00C558A3">
      <w:pPr>
        <w:widowControl w:val="0"/>
        <w:suppressAutoHyphens/>
        <w:spacing w:after="0"/>
        <w:textAlignment w:val="baseline"/>
      </w:pPr>
    </w:p>
    <w:p w:rsidR="00C558A3" w:rsidRPr="0038042D" w:rsidRDefault="00C26184" w:rsidP="00C558A3">
      <w:pPr>
        <w:pStyle w:val="Default"/>
        <w:spacing w:line="276" w:lineRule="auto"/>
        <w:rPr>
          <w:rFonts w:ascii="Arial" w:hAnsi="Arial" w:cs="Arial"/>
          <w:sz w:val="22"/>
          <w:szCs w:val="22"/>
        </w:rPr>
      </w:pPr>
      <w:r w:rsidRPr="0038042D">
        <w:rPr>
          <w:rFonts w:ascii="Arial" w:hAnsi="Arial" w:cs="Arial"/>
          <w:sz w:val="22"/>
          <w:szCs w:val="22"/>
        </w:rPr>
        <w:t>Areas that have been highly modified from the natural coastal ecosystems that were once there show the greatest degree of change in processes. For example, rivers that have been modified so that they shed water faster</w:t>
      </w:r>
      <w:r w:rsidR="00523856" w:rsidRPr="0038042D">
        <w:rPr>
          <w:rFonts w:ascii="Arial" w:hAnsi="Arial" w:cs="Arial"/>
          <w:sz w:val="22"/>
          <w:szCs w:val="22"/>
        </w:rPr>
        <w:t>,</w:t>
      </w:r>
      <w:r w:rsidRPr="0038042D">
        <w:rPr>
          <w:rFonts w:ascii="Arial" w:hAnsi="Arial" w:cs="Arial"/>
          <w:sz w:val="22"/>
          <w:szCs w:val="22"/>
        </w:rPr>
        <w:t xml:space="preserve"> offer limited capacity for biological processes such as reproduction, dispersal</w:t>
      </w:r>
      <w:r w:rsidR="004134D1" w:rsidRPr="0038042D">
        <w:rPr>
          <w:rFonts w:ascii="Arial" w:hAnsi="Arial" w:cs="Arial"/>
          <w:sz w:val="22"/>
          <w:szCs w:val="22"/>
        </w:rPr>
        <w:t>,</w:t>
      </w:r>
      <w:r w:rsidRPr="0038042D">
        <w:rPr>
          <w:rFonts w:ascii="Arial" w:hAnsi="Arial" w:cs="Arial"/>
          <w:sz w:val="22"/>
          <w:szCs w:val="22"/>
        </w:rPr>
        <w:t xml:space="preserve"> recruitment and migration.</w:t>
      </w:r>
      <w:r w:rsidR="00F25410" w:rsidRPr="0038042D">
        <w:rPr>
          <w:rFonts w:ascii="Arial" w:hAnsi="Arial" w:cs="Arial"/>
          <w:sz w:val="22"/>
          <w:szCs w:val="22"/>
        </w:rPr>
        <w:t xml:space="preserve"> Similar impacts can occur as the result of the loss or modification of wetlands</w:t>
      </w:r>
      <w:r w:rsidR="00523856" w:rsidRPr="0038042D">
        <w:rPr>
          <w:rFonts w:ascii="Arial" w:hAnsi="Arial" w:cs="Arial"/>
          <w:sz w:val="22"/>
          <w:szCs w:val="22"/>
        </w:rPr>
        <w:t>,</w:t>
      </w:r>
      <w:r w:rsidR="00F25410" w:rsidRPr="0038042D">
        <w:rPr>
          <w:rFonts w:ascii="Arial" w:hAnsi="Arial" w:cs="Arial"/>
          <w:sz w:val="22"/>
          <w:szCs w:val="22"/>
        </w:rPr>
        <w:t xml:space="preserve"> while weeds that choke freshwater systems can also affect their capacity to support these processes. Weeds such as Pond Apple (</w:t>
      </w:r>
      <w:r w:rsidR="00F25410" w:rsidRPr="0038042D">
        <w:rPr>
          <w:rStyle w:val="Emphasis"/>
          <w:rFonts w:ascii="Arial" w:hAnsi="Arial" w:cs="Arial"/>
          <w:sz w:val="22"/>
          <w:szCs w:val="22"/>
        </w:rPr>
        <w:t xml:space="preserve">Annona </w:t>
      </w:r>
      <w:proofErr w:type="spellStart"/>
      <w:r w:rsidR="00F25410" w:rsidRPr="0038042D">
        <w:rPr>
          <w:rStyle w:val="Emphasis"/>
          <w:rFonts w:ascii="Arial" w:hAnsi="Arial" w:cs="Arial"/>
          <w:sz w:val="22"/>
          <w:szCs w:val="22"/>
        </w:rPr>
        <w:t>glabra</w:t>
      </w:r>
      <w:proofErr w:type="spellEnd"/>
      <w:r w:rsidR="00F25410" w:rsidRPr="0038042D">
        <w:rPr>
          <w:rStyle w:val="Emphasis"/>
          <w:rFonts w:ascii="Arial" w:hAnsi="Arial" w:cs="Arial"/>
          <w:sz w:val="22"/>
          <w:szCs w:val="22"/>
        </w:rPr>
        <w:t>)</w:t>
      </w:r>
      <w:r w:rsidR="00523856">
        <w:rPr>
          <w:rStyle w:val="Emphasis"/>
          <w:rFonts w:ascii="Arial" w:hAnsi="Arial" w:cs="Arial"/>
          <w:sz w:val="22"/>
          <w:szCs w:val="22"/>
        </w:rPr>
        <w:t xml:space="preserve"> and</w:t>
      </w:r>
      <w:r w:rsidR="00F25410" w:rsidRPr="0038042D">
        <w:rPr>
          <w:rStyle w:val="Emphasis"/>
          <w:rFonts w:ascii="Arial" w:hAnsi="Arial" w:cs="Arial"/>
          <w:i w:val="0"/>
          <w:sz w:val="22"/>
          <w:szCs w:val="22"/>
        </w:rPr>
        <w:t xml:space="preserve"> </w:t>
      </w:r>
      <w:proofErr w:type="spellStart"/>
      <w:r w:rsidR="00F25410" w:rsidRPr="0038042D">
        <w:rPr>
          <w:rFonts w:ascii="Arial" w:hAnsi="Arial" w:cs="Arial"/>
          <w:sz w:val="22"/>
          <w:szCs w:val="22"/>
        </w:rPr>
        <w:t>Hymenachne</w:t>
      </w:r>
      <w:proofErr w:type="spellEnd"/>
      <w:r w:rsidR="00F25410" w:rsidRPr="0038042D">
        <w:rPr>
          <w:rFonts w:ascii="Arial" w:hAnsi="Arial" w:cs="Arial"/>
          <w:sz w:val="22"/>
          <w:szCs w:val="22"/>
        </w:rPr>
        <w:t xml:space="preserve"> (</w:t>
      </w:r>
      <w:proofErr w:type="spellStart"/>
      <w:r w:rsidR="00F25410" w:rsidRPr="0038042D">
        <w:rPr>
          <w:rFonts w:ascii="Arial" w:hAnsi="Arial" w:cs="Arial"/>
          <w:i/>
          <w:sz w:val="22"/>
          <w:szCs w:val="22"/>
        </w:rPr>
        <w:t>Hymenachne</w:t>
      </w:r>
      <w:proofErr w:type="spellEnd"/>
      <w:r w:rsidR="00F25410" w:rsidRPr="0038042D">
        <w:rPr>
          <w:rFonts w:ascii="Arial" w:hAnsi="Arial" w:cs="Arial"/>
          <w:i/>
          <w:sz w:val="22"/>
          <w:szCs w:val="22"/>
        </w:rPr>
        <w:t xml:space="preserve"> </w:t>
      </w:r>
      <w:proofErr w:type="spellStart"/>
      <w:r w:rsidR="00F25410" w:rsidRPr="0038042D">
        <w:rPr>
          <w:rFonts w:ascii="Arial" w:hAnsi="Arial" w:cs="Arial"/>
          <w:i/>
          <w:sz w:val="22"/>
          <w:szCs w:val="22"/>
        </w:rPr>
        <w:t>amplexicalis</w:t>
      </w:r>
      <w:proofErr w:type="spellEnd"/>
      <w:r w:rsidR="00F25410" w:rsidRPr="0038042D">
        <w:rPr>
          <w:rFonts w:ascii="Arial" w:hAnsi="Arial" w:cs="Arial"/>
          <w:i/>
          <w:sz w:val="22"/>
          <w:szCs w:val="22"/>
        </w:rPr>
        <w:t>)</w:t>
      </w:r>
      <w:r w:rsidR="00F25410" w:rsidRPr="0038042D">
        <w:rPr>
          <w:rFonts w:ascii="Arial" w:hAnsi="Arial" w:cs="Arial"/>
          <w:sz w:val="22"/>
          <w:szCs w:val="22"/>
        </w:rPr>
        <w:t xml:space="preserve"> are established in the </w:t>
      </w:r>
      <w:r w:rsidR="004134D1" w:rsidRPr="0038042D">
        <w:rPr>
          <w:rFonts w:ascii="Arial" w:hAnsi="Arial" w:cs="Arial"/>
          <w:sz w:val="22"/>
          <w:szCs w:val="22"/>
        </w:rPr>
        <w:t xml:space="preserve">Mulgrave-Russell </w:t>
      </w:r>
      <w:r w:rsidR="00F25410" w:rsidRPr="0038042D">
        <w:rPr>
          <w:rFonts w:ascii="Arial" w:hAnsi="Arial" w:cs="Arial"/>
          <w:sz w:val="22"/>
          <w:szCs w:val="22"/>
        </w:rPr>
        <w:t xml:space="preserve">basin and have been identified as contributing to such problems. </w:t>
      </w:r>
      <w:proofErr w:type="spellStart"/>
      <w:r w:rsidR="00EC0FDF" w:rsidRPr="0038042D">
        <w:rPr>
          <w:rFonts w:ascii="Arial" w:hAnsi="Arial" w:cs="Arial"/>
          <w:sz w:val="22"/>
          <w:szCs w:val="22"/>
        </w:rPr>
        <w:t>Glush</w:t>
      </w:r>
      <w:proofErr w:type="spellEnd"/>
      <w:r w:rsidR="00EC0FDF" w:rsidRPr="0038042D">
        <w:rPr>
          <w:rFonts w:ascii="Arial" w:hAnsi="Arial" w:cs="Arial"/>
          <w:sz w:val="22"/>
          <w:szCs w:val="22"/>
        </w:rPr>
        <w:t xml:space="preserve"> weed (</w:t>
      </w:r>
      <w:proofErr w:type="spellStart"/>
      <w:r w:rsidR="00EC0FDF" w:rsidRPr="0038042D">
        <w:rPr>
          <w:rFonts w:ascii="Arial" w:hAnsi="Arial" w:cs="Arial"/>
          <w:i/>
          <w:sz w:val="22"/>
          <w:szCs w:val="22"/>
        </w:rPr>
        <w:t>Hydrophila</w:t>
      </w:r>
      <w:proofErr w:type="spellEnd"/>
      <w:r w:rsidR="00EC0FDF" w:rsidRPr="0038042D">
        <w:rPr>
          <w:rFonts w:ascii="Arial" w:hAnsi="Arial" w:cs="Arial"/>
          <w:i/>
          <w:sz w:val="22"/>
          <w:szCs w:val="22"/>
        </w:rPr>
        <w:t xml:space="preserve"> </w:t>
      </w:r>
      <w:proofErr w:type="spellStart"/>
      <w:r w:rsidR="00EC0FDF" w:rsidRPr="0038042D">
        <w:rPr>
          <w:rFonts w:ascii="Arial" w:hAnsi="Arial" w:cs="Arial"/>
          <w:i/>
          <w:sz w:val="22"/>
          <w:szCs w:val="22"/>
        </w:rPr>
        <w:t>costata</w:t>
      </w:r>
      <w:proofErr w:type="spellEnd"/>
      <w:r w:rsidR="00EC0FDF" w:rsidRPr="0038042D">
        <w:rPr>
          <w:rFonts w:ascii="Arial" w:hAnsi="Arial" w:cs="Arial"/>
          <w:sz w:val="22"/>
          <w:szCs w:val="22"/>
        </w:rPr>
        <w:t>) is an emerging threat in the basin to the biological services provided by the stream margins.</w:t>
      </w:r>
    </w:p>
    <w:p w:rsidR="004134D1" w:rsidRDefault="004134D1" w:rsidP="00C558A3">
      <w:pPr>
        <w:pStyle w:val="Default"/>
        <w:spacing w:line="276" w:lineRule="auto"/>
      </w:pPr>
      <w:r>
        <w:t xml:space="preserve"> </w:t>
      </w:r>
    </w:p>
    <w:p w:rsidR="00C31565" w:rsidRPr="00C31565" w:rsidRDefault="00C26184" w:rsidP="00E11EDB">
      <w:r>
        <w:t>In this basin, man-made barriers to fish movements and flows (for example dams and weirs) are very few</w:t>
      </w:r>
      <w:r w:rsidR="00523856">
        <w:t>,</w:t>
      </w:r>
      <w:r>
        <w:t xml:space="preserve"> which allows phys</w:t>
      </w:r>
      <w:r w:rsidR="00E8054F">
        <w:t>ical processes to occur</w:t>
      </w:r>
      <w:r w:rsidR="00827CA8">
        <w:t>. H</w:t>
      </w:r>
      <w:r w:rsidR="00E8054F">
        <w:t>owever</w:t>
      </w:r>
      <w:r w:rsidR="00827CA8">
        <w:t>,</w:t>
      </w:r>
      <w:r w:rsidR="00E8054F">
        <w:t xml:space="preserve"> </w:t>
      </w:r>
      <w:r w:rsidR="009E0437">
        <w:t xml:space="preserve">poor design used in the </w:t>
      </w:r>
      <w:r w:rsidR="009E0437">
        <w:lastRenderedPageBreak/>
        <w:t xml:space="preserve">construction </w:t>
      </w:r>
      <w:r w:rsidR="00523856">
        <w:t xml:space="preserve">of </w:t>
      </w:r>
      <w:r w:rsidR="00E8054F">
        <w:t xml:space="preserve">culverts and stream crossings </w:t>
      </w:r>
      <w:r w:rsidR="009E0437">
        <w:t xml:space="preserve">on both public and private lands </w:t>
      </w:r>
      <w:r w:rsidR="00E8054F">
        <w:t>have the potential to impact on upstream fish</w:t>
      </w:r>
      <w:r w:rsidR="009E0437">
        <w:t xml:space="preserve"> migration</w:t>
      </w:r>
      <w:r>
        <w:t>.</w:t>
      </w:r>
      <w:r w:rsidR="00EC0FDF">
        <w:t xml:space="preserve"> </w:t>
      </w:r>
      <w:r w:rsidR="00EC0FDF">
        <w:rPr>
          <w:rFonts w:cstheme="minorBidi"/>
        </w:rPr>
        <w:t>Poor design of culverts at road crossings, particularly on streams of lower orders</w:t>
      </w:r>
      <w:r w:rsidR="00827CA8">
        <w:rPr>
          <w:rFonts w:cstheme="minorBidi"/>
        </w:rPr>
        <w:t>,</w:t>
      </w:r>
      <w:r w:rsidR="00EC0FDF">
        <w:rPr>
          <w:rFonts w:cstheme="minorBidi"/>
        </w:rPr>
        <w:t xml:space="preserve"> can have significant implications for the capacity of these streams to continue to support biological process</w:t>
      </w:r>
      <w:r w:rsidR="00687370">
        <w:rPr>
          <w:rFonts w:cstheme="minorBidi"/>
        </w:rPr>
        <w:t>es</w:t>
      </w:r>
      <w:r w:rsidR="00EC0FDF">
        <w:rPr>
          <w:rFonts w:cstheme="minorBidi"/>
        </w:rPr>
        <w:t xml:space="preserve"> such as upstream fish migratio</w:t>
      </w:r>
      <w:r w:rsidR="00827CA8">
        <w:rPr>
          <w:rFonts w:cstheme="minorBidi"/>
        </w:rPr>
        <w:t>ns. This is likely to be a wide</w:t>
      </w:r>
      <w:r w:rsidR="00EC0FDF">
        <w:rPr>
          <w:rFonts w:cstheme="minorBidi"/>
        </w:rPr>
        <w:t>spread issue throughout the basin where round pipes are common in the construction of crossings and are often associated with scoured pools on their downstream sides. Flow dynamics of round pipes can be a significant impediment to upstream fish migrations while the vertical drops associated with scoured pools on the downstream side of crossings can prevent upstream passage in moderate flow regimes.</w:t>
      </w:r>
    </w:p>
    <w:p w:rsidR="00103194" w:rsidRPr="00687370" w:rsidRDefault="008C0878" w:rsidP="00687370">
      <w:pPr>
        <w:pStyle w:val="Heading3"/>
      </w:pPr>
      <w:bookmarkStart w:id="27" w:name="_Toc342649023"/>
      <w:bookmarkStart w:id="28" w:name="_Toc372190242"/>
      <w:r w:rsidRPr="00687370">
        <w:rPr>
          <w:rStyle w:val="Heading3Char"/>
          <w:b/>
        </w:rPr>
        <w:t>Connectivity</w:t>
      </w:r>
      <w:bookmarkEnd w:id="27"/>
      <w:bookmarkEnd w:id="28"/>
    </w:p>
    <w:p w:rsidR="004134D1" w:rsidRDefault="004134D1" w:rsidP="00E11EDB">
      <w:r>
        <w:t>Connectivity is a mechanism that supports ecological processes.</w:t>
      </w:r>
      <w:r>
        <w:fldChar w:fldCharType="begin"/>
      </w:r>
      <w:r>
        <w:instrText>ADDIN RW.CITE{{21350 QueenslandWetlandsProgram 2013}}</w:instrText>
      </w:r>
      <w:r>
        <w:fldChar w:fldCharType="separate"/>
      </w:r>
      <w:r w:rsidR="00957467" w:rsidRPr="00957467">
        <w:rPr>
          <w:rFonts w:eastAsia="Times New Roman"/>
          <w:vertAlign w:val="superscript"/>
        </w:rPr>
        <w:t>36</w:t>
      </w:r>
      <w:r>
        <w:fldChar w:fldCharType="end"/>
      </w:r>
      <w:r>
        <w:t xml:space="preserve"> Disruptions to connectivity between different areas where fish breed and grow can lead to degraded populations, reduced resilience to change and possible localised extinctions of species. Figure 2.5.1 shows the sub-basin waterways that were considered in this assessment.</w:t>
      </w:r>
    </w:p>
    <w:p w:rsidR="00C558A3" w:rsidRDefault="00C558A3" w:rsidP="00C558A3">
      <w:r>
        <w:t xml:space="preserve">Both the Mulgrave and Russell river systems experience overbank flows during </w:t>
      </w:r>
      <w:r w:rsidRPr="0083759A">
        <w:t>most</w:t>
      </w:r>
      <w:r>
        <w:t xml:space="preserve"> wet seasons. These flows provide overland aquatic connectivity however also remove topsoil from agricultural and grazing lands and deliver them to inshore coastal waters.</w:t>
      </w:r>
    </w:p>
    <w:p w:rsidR="00C558A3" w:rsidRPr="00405789" w:rsidRDefault="00687370" w:rsidP="00634F90">
      <w:pPr>
        <w:pStyle w:val="Heading4"/>
      </w:pPr>
      <w:r>
        <w:t>Surface</w:t>
      </w:r>
      <w:r w:rsidR="00C558A3" w:rsidRPr="00405789">
        <w:t xml:space="preserve"> hydrology</w:t>
      </w:r>
    </w:p>
    <w:p w:rsidR="00C558A3" w:rsidRDefault="00C558A3" w:rsidP="00C558A3">
      <w:r>
        <w:t xml:space="preserve">The Mulgrave and Russell </w:t>
      </w:r>
      <w:r w:rsidR="00523856">
        <w:t>r</w:t>
      </w:r>
      <w:r>
        <w:t xml:space="preserve">ivers both converge into </w:t>
      </w:r>
      <w:proofErr w:type="spellStart"/>
      <w:r>
        <w:t>Mutchero</w:t>
      </w:r>
      <w:proofErr w:type="spellEnd"/>
      <w:r>
        <w:t xml:space="preserve"> Inlet. The only dam in this basin is a low weir in the upland area of </w:t>
      </w:r>
      <w:proofErr w:type="spellStart"/>
      <w:r>
        <w:t>Behana</w:t>
      </w:r>
      <w:proofErr w:type="spellEnd"/>
      <w:r>
        <w:t xml:space="preserve"> Creek, a tributary of the Mulgrave River. </w:t>
      </w:r>
      <w:r w:rsidRPr="00104E99">
        <w:t xml:space="preserve">The high volume of rainfall and </w:t>
      </w:r>
      <w:r>
        <w:t>lack of dams and weirs has resulted in a good state of aquatic connectivity across the basin. Year round stream flows prevent weed chokes and black water from occurring in all but the smaller creek systems.</w:t>
      </w:r>
    </w:p>
    <w:p w:rsidR="00C558A3" w:rsidRDefault="00C558A3" w:rsidP="00C558A3">
      <w:r>
        <w:t>Throughout the Mulgrave-</w:t>
      </w:r>
      <w:r w:rsidRPr="005135D5">
        <w:t>Russell basin</w:t>
      </w:r>
      <w:r w:rsidR="00687370">
        <w:t>,</w:t>
      </w:r>
      <w:r w:rsidRPr="005135D5">
        <w:t xml:space="preserve"> linear drainage channels that have been constructed for draining water from </w:t>
      </w:r>
      <w:r w:rsidR="00687370">
        <w:t xml:space="preserve">the </w:t>
      </w:r>
      <w:r w:rsidRPr="005135D5">
        <w:t xml:space="preserve">agricultural lands </w:t>
      </w:r>
      <w:r w:rsidR="00687370">
        <w:t xml:space="preserve">that </w:t>
      </w:r>
      <w:r w:rsidRPr="005135D5">
        <w:t xml:space="preserve">now cover the flood plain. They are designed to rapidly remove water from these areas following high rainfall events or flooding of the flood plain and as such generate high velocity flows that cause bank erosion, soil loss and can deliver excessive nutrients and sediments to downstream rivers and wetlands, and to the </w:t>
      </w:r>
      <w:r>
        <w:t>World Heritage Area</w:t>
      </w:r>
      <w:r w:rsidRPr="005135D5">
        <w:t>.</w:t>
      </w:r>
    </w:p>
    <w:p w:rsidR="00C558A3" w:rsidRDefault="00C558A3" w:rsidP="004134D1">
      <w:pPr>
        <w:keepNext/>
      </w:pPr>
    </w:p>
    <w:p w:rsidR="00C558A3" w:rsidRDefault="00C558A3" w:rsidP="004134D1">
      <w:pPr>
        <w:keepNext/>
        <w:sectPr w:rsidR="00C558A3" w:rsidSect="0040272B">
          <w:pgSz w:w="11906" w:h="16838"/>
          <w:pgMar w:top="1440" w:right="1440" w:bottom="1440" w:left="1440" w:header="709" w:footer="709" w:gutter="0"/>
          <w:cols w:space="708"/>
          <w:docGrid w:linePitch="360"/>
        </w:sectPr>
      </w:pPr>
    </w:p>
    <w:p w:rsidR="00C558A3" w:rsidRDefault="00C558A3" w:rsidP="00C558A3">
      <w:pPr>
        <w:keepNext/>
      </w:pPr>
      <w:r>
        <w:rPr>
          <w:noProof/>
          <w:lang w:eastAsia="en-AU"/>
        </w:rPr>
        <w:lastRenderedPageBreak/>
        <w:drawing>
          <wp:inline distT="0" distB="0" distL="0" distR="0" wp14:anchorId="39141533" wp14:editId="527E12A1">
            <wp:extent cx="11883385" cy="8401050"/>
            <wp:effectExtent l="0" t="0" r="4445" b="0"/>
            <wp:docPr id="25" name="Picture 25" descr="A map showing the spatial distribution of the main watercourses and their interconnections in the Mulgrave-Russell basin." title="Mulgrave-Russell Basin Main Watercourses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s11_Rivers_Mulgrave.jpg"/>
                    <pic:cNvPicPr/>
                  </pic:nvPicPr>
                  <pic:blipFill>
                    <a:blip r:embed="rId46" cstate="screen">
                      <a:extLst>
                        <a:ext uri="{28A0092B-C50C-407E-A947-70E740481C1C}">
                          <a14:useLocalDpi xmlns:a14="http://schemas.microsoft.com/office/drawing/2010/main"/>
                        </a:ext>
                      </a:extLst>
                    </a:blip>
                    <a:stretch>
                      <a:fillRect/>
                    </a:stretch>
                  </pic:blipFill>
                  <pic:spPr>
                    <a:xfrm>
                      <a:off x="0" y="0"/>
                      <a:ext cx="11894570" cy="8408957"/>
                    </a:xfrm>
                    <a:prstGeom prst="rect">
                      <a:avLst/>
                    </a:prstGeom>
                  </pic:spPr>
                </pic:pic>
              </a:graphicData>
            </a:graphic>
          </wp:inline>
        </w:drawing>
      </w:r>
    </w:p>
    <w:p w:rsidR="00C558A3" w:rsidRPr="00C77345" w:rsidRDefault="00C558A3" w:rsidP="00C558A3">
      <w:pPr>
        <w:pStyle w:val="Caption"/>
      </w:pPr>
      <w:r w:rsidRPr="00C77345">
        <w:t xml:space="preserve">Figure </w:t>
      </w:r>
      <w:r w:rsidR="00B01AEB" w:rsidRPr="00C77345">
        <w:t>2</w:t>
      </w:r>
      <w:r w:rsidRPr="00C77345">
        <w:t>.5.1</w:t>
      </w:r>
      <w:r w:rsidR="00B01AEB" w:rsidRPr="00C77345">
        <w:t>:</w:t>
      </w:r>
      <w:r w:rsidRPr="00C77345">
        <w:t xml:space="preserve"> </w:t>
      </w:r>
      <w:r w:rsidR="00E531C9" w:rsidRPr="00C77345">
        <w:t xml:space="preserve">Major waterways in </w:t>
      </w:r>
      <w:r w:rsidRPr="00C77345">
        <w:t xml:space="preserve">the </w:t>
      </w:r>
      <w:proofErr w:type="spellStart"/>
      <w:r w:rsidRPr="00C77345">
        <w:t>Mulgrave</w:t>
      </w:r>
      <w:proofErr w:type="spellEnd"/>
      <w:r w:rsidR="00E531C9" w:rsidRPr="00C77345">
        <w:t>-</w:t>
      </w:r>
      <w:r w:rsidRPr="00C77345">
        <w:t xml:space="preserve">Russell </w:t>
      </w:r>
      <w:r w:rsidR="00E531C9" w:rsidRPr="00C77345">
        <w:t>basin considered in this assessment</w:t>
      </w:r>
    </w:p>
    <w:p w:rsidR="00C558A3" w:rsidRPr="00C77345" w:rsidRDefault="00C558A3" w:rsidP="00C558A3">
      <w:pPr>
        <w:pStyle w:val="Caption"/>
        <w:sectPr w:rsidR="00C558A3" w:rsidRPr="00C77345" w:rsidSect="0040272B">
          <w:pgSz w:w="23814" w:h="16840" w:orient="landscape" w:code="8"/>
          <w:pgMar w:top="1440" w:right="1440" w:bottom="1440" w:left="1440" w:header="709" w:footer="709" w:gutter="0"/>
          <w:cols w:space="708"/>
          <w:docGrid w:linePitch="360"/>
        </w:sectPr>
      </w:pPr>
    </w:p>
    <w:p w:rsidR="000F6F90" w:rsidRPr="00405789" w:rsidRDefault="000F6F90" w:rsidP="00634F90">
      <w:pPr>
        <w:pStyle w:val="Heading4"/>
      </w:pPr>
      <w:bookmarkStart w:id="29" w:name="_Toc337192602"/>
      <w:r w:rsidRPr="00405789">
        <w:lastRenderedPageBreak/>
        <w:t>Underground hydrology and groundwater dependant ecosystems</w:t>
      </w:r>
      <w:bookmarkEnd w:id="29"/>
    </w:p>
    <w:p w:rsidR="006A4DD7" w:rsidRPr="006A4DD7" w:rsidRDefault="006A4DD7" w:rsidP="00C558A3">
      <w:pPr>
        <w:pStyle w:val="NormalWeb"/>
        <w:spacing w:before="0" w:beforeAutospacing="0" w:line="276" w:lineRule="auto"/>
        <w:rPr>
          <w:rFonts w:ascii="Arial" w:hAnsi="Arial" w:cs="Arial"/>
          <w:sz w:val="22"/>
          <w:szCs w:val="22"/>
        </w:rPr>
      </w:pPr>
      <w:r w:rsidRPr="004B7801">
        <w:rPr>
          <w:rStyle w:val="Emphasis"/>
          <w:rFonts w:ascii="Arial" w:hAnsi="Arial" w:cs="Arial"/>
          <w:i w:val="0"/>
          <w:sz w:val="22"/>
          <w:szCs w:val="22"/>
        </w:rPr>
        <w:t xml:space="preserve">The Cairns Regional Council has a surface water extraction point in the </w:t>
      </w:r>
      <w:proofErr w:type="spellStart"/>
      <w:r w:rsidRPr="004B7801">
        <w:rPr>
          <w:rStyle w:val="Emphasis"/>
          <w:rFonts w:ascii="Arial" w:hAnsi="Arial" w:cs="Arial"/>
          <w:i w:val="0"/>
          <w:sz w:val="22"/>
          <w:szCs w:val="22"/>
        </w:rPr>
        <w:t>Behana</w:t>
      </w:r>
      <w:proofErr w:type="spellEnd"/>
      <w:r w:rsidRPr="004B7801">
        <w:rPr>
          <w:rStyle w:val="Emphasis"/>
          <w:rFonts w:ascii="Arial" w:hAnsi="Arial" w:cs="Arial"/>
          <w:i w:val="0"/>
          <w:sz w:val="22"/>
          <w:szCs w:val="22"/>
        </w:rPr>
        <w:t xml:space="preserve"> Creek </w:t>
      </w:r>
      <w:r w:rsidR="00B01AEB">
        <w:rPr>
          <w:rStyle w:val="Emphasis"/>
          <w:rFonts w:ascii="Arial" w:hAnsi="Arial" w:cs="Arial"/>
          <w:i w:val="0"/>
          <w:sz w:val="22"/>
          <w:szCs w:val="22"/>
        </w:rPr>
        <w:t>G</w:t>
      </w:r>
      <w:r w:rsidRPr="004B7801">
        <w:rPr>
          <w:rStyle w:val="Emphasis"/>
          <w:rFonts w:ascii="Arial" w:hAnsi="Arial" w:cs="Arial"/>
          <w:i w:val="0"/>
          <w:sz w:val="22"/>
          <w:szCs w:val="22"/>
        </w:rPr>
        <w:t>orge that supplies the southern parts of Cairns Regional Council area.</w:t>
      </w:r>
      <w:r w:rsidRPr="004B7801">
        <w:rPr>
          <w:rStyle w:val="Emphasis"/>
          <w:i w:val="0"/>
        </w:rPr>
        <w:t xml:space="preserve"> </w:t>
      </w:r>
      <w:proofErr w:type="spellStart"/>
      <w:r w:rsidRPr="004B7801">
        <w:rPr>
          <w:rFonts w:ascii="Arial" w:hAnsi="Arial" w:cs="Arial"/>
          <w:sz w:val="22"/>
          <w:szCs w:val="22"/>
        </w:rPr>
        <w:t>Behana</w:t>
      </w:r>
      <w:proofErr w:type="spellEnd"/>
      <w:r w:rsidRPr="004B7801">
        <w:rPr>
          <w:rFonts w:ascii="Arial" w:hAnsi="Arial" w:cs="Arial"/>
          <w:sz w:val="22"/>
          <w:szCs w:val="22"/>
        </w:rPr>
        <w:t xml:space="preserve"> Creek water is extracted directly from a small weir on the </w:t>
      </w:r>
      <w:r w:rsidR="00B01AEB">
        <w:rPr>
          <w:rFonts w:ascii="Arial" w:hAnsi="Arial" w:cs="Arial"/>
          <w:sz w:val="22"/>
          <w:szCs w:val="22"/>
        </w:rPr>
        <w:t>c</w:t>
      </w:r>
      <w:r w:rsidRPr="004B7801">
        <w:rPr>
          <w:rFonts w:ascii="Arial" w:hAnsi="Arial" w:cs="Arial"/>
          <w:sz w:val="22"/>
          <w:szCs w:val="22"/>
        </w:rPr>
        <w:t>reek under license from the Department of Natural Resources and Water (NRW) with a nominal annual entitlement of 16,060 ML per year. An environmental flow schedule applies to th</w:t>
      </w:r>
      <w:r>
        <w:rPr>
          <w:rFonts w:ascii="Arial" w:hAnsi="Arial" w:cs="Arial"/>
          <w:sz w:val="22"/>
          <w:szCs w:val="22"/>
        </w:rPr>
        <w:t>e extraction of water from the c</w:t>
      </w:r>
      <w:r w:rsidRPr="004B7801">
        <w:rPr>
          <w:rFonts w:ascii="Arial" w:hAnsi="Arial" w:cs="Arial"/>
          <w:sz w:val="22"/>
          <w:szCs w:val="22"/>
        </w:rPr>
        <w:t xml:space="preserve">reek. </w:t>
      </w:r>
      <w:r w:rsidR="004134D1" w:rsidRPr="006A4DD7">
        <w:rPr>
          <w:rFonts w:ascii="Arial" w:hAnsi="Arial" w:cs="Arial"/>
          <w:sz w:val="22"/>
          <w:szCs w:val="22"/>
        </w:rPr>
        <w:t>This has lowered the volume of water moving down this system but not to a state where it poses a risk to the aquatic connectivity</w:t>
      </w:r>
      <w:r w:rsidRPr="006A4DD7">
        <w:rPr>
          <w:rFonts w:ascii="Arial" w:hAnsi="Arial" w:cs="Arial"/>
          <w:sz w:val="22"/>
          <w:szCs w:val="22"/>
        </w:rPr>
        <w:t xml:space="preserve"> or groundwater connectivity</w:t>
      </w:r>
      <w:r w:rsidR="00687370">
        <w:rPr>
          <w:rFonts w:ascii="Arial" w:hAnsi="Arial" w:cs="Arial"/>
          <w:sz w:val="22"/>
          <w:szCs w:val="22"/>
        </w:rPr>
        <w:t>.</w:t>
      </w:r>
    </w:p>
    <w:p w:rsidR="006A4DD7" w:rsidRPr="006278D7" w:rsidRDefault="006A4DD7" w:rsidP="006A4DD7">
      <w:pPr>
        <w:rPr>
          <w:rStyle w:val="Emphasis"/>
          <w:i w:val="0"/>
        </w:rPr>
      </w:pPr>
      <w:r w:rsidRPr="006278D7">
        <w:t xml:space="preserve">Cairns Regional Council has endorsed the Mulgrave River Aquifer as a potential future water supply source for Cairns, following an extensive investigation into the engineering and environmental feasibility. The intent is to develop Stage 1 of the Mulgrave River Aquifer with a view to develop Stage 2 of the </w:t>
      </w:r>
      <w:r w:rsidR="00B01AEB">
        <w:t>a</w:t>
      </w:r>
      <w:r w:rsidRPr="006278D7">
        <w:t>quifer subject to environmental impact assessment.</w:t>
      </w:r>
      <w:r>
        <w:fldChar w:fldCharType="begin"/>
      </w:r>
      <w:r>
        <w:instrText>ADDIN RW.CITE{{21351 CairnsRegionalCouncil [No Information]}}</w:instrText>
      </w:r>
      <w:r>
        <w:fldChar w:fldCharType="separate"/>
      </w:r>
      <w:r w:rsidR="00957467" w:rsidRPr="00957467">
        <w:rPr>
          <w:rFonts w:eastAsia="Times New Roman"/>
          <w:vertAlign w:val="superscript"/>
        </w:rPr>
        <w:t>37</w:t>
      </w:r>
      <w:r>
        <w:fldChar w:fldCharType="end"/>
      </w:r>
      <w:r w:rsidRPr="006278D7">
        <w:t xml:space="preserve"> </w:t>
      </w:r>
      <w:r w:rsidRPr="006278D7">
        <w:rPr>
          <w:rStyle w:val="Emphasis"/>
          <w:i w:val="0"/>
        </w:rPr>
        <w:t>The ground water extraction proposed by the Cairns Regional Council is 15 ML/day with consideration of up to 40</w:t>
      </w:r>
      <w:r w:rsidR="00E531C9">
        <w:rPr>
          <w:rStyle w:val="Emphasis"/>
          <w:i w:val="0"/>
        </w:rPr>
        <w:t xml:space="preserve"> ML</w:t>
      </w:r>
      <w:r w:rsidRPr="006278D7">
        <w:rPr>
          <w:rStyle w:val="Emphasis"/>
          <w:i w:val="0"/>
        </w:rPr>
        <w:t>/day based on approval conditions. The bore fields are proposed to be located either side of the</w:t>
      </w:r>
      <w:r w:rsidR="00687370">
        <w:rPr>
          <w:rStyle w:val="Emphasis"/>
          <w:i w:val="0"/>
        </w:rPr>
        <w:t xml:space="preserve"> lower section of </w:t>
      </w:r>
      <w:proofErr w:type="spellStart"/>
      <w:r w:rsidR="00687370">
        <w:rPr>
          <w:rStyle w:val="Emphasis"/>
          <w:i w:val="0"/>
        </w:rPr>
        <w:t>Behana</w:t>
      </w:r>
      <w:proofErr w:type="spellEnd"/>
      <w:r w:rsidR="00687370">
        <w:rPr>
          <w:rStyle w:val="Emphasis"/>
          <w:i w:val="0"/>
        </w:rPr>
        <w:t xml:space="preserve"> Creek.</w:t>
      </w:r>
    </w:p>
    <w:p w:rsidR="006A4DD7" w:rsidRPr="00851874" w:rsidRDefault="006A4DD7" w:rsidP="006A4DD7">
      <w:r w:rsidRPr="006278D7">
        <w:rPr>
          <w:rStyle w:val="Emphasis"/>
          <w:i w:val="0"/>
        </w:rPr>
        <w:t xml:space="preserve">Dry season flow rates of </w:t>
      </w:r>
      <w:r w:rsidRPr="006278D7">
        <w:t xml:space="preserve">25 ML/day have been measured in the lower section of </w:t>
      </w:r>
      <w:proofErr w:type="spellStart"/>
      <w:r w:rsidRPr="006278D7">
        <w:t>B</w:t>
      </w:r>
      <w:r>
        <w:t>ehana</w:t>
      </w:r>
      <w:proofErr w:type="spellEnd"/>
      <w:r w:rsidRPr="006278D7">
        <w:t xml:space="preserve"> Creek by Mul</w:t>
      </w:r>
      <w:r w:rsidR="00827CA8">
        <w:t>grave Landcare. During this low-</w:t>
      </w:r>
      <w:r w:rsidRPr="006278D7">
        <w:t>flow period the creek maintains an average depth of 0.3</w:t>
      </w:r>
      <w:r w:rsidR="00687370">
        <w:t xml:space="preserve"> </w:t>
      </w:r>
      <w:r w:rsidRPr="006278D7">
        <w:t>m</w:t>
      </w:r>
      <w:r w:rsidR="00687370">
        <w:t>etres</w:t>
      </w:r>
      <w:r w:rsidRPr="006278D7">
        <w:t xml:space="preserve"> and a width of </w:t>
      </w:r>
      <w:r w:rsidR="00687370">
        <w:t>six metres</w:t>
      </w:r>
      <w:r w:rsidRPr="006278D7">
        <w:t xml:space="preserve"> with exposed areas of sand at the base of the creek channel. Local landholders have expressed concerns about the accuracy of the modelling used to assess the impact this proposal would have</w:t>
      </w:r>
      <w:r>
        <w:t xml:space="preserve"> on ground water volumes and</w:t>
      </w:r>
      <w:r w:rsidRPr="006278D7">
        <w:t xml:space="preserve"> the flow of </w:t>
      </w:r>
      <w:proofErr w:type="spellStart"/>
      <w:r w:rsidRPr="006278D7">
        <w:t>Behana</w:t>
      </w:r>
      <w:proofErr w:type="spellEnd"/>
      <w:r w:rsidRPr="006278D7">
        <w:t xml:space="preserve"> </w:t>
      </w:r>
      <w:r w:rsidR="00B01AEB">
        <w:t>C</w:t>
      </w:r>
      <w:r w:rsidRPr="006278D7">
        <w:t>reek.</w:t>
      </w:r>
    </w:p>
    <w:p w:rsidR="004134D1" w:rsidRDefault="004134D1" w:rsidP="004134D1">
      <w:r>
        <w:t xml:space="preserve">The Russell River (and Babinda Creek) </w:t>
      </w:r>
      <w:r w:rsidR="00687370">
        <w:t xml:space="preserve">experiences </w:t>
      </w:r>
      <w:r>
        <w:t xml:space="preserve">the highest amount of rainfall </w:t>
      </w:r>
      <w:r w:rsidR="00687370">
        <w:t xml:space="preserve">of any location </w:t>
      </w:r>
      <w:r>
        <w:t>in Australia (</w:t>
      </w:r>
      <w:r w:rsidRPr="00C0143B">
        <w:t xml:space="preserve">recording an annual rainfall of </w:t>
      </w:r>
      <w:r>
        <w:t>over 4200 millimetres each year at Babinda). This area would therefore be a preferred option for groundwater supply to Cairns.</w:t>
      </w:r>
    </w:p>
    <w:p w:rsidR="00347D66" w:rsidRDefault="0004157A" w:rsidP="00E11EDB">
      <w:r w:rsidRPr="0004157A">
        <w:t xml:space="preserve">Groundwater from the Wet Tropics region, including sites from the </w:t>
      </w:r>
      <w:r w:rsidR="005D26DE">
        <w:t>Mulgrave-Russell</w:t>
      </w:r>
      <w:r w:rsidRPr="0004157A">
        <w:t xml:space="preserve"> catchment were found to contain relatively 'low' nitrate concentrations (&lt; 20 mgL</w:t>
      </w:r>
      <w:r w:rsidRPr="00361BF1">
        <w:rPr>
          <w:vertAlign w:val="superscript"/>
        </w:rPr>
        <w:t>-1</w:t>
      </w:r>
      <w:r w:rsidRPr="0004157A">
        <w:t xml:space="preserve"> as NO3 or &lt; 4.5 mgL</w:t>
      </w:r>
      <w:r w:rsidRPr="00361BF1">
        <w:rPr>
          <w:vertAlign w:val="superscript"/>
        </w:rPr>
        <w:t>-1</w:t>
      </w:r>
      <w:r w:rsidRPr="0004157A">
        <w:t xml:space="preserve"> as NO3-N) compared to other regions in </w:t>
      </w:r>
      <w:r w:rsidR="00B01AEB">
        <w:t>n</w:t>
      </w:r>
      <w:r w:rsidRPr="0004157A">
        <w:t xml:space="preserve">orth </w:t>
      </w:r>
      <w:r w:rsidR="00B01AEB">
        <w:t>e</w:t>
      </w:r>
      <w:r w:rsidRPr="0004157A">
        <w:t>astern Australia</w:t>
      </w:r>
      <w:r w:rsidR="00456D0F">
        <w:t>.</w:t>
      </w:r>
      <w:r w:rsidR="00707CF2">
        <w:fldChar w:fldCharType="begin"/>
      </w:r>
      <w:r w:rsidR="00707CF2">
        <w:instrText>ADDIN RW.CITE{{20884 Thorburn,P.J. 2003}}</w:instrText>
      </w:r>
      <w:r w:rsidR="00707CF2">
        <w:fldChar w:fldCharType="separate"/>
      </w:r>
      <w:r w:rsidR="00957467" w:rsidRPr="00957467">
        <w:rPr>
          <w:rFonts w:eastAsia="Times New Roman"/>
          <w:vertAlign w:val="superscript"/>
        </w:rPr>
        <w:t>38</w:t>
      </w:r>
      <w:r w:rsidR="00707CF2">
        <w:fldChar w:fldCharType="end"/>
      </w:r>
      <w:r w:rsidRPr="0004157A">
        <w:t xml:space="preserve"> Although these concentrations are considered low compared to drinking water guidelines they are likely above ecological guidelines</w:t>
      </w:r>
      <w:r w:rsidR="00456D0F">
        <w:t>.</w:t>
      </w:r>
      <w:r w:rsidR="00456D0F">
        <w:fldChar w:fldCharType="begin"/>
      </w:r>
      <w:r w:rsidR="00456D0F">
        <w:instrText>ADDIN RW.CITE{{20877 Lewis,S. 2011}}</w:instrText>
      </w:r>
      <w:r w:rsidR="00456D0F">
        <w:fldChar w:fldCharType="separate"/>
      </w:r>
      <w:r w:rsidR="00957467" w:rsidRPr="00957467">
        <w:rPr>
          <w:rFonts w:eastAsia="Times New Roman"/>
          <w:vertAlign w:val="superscript"/>
        </w:rPr>
        <w:t>39</w:t>
      </w:r>
      <w:r w:rsidR="00456D0F">
        <w:fldChar w:fldCharType="end"/>
      </w:r>
    </w:p>
    <w:p w:rsidR="008C0878" w:rsidRPr="00CD5346" w:rsidRDefault="00C558A3" w:rsidP="00A05085">
      <w:pPr>
        <w:pStyle w:val="Chapterheading"/>
      </w:pPr>
      <w:bookmarkStart w:id="30" w:name="_Toc342649026"/>
      <w:r>
        <w:br w:type="page"/>
      </w:r>
      <w:bookmarkStart w:id="31" w:name="_Toc372190243"/>
      <w:r w:rsidR="008C0878" w:rsidRPr="00CD5346">
        <w:lastRenderedPageBreak/>
        <w:t>Impacts on the values</w:t>
      </w:r>
      <w:bookmarkEnd w:id="30"/>
      <w:bookmarkEnd w:id="31"/>
    </w:p>
    <w:p w:rsidR="008C0878" w:rsidRPr="00687370" w:rsidRDefault="008C0878" w:rsidP="00687370">
      <w:pPr>
        <w:pStyle w:val="Heading3"/>
      </w:pPr>
      <w:bookmarkStart w:id="32" w:name="_Toc342649027"/>
      <w:bookmarkStart w:id="33" w:name="_Toc372190244"/>
      <w:r w:rsidRPr="00687370">
        <w:rPr>
          <w:rStyle w:val="Heading3Char"/>
          <w:b/>
        </w:rPr>
        <w:t>Drivers of change</w:t>
      </w:r>
      <w:bookmarkEnd w:id="32"/>
      <w:bookmarkEnd w:id="33"/>
    </w:p>
    <w:p w:rsidR="008C0878" w:rsidRDefault="00A83196" w:rsidP="00E11EDB">
      <w:r w:rsidRPr="00A83196">
        <w:t>The primary drivers of change for the Mulgrave-Russell basin are climate change, economic growth</w:t>
      </w:r>
      <w:r w:rsidR="00E14342">
        <w:t>, technical development</w:t>
      </w:r>
      <w:r w:rsidR="00791098">
        <w:t>,</w:t>
      </w:r>
      <w:r w:rsidRPr="00A83196">
        <w:t xml:space="preserve"> and population growth</w:t>
      </w:r>
      <w:r>
        <w:t>.</w:t>
      </w:r>
    </w:p>
    <w:p w:rsidR="000F6F90" w:rsidRPr="00405789" w:rsidRDefault="000F6F90" w:rsidP="00634F90">
      <w:pPr>
        <w:pStyle w:val="Heading4"/>
      </w:pPr>
      <w:r w:rsidRPr="00405789">
        <w:t>Climate change</w:t>
      </w:r>
    </w:p>
    <w:p w:rsidR="00687370" w:rsidRPr="00124E6B" w:rsidRDefault="00687370" w:rsidP="00687370">
      <w:r>
        <w:t>The Queensland G</w:t>
      </w:r>
      <w:r w:rsidRPr="00124E6B">
        <w:t>overnment has carried out extensive mapping of coastal areas projected to be at risk based on climate change prediction</w:t>
      </w:r>
      <w:r>
        <w:t>s up until the year 2070. The ma</w:t>
      </w:r>
      <w:r w:rsidRPr="00124E6B">
        <w:t xml:space="preserve">ps </w:t>
      </w:r>
      <w:r>
        <w:t xml:space="preserve">they produced </w:t>
      </w:r>
      <w:r w:rsidRPr="00124E6B">
        <w:t xml:space="preserve">factor in climate change impacts including sea-level rise of </w:t>
      </w:r>
      <w:r>
        <w:t>3</w:t>
      </w:r>
      <w:r w:rsidRPr="00124E6B">
        <w:t>0 centimetres and a 10 per cent increase in the maximum potential intensity of cyclones and associated storm surge at-risk areas and erosion prone areas.</w:t>
      </w:r>
      <w:r>
        <w:fldChar w:fldCharType="begin"/>
      </w:r>
      <w:r>
        <w:instrText>ADDIN RW.CITE{{21609 StateofQueensland [No Information]}}</w:instrText>
      </w:r>
      <w:r>
        <w:fldChar w:fldCharType="separate"/>
      </w:r>
      <w:r w:rsidR="00957467" w:rsidRPr="00957467">
        <w:rPr>
          <w:rFonts w:eastAsia="Times New Roman"/>
          <w:vertAlign w:val="superscript"/>
        </w:rPr>
        <w:t>40</w:t>
      </w:r>
      <w:r>
        <w:fldChar w:fldCharType="end"/>
      </w:r>
    </w:p>
    <w:p w:rsidR="00687370" w:rsidRDefault="00687370" w:rsidP="00687370">
      <w:r w:rsidRPr="00124E6B">
        <w:t xml:space="preserve">Information on climate change impacts is based on the most recent report from the Intergovernmental Panel on Climate Change (IPCC) – the international scientific authority on climate change. Property scale and area-based coastal hazard maps are available </w:t>
      </w:r>
      <w:r>
        <w:t xml:space="preserve">at </w:t>
      </w:r>
      <w:r w:rsidRPr="00124E6B">
        <w:t xml:space="preserve">http://www.ehp.gov.au/coastal/management/maps/index.html. </w:t>
      </w:r>
      <w:r w:rsidRPr="00F25416">
        <w:rPr>
          <w:noProof/>
        </w:rPr>
        <w:t xml:space="preserve">Table </w:t>
      </w:r>
      <w:r>
        <w:rPr>
          <w:noProof/>
        </w:rPr>
        <w:t>3</w:t>
      </w:r>
      <w:r w:rsidRPr="00F25416">
        <w:rPr>
          <w:noProof/>
        </w:rPr>
        <w:t xml:space="preserve">.1.1 shows the regional climate change predictions for the </w:t>
      </w:r>
      <w:r>
        <w:rPr>
          <w:noProof/>
        </w:rPr>
        <w:t>Wet</w:t>
      </w:r>
      <w:r w:rsidRPr="00F25416">
        <w:rPr>
          <w:noProof/>
        </w:rPr>
        <w:t xml:space="preserve"> Tropics region for temperature, rainfall, evaporation and extreme events.</w:t>
      </w:r>
      <w:r>
        <w:rPr>
          <w:noProof/>
        </w:rPr>
        <w:fldChar w:fldCharType="begin"/>
      </w:r>
      <w:r>
        <w:rPr>
          <w:noProof/>
        </w:rPr>
        <w:instrText>ADDIN RW.CITE{{19756 TheStateofQueensland,(DepartmentofEnvironmentandHeritageProtection). 2012}}</w:instrText>
      </w:r>
      <w:r>
        <w:rPr>
          <w:noProof/>
        </w:rPr>
        <w:fldChar w:fldCharType="separate"/>
      </w:r>
      <w:r w:rsidR="00957467" w:rsidRPr="00957467">
        <w:rPr>
          <w:rFonts w:eastAsia="Times New Roman"/>
          <w:vertAlign w:val="superscript"/>
        </w:rPr>
        <w:t>41</w:t>
      </w:r>
      <w:r>
        <w:rPr>
          <w:noProof/>
        </w:rPr>
        <w:fldChar w:fldCharType="end"/>
      </w:r>
    </w:p>
    <w:p w:rsidR="000F6F90" w:rsidRPr="00731422" w:rsidRDefault="00731422" w:rsidP="00687370">
      <w:r>
        <w:t>The c</w:t>
      </w:r>
      <w:r w:rsidRPr="00731422">
        <w:t>limate change</w:t>
      </w:r>
      <w:r>
        <w:t xml:space="preserve"> impacts that will </w:t>
      </w:r>
      <w:r w:rsidR="00791098">
        <w:t xml:space="preserve">affect </w:t>
      </w:r>
      <w:r>
        <w:t>tropical rainforest ecosystems are increased temperature, changes in water balance and hydrology</w:t>
      </w:r>
      <w:r w:rsidR="00791098">
        <w:t>,</w:t>
      </w:r>
      <w:r>
        <w:t xml:space="preserve"> and extreme weather events.</w:t>
      </w:r>
      <w:r w:rsidR="00DF3EC8">
        <w:fldChar w:fldCharType="begin"/>
      </w:r>
      <w:r>
        <w:instrText>ADDIN RW.CITE{{4588 Laurance,W.F. 2011}}</w:instrText>
      </w:r>
      <w:r w:rsidR="00DF3EC8">
        <w:fldChar w:fldCharType="separate"/>
      </w:r>
      <w:r w:rsidR="00957467" w:rsidRPr="00957467">
        <w:rPr>
          <w:rFonts w:eastAsia="Times New Roman"/>
          <w:vertAlign w:val="superscript"/>
        </w:rPr>
        <w:t>14</w:t>
      </w:r>
      <w:r w:rsidR="00DF3EC8">
        <w:fldChar w:fldCharType="end"/>
      </w:r>
      <w:r w:rsidR="004F2B7E">
        <w:t xml:space="preserve"> Woodlands in the Mulgrave</w:t>
      </w:r>
      <w:r w:rsidR="002D68A1">
        <w:t>-</w:t>
      </w:r>
      <w:r w:rsidR="004F2B7E">
        <w:t xml:space="preserve">Russell will be most affected by </w:t>
      </w:r>
      <w:r w:rsidR="00974EF0">
        <w:t>invasive plant species</w:t>
      </w:r>
      <w:r w:rsidR="004F2B7E">
        <w:t>, changed fire regimes</w:t>
      </w:r>
      <w:r w:rsidR="00791098">
        <w:t>,</w:t>
      </w:r>
      <w:r w:rsidR="004F2B7E">
        <w:t xml:space="preserve"> and extreme weather events that will become more commonplace as a result of climate change. Coastal wetland ecosystems will be impacted by sea-level rise, extreme weather events</w:t>
      </w:r>
      <w:r w:rsidR="00C46E78">
        <w:t>,</w:t>
      </w:r>
      <w:r w:rsidR="004F2B7E">
        <w:t xml:space="preserve"> and changes in the water balance and hydrology.</w:t>
      </w:r>
      <w:r w:rsidR="00DF3EC8">
        <w:fldChar w:fldCharType="begin"/>
      </w:r>
      <w:r w:rsidR="004F2B7E">
        <w:instrText>ADDIN RW.CITE{{4588 Laurance,W.F. 2011}}</w:instrText>
      </w:r>
      <w:r w:rsidR="00DF3EC8">
        <w:fldChar w:fldCharType="separate"/>
      </w:r>
      <w:r w:rsidR="00957467" w:rsidRPr="00957467">
        <w:rPr>
          <w:rFonts w:eastAsia="Times New Roman"/>
          <w:vertAlign w:val="superscript"/>
        </w:rPr>
        <w:t>14</w:t>
      </w:r>
      <w:r w:rsidR="00DF3EC8">
        <w:fldChar w:fldCharType="end"/>
      </w:r>
    </w:p>
    <w:p w:rsidR="006278D7" w:rsidRPr="00C77345" w:rsidRDefault="006278D7" w:rsidP="006278D7">
      <w:pPr>
        <w:pStyle w:val="Caption"/>
        <w:keepNext/>
      </w:pPr>
      <w:r w:rsidRPr="00C77345">
        <w:t>Table 3.1.1</w:t>
      </w:r>
      <w:r w:rsidR="00B01AEB" w:rsidRPr="00C77345">
        <w:t>:</w:t>
      </w:r>
      <w:r w:rsidRPr="00C77345">
        <w:t xml:space="preserve"> Regional climate </w:t>
      </w:r>
      <w:r w:rsidR="00454ABA" w:rsidRPr="00C77345">
        <w:t xml:space="preserve">change </w:t>
      </w:r>
      <w:r w:rsidRPr="00C77345">
        <w:t>predictions for the Wet Tropics region</w:t>
      </w:r>
    </w:p>
    <w:tbl>
      <w:tblPr>
        <w:tblStyle w:val="MediumGrid3-Accent11"/>
        <w:tblW w:w="9039" w:type="dxa"/>
        <w:tblLook w:val="04A0" w:firstRow="1" w:lastRow="0" w:firstColumn="1" w:lastColumn="0" w:noHBand="0" w:noVBand="1"/>
        <w:tblCaption w:val="Regional climate change prodictions for the Wet Tropics region"/>
        <w:tblDescription w:val="A table listing regional climate change predictions for the Wet Tropics region."/>
      </w:tblPr>
      <w:tblGrid>
        <w:gridCol w:w="1951"/>
        <w:gridCol w:w="7088"/>
      </w:tblGrid>
      <w:tr w:rsidR="00F25416" w:rsidRPr="00BE3F8C"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951" w:type="dxa"/>
          </w:tcPr>
          <w:p w:rsidR="00F25416" w:rsidRPr="00BE3F8C" w:rsidRDefault="00F25416" w:rsidP="00E11EDB">
            <w:pPr>
              <w:rPr>
                <w:sz w:val="20"/>
                <w:szCs w:val="20"/>
              </w:rPr>
            </w:pPr>
            <w:r w:rsidRPr="00BE3F8C">
              <w:rPr>
                <w:sz w:val="20"/>
                <w:szCs w:val="20"/>
              </w:rPr>
              <w:t>Element</w:t>
            </w:r>
          </w:p>
        </w:tc>
        <w:tc>
          <w:tcPr>
            <w:tcW w:w="7088" w:type="dxa"/>
            <w:shd w:val="clear" w:color="auto" w:fill="B8CCE4" w:themeFill="accent1" w:themeFillTint="66"/>
          </w:tcPr>
          <w:p w:rsidR="00F25416" w:rsidRPr="00BE3F8C" w:rsidRDefault="00F25416" w:rsidP="00E11EDB">
            <w:pPr>
              <w:cnfStyle w:val="100000000000" w:firstRow="1" w:lastRow="0" w:firstColumn="0" w:lastColumn="0" w:oddVBand="0" w:evenVBand="0" w:oddHBand="0" w:evenHBand="0" w:firstRowFirstColumn="0" w:firstRowLastColumn="0" w:lastRowFirstColumn="0" w:lastRowLastColumn="0"/>
              <w:rPr>
                <w:sz w:val="20"/>
                <w:szCs w:val="20"/>
              </w:rPr>
            </w:pPr>
            <w:r w:rsidRPr="00BE3F8C">
              <w:rPr>
                <w:sz w:val="20"/>
                <w:szCs w:val="20"/>
              </w:rPr>
              <w:t>Prediction</w:t>
            </w:r>
          </w:p>
        </w:tc>
      </w:tr>
      <w:tr w:rsidR="00F25416" w:rsidRPr="00BE3F8C" w:rsidTr="003F15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1" w:type="dxa"/>
          </w:tcPr>
          <w:p w:rsidR="00F25416" w:rsidRPr="00BE3F8C" w:rsidRDefault="00F25416" w:rsidP="00E11EDB">
            <w:pPr>
              <w:rPr>
                <w:sz w:val="20"/>
                <w:szCs w:val="20"/>
              </w:rPr>
            </w:pPr>
            <w:r w:rsidRPr="00BE3F8C">
              <w:rPr>
                <w:sz w:val="20"/>
                <w:szCs w:val="20"/>
              </w:rPr>
              <w:t>Temperature</w:t>
            </w:r>
          </w:p>
        </w:tc>
        <w:tc>
          <w:tcPr>
            <w:tcW w:w="7088" w:type="dxa"/>
          </w:tcPr>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r w:rsidRPr="00BE3F8C">
              <w:rPr>
                <w:sz w:val="20"/>
                <w:szCs w:val="20"/>
              </w:rPr>
              <w:t>There has been minimal change in the average annual temperature</w:t>
            </w:r>
            <w:r w:rsidR="00BE3F8C">
              <w:rPr>
                <w:sz w:val="20"/>
                <w:szCs w:val="20"/>
              </w:rPr>
              <w:t xml:space="preserve"> </w:t>
            </w:r>
            <w:r w:rsidRPr="00BE3F8C">
              <w:rPr>
                <w:sz w:val="20"/>
                <w:szCs w:val="20"/>
              </w:rPr>
              <w:t xml:space="preserve">in </w:t>
            </w:r>
            <w:r w:rsidR="00BE3F8C" w:rsidRPr="00BE3F8C">
              <w:rPr>
                <w:sz w:val="20"/>
                <w:szCs w:val="20"/>
              </w:rPr>
              <w:t>Far North Queensland</w:t>
            </w:r>
            <w:r w:rsidRPr="00BE3F8C">
              <w:rPr>
                <w:sz w:val="20"/>
                <w:szCs w:val="20"/>
              </w:rPr>
              <w:t xml:space="preserve"> over the last decade (from 24.4°C to 24.5°C).</w:t>
            </w:r>
          </w:p>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p>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r w:rsidRPr="00BE3F8C">
              <w:rPr>
                <w:sz w:val="20"/>
                <w:szCs w:val="20"/>
              </w:rPr>
              <w:t>Projections indicate an increase of up to 3.9°C by 2070, leading</w:t>
            </w:r>
            <w:r w:rsidR="00BE3F8C">
              <w:rPr>
                <w:sz w:val="20"/>
                <w:szCs w:val="20"/>
              </w:rPr>
              <w:t xml:space="preserve"> </w:t>
            </w:r>
            <w:r w:rsidRPr="00BE3F8C">
              <w:rPr>
                <w:sz w:val="20"/>
                <w:szCs w:val="20"/>
              </w:rPr>
              <w:t>to annual temperatures well beyond those experienced over the</w:t>
            </w:r>
            <w:r w:rsidR="00BE3F8C">
              <w:rPr>
                <w:sz w:val="20"/>
                <w:szCs w:val="20"/>
              </w:rPr>
              <w:t xml:space="preserve"> </w:t>
            </w:r>
            <w:r w:rsidRPr="00BE3F8C">
              <w:rPr>
                <w:sz w:val="20"/>
                <w:szCs w:val="20"/>
              </w:rPr>
              <w:t>last 50 years.</w:t>
            </w:r>
          </w:p>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p>
          <w:p w:rsidR="00E85537" w:rsidRPr="00BE3F8C" w:rsidRDefault="00F25416" w:rsidP="00B01AEB">
            <w:pPr>
              <w:cnfStyle w:val="000000100000" w:firstRow="0" w:lastRow="0" w:firstColumn="0" w:lastColumn="0" w:oddVBand="0" w:evenVBand="0" w:oddHBand="1" w:evenHBand="0" w:firstRowFirstColumn="0" w:firstRowLastColumn="0" w:lastRowFirstColumn="0" w:lastRowLastColumn="0"/>
              <w:rPr>
                <w:sz w:val="20"/>
                <w:szCs w:val="20"/>
              </w:rPr>
            </w:pPr>
            <w:r w:rsidRPr="00BE3F8C">
              <w:rPr>
                <w:sz w:val="20"/>
                <w:szCs w:val="20"/>
              </w:rPr>
              <w:t>By 2070, Cairns may have more than eight times the number of</w:t>
            </w:r>
            <w:r w:rsidR="00BE3F8C">
              <w:rPr>
                <w:sz w:val="20"/>
                <w:szCs w:val="20"/>
              </w:rPr>
              <w:t xml:space="preserve"> </w:t>
            </w:r>
            <w:r w:rsidRPr="00BE3F8C">
              <w:rPr>
                <w:sz w:val="20"/>
                <w:szCs w:val="20"/>
              </w:rPr>
              <w:t>days over 35°C (increasing from an average of four per year to an</w:t>
            </w:r>
            <w:r w:rsidR="00BE3F8C">
              <w:rPr>
                <w:sz w:val="20"/>
                <w:szCs w:val="20"/>
              </w:rPr>
              <w:t xml:space="preserve"> </w:t>
            </w:r>
            <w:r w:rsidRPr="00BE3F8C">
              <w:rPr>
                <w:sz w:val="20"/>
                <w:szCs w:val="20"/>
              </w:rPr>
              <w:t>average of 34 per year by 2070).</w:t>
            </w:r>
          </w:p>
        </w:tc>
      </w:tr>
      <w:tr w:rsidR="00F25416" w:rsidRPr="00BE3F8C" w:rsidTr="003F154D">
        <w:tc>
          <w:tcPr>
            <w:cnfStyle w:val="001000000000" w:firstRow="0" w:lastRow="0" w:firstColumn="1" w:lastColumn="0" w:oddVBand="0" w:evenVBand="0" w:oddHBand="0" w:evenHBand="0" w:firstRowFirstColumn="0" w:firstRowLastColumn="0" w:lastRowFirstColumn="0" w:lastRowLastColumn="0"/>
            <w:tcW w:w="1951" w:type="dxa"/>
          </w:tcPr>
          <w:p w:rsidR="00F25416" w:rsidRPr="00BE3F8C" w:rsidRDefault="00F25416" w:rsidP="00E11EDB">
            <w:pPr>
              <w:rPr>
                <w:sz w:val="20"/>
                <w:szCs w:val="20"/>
              </w:rPr>
            </w:pPr>
            <w:r w:rsidRPr="00BE3F8C">
              <w:rPr>
                <w:sz w:val="20"/>
                <w:szCs w:val="20"/>
              </w:rPr>
              <w:t>Rainfall</w:t>
            </w:r>
          </w:p>
        </w:tc>
        <w:tc>
          <w:tcPr>
            <w:tcW w:w="7088" w:type="dxa"/>
          </w:tcPr>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r w:rsidRPr="00BE3F8C">
              <w:rPr>
                <w:sz w:val="20"/>
                <w:szCs w:val="20"/>
              </w:rPr>
              <w:t>Average annual rainfall in the last decade fell by more than two per</w:t>
            </w:r>
            <w:r w:rsidR="00BE3F8C">
              <w:rPr>
                <w:sz w:val="20"/>
                <w:szCs w:val="20"/>
              </w:rPr>
              <w:t xml:space="preserve"> </w:t>
            </w:r>
            <w:r w:rsidRPr="00BE3F8C">
              <w:rPr>
                <w:sz w:val="20"/>
                <w:szCs w:val="20"/>
              </w:rPr>
              <w:t>cent compared to the previous 30 years. This is generally consistent</w:t>
            </w:r>
            <w:r w:rsidR="00BE3F8C">
              <w:rPr>
                <w:sz w:val="20"/>
                <w:szCs w:val="20"/>
              </w:rPr>
              <w:t xml:space="preserve"> </w:t>
            </w:r>
            <w:r w:rsidRPr="00BE3F8C">
              <w:rPr>
                <w:sz w:val="20"/>
                <w:szCs w:val="20"/>
              </w:rPr>
              <w:t>with natural variability experienced over the last 110 years, which</w:t>
            </w:r>
            <w:r w:rsidR="00BE3F8C">
              <w:rPr>
                <w:sz w:val="20"/>
                <w:szCs w:val="20"/>
              </w:rPr>
              <w:t xml:space="preserve"> </w:t>
            </w:r>
            <w:r w:rsidRPr="00BE3F8C">
              <w:rPr>
                <w:sz w:val="20"/>
                <w:szCs w:val="20"/>
              </w:rPr>
              <w:t>makes it difficult to detect any influence of climate change at</w:t>
            </w:r>
            <w:r w:rsidR="00BE3F8C">
              <w:rPr>
                <w:sz w:val="20"/>
                <w:szCs w:val="20"/>
              </w:rPr>
              <w:t xml:space="preserve"> </w:t>
            </w:r>
            <w:r w:rsidRPr="00BE3F8C">
              <w:rPr>
                <w:sz w:val="20"/>
                <w:szCs w:val="20"/>
              </w:rPr>
              <w:t>this stage.</w:t>
            </w:r>
          </w:p>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p>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r w:rsidRPr="00BE3F8C">
              <w:rPr>
                <w:sz w:val="20"/>
                <w:szCs w:val="20"/>
              </w:rPr>
              <w:t>Models have projected a range of rainfall changes from an annual</w:t>
            </w:r>
            <w:r w:rsidR="00BE3F8C">
              <w:rPr>
                <w:sz w:val="20"/>
                <w:szCs w:val="20"/>
              </w:rPr>
              <w:t xml:space="preserve"> </w:t>
            </w:r>
            <w:r w:rsidRPr="00BE3F8C">
              <w:rPr>
                <w:sz w:val="20"/>
                <w:szCs w:val="20"/>
              </w:rPr>
              <w:t>increase of 22 per cent to a decrease of 26 per cent by 2070.</w:t>
            </w:r>
            <w:r w:rsidR="00BE3F8C">
              <w:rPr>
                <w:sz w:val="20"/>
                <w:szCs w:val="20"/>
              </w:rPr>
              <w:t xml:space="preserve"> </w:t>
            </w:r>
            <w:r w:rsidRPr="00BE3F8C">
              <w:rPr>
                <w:sz w:val="20"/>
                <w:szCs w:val="20"/>
              </w:rPr>
              <w:t>The ‘best estimate’ of projected rainfall change shows a decrease</w:t>
            </w:r>
            <w:r w:rsidR="00BE3F8C">
              <w:rPr>
                <w:sz w:val="20"/>
                <w:szCs w:val="20"/>
              </w:rPr>
              <w:t xml:space="preserve"> </w:t>
            </w:r>
            <w:r w:rsidRPr="00BE3F8C">
              <w:rPr>
                <w:sz w:val="20"/>
                <w:szCs w:val="20"/>
              </w:rPr>
              <w:t xml:space="preserve">under all emissions scenarios. </w:t>
            </w:r>
          </w:p>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p>
        </w:tc>
      </w:tr>
      <w:tr w:rsidR="00F25416" w:rsidRPr="00BE3F8C" w:rsidTr="003F15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1" w:type="dxa"/>
          </w:tcPr>
          <w:p w:rsidR="00F25416" w:rsidRPr="00BE3F8C" w:rsidRDefault="00F25416" w:rsidP="00E11EDB">
            <w:pPr>
              <w:rPr>
                <w:sz w:val="20"/>
                <w:szCs w:val="20"/>
              </w:rPr>
            </w:pPr>
            <w:r w:rsidRPr="00BE3F8C">
              <w:rPr>
                <w:sz w:val="20"/>
                <w:szCs w:val="20"/>
              </w:rPr>
              <w:t>Evaporation</w:t>
            </w:r>
          </w:p>
        </w:tc>
        <w:tc>
          <w:tcPr>
            <w:tcW w:w="7088" w:type="dxa"/>
          </w:tcPr>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r w:rsidRPr="00BE3F8C">
              <w:rPr>
                <w:sz w:val="20"/>
                <w:szCs w:val="20"/>
              </w:rPr>
              <w:t>Projections indicate annual potential evaporation could increase</w:t>
            </w:r>
            <w:r w:rsidR="00BE3F8C">
              <w:rPr>
                <w:sz w:val="20"/>
                <w:szCs w:val="20"/>
              </w:rPr>
              <w:t xml:space="preserve"> </w:t>
            </w:r>
            <w:r w:rsidRPr="00BE3F8C">
              <w:rPr>
                <w:sz w:val="20"/>
                <w:szCs w:val="20"/>
              </w:rPr>
              <w:t>7–15 per cent by 2070.</w:t>
            </w:r>
          </w:p>
          <w:p w:rsidR="00F25416" w:rsidRPr="00BE3F8C" w:rsidRDefault="00F25416" w:rsidP="00E11EDB">
            <w:pPr>
              <w:cnfStyle w:val="000000100000" w:firstRow="0" w:lastRow="0" w:firstColumn="0" w:lastColumn="0" w:oddVBand="0" w:evenVBand="0" w:oddHBand="1" w:evenHBand="0" w:firstRowFirstColumn="0" w:firstRowLastColumn="0" w:lastRowFirstColumn="0" w:lastRowLastColumn="0"/>
              <w:rPr>
                <w:sz w:val="20"/>
                <w:szCs w:val="20"/>
              </w:rPr>
            </w:pPr>
          </w:p>
        </w:tc>
      </w:tr>
      <w:tr w:rsidR="00F25416" w:rsidRPr="00BE3F8C" w:rsidTr="003F154D">
        <w:tc>
          <w:tcPr>
            <w:cnfStyle w:val="001000000000" w:firstRow="0" w:lastRow="0" w:firstColumn="1" w:lastColumn="0" w:oddVBand="0" w:evenVBand="0" w:oddHBand="0" w:evenHBand="0" w:firstRowFirstColumn="0" w:firstRowLastColumn="0" w:lastRowFirstColumn="0" w:lastRowLastColumn="0"/>
            <w:tcW w:w="1951" w:type="dxa"/>
          </w:tcPr>
          <w:p w:rsidR="00F25416" w:rsidRPr="00BE3F8C" w:rsidRDefault="00F25416" w:rsidP="00E11EDB">
            <w:pPr>
              <w:rPr>
                <w:sz w:val="20"/>
                <w:szCs w:val="20"/>
              </w:rPr>
            </w:pPr>
            <w:r w:rsidRPr="00BE3F8C">
              <w:rPr>
                <w:sz w:val="20"/>
                <w:szCs w:val="20"/>
              </w:rPr>
              <w:t>Extreme events</w:t>
            </w:r>
          </w:p>
        </w:tc>
        <w:tc>
          <w:tcPr>
            <w:tcW w:w="7088" w:type="dxa"/>
          </w:tcPr>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r w:rsidRPr="00BE3F8C">
              <w:rPr>
                <w:sz w:val="20"/>
                <w:szCs w:val="20"/>
              </w:rPr>
              <w:t>The 1-in-100-year storm tide event is projected to increase by</w:t>
            </w:r>
            <w:r w:rsidR="00BE3F8C">
              <w:rPr>
                <w:sz w:val="20"/>
                <w:szCs w:val="20"/>
              </w:rPr>
              <w:t xml:space="preserve"> </w:t>
            </w:r>
            <w:r w:rsidRPr="00BE3F8C">
              <w:rPr>
                <w:sz w:val="20"/>
                <w:szCs w:val="20"/>
              </w:rPr>
              <w:t>37 cm in Cairns if certain conditions eventuate. These conditions</w:t>
            </w:r>
            <w:r w:rsidR="00BE3F8C">
              <w:rPr>
                <w:sz w:val="20"/>
                <w:szCs w:val="20"/>
              </w:rPr>
              <w:t xml:space="preserve"> </w:t>
            </w:r>
            <w:r w:rsidRPr="00BE3F8C">
              <w:rPr>
                <w:sz w:val="20"/>
                <w:szCs w:val="20"/>
              </w:rPr>
              <w:t xml:space="preserve">are a 30 cm sea-level </w:t>
            </w:r>
            <w:r w:rsidRPr="00BE3F8C">
              <w:rPr>
                <w:sz w:val="20"/>
                <w:szCs w:val="20"/>
              </w:rPr>
              <w:lastRenderedPageBreak/>
              <w:t>rise, a 10 per cent increase in cyclone</w:t>
            </w:r>
            <w:r w:rsidR="00BE3F8C">
              <w:rPr>
                <w:sz w:val="20"/>
                <w:szCs w:val="20"/>
              </w:rPr>
              <w:t xml:space="preserve"> </w:t>
            </w:r>
            <w:r w:rsidRPr="00BE3F8C">
              <w:rPr>
                <w:sz w:val="20"/>
                <w:szCs w:val="20"/>
              </w:rPr>
              <w:t>intensity and frequency, as well as a 130 km shift southwards in</w:t>
            </w:r>
            <w:r w:rsidR="00BE3F8C">
              <w:rPr>
                <w:sz w:val="20"/>
                <w:szCs w:val="20"/>
              </w:rPr>
              <w:t xml:space="preserve"> </w:t>
            </w:r>
            <w:r w:rsidRPr="00BE3F8C">
              <w:rPr>
                <w:sz w:val="20"/>
                <w:szCs w:val="20"/>
              </w:rPr>
              <w:t>cyclone tracks.</w:t>
            </w:r>
          </w:p>
          <w:p w:rsidR="00F25416" w:rsidRPr="00BE3F8C" w:rsidRDefault="00F25416" w:rsidP="00E11EDB">
            <w:pPr>
              <w:cnfStyle w:val="000000000000" w:firstRow="0" w:lastRow="0" w:firstColumn="0" w:lastColumn="0" w:oddVBand="0" w:evenVBand="0" w:oddHBand="0" w:evenHBand="0" w:firstRowFirstColumn="0" w:firstRowLastColumn="0" w:lastRowFirstColumn="0" w:lastRowLastColumn="0"/>
              <w:rPr>
                <w:sz w:val="20"/>
                <w:szCs w:val="20"/>
              </w:rPr>
            </w:pPr>
          </w:p>
        </w:tc>
      </w:tr>
    </w:tbl>
    <w:p w:rsidR="00F25416" w:rsidRPr="000F6F90" w:rsidRDefault="00F25416" w:rsidP="00E11EDB"/>
    <w:p w:rsidR="005A7559" w:rsidRPr="00CD5346" w:rsidRDefault="000F6F90" w:rsidP="00634F90">
      <w:pPr>
        <w:pStyle w:val="Heading4"/>
      </w:pPr>
      <w:r w:rsidRPr="00405789">
        <w:t>Economic growth</w:t>
      </w:r>
    </w:p>
    <w:p w:rsidR="00536822" w:rsidRPr="005A7559" w:rsidRDefault="00626A6D" w:rsidP="00E11EDB">
      <w:pPr>
        <w:rPr>
          <w:lang w:val="en-US" w:eastAsia="en-AU" w:bidi="en-US"/>
        </w:rPr>
      </w:pPr>
      <w:r w:rsidRPr="005A7559">
        <w:rPr>
          <w:lang w:val="en-US" w:eastAsia="en-AU" w:bidi="en-US"/>
        </w:rPr>
        <w:t xml:space="preserve">Economic growth has been the driver for much of the land use change that has occurred in the </w:t>
      </w:r>
      <w:proofErr w:type="spellStart"/>
      <w:r w:rsidRPr="005A7559">
        <w:rPr>
          <w:lang w:val="en-US" w:eastAsia="en-AU" w:bidi="en-US"/>
        </w:rPr>
        <w:t>Mulgrave</w:t>
      </w:r>
      <w:proofErr w:type="spellEnd"/>
      <w:r w:rsidRPr="005A7559">
        <w:rPr>
          <w:lang w:val="en-US" w:eastAsia="en-AU" w:bidi="en-US"/>
        </w:rPr>
        <w:t>-Russell basin</w:t>
      </w:r>
      <w:r w:rsidR="00B04E17">
        <w:rPr>
          <w:lang w:val="en-US" w:eastAsia="en-AU" w:bidi="en-US"/>
        </w:rPr>
        <w:t>.</w:t>
      </w:r>
    </w:p>
    <w:p w:rsidR="00423486" w:rsidRPr="005A7559" w:rsidRDefault="00101DA7" w:rsidP="00E11EDB">
      <w:pPr>
        <w:rPr>
          <w:lang w:val="en-US" w:eastAsia="en-AU" w:bidi="en-US"/>
        </w:rPr>
      </w:pPr>
      <w:r w:rsidRPr="005A7559">
        <w:rPr>
          <w:lang w:val="en-US" w:eastAsia="en-AU" w:bidi="en-US"/>
        </w:rPr>
        <w:t>Historically</w:t>
      </w:r>
      <w:r w:rsidR="00C46E78">
        <w:rPr>
          <w:lang w:val="en-US" w:eastAsia="en-AU" w:bidi="en-US"/>
        </w:rPr>
        <w:t>,</w:t>
      </w:r>
      <w:r w:rsidRPr="005A7559">
        <w:rPr>
          <w:lang w:val="en-US" w:eastAsia="en-AU" w:bidi="en-US"/>
        </w:rPr>
        <w:t xml:space="preserve"> </w:t>
      </w:r>
      <w:r w:rsidR="00C46E78">
        <w:rPr>
          <w:lang w:val="en-US" w:eastAsia="en-AU" w:bidi="en-US"/>
        </w:rPr>
        <w:t>s</w:t>
      </w:r>
      <w:r w:rsidR="00791098">
        <w:rPr>
          <w:lang w:val="en-US" w:eastAsia="en-AU" w:bidi="en-US"/>
        </w:rPr>
        <w:t>ugar</w:t>
      </w:r>
      <w:r w:rsidR="00980F8A">
        <w:rPr>
          <w:lang w:val="en-US" w:eastAsia="en-AU" w:bidi="en-US"/>
        </w:rPr>
        <w:t xml:space="preserve"> </w:t>
      </w:r>
      <w:r w:rsidR="00791098">
        <w:rPr>
          <w:lang w:val="en-US" w:eastAsia="en-AU" w:bidi="en-US"/>
        </w:rPr>
        <w:t>cane</w:t>
      </w:r>
      <w:r w:rsidRPr="005A7559">
        <w:rPr>
          <w:lang w:val="en-US" w:eastAsia="en-AU" w:bidi="en-US"/>
        </w:rPr>
        <w:t xml:space="preserve"> production underpinned the economy within the </w:t>
      </w:r>
      <w:proofErr w:type="spellStart"/>
      <w:r w:rsidR="00B04E17">
        <w:rPr>
          <w:lang w:val="en-US" w:eastAsia="en-AU" w:bidi="en-US"/>
        </w:rPr>
        <w:t>Mulgrave</w:t>
      </w:r>
      <w:proofErr w:type="spellEnd"/>
      <w:r w:rsidR="00B04E17">
        <w:rPr>
          <w:lang w:val="en-US" w:eastAsia="en-AU" w:bidi="en-US"/>
        </w:rPr>
        <w:t xml:space="preserve">-Russell </w:t>
      </w:r>
      <w:r w:rsidRPr="005A7559">
        <w:rPr>
          <w:lang w:val="en-US" w:eastAsia="en-AU" w:bidi="en-US"/>
        </w:rPr>
        <w:t xml:space="preserve">basin. The </w:t>
      </w:r>
      <w:proofErr w:type="spellStart"/>
      <w:r w:rsidRPr="005A7559">
        <w:rPr>
          <w:lang w:val="en-US" w:eastAsia="en-AU" w:bidi="en-US"/>
        </w:rPr>
        <w:t>Mulgrave</w:t>
      </w:r>
      <w:proofErr w:type="spellEnd"/>
      <w:r w:rsidRPr="005A7559">
        <w:rPr>
          <w:lang w:val="en-US" w:eastAsia="en-AU" w:bidi="en-US"/>
        </w:rPr>
        <w:t xml:space="preserve"> Central Mill crushes approximately 1.3 </w:t>
      </w:r>
      <w:r w:rsidR="00707793">
        <w:rPr>
          <w:lang w:val="en-US" w:eastAsia="en-AU" w:bidi="en-US"/>
        </w:rPr>
        <w:t>m</w:t>
      </w:r>
      <w:r w:rsidRPr="005A7559">
        <w:rPr>
          <w:lang w:val="en-US" w:eastAsia="en-AU" w:bidi="en-US"/>
        </w:rPr>
        <w:t xml:space="preserve">illion </w:t>
      </w:r>
      <w:proofErr w:type="spellStart"/>
      <w:r w:rsidRPr="005A7559">
        <w:rPr>
          <w:lang w:val="en-US" w:eastAsia="en-AU" w:bidi="en-US"/>
        </w:rPr>
        <w:t>tonnes</w:t>
      </w:r>
      <w:proofErr w:type="spellEnd"/>
      <w:r w:rsidRPr="005A7559">
        <w:rPr>
          <w:lang w:val="en-US" w:eastAsia="en-AU" w:bidi="en-US"/>
        </w:rPr>
        <w:t xml:space="preserve"> of </w:t>
      </w:r>
      <w:r w:rsidR="00791098">
        <w:rPr>
          <w:lang w:val="en-US" w:eastAsia="en-AU" w:bidi="en-US"/>
        </w:rPr>
        <w:t>sugar</w:t>
      </w:r>
      <w:r w:rsidR="00980F8A">
        <w:rPr>
          <w:lang w:val="en-US" w:eastAsia="en-AU" w:bidi="en-US"/>
        </w:rPr>
        <w:t xml:space="preserve"> </w:t>
      </w:r>
      <w:r w:rsidR="00791098">
        <w:rPr>
          <w:lang w:val="en-US" w:eastAsia="en-AU" w:bidi="en-US"/>
        </w:rPr>
        <w:t>cane</w:t>
      </w:r>
      <w:r w:rsidR="00C46E78">
        <w:rPr>
          <w:lang w:val="en-US" w:eastAsia="en-AU" w:bidi="en-US"/>
        </w:rPr>
        <w:t xml:space="preserve"> each year sourced from 17,</w:t>
      </w:r>
      <w:r w:rsidRPr="005A7559">
        <w:rPr>
          <w:lang w:val="en-US" w:eastAsia="en-AU" w:bidi="en-US"/>
        </w:rPr>
        <w:t>000</w:t>
      </w:r>
      <w:r w:rsidR="00C46E78">
        <w:rPr>
          <w:lang w:val="en-US" w:eastAsia="en-AU" w:bidi="en-US"/>
        </w:rPr>
        <w:t xml:space="preserve"> h</w:t>
      </w:r>
      <w:r w:rsidR="00B04E17">
        <w:rPr>
          <w:lang w:val="en-US" w:eastAsia="en-AU" w:bidi="en-US"/>
        </w:rPr>
        <w:t>ectares</w:t>
      </w:r>
      <w:r w:rsidR="00C46E78">
        <w:rPr>
          <w:lang w:val="en-US" w:eastAsia="en-AU" w:bidi="en-US"/>
        </w:rPr>
        <w:t xml:space="preserve"> of land. This generates 160,</w:t>
      </w:r>
      <w:r w:rsidRPr="005A7559">
        <w:rPr>
          <w:lang w:val="en-US" w:eastAsia="en-AU" w:bidi="en-US"/>
        </w:rPr>
        <w:t xml:space="preserve">000 </w:t>
      </w:r>
      <w:proofErr w:type="spellStart"/>
      <w:r w:rsidRPr="005A7559">
        <w:rPr>
          <w:lang w:val="en-US" w:eastAsia="en-AU" w:bidi="en-US"/>
        </w:rPr>
        <w:t>tonnes</w:t>
      </w:r>
      <w:proofErr w:type="spellEnd"/>
      <w:r w:rsidRPr="005A7559">
        <w:rPr>
          <w:lang w:val="en-US" w:eastAsia="en-AU" w:bidi="en-US"/>
        </w:rPr>
        <w:t xml:space="preserve"> of sugar</w:t>
      </w:r>
      <w:r w:rsidR="00C46E78">
        <w:rPr>
          <w:lang w:val="en-US" w:eastAsia="en-AU" w:bidi="en-US"/>
        </w:rPr>
        <w:t>, the</w:t>
      </w:r>
      <w:r w:rsidRPr="005A7559">
        <w:rPr>
          <w:lang w:val="en-US" w:eastAsia="en-AU" w:bidi="en-US"/>
        </w:rPr>
        <w:t xml:space="preserve"> majority of which is exported </w:t>
      </w:r>
      <w:r w:rsidR="00C67B6A">
        <w:rPr>
          <w:lang w:val="en-US" w:eastAsia="en-AU" w:bidi="en-US"/>
        </w:rPr>
        <w:t>through the Cairns City Port. At</w:t>
      </w:r>
      <w:r w:rsidRPr="005A7559">
        <w:rPr>
          <w:lang w:val="en-US" w:eastAsia="en-AU" w:bidi="en-US"/>
        </w:rPr>
        <w:t xml:space="preserve"> the </w:t>
      </w:r>
      <w:r w:rsidR="0065455A" w:rsidRPr="005A7559">
        <w:rPr>
          <w:lang w:val="en-US" w:eastAsia="en-AU" w:bidi="en-US"/>
        </w:rPr>
        <w:t xml:space="preserve">very </w:t>
      </w:r>
      <w:r w:rsidRPr="005A7559">
        <w:rPr>
          <w:lang w:val="en-US" w:eastAsia="en-AU" w:bidi="en-US"/>
        </w:rPr>
        <w:t xml:space="preserve">southern end of the basin </w:t>
      </w:r>
      <w:r w:rsidR="0065455A" w:rsidRPr="005A7559">
        <w:rPr>
          <w:lang w:val="en-US" w:eastAsia="en-AU" w:bidi="en-US"/>
        </w:rPr>
        <w:t xml:space="preserve">in the vicinity of the </w:t>
      </w:r>
      <w:proofErr w:type="spellStart"/>
      <w:r w:rsidR="0065455A" w:rsidRPr="005A7559">
        <w:rPr>
          <w:lang w:val="en-US" w:eastAsia="en-AU" w:bidi="en-US"/>
        </w:rPr>
        <w:t>Eubanangee</w:t>
      </w:r>
      <w:proofErr w:type="spellEnd"/>
      <w:r w:rsidR="0065455A" w:rsidRPr="005A7559">
        <w:rPr>
          <w:lang w:val="en-US" w:eastAsia="en-AU" w:bidi="en-US"/>
        </w:rPr>
        <w:t xml:space="preserve"> </w:t>
      </w:r>
      <w:r w:rsidR="00B01AEB">
        <w:rPr>
          <w:lang w:val="en-US" w:eastAsia="en-AU" w:bidi="en-US"/>
        </w:rPr>
        <w:t>S</w:t>
      </w:r>
      <w:r w:rsidR="0065455A" w:rsidRPr="005A7559">
        <w:rPr>
          <w:lang w:val="en-US" w:eastAsia="en-AU" w:bidi="en-US"/>
        </w:rPr>
        <w:t>wamp</w:t>
      </w:r>
      <w:r w:rsidR="00C46E78">
        <w:rPr>
          <w:lang w:val="en-US" w:eastAsia="en-AU" w:bidi="en-US"/>
        </w:rPr>
        <w:t>,</w:t>
      </w:r>
      <w:r w:rsidR="0065455A" w:rsidRPr="005A7559">
        <w:rPr>
          <w:lang w:val="en-US" w:eastAsia="en-AU" w:bidi="en-US"/>
        </w:rPr>
        <w:t xml:space="preserve"> the </w:t>
      </w:r>
      <w:r w:rsidR="00791098">
        <w:rPr>
          <w:lang w:val="en-US" w:eastAsia="en-AU" w:bidi="en-US"/>
        </w:rPr>
        <w:t>sugar</w:t>
      </w:r>
      <w:r w:rsidR="00980F8A">
        <w:rPr>
          <w:lang w:val="en-US" w:eastAsia="en-AU" w:bidi="en-US"/>
        </w:rPr>
        <w:t xml:space="preserve"> </w:t>
      </w:r>
      <w:r w:rsidR="00791098">
        <w:rPr>
          <w:lang w:val="en-US" w:eastAsia="en-AU" w:bidi="en-US"/>
        </w:rPr>
        <w:t>cane</w:t>
      </w:r>
      <w:r w:rsidRPr="005A7559">
        <w:rPr>
          <w:lang w:val="en-US" w:eastAsia="en-AU" w:bidi="en-US"/>
        </w:rPr>
        <w:t xml:space="preserve"> produced </w:t>
      </w:r>
      <w:r w:rsidR="0065455A" w:rsidRPr="005A7559">
        <w:rPr>
          <w:lang w:val="en-US" w:eastAsia="en-AU" w:bidi="en-US"/>
        </w:rPr>
        <w:t xml:space="preserve">is generally </w:t>
      </w:r>
      <w:r w:rsidRPr="005A7559">
        <w:rPr>
          <w:lang w:val="en-US" w:eastAsia="en-AU" w:bidi="en-US"/>
        </w:rPr>
        <w:t>processed by</w:t>
      </w:r>
      <w:r w:rsidR="00536822" w:rsidRPr="005A7559">
        <w:rPr>
          <w:lang w:val="en-US" w:eastAsia="en-AU" w:bidi="en-US"/>
        </w:rPr>
        <w:t xml:space="preserve"> the South </w:t>
      </w:r>
      <w:proofErr w:type="spellStart"/>
      <w:r w:rsidR="00536822" w:rsidRPr="005A7559">
        <w:rPr>
          <w:lang w:val="en-US" w:eastAsia="en-AU" w:bidi="en-US"/>
        </w:rPr>
        <w:t>Johnstone</w:t>
      </w:r>
      <w:proofErr w:type="spellEnd"/>
      <w:r w:rsidR="00536822" w:rsidRPr="005A7559">
        <w:rPr>
          <w:lang w:val="en-US" w:eastAsia="en-AU" w:bidi="en-US"/>
        </w:rPr>
        <w:t xml:space="preserve"> Sugar Mill located to the</w:t>
      </w:r>
      <w:r w:rsidR="00974EF0">
        <w:rPr>
          <w:lang w:val="en-US" w:eastAsia="en-AU" w:bidi="en-US"/>
        </w:rPr>
        <w:t xml:space="preserve"> south west of the town of </w:t>
      </w:r>
      <w:proofErr w:type="spellStart"/>
      <w:r w:rsidR="00974EF0">
        <w:rPr>
          <w:lang w:val="en-US" w:eastAsia="en-AU" w:bidi="en-US"/>
        </w:rPr>
        <w:t>Innis</w:t>
      </w:r>
      <w:r w:rsidR="00536822" w:rsidRPr="005A7559">
        <w:rPr>
          <w:lang w:val="en-US" w:eastAsia="en-AU" w:bidi="en-US"/>
        </w:rPr>
        <w:t>fail</w:t>
      </w:r>
      <w:proofErr w:type="spellEnd"/>
      <w:r w:rsidR="00536822" w:rsidRPr="005A7559">
        <w:rPr>
          <w:lang w:val="en-US" w:eastAsia="en-AU" w:bidi="en-US"/>
        </w:rPr>
        <w:t xml:space="preserve"> just to the south of the Russell </w:t>
      </w:r>
      <w:proofErr w:type="spellStart"/>
      <w:r w:rsidR="00536822" w:rsidRPr="005A7559">
        <w:rPr>
          <w:lang w:val="en-US" w:eastAsia="en-AU" w:bidi="en-US"/>
        </w:rPr>
        <w:t>Mulgrave</w:t>
      </w:r>
      <w:proofErr w:type="spellEnd"/>
      <w:r w:rsidR="00536822" w:rsidRPr="005A7559">
        <w:rPr>
          <w:lang w:val="en-US" w:eastAsia="en-AU" w:bidi="en-US"/>
        </w:rPr>
        <w:t xml:space="preserve"> basin. These two mills are owned by MSF Sugar Ltd</w:t>
      </w:r>
      <w:r w:rsidR="00DA056D">
        <w:rPr>
          <w:lang w:val="en-US" w:eastAsia="en-AU" w:bidi="en-US"/>
        </w:rPr>
        <w:t>.</w:t>
      </w:r>
      <w:r w:rsidR="00DA056D">
        <w:rPr>
          <w:lang w:val="en-US" w:eastAsia="en-AU" w:bidi="en-US"/>
        </w:rPr>
        <w:fldChar w:fldCharType="begin"/>
      </w:r>
      <w:r w:rsidR="00DA056D">
        <w:rPr>
          <w:lang w:val="en-US" w:eastAsia="en-AU" w:bidi="en-US"/>
        </w:rPr>
        <w:instrText>ADDIN RW.CITE{{21111 MSFSugar 2013}}</w:instrText>
      </w:r>
      <w:r w:rsidR="00DA056D">
        <w:rPr>
          <w:lang w:val="en-US" w:eastAsia="en-AU" w:bidi="en-US"/>
        </w:rPr>
        <w:fldChar w:fldCharType="separate"/>
      </w:r>
      <w:r w:rsidR="00957467" w:rsidRPr="00957467">
        <w:rPr>
          <w:rFonts w:eastAsia="Times New Roman"/>
          <w:vertAlign w:val="superscript"/>
        </w:rPr>
        <w:t>42</w:t>
      </w:r>
      <w:r w:rsidR="00DA056D">
        <w:rPr>
          <w:lang w:val="en-US" w:eastAsia="en-AU" w:bidi="en-US"/>
        </w:rPr>
        <w:fldChar w:fldCharType="end"/>
      </w:r>
      <w:r w:rsidR="00536822" w:rsidRPr="005A7559">
        <w:rPr>
          <w:lang w:val="en-US" w:eastAsia="en-AU" w:bidi="en-US"/>
        </w:rPr>
        <w:t xml:space="preserve"> Recent</w:t>
      </w:r>
      <w:r w:rsidR="0065455A" w:rsidRPr="005A7559">
        <w:rPr>
          <w:lang w:val="en-US" w:eastAsia="en-AU" w:bidi="en-US"/>
        </w:rPr>
        <w:t xml:space="preserve"> investments by this company have </w:t>
      </w:r>
      <w:r w:rsidR="00536822" w:rsidRPr="005A7559">
        <w:rPr>
          <w:lang w:val="en-US" w:eastAsia="en-AU" w:bidi="en-US"/>
        </w:rPr>
        <w:t>see</w:t>
      </w:r>
      <w:r w:rsidR="00C74EA8">
        <w:rPr>
          <w:lang w:val="en-US" w:eastAsia="en-AU" w:bidi="en-US"/>
        </w:rPr>
        <w:t>n</w:t>
      </w:r>
      <w:r w:rsidR="00536822" w:rsidRPr="005A7559">
        <w:rPr>
          <w:lang w:val="en-US" w:eastAsia="en-AU" w:bidi="en-US"/>
        </w:rPr>
        <w:t xml:space="preserve"> some grazing and managed forestry lands within the basin returning to sugar production.</w:t>
      </w:r>
    </w:p>
    <w:p w:rsidR="000F6F90" w:rsidRDefault="00536822" w:rsidP="00DA056D">
      <w:r w:rsidRPr="005A7559">
        <w:rPr>
          <w:lang w:val="en-US" w:eastAsia="en-AU" w:bidi="en-US"/>
        </w:rPr>
        <w:t xml:space="preserve">Tourism is </w:t>
      </w:r>
      <w:r w:rsidR="00734EC4" w:rsidRPr="005A7559">
        <w:rPr>
          <w:lang w:val="en-US" w:eastAsia="en-AU" w:bidi="en-US"/>
        </w:rPr>
        <w:t xml:space="preserve">now </w:t>
      </w:r>
      <w:r w:rsidRPr="005A7559">
        <w:rPr>
          <w:lang w:val="en-US" w:eastAsia="en-AU" w:bidi="en-US"/>
        </w:rPr>
        <w:t>the maj</w:t>
      </w:r>
      <w:r w:rsidR="00137DDE" w:rsidRPr="005A7559">
        <w:rPr>
          <w:lang w:val="en-US" w:eastAsia="en-AU" w:bidi="en-US"/>
        </w:rPr>
        <w:t>or economic driver in the basin</w:t>
      </w:r>
      <w:r w:rsidR="0065455A" w:rsidRPr="005A7559">
        <w:rPr>
          <w:lang w:val="en-US" w:eastAsia="en-AU" w:bidi="en-US"/>
        </w:rPr>
        <w:t xml:space="preserve"> and continues to be a focus for economic growth</w:t>
      </w:r>
      <w:r w:rsidRPr="005A7559">
        <w:rPr>
          <w:lang w:val="en-US" w:eastAsia="en-AU" w:bidi="en-US"/>
        </w:rPr>
        <w:t>. Grow</w:t>
      </w:r>
      <w:r w:rsidR="00974EF0">
        <w:rPr>
          <w:lang w:val="en-US" w:eastAsia="en-AU" w:bidi="en-US"/>
        </w:rPr>
        <w:t>th</w:t>
      </w:r>
      <w:r w:rsidRPr="005A7559">
        <w:rPr>
          <w:lang w:val="en-US" w:eastAsia="en-AU" w:bidi="en-US"/>
        </w:rPr>
        <w:t xml:space="preserve"> industries</w:t>
      </w:r>
      <w:r w:rsidR="00974EF0">
        <w:rPr>
          <w:lang w:val="en-US" w:eastAsia="en-AU" w:bidi="en-US"/>
        </w:rPr>
        <w:t xml:space="preserve"> in the region</w:t>
      </w:r>
      <w:r w:rsidRPr="005A7559">
        <w:rPr>
          <w:lang w:val="en-US" w:eastAsia="en-AU" w:bidi="en-US"/>
        </w:rPr>
        <w:t xml:space="preserve"> include tropical expertise and services</w:t>
      </w:r>
      <w:r w:rsidR="0065455A" w:rsidRPr="005A7559">
        <w:rPr>
          <w:lang w:val="en-US" w:eastAsia="en-AU" w:bidi="en-US"/>
        </w:rPr>
        <w:t xml:space="preserve">; service and support of regional mineral resource sector; supporting growth in near </w:t>
      </w:r>
      <w:r w:rsidR="0065455A" w:rsidRPr="00707793">
        <w:rPr>
          <w:lang w:eastAsia="en-AU" w:bidi="en-US"/>
        </w:rPr>
        <w:t>neighbo</w:t>
      </w:r>
      <w:r w:rsidR="00707793" w:rsidRPr="00707793">
        <w:rPr>
          <w:lang w:eastAsia="en-AU" w:bidi="en-US"/>
        </w:rPr>
        <w:t>u</w:t>
      </w:r>
      <w:r w:rsidR="0065455A" w:rsidRPr="00707793">
        <w:rPr>
          <w:lang w:eastAsia="en-AU" w:bidi="en-US"/>
        </w:rPr>
        <w:t>rs</w:t>
      </w:r>
      <w:r w:rsidR="0065455A" w:rsidRPr="005A7559">
        <w:rPr>
          <w:lang w:val="en-US" w:eastAsia="en-AU" w:bidi="en-US"/>
        </w:rPr>
        <w:t xml:space="preserve"> of the Asia Pacific region and the </w:t>
      </w:r>
      <w:r w:rsidR="00B01AEB">
        <w:rPr>
          <w:lang w:val="en-US" w:eastAsia="en-AU" w:bidi="en-US"/>
        </w:rPr>
        <w:t>c</w:t>
      </w:r>
      <w:r w:rsidR="0065455A" w:rsidRPr="005A7559">
        <w:rPr>
          <w:lang w:val="en-US" w:eastAsia="en-AU" w:bidi="en-US"/>
        </w:rPr>
        <w:t>arbon economy</w:t>
      </w:r>
      <w:r w:rsidRPr="005A7559">
        <w:rPr>
          <w:lang w:val="en-US" w:eastAsia="en-AU" w:bidi="en-US"/>
        </w:rPr>
        <w:t>. The proposed expansion of the Cairns City Port will offer economic opportunities linked to increased freight capacity, cruise ship servicing</w:t>
      </w:r>
      <w:r w:rsidR="00C46E78">
        <w:rPr>
          <w:lang w:val="en-US" w:eastAsia="en-AU" w:bidi="en-US"/>
        </w:rPr>
        <w:t>,</w:t>
      </w:r>
      <w:r w:rsidRPr="005A7559">
        <w:rPr>
          <w:lang w:val="en-US" w:eastAsia="en-AU" w:bidi="en-US"/>
        </w:rPr>
        <w:t xml:space="preserve"> and growth in the naval base HMAS Cairns</w:t>
      </w:r>
      <w:r w:rsidR="00137DDE" w:rsidRPr="005A7559">
        <w:rPr>
          <w:lang w:val="en-US" w:eastAsia="en-AU" w:bidi="en-US"/>
        </w:rPr>
        <w:t>.</w:t>
      </w:r>
      <w:r w:rsidR="00DA056D">
        <w:rPr>
          <w:lang w:val="en-US" w:eastAsia="en-AU" w:bidi="en-US"/>
        </w:rPr>
        <w:fldChar w:fldCharType="begin"/>
      </w:r>
      <w:r w:rsidR="00DA056D">
        <w:rPr>
          <w:lang w:val="en-US" w:eastAsia="en-AU" w:bidi="en-US"/>
        </w:rPr>
        <w:instrText>ADDIN RW.CITE{{21112 AdvanceCairns [No Information]}}</w:instrText>
      </w:r>
      <w:r w:rsidR="00DA056D">
        <w:rPr>
          <w:lang w:val="en-US" w:eastAsia="en-AU" w:bidi="en-US"/>
        </w:rPr>
        <w:fldChar w:fldCharType="separate"/>
      </w:r>
      <w:r w:rsidR="00957467" w:rsidRPr="00957467">
        <w:rPr>
          <w:rFonts w:eastAsia="Times New Roman"/>
          <w:vertAlign w:val="superscript"/>
        </w:rPr>
        <w:t>43</w:t>
      </w:r>
      <w:r w:rsidR="00DA056D">
        <w:rPr>
          <w:lang w:val="en-US" w:eastAsia="en-AU" w:bidi="en-US"/>
        </w:rPr>
        <w:fldChar w:fldCharType="end"/>
      </w:r>
    </w:p>
    <w:p w:rsidR="005A7559" w:rsidRPr="00CD5346" w:rsidRDefault="00BE3F8C" w:rsidP="00634F90">
      <w:pPr>
        <w:pStyle w:val="Heading4"/>
      </w:pPr>
      <w:r>
        <w:t>Technical development</w:t>
      </w:r>
    </w:p>
    <w:p w:rsidR="00D61608" w:rsidRPr="006B0869" w:rsidRDefault="00595242" w:rsidP="00E11EDB">
      <w:r w:rsidRPr="006B0869">
        <w:t>Technical developments, primarily the availability of low cost heavy earthmoving equipment</w:t>
      </w:r>
      <w:r w:rsidR="008A5318" w:rsidRPr="006B0869">
        <w:t>,</w:t>
      </w:r>
      <w:r w:rsidRPr="006B0869">
        <w:t xml:space="preserve"> </w:t>
      </w:r>
      <w:r w:rsidR="008A5318" w:rsidRPr="006B0869">
        <w:t>have</w:t>
      </w:r>
      <w:r w:rsidRPr="006B0869">
        <w:t xml:space="preserve"> forever changed the Mulgrave</w:t>
      </w:r>
      <w:r w:rsidR="002D68A1" w:rsidRPr="006B0869">
        <w:t>-Russell</w:t>
      </w:r>
      <w:r w:rsidRPr="006B0869">
        <w:t xml:space="preserve"> basin floodplain.</w:t>
      </w:r>
      <w:r w:rsidR="00D61608" w:rsidRPr="006B0869">
        <w:t xml:space="preserve"> This has provided capacity to build extensive drainage networks</w:t>
      </w:r>
      <w:r w:rsidR="00B04E17">
        <w:t>,</w:t>
      </w:r>
      <w:r w:rsidR="00D61608" w:rsidRPr="006B0869">
        <w:t xml:space="preserve"> transforming wetlands and parts of the river flood pla</w:t>
      </w:r>
      <w:r w:rsidR="005A7559" w:rsidRPr="006B0869">
        <w:t>i</w:t>
      </w:r>
      <w:r w:rsidR="00C46E78" w:rsidRPr="006B0869">
        <w:t>ns in</w:t>
      </w:r>
      <w:r w:rsidR="00D61608" w:rsidRPr="006B0869">
        <w:t xml:space="preserve">to areas with the capacity to grow </w:t>
      </w:r>
      <w:r w:rsidR="00791098" w:rsidRPr="006B0869">
        <w:t>sugar</w:t>
      </w:r>
      <w:r w:rsidR="00980F8A">
        <w:t xml:space="preserve"> </w:t>
      </w:r>
      <w:r w:rsidR="00791098" w:rsidRPr="006B0869">
        <w:t>cane</w:t>
      </w:r>
      <w:r w:rsidR="008A5318" w:rsidRPr="006B0869">
        <w:t>. This has</w:t>
      </w:r>
      <w:r w:rsidR="003C6A5A" w:rsidRPr="006B0869">
        <w:t xml:space="preserve"> result</w:t>
      </w:r>
      <w:r w:rsidR="008A5318" w:rsidRPr="006B0869">
        <w:t>ed</w:t>
      </w:r>
      <w:r w:rsidR="003C6A5A" w:rsidRPr="006B0869">
        <w:t xml:space="preserve"> in a loss of the </w:t>
      </w:r>
      <w:r w:rsidR="00133AFA">
        <w:t>ecological functions</w:t>
      </w:r>
      <w:r w:rsidR="00D61608" w:rsidRPr="006B0869">
        <w:t xml:space="preserve"> </w:t>
      </w:r>
      <w:r w:rsidR="008A5318" w:rsidRPr="006B0869">
        <w:t>these environments once</w:t>
      </w:r>
      <w:r w:rsidR="00D61608" w:rsidRPr="006B0869">
        <w:t xml:space="preserve"> provided</w:t>
      </w:r>
      <w:r w:rsidR="00361BF1">
        <w:t xml:space="preserve"> (Figure 3.1.1)</w:t>
      </w:r>
      <w:r w:rsidR="00D61608" w:rsidRPr="006B0869">
        <w:t xml:space="preserve">. Small streams and seasonal creeks </w:t>
      </w:r>
      <w:r w:rsidR="00082184" w:rsidRPr="006B0869">
        <w:t xml:space="preserve">have been deepened and </w:t>
      </w:r>
      <w:proofErr w:type="spellStart"/>
      <w:r w:rsidR="00082184" w:rsidRPr="006B0869">
        <w:t>channelis</w:t>
      </w:r>
      <w:r w:rsidR="00D61608" w:rsidRPr="006B0869">
        <w:t>ed</w:t>
      </w:r>
      <w:proofErr w:type="spellEnd"/>
      <w:r w:rsidR="00D61608" w:rsidRPr="006B0869">
        <w:t xml:space="preserve"> increasing flow rates and altering their </w:t>
      </w:r>
      <w:r w:rsidR="00133AFA">
        <w:t>ecological functions</w:t>
      </w:r>
      <w:r w:rsidR="00D61608" w:rsidRPr="006B0869">
        <w:t>.</w:t>
      </w:r>
      <w:r w:rsidRPr="006B0869">
        <w:t xml:space="preserve"> </w:t>
      </w:r>
    </w:p>
    <w:p w:rsidR="006604B7" w:rsidRDefault="006604B7" w:rsidP="006604B7">
      <w:pPr>
        <w:keepNext/>
      </w:pPr>
      <w:r>
        <w:rPr>
          <w:noProof/>
          <w:lang w:eastAsia="en-AU"/>
        </w:rPr>
        <w:lastRenderedPageBreak/>
        <w:drawing>
          <wp:inline distT="0" distB="0" distL="0" distR="0" wp14:anchorId="499D80CE" wp14:editId="3A634244">
            <wp:extent cx="4239260" cy="2923540"/>
            <wp:effectExtent l="0" t="0" r="8890" b="0"/>
            <wp:docPr id="5" name="Picture 5" descr="Figure 4 is a photograph taken in 1970s of the a cane drainage channel under construction." title="Photograph of Construction of a cane drainage chann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05e. Land development - Straightening Hills Creek - NewHillsCrkDiversionNo2_22_10_76_CCa"/>
                    <pic:cNvPicPr>
                      <a:picLocks noChangeAspect="1" noChangeArrowheads="1"/>
                    </pic:cNvPicPr>
                  </pic:nvPicPr>
                  <pic:blipFill>
                    <a:blip r:embed="rId47">
                      <a:extLst>
                        <a:ext uri="{28A0092B-C50C-407E-A947-70E740481C1C}">
                          <a14:useLocalDpi xmlns:a14="http://schemas.microsoft.com/office/drawing/2010/main"/>
                        </a:ext>
                      </a:extLst>
                    </a:blip>
                    <a:srcRect/>
                    <a:stretch>
                      <a:fillRect/>
                    </a:stretch>
                  </pic:blipFill>
                  <pic:spPr bwMode="auto">
                    <a:xfrm>
                      <a:off x="0" y="0"/>
                      <a:ext cx="4239260" cy="2923540"/>
                    </a:xfrm>
                    <a:prstGeom prst="rect">
                      <a:avLst/>
                    </a:prstGeom>
                    <a:noFill/>
                    <a:ln>
                      <a:noFill/>
                    </a:ln>
                  </pic:spPr>
                </pic:pic>
              </a:graphicData>
            </a:graphic>
          </wp:inline>
        </w:drawing>
      </w:r>
    </w:p>
    <w:p w:rsidR="005A3D8F" w:rsidRPr="00C77345" w:rsidRDefault="006604B7" w:rsidP="006604B7">
      <w:pPr>
        <w:pStyle w:val="Caption"/>
      </w:pPr>
      <w:r w:rsidRPr="00C77345">
        <w:t xml:space="preserve">Figure </w:t>
      </w:r>
      <w:r w:rsidR="00B01AEB" w:rsidRPr="00C77345">
        <w:t>3</w:t>
      </w:r>
      <w:r w:rsidR="00361BF1" w:rsidRPr="00C77345">
        <w:t>.1</w:t>
      </w:r>
      <w:r w:rsidR="00481344" w:rsidRPr="00C77345">
        <w:t>.</w:t>
      </w:r>
      <w:r w:rsidR="00361BF1" w:rsidRPr="00C77345">
        <w:t>1</w:t>
      </w:r>
      <w:r w:rsidR="00B01AEB" w:rsidRPr="00C77345">
        <w:t>:</w:t>
      </w:r>
      <w:r w:rsidRPr="00C77345">
        <w:t xml:space="preserve"> Cane drainage channel under construction in the 1970s </w:t>
      </w:r>
      <w:r w:rsidR="00B01AEB" w:rsidRPr="00C77345">
        <w:t>(</w:t>
      </w:r>
      <w:r w:rsidR="00C136DE" w:rsidRPr="00C77345">
        <w:t>i</w:t>
      </w:r>
      <w:r w:rsidRPr="00C77345">
        <w:t>mage DEHP</w:t>
      </w:r>
      <w:r w:rsidR="00B01AEB" w:rsidRPr="00C77345">
        <w:t>)</w:t>
      </w:r>
    </w:p>
    <w:p w:rsidR="00D26F42" w:rsidRPr="00CD5346" w:rsidRDefault="000F6F90" w:rsidP="00634F90">
      <w:pPr>
        <w:pStyle w:val="Heading4"/>
      </w:pPr>
      <w:r w:rsidRPr="00405789">
        <w:t>Population growth</w:t>
      </w:r>
    </w:p>
    <w:p w:rsidR="003C6A5A" w:rsidRPr="00F735E1" w:rsidRDefault="003C6A5A" w:rsidP="00E11EDB">
      <w:pPr>
        <w:rPr>
          <w:lang w:val="en-US" w:eastAsia="en-AU" w:bidi="en-US"/>
        </w:rPr>
      </w:pPr>
      <w:r w:rsidRPr="00F735E1">
        <w:rPr>
          <w:lang w:val="en-US" w:eastAsia="en-AU" w:bidi="en-US"/>
        </w:rPr>
        <w:t xml:space="preserve">Intensive urban residential development is mostly confined to the northern end of the basin and </w:t>
      </w:r>
      <w:r w:rsidR="00B04E17">
        <w:rPr>
          <w:lang w:val="en-US" w:eastAsia="en-AU" w:bidi="en-US"/>
        </w:rPr>
        <w:t xml:space="preserve">is </w:t>
      </w:r>
      <w:r w:rsidRPr="00F735E1">
        <w:rPr>
          <w:lang w:val="en-US" w:eastAsia="en-AU" w:bidi="en-US"/>
        </w:rPr>
        <w:t xml:space="preserve">linked to the city of Cairns. </w:t>
      </w:r>
      <w:r w:rsidRPr="00F735E1">
        <w:t>Locations for housing are</w:t>
      </w:r>
      <w:r w:rsidR="001F7138" w:rsidRPr="00F735E1">
        <w:t xml:space="preserve"> limited in th</w:t>
      </w:r>
      <w:r w:rsidR="00B04E17">
        <w:t>e Mulgrave-Russell</w:t>
      </w:r>
      <w:r w:rsidR="001F7138" w:rsidRPr="00F735E1">
        <w:t xml:space="preserve"> basin due to the Wet Tropics World Heritage Area to the west.</w:t>
      </w:r>
      <w:r w:rsidR="00974EF0">
        <w:rPr>
          <w:lang w:val="en-US" w:eastAsia="en-AU" w:bidi="en-US"/>
        </w:rPr>
        <w:t xml:space="preserve"> </w:t>
      </w:r>
      <w:r w:rsidRPr="00F735E1">
        <w:rPr>
          <w:lang w:val="en-US" w:eastAsia="en-AU" w:bidi="en-US"/>
        </w:rPr>
        <w:t>Proposed future residential expansion servicing Cairns will be</w:t>
      </w:r>
      <w:r w:rsidR="00C46E78">
        <w:rPr>
          <w:lang w:val="en-US" w:eastAsia="en-AU" w:bidi="en-US"/>
        </w:rPr>
        <w:t xml:space="preserve"> restricted to the corridor </w:t>
      </w:r>
      <w:r w:rsidRPr="00F735E1">
        <w:rPr>
          <w:lang w:val="en-US" w:eastAsia="en-AU" w:bidi="en-US"/>
        </w:rPr>
        <w:t xml:space="preserve">south of Cairns between the communities of Edmonton and </w:t>
      </w:r>
      <w:proofErr w:type="spellStart"/>
      <w:r w:rsidRPr="00F735E1">
        <w:rPr>
          <w:lang w:val="en-US" w:eastAsia="en-AU" w:bidi="en-US"/>
        </w:rPr>
        <w:t>Gordonvale</w:t>
      </w:r>
      <w:proofErr w:type="spellEnd"/>
      <w:r w:rsidRPr="00F735E1">
        <w:rPr>
          <w:lang w:val="en-US" w:eastAsia="en-AU" w:bidi="en-US"/>
        </w:rPr>
        <w:t xml:space="preserve">. Known as the Mount Peter Development </w:t>
      </w:r>
      <w:r w:rsidR="00F735E1">
        <w:rPr>
          <w:lang w:val="en-US" w:eastAsia="en-AU" w:bidi="en-US"/>
        </w:rPr>
        <w:t>A</w:t>
      </w:r>
      <w:r w:rsidRPr="00F735E1">
        <w:rPr>
          <w:lang w:val="en-US" w:eastAsia="en-AU" w:bidi="en-US"/>
        </w:rPr>
        <w:t>rea</w:t>
      </w:r>
      <w:r w:rsidR="00F735E1" w:rsidRPr="00F735E1">
        <w:rPr>
          <w:lang w:val="en-US" w:eastAsia="en-AU" w:bidi="en-US"/>
        </w:rPr>
        <w:t>,</w:t>
      </w:r>
      <w:r w:rsidRPr="00F735E1">
        <w:rPr>
          <w:lang w:val="en-US" w:eastAsia="en-AU" w:bidi="en-US"/>
        </w:rPr>
        <w:t xml:space="preserve"> a project</w:t>
      </w:r>
      <w:r w:rsidR="00F735E1">
        <w:rPr>
          <w:lang w:val="en-US" w:eastAsia="en-AU" w:bidi="en-US"/>
        </w:rPr>
        <w:t>ed</w:t>
      </w:r>
      <w:r w:rsidRPr="00F735E1">
        <w:rPr>
          <w:lang w:val="en-US" w:eastAsia="en-AU" w:bidi="en-US"/>
        </w:rPr>
        <w:t xml:space="preserve"> population of 50</w:t>
      </w:r>
      <w:r w:rsidR="00F735E1">
        <w:rPr>
          <w:lang w:val="en-US" w:eastAsia="en-AU" w:bidi="en-US"/>
        </w:rPr>
        <w:t>,</w:t>
      </w:r>
      <w:r w:rsidRPr="00F735E1">
        <w:rPr>
          <w:lang w:val="en-US" w:eastAsia="en-AU" w:bidi="en-US"/>
        </w:rPr>
        <w:t>000 people by 2031 has been identified</w:t>
      </w:r>
      <w:r w:rsidR="00C46E78">
        <w:rPr>
          <w:lang w:val="en-US" w:eastAsia="en-AU" w:bidi="en-US"/>
        </w:rPr>
        <w:t xml:space="preserve"> for this area</w:t>
      </w:r>
      <w:r w:rsidR="00A716C5">
        <w:rPr>
          <w:lang w:val="en-US" w:eastAsia="en-AU" w:bidi="en-US"/>
        </w:rPr>
        <w:t>.</w:t>
      </w:r>
    </w:p>
    <w:p w:rsidR="00A07DEE" w:rsidRDefault="003C6A5A" w:rsidP="00E11EDB">
      <w:pPr>
        <w:rPr>
          <w:lang w:val="en-US" w:eastAsia="en-AU" w:bidi="en-US"/>
        </w:rPr>
      </w:pPr>
      <w:r w:rsidRPr="00F735E1">
        <w:rPr>
          <w:lang w:val="en-US" w:eastAsia="en-AU" w:bidi="en-US"/>
        </w:rPr>
        <w:t>Small towns and communities to the south of Cairns have maintained stable populations for some time.</w:t>
      </w:r>
      <w:r w:rsidR="003F0845" w:rsidRPr="00F735E1">
        <w:rPr>
          <w:lang w:val="en-US" w:eastAsia="en-AU" w:bidi="en-US"/>
        </w:rPr>
        <w:t xml:space="preserve"> Regional planning strategies </w:t>
      </w:r>
      <w:r w:rsidRPr="00F735E1">
        <w:rPr>
          <w:lang w:val="en-US" w:eastAsia="en-AU" w:bidi="en-US"/>
        </w:rPr>
        <w:t>and the economic drivers</w:t>
      </w:r>
      <w:r w:rsidR="003F0845" w:rsidRPr="00F735E1">
        <w:rPr>
          <w:lang w:val="en-US" w:eastAsia="en-AU" w:bidi="en-US"/>
        </w:rPr>
        <w:t xml:space="preserve"> in this area</w:t>
      </w:r>
      <w:r w:rsidRPr="00F735E1">
        <w:rPr>
          <w:lang w:val="en-US" w:eastAsia="en-AU" w:bidi="en-US"/>
        </w:rPr>
        <w:t xml:space="preserve"> create a low </w:t>
      </w:r>
      <w:r w:rsidR="003F0845" w:rsidRPr="00F735E1">
        <w:rPr>
          <w:lang w:val="en-US" w:eastAsia="en-AU" w:bidi="en-US"/>
        </w:rPr>
        <w:t>likelihood</w:t>
      </w:r>
      <w:r w:rsidRPr="00F735E1">
        <w:rPr>
          <w:lang w:val="en-US" w:eastAsia="en-AU" w:bidi="en-US"/>
        </w:rPr>
        <w:t xml:space="preserve"> of future population growth occurring</w:t>
      </w:r>
      <w:r w:rsidR="003F0845" w:rsidRPr="00F735E1">
        <w:rPr>
          <w:lang w:val="en-US" w:eastAsia="en-AU" w:bidi="en-US"/>
        </w:rPr>
        <w:t xml:space="preserve"> in</w:t>
      </w:r>
      <w:r w:rsidR="000451BF">
        <w:rPr>
          <w:lang w:val="en-US" w:eastAsia="en-AU" w:bidi="en-US"/>
        </w:rPr>
        <w:t xml:space="preserve"> these small communities</w:t>
      </w:r>
      <w:r w:rsidRPr="00F735E1">
        <w:rPr>
          <w:lang w:val="en-US" w:eastAsia="en-AU" w:bidi="en-US"/>
        </w:rPr>
        <w:t>.</w:t>
      </w:r>
    </w:p>
    <w:p w:rsidR="00A07DEE" w:rsidRDefault="00A07DEE">
      <w:pPr>
        <w:rPr>
          <w:lang w:val="en-US" w:eastAsia="en-AU" w:bidi="en-US"/>
        </w:rPr>
      </w:pPr>
      <w:r>
        <w:rPr>
          <w:lang w:val="en-US" w:eastAsia="en-AU" w:bidi="en-US"/>
        </w:rPr>
        <w:br w:type="page"/>
      </w:r>
    </w:p>
    <w:p w:rsidR="008C0878" w:rsidRPr="00B04E17" w:rsidRDefault="008C0878" w:rsidP="00B04E17">
      <w:pPr>
        <w:pStyle w:val="Heading3"/>
      </w:pPr>
      <w:bookmarkStart w:id="34" w:name="_Toc342649028"/>
      <w:bookmarkStart w:id="35" w:name="_Toc372190245"/>
      <w:r w:rsidRPr="00B04E17">
        <w:lastRenderedPageBreak/>
        <w:t>Activities</w:t>
      </w:r>
      <w:bookmarkEnd w:id="34"/>
      <w:r w:rsidR="001B4ADF" w:rsidRPr="00B04E17">
        <w:t xml:space="preserve"> and impacts</w:t>
      </w:r>
      <w:bookmarkEnd w:id="35"/>
    </w:p>
    <w:p w:rsidR="00F735E1" w:rsidRPr="00F735E1" w:rsidRDefault="00F735E1" w:rsidP="00F735E1">
      <w:pPr>
        <w:spacing w:after="0"/>
      </w:pPr>
      <w:r>
        <w:t>T</w:t>
      </w:r>
      <w:r w:rsidRPr="00F735E1">
        <w:t xml:space="preserve">he dominant land use in the </w:t>
      </w:r>
      <w:r>
        <w:t>Mulgrave-Russell</w:t>
      </w:r>
      <w:r w:rsidRPr="00F735E1">
        <w:t xml:space="preserve"> basin </w:t>
      </w:r>
      <w:r w:rsidR="00A07DEE">
        <w:t xml:space="preserve">today </w:t>
      </w:r>
      <w:r>
        <w:t xml:space="preserve">is </w:t>
      </w:r>
      <w:proofErr w:type="spellStart"/>
      <w:r>
        <w:t>dryland</w:t>
      </w:r>
      <w:proofErr w:type="spellEnd"/>
      <w:r>
        <w:t xml:space="preserve"> production, consisting predominantly of sugar</w:t>
      </w:r>
      <w:r w:rsidR="00980F8A">
        <w:t xml:space="preserve"> </w:t>
      </w:r>
      <w:r>
        <w:t>cane.</w:t>
      </w:r>
      <w:r w:rsidRPr="00F735E1">
        <w:t xml:space="preserve"> Land use for 1999 and 2009 is shown in </w:t>
      </w:r>
      <w:r w:rsidR="00A07DEE">
        <w:t>T</w:t>
      </w:r>
      <w:r w:rsidRPr="00F735E1">
        <w:t>able 3.2.1</w:t>
      </w:r>
      <w:r w:rsidR="00361BF1">
        <w:t>.</w:t>
      </w:r>
      <w:r w:rsidRPr="00F735E1">
        <w:t xml:space="preserve"> </w:t>
      </w:r>
      <w:r w:rsidR="00361BF1">
        <w:t>F</w:t>
      </w:r>
      <w:r w:rsidRPr="00F735E1">
        <w:t>igure 3.</w:t>
      </w:r>
      <w:r w:rsidR="00A07DEE">
        <w:t>2</w:t>
      </w:r>
      <w:r w:rsidRPr="00F735E1">
        <w:t>.</w:t>
      </w:r>
      <w:r w:rsidR="00A07DEE">
        <w:t>1</w:t>
      </w:r>
      <w:r>
        <w:t xml:space="preserve"> </w:t>
      </w:r>
      <w:r w:rsidR="00C558A3">
        <w:t>shows 1999 land</w:t>
      </w:r>
      <w:r w:rsidR="00B01AEB">
        <w:t xml:space="preserve"> </w:t>
      </w:r>
      <w:r w:rsidR="00C558A3">
        <w:t>use</w:t>
      </w:r>
      <w:r w:rsidR="00A07DEE">
        <w:t>,</w:t>
      </w:r>
      <w:r w:rsidR="00C558A3">
        <w:t xml:space="preserve"> with the areas of change </w:t>
      </w:r>
      <w:r w:rsidR="00A07DEE">
        <w:t xml:space="preserve">between 1999 and 2009 </w:t>
      </w:r>
      <w:r w:rsidR="00C558A3">
        <w:t xml:space="preserve">shown in </w:t>
      </w:r>
      <w:r w:rsidR="00A07DEE">
        <w:t>F</w:t>
      </w:r>
      <w:r w:rsidR="00C558A3">
        <w:t>igure</w:t>
      </w:r>
      <w:r>
        <w:t xml:space="preserve"> 3.2.</w:t>
      </w:r>
      <w:r w:rsidR="00A07DEE">
        <w:t>2</w:t>
      </w:r>
      <w:r w:rsidRPr="00F735E1">
        <w:t>.</w:t>
      </w:r>
      <w:r>
        <w:t xml:space="preserve"> </w:t>
      </w:r>
    </w:p>
    <w:p w:rsidR="003D33AE" w:rsidRPr="00C77345" w:rsidRDefault="003F154D" w:rsidP="003D33AE">
      <w:pPr>
        <w:pStyle w:val="Caption"/>
        <w:spacing w:after="120"/>
        <w:rPr>
          <w:rFonts w:asciiTheme="minorHAnsi" w:hAnsiTheme="minorHAnsi" w:cstheme="minorBidi"/>
        </w:rPr>
      </w:pPr>
      <w:r w:rsidRPr="00C77345">
        <w:t xml:space="preserve">Table </w:t>
      </w:r>
      <w:r w:rsidR="00C2790C" w:rsidRPr="00C77345">
        <w:t>3</w:t>
      </w:r>
      <w:r w:rsidRPr="00C77345">
        <w:t>.2.1 Major land use categories (</w:t>
      </w:r>
      <w:r w:rsidR="009E584B" w:rsidRPr="00C77345">
        <w:t>hectares</w:t>
      </w:r>
      <w:r w:rsidRPr="00C77345">
        <w:t xml:space="preserve">) for the </w:t>
      </w:r>
      <w:proofErr w:type="spellStart"/>
      <w:r w:rsidR="00621FFF" w:rsidRPr="00C77345">
        <w:t>Mulgrave</w:t>
      </w:r>
      <w:proofErr w:type="spellEnd"/>
      <w:r w:rsidR="00621FFF" w:rsidRPr="00C77345">
        <w:t>-Russell</w:t>
      </w:r>
      <w:r w:rsidRPr="00C77345">
        <w:t xml:space="preserve"> basin in 1999 and 2009 based on Queensland Land Use Mapping Program data</w:t>
      </w:r>
      <w:r w:rsidR="003D33AE">
        <w:fldChar w:fldCharType="begin"/>
      </w:r>
      <w:r w:rsidR="003D33AE" w:rsidRPr="00C77345">
        <w:instrText xml:space="preserve"> LINK Excel.Sheet.12 "\\\\gbrmpa.gov.au\\SHARES\\WaterQuality\\COASTAL_ECOSYSTEMS\\6_Coastal_Ecosystem_data\\Data\\Coastal_Ecosystems\\Report_summaries\\Basin Summaries.xlsx" "Mulgrave-Russell!R5C9:R18C12" \a \f 4 \h  \* MERGEFORMAT </w:instrText>
      </w:r>
      <w:r w:rsidR="003D33AE">
        <w:fldChar w:fldCharType="separate"/>
      </w:r>
    </w:p>
    <w:tbl>
      <w:tblPr>
        <w:tblW w:w="9447" w:type="dxa"/>
        <w:tblLook w:val="04A0" w:firstRow="1" w:lastRow="0" w:firstColumn="1" w:lastColumn="0" w:noHBand="0" w:noVBand="1"/>
      </w:tblPr>
      <w:tblGrid>
        <w:gridCol w:w="992"/>
        <w:gridCol w:w="6535"/>
        <w:gridCol w:w="960"/>
        <w:gridCol w:w="960"/>
      </w:tblGrid>
      <w:tr w:rsidR="003D33AE" w:rsidRPr="003D33AE" w:rsidTr="00C136DE">
        <w:trPr>
          <w:trHeight w:val="279"/>
        </w:trPr>
        <w:tc>
          <w:tcPr>
            <w:tcW w:w="99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p>
        </w:tc>
        <w:tc>
          <w:tcPr>
            <w:tcW w:w="6535"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Mulgrave-Russell basin land use (ha)</w:t>
            </w:r>
          </w:p>
        </w:tc>
        <w:tc>
          <w:tcPr>
            <w:tcW w:w="9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3D33AE" w:rsidRPr="003D33AE" w:rsidRDefault="003D33AE" w:rsidP="003D33AE">
            <w:pPr>
              <w:spacing w:after="0" w:line="240" w:lineRule="auto"/>
              <w:jc w:val="right"/>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1999</w:t>
            </w:r>
          </w:p>
        </w:tc>
        <w:tc>
          <w:tcPr>
            <w:tcW w:w="9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3D33AE" w:rsidRPr="003D33AE" w:rsidRDefault="003D33AE" w:rsidP="003D33AE">
            <w:pPr>
              <w:spacing w:after="0" w:line="240" w:lineRule="auto"/>
              <w:jc w:val="right"/>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2009</w:t>
            </w:r>
          </w:p>
        </w:tc>
      </w:tr>
      <w:tr w:rsidR="003D33AE" w:rsidRPr="003D33AE" w:rsidTr="003415C3">
        <w:trPr>
          <w:trHeight w:val="289"/>
        </w:trPr>
        <w:tc>
          <w:tcPr>
            <w:tcW w:w="992" w:type="dxa"/>
            <w:tcBorders>
              <w:top w:val="single" w:sz="4" w:space="0" w:color="auto"/>
              <w:left w:val="single" w:sz="4" w:space="0" w:color="auto"/>
              <w:bottom w:val="single" w:sz="4" w:space="0" w:color="auto"/>
              <w:right w:val="nil"/>
            </w:tcBorders>
            <w:shd w:val="clear" w:color="000000" w:fill="0AB859"/>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single" w:sz="4" w:space="0" w:color="auto"/>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Conservation, natural environments (</w:t>
            </w:r>
            <w:proofErr w:type="spellStart"/>
            <w:r w:rsidRPr="003D33AE">
              <w:rPr>
                <w:rFonts w:ascii="Calibri" w:eastAsia="Times New Roman" w:hAnsi="Calibri" w:cs="Times New Roman"/>
                <w:lang w:eastAsia="en-AU"/>
              </w:rPr>
              <w:t>inc.</w:t>
            </w:r>
            <w:proofErr w:type="spellEnd"/>
            <w:r w:rsidRPr="003D33AE">
              <w:rPr>
                <w:rFonts w:ascii="Calibri" w:eastAsia="Times New Roman" w:hAnsi="Calibri" w:cs="Times New Roman"/>
                <w:lang w:eastAsia="en-AU"/>
              </w:rPr>
              <w:t xml:space="preserve"> wetlands)</w:t>
            </w:r>
          </w:p>
        </w:tc>
        <w:tc>
          <w:tcPr>
            <w:tcW w:w="960" w:type="dxa"/>
            <w:tcBorders>
              <w:top w:val="single" w:sz="4" w:space="0" w:color="auto"/>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150,338</w:t>
            </w:r>
          </w:p>
        </w:tc>
        <w:tc>
          <w:tcPr>
            <w:tcW w:w="960" w:type="dxa"/>
            <w:tcBorders>
              <w:top w:val="single" w:sz="4" w:space="0" w:color="auto"/>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149,110</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4F6100"/>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Forestry - production</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0</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482</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858540"/>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Grazing natural vegetation</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7,492</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10,223</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FFD6EB"/>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Intensive animal production</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1,379</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88</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73247D"/>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Intensive commercial</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1,981</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2,562</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000000"/>
            <w:noWrap/>
            <w:vAlign w:val="bottom"/>
            <w:hideMark/>
          </w:tcPr>
          <w:p w:rsidR="003D33AE" w:rsidRPr="003D33AE" w:rsidRDefault="003D33AE" w:rsidP="003D33AE">
            <w:pPr>
              <w:spacing w:after="0" w:line="240" w:lineRule="auto"/>
              <w:rPr>
                <w:rFonts w:ascii="Calibri" w:eastAsia="Times New Roman" w:hAnsi="Calibri" w:cs="Times New Roman"/>
                <w:b/>
                <w:bCs/>
                <w:color w:val="FFFFFF"/>
                <w:lang w:eastAsia="en-AU"/>
              </w:rPr>
            </w:pPr>
            <w:r w:rsidRPr="003D33AE">
              <w:rPr>
                <w:rFonts w:ascii="Calibri" w:eastAsia="Times New Roman" w:hAnsi="Calibri" w:cs="Times New Roman"/>
                <w:b/>
                <w:bCs/>
                <w:color w:val="FFFFFF"/>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Intensive mining</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91</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113</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9CABFF"/>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Intensive urban residential</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4,477</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6,389</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FFC92E"/>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 xml:space="preserve">Production - </w:t>
            </w:r>
            <w:proofErr w:type="spellStart"/>
            <w:r w:rsidRPr="003D33AE">
              <w:rPr>
                <w:rFonts w:ascii="Calibri" w:eastAsia="Times New Roman" w:hAnsi="Calibri" w:cs="Times New Roman"/>
                <w:lang w:eastAsia="en-AU"/>
              </w:rPr>
              <w:t>dryland</w:t>
            </w:r>
            <w:proofErr w:type="spellEnd"/>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28,937</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25,520</w:t>
            </w:r>
          </w:p>
        </w:tc>
      </w:tr>
      <w:tr w:rsidR="003D33AE" w:rsidRPr="003D33AE" w:rsidTr="003415C3">
        <w:trPr>
          <w:trHeight w:val="289"/>
        </w:trPr>
        <w:tc>
          <w:tcPr>
            <w:tcW w:w="992" w:type="dxa"/>
            <w:tcBorders>
              <w:top w:val="nil"/>
              <w:left w:val="single" w:sz="4" w:space="0" w:color="auto"/>
              <w:bottom w:val="single" w:sz="4" w:space="0" w:color="auto"/>
              <w:right w:val="nil"/>
            </w:tcBorders>
            <w:shd w:val="clear" w:color="000000" w:fill="E60000"/>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Production - irrigated</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1,384</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1,361</w:t>
            </w:r>
          </w:p>
        </w:tc>
      </w:tr>
      <w:tr w:rsidR="003D33AE" w:rsidRPr="003D33AE" w:rsidTr="003415C3">
        <w:trPr>
          <w:trHeight w:val="300"/>
        </w:trPr>
        <w:tc>
          <w:tcPr>
            <w:tcW w:w="992" w:type="dxa"/>
            <w:tcBorders>
              <w:top w:val="nil"/>
              <w:left w:val="single" w:sz="4" w:space="0" w:color="auto"/>
              <w:bottom w:val="single" w:sz="4" w:space="0" w:color="auto"/>
              <w:right w:val="nil"/>
            </w:tcBorders>
            <w:shd w:val="clear" w:color="000000" w:fill="DE8A00"/>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Water - production ponded pastures</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0</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0</w:t>
            </w:r>
          </w:p>
        </w:tc>
      </w:tr>
      <w:tr w:rsidR="003D33AE" w:rsidRPr="003D33AE" w:rsidTr="003415C3">
        <w:trPr>
          <w:trHeight w:val="300"/>
        </w:trPr>
        <w:tc>
          <w:tcPr>
            <w:tcW w:w="992" w:type="dxa"/>
            <w:tcBorders>
              <w:top w:val="nil"/>
              <w:left w:val="single" w:sz="4" w:space="0" w:color="auto"/>
              <w:bottom w:val="single" w:sz="4" w:space="0" w:color="auto"/>
              <w:right w:val="nil"/>
            </w:tcBorders>
            <w:shd w:val="clear" w:color="000000" w:fill="45C9F2"/>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Water storage and transport</w:t>
            </w:r>
          </w:p>
        </w:tc>
        <w:tc>
          <w:tcPr>
            <w:tcW w:w="960" w:type="dxa"/>
            <w:tcBorders>
              <w:top w:val="nil"/>
              <w:left w:val="single" w:sz="4" w:space="0" w:color="auto"/>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1,711</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1,998</w:t>
            </w:r>
          </w:p>
        </w:tc>
      </w:tr>
      <w:tr w:rsidR="003D33AE" w:rsidRPr="003D33AE" w:rsidTr="003415C3">
        <w:trPr>
          <w:trHeight w:val="300"/>
        </w:trPr>
        <w:tc>
          <w:tcPr>
            <w:tcW w:w="992" w:type="dxa"/>
            <w:tcBorders>
              <w:top w:val="nil"/>
              <w:left w:val="single" w:sz="4" w:space="0" w:color="auto"/>
              <w:bottom w:val="single" w:sz="4" w:space="0" w:color="auto"/>
              <w:right w:val="single" w:sz="4" w:space="0" w:color="auto"/>
            </w:tcBorders>
            <w:shd w:val="clear" w:color="auto" w:fill="auto"/>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nil"/>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Not Mapped</w:t>
            </w:r>
          </w:p>
        </w:tc>
        <w:tc>
          <w:tcPr>
            <w:tcW w:w="960" w:type="dxa"/>
            <w:tcBorders>
              <w:top w:val="nil"/>
              <w:left w:val="nil"/>
              <w:bottom w:val="single" w:sz="4" w:space="0" w:color="auto"/>
              <w:right w:val="nil"/>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407</w:t>
            </w:r>
          </w:p>
        </w:tc>
        <w:tc>
          <w:tcPr>
            <w:tcW w:w="960" w:type="dxa"/>
            <w:tcBorders>
              <w:top w:val="nil"/>
              <w:left w:val="single" w:sz="4" w:space="0" w:color="auto"/>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351</w:t>
            </w:r>
          </w:p>
        </w:tc>
      </w:tr>
      <w:tr w:rsidR="003D33AE" w:rsidRPr="003D33AE" w:rsidTr="003415C3">
        <w:trPr>
          <w:trHeight w:val="300"/>
        </w:trPr>
        <w:tc>
          <w:tcPr>
            <w:tcW w:w="992" w:type="dxa"/>
            <w:tcBorders>
              <w:top w:val="nil"/>
              <w:left w:val="single" w:sz="4" w:space="0" w:color="auto"/>
              <w:bottom w:val="single" w:sz="4" w:space="0" w:color="auto"/>
              <w:right w:val="single" w:sz="4" w:space="0" w:color="auto"/>
            </w:tcBorders>
            <w:shd w:val="clear" w:color="000000" w:fill="D9D9D9"/>
            <w:noWrap/>
            <w:vAlign w:val="bottom"/>
            <w:hideMark/>
          </w:tcPr>
          <w:p w:rsidR="003D33AE" w:rsidRPr="003D33AE" w:rsidRDefault="003D33AE" w:rsidP="003D33AE">
            <w:pPr>
              <w:spacing w:after="0" w:line="240" w:lineRule="auto"/>
              <w:rPr>
                <w:rFonts w:ascii="Calibri" w:eastAsia="Times New Roman" w:hAnsi="Calibri" w:cs="Times New Roman"/>
                <w:b/>
                <w:bCs/>
                <w:color w:val="000000"/>
                <w:lang w:eastAsia="en-AU"/>
              </w:rPr>
            </w:pPr>
            <w:r w:rsidRPr="003D33AE">
              <w:rPr>
                <w:rFonts w:ascii="Calibri" w:eastAsia="Times New Roman" w:hAnsi="Calibri" w:cs="Times New Roman"/>
                <w:b/>
                <w:bCs/>
                <w:color w:val="000000"/>
                <w:lang w:eastAsia="en-AU"/>
              </w:rPr>
              <w:t> </w:t>
            </w:r>
          </w:p>
        </w:tc>
        <w:tc>
          <w:tcPr>
            <w:tcW w:w="6535" w:type="dxa"/>
            <w:tcBorders>
              <w:top w:val="nil"/>
              <w:left w:val="nil"/>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rPr>
                <w:rFonts w:ascii="Calibri" w:eastAsia="Times New Roman" w:hAnsi="Calibri" w:cs="Times New Roman"/>
                <w:lang w:eastAsia="en-AU"/>
              </w:rPr>
            </w:pPr>
            <w:r w:rsidRPr="003D33AE">
              <w:rPr>
                <w:rFonts w:ascii="Calibri" w:eastAsia="Times New Roman" w:hAnsi="Calibri" w:cs="Times New Roman"/>
                <w:lang w:eastAsia="en-AU"/>
              </w:rPr>
              <w:t>Total Area (h)</w:t>
            </w:r>
          </w:p>
        </w:tc>
        <w:tc>
          <w:tcPr>
            <w:tcW w:w="960" w:type="dxa"/>
            <w:tcBorders>
              <w:top w:val="nil"/>
              <w:left w:val="nil"/>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198,197</w:t>
            </w:r>
          </w:p>
        </w:tc>
        <w:tc>
          <w:tcPr>
            <w:tcW w:w="960" w:type="dxa"/>
            <w:tcBorders>
              <w:top w:val="nil"/>
              <w:left w:val="nil"/>
              <w:bottom w:val="single" w:sz="4" w:space="0" w:color="auto"/>
              <w:right w:val="single" w:sz="4" w:space="0" w:color="auto"/>
            </w:tcBorders>
            <w:shd w:val="clear" w:color="000000" w:fill="FFFFFF"/>
            <w:noWrap/>
            <w:vAlign w:val="bottom"/>
            <w:hideMark/>
          </w:tcPr>
          <w:p w:rsidR="003D33AE" w:rsidRPr="003D33AE" w:rsidRDefault="003D33AE" w:rsidP="003D33AE">
            <w:pPr>
              <w:spacing w:after="0" w:line="240" w:lineRule="auto"/>
              <w:jc w:val="right"/>
              <w:rPr>
                <w:rFonts w:ascii="Calibri" w:eastAsia="Times New Roman" w:hAnsi="Calibri" w:cs="Times New Roman"/>
                <w:lang w:eastAsia="en-AU"/>
              </w:rPr>
            </w:pPr>
            <w:r w:rsidRPr="003D33AE">
              <w:rPr>
                <w:rFonts w:ascii="Calibri" w:eastAsia="Times New Roman" w:hAnsi="Calibri" w:cs="Times New Roman"/>
                <w:lang w:eastAsia="en-AU"/>
              </w:rPr>
              <w:t>198,197</w:t>
            </w:r>
          </w:p>
        </w:tc>
      </w:tr>
    </w:tbl>
    <w:p w:rsidR="003D33AE" w:rsidRPr="00353E5D" w:rsidRDefault="003D33AE" w:rsidP="00E11EDB">
      <w:r>
        <w:rPr>
          <w:lang w:val="en-US" w:eastAsia="en-AU" w:bidi="en-US"/>
        </w:rPr>
        <w:fldChar w:fldCharType="end"/>
      </w:r>
    </w:p>
    <w:p w:rsidR="00A716C5" w:rsidRDefault="00A716C5" w:rsidP="00CA2F9E">
      <w:pPr>
        <w:pStyle w:val="Caption"/>
        <w:sectPr w:rsidR="00A716C5" w:rsidSect="0040272B">
          <w:pgSz w:w="11906" w:h="16838"/>
          <w:pgMar w:top="1440" w:right="1440" w:bottom="1440" w:left="1440" w:header="709" w:footer="709" w:gutter="0"/>
          <w:cols w:space="708"/>
          <w:docGrid w:linePitch="360"/>
        </w:sectPr>
      </w:pPr>
    </w:p>
    <w:p w:rsidR="00A716C5" w:rsidRDefault="00384B3F" w:rsidP="00CA2F9E">
      <w:pPr>
        <w:pStyle w:val="Caption"/>
      </w:pPr>
      <w:r>
        <w:rPr>
          <w:noProof/>
          <w:lang w:val="en-AU" w:bidi="ar-SA"/>
        </w:rPr>
        <w:lastRenderedPageBreak/>
        <w:drawing>
          <wp:inline distT="0" distB="0" distL="0" distR="0" wp14:anchorId="0CF205F8" wp14:editId="3BDBB7B6">
            <wp:extent cx="11735167" cy="8296275"/>
            <wp:effectExtent l="0" t="0" r="0" b="0"/>
            <wp:docPr id="49" name="Picture 49" descr="A map of the Mulgrave-Russell basin showing the 1999 land use data.  The coloured sections include the following areas: Conservation, natural environment (including wetlands), forestry-production, grazing natural vegetation, intensive animal production, intensive commercial, intensive mining, intensive urban residential, production-dryland, production-irrigated, water-production ponded pastures, water storage &amp; transport. " title="Mulgrave-Russell basin land use 1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g11_Landuse1999_Mulgrave.jpg"/>
                    <pic:cNvPicPr/>
                  </pic:nvPicPr>
                  <pic:blipFill>
                    <a:blip r:embed="rId48" cstate="screen">
                      <a:extLst>
                        <a:ext uri="{28A0092B-C50C-407E-A947-70E740481C1C}">
                          <a14:useLocalDpi xmlns:a14="http://schemas.microsoft.com/office/drawing/2010/main"/>
                        </a:ext>
                      </a:extLst>
                    </a:blip>
                    <a:stretch>
                      <a:fillRect/>
                    </a:stretch>
                  </pic:blipFill>
                  <pic:spPr>
                    <a:xfrm>
                      <a:off x="0" y="0"/>
                      <a:ext cx="11739165" cy="8299101"/>
                    </a:xfrm>
                    <a:prstGeom prst="rect">
                      <a:avLst/>
                    </a:prstGeom>
                  </pic:spPr>
                </pic:pic>
              </a:graphicData>
            </a:graphic>
          </wp:inline>
        </w:drawing>
      </w:r>
    </w:p>
    <w:p w:rsidR="003F154D" w:rsidRPr="00C77345" w:rsidRDefault="003F154D" w:rsidP="00CA2F9E">
      <w:pPr>
        <w:pStyle w:val="Caption"/>
      </w:pPr>
      <w:r w:rsidRPr="00C77345">
        <w:t xml:space="preserve">Figure </w:t>
      </w:r>
      <w:r w:rsidR="00C2790C" w:rsidRPr="00C77345">
        <w:t>3</w:t>
      </w:r>
      <w:r w:rsidRPr="00C77345">
        <w:t>.2.</w:t>
      </w:r>
      <w:r w:rsidR="00361BF1" w:rsidRPr="00C77345">
        <w:t>1</w:t>
      </w:r>
      <w:r w:rsidR="00B01AEB" w:rsidRPr="00C77345">
        <w:t>:</w:t>
      </w:r>
      <w:r w:rsidRPr="00C77345">
        <w:t xml:space="preserve"> Map of land use for the </w:t>
      </w:r>
      <w:proofErr w:type="spellStart"/>
      <w:r w:rsidRPr="00C77345">
        <w:t>Mulgrave</w:t>
      </w:r>
      <w:proofErr w:type="spellEnd"/>
      <w:r w:rsidRPr="00C77345">
        <w:t>-Russell basin based on 1999 QLUMP data</w:t>
      </w:r>
    </w:p>
    <w:p w:rsidR="00A716C5" w:rsidRDefault="00277529" w:rsidP="00CA2F9E">
      <w:pPr>
        <w:pStyle w:val="Caption"/>
      </w:pPr>
      <w:r>
        <w:rPr>
          <w:noProof/>
          <w:lang w:val="en-AU" w:bidi="ar-SA"/>
        </w:rPr>
        <w:lastRenderedPageBreak/>
        <w:drawing>
          <wp:inline distT="0" distB="0" distL="0" distR="0" wp14:anchorId="772398EE" wp14:editId="2BAEDE2B">
            <wp:extent cx="11829478" cy="8362950"/>
            <wp:effectExtent l="0" t="0" r="635" b="0"/>
            <wp:docPr id="29" name="Picture 29" descr="A map demonstrating the spatial distribution of areas of change in landuse between 1999 and 2009." title="Mulgrave-Russel Basin land use changes between 1999 and 2009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30312u11_LanduseChange_Mulgrave.jpg"/>
                    <pic:cNvPicPr/>
                  </pic:nvPicPr>
                  <pic:blipFill>
                    <a:blip r:embed="rId49" cstate="screen">
                      <a:extLst>
                        <a:ext uri="{28A0092B-C50C-407E-A947-70E740481C1C}">
                          <a14:useLocalDpi xmlns:a14="http://schemas.microsoft.com/office/drawing/2010/main"/>
                        </a:ext>
                      </a:extLst>
                    </a:blip>
                    <a:stretch>
                      <a:fillRect/>
                    </a:stretch>
                  </pic:blipFill>
                  <pic:spPr>
                    <a:xfrm>
                      <a:off x="0" y="0"/>
                      <a:ext cx="11834220" cy="8366302"/>
                    </a:xfrm>
                    <a:prstGeom prst="rect">
                      <a:avLst/>
                    </a:prstGeom>
                  </pic:spPr>
                </pic:pic>
              </a:graphicData>
            </a:graphic>
          </wp:inline>
        </w:drawing>
      </w:r>
    </w:p>
    <w:p w:rsidR="003F154D" w:rsidRPr="00C77345" w:rsidRDefault="003F154D" w:rsidP="00CA2F9E">
      <w:pPr>
        <w:pStyle w:val="Caption"/>
      </w:pPr>
      <w:r w:rsidRPr="00C77345">
        <w:t xml:space="preserve">Figure </w:t>
      </w:r>
      <w:r w:rsidR="00C2790C" w:rsidRPr="00C77345">
        <w:t>3</w:t>
      </w:r>
      <w:r w:rsidRPr="00C77345">
        <w:t>.2.</w:t>
      </w:r>
      <w:r w:rsidR="00634409" w:rsidRPr="00C77345">
        <w:t>2</w:t>
      </w:r>
      <w:r w:rsidR="00B01AEB" w:rsidRPr="00C77345">
        <w:t>:</w:t>
      </w:r>
      <w:r w:rsidRPr="00C77345">
        <w:t xml:space="preserve"> Map </w:t>
      </w:r>
      <w:r w:rsidR="008D064F" w:rsidRPr="00C77345">
        <w:t xml:space="preserve">showing areas of changed land use in the </w:t>
      </w:r>
      <w:proofErr w:type="spellStart"/>
      <w:r w:rsidR="008D064F" w:rsidRPr="00C77345">
        <w:t>Mulgrave</w:t>
      </w:r>
      <w:proofErr w:type="spellEnd"/>
      <w:r w:rsidR="008D064F" w:rsidRPr="00C77345">
        <w:t xml:space="preserve">-Russell basin based on </w:t>
      </w:r>
      <w:r w:rsidR="00277529" w:rsidRPr="00C77345">
        <w:t xml:space="preserve">1999 and 2009 </w:t>
      </w:r>
      <w:r w:rsidR="008D064F" w:rsidRPr="00C77345">
        <w:t>QLUMP data</w:t>
      </w:r>
    </w:p>
    <w:p w:rsidR="00A716C5" w:rsidRDefault="00A716C5" w:rsidP="00F53DFD">
      <w:pPr>
        <w:rPr>
          <w:lang w:val="en-US" w:eastAsia="en-AU" w:bidi="en-US"/>
        </w:rPr>
        <w:sectPr w:rsidR="00A716C5" w:rsidSect="0040272B">
          <w:pgSz w:w="23814" w:h="16840" w:orient="landscape" w:code="8"/>
          <w:pgMar w:top="1440" w:right="1440" w:bottom="1440" w:left="1440" w:header="709" w:footer="709" w:gutter="0"/>
          <w:cols w:space="708"/>
          <w:docGrid w:linePitch="360"/>
        </w:sectPr>
      </w:pPr>
    </w:p>
    <w:p w:rsidR="000F6F90" w:rsidRPr="00405789" w:rsidRDefault="000F6F90" w:rsidP="00634F90">
      <w:pPr>
        <w:pStyle w:val="Heading4"/>
      </w:pPr>
      <w:r w:rsidRPr="00405789">
        <w:lastRenderedPageBreak/>
        <w:t>Land use within the coastal zone</w:t>
      </w:r>
    </w:p>
    <w:p w:rsidR="00F735E1" w:rsidRPr="003F154D" w:rsidRDefault="003F154D" w:rsidP="00E11EDB">
      <w:pPr>
        <w:rPr>
          <w:lang w:val="en-US" w:bidi="en-US"/>
        </w:rPr>
      </w:pPr>
      <w:r w:rsidRPr="003F154D">
        <w:rPr>
          <w:lang w:val="en-US" w:bidi="en-US"/>
        </w:rPr>
        <w:t xml:space="preserve">Land use adjacent to the coast (the coastal zone) can have the greatest impact on the </w:t>
      </w:r>
      <w:r w:rsidR="00A07DEE">
        <w:rPr>
          <w:lang w:val="en-US" w:bidi="en-US"/>
        </w:rPr>
        <w:t>World Heritage Area’s</w:t>
      </w:r>
      <w:r w:rsidRPr="003F154D">
        <w:rPr>
          <w:lang w:val="en-US" w:bidi="en-US"/>
        </w:rPr>
        <w:t xml:space="preserve"> inshore waters. The coastal zone includes Queensland’s coastal waters (which extend three nautical miles out to sea), coastal islands and land below 10 </w:t>
      </w:r>
      <w:proofErr w:type="spellStart"/>
      <w:r w:rsidRPr="003F154D">
        <w:rPr>
          <w:lang w:val="en-US" w:bidi="en-US"/>
        </w:rPr>
        <w:t>metres</w:t>
      </w:r>
      <w:proofErr w:type="spellEnd"/>
      <w:r w:rsidRPr="003F154D">
        <w:rPr>
          <w:lang w:val="en-US" w:bidi="en-US"/>
        </w:rPr>
        <w:t xml:space="preserve"> Australian Height Datum or within five </w:t>
      </w:r>
      <w:proofErr w:type="spellStart"/>
      <w:r w:rsidRPr="003F154D">
        <w:rPr>
          <w:lang w:val="en-US" w:bidi="en-US"/>
        </w:rPr>
        <w:t>kilometres</w:t>
      </w:r>
      <w:proofErr w:type="spellEnd"/>
      <w:r w:rsidRPr="003F154D">
        <w:rPr>
          <w:lang w:val="en-US" w:bidi="en-US"/>
        </w:rPr>
        <w:t xml:space="preserve"> of the coastline, whichever is greater. The land use occurring within the coastal zone for 1999 and 2009 </w:t>
      </w:r>
      <w:r w:rsidR="003A20EA">
        <w:rPr>
          <w:lang w:val="en-US" w:bidi="en-US"/>
        </w:rPr>
        <w:t>is</w:t>
      </w:r>
      <w:r w:rsidRPr="003F154D">
        <w:rPr>
          <w:lang w:val="en-US" w:bidi="en-US"/>
        </w:rPr>
        <w:t xml:space="preserve"> shown in </w:t>
      </w:r>
      <w:r w:rsidR="00B01AEB">
        <w:rPr>
          <w:lang w:val="en-US" w:bidi="en-US"/>
        </w:rPr>
        <w:t>T</w:t>
      </w:r>
      <w:r w:rsidRPr="003F154D">
        <w:rPr>
          <w:lang w:val="en-US" w:bidi="en-US"/>
        </w:rPr>
        <w:t xml:space="preserve">able </w:t>
      </w:r>
      <w:r w:rsidR="00C2790C">
        <w:rPr>
          <w:lang w:val="en-US" w:bidi="en-US"/>
        </w:rPr>
        <w:t>3</w:t>
      </w:r>
      <w:r w:rsidRPr="003F154D">
        <w:rPr>
          <w:lang w:val="en-US" w:bidi="en-US"/>
        </w:rPr>
        <w:t>.2.</w:t>
      </w:r>
      <w:r w:rsidR="00634409">
        <w:rPr>
          <w:lang w:val="en-US" w:bidi="en-US"/>
        </w:rPr>
        <w:t>2</w:t>
      </w:r>
      <w:r w:rsidRPr="003F154D">
        <w:rPr>
          <w:lang w:val="en-US" w:bidi="en-US"/>
        </w:rPr>
        <w:t>.</w:t>
      </w:r>
    </w:p>
    <w:p w:rsidR="00B01AEB" w:rsidRPr="00C77345" w:rsidRDefault="003F154D" w:rsidP="008C2CFB">
      <w:pPr>
        <w:pStyle w:val="Caption"/>
        <w:rPr>
          <w:noProof/>
        </w:rPr>
      </w:pPr>
      <w:r w:rsidRPr="00C77345">
        <w:rPr>
          <w:noProof/>
        </w:rPr>
        <w:t xml:space="preserve">Table </w:t>
      </w:r>
      <w:r w:rsidR="00C2790C" w:rsidRPr="00C77345">
        <w:rPr>
          <w:noProof/>
        </w:rPr>
        <w:t>3</w:t>
      </w:r>
      <w:r w:rsidRPr="00C77345">
        <w:rPr>
          <w:noProof/>
        </w:rPr>
        <w:t>.2.</w:t>
      </w:r>
      <w:r w:rsidR="00634409" w:rsidRPr="00C77345">
        <w:rPr>
          <w:noProof/>
        </w:rPr>
        <w:t>2</w:t>
      </w:r>
      <w:r w:rsidR="00B01AEB" w:rsidRPr="00C77345">
        <w:rPr>
          <w:noProof/>
        </w:rPr>
        <w:t>:</w:t>
      </w:r>
      <w:r w:rsidRPr="00C77345">
        <w:rPr>
          <w:noProof/>
        </w:rPr>
        <w:t xml:space="preserve"> Major land use categories (</w:t>
      </w:r>
      <w:r w:rsidR="008C2CFB" w:rsidRPr="00C77345">
        <w:rPr>
          <w:noProof/>
        </w:rPr>
        <w:t>hectares</w:t>
      </w:r>
      <w:r w:rsidRPr="00C77345">
        <w:rPr>
          <w:noProof/>
        </w:rPr>
        <w:t>) for the Mulgrave-Russell basin coastal zone in 1999 and 2009 based on Queensland Land Use Mapping Program data</w:t>
      </w:r>
    </w:p>
    <w:p w:rsidR="008C2CFB" w:rsidRPr="008B52AA" w:rsidRDefault="008C2CFB" w:rsidP="0038042D">
      <w:pPr>
        <w:pStyle w:val="Caption"/>
        <w:spacing w:before="0" w:line="240" w:lineRule="auto"/>
        <w:rPr>
          <w:noProof/>
        </w:rPr>
      </w:pPr>
      <w:r>
        <w:fldChar w:fldCharType="begin"/>
      </w:r>
      <w:r>
        <w:instrText xml:space="preserve"> LINK Excel.Sheet.12 "\\\\UMPARRA\\WaterQuality\\COASTAL_ECOSYSTEMS\\6_Coastal_Ecosystem_data\\Data\\Landuse\\Report_summaries\\basin_summaries_ha_landuse_comparision_230513.xlsx" "WT Landuse change - CZ basin!R19C7:R31C10" \a \f 4 \r </w:instrText>
      </w:r>
      <w:r w:rsidR="00140BF0">
        <w:instrText xml:space="preserve"> \* MERGEFORMAT </w:instrText>
      </w:r>
      <w:r>
        <w:fldChar w:fldCharType="separate"/>
      </w:r>
    </w:p>
    <w:tbl>
      <w:tblPr>
        <w:tblW w:w="0" w:type="auto"/>
        <w:jc w:val="center"/>
        <w:tblInd w:w="78" w:type="dxa"/>
        <w:tblLayout w:type="fixed"/>
        <w:tblLook w:val="0000" w:firstRow="0" w:lastRow="0" w:firstColumn="0" w:lastColumn="0" w:noHBand="0" w:noVBand="0"/>
      </w:tblPr>
      <w:tblGrid>
        <w:gridCol w:w="1032"/>
        <w:gridCol w:w="5206"/>
        <w:gridCol w:w="1032"/>
        <w:gridCol w:w="1032"/>
      </w:tblGrid>
      <w:tr w:rsidR="008C2CFB" w:rsidRPr="00AB31A4" w:rsidTr="0038042D">
        <w:trPr>
          <w:trHeight w:val="290"/>
          <w:jc w:val="center"/>
        </w:trPr>
        <w:tc>
          <w:tcPr>
            <w:tcW w:w="1032" w:type="dxa"/>
            <w:tcBorders>
              <w:top w:val="single" w:sz="4" w:space="0" w:color="auto"/>
              <w:left w:val="single" w:sz="4" w:space="0" w:color="auto"/>
              <w:bottom w:val="single" w:sz="4" w:space="0" w:color="auto"/>
              <w:right w:val="single" w:sz="4" w:space="0" w:color="auto"/>
            </w:tcBorders>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4" w:space="0" w:color="auto"/>
              <w:left w:val="single" w:sz="4" w:space="0" w:color="auto"/>
              <w:bottom w:val="single" w:sz="4" w:space="0" w:color="auto"/>
              <w:right w:val="single" w:sz="4" w:space="0" w:color="auto"/>
            </w:tcBorders>
          </w:tcPr>
          <w:p w:rsidR="008C2CFB" w:rsidRPr="00AB31A4" w:rsidRDefault="008C2CFB" w:rsidP="008C2CFB">
            <w:pPr>
              <w:autoSpaceDE w:val="0"/>
              <w:autoSpaceDN w:val="0"/>
              <w:adjustRightInd w:val="0"/>
              <w:spacing w:after="0" w:line="240" w:lineRule="auto"/>
              <w:rPr>
                <w:rFonts w:eastAsiaTheme="minorEastAsia"/>
                <w:b/>
                <w:bCs/>
                <w:color w:val="000000"/>
                <w:sz w:val="20"/>
                <w:szCs w:val="20"/>
                <w:lang w:eastAsia="en-AU"/>
              </w:rPr>
            </w:pPr>
            <w:r w:rsidRPr="00AB31A4">
              <w:rPr>
                <w:rFonts w:eastAsiaTheme="minorEastAsia"/>
                <w:b/>
                <w:bCs/>
                <w:color w:val="000000"/>
                <w:sz w:val="20"/>
                <w:szCs w:val="20"/>
                <w:lang w:eastAsia="en-AU"/>
              </w:rPr>
              <w:t>Land</w:t>
            </w:r>
            <w:r w:rsidR="00B01AEB">
              <w:rPr>
                <w:rFonts w:eastAsiaTheme="minorEastAsia"/>
                <w:b/>
                <w:bCs/>
                <w:color w:val="000000"/>
                <w:sz w:val="20"/>
                <w:szCs w:val="20"/>
                <w:lang w:eastAsia="en-AU"/>
              </w:rPr>
              <w:t xml:space="preserve"> </w:t>
            </w:r>
            <w:r w:rsidRPr="00AB31A4">
              <w:rPr>
                <w:rFonts w:eastAsiaTheme="minorEastAsia"/>
                <w:b/>
                <w:bCs/>
                <w:color w:val="000000"/>
                <w:sz w:val="20"/>
                <w:szCs w:val="20"/>
                <w:lang w:eastAsia="en-AU"/>
              </w:rPr>
              <w:t>use area (ha) -</w:t>
            </w:r>
            <w:r w:rsidR="00B01AEB">
              <w:rPr>
                <w:rFonts w:eastAsiaTheme="minorEastAsia"/>
                <w:b/>
                <w:bCs/>
                <w:color w:val="000000"/>
                <w:sz w:val="20"/>
                <w:szCs w:val="20"/>
                <w:lang w:eastAsia="en-AU"/>
              </w:rPr>
              <w:t xml:space="preserve"> </w:t>
            </w:r>
            <w:r w:rsidRPr="00AB31A4">
              <w:rPr>
                <w:rFonts w:eastAsiaTheme="minorEastAsia"/>
                <w:b/>
                <w:bCs/>
                <w:color w:val="000000"/>
                <w:sz w:val="20"/>
                <w:szCs w:val="20"/>
                <w:lang w:eastAsia="en-AU"/>
              </w:rPr>
              <w:t>Mulgrave-Russell Coastal Zone</w:t>
            </w:r>
          </w:p>
        </w:tc>
        <w:tc>
          <w:tcPr>
            <w:tcW w:w="1032" w:type="dxa"/>
            <w:tcBorders>
              <w:top w:val="single" w:sz="4" w:space="0" w:color="auto"/>
              <w:left w:val="single" w:sz="4" w:space="0" w:color="auto"/>
              <w:bottom w:val="single" w:sz="4" w:space="0" w:color="auto"/>
              <w:right w:val="single" w:sz="4" w:space="0" w:color="auto"/>
            </w:tcBorders>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r w:rsidRPr="00AB31A4">
              <w:rPr>
                <w:rFonts w:eastAsiaTheme="minorEastAsia"/>
                <w:b/>
                <w:bCs/>
                <w:color w:val="000000"/>
                <w:sz w:val="20"/>
                <w:szCs w:val="20"/>
                <w:lang w:eastAsia="en-AU"/>
              </w:rPr>
              <w:t>1999</w:t>
            </w:r>
          </w:p>
        </w:tc>
        <w:tc>
          <w:tcPr>
            <w:tcW w:w="1032" w:type="dxa"/>
            <w:tcBorders>
              <w:top w:val="single" w:sz="4" w:space="0" w:color="auto"/>
              <w:left w:val="single" w:sz="4" w:space="0" w:color="auto"/>
              <w:bottom w:val="single" w:sz="4" w:space="0" w:color="auto"/>
              <w:right w:val="single" w:sz="4" w:space="0" w:color="auto"/>
            </w:tcBorders>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r w:rsidRPr="00AB31A4">
              <w:rPr>
                <w:rFonts w:eastAsiaTheme="minorEastAsia"/>
                <w:b/>
                <w:bCs/>
                <w:color w:val="000000"/>
                <w:sz w:val="20"/>
                <w:szCs w:val="20"/>
                <w:lang w:eastAsia="en-AU"/>
              </w:rPr>
              <w:t>2009</w:t>
            </w:r>
          </w:p>
        </w:tc>
      </w:tr>
      <w:tr w:rsidR="008C2CFB" w:rsidRPr="00AB31A4" w:rsidTr="0038042D">
        <w:trPr>
          <w:trHeight w:val="290"/>
          <w:jc w:val="center"/>
        </w:trPr>
        <w:tc>
          <w:tcPr>
            <w:tcW w:w="1032" w:type="dxa"/>
            <w:tcBorders>
              <w:top w:val="single" w:sz="4" w:space="0" w:color="auto"/>
              <w:left w:val="single" w:sz="6" w:space="0" w:color="auto"/>
              <w:bottom w:val="single" w:sz="6" w:space="0" w:color="auto"/>
              <w:right w:val="nil"/>
            </w:tcBorders>
            <w:shd w:val="solid" w:color="00FF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4"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Conservation, natural environments (</w:t>
            </w:r>
            <w:proofErr w:type="spellStart"/>
            <w:r w:rsidRPr="00AB31A4">
              <w:rPr>
                <w:rFonts w:eastAsiaTheme="minorEastAsia"/>
                <w:color w:val="000000"/>
                <w:sz w:val="20"/>
                <w:szCs w:val="20"/>
                <w:lang w:eastAsia="en-AU"/>
              </w:rPr>
              <w:t>inc.</w:t>
            </w:r>
            <w:proofErr w:type="spellEnd"/>
            <w:r w:rsidRPr="00AB31A4">
              <w:rPr>
                <w:rFonts w:eastAsiaTheme="minorEastAsia"/>
                <w:color w:val="000000"/>
                <w:sz w:val="20"/>
                <w:szCs w:val="20"/>
                <w:lang w:eastAsia="en-AU"/>
              </w:rPr>
              <w:t xml:space="preserve"> wetlands)</w:t>
            </w:r>
          </w:p>
        </w:tc>
        <w:tc>
          <w:tcPr>
            <w:tcW w:w="1032" w:type="dxa"/>
            <w:tcBorders>
              <w:top w:val="single" w:sz="4"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48,469</w:t>
            </w:r>
          </w:p>
        </w:tc>
        <w:tc>
          <w:tcPr>
            <w:tcW w:w="1032" w:type="dxa"/>
            <w:tcBorders>
              <w:top w:val="single" w:sz="4"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47,818</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8080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Forestry - production</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0</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0</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339966"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Grazing natural vegetation</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2,732</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3,403</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FF99CC"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Intensive animal production</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49</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29</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993366"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Intensive commercial</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1,383</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1,865</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0000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Intensive mining</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0</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17</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9999FF"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Intensive urban residential</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1,882</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2,508</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FFCC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 xml:space="preserve">Production - </w:t>
            </w:r>
            <w:proofErr w:type="spellStart"/>
            <w:r w:rsidRPr="00AB31A4">
              <w:rPr>
                <w:rFonts w:eastAsiaTheme="minorEastAsia"/>
                <w:color w:val="000000"/>
                <w:sz w:val="20"/>
                <w:szCs w:val="20"/>
                <w:lang w:eastAsia="en-AU"/>
              </w:rPr>
              <w:t>dryland</w:t>
            </w:r>
            <w:proofErr w:type="spellEnd"/>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14,750</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13,566</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FF00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Production - irrigated</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109</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148</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FF9900"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Water - production ponded pastures</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0</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0</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nil"/>
            </w:tcBorders>
            <w:shd w:val="solid" w:color="00CCFF" w:fill="000000"/>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nil"/>
            </w:tcBorders>
            <w:shd w:val="solid" w:color="FFFFFF" w:fill="000000"/>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Water storage and transport</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1,537</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1,613</w:t>
            </w:r>
          </w:p>
        </w:tc>
      </w:tr>
      <w:tr w:rsidR="008C2CFB" w:rsidRPr="00AB31A4" w:rsidTr="00140BF0">
        <w:trPr>
          <w:trHeight w:val="290"/>
          <w:jc w:val="center"/>
        </w:trPr>
        <w:tc>
          <w:tcPr>
            <w:tcW w:w="1032" w:type="dxa"/>
            <w:tcBorders>
              <w:top w:val="single" w:sz="6" w:space="0" w:color="auto"/>
              <w:left w:val="single" w:sz="6" w:space="0" w:color="auto"/>
              <w:bottom w:val="single" w:sz="6" w:space="0" w:color="auto"/>
              <w:right w:val="single" w:sz="6" w:space="0" w:color="auto"/>
            </w:tcBorders>
          </w:tcPr>
          <w:p w:rsidR="008C2CFB" w:rsidRPr="00AB31A4" w:rsidRDefault="008C2CFB" w:rsidP="008C2CFB">
            <w:pPr>
              <w:autoSpaceDE w:val="0"/>
              <w:autoSpaceDN w:val="0"/>
              <w:adjustRightInd w:val="0"/>
              <w:spacing w:after="0" w:line="240" w:lineRule="auto"/>
              <w:jc w:val="right"/>
              <w:rPr>
                <w:rFonts w:eastAsiaTheme="minorEastAsia"/>
                <w:b/>
                <w:bCs/>
                <w:color w:val="000000"/>
                <w:sz w:val="20"/>
                <w:szCs w:val="20"/>
                <w:lang w:eastAsia="en-AU"/>
              </w:rPr>
            </w:pPr>
          </w:p>
        </w:tc>
        <w:tc>
          <w:tcPr>
            <w:tcW w:w="5206" w:type="dxa"/>
            <w:tcBorders>
              <w:top w:val="single" w:sz="6" w:space="0" w:color="auto"/>
              <w:left w:val="single" w:sz="6" w:space="0" w:color="auto"/>
              <w:bottom w:val="single" w:sz="6" w:space="0" w:color="auto"/>
              <w:right w:val="single" w:sz="6" w:space="0" w:color="auto"/>
            </w:tcBorders>
            <w:shd w:val="solid" w:color="FFFFFF" w:fill="auto"/>
          </w:tcPr>
          <w:p w:rsidR="008C2CFB" w:rsidRPr="00AB31A4" w:rsidRDefault="008C2CFB" w:rsidP="008C2CFB">
            <w:pPr>
              <w:autoSpaceDE w:val="0"/>
              <w:autoSpaceDN w:val="0"/>
              <w:adjustRightInd w:val="0"/>
              <w:spacing w:after="0" w:line="240" w:lineRule="auto"/>
              <w:rPr>
                <w:rFonts w:eastAsiaTheme="minorEastAsia"/>
                <w:color w:val="000000"/>
                <w:sz w:val="20"/>
                <w:szCs w:val="20"/>
                <w:lang w:eastAsia="en-AU"/>
              </w:rPr>
            </w:pPr>
            <w:r w:rsidRPr="00AB31A4">
              <w:rPr>
                <w:rFonts w:eastAsiaTheme="minorEastAsia"/>
                <w:color w:val="000000"/>
                <w:sz w:val="20"/>
                <w:szCs w:val="20"/>
                <w:lang w:eastAsia="en-AU"/>
              </w:rPr>
              <w:t>Not Mapped</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407</w:t>
            </w:r>
          </w:p>
        </w:tc>
        <w:tc>
          <w:tcPr>
            <w:tcW w:w="1032" w:type="dxa"/>
            <w:tcBorders>
              <w:top w:val="single" w:sz="6" w:space="0" w:color="auto"/>
              <w:left w:val="single" w:sz="6" w:space="0" w:color="auto"/>
              <w:bottom w:val="single" w:sz="6" w:space="0" w:color="auto"/>
              <w:right w:val="single" w:sz="6" w:space="0" w:color="auto"/>
            </w:tcBorders>
            <w:shd w:val="solid" w:color="FFFFFF" w:fill="000000"/>
          </w:tcPr>
          <w:p w:rsidR="008C2CFB" w:rsidRPr="00AB31A4" w:rsidRDefault="008C2CFB" w:rsidP="008C2CFB">
            <w:pPr>
              <w:autoSpaceDE w:val="0"/>
              <w:autoSpaceDN w:val="0"/>
              <w:adjustRightInd w:val="0"/>
              <w:spacing w:after="0" w:line="240" w:lineRule="auto"/>
              <w:jc w:val="right"/>
              <w:rPr>
                <w:rFonts w:eastAsiaTheme="minorEastAsia"/>
                <w:color w:val="000000"/>
                <w:sz w:val="20"/>
                <w:szCs w:val="20"/>
                <w:lang w:eastAsia="en-AU"/>
              </w:rPr>
            </w:pPr>
            <w:r w:rsidRPr="00AB31A4">
              <w:rPr>
                <w:rFonts w:eastAsiaTheme="minorEastAsia"/>
                <w:color w:val="000000"/>
                <w:sz w:val="20"/>
                <w:szCs w:val="20"/>
                <w:lang w:eastAsia="en-AU"/>
              </w:rPr>
              <w:t>351</w:t>
            </w:r>
          </w:p>
        </w:tc>
      </w:tr>
    </w:tbl>
    <w:p w:rsidR="00F735E1" w:rsidRPr="003F154D" w:rsidRDefault="008C2CFB" w:rsidP="00E11EDB">
      <w:pPr>
        <w:rPr>
          <w:lang w:val="en-US" w:eastAsia="en-AU" w:bidi="en-US"/>
        </w:rPr>
      </w:pPr>
      <w:r>
        <w:rPr>
          <w:lang w:val="en-US" w:eastAsia="en-AU" w:bidi="en-US"/>
        </w:rPr>
        <w:fldChar w:fldCharType="end"/>
      </w:r>
    </w:p>
    <w:p w:rsidR="008C0878" w:rsidRPr="00A07DEE" w:rsidRDefault="008C0878" w:rsidP="00A07DEE">
      <w:pPr>
        <w:pStyle w:val="Heading3"/>
      </w:pPr>
      <w:bookmarkStart w:id="36" w:name="_Toc342649029"/>
      <w:bookmarkStart w:id="37" w:name="_Toc372190246"/>
      <w:r w:rsidRPr="00A07DEE">
        <w:t>Actual and potential impacts</w:t>
      </w:r>
      <w:bookmarkEnd w:id="36"/>
      <w:bookmarkEnd w:id="37"/>
    </w:p>
    <w:p w:rsidR="008C0878" w:rsidRPr="007F0C87" w:rsidRDefault="008716F5" w:rsidP="007F0C87">
      <w:pPr>
        <w:widowControl w:val="0"/>
        <w:spacing w:after="120"/>
        <w:jc w:val="both"/>
        <w:rPr>
          <w:color w:val="000000" w:themeColor="text1"/>
          <w:lang w:val="en-GB"/>
        </w:rPr>
      </w:pPr>
      <w:r w:rsidRPr="008716F5">
        <w:rPr>
          <w:color w:val="000000" w:themeColor="text1"/>
          <w:lang w:val="en-GB"/>
        </w:rPr>
        <w:t xml:space="preserve">There have been some major landscape scale changes within the </w:t>
      </w:r>
      <w:proofErr w:type="spellStart"/>
      <w:r>
        <w:rPr>
          <w:color w:val="000000" w:themeColor="text1"/>
          <w:lang w:val="en-GB"/>
        </w:rPr>
        <w:t>Mulgrave</w:t>
      </w:r>
      <w:proofErr w:type="spellEnd"/>
      <w:r>
        <w:rPr>
          <w:color w:val="000000" w:themeColor="text1"/>
          <w:lang w:val="en-GB"/>
        </w:rPr>
        <w:t>-Russell</w:t>
      </w:r>
      <w:r w:rsidRPr="008716F5">
        <w:rPr>
          <w:color w:val="000000" w:themeColor="text1"/>
          <w:lang w:val="en-GB"/>
        </w:rPr>
        <w:t xml:space="preserve"> basin which have been shown to impact on the receiving marine environment. Other developments in the basin may be relatively small in area however may contribute significantly to the cumulative impacts on the </w:t>
      </w:r>
      <w:r w:rsidR="00A07DEE">
        <w:rPr>
          <w:color w:val="000000" w:themeColor="text1"/>
          <w:lang w:val="en-GB"/>
        </w:rPr>
        <w:t>World Heritage Area</w:t>
      </w:r>
      <w:r w:rsidRPr="008716F5">
        <w:rPr>
          <w:color w:val="000000" w:themeColor="text1"/>
          <w:lang w:val="en-GB"/>
        </w:rPr>
        <w:t>.</w:t>
      </w:r>
    </w:p>
    <w:p w:rsidR="007F0C87" w:rsidRPr="007F0C87" w:rsidRDefault="000F6F90" w:rsidP="00634F90">
      <w:pPr>
        <w:pStyle w:val="Heading4"/>
      </w:pPr>
      <w:r w:rsidRPr="00405789">
        <w:t>Forestry</w:t>
      </w:r>
    </w:p>
    <w:p w:rsidR="000F6F90" w:rsidRPr="00720C08" w:rsidRDefault="00E94167" w:rsidP="00E11EDB">
      <w:r w:rsidRPr="00720C08">
        <w:t xml:space="preserve">Forestry in the Mulgrave-Russell is limited to an area of production forestry in the </w:t>
      </w:r>
      <w:r w:rsidR="00927B17" w:rsidRPr="00720C08">
        <w:t>Tablelands</w:t>
      </w:r>
      <w:r w:rsidRPr="00720C08">
        <w:t xml:space="preserve"> area.</w:t>
      </w:r>
      <w:r w:rsidR="00295647">
        <w:t xml:space="preserve"> </w:t>
      </w:r>
      <w:r w:rsidR="008E1AE7">
        <w:t>There ha</w:t>
      </w:r>
      <w:r w:rsidR="00F73C55">
        <w:t>ve</w:t>
      </w:r>
      <w:r w:rsidR="008E1AE7">
        <w:t xml:space="preserve"> been </w:t>
      </w:r>
      <w:r w:rsidR="003A20EA">
        <w:t xml:space="preserve">unconfirmed </w:t>
      </w:r>
      <w:r w:rsidR="008E1AE7">
        <w:t>reports of topsoil from this area discolouring downstream</w:t>
      </w:r>
      <w:r w:rsidR="000451BF">
        <w:t xml:space="preserve"> reaches of</w:t>
      </w:r>
      <w:r w:rsidR="008E1AE7">
        <w:t xml:space="preserve"> otherwise pristine river systems.</w:t>
      </w:r>
    </w:p>
    <w:p w:rsidR="00F735E1" w:rsidRDefault="000F6F90" w:rsidP="00634F90">
      <w:pPr>
        <w:pStyle w:val="Heading4"/>
      </w:pPr>
      <w:r w:rsidRPr="00405789">
        <w:t>Grazing natural vegetation</w:t>
      </w:r>
    </w:p>
    <w:p w:rsidR="000F6F90" w:rsidRDefault="00C0712E" w:rsidP="00E11EDB">
      <w:r w:rsidRPr="00720C08">
        <w:t>There has been an increase in grazing in the Mulgrave-Russell basin between 1999 and 2009 data. This has occurred mostly in the upper</w:t>
      </w:r>
      <w:r w:rsidR="000451BF">
        <w:t xml:space="preserve"> catchment on the eastern edge of the Atherton</w:t>
      </w:r>
      <w:r w:rsidRPr="00720C08">
        <w:t xml:space="preserve"> </w:t>
      </w:r>
      <w:r w:rsidR="00171386">
        <w:t>T</w:t>
      </w:r>
      <w:r w:rsidRPr="00720C08">
        <w:t xml:space="preserve">ablelands, where there has been a shift from </w:t>
      </w:r>
      <w:r w:rsidR="00E77632" w:rsidRPr="00720C08">
        <w:t>dairy to grazing</w:t>
      </w:r>
      <w:r w:rsidR="000451BF">
        <w:t>. In the lower catchment</w:t>
      </w:r>
      <w:r w:rsidR="00E77632" w:rsidRPr="00720C08">
        <w:t xml:space="preserve"> </w:t>
      </w:r>
      <w:r w:rsidR="000451BF">
        <w:t xml:space="preserve">there has been a transition to grazing in some areas of </w:t>
      </w:r>
      <w:r w:rsidR="00767296" w:rsidRPr="00720C08">
        <w:t>previously marginal</w:t>
      </w:r>
      <w:r w:rsidR="00E77632" w:rsidRPr="00720C08">
        <w:t xml:space="preserve"> </w:t>
      </w:r>
      <w:r w:rsidR="00F73C55">
        <w:t>sugar</w:t>
      </w:r>
      <w:r w:rsidR="00980F8A">
        <w:t xml:space="preserve"> </w:t>
      </w:r>
      <w:r w:rsidR="00E77632" w:rsidRPr="00720C08">
        <w:t xml:space="preserve">cane </w:t>
      </w:r>
      <w:r w:rsidR="00E94167" w:rsidRPr="00720C08">
        <w:t>land</w:t>
      </w:r>
      <w:r w:rsidR="00A07DEE">
        <w:t>.</w:t>
      </w:r>
    </w:p>
    <w:p w:rsidR="00720C08" w:rsidRDefault="00720C08" w:rsidP="00E11EDB">
      <w:r w:rsidRPr="00720C08">
        <w:t>Grazing on</w:t>
      </w:r>
      <w:r w:rsidR="00F40611">
        <w:t xml:space="preserve"> the</w:t>
      </w:r>
      <w:r w:rsidRPr="00720C08">
        <w:t xml:space="preserve"> eastern edge of the Atherton Tablelands occupies a small area of the upper catchment of the </w:t>
      </w:r>
      <w:r w:rsidR="00171386" w:rsidRPr="00720C08">
        <w:t>Mulgrave</w:t>
      </w:r>
      <w:r w:rsidR="00171386">
        <w:t>-</w:t>
      </w:r>
      <w:r w:rsidRPr="00720C08">
        <w:t>Russell basin. Investigations by Mulgrave Landcare members have id</w:t>
      </w:r>
      <w:r w:rsidR="00F40611">
        <w:t>entified this area, though well-</w:t>
      </w:r>
      <w:r w:rsidRPr="00720C08">
        <w:t>grassed, as a source of red soil loss to the Mulgrave Riv</w:t>
      </w:r>
      <w:r w:rsidR="00F40611">
        <w:t>er during high r</w:t>
      </w:r>
      <w:r w:rsidR="00A07DEE">
        <w:t>ainfall events.</w:t>
      </w:r>
    </w:p>
    <w:p w:rsidR="007F0C87" w:rsidRDefault="00767296" w:rsidP="00E11EDB">
      <w:r w:rsidRPr="00767296">
        <w:lastRenderedPageBreak/>
        <w:t xml:space="preserve">Grazing in the lower </w:t>
      </w:r>
      <w:r w:rsidR="00F53DFD">
        <w:t>basin</w:t>
      </w:r>
      <w:r w:rsidRPr="00767296">
        <w:t xml:space="preserve"> has increased over the last 15 years though still only occupies a relatively small land area when compared to sugar</w:t>
      </w:r>
      <w:r w:rsidR="00980F8A">
        <w:t xml:space="preserve"> </w:t>
      </w:r>
      <w:r w:rsidRPr="00767296">
        <w:t xml:space="preserve">cane production. </w:t>
      </w:r>
      <w:r>
        <w:t>Grazing in this area remains</w:t>
      </w:r>
      <w:r w:rsidR="00927B17">
        <w:t xml:space="preserve"> a source of sediment loss during</w:t>
      </w:r>
      <w:r w:rsidRPr="00767296">
        <w:t xml:space="preserve"> peak rain periods. The high rainfall of the area means grazing lands are generally w</w:t>
      </w:r>
      <w:r w:rsidR="000451BF">
        <w:t>ell grassed throughout the year. S</w:t>
      </w:r>
      <w:r w:rsidRPr="00767296">
        <w:t>tream access points for drinking are the major source of sediment loss</w:t>
      </w:r>
      <w:r w:rsidR="000451BF">
        <w:t xml:space="preserve"> in this area</w:t>
      </w:r>
      <w:r w:rsidRPr="00767296">
        <w:t>.</w:t>
      </w:r>
    </w:p>
    <w:p w:rsidR="00F735E1" w:rsidRDefault="000F6F90" w:rsidP="00634F90">
      <w:pPr>
        <w:pStyle w:val="Heading4"/>
      </w:pPr>
      <w:r w:rsidRPr="00405789">
        <w:t>Intensive animal production</w:t>
      </w:r>
    </w:p>
    <w:p w:rsidR="00927B17" w:rsidRDefault="00E77632" w:rsidP="00E11EDB">
      <w:r w:rsidRPr="00720C08">
        <w:t xml:space="preserve">There has been a shift from intensive animal production (mostly dairy) in the </w:t>
      </w:r>
      <w:r w:rsidR="00F73C55">
        <w:t>T</w:t>
      </w:r>
      <w:r w:rsidRPr="00720C08">
        <w:t>ablelands to grazing.</w:t>
      </w:r>
      <w:r w:rsidR="008E1AE7">
        <w:t xml:space="preserve"> </w:t>
      </w:r>
      <w:r w:rsidR="00082184">
        <w:t xml:space="preserve">There are </w:t>
      </w:r>
      <w:r w:rsidR="00F53DFD">
        <w:t xml:space="preserve">also </w:t>
      </w:r>
      <w:r w:rsidR="00082184">
        <w:t>two small b</w:t>
      </w:r>
      <w:r w:rsidR="00927B17" w:rsidRPr="00F735E1">
        <w:t>arramundi hatcher</w:t>
      </w:r>
      <w:r w:rsidR="00F53DFD">
        <w:t>ies</w:t>
      </w:r>
      <w:r w:rsidR="00927B17" w:rsidRPr="00F735E1">
        <w:t xml:space="preserve"> and grow out aquaculture </w:t>
      </w:r>
      <w:r w:rsidR="007D5446" w:rsidRPr="00F735E1">
        <w:t xml:space="preserve">facilities </w:t>
      </w:r>
      <w:r w:rsidR="00927B17" w:rsidRPr="00F735E1">
        <w:t xml:space="preserve">in the Little Mulgrave River </w:t>
      </w:r>
      <w:r w:rsidR="00F53DFD">
        <w:t>sub-basin</w:t>
      </w:r>
      <w:r w:rsidR="00927B17">
        <w:t xml:space="preserve">. </w:t>
      </w:r>
      <w:r w:rsidR="00F53DFD">
        <w:t>These developments are unlikely to have any significant impact on the World Heritage Area</w:t>
      </w:r>
      <w:r w:rsidR="00A07DEE">
        <w:t>.</w:t>
      </w:r>
    </w:p>
    <w:p w:rsidR="00F735E1" w:rsidRDefault="000F6F90" w:rsidP="00634F90">
      <w:pPr>
        <w:pStyle w:val="Heading4"/>
      </w:pPr>
      <w:r w:rsidRPr="00405789">
        <w:t>Intensive commercial</w:t>
      </w:r>
    </w:p>
    <w:p w:rsidR="00501DDF" w:rsidRDefault="0015058F" w:rsidP="00E11EDB">
      <w:pPr>
        <w:rPr>
          <w:rFonts w:eastAsia="Times New Roman"/>
          <w:i/>
        </w:rPr>
      </w:pPr>
      <w:r w:rsidRPr="00720C08">
        <w:t>The city of Cairns and its associated urban and industrial areas occupies the Trinity Inlets western catchments</w:t>
      </w:r>
      <w:r>
        <w:t>.</w:t>
      </w:r>
      <w:r w:rsidRPr="00720C08">
        <w:t xml:space="preserve"> A large landfill site (now closed), ship building and slipway industries, </w:t>
      </w:r>
      <w:r w:rsidR="00927B17" w:rsidRPr="00720C08">
        <w:t>bulk</w:t>
      </w:r>
      <w:r w:rsidRPr="00720C08">
        <w:t xml:space="preserve"> sugar</w:t>
      </w:r>
      <w:r w:rsidR="00980F8A">
        <w:t xml:space="preserve"> </w:t>
      </w:r>
      <w:r w:rsidR="00F73C55">
        <w:t>cane</w:t>
      </w:r>
      <w:r w:rsidRPr="00720C08">
        <w:t xml:space="preserve"> storage and loading facility</w:t>
      </w:r>
      <w:r w:rsidR="00F73C55">
        <w:t>,</w:t>
      </w:r>
      <w:r w:rsidRPr="00720C08">
        <w:t xml:space="preserve"> and facilities to accommodate</w:t>
      </w:r>
      <w:r w:rsidR="0051555F">
        <w:t xml:space="preserve"> and service</w:t>
      </w:r>
      <w:r w:rsidRPr="00720C08">
        <w:t xml:space="preserve"> the commercial fishing fleet occupy reclaimed lands adjacent to the Trinity Inlet in the Cairns city suburb of </w:t>
      </w:r>
      <w:proofErr w:type="spellStart"/>
      <w:r w:rsidRPr="00720C08">
        <w:t>Portsmith</w:t>
      </w:r>
      <w:proofErr w:type="spellEnd"/>
      <w:r w:rsidRPr="00720C08">
        <w:t xml:space="preserve">. These lands were once mangrove and salt marsh habitats that have been built up with dredge spoil during the development of the </w:t>
      </w:r>
      <w:r w:rsidR="00171386">
        <w:t>p</w:t>
      </w:r>
      <w:r w:rsidRPr="00720C08">
        <w:t xml:space="preserve">ort in the 1950s and </w:t>
      </w:r>
      <w:r w:rsidR="00082184">
        <w:t>19</w:t>
      </w:r>
      <w:r w:rsidRPr="00720C08">
        <w:t>60s.</w:t>
      </w:r>
      <w:r w:rsidR="00DF3EC8">
        <w:fldChar w:fldCharType="begin"/>
      </w:r>
      <w:r w:rsidR="00FD1E61">
        <w:instrText>ADDIN RW.CITE{{20244 QueenslandGovernmentDepartmentofNationalParks,Recreation,SportsandRacing 2011}}</w:instrText>
      </w:r>
      <w:r w:rsidR="00DF3EC8">
        <w:fldChar w:fldCharType="separate"/>
      </w:r>
      <w:r w:rsidR="00957467" w:rsidRPr="00957467">
        <w:rPr>
          <w:rFonts w:eastAsia="Times New Roman"/>
          <w:vertAlign w:val="superscript"/>
        </w:rPr>
        <w:t>44</w:t>
      </w:r>
      <w:r w:rsidR="00DF3EC8">
        <w:fldChar w:fldCharType="end"/>
      </w:r>
    </w:p>
    <w:p w:rsidR="00A716C5" w:rsidRDefault="000F6F90" w:rsidP="00634F90">
      <w:pPr>
        <w:pStyle w:val="Heading4"/>
      </w:pPr>
      <w:r w:rsidRPr="00405789">
        <w:t>Intensive mining</w:t>
      </w:r>
    </w:p>
    <w:p w:rsidR="000F6F90" w:rsidRDefault="002A0BEA" w:rsidP="00E11EDB">
      <w:r w:rsidRPr="00720C08">
        <w:t>Mining of quarry material occurs south of M</w:t>
      </w:r>
      <w:r w:rsidR="00171386">
        <w:t>oun</w:t>
      </w:r>
      <w:r w:rsidRPr="00720C08">
        <w:t>t Peter.</w:t>
      </w:r>
    </w:p>
    <w:p w:rsidR="00F735E1" w:rsidRPr="008B52AA" w:rsidRDefault="000F6F90" w:rsidP="00634F90">
      <w:pPr>
        <w:pStyle w:val="Heading4"/>
      </w:pPr>
      <w:r w:rsidRPr="00405789">
        <w:t>Intensive urban residential</w:t>
      </w:r>
    </w:p>
    <w:p w:rsidR="000F6F90" w:rsidRDefault="00F03E51" w:rsidP="00E11EDB">
      <w:r w:rsidRPr="00720C08">
        <w:t>The urban footprint of</w:t>
      </w:r>
      <w:r w:rsidR="00E94167" w:rsidRPr="00720C08">
        <w:t xml:space="preserve"> Cairns, bounded by the ocean to the east and the Wet Tropics World Heritage Area to the west</w:t>
      </w:r>
      <w:r w:rsidRPr="00720C08">
        <w:t xml:space="preserve"> has led to an increase of urban areas southwards. This is expected to continue with the progress of the proposed M</w:t>
      </w:r>
      <w:r w:rsidR="00171386">
        <w:t>oun</w:t>
      </w:r>
      <w:r w:rsidRPr="00720C08">
        <w:t xml:space="preserve">t Peter urban development. This will result in a decline of </w:t>
      </w:r>
      <w:r w:rsidR="00F73C55">
        <w:t>sugar</w:t>
      </w:r>
      <w:r w:rsidR="00980F8A">
        <w:t xml:space="preserve"> </w:t>
      </w:r>
      <w:r w:rsidRPr="00720C08">
        <w:t xml:space="preserve">cane land in this area and a corresponding change in ecological </w:t>
      </w:r>
      <w:r w:rsidR="00A07DEE">
        <w:t>functions</w:t>
      </w:r>
      <w:r w:rsidRPr="00720C08">
        <w:t xml:space="preserve"> provided by these modified systems.</w:t>
      </w:r>
      <w:r w:rsidR="008C7278">
        <w:t xml:space="preserve"> Run-</w:t>
      </w:r>
      <w:r w:rsidR="00C10654">
        <w:t xml:space="preserve">off from urban areas will continue to impact on water quality entering the </w:t>
      </w:r>
      <w:r w:rsidR="003A20EA">
        <w:t xml:space="preserve">World Heritage </w:t>
      </w:r>
      <w:r w:rsidR="00ED78E4">
        <w:t>Area</w:t>
      </w:r>
      <w:r w:rsidR="00C10654">
        <w:t xml:space="preserve"> as retention time </w:t>
      </w:r>
      <w:r w:rsidR="008B14F4">
        <w:t>run-off</w:t>
      </w:r>
      <w:r w:rsidR="00C10654">
        <w:t xml:space="preserve"> waters within urban catchments are reduced by deepening and modifying existing waterways </w:t>
      </w:r>
      <w:r w:rsidR="00BF6C05">
        <w:t xml:space="preserve">to support </w:t>
      </w:r>
      <w:r w:rsidR="00C10654">
        <w:t>engineered drainage.</w:t>
      </w:r>
    </w:p>
    <w:p w:rsidR="00AC763D" w:rsidRPr="006A19BD" w:rsidRDefault="00FE5ADA" w:rsidP="003A20EA">
      <w:pPr>
        <w:rPr>
          <w:lang w:val="en-US" w:bidi="en-US"/>
        </w:rPr>
      </w:pPr>
      <w:r>
        <w:t xml:space="preserve">Water supply needs have been identified as an issue with the expansion of the urban footprint. Water supplies are currently supplemented by a dam on </w:t>
      </w:r>
      <w:proofErr w:type="spellStart"/>
      <w:r>
        <w:t>Behana</w:t>
      </w:r>
      <w:proofErr w:type="spellEnd"/>
      <w:r>
        <w:t xml:space="preserve"> Creek. A proposal has been put forward to extract groundwater from the aquifer that supplements flows in </w:t>
      </w:r>
      <w:proofErr w:type="spellStart"/>
      <w:r>
        <w:t>Behana</w:t>
      </w:r>
      <w:proofErr w:type="spellEnd"/>
      <w:r>
        <w:t xml:space="preserve"> Creek. This will likely draw down the </w:t>
      </w:r>
      <w:proofErr w:type="spellStart"/>
      <w:r>
        <w:t>watertable</w:t>
      </w:r>
      <w:proofErr w:type="spellEnd"/>
      <w:r>
        <w:t xml:space="preserve"> during the dry season and threaten fish passage in this system. A better option would be to remove water from aquifers in the Russell River basin, which receives substantially more rainfall </w:t>
      </w:r>
      <w:r w:rsidR="00DD2B89">
        <w:t>than the Mulgrave River system.</w:t>
      </w:r>
    </w:p>
    <w:p w:rsidR="00F53DFD" w:rsidRPr="00F735E1" w:rsidRDefault="00F53DFD" w:rsidP="00F53DFD">
      <w:r w:rsidRPr="00F735E1">
        <w:t>The Cairns Regional Council whose local government area covers most of the Mulgrave</w:t>
      </w:r>
      <w:r>
        <w:t>-</w:t>
      </w:r>
      <w:r w:rsidRPr="00F735E1">
        <w:t xml:space="preserve">Russell </w:t>
      </w:r>
      <w:r>
        <w:t>b</w:t>
      </w:r>
      <w:r w:rsidRPr="00F735E1">
        <w:t xml:space="preserve">asin has adopted a number of sustainability initiatives and strategies linked to </w:t>
      </w:r>
      <w:r>
        <w:t>r</w:t>
      </w:r>
      <w:r w:rsidRPr="00F735E1">
        <w:t xml:space="preserve">egional </w:t>
      </w:r>
      <w:r>
        <w:t>s</w:t>
      </w:r>
      <w:r w:rsidRPr="00F735E1">
        <w:t xml:space="preserve">ustainability, </w:t>
      </w:r>
      <w:r>
        <w:t>c</w:t>
      </w:r>
      <w:r w:rsidRPr="00F735E1">
        <w:t xml:space="preserve">limate </w:t>
      </w:r>
      <w:r>
        <w:t>c</w:t>
      </w:r>
      <w:r w:rsidRPr="00F735E1">
        <w:t>hange, Natural Resource Management</w:t>
      </w:r>
      <w:r>
        <w:t>,</w:t>
      </w:r>
      <w:r w:rsidRPr="00F735E1">
        <w:t xml:space="preserve"> and </w:t>
      </w:r>
      <w:r>
        <w:t>b</w:t>
      </w:r>
      <w:r w:rsidRPr="00F735E1">
        <w:t xml:space="preserve">iodiversity protection </w:t>
      </w:r>
      <w:r w:rsidR="00171386">
        <w:t xml:space="preserve">(refer to: </w:t>
      </w:r>
      <w:hyperlink r:id="rId50" w:history="1">
        <w:r w:rsidRPr="00F735E1">
          <w:rPr>
            <w:rStyle w:val="Hyperlink"/>
          </w:rPr>
          <w:t>http://www.cairns.qld.gov.au/environment</w:t>
        </w:r>
      </w:hyperlink>
      <w:r w:rsidR="00171386">
        <w:rPr>
          <w:rStyle w:val="Hyperlink"/>
        </w:rPr>
        <w:t>)</w:t>
      </w:r>
      <w:r w:rsidRPr="00F735E1">
        <w:t>.</w:t>
      </w:r>
    </w:p>
    <w:p w:rsidR="00F735E1" w:rsidRDefault="000F6F90" w:rsidP="00634F90">
      <w:pPr>
        <w:pStyle w:val="Heading4"/>
      </w:pPr>
      <w:r w:rsidRPr="00405789">
        <w:lastRenderedPageBreak/>
        <w:t xml:space="preserve">Production – </w:t>
      </w:r>
      <w:proofErr w:type="spellStart"/>
      <w:r w:rsidRPr="00405789">
        <w:t>dryland</w:t>
      </w:r>
      <w:proofErr w:type="spellEnd"/>
    </w:p>
    <w:p w:rsidR="000F6F90" w:rsidRPr="00720C08" w:rsidRDefault="00E77632" w:rsidP="00E11EDB">
      <w:r w:rsidRPr="00720C08">
        <w:t xml:space="preserve">There has been a slight decrease in </w:t>
      </w:r>
      <w:proofErr w:type="spellStart"/>
      <w:r w:rsidRPr="00720C08">
        <w:t>dryland</w:t>
      </w:r>
      <w:proofErr w:type="spellEnd"/>
      <w:r w:rsidRPr="00720C08">
        <w:t xml:space="preserve"> production in the Mulgrave-Russell basin</w:t>
      </w:r>
      <w:r w:rsidR="00EC5039">
        <w:t xml:space="preserve"> with a corresponding increase in irrigated banana production</w:t>
      </w:r>
      <w:r w:rsidRPr="00720C08">
        <w:t>.</w:t>
      </w:r>
    </w:p>
    <w:p w:rsidR="00295647" w:rsidRDefault="00720C08" w:rsidP="00E11EDB">
      <w:r w:rsidRPr="00720C08">
        <w:t xml:space="preserve">The widespread adoption of best management practices by </w:t>
      </w:r>
      <w:r w:rsidR="00F73C55">
        <w:t>s</w:t>
      </w:r>
      <w:r w:rsidR="00791098">
        <w:t>ugar</w:t>
      </w:r>
      <w:r w:rsidR="00980F8A">
        <w:t xml:space="preserve"> </w:t>
      </w:r>
      <w:r w:rsidR="00791098">
        <w:t>cane</w:t>
      </w:r>
      <w:r w:rsidRPr="00720C08">
        <w:t xml:space="preserve"> producers in the Mulgrave</w:t>
      </w:r>
      <w:r w:rsidR="002D68A1">
        <w:t>-Russell</w:t>
      </w:r>
      <w:r w:rsidRPr="00720C08">
        <w:t xml:space="preserve"> basin sees the practice of "trash blanketing" employed throughout the </w:t>
      </w:r>
      <w:r w:rsidR="00F73C55">
        <w:t>s</w:t>
      </w:r>
      <w:r w:rsidR="00791098">
        <w:t>ugar</w:t>
      </w:r>
      <w:r w:rsidR="00980F8A">
        <w:t xml:space="preserve"> </w:t>
      </w:r>
      <w:r w:rsidR="00791098">
        <w:t>cane</w:t>
      </w:r>
      <w:r w:rsidRPr="00720C08">
        <w:t xml:space="preserve"> lands of the area. Trash </w:t>
      </w:r>
      <w:r w:rsidR="00171386">
        <w:t>b</w:t>
      </w:r>
      <w:r w:rsidRPr="00720C08">
        <w:t xml:space="preserve">lanketing is the process by which the discarded plant material generated during the mechanical harvesting of the </w:t>
      </w:r>
      <w:r w:rsidR="00791098">
        <w:t>sugar</w:t>
      </w:r>
      <w:r w:rsidR="00980F8A">
        <w:t xml:space="preserve"> </w:t>
      </w:r>
      <w:r w:rsidR="00791098">
        <w:t>cane</w:t>
      </w:r>
      <w:r w:rsidRPr="00720C08">
        <w:t xml:space="preserve"> is left on the paddock to form a thick blanket. The harvesting process leaves the </w:t>
      </w:r>
      <w:r w:rsidR="00F73C55">
        <w:t>sugar</w:t>
      </w:r>
      <w:r w:rsidR="00980F8A">
        <w:t xml:space="preserve"> </w:t>
      </w:r>
      <w:r w:rsidRPr="00720C08">
        <w:t>cane plants' root stock (stool) in the ground from which the next crop shoots (</w:t>
      </w:r>
      <w:proofErr w:type="spellStart"/>
      <w:r w:rsidRPr="00720C08">
        <w:t>rattoon</w:t>
      </w:r>
      <w:proofErr w:type="spellEnd"/>
      <w:r w:rsidRPr="00720C08">
        <w:t xml:space="preserve">) through the trash blanket. The trash blanket has a significant impact in reducing top soil loss from </w:t>
      </w:r>
      <w:r w:rsidR="00F73C55">
        <w:t>sugar</w:t>
      </w:r>
      <w:r w:rsidR="00980F8A">
        <w:t xml:space="preserve"> </w:t>
      </w:r>
      <w:r w:rsidRPr="00720C08">
        <w:t>cane land</w:t>
      </w:r>
      <w:r w:rsidR="00DD2B89">
        <w:t>s during rain and flood events.</w:t>
      </w:r>
    </w:p>
    <w:p w:rsidR="00AB0991" w:rsidRPr="00202316" w:rsidRDefault="00720C08" w:rsidP="00E11EDB">
      <w:r w:rsidRPr="00202316">
        <w:t xml:space="preserve">The crop cycle for </w:t>
      </w:r>
      <w:r w:rsidR="00791098">
        <w:t>sugar</w:t>
      </w:r>
      <w:r w:rsidR="00980F8A">
        <w:t xml:space="preserve"> </w:t>
      </w:r>
      <w:r w:rsidR="00791098">
        <w:t>cane</w:t>
      </w:r>
      <w:r w:rsidRPr="00202316">
        <w:t xml:space="preserve"> lasts between </w:t>
      </w:r>
      <w:r w:rsidR="00F73C55">
        <w:t>four</w:t>
      </w:r>
      <w:r w:rsidRPr="00202316">
        <w:t xml:space="preserve"> and </w:t>
      </w:r>
      <w:r w:rsidR="00F73C55">
        <w:t>seven</w:t>
      </w:r>
      <w:r w:rsidRPr="00202316">
        <w:t xml:space="preserve"> years from planting to replanting. To replant the crop the old stool is ploughed out and a new </w:t>
      </w:r>
      <w:r w:rsidR="00F73C55">
        <w:t>sugar</w:t>
      </w:r>
      <w:r w:rsidR="00980F8A">
        <w:t xml:space="preserve"> </w:t>
      </w:r>
      <w:r w:rsidRPr="00202316">
        <w:t xml:space="preserve">cane plant (plant stem segment called a billet) is planted. During this phase of the crop cycle the trash blanket is incorporated into the soil during the plough out process. The soil </w:t>
      </w:r>
      <w:r w:rsidR="00FC2A3C" w:rsidRPr="00202316">
        <w:t>lo</w:t>
      </w:r>
      <w:r w:rsidR="00FC2A3C">
        <w:t>s</w:t>
      </w:r>
      <w:r w:rsidR="00FC2A3C" w:rsidRPr="00202316">
        <w:t>es</w:t>
      </w:r>
      <w:r w:rsidRPr="00202316">
        <w:t xml:space="preserve"> the protection of the trash blanket at this stage of the crop cycle and is susceptible to losses during rain and flood events. Industry representatives suggest that approximately 15</w:t>
      </w:r>
      <w:r w:rsidR="00082184">
        <w:t xml:space="preserve"> per cent</w:t>
      </w:r>
      <w:r w:rsidRPr="00202316">
        <w:t xml:space="preserve"> of the </w:t>
      </w:r>
      <w:r w:rsidR="00791098">
        <w:t>sugar</w:t>
      </w:r>
      <w:r w:rsidR="00980F8A">
        <w:t xml:space="preserve"> </w:t>
      </w:r>
      <w:r w:rsidR="00791098">
        <w:t>cane</w:t>
      </w:r>
      <w:r w:rsidRPr="00202316">
        <w:t xml:space="preserve"> lands are</w:t>
      </w:r>
      <w:r w:rsidR="00DD2B89">
        <w:t xml:space="preserve"> in this state in any one year.</w:t>
      </w:r>
    </w:p>
    <w:p w:rsidR="00D33834" w:rsidRDefault="00AB0991" w:rsidP="00D33834">
      <w:r w:rsidRPr="00202316">
        <w:t xml:space="preserve">Best Management Practices </w:t>
      </w:r>
      <w:r w:rsidR="00277529">
        <w:t>(</w:t>
      </w:r>
      <w:r w:rsidR="00634409">
        <w:t>F</w:t>
      </w:r>
      <w:r w:rsidR="00277529">
        <w:t xml:space="preserve">igure 3.3.1) </w:t>
      </w:r>
      <w:r w:rsidRPr="00202316">
        <w:t>such as subsurface fertili</w:t>
      </w:r>
      <w:r w:rsidR="00171386">
        <w:t>s</w:t>
      </w:r>
      <w:r w:rsidRPr="00202316">
        <w:t xml:space="preserve">er placement and herbicide application methods </w:t>
      </w:r>
      <w:r w:rsidR="00EE125A">
        <w:t xml:space="preserve">that </w:t>
      </w:r>
      <w:r w:rsidRPr="00202316">
        <w:t>significantly reduc</w:t>
      </w:r>
      <w:r w:rsidR="00DD2B89">
        <w:t>e</w:t>
      </w:r>
      <w:r w:rsidRPr="00202316">
        <w:t xml:space="preserve"> the volumes of herbicides applied (50</w:t>
      </w:r>
      <w:r w:rsidR="00082184">
        <w:t xml:space="preserve"> per cent</w:t>
      </w:r>
      <w:r w:rsidRPr="00202316">
        <w:t xml:space="preserve"> reductions)</w:t>
      </w:r>
      <w:r w:rsidR="00202316" w:rsidRPr="00202316">
        <w:t xml:space="preserve"> </w:t>
      </w:r>
      <w:r w:rsidRPr="00202316">
        <w:t xml:space="preserve">have been widely adopted by </w:t>
      </w:r>
      <w:r w:rsidR="00FC2A3C">
        <w:t>s</w:t>
      </w:r>
      <w:r w:rsidR="00791098">
        <w:t>ugar</w:t>
      </w:r>
      <w:r w:rsidR="00980F8A">
        <w:t xml:space="preserve"> </w:t>
      </w:r>
      <w:r w:rsidR="00791098">
        <w:t>cane</w:t>
      </w:r>
      <w:r w:rsidRPr="00202316">
        <w:t xml:space="preserve"> farmers during the Caring for our Country Reef Rescue program</w:t>
      </w:r>
      <w:r w:rsidR="00AD48FC">
        <w:t>.</w:t>
      </w:r>
      <w:r w:rsidR="00AD48FC">
        <w:fldChar w:fldCharType="begin"/>
      </w:r>
      <w:r w:rsidR="00AD48FC">
        <w:instrText>ADDIN RW.CITE{{21114 DAFF&amp;DSEWPC 2012}}</w:instrText>
      </w:r>
      <w:r w:rsidR="00AD48FC">
        <w:fldChar w:fldCharType="separate"/>
      </w:r>
      <w:r w:rsidR="00957467" w:rsidRPr="00957467">
        <w:rPr>
          <w:rFonts w:eastAsia="Times New Roman"/>
          <w:vertAlign w:val="superscript"/>
        </w:rPr>
        <w:t>45</w:t>
      </w:r>
      <w:r w:rsidR="00AD48FC">
        <w:fldChar w:fldCharType="end"/>
      </w:r>
      <w:r w:rsidR="00D33834" w:rsidRPr="00202316">
        <w:t xml:space="preserve"> </w:t>
      </w:r>
      <w:r w:rsidR="00BF6C05">
        <w:t>Terrain N</w:t>
      </w:r>
      <w:r w:rsidR="00B00B19">
        <w:t>atural Resource Management</w:t>
      </w:r>
      <w:r w:rsidR="00BF6C05">
        <w:t xml:space="preserve"> staff responsible for the delivery of the Reef Rescue program note that 9</w:t>
      </w:r>
      <w:r w:rsidR="00B00B19">
        <w:t>6 per cent</w:t>
      </w:r>
      <w:r w:rsidR="00BF6C05">
        <w:t xml:space="preserve"> of </w:t>
      </w:r>
      <w:r w:rsidR="00171386">
        <w:t>s</w:t>
      </w:r>
      <w:r w:rsidR="00BF6C05">
        <w:t>ugar</w:t>
      </w:r>
      <w:r w:rsidR="00980F8A">
        <w:t xml:space="preserve"> </w:t>
      </w:r>
      <w:r w:rsidR="00BF6C05">
        <w:t xml:space="preserve">cane agriculture lands in the </w:t>
      </w:r>
      <w:r w:rsidR="00B00B19">
        <w:t>Mulgrave sub-basin and 88 per cent in the Russell sub-basin are</w:t>
      </w:r>
      <w:r w:rsidR="00BF6C05">
        <w:t xml:space="preserve"> now receiving su</w:t>
      </w:r>
      <w:r w:rsidR="00B00B19">
        <w:t>bsurface fertili</w:t>
      </w:r>
      <w:r w:rsidR="00171386">
        <w:t>s</w:t>
      </w:r>
      <w:r w:rsidR="00B00B19">
        <w:t>er application</w:t>
      </w:r>
      <w:r w:rsidR="00BF6C05">
        <w:t>.</w:t>
      </w:r>
      <w:r w:rsidR="00B00B19">
        <w:fldChar w:fldCharType="begin"/>
      </w:r>
      <w:r w:rsidR="00B00B19">
        <w:instrText>ADDIN RW.CITE{{21333 Sing,N. 2013}}</w:instrText>
      </w:r>
      <w:r w:rsidR="00B00B19">
        <w:fldChar w:fldCharType="separate"/>
      </w:r>
      <w:r w:rsidR="00957467" w:rsidRPr="00957467">
        <w:rPr>
          <w:rFonts w:eastAsia="Times New Roman"/>
          <w:vertAlign w:val="superscript"/>
        </w:rPr>
        <w:t>46</w:t>
      </w:r>
      <w:r w:rsidR="00B00B19">
        <w:fldChar w:fldCharType="end"/>
      </w:r>
      <w:r w:rsidR="00BF6C05">
        <w:t xml:space="preserve"> </w:t>
      </w:r>
      <w:r w:rsidR="00D33834" w:rsidRPr="00202316">
        <w:t>These</w:t>
      </w:r>
      <w:r w:rsidR="00BF6C05">
        <w:t xml:space="preserve"> best management farming</w:t>
      </w:r>
      <w:r w:rsidR="00D33834" w:rsidRPr="00202316">
        <w:t xml:space="preserve"> </w:t>
      </w:r>
      <w:r w:rsidR="00202316" w:rsidRPr="00202316">
        <w:t>practice</w:t>
      </w:r>
      <w:r w:rsidR="00D33834" w:rsidRPr="00202316">
        <w:t>s</w:t>
      </w:r>
      <w:r w:rsidR="00202316" w:rsidRPr="00202316">
        <w:t>,</w:t>
      </w:r>
      <w:r w:rsidR="00D33834" w:rsidRPr="00202316">
        <w:t xml:space="preserve"> coupled with the </w:t>
      </w:r>
      <w:r w:rsidR="00202316" w:rsidRPr="00202316">
        <w:t>t</w:t>
      </w:r>
      <w:r w:rsidR="00D33834" w:rsidRPr="00202316">
        <w:t xml:space="preserve">rash </w:t>
      </w:r>
      <w:r w:rsidR="00202316" w:rsidRPr="00202316">
        <w:t>b</w:t>
      </w:r>
      <w:r w:rsidR="00D33834" w:rsidRPr="00202316">
        <w:t>lanketing</w:t>
      </w:r>
      <w:r w:rsidR="00DD2B89">
        <w:t>,</w:t>
      </w:r>
      <w:r w:rsidR="00D33834" w:rsidRPr="00202316">
        <w:t xml:space="preserve"> are having positive effects on reducing sediment, nutrient</w:t>
      </w:r>
      <w:r w:rsidR="00FC2A3C">
        <w:t>,</w:t>
      </w:r>
      <w:r w:rsidR="00D33834" w:rsidRPr="00202316">
        <w:t xml:space="preserve"> and chemical losses from the </w:t>
      </w:r>
      <w:r w:rsidR="00202316" w:rsidRPr="00202316">
        <w:t>floodplain</w:t>
      </w:r>
      <w:r w:rsidR="00D33834" w:rsidRPr="00202316">
        <w:t xml:space="preserve"> of the Mulgrave</w:t>
      </w:r>
      <w:r w:rsidR="002D68A1">
        <w:t>-Russell</w:t>
      </w:r>
      <w:r w:rsidR="00D33834" w:rsidRPr="00202316">
        <w:t xml:space="preserve"> basin.</w:t>
      </w:r>
      <w:r w:rsidR="00B00B19">
        <w:fldChar w:fldCharType="begin"/>
      </w:r>
      <w:r w:rsidR="00B00B19">
        <w:instrText>ADDIN RW.CITE{{21325 TheStateofQueensland(DepartmentofthePremierandCabinet)2006-2013QueenslandGovernment 2013}}</w:instrText>
      </w:r>
      <w:r w:rsidR="00B00B19">
        <w:fldChar w:fldCharType="separate"/>
      </w:r>
      <w:r w:rsidR="00957467" w:rsidRPr="00957467">
        <w:rPr>
          <w:rFonts w:eastAsia="Times New Roman"/>
          <w:vertAlign w:val="superscript"/>
        </w:rPr>
        <w:t>16</w:t>
      </w:r>
      <w:r w:rsidR="00B00B19">
        <w:fldChar w:fldCharType="end"/>
      </w:r>
    </w:p>
    <w:p w:rsidR="00720C08" w:rsidRPr="00720C08" w:rsidRDefault="00720C08" w:rsidP="00E11EDB"/>
    <w:p w:rsidR="00F43DF3" w:rsidRDefault="00F43DF3" w:rsidP="00F43DF3">
      <w:pPr>
        <w:keepNext/>
      </w:pPr>
      <w:r>
        <w:rPr>
          <w:noProof/>
          <w:lang w:eastAsia="en-AU"/>
        </w:rPr>
        <w:lastRenderedPageBreak/>
        <w:drawing>
          <wp:inline distT="0" distB="0" distL="0" distR="0" wp14:anchorId="6E8DED43" wp14:editId="55D414C8">
            <wp:extent cx="5947465" cy="4048125"/>
            <wp:effectExtent l="0" t="0" r="0" b="0"/>
            <wp:docPr id="52" name="Picture 52" descr="Figure 5 is a series of 4 photographs showing the wide spread adoption of best management practices by Sugarcane producers in the Mulgrave-Russell basin.  The first three photographs shows the practice of 'trash blanketing'.  The trash blanket is created when the green cane is harvested.  The trash is left in the paddock to cover the soils with the new sugarcane crop shooting through the trash blanket.  The trash blanket has a significant impact in reducing top soil loss from cane lands during rain and flood events.  The final photograph shows best management practices such as subsurface fertilizer placement which have been widely adopted by sugarcane farmers during the Caring for our Country Reef Rescue program." title="Photographs of best management practices by sugarcane produc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51" cstate="screen">
                      <a:extLst>
                        <a:ext uri="{28A0092B-C50C-407E-A947-70E740481C1C}">
                          <a14:useLocalDpi xmlns:a14="http://schemas.microsoft.com/office/drawing/2010/main"/>
                        </a:ext>
                      </a:extLst>
                    </a:blip>
                    <a:srcRect/>
                    <a:stretch>
                      <a:fillRect/>
                    </a:stretch>
                  </pic:blipFill>
                  <pic:spPr bwMode="auto">
                    <a:xfrm>
                      <a:off x="0" y="0"/>
                      <a:ext cx="5958674" cy="4055754"/>
                    </a:xfrm>
                    <a:prstGeom prst="rect">
                      <a:avLst/>
                    </a:prstGeom>
                    <a:noFill/>
                  </pic:spPr>
                </pic:pic>
              </a:graphicData>
            </a:graphic>
          </wp:inline>
        </w:drawing>
      </w:r>
    </w:p>
    <w:p w:rsidR="00F43DF3" w:rsidRPr="00C77345" w:rsidRDefault="00F43DF3" w:rsidP="00F43DF3">
      <w:pPr>
        <w:pStyle w:val="Caption"/>
      </w:pPr>
      <w:r w:rsidRPr="00C77345">
        <w:t>Figure</w:t>
      </w:r>
      <w:r w:rsidR="00277529" w:rsidRPr="00C77345">
        <w:t xml:space="preserve"> 3.3.1</w:t>
      </w:r>
      <w:r w:rsidR="00171386" w:rsidRPr="00C77345">
        <w:t>:</w:t>
      </w:r>
      <w:r w:rsidRPr="00C77345">
        <w:t xml:space="preserve"> Top</w:t>
      </w:r>
      <w:r w:rsidR="00171386" w:rsidRPr="00C77345">
        <w:t xml:space="preserve"> –</w:t>
      </w:r>
      <w:r w:rsidRPr="00C77345">
        <w:t xml:space="preserve"> The wide spread adoption of best management practices by </w:t>
      </w:r>
      <w:r w:rsidR="00171386" w:rsidRPr="00C77345">
        <w:t>s</w:t>
      </w:r>
      <w:r w:rsidR="00791098" w:rsidRPr="00C77345">
        <w:t>ugar</w:t>
      </w:r>
      <w:r w:rsidR="00980F8A" w:rsidRPr="00C77345">
        <w:t xml:space="preserve"> </w:t>
      </w:r>
      <w:r w:rsidR="00791098" w:rsidRPr="00C77345">
        <w:t>cane</w:t>
      </w:r>
      <w:r w:rsidRPr="00C77345">
        <w:t xml:space="preserve"> producers in the </w:t>
      </w:r>
      <w:proofErr w:type="spellStart"/>
      <w:r w:rsidR="00F53DFD" w:rsidRPr="00C77345">
        <w:t>Mulgrave</w:t>
      </w:r>
      <w:proofErr w:type="spellEnd"/>
      <w:r w:rsidR="00F53DFD" w:rsidRPr="00C77345">
        <w:t>-Russell</w:t>
      </w:r>
      <w:r w:rsidRPr="00C77345">
        <w:t xml:space="preserve"> basin sees the practice of "trash blanketing" employed throughout the </w:t>
      </w:r>
      <w:r w:rsidR="00171386" w:rsidRPr="00C77345">
        <w:t>s</w:t>
      </w:r>
      <w:r w:rsidR="00791098" w:rsidRPr="00C77345">
        <w:t>ugar</w:t>
      </w:r>
      <w:r w:rsidR="00980F8A" w:rsidRPr="00C77345">
        <w:t xml:space="preserve"> </w:t>
      </w:r>
      <w:r w:rsidR="00791098" w:rsidRPr="00C77345">
        <w:t>cane</w:t>
      </w:r>
      <w:r w:rsidRPr="00C77345">
        <w:t xml:space="preserve"> lands of the area. The trash blanket is created when the green cane is harvested. The trash is left in the paddock to cover the soils with the new </w:t>
      </w:r>
      <w:r w:rsidR="00171386" w:rsidRPr="00C77345">
        <w:t>s</w:t>
      </w:r>
      <w:r w:rsidR="00791098" w:rsidRPr="00C77345">
        <w:t>ugar</w:t>
      </w:r>
      <w:r w:rsidR="00980F8A" w:rsidRPr="00C77345">
        <w:t xml:space="preserve"> </w:t>
      </w:r>
      <w:r w:rsidR="00791098" w:rsidRPr="00C77345">
        <w:t>cane</w:t>
      </w:r>
      <w:r w:rsidRPr="00C77345">
        <w:t xml:space="preserve"> crop shooting through the trash blanket. The trash blanket has a significant impact in reducing top soil loss from cane lands during rain and flood events and thus has a significant positive effect on improving water quality. Bottom</w:t>
      </w:r>
      <w:r w:rsidR="00171386" w:rsidRPr="00C77345">
        <w:t xml:space="preserve"> –</w:t>
      </w:r>
      <w:r w:rsidRPr="00C77345">
        <w:t xml:space="preserve"> Best Management Practices such as subsurface </w:t>
      </w:r>
      <w:proofErr w:type="spellStart"/>
      <w:r w:rsidRPr="00C77345">
        <w:t>fertili</w:t>
      </w:r>
      <w:r w:rsidR="00171386" w:rsidRPr="00C77345">
        <w:t>s</w:t>
      </w:r>
      <w:r w:rsidRPr="00C77345">
        <w:t>er</w:t>
      </w:r>
      <w:proofErr w:type="spellEnd"/>
      <w:r w:rsidRPr="00C77345">
        <w:t xml:space="preserve"> placement have been widely adopted by </w:t>
      </w:r>
      <w:r w:rsidR="00171386" w:rsidRPr="00C77345">
        <w:t>s</w:t>
      </w:r>
      <w:r w:rsidR="00791098" w:rsidRPr="00C77345">
        <w:t>ugar</w:t>
      </w:r>
      <w:r w:rsidR="00980F8A" w:rsidRPr="00C77345">
        <w:t xml:space="preserve"> </w:t>
      </w:r>
      <w:r w:rsidR="00791098" w:rsidRPr="00C77345">
        <w:t>cane</w:t>
      </w:r>
      <w:r w:rsidRPr="00C77345">
        <w:t xml:space="preserve"> farmers during the Caring for our Country Reef Rescue program. In the image above the large disks at the front of the </w:t>
      </w:r>
      <w:proofErr w:type="spellStart"/>
      <w:r w:rsidRPr="00C77345">
        <w:t>fertili</w:t>
      </w:r>
      <w:r w:rsidR="00171386" w:rsidRPr="00C77345">
        <w:t>s</w:t>
      </w:r>
      <w:r w:rsidRPr="00C77345">
        <w:t>er</w:t>
      </w:r>
      <w:proofErr w:type="spellEnd"/>
      <w:r w:rsidRPr="00C77345">
        <w:t xml:space="preserve"> implement slit open the soil and cane root stock (split stool) to allow the </w:t>
      </w:r>
      <w:proofErr w:type="spellStart"/>
      <w:r w:rsidRPr="00C77345">
        <w:t>fertili</w:t>
      </w:r>
      <w:r w:rsidR="00171386" w:rsidRPr="00C77345">
        <w:t>s</w:t>
      </w:r>
      <w:r w:rsidRPr="00C77345">
        <w:t>er</w:t>
      </w:r>
      <w:proofErr w:type="spellEnd"/>
      <w:r w:rsidRPr="00C77345">
        <w:t xml:space="preserve"> to be placed below the surface of the ground. The split stool is then </w:t>
      </w:r>
      <w:r w:rsidR="00B00B19" w:rsidRPr="00C77345">
        <w:t>closed as</w:t>
      </w:r>
      <w:r w:rsidRPr="00C77345">
        <w:t xml:space="preserve"> the implement passes over. Sub</w:t>
      </w:r>
      <w:r w:rsidR="00B00B19" w:rsidRPr="00C77345">
        <w:t>-</w:t>
      </w:r>
      <w:r w:rsidRPr="00C77345">
        <w:t xml:space="preserve">surface </w:t>
      </w:r>
      <w:proofErr w:type="spellStart"/>
      <w:r w:rsidR="00F53DFD" w:rsidRPr="00C77345">
        <w:t>f</w:t>
      </w:r>
      <w:r w:rsidRPr="00C77345">
        <w:t>ertili</w:t>
      </w:r>
      <w:r w:rsidR="00B00B19" w:rsidRPr="00C77345">
        <w:t>s</w:t>
      </w:r>
      <w:r w:rsidRPr="00C77345">
        <w:t>er</w:t>
      </w:r>
      <w:proofErr w:type="spellEnd"/>
      <w:r w:rsidRPr="00C77345">
        <w:t xml:space="preserve"> application reduces nutrient losses from cane fields to receiving waterways during rainfall and flooding events. This results in improved water quality outcomes for the </w:t>
      </w:r>
      <w:r w:rsidR="00B00B19" w:rsidRPr="00C77345">
        <w:t>World Heritage Area</w:t>
      </w:r>
    </w:p>
    <w:p w:rsidR="006B0869" w:rsidRDefault="006B0869" w:rsidP="006B0869">
      <w:pPr>
        <w:rPr>
          <w:highlight w:val="yellow"/>
        </w:rPr>
      </w:pPr>
    </w:p>
    <w:p w:rsidR="006B0869" w:rsidRDefault="006B0869" w:rsidP="006B0869">
      <w:r>
        <w:t xml:space="preserve">Agricultural development in the past has led to the exposure of acid sulphate soils. </w:t>
      </w:r>
      <w:r w:rsidRPr="006B0869">
        <w:t xml:space="preserve">Acid sulphate soils are predominantly associated with areas of Quaternary alluvium with high levels of organic matter and </w:t>
      </w:r>
      <w:proofErr w:type="spellStart"/>
      <w:r w:rsidRPr="006B0869">
        <w:t>sulphidic</w:t>
      </w:r>
      <w:proofErr w:type="spellEnd"/>
      <w:r w:rsidRPr="006B0869">
        <w:t xml:space="preserve"> material present.</w:t>
      </w:r>
      <w:r w:rsidR="009479FF">
        <w:fldChar w:fldCharType="begin"/>
      </w:r>
      <w:r w:rsidR="009479FF">
        <w:instrText>ADDIN RW.CITE{{20876 [NoInformation] 2009}}</w:instrText>
      </w:r>
      <w:r w:rsidR="009479FF">
        <w:fldChar w:fldCharType="separate"/>
      </w:r>
      <w:r w:rsidR="00957467" w:rsidRPr="00957467">
        <w:rPr>
          <w:rFonts w:eastAsia="Times New Roman"/>
          <w:vertAlign w:val="superscript"/>
        </w:rPr>
        <w:t>47</w:t>
      </w:r>
      <w:r w:rsidR="009479FF">
        <w:fldChar w:fldCharType="end"/>
      </w:r>
      <w:r w:rsidRPr="006B0869">
        <w:t xml:space="preserve"> Acid and toxic concentrations of metals can be released into the environment when acid </w:t>
      </w:r>
      <w:proofErr w:type="spellStart"/>
      <w:r w:rsidRPr="006B0869">
        <w:t>sulfate</w:t>
      </w:r>
      <w:proofErr w:type="spellEnd"/>
      <w:r w:rsidRPr="006B0869">
        <w:t xml:space="preserve"> soils become oxidised with air exposure.</w:t>
      </w:r>
      <w:r w:rsidR="009479FF">
        <w:fldChar w:fldCharType="begin"/>
      </w:r>
      <w:r w:rsidR="009479FF">
        <w:instrText>ADDIN RW.CITE{{20876 [NoInformation] 2009}}</w:instrText>
      </w:r>
      <w:r w:rsidR="009479FF">
        <w:fldChar w:fldCharType="separate"/>
      </w:r>
      <w:r w:rsidR="00957467" w:rsidRPr="00957467">
        <w:rPr>
          <w:rFonts w:eastAsia="Times New Roman"/>
          <w:vertAlign w:val="superscript"/>
        </w:rPr>
        <w:t>47</w:t>
      </w:r>
      <w:r w:rsidR="009479FF">
        <w:fldChar w:fldCharType="end"/>
      </w:r>
      <w:r w:rsidR="009479FF">
        <w:t xml:space="preserve"> </w:t>
      </w:r>
      <w:r w:rsidRPr="006B0869">
        <w:t xml:space="preserve">The Queensland Department of Environment and Resource Management and Queensland Acid </w:t>
      </w:r>
      <w:proofErr w:type="spellStart"/>
      <w:r w:rsidRPr="006B0869">
        <w:t>Sulfate</w:t>
      </w:r>
      <w:proofErr w:type="spellEnd"/>
      <w:r w:rsidRPr="006B0869">
        <w:t xml:space="preserve"> Soil Investigation Team (QASSIT) mapped the lower section of the Mulgrave River as being potential acid </w:t>
      </w:r>
      <w:proofErr w:type="spellStart"/>
      <w:r w:rsidRPr="006B0869">
        <w:t>sulfate</w:t>
      </w:r>
      <w:proofErr w:type="spellEnd"/>
      <w:r w:rsidRPr="006B0869">
        <w:t xml:space="preserve"> soil</w:t>
      </w:r>
      <w:r w:rsidR="009479FF">
        <w:t>.</w:t>
      </w:r>
      <w:r w:rsidR="009479FF">
        <w:fldChar w:fldCharType="begin"/>
      </w:r>
      <w:r w:rsidR="009479FF">
        <w:instrText>ADDIN RW.CITE{{20876 [NoInformation] 2009}}</w:instrText>
      </w:r>
      <w:r w:rsidR="009479FF">
        <w:fldChar w:fldCharType="separate"/>
      </w:r>
      <w:r w:rsidR="00957467" w:rsidRPr="00957467">
        <w:rPr>
          <w:rFonts w:eastAsia="Times New Roman"/>
          <w:vertAlign w:val="superscript"/>
        </w:rPr>
        <w:t>47</w:t>
      </w:r>
      <w:r w:rsidR="009479FF">
        <w:fldChar w:fldCharType="end"/>
      </w:r>
      <w:r w:rsidRPr="006B0869">
        <w:t xml:space="preserve"> These soils are in areas dominated by mangrove and melaleuca wetlands, and are tidally influenced in most cases. Acid </w:t>
      </w:r>
      <w:proofErr w:type="spellStart"/>
      <w:r w:rsidRPr="006B0869">
        <w:t>sulfate</w:t>
      </w:r>
      <w:proofErr w:type="spellEnd"/>
      <w:r w:rsidRPr="006B0869">
        <w:t xml:space="preserve"> problems exist for some farmers around </w:t>
      </w:r>
      <w:proofErr w:type="spellStart"/>
      <w:r w:rsidRPr="006B0869">
        <w:t>Mutchero</w:t>
      </w:r>
      <w:proofErr w:type="spellEnd"/>
      <w:r w:rsidRPr="006B0869">
        <w:t xml:space="preserve"> Inlet (north of Babinda) where vegetation clearing and ground tilling (for sugar</w:t>
      </w:r>
      <w:r w:rsidR="00980F8A">
        <w:t xml:space="preserve"> </w:t>
      </w:r>
      <w:r w:rsidRPr="006B0869">
        <w:t xml:space="preserve">cane) has resulted in the generation of acid </w:t>
      </w:r>
      <w:proofErr w:type="spellStart"/>
      <w:r w:rsidRPr="006B0869">
        <w:t>sulfate</w:t>
      </w:r>
      <w:proofErr w:type="spellEnd"/>
      <w:r w:rsidRPr="006B0869">
        <w:t xml:space="preserve"> conditions and a resultant loss in agricultural productivity.</w:t>
      </w:r>
    </w:p>
    <w:p w:rsidR="00202316" w:rsidRDefault="000F6F90" w:rsidP="00634F90">
      <w:pPr>
        <w:pStyle w:val="Heading4"/>
      </w:pPr>
      <w:r w:rsidRPr="00405789">
        <w:t>Production – irrigated</w:t>
      </w:r>
    </w:p>
    <w:p w:rsidR="00FD61CF" w:rsidRDefault="00767296" w:rsidP="00E11EDB">
      <w:r w:rsidRPr="00767296">
        <w:t>Banana horticulture in the lower catchment has increased over the last 15 years though still only occupies a relatively small land area when compared to sugar</w:t>
      </w:r>
      <w:r w:rsidR="00980F8A">
        <w:t xml:space="preserve"> </w:t>
      </w:r>
      <w:r w:rsidRPr="00767296">
        <w:t xml:space="preserve">cane production. </w:t>
      </w:r>
      <w:r>
        <w:t xml:space="preserve">Banana </w:t>
      </w:r>
      <w:r>
        <w:lastRenderedPageBreak/>
        <w:t>horticulture is</w:t>
      </w:r>
      <w:r w:rsidRPr="00767296">
        <w:t xml:space="preserve"> a source of sediment loss </w:t>
      </w:r>
      <w:r w:rsidR="00082184">
        <w:t>during</w:t>
      </w:r>
      <w:r w:rsidRPr="00767296">
        <w:t xml:space="preserve"> peak rain periods. In the </w:t>
      </w:r>
      <w:r w:rsidR="00A03584">
        <w:t>b</w:t>
      </w:r>
      <w:r w:rsidRPr="00767296">
        <w:t xml:space="preserve">anana industry </w:t>
      </w:r>
      <w:r w:rsidR="00082184">
        <w:t>the</w:t>
      </w:r>
      <w:r w:rsidRPr="00767296">
        <w:t xml:space="preserve"> growing adoption of grassed inter rows is reducing sediment losses.</w:t>
      </w:r>
      <w:r w:rsidR="0051555F">
        <w:t xml:space="preserve"> Nutrient application by </w:t>
      </w:r>
      <w:proofErr w:type="spellStart"/>
      <w:r w:rsidR="0051555F">
        <w:t>fertigation</w:t>
      </w:r>
      <w:proofErr w:type="spellEnd"/>
      <w:r w:rsidR="00473449">
        <w:t xml:space="preserve"> (fertili</w:t>
      </w:r>
      <w:r w:rsidR="00171386">
        <w:t>s</w:t>
      </w:r>
      <w:r w:rsidR="00473449">
        <w:t>er application through irrigation systems)</w:t>
      </w:r>
      <w:r w:rsidR="0051555F">
        <w:t xml:space="preserve"> reduces fertili</w:t>
      </w:r>
      <w:r w:rsidR="00467B65">
        <w:t>s</w:t>
      </w:r>
      <w:r w:rsidR="0051555F">
        <w:t>er losses from farms as the nutrients are absorbed into the soil. The adop</w:t>
      </w:r>
      <w:r w:rsidR="00DD2B89">
        <w:t xml:space="preserve">tion of </w:t>
      </w:r>
      <w:proofErr w:type="spellStart"/>
      <w:r w:rsidR="00DD2B89">
        <w:t>fertigation</w:t>
      </w:r>
      <w:proofErr w:type="spellEnd"/>
      <w:r w:rsidR="00DD2B89">
        <w:t xml:space="preserve"> is not wide</w:t>
      </w:r>
      <w:r w:rsidR="0051555F">
        <w:t xml:space="preserve">spread within the </w:t>
      </w:r>
      <w:r w:rsidR="00171386">
        <w:t>b</w:t>
      </w:r>
      <w:r w:rsidR="0051555F">
        <w:t>anana industry</w:t>
      </w:r>
      <w:r w:rsidR="00A03584">
        <w:t xml:space="preserve"> in the Mulgrave-Russell basin</w:t>
      </w:r>
      <w:r w:rsidR="0051555F">
        <w:t>.</w:t>
      </w:r>
    </w:p>
    <w:p w:rsidR="00767296" w:rsidRDefault="0051555F" w:rsidP="00E11EDB">
      <w:r>
        <w:t xml:space="preserve">Banana horticulture has a high reliance on </w:t>
      </w:r>
      <w:r w:rsidR="00C750A6">
        <w:t xml:space="preserve">pesticides including fungicides. These are generally applied via aerial spraying. </w:t>
      </w:r>
      <w:r w:rsidR="00A03584" w:rsidRPr="00A03584">
        <w:t>The sugar, banana, and cattle producers (led by their peak bodies) are embracing best management farming practices that reduce their impacts on coastal ecosystems. Capacity building provided by Caring for our Country Reef Rescue program</w:t>
      </w:r>
      <w:r w:rsidR="00A03584">
        <w:fldChar w:fldCharType="begin"/>
      </w:r>
      <w:r w:rsidR="00A03584">
        <w:instrText>ADDIN RW.CITE{{21114 DAFF&amp;DSEWPC 2012}}</w:instrText>
      </w:r>
      <w:r w:rsidR="00A03584">
        <w:fldChar w:fldCharType="separate"/>
      </w:r>
      <w:r w:rsidR="00957467" w:rsidRPr="00957467">
        <w:rPr>
          <w:rFonts w:eastAsia="Times New Roman"/>
          <w:vertAlign w:val="superscript"/>
        </w:rPr>
        <w:t>45</w:t>
      </w:r>
      <w:r w:rsidR="00A03584">
        <w:fldChar w:fldCharType="end"/>
      </w:r>
      <w:r w:rsidR="00A03584" w:rsidRPr="00A03584">
        <w:t xml:space="preserve"> has enabled many farmers with the desire to move to current Best Management Practice to do so.</w:t>
      </w:r>
      <w:r w:rsidR="00A03584" w:rsidRPr="00F735E1">
        <w:t xml:space="preserve"> </w:t>
      </w:r>
      <w:r w:rsidR="00FD61CF">
        <w:t xml:space="preserve">Other irrigated cropping in the basin includes turf farms (limited) and </w:t>
      </w:r>
      <w:proofErr w:type="gramStart"/>
      <w:r w:rsidR="00FD61CF">
        <w:t>dry</w:t>
      </w:r>
      <w:proofErr w:type="gramEnd"/>
      <w:r w:rsidR="00FD61CF">
        <w:t xml:space="preserve"> season sprinkler irrigation in some areas.</w:t>
      </w:r>
      <w:r w:rsidR="00767296" w:rsidRPr="00720C08">
        <w:t xml:space="preserve"> </w:t>
      </w:r>
    </w:p>
    <w:p w:rsidR="003A20EA" w:rsidRDefault="000F6F90" w:rsidP="00634F90">
      <w:pPr>
        <w:pStyle w:val="Heading4"/>
      </w:pPr>
      <w:r w:rsidRPr="00405789">
        <w:t>Water – marsh/wetland production</w:t>
      </w:r>
    </w:p>
    <w:p w:rsidR="000F6F90" w:rsidRPr="00295647" w:rsidRDefault="00E77632" w:rsidP="00E11EDB">
      <w:r w:rsidRPr="00295647">
        <w:t xml:space="preserve">There is no marsh/wetland production </w:t>
      </w:r>
      <w:r w:rsidR="003A20EA">
        <w:t xml:space="preserve">identified </w:t>
      </w:r>
      <w:r w:rsidRPr="00295647">
        <w:t>in th</w:t>
      </w:r>
      <w:r w:rsidR="00DD2B89">
        <w:t>e Mulgrave-Russell</w:t>
      </w:r>
      <w:r w:rsidRPr="00295647">
        <w:t xml:space="preserve"> basin.</w:t>
      </w:r>
    </w:p>
    <w:p w:rsidR="00202316" w:rsidRDefault="000F6F90" w:rsidP="00634F90">
      <w:pPr>
        <w:pStyle w:val="Heading4"/>
      </w:pPr>
      <w:r w:rsidRPr="00405789">
        <w:t>Water – intensive use and water-storage and treatment</w:t>
      </w:r>
    </w:p>
    <w:p w:rsidR="00207E02" w:rsidRPr="00207E02" w:rsidRDefault="00C750A6" w:rsidP="00E11EDB">
      <w:pPr>
        <w:rPr>
          <w:noProof/>
          <w:lang w:val="en-US" w:eastAsia="en-AU" w:bidi="en-US"/>
        </w:rPr>
      </w:pPr>
      <w:r>
        <w:t xml:space="preserve">The main </w:t>
      </w:r>
      <w:r w:rsidR="00270E43" w:rsidRPr="00720C08">
        <w:t>waste water treatment plant</w:t>
      </w:r>
      <w:r>
        <w:t xml:space="preserve"> for the city of Cairns</w:t>
      </w:r>
      <w:r w:rsidR="00270E43" w:rsidRPr="00720C08">
        <w:t xml:space="preserve"> discharges into Trinity Inlet. Managed by the Cairns Regional Council the waste water is treated to a tertiary level of AA+.</w:t>
      </w:r>
      <w:r w:rsidR="00431C67">
        <w:t xml:space="preserve"> </w:t>
      </w:r>
      <w:r>
        <w:t xml:space="preserve">The smaller Edmonton plant also discharges into the Trinity Inlet. The Gordonvale treatment plant discharges into the Mulgrave River while the Babinda Treatment </w:t>
      </w:r>
      <w:r w:rsidR="00171386">
        <w:t>P</w:t>
      </w:r>
      <w:r>
        <w:t xml:space="preserve">lant discharges into the Babinda </w:t>
      </w:r>
      <w:r w:rsidR="00171386">
        <w:t>C</w:t>
      </w:r>
      <w:r>
        <w:t xml:space="preserve">reek. </w:t>
      </w:r>
      <w:r w:rsidR="00A03584">
        <w:t>The s</w:t>
      </w:r>
      <w:r w:rsidR="00207E02" w:rsidRPr="00207E02">
        <w:rPr>
          <w:noProof/>
          <w:lang w:val="en-US" w:eastAsia="en-AU" w:bidi="en-US"/>
        </w:rPr>
        <w:t xml:space="preserve">tatus of wastewater treatment in the </w:t>
      </w:r>
      <w:r w:rsidR="007A1132">
        <w:rPr>
          <w:noProof/>
          <w:lang w:val="en-US" w:eastAsia="en-AU" w:bidi="en-US"/>
        </w:rPr>
        <w:t xml:space="preserve">Mulgrave-Russell </w:t>
      </w:r>
      <w:r w:rsidR="00207E02" w:rsidRPr="00207E02">
        <w:rPr>
          <w:noProof/>
          <w:lang w:val="en-US" w:eastAsia="en-AU" w:bidi="en-US"/>
        </w:rPr>
        <w:t>basin</w:t>
      </w:r>
      <w:r w:rsidR="00DD2B89">
        <w:rPr>
          <w:noProof/>
          <w:lang w:val="en-US" w:eastAsia="en-AU" w:bidi="en-US"/>
        </w:rPr>
        <w:t xml:space="preserve"> is summarised in T</w:t>
      </w:r>
      <w:r w:rsidR="00A03584">
        <w:rPr>
          <w:noProof/>
          <w:lang w:val="en-US" w:eastAsia="en-AU" w:bidi="en-US"/>
        </w:rPr>
        <w:t>able 3.3.</w:t>
      </w:r>
      <w:r w:rsidR="00277529">
        <w:rPr>
          <w:noProof/>
          <w:lang w:val="en-US" w:eastAsia="en-AU" w:bidi="en-US"/>
        </w:rPr>
        <w:t>1</w:t>
      </w:r>
      <w:r w:rsidR="00171386">
        <w:rPr>
          <w:noProof/>
          <w:lang w:val="en-US" w:eastAsia="en-AU" w:bidi="en-US"/>
        </w:rPr>
        <w:t>.</w:t>
      </w:r>
    </w:p>
    <w:p w:rsidR="00202316" w:rsidRPr="00C77345" w:rsidRDefault="00202316" w:rsidP="00202316">
      <w:pPr>
        <w:pStyle w:val="Caption"/>
        <w:keepNext/>
      </w:pPr>
      <w:r w:rsidRPr="00C77345">
        <w:t>Table 3.3.</w:t>
      </w:r>
      <w:r w:rsidR="00277529" w:rsidRPr="00C77345">
        <w:t>1</w:t>
      </w:r>
      <w:r w:rsidR="00171386" w:rsidRPr="00C77345">
        <w:t>:</w:t>
      </w:r>
      <w:r w:rsidRPr="00C77345">
        <w:t xml:space="preserve"> Wastewater treatment plants of the </w:t>
      </w:r>
      <w:proofErr w:type="spellStart"/>
      <w:r w:rsidRPr="00C77345">
        <w:t>Mulgrave</w:t>
      </w:r>
      <w:proofErr w:type="spellEnd"/>
      <w:r w:rsidRPr="00C77345">
        <w:t>-Russell basin</w:t>
      </w:r>
    </w:p>
    <w:tbl>
      <w:tblPr>
        <w:tblW w:w="8755" w:type="dxa"/>
        <w:tblCellMar>
          <w:left w:w="0" w:type="dxa"/>
          <w:right w:w="0" w:type="dxa"/>
        </w:tblCellMar>
        <w:tblLook w:val="04A0" w:firstRow="1" w:lastRow="0" w:firstColumn="1" w:lastColumn="0" w:noHBand="0" w:noVBand="1"/>
      </w:tblPr>
      <w:tblGrid>
        <w:gridCol w:w="2235"/>
        <w:gridCol w:w="6520"/>
      </w:tblGrid>
      <w:tr w:rsidR="00075CD9" w:rsidRPr="00277529" w:rsidTr="00202316">
        <w:tc>
          <w:tcPr>
            <w:tcW w:w="2235" w:type="dxa"/>
            <w:tcBorders>
              <w:top w:val="single" w:sz="8" w:space="0" w:color="FFFFFF"/>
              <w:left w:val="single" w:sz="8" w:space="0" w:color="FFFFFF"/>
              <w:bottom w:val="single" w:sz="8" w:space="0" w:color="FFFFFF"/>
              <w:right w:val="single" w:sz="8" w:space="0" w:color="FFFFFF"/>
            </w:tcBorders>
            <w:shd w:val="clear" w:color="auto" w:fill="4F81BD"/>
            <w:tcMar>
              <w:top w:w="0" w:type="dxa"/>
              <w:left w:w="108" w:type="dxa"/>
              <w:bottom w:w="0" w:type="dxa"/>
              <w:right w:w="108" w:type="dxa"/>
            </w:tcMar>
            <w:hideMark/>
          </w:tcPr>
          <w:p w:rsidR="00075CD9" w:rsidRPr="00277529" w:rsidRDefault="00075CD9">
            <w:pPr>
              <w:rPr>
                <w:rFonts w:ascii="Calibri" w:hAnsi="Calibri"/>
                <w:b/>
                <w:bCs/>
                <w:color w:val="FFFFFF" w:themeColor="background1"/>
                <w:sz w:val="20"/>
                <w:szCs w:val="20"/>
              </w:rPr>
            </w:pPr>
            <w:r w:rsidRPr="00277529">
              <w:rPr>
                <w:b/>
                <w:bCs/>
                <w:color w:val="FFFFFF" w:themeColor="background1"/>
                <w:sz w:val="20"/>
                <w:szCs w:val="20"/>
              </w:rPr>
              <w:t>Urban centre</w:t>
            </w:r>
            <w:r w:rsidR="00202316" w:rsidRPr="00277529">
              <w:rPr>
                <w:b/>
                <w:bCs/>
                <w:color w:val="FFFFFF" w:themeColor="background1"/>
                <w:sz w:val="20"/>
                <w:szCs w:val="20"/>
              </w:rPr>
              <w:t xml:space="preserve"> </w:t>
            </w:r>
          </w:p>
        </w:tc>
        <w:tc>
          <w:tcPr>
            <w:tcW w:w="6520" w:type="dxa"/>
            <w:tcBorders>
              <w:top w:val="single" w:sz="8" w:space="0" w:color="FFFFFF"/>
              <w:left w:val="nil"/>
              <w:bottom w:val="single" w:sz="8" w:space="0" w:color="FFFFFF"/>
              <w:right w:val="single" w:sz="8" w:space="0" w:color="FFFFFF"/>
            </w:tcBorders>
            <w:shd w:val="clear" w:color="auto" w:fill="4F81BD"/>
            <w:tcMar>
              <w:top w:w="0" w:type="dxa"/>
              <w:left w:w="108" w:type="dxa"/>
              <w:bottom w:w="0" w:type="dxa"/>
              <w:right w:w="108" w:type="dxa"/>
            </w:tcMar>
            <w:hideMark/>
          </w:tcPr>
          <w:p w:rsidR="00075CD9" w:rsidRPr="00277529" w:rsidRDefault="00075CD9">
            <w:pPr>
              <w:rPr>
                <w:rFonts w:ascii="Calibri" w:hAnsi="Calibri"/>
                <w:b/>
                <w:bCs/>
                <w:color w:val="FFFFFF" w:themeColor="background1"/>
                <w:sz w:val="20"/>
                <w:szCs w:val="20"/>
              </w:rPr>
            </w:pPr>
            <w:r w:rsidRPr="00277529">
              <w:rPr>
                <w:b/>
                <w:bCs/>
                <w:color w:val="FFFFFF" w:themeColor="background1"/>
                <w:sz w:val="20"/>
                <w:szCs w:val="20"/>
              </w:rPr>
              <w:t>Wastewater treatment</w:t>
            </w:r>
            <w:r w:rsidR="00202316" w:rsidRPr="00277529">
              <w:rPr>
                <w:b/>
                <w:bCs/>
                <w:color w:val="FFFFFF" w:themeColor="background1"/>
                <w:sz w:val="20"/>
                <w:szCs w:val="20"/>
              </w:rPr>
              <w:t xml:space="preserve"> </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Cairns (southern WWTP)</w:t>
            </w:r>
          </w:p>
        </w:tc>
        <w:tc>
          <w:tcPr>
            <w:tcW w:w="6520" w:type="dxa"/>
            <w:tcBorders>
              <w:top w:val="nil"/>
              <w:left w:val="nil"/>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sz w:val="20"/>
                <w:szCs w:val="20"/>
              </w:rPr>
            </w:pPr>
            <w:r w:rsidRPr="00277529">
              <w:rPr>
                <w:sz w:val="20"/>
                <w:szCs w:val="20"/>
              </w:rPr>
              <w:t xml:space="preserve">Tertiary AA+ </w:t>
            </w:r>
          </w:p>
        </w:tc>
      </w:tr>
      <w:tr w:rsidR="00075CD9" w:rsidRPr="00277529" w:rsidTr="00BA6F53">
        <w:trPr>
          <w:trHeight w:val="309"/>
        </w:trPr>
        <w:tc>
          <w:tcPr>
            <w:tcW w:w="2235" w:type="dxa"/>
            <w:tcBorders>
              <w:top w:val="nil"/>
              <w:left w:val="single" w:sz="8" w:space="0" w:color="FFFFFF"/>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Yarrabah</w:t>
            </w:r>
            <w:r w:rsidR="00202316" w:rsidRPr="00277529">
              <w:rPr>
                <w:b/>
                <w:bCs/>
                <w:sz w:val="20"/>
                <w:szCs w:val="20"/>
              </w:rPr>
              <w:t xml:space="preserve"> </w:t>
            </w:r>
          </w:p>
        </w:tc>
        <w:tc>
          <w:tcPr>
            <w:tcW w:w="6520" w:type="dxa"/>
            <w:tcBorders>
              <w:top w:val="nil"/>
              <w:left w:val="nil"/>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8716F5">
            <w:pPr>
              <w:rPr>
                <w:rFonts w:ascii="Calibri" w:hAnsi="Calibri"/>
                <w:sz w:val="20"/>
                <w:szCs w:val="20"/>
              </w:rPr>
            </w:pPr>
            <w:r w:rsidRPr="00277529">
              <w:rPr>
                <w:sz w:val="20"/>
                <w:szCs w:val="20"/>
              </w:rPr>
              <w:t>Unknown</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Edmonton</w:t>
            </w:r>
          </w:p>
        </w:tc>
        <w:tc>
          <w:tcPr>
            <w:tcW w:w="6520" w:type="dxa"/>
            <w:tcBorders>
              <w:top w:val="nil"/>
              <w:left w:val="nil"/>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sz w:val="20"/>
                <w:szCs w:val="20"/>
                <w:lang w:val="en-US"/>
              </w:rPr>
            </w:pPr>
            <w:r w:rsidRPr="00277529">
              <w:rPr>
                <w:sz w:val="20"/>
                <w:szCs w:val="20"/>
                <w:lang w:val="en-US"/>
              </w:rPr>
              <w:t xml:space="preserve">Secondary C </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Gordonvale</w:t>
            </w:r>
          </w:p>
        </w:tc>
        <w:tc>
          <w:tcPr>
            <w:tcW w:w="6520" w:type="dxa"/>
            <w:tcBorders>
              <w:top w:val="nil"/>
              <w:left w:val="nil"/>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A20C53">
            <w:pPr>
              <w:rPr>
                <w:rFonts w:ascii="Calibri" w:hAnsi="Calibri"/>
                <w:sz w:val="20"/>
                <w:szCs w:val="20"/>
                <w:lang w:val="en-US"/>
              </w:rPr>
            </w:pPr>
            <w:r>
              <w:rPr>
                <w:sz w:val="20"/>
                <w:szCs w:val="20"/>
                <w:lang w:val="en-US"/>
              </w:rPr>
              <w:t xml:space="preserve">Secondary C </w:t>
            </w:r>
            <w:r w:rsidR="00075CD9" w:rsidRPr="00277529">
              <w:rPr>
                <w:sz w:val="20"/>
                <w:szCs w:val="20"/>
              </w:rPr>
              <w:t>(fine screening, oxidation, clarification, chlorination)</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Bramston Beach</w:t>
            </w:r>
          </w:p>
        </w:tc>
        <w:tc>
          <w:tcPr>
            <w:tcW w:w="6520" w:type="dxa"/>
            <w:tcBorders>
              <w:top w:val="nil"/>
              <w:left w:val="nil"/>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075CD9" w:rsidP="00202316">
            <w:pPr>
              <w:rPr>
                <w:rFonts w:ascii="Calibri" w:hAnsi="Calibri"/>
                <w:sz w:val="20"/>
                <w:szCs w:val="20"/>
              </w:rPr>
            </w:pPr>
            <w:r w:rsidRPr="00277529">
              <w:rPr>
                <w:sz w:val="20"/>
                <w:szCs w:val="20"/>
              </w:rPr>
              <w:t>Approx</w:t>
            </w:r>
            <w:r w:rsidR="00202316" w:rsidRPr="00277529">
              <w:rPr>
                <w:sz w:val="20"/>
                <w:szCs w:val="20"/>
              </w:rPr>
              <w:t>imately</w:t>
            </w:r>
            <w:r w:rsidRPr="00277529">
              <w:rPr>
                <w:sz w:val="20"/>
                <w:szCs w:val="20"/>
              </w:rPr>
              <w:t xml:space="preserve"> 110 on-site sewage management systems (OSSMS)</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Babinda</w:t>
            </w:r>
          </w:p>
        </w:tc>
        <w:tc>
          <w:tcPr>
            <w:tcW w:w="6520" w:type="dxa"/>
            <w:tcBorders>
              <w:top w:val="nil"/>
              <w:left w:val="nil"/>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A20C53">
            <w:pPr>
              <w:rPr>
                <w:rFonts w:ascii="Calibri" w:hAnsi="Calibri"/>
                <w:sz w:val="20"/>
                <w:szCs w:val="20"/>
              </w:rPr>
            </w:pPr>
            <w:r>
              <w:rPr>
                <w:sz w:val="20"/>
                <w:szCs w:val="20"/>
              </w:rPr>
              <w:t>Secondary C</w:t>
            </w:r>
            <w:r w:rsidR="00075CD9" w:rsidRPr="00277529">
              <w:rPr>
                <w:sz w:val="20"/>
                <w:szCs w:val="20"/>
              </w:rPr>
              <w:t> (course screening, trickling filter, humus tank, chlorination) + some OSSMS in outskirts of town (mostly septics)</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075CD9">
            <w:pPr>
              <w:rPr>
                <w:rFonts w:ascii="Calibri" w:hAnsi="Calibri"/>
                <w:b/>
                <w:bCs/>
                <w:sz w:val="20"/>
                <w:szCs w:val="20"/>
              </w:rPr>
            </w:pPr>
            <w:proofErr w:type="spellStart"/>
            <w:r w:rsidRPr="00277529">
              <w:rPr>
                <w:b/>
                <w:bCs/>
                <w:sz w:val="20"/>
                <w:szCs w:val="20"/>
              </w:rPr>
              <w:t>Mirriwirri</w:t>
            </w:r>
            <w:proofErr w:type="spellEnd"/>
          </w:p>
        </w:tc>
        <w:tc>
          <w:tcPr>
            <w:tcW w:w="6520" w:type="dxa"/>
            <w:tcBorders>
              <w:top w:val="nil"/>
              <w:left w:val="nil"/>
              <w:bottom w:val="single" w:sz="8" w:space="0" w:color="FFFFFF"/>
              <w:right w:val="single" w:sz="8" w:space="0" w:color="FFFFFF"/>
            </w:tcBorders>
            <w:shd w:val="clear" w:color="auto" w:fill="D3DFEE"/>
            <w:tcMar>
              <w:top w:w="0" w:type="dxa"/>
              <w:left w:w="108" w:type="dxa"/>
              <w:bottom w:w="0" w:type="dxa"/>
              <w:right w:w="108" w:type="dxa"/>
            </w:tcMar>
            <w:hideMark/>
          </w:tcPr>
          <w:p w:rsidR="00075CD9" w:rsidRPr="00277529" w:rsidRDefault="00075CD9">
            <w:pPr>
              <w:rPr>
                <w:rFonts w:ascii="Calibri" w:hAnsi="Calibri"/>
                <w:sz w:val="20"/>
                <w:szCs w:val="20"/>
              </w:rPr>
            </w:pPr>
            <w:r w:rsidRPr="00277529">
              <w:rPr>
                <w:sz w:val="20"/>
                <w:szCs w:val="20"/>
              </w:rPr>
              <w:t>Approx</w:t>
            </w:r>
            <w:r w:rsidR="00202316" w:rsidRPr="00277529">
              <w:rPr>
                <w:sz w:val="20"/>
                <w:szCs w:val="20"/>
              </w:rPr>
              <w:t>imately</w:t>
            </w:r>
            <w:r w:rsidRPr="00277529">
              <w:rPr>
                <w:sz w:val="20"/>
                <w:szCs w:val="20"/>
              </w:rPr>
              <w:t xml:space="preserve"> 100 OSSMS (mostly septics)</w:t>
            </w:r>
            <w:r w:rsidR="00202316" w:rsidRPr="00277529">
              <w:rPr>
                <w:sz w:val="20"/>
                <w:szCs w:val="20"/>
              </w:rPr>
              <w:t xml:space="preserve"> </w:t>
            </w:r>
          </w:p>
        </w:tc>
      </w:tr>
      <w:tr w:rsidR="00075CD9" w:rsidRPr="00277529" w:rsidTr="00202316">
        <w:tc>
          <w:tcPr>
            <w:tcW w:w="2235" w:type="dxa"/>
            <w:tcBorders>
              <w:top w:val="nil"/>
              <w:left w:val="single" w:sz="8" w:space="0" w:color="FFFFFF"/>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b/>
                <w:bCs/>
                <w:sz w:val="20"/>
                <w:szCs w:val="20"/>
              </w:rPr>
            </w:pPr>
            <w:r w:rsidRPr="00277529">
              <w:rPr>
                <w:b/>
                <w:bCs/>
                <w:sz w:val="20"/>
                <w:szCs w:val="20"/>
              </w:rPr>
              <w:t>Ella Bay</w:t>
            </w:r>
            <w:r w:rsidR="00202316" w:rsidRPr="00277529">
              <w:rPr>
                <w:b/>
                <w:bCs/>
                <w:sz w:val="20"/>
                <w:szCs w:val="20"/>
              </w:rPr>
              <w:t xml:space="preserve"> </w:t>
            </w:r>
          </w:p>
        </w:tc>
        <w:tc>
          <w:tcPr>
            <w:tcW w:w="6520" w:type="dxa"/>
            <w:tcBorders>
              <w:top w:val="nil"/>
              <w:left w:val="nil"/>
              <w:bottom w:val="single" w:sz="8" w:space="0" w:color="FFFFFF"/>
              <w:right w:val="single" w:sz="8" w:space="0" w:color="FFFFFF"/>
            </w:tcBorders>
            <w:shd w:val="clear" w:color="auto" w:fill="A7BFDE"/>
            <w:tcMar>
              <w:top w:w="0" w:type="dxa"/>
              <w:left w:w="108" w:type="dxa"/>
              <w:bottom w:w="0" w:type="dxa"/>
              <w:right w:w="108" w:type="dxa"/>
            </w:tcMar>
            <w:hideMark/>
          </w:tcPr>
          <w:p w:rsidR="00075CD9" w:rsidRPr="00277529" w:rsidRDefault="00075CD9">
            <w:pPr>
              <w:rPr>
                <w:rFonts w:ascii="Calibri" w:hAnsi="Calibri"/>
                <w:sz w:val="20"/>
                <w:szCs w:val="20"/>
              </w:rPr>
            </w:pPr>
            <w:r w:rsidRPr="00277529">
              <w:rPr>
                <w:sz w:val="20"/>
                <w:szCs w:val="20"/>
              </w:rPr>
              <w:t>Proposed onsite treatment and irrigated disposal</w:t>
            </w:r>
            <w:r w:rsidR="00202316" w:rsidRPr="00277529">
              <w:rPr>
                <w:sz w:val="20"/>
                <w:szCs w:val="20"/>
              </w:rPr>
              <w:t xml:space="preserve"> </w:t>
            </w:r>
          </w:p>
        </w:tc>
      </w:tr>
    </w:tbl>
    <w:p w:rsidR="00295647" w:rsidRDefault="00295647" w:rsidP="00E11EDB">
      <w:pPr>
        <w:rPr>
          <w:highlight w:val="yellow"/>
        </w:rPr>
      </w:pPr>
    </w:p>
    <w:p w:rsidR="00927B17" w:rsidRPr="006278D7" w:rsidRDefault="00927B17" w:rsidP="002048D2">
      <w:pPr>
        <w:pStyle w:val="NormalWeb"/>
        <w:spacing w:line="276" w:lineRule="auto"/>
        <w:rPr>
          <w:rFonts w:ascii="Arial" w:hAnsi="Arial" w:cs="Arial"/>
          <w:sz w:val="22"/>
          <w:szCs w:val="22"/>
        </w:rPr>
      </w:pPr>
      <w:r w:rsidRPr="006278D7">
        <w:rPr>
          <w:rStyle w:val="Emphasis"/>
          <w:rFonts w:ascii="Arial" w:hAnsi="Arial" w:cs="Arial"/>
          <w:i w:val="0"/>
          <w:sz w:val="22"/>
          <w:szCs w:val="22"/>
        </w:rPr>
        <w:t xml:space="preserve">The Cairns Regional Council has a surface water extraction point in the </w:t>
      </w:r>
      <w:proofErr w:type="spellStart"/>
      <w:r w:rsidRPr="006278D7">
        <w:rPr>
          <w:rStyle w:val="Emphasis"/>
          <w:rFonts w:ascii="Arial" w:hAnsi="Arial" w:cs="Arial"/>
          <w:i w:val="0"/>
          <w:sz w:val="22"/>
          <w:szCs w:val="22"/>
        </w:rPr>
        <w:t>Behana</w:t>
      </w:r>
      <w:proofErr w:type="spellEnd"/>
      <w:r w:rsidRPr="006278D7">
        <w:rPr>
          <w:rStyle w:val="Emphasis"/>
          <w:rFonts w:ascii="Arial" w:hAnsi="Arial" w:cs="Arial"/>
          <w:i w:val="0"/>
          <w:sz w:val="22"/>
          <w:szCs w:val="22"/>
        </w:rPr>
        <w:t xml:space="preserve"> Creek gorge that supplies the southern parts of Cairns Regional Council area.</w:t>
      </w:r>
      <w:r w:rsidRPr="006278D7">
        <w:rPr>
          <w:rStyle w:val="Emphasis"/>
          <w:i w:val="0"/>
        </w:rPr>
        <w:t xml:space="preserve"> </w:t>
      </w:r>
      <w:proofErr w:type="spellStart"/>
      <w:r w:rsidRPr="006278D7">
        <w:rPr>
          <w:rFonts w:ascii="Arial" w:hAnsi="Arial" w:cs="Arial"/>
          <w:sz w:val="22"/>
          <w:szCs w:val="22"/>
        </w:rPr>
        <w:t>Behana</w:t>
      </w:r>
      <w:proofErr w:type="spellEnd"/>
      <w:r w:rsidRPr="006278D7">
        <w:rPr>
          <w:rFonts w:ascii="Arial" w:hAnsi="Arial" w:cs="Arial"/>
          <w:sz w:val="22"/>
          <w:szCs w:val="22"/>
        </w:rPr>
        <w:t xml:space="preserve"> Creek water is extracted directly from a small weir on the </w:t>
      </w:r>
      <w:r w:rsidR="00171386">
        <w:rPr>
          <w:rFonts w:ascii="Arial" w:hAnsi="Arial" w:cs="Arial"/>
          <w:sz w:val="22"/>
          <w:szCs w:val="22"/>
        </w:rPr>
        <w:t>c</w:t>
      </w:r>
      <w:r w:rsidRPr="006278D7">
        <w:rPr>
          <w:rFonts w:ascii="Arial" w:hAnsi="Arial" w:cs="Arial"/>
          <w:sz w:val="22"/>
          <w:szCs w:val="22"/>
        </w:rPr>
        <w:t xml:space="preserve">reek under license from the Department of </w:t>
      </w:r>
      <w:r w:rsidRPr="006278D7">
        <w:rPr>
          <w:rFonts w:ascii="Arial" w:hAnsi="Arial" w:cs="Arial"/>
          <w:sz w:val="22"/>
          <w:szCs w:val="22"/>
        </w:rPr>
        <w:lastRenderedPageBreak/>
        <w:t xml:space="preserve">Natural Resources and Water (NRW) with a nominal annual entitlement of 16,060 ML per year. An environmental flow schedule applies to the extraction of water from the </w:t>
      </w:r>
      <w:r w:rsidR="00FC2A3C">
        <w:rPr>
          <w:rFonts w:ascii="Arial" w:hAnsi="Arial" w:cs="Arial"/>
          <w:sz w:val="22"/>
          <w:szCs w:val="22"/>
        </w:rPr>
        <w:t>c</w:t>
      </w:r>
      <w:r w:rsidRPr="006278D7">
        <w:rPr>
          <w:rFonts w:ascii="Arial" w:hAnsi="Arial" w:cs="Arial"/>
          <w:sz w:val="22"/>
          <w:szCs w:val="22"/>
        </w:rPr>
        <w:t xml:space="preserve">reek. </w:t>
      </w:r>
    </w:p>
    <w:p w:rsidR="00927B17" w:rsidRDefault="00927B17" w:rsidP="002048D2">
      <w:r w:rsidRPr="006278D7">
        <w:t>Cairns Regional Council has endorsed the Mulgrave River Aquifer as a potential future water supply source for Cairns, following an extensive investigation into the engineering and environmental feasibility.</w:t>
      </w:r>
    </w:p>
    <w:p w:rsidR="00F1310B" w:rsidRPr="00F1310B" w:rsidRDefault="00F1310B" w:rsidP="00E11EDB"/>
    <w:p w:rsidR="008716F5" w:rsidRDefault="008716F5">
      <w:pPr>
        <w:rPr>
          <w:rFonts w:asciiTheme="majorHAnsi" w:eastAsiaTheme="majorEastAsia" w:hAnsiTheme="majorHAnsi" w:cstheme="majorBidi"/>
          <w:b/>
          <w:bCs/>
          <w:color w:val="365F91" w:themeColor="accent1" w:themeShade="BF"/>
          <w:sz w:val="28"/>
          <w:szCs w:val="28"/>
        </w:rPr>
      </w:pPr>
      <w:bookmarkStart w:id="38" w:name="_Toc342649031"/>
      <w:r>
        <w:br w:type="page"/>
      </w:r>
    </w:p>
    <w:p w:rsidR="008C0878" w:rsidRPr="008B52AA" w:rsidRDefault="008C0878" w:rsidP="00D95EB9">
      <w:pPr>
        <w:pStyle w:val="Heading1"/>
      </w:pPr>
      <w:bookmarkStart w:id="39" w:name="_Toc372190247"/>
      <w:r w:rsidRPr="008B52AA">
        <w:lastRenderedPageBreak/>
        <w:t xml:space="preserve">PART </w:t>
      </w:r>
      <w:r w:rsidR="00DC2660" w:rsidRPr="008B52AA">
        <w:t>B</w:t>
      </w:r>
      <w:r w:rsidRPr="008B52AA">
        <w:t>: OUTCOMES OF BASIN ASSESSMENT</w:t>
      </w:r>
      <w:bookmarkEnd w:id="38"/>
      <w:bookmarkEnd w:id="39"/>
      <w:r w:rsidRPr="008B52AA">
        <w:t xml:space="preserve"> </w:t>
      </w:r>
    </w:p>
    <w:p w:rsidR="003A20EA" w:rsidRPr="008B52AA" w:rsidRDefault="003A20EA" w:rsidP="00A05085">
      <w:pPr>
        <w:pStyle w:val="Chapterheading"/>
      </w:pPr>
      <w:bookmarkStart w:id="40" w:name="_Toc342649032"/>
      <w:bookmarkStart w:id="41" w:name="_Toc372190248"/>
      <w:r w:rsidRPr="008B52AA">
        <w:t>Projected condition of Great Barrier Reef catchment values</w:t>
      </w:r>
      <w:bookmarkEnd w:id="40"/>
      <w:bookmarkEnd w:id="41"/>
    </w:p>
    <w:p w:rsidR="003A20EA" w:rsidRPr="00DD2B89" w:rsidRDefault="00DD2B89" w:rsidP="00DD2B89">
      <w:pPr>
        <w:pStyle w:val="Heading3"/>
      </w:pPr>
      <w:bookmarkStart w:id="42" w:name="_Toc342649033"/>
      <w:bookmarkStart w:id="43" w:name="_Toc372190249"/>
      <w:r>
        <w:rPr>
          <w:rStyle w:val="Heading3Char"/>
          <w:b/>
        </w:rPr>
        <w:t>S</w:t>
      </w:r>
      <w:r w:rsidR="003A20EA" w:rsidRPr="00DD2B89">
        <w:rPr>
          <w:rStyle w:val="Heading3Char"/>
          <w:b/>
        </w:rPr>
        <w:t xml:space="preserve">ummary of current </w:t>
      </w:r>
      <w:bookmarkEnd w:id="42"/>
      <w:r w:rsidR="003A20EA" w:rsidRPr="00DD2B89">
        <w:rPr>
          <w:rStyle w:val="Heading3Char"/>
          <w:b/>
        </w:rPr>
        <w:t>state of coastal ecosystems</w:t>
      </w:r>
      <w:bookmarkEnd w:id="43"/>
    </w:p>
    <w:p w:rsidR="003A20EA" w:rsidRDefault="003A20EA" w:rsidP="003A20EA">
      <w:pPr>
        <w:spacing w:after="0"/>
        <w:rPr>
          <w:rFonts w:cstheme="minorBidi"/>
          <w:lang w:val="en-GB"/>
        </w:rPr>
      </w:pPr>
      <w:r>
        <w:t xml:space="preserve">Coastal ecosystems in the Mulgrave-Russell basin have been modified and their </w:t>
      </w:r>
      <w:r w:rsidRPr="008716F5">
        <w:rPr>
          <w:rFonts w:cstheme="minorBidi"/>
          <w:lang w:val="en-GB"/>
        </w:rPr>
        <w:t xml:space="preserve">current </w:t>
      </w:r>
      <w:r>
        <w:rPr>
          <w:rFonts w:cstheme="minorBidi"/>
          <w:lang w:val="en-GB"/>
        </w:rPr>
        <w:t>state</w:t>
      </w:r>
      <w:r w:rsidRPr="008716F5">
        <w:rPr>
          <w:rFonts w:cstheme="minorBidi"/>
          <w:lang w:val="en-GB"/>
        </w:rPr>
        <w:t xml:space="preserve"> is poor due to decades of substantial modifications to the floodplain and floodplain function. The basin has changed, and any management actions to improve the condition of the adjacent World Heritage Area need to consider this system as a whole.</w:t>
      </w:r>
    </w:p>
    <w:p w:rsidR="003A20EA" w:rsidRDefault="003A20EA" w:rsidP="003A20EA">
      <w:pPr>
        <w:spacing w:after="0"/>
        <w:rPr>
          <w:b/>
          <w:color w:val="1F497D" w:themeColor="text2"/>
          <w:lang w:val="en-US" w:bidi="en-US"/>
        </w:rPr>
      </w:pPr>
    </w:p>
    <w:p w:rsidR="003A20EA" w:rsidRPr="007A436D" w:rsidRDefault="003A20EA" w:rsidP="007A436D">
      <w:pPr>
        <w:spacing w:after="0"/>
        <w:rPr>
          <w:rFonts w:cstheme="minorBidi"/>
          <w:lang w:val="en-GB"/>
        </w:rPr>
      </w:pPr>
      <w:proofErr w:type="gramStart"/>
      <w:r w:rsidRPr="003A20EA">
        <w:t xml:space="preserve">Coastal ecosystems </w:t>
      </w:r>
      <w:r w:rsidR="00ED78E4">
        <w:t xml:space="preserve">that have been </w:t>
      </w:r>
      <w:r w:rsidRPr="003A20EA">
        <w:t xml:space="preserve">most affected are forests, woodlands, grass and </w:t>
      </w:r>
      <w:proofErr w:type="spellStart"/>
      <w:r w:rsidRPr="003A20EA">
        <w:t>sedgelands</w:t>
      </w:r>
      <w:proofErr w:type="spellEnd"/>
      <w:r w:rsidRPr="003A20EA">
        <w:t>, rainforests, forested floodplains, freshwater wetlands and estuaries (</w:t>
      </w:r>
      <w:r w:rsidR="00634409">
        <w:t>T</w:t>
      </w:r>
      <w:r w:rsidRPr="003A20EA">
        <w:t>able 4.1.1).</w:t>
      </w:r>
      <w:proofErr w:type="gramEnd"/>
      <w:r w:rsidRPr="003A20EA">
        <w:rPr>
          <w:lang w:val="en-US" w:bidi="en-US"/>
        </w:rPr>
        <w:t xml:space="preserve"> </w:t>
      </w:r>
      <w:r>
        <w:rPr>
          <w:lang w:val="en-US" w:bidi="en-US"/>
        </w:rPr>
        <w:t xml:space="preserve">Approximately 377 hectares of grass and </w:t>
      </w:r>
      <w:proofErr w:type="spellStart"/>
      <w:r>
        <w:rPr>
          <w:lang w:val="en-US" w:bidi="en-US"/>
        </w:rPr>
        <w:t>sedgelands</w:t>
      </w:r>
      <w:proofErr w:type="spellEnd"/>
      <w:r>
        <w:rPr>
          <w:lang w:val="en-US" w:bidi="en-US"/>
        </w:rPr>
        <w:t xml:space="preserve"> have been lost in this basin, mostly from the floodplain and coastal zones. Floodplain rainforest, woodlands and freshwater wetlands have had the greatest proportion of loss in the </w:t>
      </w:r>
      <w:proofErr w:type="spellStart"/>
      <w:r>
        <w:rPr>
          <w:lang w:val="en-US" w:bidi="en-US"/>
        </w:rPr>
        <w:t>Mulgrave</w:t>
      </w:r>
      <w:proofErr w:type="spellEnd"/>
      <w:r>
        <w:rPr>
          <w:lang w:val="en-US" w:bidi="en-US"/>
        </w:rPr>
        <w:t>-Russell basin. The upland areas however remain in near pristine condition and are afforded protection as part of the Wet Tropics World Heritage Area.</w:t>
      </w:r>
    </w:p>
    <w:p w:rsidR="003415C3" w:rsidRPr="00C77345" w:rsidRDefault="003A20EA" w:rsidP="003415C3">
      <w:pPr>
        <w:pStyle w:val="Caption"/>
        <w:rPr>
          <w:rFonts w:asciiTheme="minorHAnsi" w:hAnsiTheme="minorHAnsi" w:cstheme="minorBidi"/>
        </w:rPr>
      </w:pPr>
      <w:proofErr w:type="gramStart"/>
      <w:r w:rsidRPr="00C77345">
        <w:t>Table 4.1.1</w:t>
      </w:r>
      <w:r w:rsidR="00171386" w:rsidRPr="00C77345">
        <w:t>:</w:t>
      </w:r>
      <w:r w:rsidRPr="00C77345">
        <w:t xml:space="preserve"> Percentage of remaining coastal ecosystems in the </w:t>
      </w:r>
      <w:proofErr w:type="spellStart"/>
      <w:r w:rsidRPr="00C77345">
        <w:t>Mulgrave</w:t>
      </w:r>
      <w:proofErr w:type="spellEnd"/>
      <w:r w:rsidRPr="00C77345">
        <w:t xml:space="preserve">-Russell </w:t>
      </w:r>
      <w:r w:rsidR="00171386" w:rsidRPr="00C77345">
        <w:t>b</w:t>
      </w:r>
      <w:r w:rsidRPr="00C77345">
        <w:t xml:space="preserve">asin, </w:t>
      </w:r>
      <w:proofErr w:type="spellStart"/>
      <w:r w:rsidRPr="00C77345">
        <w:t>Mulgrave</w:t>
      </w:r>
      <w:proofErr w:type="spellEnd"/>
      <w:r w:rsidRPr="00C77345">
        <w:t xml:space="preserve">-Russell basin coastal zone and the </w:t>
      </w:r>
      <w:proofErr w:type="spellStart"/>
      <w:r w:rsidRPr="00C77345">
        <w:t>Mulgrave</w:t>
      </w:r>
      <w:proofErr w:type="spellEnd"/>
      <w:r w:rsidRPr="00C77345">
        <w:t>-Russell basin floodplain.</w:t>
      </w:r>
      <w:proofErr w:type="gramEnd"/>
      <w:r w:rsidRPr="00C77345">
        <w:t xml:space="preserve"> Red cells indicate areas with less than 10 per cent remaining; orange 10-30 per cent; yellow 31-50 per cent and green greater than 50 per cent. Note these figures provide no information about ecosystem condition or functionality</w:t>
      </w:r>
      <w:r w:rsidR="003415C3">
        <w:fldChar w:fldCharType="begin"/>
      </w:r>
      <w:r w:rsidR="003415C3" w:rsidRPr="00C77345">
        <w:instrText xml:space="preserve"> LINK Excel.Sheet.12 "\\\\gbrmpa.gov.au\\SHARES\\WaterQuality\\COASTAL_ECOSYSTEMS\\6_Coastal_Ecosystem_data\\Data\\Coastal_Ecosystems\\Report_summaries\\Basin Summaries.xlsx" "Mulgrave-Russell!R78C37:R81C45" \a \f 4 \h  \* MERGEFORMAT </w:instrText>
      </w:r>
      <w:r w:rsidR="003415C3">
        <w:fldChar w:fldCharType="separate"/>
      </w:r>
    </w:p>
    <w:tbl>
      <w:tblPr>
        <w:tblW w:w="9835" w:type="dxa"/>
        <w:tblLook w:val="04A0" w:firstRow="1" w:lastRow="0" w:firstColumn="1" w:lastColumn="0" w:noHBand="0" w:noVBand="1"/>
      </w:tblPr>
      <w:tblGrid>
        <w:gridCol w:w="2155"/>
        <w:gridCol w:w="960"/>
        <w:gridCol w:w="960"/>
        <w:gridCol w:w="960"/>
        <w:gridCol w:w="960"/>
        <w:gridCol w:w="960"/>
        <w:gridCol w:w="960"/>
        <w:gridCol w:w="960"/>
        <w:gridCol w:w="960"/>
      </w:tblGrid>
      <w:tr w:rsidR="003415C3" w:rsidRPr="003415C3" w:rsidTr="003415C3">
        <w:trPr>
          <w:trHeight w:val="1238"/>
        </w:trPr>
        <w:tc>
          <w:tcPr>
            <w:tcW w:w="2155" w:type="dxa"/>
            <w:tcBorders>
              <w:top w:val="single" w:sz="4" w:space="0" w:color="auto"/>
              <w:left w:val="single" w:sz="4" w:space="0" w:color="auto"/>
              <w:bottom w:val="single" w:sz="4" w:space="0" w:color="EEECE1"/>
              <w:right w:val="single" w:sz="4" w:space="0" w:color="EEECE1"/>
            </w:tcBorders>
            <w:shd w:val="clear" w:color="auto" w:fill="auto"/>
            <w:vAlign w:val="bottom"/>
            <w:hideMark/>
          </w:tcPr>
          <w:p w:rsidR="003415C3" w:rsidRPr="003415C3" w:rsidRDefault="003415C3" w:rsidP="003415C3">
            <w:pPr>
              <w:spacing w:after="0" w:line="240" w:lineRule="auto"/>
              <w:rPr>
                <w:rFonts w:ascii="Calibri" w:eastAsia="Times New Roman" w:hAnsi="Calibri" w:cs="Times New Roman"/>
                <w:b/>
                <w:bCs/>
                <w:color w:val="000000"/>
                <w:lang w:eastAsia="en-AU"/>
              </w:rPr>
            </w:pPr>
            <w:r w:rsidRPr="003415C3">
              <w:rPr>
                <w:rFonts w:ascii="Calibri" w:eastAsia="Times New Roman" w:hAnsi="Calibri" w:cs="Times New Roman"/>
                <w:b/>
                <w:bCs/>
                <w:color w:val="000000"/>
                <w:lang w:eastAsia="en-AU"/>
              </w:rPr>
              <w:t>Percentage remaining of coastal ecosystems in the Mulgrave-Russell basin</w:t>
            </w:r>
          </w:p>
        </w:tc>
        <w:tc>
          <w:tcPr>
            <w:tcW w:w="960" w:type="dxa"/>
            <w:tcBorders>
              <w:top w:val="single" w:sz="4" w:space="0" w:color="auto"/>
              <w:left w:val="single" w:sz="4" w:space="0" w:color="FFFFFF"/>
              <w:bottom w:val="single" w:sz="4" w:space="0" w:color="FFFFFF"/>
              <w:right w:val="single" w:sz="4" w:space="0" w:color="FFFFFF"/>
            </w:tcBorders>
            <w:shd w:val="clear" w:color="000000" w:fill="004C73"/>
            <w:textDirection w:val="btLr"/>
            <w:vAlign w:val="bottom"/>
            <w:hideMark/>
          </w:tcPr>
          <w:p w:rsidR="003415C3" w:rsidRPr="003415C3" w:rsidRDefault="003415C3" w:rsidP="003415C3">
            <w:pPr>
              <w:spacing w:after="0" w:line="240" w:lineRule="auto"/>
              <w:rPr>
                <w:rFonts w:ascii="Calibri" w:eastAsia="Times New Roman" w:hAnsi="Calibri" w:cs="Times New Roman"/>
                <w:color w:val="FFFFFF"/>
                <w:lang w:eastAsia="en-AU"/>
              </w:rPr>
            </w:pPr>
            <w:r w:rsidRPr="003415C3">
              <w:rPr>
                <w:rFonts w:ascii="Calibri" w:eastAsia="Times New Roman" w:hAnsi="Calibri" w:cs="Times New Roman"/>
                <w:color w:val="FFFFFF"/>
                <w:lang w:eastAsia="en-AU"/>
              </w:rPr>
              <w:t>Rainforests</w:t>
            </w:r>
          </w:p>
        </w:tc>
        <w:tc>
          <w:tcPr>
            <w:tcW w:w="960" w:type="dxa"/>
            <w:tcBorders>
              <w:top w:val="single" w:sz="4" w:space="0" w:color="auto"/>
              <w:left w:val="nil"/>
              <w:bottom w:val="single" w:sz="4" w:space="0" w:color="FFFFFF"/>
              <w:right w:val="single" w:sz="4" w:space="0" w:color="FFFFFF"/>
            </w:tcBorders>
            <w:shd w:val="clear" w:color="000000" w:fill="73B273"/>
            <w:textDirection w:val="btLr"/>
            <w:vAlign w:val="bottom"/>
            <w:hideMark/>
          </w:tcPr>
          <w:p w:rsidR="003415C3" w:rsidRPr="003415C3" w:rsidRDefault="003415C3" w:rsidP="003415C3">
            <w:pPr>
              <w:spacing w:after="0" w:line="240" w:lineRule="auto"/>
              <w:rPr>
                <w:rFonts w:ascii="Calibri" w:eastAsia="Times New Roman" w:hAnsi="Calibri" w:cs="Times New Roman"/>
                <w:color w:val="FFFFFF"/>
                <w:lang w:eastAsia="en-AU"/>
              </w:rPr>
            </w:pPr>
            <w:r w:rsidRPr="003415C3">
              <w:rPr>
                <w:rFonts w:ascii="Calibri" w:eastAsia="Times New Roman" w:hAnsi="Calibri" w:cs="Times New Roman"/>
                <w:color w:val="FFFFFF"/>
                <w:lang w:eastAsia="en-AU"/>
              </w:rPr>
              <w:t>Forests</w:t>
            </w:r>
          </w:p>
        </w:tc>
        <w:tc>
          <w:tcPr>
            <w:tcW w:w="960" w:type="dxa"/>
            <w:tcBorders>
              <w:top w:val="single" w:sz="4" w:space="0" w:color="auto"/>
              <w:left w:val="nil"/>
              <w:bottom w:val="single" w:sz="4" w:space="0" w:color="FFFFFF"/>
              <w:right w:val="single" w:sz="4" w:space="0" w:color="FFFFFF"/>
            </w:tcBorders>
            <w:shd w:val="clear" w:color="000000" w:fill="828282"/>
            <w:textDirection w:val="btLr"/>
            <w:vAlign w:val="bottom"/>
            <w:hideMark/>
          </w:tcPr>
          <w:p w:rsidR="003415C3" w:rsidRPr="003415C3" w:rsidRDefault="003415C3" w:rsidP="003415C3">
            <w:pPr>
              <w:spacing w:after="0" w:line="240" w:lineRule="auto"/>
              <w:rPr>
                <w:rFonts w:ascii="Calibri" w:eastAsia="Times New Roman" w:hAnsi="Calibri" w:cs="Times New Roman"/>
                <w:color w:val="FFFFFF"/>
                <w:lang w:eastAsia="en-AU"/>
              </w:rPr>
            </w:pPr>
            <w:r w:rsidRPr="003415C3">
              <w:rPr>
                <w:rFonts w:ascii="Calibri" w:eastAsia="Times New Roman" w:hAnsi="Calibri" w:cs="Times New Roman"/>
                <w:color w:val="FFFFFF"/>
                <w:lang w:eastAsia="en-AU"/>
              </w:rPr>
              <w:t>Woodlands</w:t>
            </w:r>
          </w:p>
        </w:tc>
        <w:tc>
          <w:tcPr>
            <w:tcW w:w="960" w:type="dxa"/>
            <w:tcBorders>
              <w:top w:val="single" w:sz="4" w:space="0" w:color="auto"/>
              <w:left w:val="nil"/>
              <w:bottom w:val="single" w:sz="4" w:space="0" w:color="FFFFFF"/>
              <w:right w:val="single" w:sz="4" w:space="0" w:color="FFFFFF"/>
            </w:tcBorders>
            <w:shd w:val="clear" w:color="000000" w:fill="97DBF2"/>
            <w:textDirection w:val="btLr"/>
            <w:vAlign w:val="bottom"/>
            <w:hideMark/>
          </w:tcPr>
          <w:p w:rsidR="003415C3" w:rsidRPr="003415C3" w:rsidRDefault="003415C3" w:rsidP="003415C3">
            <w:pPr>
              <w:spacing w:after="0" w:line="240" w:lineRule="auto"/>
              <w:rPr>
                <w:rFonts w:ascii="Calibri" w:eastAsia="Times New Roman" w:hAnsi="Calibri" w:cs="Times New Roman"/>
                <w:color w:val="3F3F76"/>
                <w:lang w:eastAsia="en-AU"/>
              </w:rPr>
            </w:pPr>
            <w:r w:rsidRPr="003415C3">
              <w:rPr>
                <w:rFonts w:ascii="Calibri" w:eastAsia="Times New Roman" w:hAnsi="Calibri" w:cs="Times New Roman"/>
                <w:color w:val="3F3F76"/>
                <w:lang w:eastAsia="en-AU"/>
              </w:rPr>
              <w:t>Forested floodplain</w:t>
            </w:r>
          </w:p>
        </w:tc>
        <w:tc>
          <w:tcPr>
            <w:tcW w:w="960" w:type="dxa"/>
            <w:tcBorders>
              <w:top w:val="single" w:sz="4" w:space="0" w:color="auto"/>
              <w:left w:val="nil"/>
              <w:bottom w:val="single" w:sz="4" w:space="0" w:color="FFFFFF"/>
              <w:right w:val="single" w:sz="4" w:space="0" w:color="FFFFFF"/>
            </w:tcBorders>
            <w:shd w:val="clear" w:color="000000" w:fill="FFFF73"/>
            <w:textDirection w:val="btLr"/>
            <w:vAlign w:val="bottom"/>
            <w:hideMark/>
          </w:tcPr>
          <w:p w:rsidR="003415C3" w:rsidRPr="003415C3" w:rsidRDefault="003415C3" w:rsidP="003415C3">
            <w:pPr>
              <w:spacing w:after="0" w:line="240" w:lineRule="auto"/>
              <w:rPr>
                <w:rFonts w:ascii="Calibri" w:eastAsia="Times New Roman" w:hAnsi="Calibri" w:cs="Times New Roman"/>
                <w:color w:val="3F3F76"/>
                <w:lang w:eastAsia="en-AU"/>
              </w:rPr>
            </w:pPr>
            <w:r w:rsidRPr="003415C3">
              <w:rPr>
                <w:rFonts w:ascii="Calibri" w:eastAsia="Times New Roman" w:hAnsi="Calibri" w:cs="Times New Roman"/>
                <w:color w:val="3F3F76"/>
                <w:lang w:eastAsia="en-AU"/>
              </w:rPr>
              <w:t xml:space="preserve">Grass and </w:t>
            </w:r>
            <w:proofErr w:type="spellStart"/>
            <w:r w:rsidRPr="003415C3">
              <w:rPr>
                <w:rFonts w:ascii="Calibri" w:eastAsia="Times New Roman" w:hAnsi="Calibri" w:cs="Times New Roman"/>
                <w:color w:val="3F3F76"/>
                <w:lang w:eastAsia="en-AU"/>
              </w:rPr>
              <w:t>sedgelands</w:t>
            </w:r>
            <w:proofErr w:type="spellEnd"/>
          </w:p>
        </w:tc>
        <w:tc>
          <w:tcPr>
            <w:tcW w:w="960" w:type="dxa"/>
            <w:tcBorders>
              <w:top w:val="single" w:sz="4" w:space="0" w:color="auto"/>
              <w:left w:val="nil"/>
              <w:bottom w:val="single" w:sz="4" w:space="0" w:color="FFFFFF"/>
              <w:right w:val="single" w:sz="4" w:space="0" w:color="FFFFFF"/>
            </w:tcBorders>
            <w:shd w:val="clear" w:color="000000" w:fill="A8854F"/>
            <w:textDirection w:val="btLr"/>
            <w:vAlign w:val="bottom"/>
            <w:hideMark/>
          </w:tcPr>
          <w:p w:rsidR="003415C3" w:rsidRPr="003415C3" w:rsidRDefault="003415C3" w:rsidP="003415C3">
            <w:pPr>
              <w:spacing w:after="0" w:line="240" w:lineRule="auto"/>
              <w:rPr>
                <w:rFonts w:ascii="Calibri" w:eastAsia="Times New Roman" w:hAnsi="Calibri" w:cs="Times New Roman"/>
                <w:color w:val="3F3F76"/>
                <w:lang w:eastAsia="en-AU"/>
              </w:rPr>
            </w:pPr>
            <w:r w:rsidRPr="003415C3">
              <w:rPr>
                <w:rFonts w:ascii="Calibri" w:eastAsia="Times New Roman" w:hAnsi="Calibri" w:cs="Times New Roman"/>
                <w:color w:val="3F3F76"/>
                <w:lang w:eastAsia="en-AU"/>
              </w:rPr>
              <w:t xml:space="preserve">Heath and </w:t>
            </w:r>
            <w:proofErr w:type="spellStart"/>
            <w:r w:rsidRPr="003415C3">
              <w:rPr>
                <w:rFonts w:ascii="Calibri" w:eastAsia="Times New Roman" w:hAnsi="Calibri" w:cs="Times New Roman"/>
                <w:color w:val="3F3F76"/>
                <w:lang w:eastAsia="en-AU"/>
              </w:rPr>
              <w:t>shrublands</w:t>
            </w:r>
            <w:proofErr w:type="spellEnd"/>
          </w:p>
        </w:tc>
        <w:tc>
          <w:tcPr>
            <w:tcW w:w="960" w:type="dxa"/>
            <w:tcBorders>
              <w:top w:val="single" w:sz="4" w:space="0" w:color="auto"/>
              <w:left w:val="nil"/>
              <w:bottom w:val="single" w:sz="4" w:space="0" w:color="FFFFFF"/>
              <w:right w:val="single" w:sz="4" w:space="0" w:color="FFFFFF"/>
            </w:tcBorders>
            <w:shd w:val="clear" w:color="000000" w:fill="00C5FF"/>
            <w:textDirection w:val="btLr"/>
            <w:vAlign w:val="bottom"/>
            <w:hideMark/>
          </w:tcPr>
          <w:p w:rsidR="003415C3" w:rsidRPr="003415C3" w:rsidRDefault="003415C3" w:rsidP="003415C3">
            <w:pPr>
              <w:spacing w:after="0" w:line="240" w:lineRule="auto"/>
              <w:rPr>
                <w:rFonts w:ascii="Calibri" w:eastAsia="Times New Roman" w:hAnsi="Calibri" w:cs="Times New Roman"/>
                <w:color w:val="3F3F76"/>
                <w:lang w:eastAsia="en-AU"/>
              </w:rPr>
            </w:pPr>
            <w:r w:rsidRPr="003415C3">
              <w:rPr>
                <w:rFonts w:ascii="Calibri" w:eastAsia="Times New Roman" w:hAnsi="Calibri" w:cs="Times New Roman"/>
                <w:color w:val="3F3F76"/>
                <w:lang w:eastAsia="en-AU"/>
              </w:rPr>
              <w:t>Freshwater wetlands</w:t>
            </w:r>
          </w:p>
        </w:tc>
        <w:tc>
          <w:tcPr>
            <w:tcW w:w="960" w:type="dxa"/>
            <w:tcBorders>
              <w:top w:val="single" w:sz="4" w:space="0" w:color="auto"/>
              <w:left w:val="nil"/>
              <w:bottom w:val="single" w:sz="4" w:space="0" w:color="FFFFFF"/>
              <w:right w:val="single" w:sz="4" w:space="0" w:color="auto"/>
            </w:tcBorders>
            <w:shd w:val="clear" w:color="000000" w:fill="A900E6"/>
            <w:textDirection w:val="btLr"/>
            <w:vAlign w:val="bottom"/>
            <w:hideMark/>
          </w:tcPr>
          <w:p w:rsidR="003415C3" w:rsidRPr="003415C3" w:rsidRDefault="003415C3" w:rsidP="003415C3">
            <w:pPr>
              <w:spacing w:after="0" w:line="240" w:lineRule="auto"/>
              <w:rPr>
                <w:rFonts w:ascii="Calibri" w:eastAsia="Times New Roman" w:hAnsi="Calibri" w:cs="Times New Roman"/>
                <w:color w:val="FFFFFF"/>
                <w:lang w:eastAsia="en-AU"/>
              </w:rPr>
            </w:pPr>
            <w:r w:rsidRPr="003415C3">
              <w:rPr>
                <w:rFonts w:ascii="Calibri" w:eastAsia="Times New Roman" w:hAnsi="Calibri" w:cs="Times New Roman"/>
                <w:color w:val="FFFFFF"/>
                <w:lang w:eastAsia="en-AU"/>
              </w:rPr>
              <w:t>Estuaries</w:t>
            </w:r>
          </w:p>
        </w:tc>
      </w:tr>
      <w:tr w:rsidR="003415C3" w:rsidRPr="003415C3" w:rsidTr="003415C3">
        <w:trPr>
          <w:trHeight w:val="300"/>
        </w:trPr>
        <w:tc>
          <w:tcPr>
            <w:tcW w:w="2155" w:type="dxa"/>
            <w:tcBorders>
              <w:top w:val="nil"/>
              <w:left w:val="single" w:sz="4" w:space="0" w:color="auto"/>
              <w:bottom w:val="single" w:sz="4" w:space="0" w:color="EEECE1"/>
              <w:right w:val="single" w:sz="4" w:space="0" w:color="EEECE1"/>
            </w:tcBorders>
            <w:shd w:val="clear" w:color="auto" w:fill="auto"/>
            <w:noWrap/>
            <w:vAlign w:val="bottom"/>
            <w:hideMark/>
          </w:tcPr>
          <w:p w:rsidR="003415C3" w:rsidRPr="003415C3" w:rsidRDefault="003415C3" w:rsidP="003415C3">
            <w:pPr>
              <w:spacing w:after="0" w:line="240" w:lineRule="auto"/>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Basin wide</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76</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64</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63</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98</w:t>
            </w:r>
          </w:p>
        </w:tc>
        <w:tc>
          <w:tcPr>
            <w:tcW w:w="960" w:type="dxa"/>
            <w:tcBorders>
              <w:top w:val="nil"/>
              <w:left w:val="nil"/>
              <w:bottom w:val="nil"/>
              <w:right w:val="nil"/>
            </w:tcBorders>
            <w:shd w:val="clear" w:color="000000" w:fill="FF000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1</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99</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53</w:t>
            </w:r>
          </w:p>
        </w:tc>
        <w:tc>
          <w:tcPr>
            <w:tcW w:w="960" w:type="dxa"/>
            <w:tcBorders>
              <w:top w:val="nil"/>
              <w:left w:val="nil"/>
              <w:bottom w:val="nil"/>
              <w:right w:val="single" w:sz="4" w:space="0" w:color="auto"/>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82</w:t>
            </w:r>
          </w:p>
        </w:tc>
      </w:tr>
      <w:tr w:rsidR="003415C3" w:rsidRPr="003415C3" w:rsidTr="003415C3">
        <w:trPr>
          <w:trHeight w:val="300"/>
        </w:trPr>
        <w:tc>
          <w:tcPr>
            <w:tcW w:w="2155" w:type="dxa"/>
            <w:tcBorders>
              <w:top w:val="nil"/>
              <w:left w:val="single" w:sz="4" w:space="0" w:color="auto"/>
              <w:bottom w:val="nil"/>
              <w:right w:val="nil"/>
            </w:tcBorders>
            <w:shd w:val="clear" w:color="auto" w:fill="auto"/>
            <w:noWrap/>
            <w:vAlign w:val="bottom"/>
            <w:hideMark/>
          </w:tcPr>
          <w:p w:rsidR="003415C3" w:rsidRPr="003415C3" w:rsidRDefault="003415C3" w:rsidP="003415C3">
            <w:pPr>
              <w:spacing w:after="0" w:line="240" w:lineRule="auto"/>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Floodplain</w:t>
            </w:r>
          </w:p>
        </w:tc>
        <w:tc>
          <w:tcPr>
            <w:tcW w:w="960" w:type="dxa"/>
            <w:tcBorders>
              <w:top w:val="nil"/>
              <w:left w:val="nil"/>
              <w:bottom w:val="nil"/>
              <w:right w:val="nil"/>
            </w:tcBorders>
            <w:shd w:val="clear" w:color="000000" w:fill="E26B0A"/>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26</w:t>
            </w:r>
          </w:p>
        </w:tc>
        <w:tc>
          <w:tcPr>
            <w:tcW w:w="960" w:type="dxa"/>
            <w:tcBorders>
              <w:top w:val="nil"/>
              <w:left w:val="nil"/>
              <w:bottom w:val="nil"/>
              <w:right w:val="nil"/>
            </w:tcBorders>
            <w:shd w:val="clear" w:color="000000" w:fill="E26B0A"/>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18</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60</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98</w:t>
            </w:r>
          </w:p>
        </w:tc>
        <w:tc>
          <w:tcPr>
            <w:tcW w:w="960" w:type="dxa"/>
            <w:tcBorders>
              <w:top w:val="nil"/>
              <w:left w:val="nil"/>
              <w:bottom w:val="nil"/>
              <w:right w:val="nil"/>
            </w:tcBorders>
            <w:shd w:val="clear" w:color="000000" w:fill="FF000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1</w:t>
            </w:r>
          </w:p>
        </w:tc>
        <w:tc>
          <w:tcPr>
            <w:tcW w:w="960" w:type="dxa"/>
            <w:tcBorders>
              <w:top w:val="nil"/>
              <w:left w:val="nil"/>
              <w:bottom w:val="nil"/>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98</w:t>
            </w:r>
          </w:p>
        </w:tc>
        <w:tc>
          <w:tcPr>
            <w:tcW w:w="960" w:type="dxa"/>
            <w:tcBorders>
              <w:top w:val="nil"/>
              <w:left w:val="nil"/>
              <w:bottom w:val="nil"/>
              <w:right w:val="nil"/>
            </w:tcBorders>
            <w:shd w:val="clear" w:color="000000" w:fill="FFFF0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44</w:t>
            </w:r>
          </w:p>
        </w:tc>
        <w:tc>
          <w:tcPr>
            <w:tcW w:w="960" w:type="dxa"/>
            <w:tcBorders>
              <w:top w:val="nil"/>
              <w:left w:val="nil"/>
              <w:bottom w:val="nil"/>
              <w:right w:val="single" w:sz="4" w:space="0" w:color="auto"/>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82</w:t>
            </w:r>
          </w:p>
        </w:tc>
      </w:tr>
      <w:tr w:rsidR="003415C3" w:rsidRPr="003415C3" w:rsidTr="003415C3">
        <w:trPr>
          <w:trHeight w:val="300"/>
        </w:trPr>
        <w:tc>
          <w:tcPr>
            <w:tcW w:w="2155" w:type="dxa"/>
            <w:tcBorders>
              <w:top w:val="nil"/>
              <w:left w:val="single" w:sz="4" w:space="0" w:color="auto"/>
              <w:bottom w:val="single" w:sz="4" w:space="0" w:color="auto"/>
              <w:right w:val="nil"/>
            </w:tcBorders>
            <w:shd w:val="clear" w:color="auto" w:fill="auto"/>
            <w:noWrap/>
            <w:vAlign w:val="bottom"/>
            <w:hideMark/>
          </w:tcPr>
          <w:p w:rsidR="003415C3" w:rsidRPr="003415C3" w:rsidRDefault="003415C3" w:rsidP="003415C3">
            <w:pPr>
              <w:spacing w:after="0" w:line="240" w:lineRule="auto"/>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Coastal Zone</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69</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56</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63</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100</w:t>
            </w:r>
          </w:p>
        </w:tc>
        <w:tc>
          <w:tcPr>
            <w:tcW w:w="960" w:type="dxa"/>
            <w:tcBorders>
              <w:top w:val="nil"/>
              <w:left w:val="nil"/>
              <w:bottom w:val="single" w:sz="4" w:space="0" w:color="auto"/>
              <w:right w:val="nil"/>
            </w:tcBorders>
            <w:shd w:val="clear" w:color="000000" w:fill="FF000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1</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98</w:t>
            </w:r>
          </w:p>
        </w:tc>
        <w:tc>
          <w:tcPr>
            <w:tcW w:w="960" w:type="dxa"/>
            <w:tcBorders>
              <w:top w:val="nil"/>
              <w:left w:val="nil"/>
              <w:bottom w:val="single" w:sz="4" w:space="0" w:color="auto"/>
              <w:right w:val="nil"/>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72</w:t>
            </w:r>
          </w:p>
        </w:tc>
        <w:tc>
          <w:tcPr>
            <w:tcW w:w="960" w:type="dxa"/>
            <w:tcBorders>
              <w:top w:val="nil"/>
              <w:left w:val="nil"/>
              <w:bottom w:val="single" w:sz="4" w:space="0" w:color="auto"/>
              <w:right w:val="single" w:sz="4" w:space="0" w:color="auto"/>
            </w:tcBorders>
            <w:shd w:val="clear" w:color="000000" w:fill="00B050"/>
            <w:noWrap/>
            <w:vAlign w:val="bottom"/>
            <w:hideMark/>
          </w:tcPr>
          <w:p w:rsidR="003415C3" w:rsidRPr="003415C3" w:rsidRDefault="003415C3" w:rsidP="003415C3">
            <w:pPr>
              <w:spacing w:after="0" w:line="240" w:lineRule="auto"/>
              <w:jc w:val="right"/>
              <w:rPr>
                <w:rFonts w:ascii="Calibri" w:eastAsia="Times New Roman" w:hAnsi="Calibri" w:cs="Times New Roman"/>
                <w:color w:val="000000"/>
                <w:lang w:eastAsia="en-AU"/>
              </w:rPr>
            </w:pPr>
            <w:r w:rsidRPr="003415C3">
              <w:rPr>
                <w:rFonts w:ascii="Calibri" w:eastAsia="Times New Roman" w:hAnsi="Calibri" w:cs="Times New Roman"/>
                <w:color w:val="000000"/>
                <w:lang w:eastAsia="en-AU"/>
              </w:rPr>
              <w:t>82</w:t>
            </w:r>
          </w:p>
        </w:tc>
      </w:tr>
    </w:tbl>
    <w:p w:rsidR="003415C3" w:rsidRDefault="003415C3" w:rsidP="003415C3">
      <w:r>
        <w:fldChar w:fldCharType="end"/>
      </w:r>
    </w:p>
    <w:p w:rsidR="003A20EA" w:rsidRPr="003A20EA" w:rsidRDefault="003A20EA" w:rsidP="003415C3">
      <w:pPr>
        <w:rPr>
          <w:rFonts w:cstheme="minorBidi"/>
        </w:rPr>
      </w:pPr>
      <w:r w:rsidRPr="003A20EA">
        <w:rPr>
          <w:rFonts w:cstheme="minorBidi"/>
        </w:rPr>
        <w:t>Between 2006 and 2009</w:t>
      </w:r>
      <w:r w:rsidR="007F0C87">
        <w:rPr>
          <w:rFonts w:cstheme="minorBidi"/>
        </w:rPr>
        <w:t>,</w:t>
      </w:r>
      <w:r w:rsidRPr="003A20EA">
        <w:rPr>
          <w:rFonts w:cstheme="minorBidi"/>
        </w:rPr>
        <w:t xml:space="preserve"> </w:t>
      </w:r>
      <w:r>
        <w:rPr>
          <w:rFonts w:cstheme="minorBidi"/>
        </w:rPr>
        <w:t>20</w:t>
      </w:r>
      <w:r w:rsidRPr="003A20EA">
        <w:rPr>
          <w:rFonts w:cstheme="minorBidi"/>
        </w:rPr>
        <w:t xml:space="preserve"> hectares of coastal ecosystems were modified, those being </w:t>
      </w:r>
      <w:r>
        <w:rPr>
          <w:rFonts w:cstheme="minorBidi"/>
        </w:rPr>
        <w:t>18</w:t>
      </w:r>
      <w:r w:rsidRPr="003A20EA">
        <w:rPr>
          <w:rFonts w:cstheme="minorBidi"/>
        </w:rPr>
        <w:t xml:space="preserve"> hectare</w:t>
      </w:r>
      <w:r>
        <w:rPr>
          <w:rFonts w:cstheme="minorBidi"/>
        </w:rPr>
        <w:t>s</w:t>
      </w:r>
      <w:r w:rsidRPr="003A20EA">
        <w:rPr>
          <w:rFonts w:cstheme="minorBidi"/>
        </w:rPr>
        <w:t xml:space="preserve"> of forest, </w:t>
      </w:r>
      <w:r>
        <w:rPr>
          <w:rFonts w:cstheme="minorBidi"/>
        </w:rPr>
        <w:t>one</w:t>
      </w:r>
      <w:r w:rsidRPr="003A20EA">
        <w:rPr>
          <w:rFonts w:cstheme="minorBidi"/>
        </w:rPr>
        <w:t xml:space="preserve"> hectare of </w:t>
      </w:r>
      <w:r>
        <w:rPr>
          <w:rFonts w:cstheme="minorBidi"/>
        </w:rPr>
        <w:t>rainforest</w:t>
      </w:r>
      <w:r w:rsidRPr="003A20EA">
        <w:rPr>
          <w:rFonts w:cstheme="minorBidi"/>
        </w:rPr>
        <w:t xml:space="preserve"> and </w:t>
      </w:r>
      <w:r>
        <w:rPr>
          <w:rFonts w:cstheme="minorBidi"/>
        </w:rPr>
        <w:t>one</w:t>
      </w:r>
      <w:r w:rsidRPr="003A20EA">
        <w:rPr>
          <w:rFonts w:cstheme="minorBidi"/>
        </w:rPr>
        <w:t xml:space="preserve"> hectare of heath and </w:t>
      </w:r>
      <w:proofErr w:type="spellStart"/>
      <w:r w:rsidRPr="003A20EA">
        <w:rPr>
          <w:rFonts w:cstheme="minorBidi"/>
        </w:rPr>
        <w:t>shrublands</w:t>
      </w:r>
      <w:proofErr w:type="spellEnd"/>
      <w:r w:rsidRPr="003A20EA">
        <w:rPr>
          <w:rFonts w:cstheme="minorBidi"/>
        </w:rPr>
        <w:t>.</w:t>
      </w:r>
      <w:r>
        <w:rPr>
          <w:rFonts w:cstheme="minorBidi"/>
        </w:rPr>
        <w:t xml:space="preserve"> The current state of coastal ecosystems in the Mulgrave-</w:t>
      </w:r>
      <w:r w:rsidR="001C1F00">
        <w:rPr>
          <w:rFonts w:cstheme="minorBidi"/>
        </w:rPr>
        <w:t>Russell basin is summarised in T</w:t>
      </w:r>
      <w:r>
        <w:rPr>
          <w:rFonts w:cstheme="minorBidi"/>
        </w:rPr>
        <w:t>able 4.1.2</w:t>
      </w:r>
      <w:r w:rsidR="00171386">
        <w:rPr>
          <w:rFonts w:cstheme="minorBidi"/>
        </w:rPr>
        <w:t>.</w:t>
      </w:r>
    </w:p>
    <w:p w:rsidR="003415C3" w:rsidRDefault="003415C3">
      <w:pPr>
        <w:rPr>
          <w:rFonts w:eastAsiaTheme="minorEastAsia"/>
          <w:b/>
          <w:bCs/>
          <w:color w:val="365F91" w:themeColor="accent1" w:themeShade="BF"/>
          <w:sz w:val="16"/>
          <w:szCs w:val="16"/>
          <w:lang w:val="en-US" w:eastAsia="en-AU" w:bidi="en-US"/>
        </w:rPr>
      </w:pPr>
      <w:r>
        <w:br w:type="page"/>
      </w:r>
    </w:p>
    <w:p w:rsidR="003A20EA" w:rsidRPr="00C77345" w:rsidRDefault="003A20EA" w:rsidP="003A20EA">
      <w:pPr>
        <w:pStyle w:val="Caption"/>
        <w:keepNext/>
      </w:pPr>
      <w:r w:rsidRPr="00C77345">
        <w:lastRenderedPageBreak/>
        <w:t>Table 4.</w:t>
      </w:r>
      <w:r w:rsidR="00587FC6" w:rsidRPr="00C77345">
        <w:t>1</w:t>
      </w:r>
      <w:r w:rsidRPr="00C77345">
        <w:rPr>
          <w:noProof/>
        </w:rPr>
        <w:t>.2</w:t>
      </w:r>
      <w:r w:rsidR="00171386" w:rsidRPr="00C77345">
        <w:rPr>
          <w:noProof/>
        </w:rPr>
        <w:t>:</w:t>
      </w:r>
      <w:r w:rsidRPr="00C77345">
        <w:t xml:space="preserve"> Summary of the current state of coastal ecosystems in the </w:t>
      </w:r>
      <w:proofErr w:type="spellStart"/>
      <w:r w:rsidRPr="00C77345">
        <w:t>Mulgrave</w:t>
      </w:r>
      <w:proofErr w:type="spellEnd"/>
      <w:r w:rsidRPr="00C77345">
        <w:t>-Russell basin</w:t>
      </w:r>
    </w:p>
    <w:tbl>
      <w:tblPr>
        <w:tblStyle w:val="MediumGrid3-Accent1"/>
        <w:tblW w:w="0" w:type="auto"/>
        <w:tblLook w:val="04A0" w:firstRow="1" w:lastRow="0" w:firstColumn="1" w:lastColumn="0" w:noHBand="0" w:noVBand="1"/>
        <w:tblCaption w:val="Summary of the current state of coastal ecosystemsn in the Mulgrave-Russell basin"/>
        <w:tblDescription w:val="A table listing a summary of the current state of coastal ecosystemsn in the Mulgrave-Russell basin."/>
      </w:tblPr>
      <w:tblGrid>
        <w:gridCol w:w="392"/>
        <w:gridCol w:w="2551"/>
        <w:gridCol w:w="6299"/>
      </w:tblGrid>
      <w:tr w:rsidR="003A20EA" w:rsidRPr="00277529"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92" w:type="dxa"/>
          </w:tcPr>
          <w:p w:rsidR="003A20EA" w:rsidRPr="00277529" w:rsidRDefault="003A20EA" w:rsidP="005E5038">
            <w:pPr>
              <w:rPr>
                <w:rFonts w:cstheme="minorBidi"/>
                <w:sz w:val="20"/>
                <w:szCs w:val="20"/>
                <w:lang w:eastAsia="en-US"/>
              </w:rPr>
            </w:pPr>
          </w:p>
        </w:tc>
        <w:tc>
          <w:tcPr>
            <w:tcW w:w="2551" w:type="dxa"/>
            <w:hideMark/>
          </w:tcPr>
          <w:p w:rsidR="003A20EA" w:rsidRPr="00277529" w:rsidRDefault="003A20EA" w:rsidP="005E5038">
            <w:pPr>
              <w:cnfStyle w:val="100000000000" w:firstRow="1"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Coastal ecosystem</w:t>
            </w:r>
          </w:p>
        </w:tc>
        <w:tc>
          <w:tcPr>
            <w:tcW w:w="6299" w:type="dxa"/>
            <w:hideMark/>
          </w:tcPr>
          <w:p w:rsidR="003A20EA" w:rsidRPr="00277529" w:rsidRDefault="003A20EA" w:rsidP="005E5038">
            <w:pPr>
              <w:cnfStyle w:val="100000000000" w:firstRow="1"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Current condition</w:t>
            </w:r>
          </w:p>
        </w:tc>
      </w:tr>
      <w:tr w:rsidR="003A20EA" w:rsidRPr="00277529"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 w:type="dxa"/>
            <w:tcBorders>
              <w:top w:val="single" w:sz="24" w:space="0" w:color="FFFFFF" w:themeColor="background1"/>
              <w:bottom w:val="single" w:sz="6" w:space="0" w:color="FFFFFF" w:themeColor="background1"/>
            </w:tcBorders>
            <w:shd w:val="clear" w:color="auto" w:fill="002060"/>
          </w:tcPr>
          <w:p w:rsidR="003A20EA" w:rsidRPr="00277529" w:rsidRDefault="003A20EA" w:rsidP="005E5038">
            <w:pPr>
              <w:rPr>
                <w:rFonts w:cstheme="minorBidi"/>
                <w:sz w:val="20"/>
                <w:szCs w:val="20"/>
                <w:lang w:eastAsia="en-US"/>
              </w:rPr>
            </w:pPr>
          </w:p>
        </w:tc>
        <w:tc>
          <w:tcPr>
            <w:tcW w:w="2551" w:type="dxa"/>
            <w:hideMark/>
          </w:tcPr>
          <w:p w:rsidR="003A20EA" w:rsidRPr="00277529" w:rsidRDefault="003A20EA" w:rsidP="005E5038">
            <w:pPr>
              <w:cnfStyle w:val="000000100000" w:firstRow="0" w:lastRow="0" w:firstColumn="0" w:lastColumn="0" w:oddVBand="0" w:evenVBand="0" w:oddHBand="1" w:evenHBand="0" w:firstRowFirstColumn="0" w:firstRowLastColumn="0" w:lastRowFirstColumn="0" w:lastRowLastColumn="0"/>
              <w:rPr>
                <w:rFonts w:cstheme="minorBidi"/>
                <w:sz w:val="20"/>
                <w:szCs w:val="20"/>
                <w:lang w:eastAsia="en-US"/>
              </w:rPr>
            </w:pPr>
            <w:r w:rsidRPr="00277529">
              <w:rPr>
                <w:sz w:val="20"/>
                <w:szCs w:val="20"/>
              </w:rPr>
              <w:t>Rainforests</w:t>
            </w:r>
          </w:p>
        </w:tc>
        <w:tc>
          <w:tcPr>
            <w:tcW w:w="6299" w:type="dxa"/>
          </w:tcPr>
          <w:p w:rsidR="003A20EA" w:rsidRPr="00277529" w:rsidRDefault="0023374B" w:rsidP="005E5038">
            <w:pPr>
              <w:cnfStyle w:val="000000100000" w:firstRow="0" w:lastRow="0" w:firstColumn="0" w:lastColumn="0" w:oddVBand="0" w:evenVBand="0" w:oddHBand="1" w:evenHBand="0" w:firstRowFirstColumn="0" w:firstRowLastColumn="0" w:lastRowFirstColumn="0" w:lastRowLastColumn="0"/>
              <w:rPr>
                <w:rFonts w:cstheme="minorBidi"/>
                <w:sz w:val="20"/>
                <w:szCs w:val="20"/>
                <w:highlight w:val="green"/>
                <w:lang w:eastAsia="en-US"/>
              </w:rPr>
            </w:pPr>
            <w:r w:rsidRPr="00277529">
              <w:rPr>
                <w:rFonts w:cstheme="minorBidi"/>
                <w:sz w:val="20"/>
                <w:szCs w:val="20"/>
                <w:lang w:eastAsia="en-US"/>
              </w:rPr>
              <w:t xml:space="preserve">Rainforests on the floodplain have been significantly modified, with 74 per cent lost to other land uses. A further hectare was lost between 2006 and 2009. </w:t>
            </w:r>
            <w:r w:rsidR="003A20EA" w:rsidRPr="00277529">
              <w:rPr>
                <w:rFonts w:cstheme="minorBidi"/>
                <w:sz w:val="20"/>
                <w:szCs w:val="20"/>
                <w:lang w:eastAsia="en-US"/>
              </w:rPr>
              <w:t xml:space="preserve"> </w:t>
            </w:r>
          </w:p>
        </w:tc>
      </w:tr>
      <w:tr w:rsidR="003A20EA" w:rsidRPr="00277529" w:rsidTr="005E5038">
        <w:tc>
          <w:tcPr>
            <w:cnfStyle w:val="001000000000" w:firstRow="0" w:lastRow="0" w:firstColumn="1" w:lastColumn="0" w:oddVBand="0" w:evenVBand="0" w:oddHBand="0" w:evenHBand="0" w:firstRowFirstColumn="0" w:firstRowLastColumn="0" w:lastRowFirstColumn="0" w:lastRowLastColumn="0"/>
            <w:tcW w:w="392" w:type="dxa"/>
            <w:tcBorders>
              <w:top w:val="single" w:sz="6" w:space="0" w:color="FFFFFF" w:themeColor="background1"/>
              <w:bottom w:val="single" w:sz="8" w:space="0" w:color="FFFFFF" w:themeColor="background1"/>
            </w:tcBorders>
            <w:shd w:val="clear" w:color="auto" w:fill="76923C" w:themeFill="accent3" w:themeFillShade="BF"/>
          </w:tcPr>
          <w:p w:rsidR="003A20EA" w:rsidRPr="00277529" w:rsidRDefault="003A20EA" w:rsidP="005E5038">
            <w:pPr>
              <w:rPr>
                <w:rFonts w:cstheme="minorBidi"/>
                <w:sz w:val="20"/>
                <w:szCs w:val="20"/>
                <w:lang w:eastAsia="en-US"/>
              </w:rPr>
            </w:pPr>
          </w:p>
        </w:tc>
        <w:tc>
          <w:tcPr>
            <w:tcW w:w="2551"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hideMark/>
          </w:tcPr>
          <w:p w:rsidR="003A20EA" w:rsidRPr="00277529" w:rsidRDefault="003A20EA" w:rsidP="005E5038">
            <w:pPr>
              <w:cnfStyle w:val="000000000000" w:firstRow="0"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Forests</w:t>
            </w:r>
          </w:p>
        </w:tc>
        <w:tc>
          <w:tcPr>
            <w:tcW w:w="6299" w:type="dxa"/>
            <w:tcBorders>
              <w:top w:val="single" w:sz="6" w:space="0" w:color="FFFFFF" w:themeColor="background1"/>
              <w:left w:val="single" w:sz="6" w:space="0" w:color="FFFFFF" w:themeColor="background1"/>
              <w:bottom w:val="single" w:sz="6" w:space="0" w:color="FFFFFF" w:themeColor="background1"/>
              <w:right w:val="single" w:sz="8" w:space="0" w:color="FFFFFF" w:themeColor="background1"/>
            </w:tcBorders>
            <w:hideMark/>
          </w:tcPr>
          <w:p w:rsidR="003A20EA" w:rsidRPr="00277529" w:rsidRDefault="003A20EA" w:rsidP="0023374B">
            <w:pPr>
              <w:cnfStyle w:val="000000000000" w:firstRow="0" w:lastRow="0" w:firstColumn="0" w:lastColumn="0" w:oddVBand="0" w:evenVBand="0" w:oddHBand="0" w:evenHBand="0" w:firstRowFirstColumn="0" w:firstRowLastColumn="0" w:lastRowFirstColumn="0" w:lastRowLastColumn="0"/>
              <w:rPr>
                <w:rFonts w:cstheme="minorBidi"/>
                <w:sz w:val="20"/>
                <w:szCs w:val="20"/>
                <w:highlight w:val="green"/>
                <w:lang w:eastAsia="en-US"/>
              </w:rPr>
            </w:pPr>
            <w:r w:rsidRPr="00277529">
              <w:rPr>
                <w:sz w:val="20"/>
                <w:szCs w:val="20"/>
              </w:rPr>
              <w:t xml:space="preserve">Heavily impacted with </w:t>
            </w:r>
            <w:r w:rsidR="0023374B" w:rsidRPr="00277529">
              <w:rPr>
                <w:sz w:val="20"/>
                <w:szCs w:val="20"/>
              </w:rPr>
              <w:t>36</w:t>
            </w:r>
            <w:r w:rsidRPr="00277529">
              <w:rPr>
                <w:sz w:val="20"/>
                <w:szCs w:val="20"/>
              </w:rPr>
              <w:t xml:space="preserve"> per cent modified more used for grazing. Only </w:t>
            </w:r>
            <w:r w:rsidR="0023374B" w:rsidRPr="00277529">
              <w:rPr>
                <w:sz w:val="20"/>
                <w:szCs w:val="20"/>
              </w:rPr>
              <w:t>18</w:t>
            </w:r>
            <w:r w:rsidRPr="00277529">
              <w:rPr>
                <w:sz w:val="20"/>
                <w:szCs w:val="20"/>
              </w:rPr>
              <w:t xml:space="preserve"> per cent of forests on the floodplain and </w:t>
            </w:r>
            <w:r w:rsidR="0023374B" w:rsidRPr="00277529">
              <w:rPr>
                <w:sz w:val="20"/>
                <w:szCs w:val="20"/>
              </w:rPr>
              <w:t>44</w:t>
            </w:r>
            <w:r w:rsidRPr="00277529">
              <w:rPr>
                <w:sz w:val="20"/>
                <w:szCs w:val="20"/>
              </w:rPr>
              <w:t xml:space="preserve"> per cent of forests in the coastal zone remain. </w:t>
            </w:r>
          </w:p>
        </w:tc>
      </w:tr>
      <w:tr w:rsidR="003A20EA" w:rsidRPr="00277529"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 w:type="dxa"/>
            <w:tcBorders>
              <w:bottom w:val="single" w:sz="6" w:space="0" w:color="FFFFFF" w:themeColor="background1"/>
            </w:tcBorders>
            <w:shd w:val="clear" w:color="auto" w:fill="7F7F7F" w:themeFill="text1" w:themeFillTint="80"/>
          </w:tcPr>
          <w:p w:rsidR="003A20EA" w:rsidRPr="00277529" w:rsidRDefault="003A20EA" w:rsidP="005E5038">
            <w:pPr>
              <w:rPr>
                <w:rFonts w:cstheme="minorBidi"/>
                <w:sz w:val="20"/>
                <w:szCs w:val="20"/>
                <w:lang w:eastAsia="en-US"/>
              </w:rPr>
            </w:pPr>
          </w:p>
        </w:tc>
        <w:tc>
          <w:tcPr>
            <w:tcW w:w="2551" w:type="dxa"/>
            <w:hideMark/>
          </w:tcPr>
          <w:p w:rsidR="003A20EA" w:rsidRPr="00277529" w:rsidRDefault="003A20EA" w:rsidP="005E5038">
            <w:pPr>
              <w:cnfStyle w:val="000000100000" w:firstRow="0" w:lastRow="0" w:firstColumn="0" w:lastColumn="0" w:oddVBand="0" w:evenVBand="0" w:oddHBand="1" w:evenHBand="0" w:firstRowFirstColumn="0" w:firstRowLastColumn="0" w:lastRowFirstColumn="0" w:lastRowLastColumn="0"/>
              <w:rPr>
                <w:rFonts w:cstheme="minorBidi"/>
                <w:sz w:val="20"/>
                <w:szCs w:val="20"/>
                <w:lang w:eastAsia="en-US"/>
              </w:rPr>
            </w:pPr>
            <w:r w:rsidRPr="00277529">
              <w:rPr>
                <w:sz w:val="20"/>
                <w:szCs w:val="20"/>
              </w:rPr>
              <w:t>Woodlands</w:t>
            </w:r>
          </w:p>
        </w:tc>
        <w:tc>
          <w:tcPr>
            <w:tcW w:w="6299" w:type="dxa"/>
            <w:hideMark/>
          </w:tcPr>
          <w:p w:rsidR="003A20EA" w:rsidRPr="00277529" w:rsidRDefault="003A20EA" w:rsidP="0023374B">
            <w:pPr>
              <w:cnfStyle w:val="000000100000" w:firstRow="0" w:lastRow="0" w:firstColumn="0" w:lastColumn="0" w:oddVBand="0" w:evenVBand="0" w:oddHBand="1" w:evenHBand="0" w:firstRowFirstColumn="0" w:firstRowLastColumn="0" w:lastRowFirstColumn="0" w:lastRowLastColumn="0"/>
              <w:rPr>
                <w:rFonts w:cstheme="minorBidi"/>
                <w:sz w:val="20"/>
                <w:szCs w:val="20"/>
                <w:highlight w:val="green"/>
                <w:lang w:eastAsia="en-US"/>
              </w:rPr>
            </w:pPr>
            <w:r w:rsidRPr="00277529">
              <w:rPr>
                <w:sz w:val="20"/>
                <w:szCs w:val="20"/>
              </w:rPr>
              <w:t>Reduced in extent by 2</w:t>
            </w:r>
            <w:r w:rsidR="0023374B" w:rsidRPr="00277529">
              <w:rPr>
                <w:sz w:val="20"/>
                <w:szCs w:val="20"/>
              </w:rPr>
              <w:t>7</w:t>
            </w:r>
            <w:r w:rsidRPr="00277529">
              <w:rPr>
                <w:sz w:val="20"/>
                <w:szCs w:val="20"/>
              </w:rPr>
              <w:t xml:space="preserve"> per cent with much of the remainder under grazing regimes. </w:t>
            </w:r>
          </w:p>
        </w:tc>
      </w:tr>
      <w:tr w:rsidR="003A20EA" w:rsidRPr="00277529" w:rsidTr="005E5038">
        <w:tc>
          <w:tcPr>
            <w:cnfStyle w:val="001000000000" w:firstRow="0" w:lastRow="0" w:firstColumn="1" w:lastColumn="0" w:oddVBand="0" w:evenVBand="0" w:oddHBand="0" w:evenHBand="0" w:firstRowFirstColumn="0" w:firstRowLastColumn="0" w:lastRowFirstColumn="0" w:lastRowLastColumn="0"/>
            <w:tcW w:w="392" w:type="dxa"/>
            <w:tcBorders>
              <w:top w:val="single" w:sz="6" w:space="0" w:color="FFFFFF" w:themeColor="background1"/>
              <w:bottom w:val="single" w:sz="8" w:space="0" w:color="FFFFFF" w:themeColor="background1"/>
            </w:tcBorders>
            <w:shd w:val="clear" w:color="auto" w:fill="92CDDC" w:themeFill="accent5" w:themeFillTint="99"/>
          </w:tcPr>
          <w:p w:rsidR="003A20EA" w:rsidRPr="00277529" w:rsidRDefault="003A20EA" w:rsidP="005E5038">
            <w:pPr>
              <w:rPr>
                <w:rFonts w:cstheme="minorBidi"/>
                <w:sz w:val="20"/>
                <w:szCs w:val="20"/>
                <w:lang w:eastAsia="en-US"/>
              </w:rPr>
            </w:pPr>
          </w:p>
        </w:tc>
        <w:tc>
          <w:tcPr>
            <w:tcW w:w="2551"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hideMark/>
          </w:tcPr>
          <w:p w:rsidR="003A20EA" w:rsidRPr="00277529" w:rsidRDefault="003A20EA" w:rsidP="005E5038">
            <w:pPr>
              <w:cnfStyle w:val="000000000000" w:firstRow="0"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Forested floodplain</w:t>
            </w:r>
          </w:p>
        </w:tc>
        <w:tc>
          <w:tcPr>
            <w:tcW w:w="6299" w:type="dxa"/>
            <w:tcBorders>
              <w:top w:val="single" w:sz="6" w:space="0" w:color="FFFFFF" w:themeColor="background1"/>
              <w:left w:val="single" w:sz="6" w:space="0" w:color="FFFFFF" w:themeColor="background1"/>
              <w:bottom w:val="single" w:sz="6" w:space="0" w:color="FFFFFF" w:themeColor="background1"/>
              <w:right w:val="single" w:sz="8" w:space="0" w:color="FFFFFF" w:themeColor="background1"/>
            </w:tcBorders>
            <w:hideMark/>
          </w:tcPr>
          <w:p w:rsidR="003A20EA" w:rsidRPr="00277529" w:rsidRDefault="0023374B" w:rsidP="0023374B">
            <w:pPr>
              <w:cnfStyle w:val="000000000000" w:firstRow="0" w:lastRow="0" w:firstColumn="0" w:lastColumn="0" w:oddVBand="0" w:evenVBand="0" w:oddHBand="0" w:evenHBand="0" w:firstRowFirstColumn="0" w:firstRowLastColumn="0" w:lastRowFirstColumn="0" w:lastRowLastColumn="0"/>
              <w:rPr>
                <w:rFonts w:cstheme="minorBidi"/>
                <w:sz w:val="20"/>
                <w:szCs w:val="20"/>
                <w:highlight w:val="green"/>
                <w:lang w:eastAsia="en-US"/>
              </w:rPr>
            </w:pPr>
            <w:r w:rsidRPr="00277529">
              <w:rPr>
                <w:sz w:val="20"/>
                <w:szCs w:val="20"/>
              </w:rPr>
              <w:t>Almost all pre-clear forested floodplain remains (currently 599 hectares).</w:t>
            </w:r>
            <w:r w:rsidR="003A20EA" w:rsidRPr="00277529">
              <w:rPr>
                <w:sz w:val="20"/>
                <w:szCs w:val="20"/>
              </w:rPr>
              <w:t xml:space="preserve"> </w:t>
            </w:r>
          </w:p>
        </w:tc>
      </w:tr>
      <w:tr w:rsidR="003A20EA" w:rsidRPr="00277529"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 w:type="dxa"/>
            <w:tcBorders>
              <w:bottom w:val="single" w:sz="6" w:space="0" w:color="FFFFFF" w:themeColor="background1"/>
            </w:tcBorders>
            <w:shd w:val="clear" w:color="auto" w:fill="FFFF00"/>
          </w:tcPr>
          <w:p w:rsidR="003A20EA" w:rsidRPr="00277529" w:rsidRDefault="003A20EA" w:rsidP="005E5038">
            <w:pPr>
              <w:rPr>
                <w:rFonts w:cstheme="minorBidi"/>
                <w:sz w:val="20"/>
                <w:szCs w:val="20"/>
                <w:lang w:eastAsia="en-US"/>
              </w:rPr>
            </w:pPr>
          </w:p>
        </w:tc>
        <w:tc>
          <w:tcPr>
            <w:tcW w:w="2551" w:type="dxa"/>
            <w:hideMark/>
          </w:tcPr>
          <w:p w:rsidR="003A20EA" w:rsidRPr="00277529" w:rsidRDefault="003A20EA" w:rsidP="005E5038">
            <w:pPr>
              <w:cnfStyle w:val="000000100000" w:firstRow="0" w:lastRow="0" w:firstColumn="0" w:lastColumn="0" w:oddVBand="0" w:evenVBand="0" w:oddHBand="1" w:evenHBand="0" w:firstRowFirstColumn="0" w:firstRowLastColumn="0" w:lastRowFirstColumn="0" w:lastRowLastColumn="0"/>
              <w:rPr>
                <w:rFonts w:cstheme="minorBidi"/>
                <w:sz w:val="20"/>
                <w:szCs w:val="20"/>
                <w:lang w:eastAsia="en-US"/>
              </w:rPr>
            </w:pPr>
            <w:r w:rsidRPr="00277529">
              <w:rPr>
                <w:sz w:val="20"/>
                <w:szCs w:val="20"/>
              </w:rPr>
              <w:t xml:space="preserve">Grass and </w:t>
            </w:r>
            <w:proofErr w:type="spellStart"/>
            <w:r w:rsidRPr="00277529">
              <w:rPr>
                <w:sz w:val="20"/>
                <w:szCs w:val="20"/>
              </w:rPr>
              <w:t>sedgelands</w:t>
            </w:r>
            <w:proofErr w:type="spellEnd"/>
          </w:p>
        </w:tc>
        <w:tc>
          <w:tcPr>
            <w:tcW w:w="6299" w:type="dxa"/>
            <w:hideMark/>
          </w:tcPr>
          <w:p w:rsidR="003A20EA" w:rsidRPr="00277529" w:rsidRDefault="00CB062A" w:rsidP="00171386">
            <w:pPr>
              <w:cnfStyle w:val="000000100000" w:firstRow="0" w:lastRow="0" w:firstColumn="0" w:lastColumn="0" w:oddVBand="0" w:evenVBand="0" w:oddHBand="1" w:evenHBand="0" w:firstRowFirstColumn="0" w:firstRowLastColumn="0" w:lastRowFirstColumn="0" w:lastRowLastColumn="0"/>
              <w:rPr>
                <w:rFonts w:cstheme="minorBidi"/>
                <w:sz w:val="20"/>
                <w:szCs w:val="20"/>
                <w:highlight w:val="green"/>
                <w:lang w:eastAsia="en-US"/>
              </w:rPr>
            </w:pPr>
            <w:r w:rsidRPr="00277529">
              <w:rPr>
                <w:sz w:val="20"/>
                <w:szCs w:val="20"/>
              </w:rPr>
              <w:t xml:space="preserve">Poor. </w:t>
            </w:r>
            <w:r w:rsidR="0023374B" w:rsidRPr="00277529">
              <w:rPr>
                <w:sz w:val="20"/>
                <w:szCs w:val="20"/>
              </w:rPr>
              <w:t xml:space="preserve">Only five hectares of the original 377 hectares </w:t>
            </w:r>
            <w:r w:rsidR="00171386">
              <w:rPr>
                <w:sz w:val="20"/>
                <w:szCs w:val="20"/>
              </w:rPr>
              <w:t>of</w:t>
            </w:r>
            <w:r w:rsidR="00171386" w:rsidRPr="00277529">
              <w:rPr>
                <w:sz w:val="20"/>
                <w:szCs w:val="20"/>
              </w:rPr>
              <w:t xml:space="preserve"> </w:t>
            </w:r>
            <w:r w:rsidR="0023374B" w:rsidRPr="00277529">
              <w:rPr>
                <w:sz w:val="20"/>
                <w:szCs w:val="20"/>
              </w:rPr>
              <w:t xml:space="preserve">grass and </w:t>
            </w:r>
            <w:proofErr w:type="spellStart"/>
            <w:r w:rsidR="0023374B" w:rsidRPr="00277529">
              <w:rPr>
                <w:sz w:val="20"/>
                <w:szCs w:val="20"/>
              </w:rPr>
              <w:t>sedgelands</w:t>
            </w:r>
            <w:proofErr w:type="spellEnd"/>
            <w:r w:rsidR="0023374B" w:rsidRPr="00277529">
              <w:rPr>
                <w:sz w:val="20"/>
                <w:szCs w:val="20"/>
              </w:rPr>
              <w:t xml:space="preserve"> remain.</w:t>
            </w:r>
          </w:p>
        </w:tc>
      </w:tr>
      <w:tr w:rsidR="003A20EA" w:rsidRPr="00277529" w:rsidTr="005E5038">
        <w:tc>
          <w:tcPr>
            <w:cnfStyle w:val="001000000000" w:firstRow="0" w:lastRow="0" w:firstColumn="1" w:lastColumn="0" w:oddVBand="0" w:evenVBand="0" w:oddHBand="0" w:evenHBand="0" w:firstRowFirstColumn="0" w:firstRowLastColumn="0" w:lastRowFirstColumn="0" w:lastRowLastColumn="0"/>
            <w:tcW w:w="392" w:type="dxa"/>
            <w:tcBorders>
              <w:top w:val="single" w:sz="6" w:space="0" w:color="FFFFFF" w:themeColor="background1"/>
              <w:bottom w:val="single" w:sz="8" w:space="0" w:color="FFFFFF" w:themeColor="background1"/>
            </w:tcBorders>
            <w:shd w:val="clear" w:color="auto" w:fill="984806" w:themeFill="accent6" w:themeFillShade="80"/>
          </w:tcPr>
          <w:p w:rsidR="003A20EA" w:rsidRPr="00277529" w:rsidRDefault="003A20EA" w:rsidP="005E5038">
            <w:pPr>
              <w:rPr>
                <w:rFonts w:cstheme="minorBidi"/>
                <w:sz w:val="20"/>
                <w:szCs w:val="20"/>
                <w:lang w:eastAsia="en-US"/>
              </w:rPr>
            </w:pPr>
          </w:p>
        </w:tc>
        <w:tc>
          <w:tcPr>
            <w:tcW w:w="2551"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hideMark/>
          </w:tcPr>
          <w:p w:rsidR="003A20EA" w:rsidRPr="00277529" w:rsidRDefault="003A20EA" w:rsidP="005E5038">
            <w:pPr>
              <w:cnfStyle w:val="000000000000" w:firstRow="0"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 xml:space="preserve">Heath and </w:t>
            </w:r>
            <w:proofErr w:type="spellStart"/>
            <w:r w:rsidRPr="00277529">
              <w:rPr>
                <w:sz w:val="20"/>
                <w:szCs w:val="20"/>
              </w:rPr>
              <w:t>shrublands</w:t>
            </w:r>
            <w:proofErr w:type="spellEnd"/>
          </w:p>
        </w:tc>
        <w:tc>
          <w:tcPr>
            <w:tcW w:w="6299" w:type="dxa"/>
            <w:tcBorders>
              <w:top w:val="single" w:sz="6" w:space="0" w:color="FFFFFF" w:themeColor="background1"/>
              <w:left w:val="single" w:sz="6" w:space="0" w:color="FFFFFF" w:themeColor="background1"/>
              <w:bottom w:val="single" w:sz="6" w:space="0" w:color="FFFFFF" w:themeColor="background1"/>
              <w:right w:val="single" w:sz="8" w:space="0" w:color="FFFFFF" w:themeColor="background1"/>
            </w:tcBorders>
            <w:hideMark/>
          </w:tcPr>
          <w:p w:rsidR="003A20EA" w:rsidRPr="00277529" w:rsidRDefault="00CB062A" w:rsidP="005E5038">
            <w:pPr>
              <w:cnfStyle w:val="000000000000" w:firstRow="0" w:lastRow="0" w:firstColumn="0" w:lastColumn="0" w:oddVBand="0" w:evenVBand="0" w:oddHBand="0" w:evenHBand="0" w:firstRowFirstColumn="0" w:firstRowLastColumn="0" w:lastRowFirstColumn="0" w:lastRowLastColumn="0"/>
              <w:rPr>
                <w:rFonts w:cstheme="minorBidi"/>
                <w:sz w:val="20"/>
                <w:szCs w:val="20"/>
                <w:highlight w:val="green"/>
                <w:lang w:eastAsia="en-US"/>
              </w:rPr>
            </w:pPr>
            <w:r w:rsidRPr="00277529">
              <w:rPr>
                <w:sz w:val="20"/>
                <w:szCs w:val="20"/>
              </w:rPr>
              <w:t xml:space="preserve">Good. 3,615 hectares of heath and </w:t>
            </w:r>
            <w:proofErr w:type="spellStart"/>
            <w:r w:rsidRPr="00277529">
              <w:rPr>
                <w:sz w:val="20"/>
                <w:szCs w:val="20"/>
              </w:rPr>
              <w:t>shrublands</w:t>
            </w:r>
            <w:proofErr w:type="spellEnd"/>
            <w:r w:rsidRPr="00277529">
              <w:rPr>
                <w:sz w:val="20"/>
                <w:szCs w:val="20"/>
              </w:rPr>
              <w:t xml:space="preserve"> remain, with minimal loss</w:t>
            </w:r>
            <w:r w:rsidR="00171386">
              <w:rPr>
                <w:sz w:val="20"/>
                <w:szCs w:val="20"/>
              </w:rPr>
              <w:t>.</w:t>
            </w:r>
            <w:r w:rsidRPr="00277529">
              <w:rPr>
                <w:sz w:val="20"/>
                <w:szCs w:val="20"/>
              </w:rPr>
              <w:t xml:space="preserve"> </w:t>
            </w:r>
          </w:p>
        </w:tc>
      </w:tr>
      <w:tr w:rsidR="003A20EA" w:rsidRPr="00277529"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 w:type="dxa"/>
            <w:tcBorders>
              <w:bottom w:val="single" w:sz="6" w:space="0" w:color="FFFFFF" w:themeColor="background1"/>
            </w:tcBorders>
            <w:shd w:val="clear" w:color="auto" w:fill="00B0F0"/>
          </w:tcPr>
          <w:p w:rsidR="003A20EA" w:rsidRPr="00277529" w:rsidRDefault="003A20EA" w:rsidP="005E5038">
            <w:pPr>
              <w:rPr>
                <w:rFonts w:cstheme="minorBidi"/>
                <w:sz w:val="20"/>
                <w:szCs w:val="20"/>
                <w:lang w:eastAsia="en-US"/>
              </w:rPr>
            </w:pPr>
          </w:p>
        </w:tc>
        <w:tc>
          <w:tcPr>
            <w:tcW w:w="2551" w:type="dxa"/>
            <w:hideMark/>
          </w:tcPr>
          <w:p w:rsidR="003A20EA" w:rsidRPr="00277529" w:rsidRDefault="003A20EA" w:rsidP="005E5038">
            <w:pPr>
              <w:cnfStyle w:val="000000100000" w:firstRow="0" w:lastRow="0" w:firstColumn="0" w:lastColumn="0" w:oddVBand="0" w:evenVBand="0" w:oddHBand="1" w:evenHBand="0" w:firstRowFirstColumn="0" w:firstRowLastColumn="0" w:lastRowFirstColumn="0" w:lastRowLastColumn="0"/>
              <w:rPr>
                <w:rFonts w:cstheme="minorBidi"/>
                <w:sz w:val="20"/>
                <w:szCs w:val="20"/>
                <w:lang w:eastAsia="en-US"/>
              </w:rPr>
            </w:pPr>
            <w:r w:rsidRPr="00277529">
              <w:rPr>
                <w:sz w:val="20"/>
                <w:szCs w:val="20"/>
              </w:rPr>
              <w:t>Freshwater wetlands</w:t>
            </w:r>
          </w:p>
        </w:tc>
        <w:tc>
          <w:tcPr>
            <w:tcW w:w="6299" w:type="dxa"/>
            <w:hideMark/>
          </w:tcPr>
          <w:p w:rsidR="003A20EA" w:rsidRPr="00277529" w:rsidRDefault="003A20EA" w:rsidP="00CB062A">
            <w:pPr>
              <w:cnfStyle w:val="000000100000" w:firstRow="0" w:lastRow="0" w:firstColumn="0" w:lastColumn="0" w:oddVBand="0" w:evenVBand="0" w:oddHBand="1" w:evenHBand="0" w:firstRowFirstColumn="0" w:firstRowLastColumn="0" w:lastRowFirstColumn="0" w:lastRowLastColumn="0"/>
              <w:rPr>
                <w:rFonts w:cstheme="minorBidi"/>
                <w:sz w:val="20"/>
                <w:szCs w:val="20"/>
                <w:highlight w:val="green"/>
                <w:lang w:eastAsia="en-US"/>
              </w:rPr>
            </w:pPr>
            <w:r w:rsidRPr="00277529">
              <w:rPr>
                <w:sz w:val="20"/>
                <w:szCs w:val="20"/>
              </w:rPr>
              <w:t xml:space="preserve">Almost half of the </w:t>
            </w:r>
            <w:r w:rsidR="00CB062A" w:rsidRPr="00277529">
              <w:rPr>
                <w:sz w:val="20"/>
                <w:szCs w:val="20"/>
              </w:rPr>
              <w:t>Mulgrave-Russell</w:t>
            </w:r>
            <w:r w:rsidRPr="00277529">
              <w:rPr>
                <w:sz w:val="20"/>
                <w:szCs w:val="20"/>
              </w:rPr>
              <w:t xml:space="preserve"> basin wetlands have been modified. </w:t>
            </w:r>
            <w:r w:rsidR="00CB062A" w:rsidRPr="00277529">
              <w:rPr>
                <w:sz w:val="20"/>
                <w:szCs w:val="20"/>
              </w:rPr>
              <w:t>Most loss has occurred on the floodplain.</w:t>
            </w:r>
          </w:p>
        </w:tc>
      </w:tr>
      <w:tr w:rsidR="003A20EA" w:rsidRPr="00277529" w:rsidTr="005E5038">
        <w:tc>
          <w:tcPr>
            <w:cnfStyle w:val="001000000000" w:firstRow="0" w:lastRow="0" w:firstColumn="1" w:lastColumn="0" w:oddVBand="0" w:evenVBand="0" w:oddHBand="0" w:evenHBand="0" w:firstRowFirstColumn="0" w:firstRowLastColumn="0" w:lastRowFirstColumn="0" w:lastRowLastColumn="0"/>
            <w:tcW w:w="392" w:type="dxa"/>
            <w:tcBorders>
              <w:top w:val="single" w:sz="6" w:space="0" w:color="FFFFFF" w:themeColor="background1"/>
              <w:bottom w:val="single" w:sz="8" w:space="0" w:color="FFFFFF" w:themeColor="background1"/>
            </w:tcBorders>
            <w:shd w:val="clear" w:color="auto" w:fill="7030A0"/>
          </w:tcPr>
          <w:p w:rsidR="003A20EA" w:rsidRPr="00277529" w:rsidRDefault="003A20EA" w:rsidP="005E5038">
            <w:pPr>
              <w:rPr>
                <w:rFonts w:cstheme="minorBidi"/>
                <w:sz w:val="20"/>
                <w:szCs w:val="20"/>
                <w:lang w:eastAsia="en-US"/>
              </w:rPr>
            </w:pPr>
          </w:p>
        </w:tc>
        <w:tc>
          <w:tcPr>
            <w:tcW w:w="2551" w:type="dxa"/>
            <w:tcBorders>
              <w:top w:val="single" w:sz="6" w:space="0" w:color="FFFFFF" w:themeColor="background1"/>
              <w:left w:val="single" w:sz="6" w:space="0" w:color="FFFFFF" w:themeColor="background1"/>
              <w:bottom w:val="single" w:sz="8" w:space="0" w:color="FFFFFF" w:themeColor="background1"/>
              <w:right w:val="single" w:sz="6" w:space="0" w:color="FFFFFF" w:themeColor="background1"/>
            </w:tcBorders>
            <w:hideMark/>
          </w:tcPr>
          <w:p w:rsidR="003A20EA" w:rsidRPr="00277529" w:rsidRDefault="003A20EA" w:rsidP="005E5038">
            <w:pPr>
              <w:cnfStyle w:val="000000000000" w:firstRow="0" w:lastRow="0" w:firstColumn="0" w:lastColumn="0" w:oddVBand="0" w:evenVBand="0" w:oddHBand="0" w:evenHBand="0" w:firstRowFirstColumn="0" w:firstRowLastColumn="0" w:lastRowFirstColumn="0" w:lastRowLastColumn="0"/>
              <w:rPr>
                <w:rFonts w:cstheme="minorBidi"/>
                <w:sz w:val="20"/>
                <w:szCs w:val="20"/>
                <w:lang w:eastAsia="en-US"/>
              </w:rPr>
            </w:pPr>
            <w:r w:rsidRPr="00277529">
              <w:rPr>
                <w:sz w:val="20"/>
                <w:szCs w:val="20"/>
              </w:rPr>
              <w:t>Estuaries</w:t>
            </w:r>
          </w:p>
        </w:tc>
        <w:tc>
          <w:tcPr>
            <w:tcW w:w="6299" w:type="dxa"/>
            <w:tcBorders>
              <w:top w:val="single" w:sz="6" w:space="0" w:color="FFFFFF" w:themeColor="background1"/>
              <w:left w:val="single" w:sz="6" w:space="0" w:color="FFFFFF" w:themeColor="background1"/>
              <w:bottom w:val="single" w:sz="8" w:space="0" w:color="FFFFFF" w:themeColor="background1"/>
              <w:right w:val="single" w:sz="8" w:space="0" w:color="FFFFFF" w:themeColor="background1"/>
            </w:tcBorders>
            <w:hideMark/>
          </w:tcPr>
          <w:p w:rsidR="003A20EA" w:rsidRPr="00277529" w:rsidRDefault="003A20EA" w:rsidP="00CB062A">
            <w:pPr>
              <w:cnfStyle w:val="000000000000" w:firstRow="0" w:lastRow="0" w:firstColumn="0" w:lastColumn="0" w:oddVBand="0" w:evenVBand="0" w:oddHBand="0" w:evenHBand="0" w:firstRowFirstColumn="0" w:firstRowLastColumn="0" w:lastRowFirstColumn="0" w:lastRowLastColumn="0"/>
              <w:rPr>
                <w:rFonts w:cstheme="minorBidi"/>
                <w:sz w:val="20"/>
                <w:szCs w:val="20"/>
                <w:highlight w:val="green"/>
                <w:lang w:eastAsia="en-US"/>
              </w:rPr>
            </w:pPr>
            <w:r w:rsidRPr="00277529">
              <w:rPr>
                <w:sz w:val="20"/>
                <w:szCs w:val="20"/>
              </w:rPr>
              <w:t xml:space="preserve">Mangrove systems </w:t>
            </w:r>
            <w:r w:rsidR="00CB062A" w:rsidRPr="00277529">
              <w:rPr>
                <w:sz w:val="20"/>
                <w:szCs w:val="20"/>
              </w:rPr>
              <w:t>have declined in extent by 1,008 hectares.</w:t>
            </w:r>
          </w:p>
        </w:tc>
      </w:tr>
    </w:tbl>
    <w:p w:rsidR="008C0878" w:rsidRDefault="008C0878" w:rsidP="00E11EDB"/>
    <w:p w:rsidR="003753F3" w:rsidRPr="001C1F00" w:rsidRDefault="003753F3" w:rsidP="001C1F00">
      <w:pPr>
        <w:pStyle w:val="Heading3"/>
      </w:pPr>
      <w:bookmarkStart w:id="44" w:name="_Toc359245419"/>
      <w:bookmarkStart w:id="45" w:name="_Toc372190250"/>
      <w:r w:rsidRPr="001C1F00">
        <w:t>Outline of key current and likely future pressures and impacts on coastal ecosystems in the Mulgrave-Russell basin</w:t>
      </w:r>
      <w:bookmarkEnd w:id="44"/>
      <w:bookmarkEnd w:id="45"/>
    </w:p>
    <w:p w:rsidR="008F4FE8" w:rsidRDefault="003753F3" w:rsidP="008F4FE8">
      <w:r w:rsidRPr="003753F3">
        <w:t>Table 4.2.1 provides a brief summary of the current pressures and future outlook for coastal ec</w:t>
      </w:r>
      <w:r>
        <w:t>osystems in the Mulgrave-Russell</w:t>
      </w:r>
      <w:r w:rsidRPr="003753F3">
        <w:t xml:space="preserve"> basin. The </w:t>
      </w:r>
      <w:r>
        <w:t xml:space="preserve">main </w:t>
      </w:r>
      <w:r w:rsidRPr="003753F3">
        <w:t xml:space="preserve">activity that will likely impact on the health and resilience of coastal ecosystems in the </w:t>
      </w:r>
      <w:r>
        <w:t>Mulgrave-Russell b</w:t>
      </w:r>
      <w:r w:rsidRPr="003753F3">
        <w:t>asin into the future</w:t>
      </w:r>
      <w:r>
        <w:t xml:space="preserve"> is the expansion of Cairns urban footprint.</w:t>
      </w:r>
      <w:r w:rsidR="008F4FE8">
        <w:t xml:space="preserve"> </w:t>
      </w:r>
    </w:p>
    <w:p w:rsidR="000B3268" w:rsidRDefault="000B3268" w:rsidP="000B3268">
      <w:r>
        <w:t>Urban encroachment onto sugar</w:t>
      </w:r>
      <w:r w:rsidR="00980F8A">
        <w:t xml:space="preserve"> </w:t>
      </w:r>
      <w:r>
        <w:t xml:space="preserve">cane lands at the northern end of the basin adjacent to the Wet Tropics World Heritage Area and associated impacts on water quality are the most likely impact on the </w:t>
      </w:r>
      <w:r w:rsidR="001C1F00">
        <w:t>m</w:t>
      </w:r>
      <w:r>
        <w:t xml:space="preserve">atters of </w:t>
      </w:r>
      <w:r w:rsidR="001C1F00">
        <w:t>n</w:t>
      </w:r>
      <w:r>
        <w:t xml:space="preserve">ational </w:t>
      </w:r>
      <w:r w:rsidR="001C1F00">
        <w:t>e</w:t>
      </w:r>
      <w:r>
        <w:t xml:space="preserve">nvironmental </w:t>
      </w:r>
      <w:r w:rsidR="001C1F00">
        <w:t>s</w:t>
      </w:r>
      <w:r>
        <w:t>ignifican</w:t>
      </w:r>
      <w:r w:rsidR="001C1F00">
        <w:t>ce in the future in the Mulgrave-Russell basin.</w:t>
      </w:r>
    </w:p>
    <w:p w:rsidR="000B3268" w:rsidRDefault="000B3268" w:rsidP="000B3268">
      <w:r>
        <w:t xml:space="preserve">Whilst programs such as Reef Plan are encouraging uptake of better land management practices in agricultural lands, the impacts associated with urban residential developments are more difficult to manage. Impacts from urban residential areas can include increases in hydrocarbons, herbicide and fertiliser applications, introduction of </w:t>
      </w:r>
      <w:r w:rsidR="001C1F00">
        <w:t>pests</w:t>
      </w:r>
      <w:r>
        <w:t xml:space="preserve"> into adjacent natural areas and increase of plastics, toxicants and pharmaceuticals.</w:t>
      </w:r>
    </w:p>
    <w:p w:rsidR="000B3268" w:rsidRPr="00995511" w:rsidRDefault="000B3268" w:rsidP="000B3268">
      <w:r>
        <w:t xml:space="preserve">The proposed expansion of the Port of Cairns and the associated capital works dredging and associated ongoing dredging maintenance has the potential to impact the Trinity </w:t>
      </w:r>
      <w:r w:rsidR="002E1548">
        <w:t>I</w:t>
      </w:r>
      <w:r>
        <w:t xml:space="preserve">nlet </w:t>
      </w:r>
      <w:r w:rsidR="002E1548">
        <w:t>E</w:t>
      </w:r>
      <w:r>
        <w:t>stuary and the adjoining inshore marine ecosystems of the World Heritage Area.</w:t>
      </w:r>
    </w:p>
    <w:p w:rsidR="003753F3" w:rsidRDefault="003753F3">
      <w:r>
        <w:br w:type="page"/>
      </w:r>
    </w:p>
    <w:p w:rsidR="003753F3" w:rsidRDefault="003753F3" w:rsidP="003753F3">
      <w:pPr>
        <w:pStyle w:val="Caption"/>
        <w:keepNext/>
        <w:sectPr w:rsidR="003753F3" w:rsidSect="0040272B">
          <w:pgSz w:w="11907" w:h="16840" w:code="9"/>
          <w:pgMar w:top="1440" w:right="1440" w:bottom="1440" w:left="1440" w:header="709" w:footer="709" w:gutter="0"/>
          <w:cols w:space="708"/>
          <w:docGrid w:linePitch="360"/>
        </w:sectPr>
      </w:pPr>
    </w:p>
    <w:p w:rsidR="003753F3" w:rsidRPr="00C77345" w:rsidRDefault="003753F3" w:rsidP="003753F3">
      <w:pPr>
        <w:pStyle w:val="Caption"/>
        <w:keepNext/>
      </w:pPr>
      <w:r w:rsidRPr="00C77345">
        <w:lastRenderedPageBreak/>
        <w:t>Table 4.2.1</w:t>
      </w:r>
      <w:r w:rsidR="002E1548" w:rsidRPr="00C77345">
        <w:t>:</w:t>
      </w:r>
      <w:r w:rsidRPr="00C77345">
        <w:t xml:space="preserve"> Summary of the current pressures and future outlook for coastal ecosystems in the </w:t>
      </w:r>
      <w:proofErr w:type="spellStart"/>
      <w:r w:rsidR="00897C59" w:rsidRPr="00C77345">
        <w:t>Mulgrave</w:t>
      </w:r>
      <w:proofErr w:type="spellEnd"/>
      <w:r w:rsidR="00897C59" w:rsidRPr="00C77345">
        <w:t>-Russell</w:t>
      </w:r>
      <w:r w:rsidRPr="00C77345">
        <w:t xml:space="preserve"> basin</w:t>
      </w:r>
    </w:p>
    <w:tbl>
      <w:tblPr>
        <w:tblStyle w:val="MediumGrid3-Accent1"/>
        <w:tblW w:w="14175" w:type="dxa"/>
        <w:tblLayout w:type="fixed"/>
        <w:tblLook w:val="04A0" w:firstRow="1" w:lastRow="0" w:firstColumn="1" w:lastColumn="0" w:noHBand="0" w:noVBand="1"/>
        <w:tblCaption w:val="Summary of current pressures and future outlook for coastal ecosystems in the Mulgrave-Russell basin"/>
        <w:tblDescription w:val="A table listing a summary of current pressures and future outlook for coastal ecosystems in the Mulgrave-Russell basin"/>
      </w:tblPr>
      <w:tblGrid>
        <w:gridCol w:w="1816"/>
        <w:gridCol w:w="1427"/>
        <w:gridCol w:w="3904"/>
        <w:gridCol w:w="1466"/>
        <w:gridCol w:w="5562"/>
      </w:tblGrid>
      <w:tr w:rsidR="003753F3" w:rsidRPr="00ED78E4"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816" w:type="dxa"/>
          </w:tcPr>
          <w:p w:rsidR="003753F3" w:rsidRPr="00ED78E4" w:rsidRDefault="003753F3" w:rsidP="005E5038">
            <w:pPr>
              <w:rPr>
                <w:sz w:val="20"/>
                <w:szCs w:val="20"/>
              </w:rPr>
            </w:pPr>
            <w:r w:rsidRPr="00ED78E4">
              <w:rPr>
                <w:sz w:val="20"/>
                <w:szCs w:val="20"/>
              </w:rPr>
              <w:t>Pressure</w:t>
            </w:r>
          </w:p>
        </w:tc>
        <w:tc>
          <w:tcPr>
            <w:tcW w:w="1427" w:type="dxa"/>
          </w:tcPr>
          <w:p w:rsidR="003753F3" w:rsidRPr="00ED78E4" w:rsidRDefault="003753F3" w:rsidP="005E5038">
            <w:pPr>
              <w:cnfStyle w:val="100000000000" w:firstRow="1" w:lastRow="0" w:firstColumn="0" w:lastColumn="0" w:oddVBand="0" w:evenVBand="0" w:oddHBand="0" w:evenHBand="0" w:firstRowFirstColumn="0" w:firstRowLastColumn="0" w:lastRowFirstColumn="0" w:lastRowLastColumn="0"/>
              <w:rPr>
                <w:sz w:val="20"/>
                <w:szCs w:val="20"/>
              </w:rPr>
            </w:pPr>
            <w:r w:rsidRPr="00ED78E4">
              <w:rPr>
                <w:sz w:val="20"/>
                <w:szCs w:val="20"/>
              </w:rPr>
              <w:t>Current status (</w:t>
            </w:r>
            <w:r w:rsidR="002E1548">
              <w:rPr>
                <w:sz w:val="20"/>
                <w:szCs w:val="20"/>
              </w:rPr>
              <w:t>19</w:t>
            </w:r>
            <w:r w:rsidRPr="00ED78E4">
              <w:rPr>
                <w:sz w:val="20"/>
                <w:szCs w:val="20"/>
              </w:rPr>
              <w:t>99-</w:t>
            </w:r>
            <w:r w:rsidR="002E1548">
              <w:rPr>
                <w:sz w:val="20"/>
                <w:szCs w:val="20"/>
              </w:rPr>
              <w:t>20</w:t>
            </w:r>
            <w:r w:rsidRPr="00ED78E4">
              <w:rPr>
                <w:sz w:val="20"/>
                <w:szCs w:val="20"/>
              </w:rPr>
              <w:t>09)</w:t>
            </w:r>
          </w:p>
        </w:tc>
        <w:tc>
          <w:tcPr>
            <w:tcW w:w="3904" w:type="dxa"/>
          </w:tcPr>
          <w:p w:rsidR="003753F3" w:rsidRPr="00ED78E4" w:rsidRDefault="003753F3" w:rsidP="005E5038">
            <w:pPr>
              <w:cnfStyle w:val="100000000000" w:firstRow="1" w:lastRow="0" w:firstColumn="0" w:lastColumn="0" w:oddVBand="0" w:evenVBand="0" w:oddHBand="0" w:evenHBand="0" w:firstRowFirstColumn="0" w:firstRowLastColumn="0" w:lastRowFirstColumn="0" w:lastRowLastColumn="0"/>
              <w:rPr>
                <w:sz w:val="20"/>
                <w:szCs w:val="20"/>
              </w:rPr>
            </w:pPr>
            <w:r w:rsidRPr="00ED78E4">
              <w:rPr>
                <w:sz w:val="20"/>
                <w:szCs w:val="20"/>
              </w:rPr>
              <w:t>Description</w:t>
            </w:r>
          </w:p>
        </w:tc>
        <w:tc>
          <w:tcPr>
            <w:tcW w:w="1466" w:type="dxa"/>
          </w:tcPr>
          <w:p w:rsidR="003753F3" w:rsidRPr="00ED78E4" w:rsidRDefault="003753F3" w:rsidP="005E5038">
            <w:pPr>
              <w:cnfStyle w:val="100000000000" w:firstRow="1" w:lastRow="0" w:firstColumn="0" w:lastColumn="0" w:oddVBand="0" w:evenVBand="0" w:oddHBand="0" w:evenHBand="0" w:firstRowFirstColumn="0" w:firstRowLastColumn="0" w:lastRowFirstColumn="0" w:lastRowLastColumn="0"/>
              <w:rPr>
                <w:sz w:val="20"/>
                <w:szCs w:val="20"/>
              </w:rPr>
            </w:pPr>
            <w:r w:rsidRPr="00ED78E4">
              <w:rPr>
                <w:sz w:val="20"/>
                <w:szCs w:val="20"/>
              </w:rPr>
              <w:t>Future outlook</w:t>
            </w:r>
          </w:p>
        </w:tc>
        <w:tc>
          <w:tcPr>
            <w:tcW w:w="5562" w:type="dxa"/>
          </w:tcPr>
          <w:p w:rsidR="003753F3" w:rsidRPr="00ED78E4" w:rsidRDefault="003753F3" w:rsidP="005E5038">
            <w:pPr>
              <w:cnfStyle w:val="100000000000" w:firstRow="1" w:lastRow="0" w:firstColumn="0" w:lastColumn="0" w:oddVBand="0" w:evenVBand="0" w:oddHBand="0" w:evenHBand="0" w:firstRowFirstColumn="0" w:firstRowLastColumn="0" w:lastRowFirstColumn="0" w:lastRowLastColumn="0"/>
              <w:rPr>
                <w:sz w:val="20"/>
                <w:szCs w:val="20"/>
              </w:rPr>
            </w:pPr>
            <w:r w:rsidRPr="00ED78E4">
              <w:rPr>
                <w:sz w:val="20"/>
                <w:szCs w:val="20"/>
              </w:rPr>
              <w:t>Description</w:t>
            </w: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Urban development</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Increase</w:t>
            </w:r>
          </w:p>
        </w:tc>
        <w:tc>
          <w:tcPr>
            <w:tcW w:w="3904"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Urban residential increased by 30% (</w:t>
            </w:r>
            <w:r w:rsidR="00ED78E4" w:rsidRPr="00ED78E4">
              <w:rPr>
                <w:sz w:val="20"/>
                <w:szCs w:val="20"/>
              </w:rPr>
              <w:t xml:space="preserve">approximately </w:t>
            </w:r>
            <w:r w:rsidRPr="00ED78E4">
              <w:rPr>
                <w:sz w:val="20"/>
                <w:szCs w:val="20"/>
              </w:rPr>
              <w:t>25% for the coastal zone) between 1999 and 2009</w:t>
            </w:r>
            <w:r w:rsidR="002E1548">
              <w:rPr>
                <w:sz w:val="20"/>
                <w:szCs w:val="20"/>
              </w:rPr>
              <w:t>.</w:t>
            </w:r>
          </w:p>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Increase</w:t>
            </w:r>
          </w:p>
        </w:tc>
        <w:tc>
          <w:tcPr>
            <w:tcW w:w="5562" w:type="dxa"/>
            <w:vMerge w:val="restart"/>
          </w:tcPr>
          <w:p w:rsidR="003753F3" w:rsidRPr="00ED78E4" w:rsidRDefault="003753F3" w:rsidP="003753F3">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Urban centres are expected</w:t>
            </w:r>
            <w:r w:rsidR="00ED78E4" w:rsidRPr="00ED78E4">
              <w:rPr>
                <w:sz w:val="20"/>
                <w:szCs w:val="20"/>
              </w:rPr>
              <w:t xml:space="preserve"> to</w:t>
            </w:r>
            <w:r w:rsidRPr="00ED78E4">
              <w:rPr>
                <w:sz w:val="20"/>
                <w:szCs w:val="20"/>
              </w:rPr>
              <w:t xml:space="preserve"> increase further southwards along the floodplain with the M</w:t>
            </w:r>
            <w:r w:rsidR="002E1548">
              <w:rPr>
                <w:sz w:val="20"/>
                <w:szCs w:val="20"/>
              </w:rPr>
              <w:t>oun</w:t>
            </w:r>
            <w:r w:rsidRPr="00ED78E4">
              <w:rPr>
                <w:sz w:val="20"/>
                <w:szCs w:val="20"/>
              </w:rPr>
              <w:t>t Peter urban community for example</w:t>
            </w:r>
            <w:r w:rsidR="002E1548">
              <w:rPr>
                <w:sz w:val="20"/>
                <w:szCs w:val="20"/>
              </w:rPr>
              <w:t>.</w:t>
            </w: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Port development</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No change</w:t>
            </w:r>
          </w:p>
        </w:tc>
        <w:tc>
          <w:tcPr>
            <w:tcW w:w="3904" w:type="dxa"/>
            <w:vMerge w:val="restart"/>
          </w:tcPr>
          <w:p w:rsidR="003753F3" w:rsidRPr="00ED78E4" w:rsidRDefault="00321D41" w:rsidP="005E5038">
            <w:pPr>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N/A</w:t>
            </w: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Increase</w:t>
            </w:r>
          </w:p>
        </w:tc>
        <w:tc>
          <w:tcPr>
            <w:tcW w:w="5562"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Expansion proposed to allow cruise ship access</w:t>
            </w:r>
            <w:r w:rsidR="002E1548">
              <w:rPr>
                <w:sz w:val="20"/>
                <w:szCs w:val="20"/>
              </w:rPr>
              <w:t>.</w:t>
            </w: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Agriculture (production)</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Decrease</w:t>
            </w:r>
          </w:p>
        </w:tc>
        <w:tc>
          <w:tcPr>
            <w:tcW w:w="3904" w:type="dxa"/>
            <w:vMerge w:val="restart"/>
          </w:tcPr>
          <w:p w:rsidR="003753F3" w:rsidRPr="00ED78E4" w:rsidRDefault="003753F3" w:rsidP="003753F3">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Agriculture production (</w:t>
            </w:r>
            <w:proofErr w:type="spellStart"/>
            <w:r w:rsidRPr="00ED78E4">
              <w:rPr>
                <w:sz w:val="20"/>
                <w:szCs w:val="20"/>
              </w:rPr>
              <w:t>dryland</w:t>
            </w:r>
            <w:proofErr w:type="spellEnd"/>
            <w:r w:rsidRPr="00ED78E4">
              <w:rPr>
                <w:sz w:val="20"/>
                <w:szCs w:val="20"/>
              </w:rPr>
              <w:t xml:space="preserve"> and irrigated) has declined by 11% between 1999 and 2009. </w:t>
            </w: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5562"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Some loss likely to occur as a result of urban encroachment from the Cairns urban expansion</w:t>
            </w:r>
            <w:r w:rsidR="002E1548">
              <w:rPr>
                <w:sz w:val="20"/>
                <w:szCs w:val="20"/>
              </w:rPr>
              <w:t>.</w:t>
            </w:r>
          </w:p>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Irrigation infrastructure</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No change</w:t>
            </w:r>
          </w:p>
        </w:tc>
        <w:tc>
          <w:tcPr>
            <w:tcW w:w="3904"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No additional water infrastructure</w:t>
            </w:r>
            <w:r w:rsidR="002E1548">
              <w:rPr>
                <w:sz w:val="20"/>
                <w:szCs w:val="20"/>
              </w:rPr>
              <w:t>.</w:t>
            </w:r>
            <w:r w:rsidRPr="00ED78E4">
              <w:rPr>
                <w:sz w:val="20"/>
                <w:szCs w:val="20"/>
              </w:rPr>
              <w:t xml:space="preserve"> </w:t>
            </w: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5562"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 xml:space="preserve">Water extraction from </w:t>
            </w:r>
            <w:proofErr w:type="spellStart"/>
            <w:r w:rsidR="00ED78E4" w:rsidRPr="00ED78E4">
              <w:rPr>
                <w:sz w:val="20"/>
                <w:szCs w:val="20"/>
              </w:rPr>
              <w:t>Behana</w:t>
            </w:r>
            <w:proofErr w:type="spellEnd"/>
            <w:r w:rsidRPr="00ED78E4">
              <w:rPr>
                <w:sz w:val="20"/>
                <w:szCs w:val="20"/>
              </w:rPr>
              <w:t xml:space="preserve"> Creek proposed to supplement Cairns water supply</w:t>
            </w:r>
            <w:r w:rsidR="002E1548">
              <w:rPr>
                <w:sz w:val="20"/>
                <w:szCs w:val="20"/>
              </w:rPr>
              <w:t>.</w:t>
            </w: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Grazing</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Increase</w:t>
            </w:r>
          </w:p>
        </w:tc>
        <w:tc>
          <w:tcPr>
            <w:tcW w:w="3904"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Grazing has increased by 27% between 1999 and 2009</w:t>
            </w:r>
            <w:r w:rsidR="002E1548">
              <w:rPr>
                <w:sz w:val="20"/>
                <w:szCs w:val="20"/>
              </w:rPr>
              <w:t>.</w:t>
            </w: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5562"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Subject to market demands. Marginal cane land is increasingly shifting towards grazing.</w:t>
            </w: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val="restart"/>
          </w:tcPr>
          <w:p w:rsidR="003753F3" w:rsidRPr="00ED78E4" w:rsidRDefault="003753F3" w:rsidP="005E5038">
            <w:pPr>
              <w:rPr>
                <w:sz w:val="20"/>
                <w:szCs w:val="20"/>
              </w:rPr>
            </w:pPr>
            <w:r w:rsidRPr="00ED78E4">
              <w:rPr>
                <w:sz w:val="20"/>
                <w:szCs w:val="20"/>
              </w:rPr>
              <w:t>Introduced species</w:t>
            </w:r>
          </w:p>
        </w:tc>
        <w:tc>
          <w:tcPr>
            <w:tcW w:w="1427"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3904" w:type="dxa"/>
            <w:vMerge w:val="restart"/>
          </w:tcPr>
          <w:p w:rsidR="003753F3" w:rsidRPr="00ED78E4" w:rsidRDefault="00ED78E4" w:rsidP="00ED78E4">
            <w:pPr>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Terrestrial and aquatic weeds are well e</w:t>
            </w:r>
            <w:r w:rsidR="003753F3" w:rsidRPr="00ED78E4">
              <w:rPr>
                <w:sz w:val="20"/>
                <w:szCs w:val="20"/>
              </w:rPr>
              <w:t>stablished throughout the basin</w:t>
            </w:r>
            <w:r>
              <w:rPr>
                <w:sz w:val="20"/>
                <w:szCs w:val="20"/>
              </w:rPr>
              <w:t xml:space="preserve">. The African fish </w:t>
            </w:r>
            <w:r w:rsidRPr="00ED78E4">
              <w:rPr>
                <w:i/>
                <w:sz w:val="20"/>
                <w:szCs w:val="20"/>
              </w:rPr>
              <w:t>Tilapia</w:t>
            </w:r>
            <w:r>
              <w:rPr>
                <w:sz w:val="20"/>
                <w:szCs w:val="20"/>
              </w:rPr>
              <w:t xml:space="preserve"> are also well established and may pose a threat to the unique fishes of the basin</w:t>
            </w:r>
            <w:r w:rsidR="002E1548">
              <w:rPr>
                <w:sz w:val="20"/>
                <w:szCs w:val="20"/>
              </w:rPr>
              <w:t>.</w:t>
            </w:r>
          </w:p>
        </w:tc>
        <w:tc>
          <w:tcPr>
            <w:tcW w:w="1466"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5562" w:type="dxa"/>
            <w:vMerge w:val="restart"/>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Ongoing control programs for weed management in place however climate change impacts are uncertain and may encourage proliferation of some weed species. Expansion of irrigation infrastructure may increase extent of aquatic and terrestrial weeds. Urban development may foster further spread of some ornamental species</w:t>
            </w:r>
            <w:r w:rsidR="002E1548">
              <w:rPr>
                <w:sz w:val="20"/>
                <w:szCs w:val="20"/>
              </w:rPr>
              <w:t>.</w:t>
            </w: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3753F3" w:rsidRPr="00ED78E4" w:rsidTr="00ED78E4">
        <w:trPr>
          <w:cnfStyle w:val="000000100000" w:firstRow="0" w:lastRow="0" w:firstColumn="0" w:lastColumn="0" w:oddVBand="0" w:evenVBand="0" w:oddHBand="1" w:evenHBand="0" w:firstRowFirstColumn="0" w:firstRowLastColumn="0" w:lastRowFirstColumn="0" w:lastRowLastColumn="0"/>
          <w:trHeight w:val="230"/>
        </w:trPr>
        <w:tc>
          <w:tcPr>
            <w:cnfStyle w:val="001000000000" w:firstRow="0" w:lastRow="0" w:firstColumn="1" w:lastColumn="0" w:oddVBand="0" w:evenVBand="0" w:oddHBand="0" w:evenHBand="0" w:firstRowFirstColumn="0" w:firstRowLastColumn="0" w:lastRowFirstColumn="0" w:lastRowLastColumn="0"/>
            <w:tcW w:w="1816" w:type="dxa"/>
            <w:vMerge/>
          </w:tcPr>
          <w:p w:rsidR="003753F3" w:rsidRPr="00ED78E4" w:rsidRDefault="003753F3" w:rsidP="005E5038">
            <w:pPr>
              <w:rPr>
                <w:sz w:val="20"/>
                <w:szCs w:val="20"/>
              </w:rPr>
            </w:pPr>
          </w:p>
        </w:tc>
        <w:tc>
          <w:tcPr>
            <w:tcW w:w="1427"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3904"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1466"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c>
          <w:tcPr>
            <w:tcW w:w="5562" w:type="dxa"/>
            <w:vMerge/>
          </w:tcPr>
          <w:p w:rsidR="003753F3" w:rsidRPr="00ED78E4" w:rsidRDefault="003753F3" w:rsidP="005E5038">
            <w:pPr>
              <w:cnfStyle w:val="000000100000" w:firstRow="0" w:lastRow="0" w:firstColumn="0" w:lastColumn="0" w:oddVBand="0" w:evenVBand="0" w:oddHBand="1" w:evenHBand="0" w:firstRowFirstColumn="0" w:firstRowLastColumn="0" w:lastRowFirstColumn="0" w:lastRowLastColumn="0"/>
              <w:rPr>
                <w:sz w:val="20"/>
                <w:szCs w:val="20"/>
              </w:rPr>
            </w:pPr>
          </w:p>
        </w:tc>
      </w:tr>
      <w:tr w:rsidR="003753F3"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tcPr>
          <w:p w:rsidR="003753F3" w:rsidRPr="00ED78E4" w:rsidRDefault="003753F3" w:rsidP="005E5038">
            <w:pPr>
              <w:rPr>
                <w:sz w:val="20"/>
                <w:szCs w:val="20"/>
              </w:rPr>
            </w:pPr>
            <w:r w:rsidRPr="00ED78E4">
              <w:rPr>
                <w:sz w:val="20"/>
                <w:szCs w:val="20"/>
              </w:rPr>
              <w:t>Climate Change</w:t>
            </w:r>
          </w:p>
        </w:tc>
        <w:tc>
          <w:tcPr>
            <w:tcW w:w="1427" w:type="dxa"/>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Uncertain</w:t>
            </w:r>
          </w:p>
        </w:tc>
        <w:tc>
          <w:tcPr>
            <w:tcW w:w="3904" w:type="dxa"/>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Not assessed</w:t>
            </w:r>
            <w:r w:rsidR="002E1548">
              <w:rPr>
                <w:sz w:val="20"/>
                <w:szCs w:val="20"/>
              </w:rPr>
              <w:t>.</w:t>
            </w:r>
          </w:p>
        </w:tc>
        <w:tc>
          <w:tcPr>
            <w:tcW w:w="1466" w:type="dxa"/>
          </w:tcPr>
          <w:p w:rsidR="003753F3" w:rsidRPr="00ED78E4"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Increase</w:t>
            </w:r>
          </w:p>
        </w:tc>
        <w:tc>
          <w:tcPr>
            <w:tcW w:w="5562" w:type="dxa"/>
          </w:tcPr>
          <w:p w:rsidR="003753F3" w:rsidRDefault="003753F3"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Increas</w:t>
            </w:r>
            <w:r w:rsidR="002E1548">
              <w:rPr>
                <w:sz w:val="20"/>
                <w:szCs w:val="20"/>
              </w:rPr>
              <w:t>ing</w:t>
            </w:r>
            <w:r w:rsidRPr="00ED78E4">
              <w:rPr>
                <w:sz w:val="20"/>
                <w:szCs w:val="20"/>
              </w:rPr>
              <w:t xml:space="preserve"> intensity of episodic events, droughts and changes in rainfall patterns all likely to impact on coastal </w:t>
            </w:r>
            <w:r w:rsidRPr="00ED78E4">
              <w:rPr>
                <w:sz w:val="20"/>
                <w:szCs w:val="20"/>
              </w:rPr>
              <w:lastRenderedPageBreak/>
              <w:t>ecosystems</w:t>
            </w:r>
            <w:r w:rsidR="002E1548">
              <w:rPr>
                <w:sz w:val="20"/>
                <w:szCs w:val="20"/>
              </w:rPr>
              <w:t>.</w:t>
            </w:r>
          </w:p>
          <w:p w:rsidR="00ED78E4" w:rsidRPr="00ED78E4" w:rsidRDefault="00ED78E4" w:rsidP="005E5038">
            <w:pPr>
              <w:cnfStyle w:val="000000000000" w:firstRow="0" w:lastRow="0" w:firstColumn="0" w:lastColumn="0" w:oddVBand="0" w:evenVBand="0" w:oddHBand="0" w:evenHBand="0" w:firstRowFirstColumn="0" w:firstRowLastColumn="0" w:lastRowFirstColumn="0" w:lastRowLastColumn="0"/>
              <w:rPr>
                <w:sz w:val="20"/>
                <w:szCs w:val="20"/>
              </w:rPr>
            </w:pPr>
          </w:p>
        </w:tc>
      </w:tr>
      <w:tr w:rsidR="00A052D8" w:rsidRPr="00ED78E4" w:rsidTr="00ED78E4">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816" w:type="dxa"/>
          </w:tcPr>
          <w:p w:rsidR="00A052D8" w:rsidRPr="00ED78E4" w:rsidRDefault="00A052D8" w:rsidP="005E5038">
            <w:pPr>
              <w:rPr>
                <w:sz w:val="20"/>
                <w:szCs w:val="20"/>
              </w:rPr>
            </w:pPr>
          </w:p>
          <w:p w:rsidR="00A052D8" w:rsidRPr="00ED78E4" w:rsidRDefault="00A052D8" w:rsidP="005E5038">
            <w:pPr>
              <w:rPr>
                <w:sz w:val="20"/>
                <w:szCs w:val="20"/>
              </w:rPr>
            </w:pPr>
            <w:r w:rsidRPr="00ED78E4">
              <w:rPr>
                <w:sz w:val="20"/>
                <w:szCs w:val="20"/>
              </w:rPr>
              <w:t>Vegetation removal</w:t>
            </w:r>
          </w:p>
        </w:tc>
        <w:tc>
          <w:tcPr>
            <w:tcW w:w="1427" w:type="dxa"/>
          </w:tcPr>
          <w:p w:rsidR="00A052D8" w:rsidRPr="00ED78E4" w:rsidRDefault="00A052D8" w:rsidP="003753F3">
            <w:pPr>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Minimal change</w:t>
            </w:r>
          </w:p>
        </w:tc>
        <w:tc>
          <w:tcPr>
            <w:tcW w:w="3904" w:type="dxa"/>
          </w:tcPr>
          <w:p w:rsidR="00A052D8" w:rsidRPr="005B5159" w:rsidRDefault="00A052D8" w:rsidP="00DD60DB">
            <w:pPr>
              <w:cnfStyle w:val="000000100000" w:firstRow="0" w:lastRow="0" w:firstColumn="0" w:lastColumn="0" w:oddVBand="0" w:evenVBand="0" w:oddHBand="1" w:evenHBand="0" w:firstRowFirstColumn="0" w:firstRowLastColumn="0" w:lastRowFirstColumn="0" w:lastRowLastColumn="0"/>
              <w:rPr>
                <w:sz w:val="20"/>
                <w:szCs w:val="20"/>
              </w:rPr>
            </w:pPr>
            <w:r w:rsidRPr="005B5159">
              <w:rPr>
                <w:sz w:val="20"/>
                <w:szCs w:val="20"/>
              </w:rPr>
              <w:t xml:space="preserve">The introduction of the </w:t>
            </w:r>
            <w:r w:rsidRPr="005B5159">
              <w:rPr>
                <w:i/>
                <w:sz w:val="20"/>
                <w:szCs w:val="20"/>
              </w:rPr>
              <w:t>Vegetation Management Act 1999</w:t>
            </w:r>
            <w:r w:rsidRPr="005B5159">
              <w:rPr>
                <w:sz w:val="20"/>
                <w:szCs w:val="20"/>
              </w:rPr>
              <w:t xml:space="preserve"> provided a regulatory framework for broad-scale l</w:t>
            </w:r>
            <w:r w:rsidR="00A20C53">
              <w:rPr>
                <w:sz w:val="20"/>
                <w:szCs w:val="20"/>
              </w:rPr>
              <w:t>and clearing across Queensland.</w:t>
            </w:r>
            <w:r w:rsidRPr="005B5159">
              <w:rPr>
                <w:sz w:val="20"/>
                <w:szCs w:val="20"/>
              </w:rPr>
              <w:t xml:space="preserve"> Since its introduction, the rate of vegetation clearance in the basin has significantly declined.</w:t>
            </w:r>
          </w:p>
        </w:tc>
        <w:tc>
          <w:tcPr>
            <w:tcW w:w="1466" w:type="dxa"/>
          </w:tcPr>
          <w:p w:rsidR="00A052D8" w:rsidRPr="00ED78E4" w:rsidRDefault="00A052D8" w:rsidP="005E5038">
            <w:pPr>
              <w:cnfStyle w:val="000000100000" w:firstRow="0" w:lastRow="0" w:firstColumn="0" w:lastColumn="0" w:oddVBand="0" w:evenVBand="0" w:oddHBand="1" w:evenHBand="0" w:firstRowFirstColumn="0" w:firstRowLastColumn="0" w:lastRowFirstColumn="0" w:lastRowLastColumn="0"/>
              <w:rPr>
                <w:sz w:val="20"/>
                <w:szCs w:val="20"/>
              </w:rPr>
            </w:pPr>
            <w:r w:rsidRPr="00ED78E4">
              <w:rPr>
                <w:sz w:val="20"/>
                <w:szCs w:val="20"/>
              </w:rPr>
              <w:t>Uncertain</w:t>
            </w:r>
          </w:p>
        </w:tc>
        <w:tc>
          <w:tcPr>
            <w:tcW w:w="5562" w:type="dxa"/>
          </w:tcPr>
          <w:p w:rsidR="00A052D8" w:rsidRPr="00ED78E4" w:rsidRDefault="00A052D8" w:rsidP="005E5038">
            <w:pPr>
              <w:cnfStyle w:val="000000100000" w:firstRow="0" w:lastRow="0" w:firstColumn="0" w:lastColumn="0" w:oddVBand="0" w:evenVBand="0" w:oddHBand="1" w:evenHBand="0" w:firstRowFirstColumn="0" w:firstRowLastColumn="0" w:lastRowFirstColumn="0" w:lastRowLastColumn="0"/>
              <w:rPr>
                <w:i/>
                <w:sz w:val="20"/>
                <w:szCs w:val="20"/>
              </w:rPr>
            </w:pPr>
            <w:r w:rsidRPr="00ED78E4">
              <w:rPr>
                <w:sz w:val="20"/>
                <w:szCs w:val="20"/>
              </w:rPr>
              <w:t xml:space="preserve">Amendments proposed for the </w:t>
            </w:r>
            <w:r w:rsidRPr="00ED78E4">
              <w:rPr>
                <w:i/>
                <w:sz w:val="20"/>
                <w:szCs w:val="20"/>
              </w:rPr>
              <w:t>Vegetation Management Act 1999</w:t>
            </w:r>
            <w:r w:rsidR="002E1548">
              <w:rPr>
                <w:i/>
                <w:sz w:val="20"/>
                <w:szCs w:val="20"/>
              </w:rPr>
              <w:t>.</w:t>
            </w:r>
            <w:r w:rsidRPr="00ED78E4">
              <w:rPr>
                <w:i/>
                <w:sz w:val="20"/>
                <w:szCs w:val="20"/>
              </w:rPr>
              <w:t xml:space="preserve"> </w:t>
            </w:r>
          </w:p>
        </w:tc>
      </w:tr>
      <w:tr w:rsidR="00A052D8" w:rsidRPr="00ED78E4" w:rsidTr="00ED78E4">
        <w:trPr>
          <w:trHeight w:val="253"/>
        </w:trPr>
        <w:tc>
          <w:tcPr>
            <w:cnfStyle w:val="001000000000" w:firstRow="0" w:lastRow="0" w:firstColumn="1" w:lastColumn="0" w:oddVBand="0" w:evenVBand="0" w:oddHBand="0" w:evenHBand="0" w:firstRowFirstColumn="0" w:firstRowLastColumn="0" w:lastRowFirstColumn="0" w:lastRowLastColumn="0"/>
            <w:tcW w:w="1816" w:type="dxa"/>
          </w:tcPr>
          <w:p w:rsidR="00A052D8" w:rsidRPr="00ED78E4" w:rsidRDefault="00A052D8" w:rsidP="005E5038">
            <w:pPr>
              <w:rPr>
                <w:sz w:val="20"/>
                <w:szCs w:val="20"/>
              </w:rPr>
            </w:pPr>
            <w:r w:rsidRPr="00ED78E4">
              <w:rPr>
                <w:sz w:val="20"/>
                <w:szCs w:val="20"/>
              </w:rPr>
              <w:t>Commercial intensive</w:t>
            </w:r>
          </w:p>
        </w:tc>
        <w:tc>
          <w:tcPr>
            <w:tcW w:w="1427" w:type="dxa"/>
          </w:tcPr>
          <w:p w:rsidR="00A052D8" w:rsidRPr="00ED78E4" w:rsidRDefault="00A052D8" w:rsidP="003753F3">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Increase</w:t>
            </w:r>
          </w:p>
        </w:tc>
        <w:tc>
          <w:tcPr>
            <w:tcW w:w="3904" w:type="dxa"/>
          </w:tcPr>
          <w:p w:rsidR="00A052D8" w:rsidRPr="00ED78E4" w:rsidRDefault="00A052D8"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Increased from 1,981 hectares in 1999 to 2,562 hectares in 2009</w:t>
            </w:r>
            <w:r w:rsidR="002E1548">
              <w:rPr>
                <w:sz w:val="20"/>
                <w:szCs w:val="20"/>
              </w:rPr>
              <w:t>.</w:t>
            </w:r>
          </w:p>
          <w:p w:rsidR="00A052D8" w:rsidRPr="00ED78E4" w:rsidRDefault="00A052D8" w:rsidP="005E5038">
            <w:pPr>
              <w:cnfStyle w:val="000000000000" w:firstRow="0" w:lastRow="0" w:firstColumn="0" w:lastColumn="0" w:oddVBand="0" w:evenVBand="0" w:oddHBand="0" w:evenHBand="0" w:firstRowFirstColumn="0" w:firstRowLastColumn="0" w:lastRowFirstColumn="0" w:lastRowLastColumn="0"/>
              <w:rPr>
                <w:sz w:val="20"/>
                <w:szCs w:val="20"/>
              </w:rPr>
            </w:pPr>
          </w:p>
        </w:tc>
        <w:tc>
          <w:tcPr>
            <w:tcW w:w="1466" w:type="dxa"/>
          </w:tcPr>
          <w:p w:rsidR="00A052D8" w:rsidRPr="00ED78E4" w:rsidRDefault="00A052D8"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Increase</w:t>
            </w:r>
          </w:p>
        </w:tc>
        <w:tc>
          <w:tcPr>
            <w:tcW w:w="5562" w:type="dxa"/>
          </w:tcPr>
          <w:p w:rsidR="00A052D8" w:rsidRPr="00ED78E4" w:rsidRDefault="00A052D8" w:rsidP="005E5038">
            <w:pPr>
              <w:cnfStyle w:val="000000000000" w:firstRow="0" w:lastRow="0" w:firstColumn="0" w:lastColumn="0" w:oddVBand="0" w:evenVBand="0" w:oddHBand="0" w:evenHBand="0" w:firstRowFirstColumn="0" w:firstRowLastColumn="0" w:lastRowFirstColumn="0" w:lastRowLastColumn="0"/>
              <w:rPr>
                <w:sz w:val="20"/>
                <w:szCs w:val="20"/>
              </w:rPr>
            </w:pPr>
            <w:r w:rsidRPr="00ED78E4">
              <w:rPr>
                <w:sz w:val="20"/>
                <w:szCs w:val="20"/>
              </w:rPr>
              <w:t>Expected to increase along with the expansion of Cairns</w:t>
            </w:r>
            <w:r w:rsidR="002E1548">
              <w:rPr>
                <w:sz w:val="20"/>
                <w:szCs w:val="20"/>
              </w:rPr>
              <w:t>.</w:t>
            </w:r>
          </w:p>
        </w:tc>
      </w:tr>
    </w:tbl>
    <w:p w:rsidR="003753F3" w:rsidRDefault="003753F3" w:rsidP="003753F3">
      <w:pPr>
        <w:rPr>
          <w:b/>
          <w:bCs/>
          <w:color w:val="FFFFFF" w:themeColor="background1"/>
        </w:rPr>
        <w:sectPr w:rsidR="003753F3" w:rsidSect="0040272B">
          <w:pgSz w:w="16840" w:h="11907" w:orient="landscape" w:code="9"/>
          <w:pgMar w:top="1440" w:right="1440" w:bottom="1440" w:left="1440" w:header="709" w:footer="709" w:gutter="0"/>
          <w:cols w:space="708"/>
          <w:docGrid w:linePitch="360"/>
        </w:sectPr>
      </w:pPr>
    </w:p>
    <w:p w:rsidR="00ED78E4" w:rsidRDefault="00ED78E4" w:rsidP="00634F90">
      <w:pPr>
        <w:pStyle w:val="Heading4"/>
      </w:pPr>
      <w:r>
        <w:lastRenderedPageBreak/>
        <w:t>Vegetation</w:t>
      </w:r>
      <w:r w:rsidR="001C1F00">
        <w:t xml:space="preserve"> removal</w:t>
      </w:r>
    </w:p>
    <w:p w:rsidR="003753F3" w:rsidRDefault="003753F3" w:rsidP="003753F3">
      <w:r w:rsidRPr="008F5D7C">
        <w:t xml:space="preserve">The introduction of the </w:t>
      </w:r>
      <w:r w:rsidRPr="008F5D7C">
        <w:rPr>
          <w:i/>
        </w:rPr>
        <w:t>Vegetation Management Act 1999</w:t>
      </w:r>
      <w:r w:rsidRPr="008F5D7C">
        <w:t xml:space="preserve"> and the </w:t>
      </w:r>
      <w:r w:rsidRPr="008F5D7C">
        <w:rPr>
          <w:i/>
        </w:rPr>
        <w:t xml:space="preserve">Sustainable Planning Act 2009 </w:t>
      </w:r>
      <w:r w:rsidRPr="008F5D7C">
        <w:t>now regulates vegetation clearing on approximately 95</w:t>
      </w:r>
      <w:r w:rsidR="001C1F00">
        <w:t xml:space="preserve"> per cent</w:t>
      </w:r>
      <w:r w:rsidRPr="008F5D7C">
        <w:t xml:space="preserve"> of Queensland by triggering assessment and applying penalties for non-approved clearing. The </w:t>
      </w:r>
      <w:r w:rsidRPr="008F5D7C">
        <w:rPr>
          <w:i/>
        </w:rPr>
        <w:t xml:space="preserve">Vegetation Management Act 1999 </w:t>
      </w:r>
      <w:r w:rsidRPr="008F5D7C">
        <w:t xml:space="preserve">also provides mapping of areas of conservation significance through </w:t>
      </w:r>
      <w:r w:rsidR="002E1548">
        <w:t>r</w:t>
      </w:r>
      <w:r w:rsidRPr="008F5D7C">
        <w:t xml:space="preserve">egional </w:t>
      </w:r>
      <w:r w:rsidR="002E1548">
        <w:t>e</w:t>
      </w:r>
      <w:r w:rsidRPr="008F5D7C">
        <w:t xml:space="preserve">cosystems. Regrowth vegetation (especially riparian) </w:t>
      </w:r>
      <w:r w:rsidR="001C1F00">
        <w:t xml:space="preserve">is </w:t>
      </w:r>
      <w:r>
        <w:t>provide</w:t>
      </w:r>
      <w:r w:rsidR="001C1F00">
        <w:t>d</w:t>
      </w:r>
      <w:r>
        <w:t xml:space="preserve"> some</w:t>
      </w:r>
      <w:r w:rsidRPr="008F5D7C">
        <w:t xml:space="preserve"> protection. However, this legislation does not </w:t>
      </w:r>
      <w:r>
        <w:t xml:space="preserve">afford protection </w:t>
      </w:r>
      <w:r w:rsidRPr="008F5D7C">
        <w:t>to mangroves, grasses, non-woody vegetation or plants within some grassland ec</w:t>
      </w:r>
      <w:r>
        <w:t>osystems. Marine plants such as</w:t>
      </w:r>
      <w:r w:rsidRPr="008F5D7C">
        <w:t xml:space="preserve"> mangroves, saltmarsh and </w:t>
      </w:r>
      <w:proofErr w:type="spellStart"/>
      <w:r w:rsidRPr="008F5D7C">
        <w:t>saltcouch</w:t>
      </w:r>
      <w:proofErr w:type="spellEnd"/>
      <w:r w:rsidRPr="008F5D7C">
        <w:t xml:space="preserve"> are </w:t>
      </w:r>
      <w:r>
        <w:t>provided</w:t>
      </w:r>
      <w:r w:rsidRPr="008F5D7C">
        <w:t xml:space="preserve"> protection under the </w:t>
      </w:r>
      <w:r>
        <w:rPr>
          <w:i/>
        </w:rPr>
        <w:t xml:space="preserve">Queensland </w:t>
      </w:r>
      <w:r w:rsidRPr="00C05795">
        <w:rPr>
          <w:i/>
        </w:rPr>
        <w:t>Fisheries Act 1994</w:t>
      </w:r>
      <w:r>
        <w:t>.</w:t>
      </w:r>
      <w:r w:rsidRPr="008F5D7C">
        <w:t xml:space="preserve"> Other legislation also applies depe</w:t>
      </w:r>
      <w:r>
        <w:t xml:space="preserve">nding on the </w:t>
      </w:r>
      <w:r w:rsidR="001C1F00">
        <w:t xml:space="preserve">location of the vegetation and the </w:t>
      </w:r>
      <w:r>
        <w:t>tenure of the land.</w:t>
      </w:r>
    </w:p>
    <w:p w:rsidR="00ED78E4" w:rsidRDefault="001C1F00" w:rsidP="00634F90">
      <w:pPr>
        <w:pStyle w:val="Heading4"/>
      </w:pPr>
      <w:r>
        <w:t>Hydrological changes</w:t>
      </w:r>
    </w:p>
    <w:p w:rsidR="000B3268" w:rsidRPr="00AA7C2E" w:rsidRDefault="000B3268" w:rsidP="000B3268">
      <w:r w:rsidRPr="00AA7C2E">
        <w:t xml:space="preserve">It was estimated that over half of the freshwater wetlands in the Mulgrave-Russell </w:t>
      </w:r>
      <w:r w:rsidR="00ED78E4">
        <w:t>b</w:t>
      </w:r>
      <w:r w:rsidRPr="00AA7C2E">
        <w:t>asin have been cleared since European settlement</w:t>
      </w:r>
      <w:r>
        <w:t>.</w:t>
      </w:r>
      <w:r>
        <w:fldChar w:fldCharType="begin"/>
      </w:r>
      <w:r>
        <w:instrText>ADDIN RW.CITE{{4861 Furnas,M. 2003}}</w:instrText>
      </w:r>
      <w:r>
        <w:fldChar w:fldCharType="separate"/>
      </w:r>
      <w:r w:rsidR="00957467" w:rsidRPr="00957467">
        <w:rPr>
          <w:rFonts w:eastAsia="Times New Roman"/>
          <w:vertAlign w:val="superscript"/>
        </w:rPr>
        <w:t>48</w:t>
      </w:r>
      <w:r>
        <w:fldChar w:fldCharType="end"/>
      </w:r>
      <w:r w:rsidRPr="00AA7C2E">
        <w:t xml:space="preserve"> Soil erosion rates measured at a site near Babinda were amongst the highest (135 t/ha of soil lost per year) within the Wet Tropics</w:t>
      </w:r>
      <w:r>
        <w:t>.</w:t>
      </w:r>
      <w:r>
        <w:fldChar w:fldCharType="begin"/>
      </w:r>
      <w:r>
        <w:instrText>ADDIN RW.CITE{{20885 Prove,B.G. 1995}}</w:instrText>
      </w:r>
      <w:r>
        <w:fldChar w:fldCharType="separate"/>
      </w:r>
      <w:r w:rsidR="00957467" w:rsidRPr="00957467">
        <w:rPr>
          <w:rFonts w:eastAsia="Times New Roman"/>
          <w:vertAlign w:val="superscript"/>
        </w:rPr>
        <w:t>49</w:t>
      </w:r>
      <w:r>
        <w:fldChar w:fldCharType="end"/>
      </w:r>
      <w:r w:rsidRPr="00AA7C2E">
        <w:t xml:space="preserve"> </w:t>
      </w:r>
      <w:r>
        <w:t>However</w:t>
      </w:r>
      <w:r w:rsidRPr="00AA7C2E">
        <w:t xml:space="preserve"> the implementation of management practices such as reduced or no tillage and green sugar</w:t>
      </w:r>
      <w:r w:rsidR="00980F8A">
        <w:t xml:space="preserve"> </w:t>
      </w:r>
      <w:r w:rsidRPr="00AA7C2E">
        <w:t xml:space="preserve">cane trash blanketing successfully reduced soil </w:t>
      </w:r>
      <w:r>
        <w:t>erosion in sugar catchments to less than</w:t>
      </w:r>
      <w:r w:rsidRPr="00AA7C2E">
        <w:t>15 t/ha</w:t>
      </w:r>
      <w:r w:rsidR="00382C91">
        <w:t xml:space="preserve"> per annum</w:t>
      </w:r>
      <w:r>
        <w:t>.</w:t>
      </w:r>
      <w:r>
        <w:fldChar w:fldCharType="begin"/>
      </w:r>
      <w:r>
        <w:instrText>ADDIN RW.CITE{{20885 Prove,B.G. 1995; 17766 Rayment,G.E. 2003}}</w:instrText>
      </w:r>
      <w:r>
        <w:fldChar w:fldCharType="separate"/>
      </w:r>
      <w:r w:rsidR="00957467" w:rsidRPr="00957467">
        <w:rPr>
          <w:rFonts w:eastAsia="Times New Roman"/>
          <w:vertAlign w:val="superscript"/>
        </w:rPr>
        <w:t>49,50</w:t>
      </w:r>
      <w:r>
        <w:fldChar w:fldCharType="end"/>
      </w:r>
    </w:p>
    <w:p w:rsidR="000B3268" w:rsidRPr="00AA7C2E" w:rsidRDefault="000B3268" w:rsidP="000B3268">
      <w:r w:rsidRPr="00AA7C2E">
        <w:t xml:space="preserve">Additionally, catchment-based targets to improve in-stream health in the Mulgrave-Russell </w:t>
      </w:r>
      <w:r w:rsidR="002E1548">
        <w:t>b</w:t>
      </w:r>
      <w:r w:rsidRPr="00AA7C2E">
        <w:t>asin include the restoration of riparian vegetation as well as the improved management of wetlands (control of aquatic weeds). These actions would improve in-stream health and may also contribute in the reduction of nitrite concentrations in</w:t>
      </w:r>
      <w:r w:rsidR="002E1548">
        <w:t>-</w:t>
      </w:r>
      <w:r w:rsidRPr="00AA7C2E">
        <w:t>stream base flow sourced from groundwater</w:t>
      </w:r>
      <w:r>
        <w:t>.</w:t>
      </w:r>
      <w:r>
        <w:fldChar w:fldCharType="begin"/>
      </w:r>
      <w:r>
        <w:instrText>ADDIN RW.CITE{{20877 Lewis,S. 2011}}</w:instrText>
      </w:r>
      <w:r>
        <w:fldChar w:fldCharType="separate"/>
      </w:r>
      <w:r w:rsidR="00957467" w:rsidRPr="00957467">
        <w:rPr>
          <w:rFonts w:eastAsia="Times New Roman"/>
          <w:vertAlign w:val="superscript"/>
        </w:rPr>
        <w:t>39</w:t>
      </w:r>
      <w:r>
        <w:fldChar w:fldCharType="end"/>
      </w:r>
      <w:r w:rsidRPr="00AA7C2E">
        <w:t xml:space="preserve"> Moreover, acid sulphate soils in this region also require remediation and management.</w:t>
      </w:r>
    </w:p>
    <w:p w:rsidR="000B3268" w:rsidRPr="00AA7C2E" w:rsidRDefault="000B3268" w:rsidP="000B3268">
      <w:r w:rsidRPr="00AA7C2E">
        <w:t>The Reef Rescue Program has resulted in many growers adopting improved management practices and undertaking training courses for nutrient management (‘six easy steps’ method) and integrated weed management</w:t>
      </w:r>
      <w:r>
        <w:t>.</w:t>
      </w:r>
      <w:r>
        <w:fldChar w:fldCharType="begin"/>
      </w:r>
      <w:r>
        <w:instrText>ADDIN RW.CITE{{20886 Vella,K. 2009}}</w:instrText>
      </w:r>
      <w:r>
        <w:fldChar w:fldCharType="separate"/>
      </w:r>
      <w:r w:rsidR="00957467" w:rsidRPr="00957467">
        <w:rPr>
          <w:rFonts w:eastAsia="Times New Roman"/>
          <w:vertAlign w:val="superscript"/>
        </w:rPr>
        <w:t>51</w:t>
      </w:r>
      <w:r>
        <w:fldChar w:fldCharType="end"/>
      </w:r>
      <w:r w:rsidRPr="00AA7C2E">
        <w:t xml:space="preserve"> It was estimated that 21 per cent of the sugar</w:t>
      </w:r>
      <w:r w:rsidR="00980F8A">
        <w:t xml:space="preserve"> </w:t>
      </w:r>
      <w:r w:rsidRPr="00AA7C2E">
        <w:t xml:space="preserve">cane industry across the Wet Tropics </w:t>
      </w:r>
      <w:r w:rsidR="002E1548">
        <w:t>r</w:t>
      </w:r>
      <w:r w:rsidRPr="00AA7C2E">
        <w:t xml:space="preserve">egion had improved their management practices as a result of the Reef Rescue incentive program. Grants were awarded in the Mulgrave River catchment to apply split-stool, sub-surface, variable rate fertiliser application, improve soil management through zonal tillage and controlled traffic, legume planter, and improve herbicide </w:t>
      </w:r>
      <w:r w:rsidR="001C1F00">
        <w:t xml:space="preserve">management (shielded sprayer). </w:t>
      </w:r>
      <w:r w:rsidRPr="00AA7C2E">
        <w:t xml:space="preserve">The aim of these improved practices is the reduction of sediment </w:t>
      </w:r>
      <w:r w:rsidR="008B14F4">
        <w:t>run-off</w:t>
      </w:r>
      <w:r w:rsidRPr="00AA7C2E">
        <w:t>, nutrients and pesticides</w:t>
      </w:r>
      <w:r>
        <w:t>.</w:t>
      </w:r>
      <w:r>
        <w:fldChar w:fldCharType="begin"/>
      </w:r>
      <w:r>
        <w:instrText>ADDIN RW.CITE{{20886 Vella,K. 2009}}</w:instrText>
      </w:r>
      <w:r>
        <w:fldChar w:fldCharType="separate"/>
      </w:r>
      <w:r w:rsidR="00957467" w:rsidRPr="00957467">
        <w:rPr>
          <w:rFonts w:eastAsia="Times New Roman"/>
          <w:vertAlign w:val="superscript"/>
        </w:rPr>
        <w:t>51</w:t>
      </w:r>
      <w:r>
        <w:fldChar w:fldCharType="end"/>
      </w:r>
    </w:p>
    <w:p w:rsidR="000B3268" w:rsidRPr="00AA7C2E" w:rsidRDefault="000B3268" w:rsidP="000B3268">
      <w:r w:rsidRPr="00AA7C2E">
        <w:t xml:space="preserve">Recent changes to Queensland </w:t>
      </w:r>
      <w:r w:rsidR="001C1F00">
        <w:t>G</w:t>
      </w:r>
      <w:r w:rsidRPr="00AA7C2E">
        <w:t xml:space="preserve">overnment policies may have implications for the effectiveness of the program into the future. The removal of the Queensland Coastal Plan and the amalgamation of many of the State Planning Policies into one may have future implications for coastal ecosystems. The </w:t>
      </w:r>
      <w:r w:rsidRPr="00AA7C2E">
        <w:rPr>
          <w:i/>
        </w:rPr>
        <w:t>Wild Rivers Act 2005</w:t>
      </w:r>
      <w:r w:rsidRPr="00AA7C2E">
        <w:t xml:space="preserve"> was repealed in 2012, allowing mining operations opportunities to develop in close proximity in otherwise near pristine riverine areas. Conflicting planning (conflicting use) continues to occur which can jeopardise connectivity and </w:t>
      </w:r>
      <w:r w:rsidR="001C1F00">
        <w:t xml:space="preserve">compromise </w:t>
      </w:r>
      <w:r w:rsidR="00707BF5">
        <w:t>ecological functions</w:t>
      </w:r>
      <w:r w:rsidR="001C1F00">
        <w:t>.</w:t>
      </w:r>
    </w:p>
    <w:p w:rsidR="000B3268" w:rsidRDefault="000B3268" w:rsidP="000B3268">
      <w:r>
        <w:t xml:space="preserve">Reef Plan (2009) set specific ‘water quality’ targets for the reduction of pollutant loads to the Reef lagoon across the adjacent catchment area. Pollutants were chosen based on their risk to receiving water environments (nitrate, herbicides, particulate nitrogen and phosphorus </w:t>
      </w:r>
      <w:r>
        <w:lastRenderedPageBreak/>
        <w:t>and sediment) and targets were based on a combination of previous targets set for the Reef catchment area by the G</w:t>
      </w:r>
      <w:r w:rsidR="002E1548">
        <w:t xml:space="preserve">reat </w:t>
      </w:r>
      <w:r>
        <w:t>B</w:t>
      </w:r>
      <w:r w:rsidR="002E1548">
        <w:t xml:space="preserve">arrier </w:t>
      </w:r>
      <w:r>
        <w:t>R</w:t>
      </w:r>
      <w:r w:rsidR="002E1548">
        <w:t xml:space="preserve">eef </w:t>
      </w:r>
      <w:r>
        <w:t>M</w:t>
      </w:r>
      <w:r w:rsidR="002E1548">
        <w:t xml:space="preserve">arine </w:t>
      </w:r>
      <w:r>
        <w:t>P</w:t>
      </w:r>
      <w:r w:rsidR="002E1548">
        <w:t xml:space="preserve">ark </w:t>
      </w:r>
      <w:r>
        <w:t>A</w:t>
      </w:r>
      <w:r w:rsidR="002E1548">
        <w:t>uthority</w:t>
      </w:r>
      <w:r>
        <w:t>. Improved sugar</w:t>
      </w:r>
      <w:r w:rsidR="00006B7B">
        <w:t xml:space="preserve"> </w:t>
      </w:r>
      <w:r>
        <w:t>cane management practices have been designed to benefit the Reef and water quality targets have been set for the export of pollutants from the Mulgrave-Russell River catchment. To achieve the water quality targets for the region, a reduction of 80 per cent in DIN loads, a 62 per cent reduction in photosystem-II herbicide loads and a 20 per cent reduction in sediment loads (and associated PN and phosphorus loads) delivered from the Mulgrave</w:t>
      </w:r>
      <w:r w:rsidR="002E1548">
        <w:t xml:space="preserve"> </w:t>
      </w:r>
      <w:r>
        <w:t xml:space="preserve">River catchment are required. </w:t>
      </w:r>
    </w:p>
    <w:p w:rsidR="000B3268" w:rsidRDefault="000B3268" w:rsidP="000B3268">
      <w:r>
        <w:t xml:space="preserve">A reduction in nutrient levels, especially within the Wet Tropics region, is necessary to mitigate </w:t>
      </w:r>
      <w:r w:rsidR="004747C5">
        <w:t>crown-of-thorns starfish</w:t>
      </w:r>
      <w:r>
        <w:t xml:space="preserve"> outbreaks.</w:t>
      </w:r>
      <w:r>
        <w:fldChar w:fldCharType="begin"/>
      </w:r>
      <w:r>
        <w:instrText>ADDIN RW.CITE{{4599 Fabricius,K.E. 2010}}</w:instrText>
      </w:r>
      <w:r>
        <w:fldChar w:fldCharType="separate"/>
      </w:r>
      <w:r w:rsidR="00957467" w:rsidRPr="00957467">
        <w:rPr>
          <w:rFonts w:eastAsia="Times New Roman"/>
          <w:vertAlign w:val="superscript"/>
        </w:rPr>
        <w:t>8</w:t>
      </w:r>
      <w:r>
        <w:fldChar w:fldCharType="end"/>
      </w:r>
      <w:r>
        <w:t xml:space="preserve"> However, two additional precautionary management measures have been suggested to maintain low </w:t>
      </w:r>
      <w:r w:rsidR="004747C5">
        <w:t>crown-of-thorns starfish</w:t>
      </w:r>
      <w:r>
        <w:t xml:space="preserve"> densities in high-risk areas such as Green Island: 1) large permanent fish closures to allow fish populations to reach carrying capacity to safeguard against cascading changes in food webs and 2) targeted efforts by divers to remove some of the </w:t>
      </w:r>
      <w:r w:rsidR="004747C5">
        <w:t xml:space="preserve">crown-of-thorns starfish </w:t>
      </w:r>
      <w:r>
        <w:t>before aggregation and spawning commences.</w:t>
      </w:r>
      <w:r>
        <w:fldChar w:fldCharType="begin"/>
      </w:r>
      <w:r>
        <w:instrText>ADDIN RW.CITE{{4599 Fabricius,K.E. 2010}}</w:instrText>
      </w:r>
      <w:r>
        <w:fldChar w:fldCharType="separate"/>
      </w:r>
      <w:r w:rsidR="00957467" w:rsidRPr="00957467">
        <w:rPr>
          <w:rFonts w:eastAsia="Times New Roman"/>
          <w:vertAlign w:val="superscript"/>
        </w:rPr>
        <w:t>8</w:t>
      </w:r>
      <w:r>
        <w:fldChar w:fldCharType="end"/>
      </w:r>
    </w:p>
    <w:p w:rsidR="001C1F00" w:rsidRPr="00D623E7" w:rsidRDefault="001C1F00" w:rsidP="001C1F00">
      <w:pPr>
        <w:pStyle w:val="Heading4"/>
        <w:rPr>
          <w:lang w:val="en-US" w:bidi="en-US"/>
        </w:rPr>
      </w:pPr>
      <w:r w:rsidRPr="00D623E7">
        <w:rPr>
          <w:lang w:val="en-US" w:bidi="en-US"/>
        </w:rPr>
        <w:t>Climate change</w:t>
      </w:r>
    </w:p>
    <w:p w:rsidR="001C1F00" w:rsidRDefault="001C1F00" w:rsidP="001C1F00">
      <w:r>
        <w:t xml:space="preserve">The impacts of climate change will vary across the basin, with the highest threats to low-lying coastal areas and the floodplain. </w:t>
      </w:r>
      <w:proofErr w:type="gramStart"/>
      <w:r>
        <w:t>Future development planning needs to map and consider the risks of sea-level rise, storm surge and flooding before allowing for further development in the coastal zone and floodplain.</w:t>
      </w:r>
      <w:proofErr w:type="gramEnd"/>
      <w:r>
        <w:t xml:space="preserve"> The interaction of rising sea temperatures and ocean acidification will exacerbate</w:t>
      </w:r>
      <w:r w:rsidR="008C7278">
        <w:t xml:space="preserve"> the impacts from catchment run-</w:t>
      </w:r>
      <w:r>
        <w:t>off on inshore coral reef ecosystems.</w:t>
      </w:r>
    </w:p>
    <w:p w:rsidR="001C1F00" w:rsidRDefault="001C1F00" w:rsidP="001C1F00">
      <w:r>
        <w:t>Future high temperatures as a consequence of climate change will likely see a decline in intertidal, coastal and estuarine seagrass meadows in the World Heritage Area.</w:t>
      </w:r>
      <w:r>
        <w:fldChar w:fldCharType="begin"/>
      </w:r>
      <w:r>
        <w:instrText>ADDIN RW.CITE{{17750 Rasheed,M. 2011}}</w:instrText>
      </w:r>
      <w:r>
        <w:fldChar w:fldCharType="separate"/>
      </w:r>
      <w:proofErr w:type="gramStart"/>
      <w:r w:rsidR="00957467" w:rsidRPr="00957467">
        <w:rPr>
          <w:rFonts w:eastAsia="Times New Roman"/>
          <w:vertAlign w:val="superscript"/>
        </w:rPr>
        <w:t>52</w:t>
      </w:r>
      <w:r>
        <w:fldChar w:fldCharType="end"/>
      </w:r>
      <w:r>
        <w:t xml:space="preserve"> Ocean acidification as a result of increasing CO</w:t>
      </w:r>
      <w:r w:rsidRPr="00897AC3">
        <w:rPr>
          <w:vertAlign w:val="subscript"/>
        </w:rPr>
        <w:t>2</w:t>
      </w:r>
      <w:proofErr w:type="gramEnd"/>
      <w:r>
        <w:t xml:space="preserve"> on the other hand is expected to enhance seagrass production.</w:t>
      </w:r>
      <w:r>
        <w:fldChar w:fldCharType="begin"/>
      </w:r>
      <w:r>
        <w:instrText>ADDIN RW.CITE{{3880 Johnson,J.E. 2007}}</w:instrText>
      </w:r>
      <w:r>
        <w:fldChar w:fldCharType="separate"/>
      </w:r>
      <w:r w:rsidR="00957467" w:rsidRPr="00957467">
        <w:rPr>
          <w:rFonts w:eastAsia="Times New Roman"/>
          <w:vertAlign w:val="superscript"/>
        </w:rPr>
        <w:t>53</w:t>
      </w:r>
      <w:r>
        <w:fldChar w:fldCharType="end"/>
      </w:r>
    </w:p>
    <w:p w:rsidR="008F4FE8" w:rsidRDefault="008F4FE8" w:rsidP="001B4ADF"/>
    <w:p w:rsidR="001A6BA7" w:rsidRDefault="001A6BA7">
      <w:pPr>
        <w:rPr>
          <w:rFonts w:ascii="Segoe UI" w:hAnsi="Segoe UI" w:cs="Segoe UI"/>
          <w:b/>
          <w:color w:val="4F81BD" w:themeColor="accent1"/>
          <w:sz w:val="24"/>
          <w:szCs w:val="24"/>
          <w:lang w:val="en-GB"/>
        </w:rPr>
      </w:pPr>
      <w:r>
        <w:rPr>
          <w:lang w:val="en-GB"/>
        </w:rPr>
        <w:br w:type="page"/>
      </w:r>
    </w:p>
    <w:p w:rsidR="000B3268" w:rsidRPr="000B3268" w:rsidRDefault="000B3268" w:rsidP="001C1F00">
      <w:pPr>
        <w:pStyle w:val="Heading3"/>
        <w:rPr>
          <w:lang w:val="en-GB"/>
        </w:rPr>
      </w:pPr>
      <w:bookmarkStart w:id="46" w:name="_Toc372190251"/>
      <w:r w:rsidRPr="000B3268">
        <w:rPr>
          <w:lang w:val="en-GB"/>
        </w:rPr>
        <w:lastRenderedPageBreak/>
        <w:t>Current and likely future impacts on coastal ecosystems and likely resultant impacts on the World Heritage Area</w:t>
      </w:r>
      <w:bookmarkEnd w:id="46"/>
    </w:p>
    <w:p w:rsidR="008F4FE8" w:rsidRPr="008716F5" w:rsidRDefault="001C1F00" w:rsidP="008F4FE8">
      <w:pPr>
        <w:rPr>
          <w:rFonts w:cstheme="minorBidi"/>
          <w:lang w:val="en-GB"/>
        </w:rPr>
      </w:pPr>
      <w:r>
        <w:t xml:space="preserve">The Mulgrave-Russell basin has changed, and any management actions to improve the condition of the adjacent World Heritage Area need to consider this system as a whole. </w:t>
      </w:r>
      <w:r w:rsidR="000B3268">
        <w:t xml:space="preserve">The key current and likely future impacts on coastal ecosystems and likely resultant impacts on the World Heritage </w:t>
      </w:r>
      <w:r>
        <w:t xml:space="preserve">Area are summarised in </w:t>
      </w:r>
      <w:r w:rsidR="002E1548">
        <w:t>T</w:t>
      </w:r>
      <w:r>
        <w:t>able 4.3</w:t>
      </w:r>
      <w:r w:rsidR="000B3268">
        <w:t>.</w:t>
      </w:r>
      <w:r>
        <w:t>1</w:t>
      </w:r>
      <w:r w:rsidR="00467B65">
        <w:t>. Key</w:t>
      </w:r>
      <w:r w:rsidR="008F4FE8" w:rsidRPr="008716F5">
        <w:rPr>
          <w:rFonts w:cstheme="minorBidi"/>
          <w:lang w:val="en-GB"/>
        </w:rPr>
        <w:t xml:space="preserve"> impacts identified </w:t>
      </w:r>
      <w:r w:rsidR="008F4FE8">
        <w:rPr>
          <w:rFonts w:cstheme="minorBidi"/>
          <w:lang w:val="en-GB"/>
        </w:rPr>
        <w:t xml:space="preserve">on coastal ecosystems </w:t>
      </w:r>
      <w:r w:rsidR="008F4FE8" w:rsidRPr="008716F5">
        <w:rPr>
          <w:rFonts w:cstheme="minorBidi"/>
          <w:lang w:val="en-GB"/>
        </w:rPr>
        <w:t>include:</w:t>
      </w:r>
    </w:p>
    <w:p w:rsidR="008F4FE8" w:rsidRPr="00B00B19"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Infill of low lying woodlands, forests and rainforests to accommodate expanding urban development</w:t>
      </w:r>
      <w:r>
        <w:rPr>
          <w:rFonts w:eastAsiaTheme="minorEastAsia" w:cstheme="minorBidi"/>
          <w:szCs w:val="20"/>
          <w:lang w:val="en-US" w:eastAsia="en-AU" w:bidi="en-US"/>
        </w:rPr>
        <w:t xml:space="preserve"> has reduced overland hydrology thereby reducing capacity to deliver ecological processes.</w:t>
      </w:r>
    </w:p>
    <w:p w:rsidR="008F4FE8" w:rsidRPr="00B00B19"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 xml:space="preserve">Funneling of </w:t>
      </w:r>
      <w:proofErr w:type="spellStart"/>
      <w:r w:rsidRPr="00B00B19">
        <w:rPr>
          <w:rFonts w:eastAsiaTheme="minorEastAsia" w:cstheme="minorBidi"/>
          <w:szCs w:val="20"/>
          <w:lang w:val="en-US" w:eastAsia="en-AU" w:bidi="en-US"/>
        </w:rPr>
        <w:t>stormwater</w:t>
      </w:r>
      <w:proofErr w:type="spellEnd"/>
      <w:r w:rsidRPr="00B00B19">
        <w:rPr>
          <w:rFonts w:eastAsiaTheme="minorEastAsia" w:cstheme="minorBidi"/>
          <w:szCs w:val="20"/>
          <w:lang w:val="en-US" w:eastAsia="en-AU" w:bidi="en-US"/>
        </w:rPr>
        <w:t xml:space="preserve"> from urban developments into mangroves, potentially causing </w:t>
      </w:r>
      <w:proofErr w:type="spellStart"/>
      <w:r w:rsidRPr="00B00B19">
        <w:rPr>
          <w:rFonts w:eastAsiaTheme="minorEastAsia" w:cstheme="minorBidi"/>
          <w:szCs w:val="20"/>
          <w:lang w:val="en-US" w:eastAsia="en-AU" w:bidi="en-US"/>
        </w:rPr>
        <w:t>localised</w:t>
      </w:r>
      <w:proofErr w:type="spellEnd"/>
      <w:r w:rsidRPr="00B00B19">
        <w:rPr>
          <w:rFonts w:eastAsiaTheme="minorEastAsia" w:cstheme="minorBidi"/>
          <w:szCs w:val="20"/>
          <w:lang w:val="en-US" w:eastAsia="en-AU" w:bidi="en-US"/>
        </w:rPr>
        <w:t xml:space="preserve"> losses of keystone crab </w:t>
      </w:r>
      <w:proofErr w:type="gramStart"/>
      <w:r w:rsidRPr="00B00B19">
        <w:rPr>
          <w:rFonts w:eastAsiaTheme="minorEastAsia" w:cstheme="minorBidi"/>
          <w:szCs w:val="20"/>
          <w:lang w:val="en-US" w:eastAsia="en-AU" w:bidi="en-US"/>
        </w:rPr>
        <w:t>populations</w:t>
      </w:r>
      <w:r>
        <w:rPr>
          <w:rFonts w:eastAsiaTheme="minorEastAsia" w:cstheme="minorBidi"/>
          <w:szCs w:val="20"/>
          <w:lang w:val="en-US" w:eastAsia="en-AU" w:bidi="en-US"/>
        </w:rPr>
        <w:t>,</w:t>
      </w:r>
      <w:proofErr w:type="gramEnd"/>
      <w:r>
        <w:rPr>
          <w:rFonts w:eastAsiaTheme="minorEastAsia" w:cstheme="minorBidi"/>
          <w:szCs w:val="20"/>
          <w:lang w:val="en-US" w:eastAsia="en-AU" w:bidi="en-US"/>
        </w:rPr>
        <w:t xml:space="preserve"> reduces residence time (thus impacting on biogeochemical processes) and transfers pollutants directly into the World Heritage Area.</w:t>
      </w:r>
    </w:p>
    <w:p w:rsidR="008F4FE8" w:rsidRPr="00B00B19"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Widespread minor fish barriers, mostly road culverts located on lower order streams</w:t>
      </w:r>
      <w:r>
        <w:rPr>
          <w:rFonts w:eastAsiaTheme="minorEastAsia" w:cstheme="minorBidi"/>
          <w:szCs w:val="20"/>
          <w:lang w:val="en-US" w:eastAsia="en-AU" w:bidi="en-US"/>
        </w:rPr>
        <w:t xml:space="preserve"> may be restricting fish passage for some species.</w:t>
      </w:r>
    </w:p>
    <w:p w:rsidR="008F4FE8" w:rsidRPr="008716F5" w:rsidRDefault="008F4FE8" w:rsidP="00830B4B">
      <w:pPr>
        <w:numPr>
          <w:ilvl w:val="0"/>
          <w:numId w:val="7"/>
        </w:numPr>
        <w:spacing w:before="200" w:after="0"/>
        <w:contextualSpacing/>
        <w:rPr>
          <w:rFonts w:eastAsiaTheme="minorEastAsia" w:cstheme="minorBidi"/>
          <w:szCs w:val="20"/>
          <w:lang w:val="en-US" w:eastAsia="en-AU" w:bidi="en-US"/>
        </w:rPr>
      </w:pPr>
      <w:r w:rsidRPr="008716F5">
        <w:rPr>
          <w:rFonts w:eastAsiaTheme="minorEastAsia" w:cstheme="minorBidi"/>
          <w:szCs w:val="20"/>
          <w:lang w:val="en-US" w:eastAsia="en-AU" w:bidi="en-US"/>
        </w:rPr>
        <w:t>Sand build up in waterways</w:t>
      </w:r>
      <w:r>
        <w:rPr>
          <w:rFonts w:eastAsiaTheme="minorEastAsia" w:cstheme="minorBidi"/>
          <w:szCs w:val="20"/>
          <w:lang w:val="en-US" w:eastAsia="en-AU" w:bidi="en-US"/>
        </w:rPr>
        <w:t xml:space="preserve"> changing stream and river flow rates and their physical dynamics that contribute to increased bank erosion, loss of habitat (deep holes and riffles) and the </w:t>
      </w:r>
      <w:r w:rsidR="00133AFA">
        <w:rPr>
          <w:rFonts w:eastAsiaTheme="minorEastAsia" w:cstheme="minorBidi"/>
          <w:szCs w:val="20"/>
          <w:lang w:val="en-US" w:eastAsia="en-AU" w:bidi="en-US"/>
        </w:rPr>
        <w:t>ecological functions</w:t>
      </w:r>
      <w:r w:rsidR="001A6BA7">
        <w:rPr>
          <w:rFonts w:eastAsiaTheme="minorEastAsia" w:cstheme="minorBidi"/>
          <w:szCs w:val="20"/>
          <w:lang w:val="en-US" w:eastAsia="en-AU" w:bidi="en-US"/>
        </w:rPr>
        <w:t xml:space="preserve"> these provide.</w:t>
      </w:r>
    </w:p>
    <w:p w:rsidR="008F4FE8" w:rsidRPr="00B00B19"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Drainage and flooding as a result of landscape scale modifications</w:t>
      </w:r>
      <w:r>
        <w:rPr>
          <w:rFonts w:eastAsiaTheme="minorEastAsia" w:cstheme="minorBidi"/>
          <w:szCs w:val="20"/>
          <w:lang w:val="en-US" w:eastAsia="en-AU" w:bidi="en-US"/>
        </w:rPr>
        <w:t xml:space="preserve"> is occurring in some parts of the floodplain, reducing capacity of some coastal ecosystems to provide ecological </w:t>
      </w:r>
      <w:r w:rsidR="001A6BA7">
        <w:rPr>
          <w:rFonts w:eastAsiaTheme="minorEastAsia" w:cstheme="minorBidi"/>
          <w:szCs w:val="20"/>
          <w:lang w:val="en-US" w:eastAsia="en-AU" w:bidi="en-US"/>
        </w:rPr>
        <w:t>functions</w:t>
      </w:r>
      <w:r>
        <w:rPr>
          <w:rFonts w:eastAsiaTheme="minorEastAsia" w:cstheme="minorBidi"/>
          <w:szCs w:val="20"/>
          <w:lang w:val="en-US" w:eastAsia="en-AU" w:bidi="en-US"/>
        </w:rPr>
        <w:t>.</w:t>
      </w:r>
    </w:p>
    <w:p w:rsidR="008F4FE8" w:rsidRPr="00B00B19"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 xml:space="preserve">Reduced </w:t>
      </w:r>
      <w:r>
        <w:rPr>
          <w:rFonts w:eastAsiaTheme="minorEastAsia" w:cstheme="minorBidi"/>
          <w:szCs w:val="20"/>
          <w:lang w:val="en-US" w:eastAsia="en-AU" w:bidi="en-US"/>
        </w:rPr>
        <w:t xml:space="preserve">delivery of </w:t>
      </w:r>
      <w:r w:rsidRPr="00B00B19">
        <w:rPr>
          <w:rFonts w:eastAsiaTheme="minorEastAsia" w:cstheme="minorBidi"/>
          <w:szCs w:val="20"/>
          <w:lang w:val="en-US" w:eastAsia="en-AU" w:bidi="en-US"/>
        </w:rPr>
        <w:t xml:space="preserve">physical, biological and biogeochemical processes due to a reduction in retention time of water </w:t>
      </w:r>
      <w:r>
        <w:rPr>
          <w:rFonts w:eastAsiaTheme="minorEastAsia" w:cstheme="minorBidi"/>
          <w:szCs w:val="20"/>
          <w:lang w:val="en-US" w:eastAsia="en-AU" w:bidi="en-US"/>
        </w:rPr>
        <w:t>as a result of</w:t>
      </w:r>
      <w:r w:rsidRPr="00B00B19">
        <w:rPr>
          <w:rFonts w:eastAsiaTheme="minorEastAsia" w:cstheme="minorBidi"/>
          <w:szCs w:val="20"/>
          <w:lang w:val="en-US" w:eastAsia="en-AU" w:bidi="en-US"/>
        </w:rPr>
        <w:t xml:space="preserve"> drainage networks resulting in a rapid delivery of nutrients, pesticides and sedi</w:t>
      </w:r>
      <w:r w:rsidR="001A6BA7">
        <w:rPr>
          <w:rFonts w:eastAsiaTheme="minorEastAsia" w:cstheme="minorBidi"/>
          <w:szCs w:val="20"/>
          <w:lang w:val="en-US" w:eastAsia="en-AU" w:bidi="en-US"/>
        </w:rPr>
        <w:t>ments to inshore marine waters</w:t>
      </w:r>
      <w:r w:rsidR="002E1548">
        <w:rPr>
          <w:rFonts w:eastAsiaTheme="minorEastAsia" w:cstheme="minorBidi"/>
          <w:szCs w:val="20"/>
          <w:lang w:val="en-US" w:eastAsia="en-AU" w:bidi="en-US"/>
        </w:rPr>
        <w:t>.</w:t>
      </w:r>
    </w:p>
    <w:p w:rsidR="008F4FE8" w:rsidRPr="008716F5" w:rsidRDefault="008F4FE8" w:rsidP="00830B4B">
      <w:pPr>
        <w:numPr>
          <w:ilvl w:val="0"/>
          <w:numId w:val="7"/>
        </w:numPr>
        <w:spacing w:before="200" w:after="0"/>
        <w:contextualSpacing/>
        <w:rPr>
          <w:rFonts w:eastAsiaTheme="minorEastAsia" w:cstheme="minorBidi"/>
          <w:szCs w:val="20"/>
          <w:lang w:val="en-US" w:eastAsia="en-AU" w:bidi="en-US"/>
        </w:rPr>
      </w:pPr>
      <w:r w:rsidRPr="008716F5">
        <w:rPr>
          <w:rFonts w:eastAsiaTheme="minorEastAsia" w:cstheme="minorBidi"/>
          <w:szCs w:val="20"/>
          <w:lang w:val="en-US" w:eastAsia="en-AU" w:bidi="en-US"/>
        </w:rPr>
        <w:t>Loss of bank stability due to loss of riparian vegetation</w:t>
      </w:r>
      <w:r>
        <w:rPr>
          <w:rFonts w:eastAsiaTheme="minorEastAsia" w:cstheme="minorBidi"/>
          <w:szCs w:val="20"/>
          <w:lang w:val="en-US" w:eastAsia="en-AU" w:bidi="en-US"/>
        </w:rPr>
        <w:t xml:space="preserve"> and subsequent erosion and greater delivery of sediments to the World Heritage Area.</w:t>
      </w:r>
    </w:p>
    <w:p w:rsidR="008F4FE8" w:rsidRDefault="008F4FE8" w:rsidP="00830B4B">
      <w:pPr>
        <w:numPr>
          <w:ilvl w:val="0"/>
          <w:numId w:val="7"/>
        </w:numPr>
        <w:spacing w:before="200" w:after="0"/>
        <w:contextualSpacing/>
        <w:rPr>
          <w:rFonts w:eastAsiaTheme="minorEastAsia" w:cstheme="minorBidi"/>
          <w:szCs w:val="20"/>
          <w:lang w:val="en-US" w:eastAsia="en-AU" w:bidi="en-US"/>
        </w:rPr>
      </w:pPr>
      <w:r w:rsidRPr="00B00B19">
        <w:rPr>
          <w:rFonts w:eastAsiaTheme="minorEastAsia" w:cstheme="minorBidi"/>
          <w:szCs w:val="20"/>
          <w:lang w:val="en-US" w:eastAsia="en-AU" w:bidi="en-US"/>
        </w:rPr>
        <w:t xml:space="preserve">Though there has been some improvement in </w:t>
      </w:r>
      <w:r w:rsidR="002E1548">
        <w:rPr>
          <w:rFonts w:eastAsiaTheme="minorEastAsia" w:cstheme="minorBidi"/>
          <w:szCs w:val="20"/>
          <w:lang w:val="en-US" w:eastAsia="en-AU" w:bidi="en-US"/>
        </w:rPr>
        <w:t>w</w:t>
      </w:r>
      <w:r w:rsidRPr="00B00B19">
        <w:rPr>
          <w:rFonts w:eastAsiaTheme="minorEastAsia" w:cstheme="minorBidi"/>
          <w:szCs w:val="20"/>
          <w:lang w:val="en-US" w:eastAsia="en-AU" w:bidi="en-US"/>
        </w:rPr>
        <w:t xml:space="preserve">ater quality leaving the </w:t>
      </w:r>
      <w:proofErr w:type="spellStart"/>
      <w:r>
        <w:rPr>
          <w:rFonts w:eastAsiaTheme="minorEastAsia" w:cstheme="minorBidi"/>
          <w:szCs w:val="20"/>
          <w:lang w:val="en-US" w:eastAsia="en-AU" w:bidi="en-US"/>
        </w:rPr>
        <w:t>Mulgrave</w:t>
      </w:r>
      <w:proofErr w:type="spellEnd"/>
      <w:r>
        <w:rPr>
          <w:rFonts w:eastAsiaTheme="minorEastAsia" w:cstheme="minorBidi"/>
          <w:szCs w:val="20"/>
          <w:lang w:val="en-US" w:eastAsia="en-AU" w:bidi="en-US"/>
        </w:rPr>
        <w:t xml:space="preserve">-Russell </w:t>
      </w:r>
      <w:r w:rsidRPr="00B00B19">
        <w:rPr>
          <w:rFonts w:eastAsiaTheme="minorEastAsia" w:cstheme="minorBidi"/>
          <w:szCs w:val="20"/>
          <w:lang w:val="en-US" w:eastAsia="en-AU" w:bidi="en-US"/>
        </w:rPr>
        <w:t>basin</w:t>
      </w:r>
      <w:r>
        <w:rPr>
          <w:rFonts w:eastAsiaTheme="minorEastAsia" w:cstheme="minorBidi"/>
          <w:szCs w:val="20"/>
          <w:lang w:val="en-US" w:eastAsia="en-AU" w:bidi="en-US"/>
        </w:rPr>
        <w:t>,</w:t>
      </w:r>
      <w:r w:rsidRPr="00B00B19">
        <w:rPr>
          <w:rFonts w:eastAsiaTheme="minorEastAsia" w:cstheme="minorBidi"/>
          <w:szCs w:val="20"/>
          <w:lang w:val="en-US" w:eastAsia="en-AU" w:bidi="en-US"/>
        </w:rPr>
        <w:t xml:space="preserve"> levels of </w:t>
      </w:r>
      <w:r>
        <w:rPr>
          <w:rFonts w:eastAsiaTheme="minorEastAsia" w:cstheme="minorBidi"/>
          <w:szCs w:val="20"/>
          <w:lang w:val="en-US" w:eastAsia="en-AU" w:bidi="en-US"/>
        </w:rPr>
        <w:t>n</w:t>
      </w:r>
      <w:r w:rsidRPr="00B00B19">
        <w:rPr>
          <w:rFonts w:eastAsiaTheme="minorEastAsia" w:cstheme="minorBidi"/>
          <w:szCs w:val="20"/>
          <w:lang w:val="en-US" w:eastAsia="en-AU" w:bidi="en-US"/>
        </w:rPr>
        <w:t xml:space="preserve">utrients, </w:t>
      </w:r>
      <w:r>
        <w:rPr>
          <w:rFonts w:eastAsiaTheme="minorEastAsia" w:cstheme="minorBidi"/>
          <w:szCs w:val="20"/>
          <w:lang w:val="en-US" w:eastAsia="en-AU" w:bidi="en-US"/>
        </w:rPr>
        <w:t>p</w:t>
      </w:r>
      <w:r w:rsidRPr="00B00B19">
        <w:rPr>
          <w:rFonts w:eastAsiaTheme="minorEastAsia" w:cstheme="minorBidi"/>
          <w:szCs w:val="20"/>
          <w:lang w:val="en-US" w:eastAsia="en-AU" w:bidi="en-US"/>
        </w:rPr>
        <w:t xml:space="preserve">esticides and sediments are still significantly above desired target levels determined to benefit the </w:t>
      </w:r>
      <w:r>
        <w:rPr>
          <w:rFonts w:eastAsiaTheme="minorEastAsia" w:cstheme="minorBidi"/>
          <w:szCs w:val="20"/>
          <w:lang w:val="en-US" w:eastAsia="en-AU" w:bidi="en-US"/>
        </w:rPr>
        <w:t>World Heritage Area</w:t>
      </w:r>
      <w:r w:rsidR="001A6BA7">
        <w:rPr>
          <w:rFonts w:eastAsiaTheme="minorEastAsia" w:cstheme="minorBidi"/>
          <w:szCs w:val="20"/>
          <w:lang w:val="en-US" w:eastAsia="en-AU" w:bidi="en-US"/>
        </w:rPr>
        <w:t>.</w:t>
      </w:r>
    </w:p>
    <w:p w:rsidR="000B3268" w:rsidRDefault="008F4FE8" w:rsidP="00830B4B">
      <w:pPr>
        <w:numPr>
          <w:ilvl w:val="0"/>
          <w:numId w:val="7"/>
        </w:numPr>
        <w:spacing w:before="200" w:after="0"/>
        <w:contextualSpacing/>
        <w:rPr>
          <w:rFonts w:eastAsiaTheme="minorEastAsia" w:cstheme="minorBidi"/>
          <w:szCs w:val="20"/>
          <w:lang w:val="en-US" w:eastAsia="en-AU" w:bidi="en-US"/>
        </w:rPr>
      </w:pPr>
      <w:r w:rsidRPr="000B3268">
        <w:rPr>
          <w:rFonts w:eastAsiaTheme="minorEastAsia" w:cstheme="minorBidi"/>
          <w:szCs w:val="20"/>
          <w:lang w:val="en-US" w:eastAsia="en-AU" w:bidi="en-US"/>
        </w:rPr>
        <w:t>Establishment of feral weed species, including weed</w:t>
      </w:r>
      <w:r w:rsidR="002E1548">
        <w:rPr>
          <w:rFonts w:eastAsiaTheme="minorEastAsia" w:cstheme="minorBidi"/>
          <w:szCs w:val="20"/>
          <w:lang w:val="en-US" w:eastAsia="en-AU" w:bidi="en-US"/>
        </w:rPr>
        <w:t>s</w:t>
      </w:r>
      <w:r w:rsidRPr="000B3268">
        <w:rPr>
          <w:rFonts w:eastAsiaTheme="minorEastAsia" w:cstheme="minorBidi"/>
          <w:szCs w:val="20"/>
          <w:lang w:val="en-US" w:eastAsia="en-AU" w:bidi="en-US"/>
        </w:rPr>
        <w:t xml:space="preserve"> of national significance, contributing to loss of </w:t>
      </w:r>
      <w:r w:rsidR="00133AFA">
        <w:rPr>
          <w:rFonts w:eastAsiaTheme="minorEastAsia" w:cstheme="minorBidi"/>
          <w:szCs w:val="20"/>
          <w:lang w:val="en-US" w:eastAsia="en-AU" w:bidi="en-US"/>
        </w:rPr>
        <w:t>ecological functions</w:t>
      </w:r>
      <w:r w:rsidRPr="000B3268">
        <w:rPr>
          <w:rFonts w:eastAsiaTheme="minorEastAsia" w:cstheme="minorBidi"/>
          <w:szCs w:val="20"/>
          <w:lang w:val="en-US" w:eastAsia="en-AU" w:bidi="en-US"/>
        </w:rPr>
        <w:t xml:space="preserve"> provided by wetlands and riparian zones</w:t>
      </w:r>
      <w:r w:rsidR="001A6BA7">
        <w:rPr>
          <w:rFonts w:eastAsiaTheme="minorEastAsia" w:cstheme="minorBidi"/>
          <w:szCs w:val="20"/>
          <w:lang w:val="en-US" w:eastAsia="en-AU" w:bidi="en-US"/>
        </w:rPr>
        <w:t>.</w:t>
      </w:r>
    </w:p>
    <w:p w:rsidR="008F4FE8" w:rsidRPr="000B3268" w:rsidRDefault="008F4FE8" w:rsidP="00830B4B">
      <w:pPr>
        <w:numPr>
          <w:ilvl w:val="0"/>
          <w:numId w:val="7"/>
        </w:numPr>
        <w:spacing w:before="200" w:after="0"/>
        <w:contextualSpacing/>
        <w:rPr>
          <w:rStyle w:val="Heading3Char"/>
          <w:rFonts w:eastAsiaTheme="minorEastAsia" w:cstheme="minorBidi"/>
          <w:color w:val="auto"/>
          <w:sz w:val="22"/>
          <w:szCs w:val="20"/>
          <w:lang w:val="en-US" w:eastAsia="en-AU" w:bidi="en-US"/>
        </w:rPr>
      </w:pPr>
      <w:r w:rsidRPr="000B3268">
        <w:rPr>
          <w:rFonts w:eastAsiaTheme="minorEastAsia" w:cstheme="minorBidi"/>
          <w:szCs w:val="20"/>
          <w:lang w:val="en-US" w:eastAsia="en-AU" w:bidi="en-US"/>
        </w:rPr>
        <w:t xml:space="preserve">Exposure of acid </w:t>
      </w:r>
      <w:proofErr w:type="spellStart"/>
      <w:r w:rsidRPr="000B3268">
        <w:rPr>
          <w:rFonts w:eastAsiaTheme="minorEastAsia" w:cstheme="minorBidi"/>
          <w:szCs w:val="20"/>
          <w:lang w:val="en-US" w:eastAsia="en-AU" w:bidi="en-US"/>
        </w:rPr>
        <w:t>sul</w:t>
      </w:r>
      <w:r w:rsidR="000B3268">
        <w:rPr>
          <w:rFonts w:eastAsiaTheme="minorEastAsia" w:cstheme="minorBidi"/>
          <w:szCs w:val="20"/>
          <w:lang w:val="en-US" w:eastAsia="en-AU" w:bidi="en-US"/>
        </w:rPr>
        <w:t>ph</w:t>
      </w:r>
      <w:r w:rsidRPr="000B3268">
        <w:rPr>
          <w:rFonts w:eastAsiaTheme="minorEastAsia" w:cstheme="minorBidi"/>
          <w:szCs w:val="20"/>
          <w:lang w:val="en-US" w:eastAsia="en-AU" w:bidi="en-US"/>
        </w:rPr>
        <w:t>ate</w:t>
      </w:r>
      <w:proofErr w:type="spellEnd"/>
      <w:r w:rsidRPr="000B3268">
        <w:rPr>
          <w:rFonts w:eastAsiaTheme="minorEastAsia" w:cstheme="minorBidi"/>
          <w:szCs w:val="20"/>
          <w:lang w:val="en-US" w:eastAsia="en-AU" w:bidi="en-US"/>
        </w:rPr>
        <w:t xml:space="preserve"> soils in some areas. </w:t>
      </w:r>
      <w:r>
        <w:rPr>
          <w:rStyle w:val="Heading3Char"/>
        </w:rPr>
        <w:br w:type="page"/>
      </w:r>
    </w:p>
    <w:p w:rsidR="008F4FE8" w:rsidRDefault="008F4FE8" w:rsidP="008F4FE8">
      <w:pPr>
        <w:rPr>
          <w:b/>
          <w:bCs/>
          <w:color w:val="FFFFFF" w:themeColor="background1"/>
        </w:rPr>
        <w:sectPr w:rsidR="008F4FE8" w:rsidSect="0040272B">
          <w:pgSz w:w="11907" w:h="16840" w:code="9"/>
          <w:pgMar w:top="1440" w:right="1440" w:bottom="1440" w:left="1440" w:header="709" w:footer="709" w:gutter="0"/>
          <w:cols w:space="708"/>
          <w:docGrid w:linePitch="360"/>
        </w:sectPr>
      </w:pPr>
    </w:p>
    <w:p w:rsidR="008F4FE8" w:rsidRPr="00C77345" w:rsidRDefault="008F4FE8" w:rsidP="008F4FE8">
      <w:pPr>
        <w:pStyle w:val="Caption"/>
        <w:keepNext/>
      </w:pPr>
      <w:r w:rsidRPr="00C77345">
        <w:lastRenderedPageBreak/>
        <w:t>Table 4.</w:t>
      </w:r>
      <w:r w:rsidR="001C1F00" w:rsidRPr="00C77345">
        <w:t>3</w:t>
      </w:r>
      <w:r w:rsidRPr="00C77345">
        <w:t>.</w:t>
      </w:r>
      <w:r w:rsidR="001C1F00" w:rsidRPr="00C77345">
        <w:t>1</w:t>
      </w:r>
      <w:r w:rsidR="002E1548" w:rsidRPr="00C77345">
        <w:t>:</w:t>
      </w:r>
      <w:r w:rsidRPr="00C77345">
        <w:t xml:space="preserve"> </w:t>
      </w:r>
      <w:r w:rsidR="002E1548" w:rsidRPr="00C77345">
        <w:t>K</w:t>
      </w:r>
      <w:r w:rsidRPr="00C77345">
        <w:t xml:space="preserve">ey current impacts and likely future impacts in the </w:t>
      </w:r>
      <w:proofErr w:type="spellStart"/>
      <w:r w:rsidRPr="00C77345">
        <w:t>Mulgrave</w:t>
      </w:r>
      <w:proofErr w:type="spellEnd"/>
      <w:r w:rsidRPr="00C77345">
        <w:t>-Russell basin and likely consequences for the World Heritage Area</w:t>
      </w:r>
    </w:p>
    <w:tbl>
      <w:tblPr>
        <w:tblStyle w:val="MediumGrid3-Accent1"/>
        <w:tblW w:w="0" w:type="auto"/>
        <w:tblLook w:val="04A0" w:firstRow="1" w:lastRow="0" w:firstColumn="1" w:lastColumn="0" w:noHBand="0" w:noVBand="1"/>
        <w:tblCaption w:val="Key current impacts and likely future impacts in the Mulgrave-Russell basin and the likely consequences for the World Heritage Area"/>
        <w:tblDescription w:val="A table listing the key current impacts and likely future impacts in the Mulgrave-Russell basin and the likely consequences for the World Heritage Area"/>
      </w:tblPr>
      <w:tblGrid>
        <w:gridCol w:w="2576"/>
        <w:gridCol w:w="2971"/>
        <w:gridCol w:w="3217"/>
        <w:gridCol w:w="2696"/>
        <w:gridCol w:w="2714"/>
      </w:tblGrid>
      <w:tr w:rsidR="008F4FE8" w:rsidTr="00454AB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Current impacts on Coastal Ecosystems</w:t>
            </w:r>
          </w:p>
        </w:tc>
        <w:tc>
          <w:tcPr>
            <w:tcW w:w="2971" w:type="dxa"/>
          </w:tcPr>
          <w:p w:rsidR="008F4FE8" w:rsidRDefault="008F4FE8" w:rsidP="005E5038">
            <w:pPr>
              <w:cnfStyle w:val="100000000000" w:firstRow="1" w:lastRow="0" w:firstColumn="0" w:lastColumn="0" w:oddVBand="0" w:evenVBand="0" w:oddHBand="0" w:evenHBand="0" w:firstRowFirstColumn="0" w:firstRowLastColumn="0" w:lastRowFirstColumn="0" w:lastRowLastColumn="0"/>
            </w:pPr>
            <w:r>
              <w:t>Trend 1999-2009</w:t>
            </w:r>
          </w:p>
        </w:tc>
        <w:tc>
          <w:tcPr>
            <w:tcW w:w="3217" w:type="dxa"/>
          </w:tcPr>
          <w:p w:rsidR="008F4FE8" w:rsidRDefault="008F4FE8" w:rsidP="005E5038">
            <w:pPr>
              <w:cnfStyle w:val="100000000000" w:firstRow="1" w:lastRow="0" w:firstColumn="0" w:lastColumn="0" w:oddVBand="0" w:evenVBand="0" w:oddHBand="0" w:evenHBand="0" w:firstRowFirstColumn="0" w:firstRowLastColumn="0" w:lastRowFirstColumn="0" w:lastRowLastColumn="0"/>
            </w:pPr>
            <w:r>
              <w:t>Current likely impacts as a result on the World Heritage Area</w:t>
            </w:r>
          </w:p>
        </w:tc>
        <w:tc>
          <w:tcPr>
            <w:tcW w:w="2696" w:type="dxa"/>
          </w:tcPr>
          <w:p w:rsidR="008F4FE8" w:rsidRDefault="008F4FE8" w:rsidP="005E5038">
            <w:pPr>
              <w:cnfStyle w:val="100000000000" w:firstRow="1" w:lastRow="0" w:firstColumn="0" w:lastColumn="0" w:oddVBand="0" w:evenVBand="0" w:oddHBand="0" w:evenHBand="0" w:firstRowFirstColumn="0" w:firstRowLastColumn="0" w:lastRowFirstColumn="0" w:lastRowLastColumn="0"/>
            </w:pPr>
            <w:r>
              <w:t>Future likely impacts on Coastal Ecosystems</w:t>
            </w:r>
          </w:p>
        </w:tc>
        <w:tc>
          <w:tcPr>
            <w:tcW w:w="2714" w:type="dxa"/>
          </w:tcPr>
          <w:p w:rsidR="008F4FE8" w:rsidRDefault="008F4FE8" w:rsidP="00382C91">
            <w:pPr>
              <w:cnfStyle w:val="100000000000" w:firstRow="1" w:lastRow="0" w:firstColumn="0" w:lastColumn="0" w:oddVBand="0" w:evenVBand="0" w:oddHBand="0" w:evenHBand="0" w:firstRowFirstColumn="0" w:firstRowLastColumn="0" w:lastRowFirstColumn="0" w:lastRowLastColumn="0"/>
            </w:pPr>
            <w:r>
              <w:t>Future likely impacts on the World Heritage Area</w:t>
            </w:r>
          </w:p>
        </w:tc>
      </w:tr>
      <w:tr w:rsidR="008F4FE8"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proofErr w:type="spellStart"/>
            <w:r>
              <w:t>Broadscale</w:t>
            </w:r>
            <w:proofErr w:type="spellEnd"/>
            <w:r>
              <w:t xml:space="preserve"> clearing of coastal ecosystems for agriculture, urban or industry</w:t>
            </w:r>
          </w:p>
        </w:tc>
        <w:tc>
          <w:tcPr>
            <w:tcW w:w="2971"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 xml:space="preserve">Rates of clearing have declined as a result of the </w:t>
            </w:r>
            <w:r w:rsidRPr="008F5D7C">
              <w:rPr>
                <w:i/>
              </w:rPr>
              <w:t>Vegetation Management Act 1999</w:t>
            </w:r>
            <w:r w:rsidR="002E1548">
              <w:rPr>
                <w:i/>
              </w:rPr>
              <w:t>.</w:t>
            </w:r>
          </w:p>
        </w:tc>
        <w:tc>
          <w:tcPr>
            <w:tcW w:w="3217"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Loss of ecological process and connectivity, replacement of some ecological processes depending on the nature of the modified system</w:t>
            </w:r>
            <w:r w:rsidR="002E1548">
              <w:t>.</w:t>
            </w:r>
          </w:p>
        </w:tc>
        <w:tc>
          <w:tcPr>
            <w:tcW w:w="2696"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Coastal ecosystems unlikely to be returned to their former state, however no further losses expected</w:t>
            </w:r>
            <w:r w:rsidR="002E1548">
              <w:t>.</w:t>
            </w:r>
          </w:p>
        </w:tc>
        <w:tc>
          <w:tcPr>
            <w:tcW w:w="2714"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No change likely to occur</w:t>
            </w:r>
            <w:r w:rsidR="002E1548">
              <w:t>.</w:t>
            </w:r>
          </w:p>
        </w:tc>
      </w:tr>
      <w:tr w:rsidR="008F4FE8" w:rsidTr="005E5038">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Farm run-off</w:t>
            </w:r>
          </w:p>
        </w:tc>
        <w:tc>
          <w:tcPr>
            <w:tcW w:w="2971" w:type="dxa"/>
          </w:tcPr>
          <w:p w:rsidR="008F4FE8" w:rsidRDefault="008F4FE8" w:rsidP="00ED78E4">
            <w:pPr>
              <w:cnfStyle w:val="000000000000" w:firstRow="0" w:lastRow="0" w:firstColumn="0" w:lastColumn="0" w:oddVBand="0" w:evenVBand="0" w:oddHBand="0" w:evenHBand="0" w:firstRowFirstColumn="0" w:firstRowLastColumn="0" w:lastRowFirstColumn="0" w:lastRowLastColumn="0"/>
            </w:pPr>
            <w:r>
              <w:t xml:space="preserve">Improvements as a result of increasing rates of </w:t>
            </w:r>
            <w:r w:rsidR="00ED78E4">
              <w:t>Best Management Practice</w:t>
            </w:r>
            <w:r>
              <w:t xml:space="preserve"> uptake</w:t>
            </w:r>
            <w:r w:rsidR="002E1548">
              <w:t>.</w:t>
            </w:r>
          </w:p>
        </w:tc>
        <w:tc>
          <w:tcPr>
            <w:tcW w:w="3217"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Improvements to water quality expected, although delayed due to lag effects</w:t>
            </w:r>
            <w:r w:rsidR="002E1548">
              <w:t>.</w:t>
            </w:r>
          </w:p>
        </w:tc>
        <w:tc>
          <w:tcPr>
            <w:tcW w:w="2696" w:type="dxa"/>
          </w:tcPr>
          <w:p w:rsidR="008F4FE8" w:rsidRDefault="008F4FE8" w:rsidP="00ED78E4">
            <w:pPr>
              <w:cnfStyle w:val="000000000000" w:firstRow="0" w:lastRow="0" w:firstColumn="0" w:lastColumn="0" w:oddVBand="0" w:evenVBand="0" w:oddHBand="0" w:evenHBand="0" w:firstRowFirstColumn="0" w:firstRowLastColumn="0" w:lastRowFirstColumn="0" w:lastRowLastColumn="0"/>
            </w:pPr>
            <w:r>
              <w:t xml:space="preserve">Dependant on extent of new horticulture and uptake of </w:t>
            </w:r>
            <w:r w:rsidR="00ED78E4">
              <w:t>Best Management Practice</w:t>
            </w:r>
            <w:r w:rsidR="002E1548">
              <w:t>.</w:t>
            </w:r>
          </w:p>
        </w:tc>
        <w:tc>
          <w:tcPr>
            <w:tcW w:w="2714"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Water quality expected to improve</w:t>
            </w:r>
            <w:r w:rsidR="002E1548">
              <w:t>.</w:t>
            </w:r>
            <w:r>
              <w:t xml:space="preserve"> </w:t>
            </w:r>
          </w:p>
        </w:tc>
      </w:tr>
      <w:tr w:rsidR="008F4FE8"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Groundwater changes</w:t>
            </w:r>
          </w:p>
        </w:tc>
        <w:tc>
          <w:tcPr>
            <w:tcW w:w="2971"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No change</w:t>
            </w:r>
            <w:r w:rsidR="002E1548">
              <w:t>.</w:t>
            </w:r>
          </w:p>
        </w:tc>
        <w:tc>
          <w:tcPr>
            <w:tcW w:w="3217"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None</w:t>
            </w:r>
            <w:r w:rsidR="002E1548">
              <w:t>.</w:t>
            </w:r>
          </w:p>
        </w:tc>
        <w:tc>
          <w:tcPr>
            <w:tcW w:w="2696"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Reduced habitat for some fish species from proposals to extract groundwater for Cairns urban area</w:t>
            </w:r>
            <w:r w:rsidR="002E1548">
              <w:t>.</w:t>
            </w:r>
          </w:p>
        </w:tc>
        <w:tc>
          <w:tcPr>
            <w:tcW w:w="2714"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Reduction of fish habitat (and potential species loss for some rare species identified in this basin)</w:t>
            </w:r>
            <w:r w:rsidR="002E1548">
              <w:t>.</w:t>
            </w:r>
          </w:p>
        </w:tc>
      </w:tr>
      <w:tr w:rsidR="008F4FE8" w:rsidTr="005E5038">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Stream/river bank erosion</w:t>
            </w:r>
          </w:p>
        </w:tc>
        <w:tc>
          <w:tcPr>
            <w:tcW w:w="2971"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Increasing as a result of extreme weather events. Legacy issues from historical clearing</w:t>
            </w:r>
            <w:r w:rsidR="002E1548">
              <w:t>.</w:t>
            </w:r>
          </w:p>
        </w:tc>
        <w:tc>
          <w:tcPr>
            <w:tcW w:w="3217"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 xml:space="preserve">Increase in suspended sediments and turbidity in coastal waters; increase in </w:t>
            </w:r>
            <w:r w:rsidR="00ED78E4">
              <w:t>sediment (</w:t>
            </w:r>
            <w:r>
              <w:t>sand</w:t>
            </w:r>
            <w:r w:rsidR="00ED78E4">
              <w:t>)</w:t>
            </w:r>
            <w:r>
              <w:t xml:space="preserve"> build up in waterways</w:t>
            </w:r>
            <w:r w:rsidR="002E1548">
              <w:t>.</w:t>
            </w:r>
          </w:p>
        </w:tc>
        <w:tc>
          <w:tcPr>
            <w:tcW w:w="2696"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 xml:space="preserve">Management actions (e.g. </w:t>
            </w:r>
            <w:r w:rsidR="00ED78E4">
              <w:t>Reef</w:t>
            </w:r>
            <w:r w:rsidR="001F557C">
              <w:t xml:space="preserve"> </w:t>
            </w:r>
            <w:r w:rsidR="00ED78E4">
              <w:t>Plan</w:t>
            </w:r>
            <w:r>
              <w:t xml:space="preserve">) underway to restore riparian areas, sand extraction trials </w:t>
            </w:r>
            <w:r w:rsidR="00ED78E4">
              <w:t>underway</w:t>
            </w:r>
            <w:r w:rsidR="002E1548">
              <w:t>.</w:t>
            </w:r>
          </w:p>
        </w:tc>
        <w:tc>
          <w:tcPr>
            <w:tcW w:w="2714" w:type="dxa"/>
          </w:tcPr>
          <w:p w:rsidR="008F4FE8" w:rsidRDefault="008F4FE8" w:rsidP="001F557C">
            <w:pPr>
              <w:cnfStyle w:val="000000000000" w:firstRow="0" w:lastRow="0" w:firstColumn="0" w:lastColumn="0" w:oddVBand="0" w:evenVBand="0" w:oddHBand="0" w:evenHBand="0" w:firstRowFirstColumn="0" w:firstRowLastColumn="0" w:lastRowFirstColumn="0" w:lastRowLastColumn="0"/>
            </w:pPr>
            <w:r>
              <w:t xml:space="preserve">Likely to improve under uptake </w:t>
            </w:r>
            <w:r w:rsidR="001F557C">
              <w:t xml:space="preserve">of </w:t>
            </w:r>
            <w:r w:rsidR="00ED78E4">
              <w:t>Best Management Practice</w:t>
            </w:r>
            <w:r>
              <w:t xml:space="preserve"> and restoration projects</w:t>
            </w:r>
            <w:r w:rsidR="002E1548">
              <w:t>.</w:t>
            </w:r>
          </w:p>
        </w:tc>
      </w:tr>
      <w:tr w:rsidR="008F4FE8"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Declining water quality</w:t>
            </w:r>
          </w:p>
        </w:tc>
        <w:tc>
          <w:tcPr>
            <w:tcW w:w="2971"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Improvements in recent years</w:t>
            </w:r>
            <w:r w:rsidR="002E1548">
              <w:t>.</w:t>
            </w:r>
            <w:r>
              <w:t xml:space="preserve"> </w:t>
            </w:r>
          </w:p>
        </w:tc>
        <w:tc>
          <w:tcPr>
            <w:tcW w:w="3217" w:type="dxa"/>
          </w:tcPr>
          <w:p w:rsidR="008F4FE8" w:rsidRDefault="008F4FE8" w:rsidP="00ED78E4">
            <w:pPr>
              <w:cnfStyle w:val="000000100000" w:firstRow="0" w:lastRow="0" w:firstColumn="0" w:lastColumn="0" w:oddVBand="0" w:evenVBand="0" w:oddHBand="1" w:evenHBand="0" w:firstRowFirstColumn="0" w:firstRowLastColumn="0" w:lastRowFirstColumn="0" w:lastRowLastColumn="0"/>
            </w:pPr>
            <w:r>
              <w:t xml:space="preserve">Decline in inshore ecosystem health and resilience, implicated in </w:t>
            </w:r>
            <w:r w:rsidR="00ED78E4">
              <w:t>crown-of-thorns starfish</w:t>
            </w:r>
            <w:r>
              <w:t xml:space="preserve"> outbreaks</w:t>
            </w:r>
            <w:r w:rsidR="002E1548">
              <w:t>.</w:t>
            </w:r>
          </w:p>
        </w:tc>
        <w:tc>
          <w:tcPr>
            <w:tcW w:w="2696"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Likely to improve as a result of management actions targeted at improving water quality</w:t>
            </w:r>
            <w:r w:rsidR="002E1548">
              <w:t>.</w:t>
            </w:r>
          </w:p>
        </w:tc>
        <w:tc>
          <w:tcPr>
            <w:tcW w:w="2714"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Improvements expected but will take time to take effect</w:t>
            </w:r>
            <w:r w:rsidR="002E1548">
              <w:t>.</w:t>
            </w:r>
          </w:p>
        </w:tc>
      </w:tr>
      <w:tr w:rsidR="008F4FE8" w:rsidTr="005E5038">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Barriers to fish migrations</w:t>
            </w:r>
          </w:p>
        </w:tc>
        <w:tc>
          <w:tcPr>
            <w:tcW w:w="2971"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Sand has built up in some areas. No dams or weirs in this basin. Some road crossings acting as barriers</w:t>
            </w:r>
            <w:r w:rsidR="002E1548">
              <w:t>.</w:t>
            </w:r>
            <w:r>
              <w:t xml:space="preserve"> </w:t>
            </w:r>
          </w:p>
        </w:tc>
        <w:tc>
          <w:tcPr>
            <w:tcW w:w="3217"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Reduction/loss of connectivity and fish passage</w:t>
            </w:r>
            <w:r w:rsidR="002E1548">
              <w:t>.</w:t>
            </w:r>
          </w:p>
        </w:tc>
        <w:tc>
          <w:tcPr>
            <w:tcW w:w="2696"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No changes expected</w:t>
            </w:r>
            <w:r w:rsidR="002E1548">
              <w:t>.</w:t>
            </w:r>
          </w:p>
        </w:tc>
        <w:tc>
          <w:tcPr>
            <w:tcW w:w="2714"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As for current impacts</w:t>
            </w:r>
            <w:r w:rsidR="002E1548">
              <w:t>.</w:t>
            </w:r>
            <w:r>
              <w:t xml:space="preserve"> </w:t>
            </w:r>
          </w:p>
        </w:tc>
      </w:tr>
      <w:tr w:rsidR="008F4FE8" w:rsidTr="005E50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Introduced terrestrial weeds</w:t>
            </w:r>
          </w:p>
        </w:tc>
        <w:tc>
          <w:tcPr>
            <w:tcW w:w="2971"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 xml:space="preserve">Established throughout the basin (mostly in modified </w:t>
            </w:r>
            <w:r>
              <w:lastRenderedPageBreak/>
              <w:t>landscapes)</w:t>
            </w:r>
            <w:r w:rsidR="002E1548">
              <w:t>.</w:t>
            </w:r>
          </w:p>
        </w:tc>
        <w:tc>
          <w:tcPr>
            <w:tcW w:w="3217"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lastRenderedPageBreak/>
              <w:t xml:space="preserve">Singapore daisy creating </w:t>
            </w:r>
            <w:proofErr w:type="spellStart"/>
            <w:r>
              <w:t>monospecific</w:t>
            </w:r>
            <w:proofErr w:type="spellEnd"/>
            <w:r>
              <w:t xml:space="preserve"> stands in some </w:t>
            </w:r>
            <w:r>
              <w:lastRenderedPageBreak/>
              <w:t>waterways that are reducing habitat diversity for aq</w:t>
            </w:r>
            <w:r w:rsidR="00A20C53">
              <w:t xml:space="preserve">uatic species (although may be </w:t>
            </w:r>
            <w:r>
              <w:t>minimising erosion)</w:t>
            </w:r>
            <w:r w:rsidR="002E1548">
              <w:t>.</w:t>
            </w:r>
          </w:p>
        </w:tc>
        <w:tc>
          <w:tcPr>
            <w:tcW w:w="2696"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lastRenderedPageBreak/>
              <w:t>Control practices underway in some areas</w:t>
            </w:r>
            <w:r w:rsidR="002E1548">
              <w:t>.</w:t>
            </w:r>
          </w:p>
        </w:tc>
        <w:tc>
          <w:tcPr>
            <w:tcW w:w="2714"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 xml:space="preserve">Reduction in extent of fish habitat, may impact </w:t>
            </w:r>
            <w:r>
              <w:lastRenderedPageBreak/>
              <w:t>some endemic fish species</w:t>
            </w:r>
            <w:r w:rsidR="002E1548">
              <w:t>.</w:t>
            </w:r>
          </w:p>
        </w:tc>
      </w:tr>
      <w:tr w:rsidR="008F4FE8" w:rsidTr="005E5038">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lastRenderedPageBreak/>
              <w:t>Changed overland hydrology</w:t>
            </w:r>
          </w:p>
        </w:tc>
        <w:tc>
          <w:tcPr>
            <w:tcW w:w="2971"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Most development/</w:t>
            </w:r>
            <w:r w:rsidR="002E1548">
              <w:t xml:space="preserve"> </w:t>
            </w:r>
            <w:r>
              <w:t xml:space="preserve">modification </w:t>
            </w:r>
            <w:proofErr w:type="gramStart"/>
            <w:r>
              <w:t>has</w:t>
            </w:r>
            <w:proofErr w:type="gramEnd"/>
            <w:r>
              <w:t xml:space="preserve"> occurred on the floodplain and coastal zone including wetland drainage for production (sugar</w:t>
            </w:r>
            <w:r w:rsidR="00006B7B">
              <w:t xml:space="preserve"> </w:t>
            </w:r>
            <w:r>
              <w:t>cane)</w:t>
            </w:r>
            <w:r w:rsidR="002E1548">
              <w:t>.</w:t>
            </w:r>
          </w:p>
        </w:tc>
        <w:tc>
          <w:tcPr>
            <w:tcW w:w="3217"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Changes to connectivity and water retention which has impacted on all ecological processes, declining water quality</w:t>
            </w:r>
            <w:r w:rsidR="002E1548">
              <w:t>.</w:t>
            </w:r>
          </w:p>
        </w:tc>
        <w:tc>
          <w:tcPr>
            <w:tcW w:w="2696"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Impacts likely to continue</w:t>
            </w:r>
            <w:r w:rsidR="002E1548">
              <w:t>.</w:t>
            </w:r>
          </w:p>
        </w:tc>
        <w:tc>
          <w:tcPr>
            <w:tcW w:w="2714" w:type="dxa"/>
          </w:tcPr>
          <w:p w:rsidR="008F4FE8" w:rsidRDefault="008F4FE8" w:rsidP="005E5038">
            <w:pPr>
              <w:cnfStyle w:val="000000000000" w:firstRow="0" w:lastRow="0" w:firstColumn="0" w:lastColumn="0" w:oddVBand="0" w:evenVBand="0" w:oddHBand="0" w:evenHBand="0" w:firstRowFirstColumn="0" w:firstRowLastColumn="0" w:lastRowFirstColumn="0" w:lastRowLastColumn="0"/>
            </w:pPr>
            <w:r>
              <w:t>Likely decline in water quality and aquatic biodiversity in the GBRWHA</w:t>
            </w:r>
            <w:r w:rsidR="002E1548">
              <w:t>.</w:t>
            </w:r>
          </w:p>
        </w:tc>
      </w:tr>
      <w:tr w:rsidR="008F4FE8" w:rsidTr="005E5038">
        <w:trPr>
          <w:cnfStyle w:val="000000100000" w:firstRow="0" w:lastRow="0" w:firstColumn="0" w:lastColumn="0" w:oddVBand="0" w:evenVBand="0" w:oddHBand="1" w:evenHBand="0" w:firstRowFirstColumn="0" w:firstRowLastColumn="0" w:lastRowFirstColumn="0" w:lastRowLastColumn="0"/>
          <w:trHeight w:val="154"/>
        </w:trPr>
        <w:tc>
          <w:tcPr>
            <w:cnfStyle w:val="001000000000" w:firstRow="0" w:lastRow="0" w:firstColumn="1" w:lastColumn="0" w:oddVBand="0" w:evenVBand="0" w:oddHBand="0" w:evenHBand="0" w:firstRowFirstColumn="0" w:firstRowLastColumn="0" w:lastRowFirstColumn="0" w:lastRowLastColumn="0"/>
            <w:tcW w:w="2576" w:type="dxa"/>
          </w:tcPr>
          <w:p w:rsidR="008F4FE8" w:rsidRDefault="008F4FE8" w:rsidP="005E5038">
            <w:r>
              <w:t>Acid sulphate soils</w:t>
            </w:r>
          </w:p>
        </w:tc>
        <w:tc>
          <w:tcPr>
            <w:tcW w:w="2971"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Uncertain.</w:t>
            </w:r>
          </w:p>
        </w:tc>
        <w:tc>
          <w:tcPr>
            <w:tcW w:w="3217"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Detrimental to aquatic life downstream of the exposed area, especially estuaries</w:t>
            </w:r>
            <w:r w:rsidR="002E1548">
              <w:t>.</w:t>
            </w:r>
          </w:p>
        </w:tc>
        <w:tc>
          <w:tcPr>
            <w:tcW w:w="2696"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Impacts likely to continue unless remedied. Ongoing remedial action occurring at Trinity Inlet site. Legislation in place to prevent further exposure</w:t>
            </w:r>
            <w:r w:rsidR="002E1548">
              <w:t>.</w:t>
            </w:r>
            <w:r>
              <w:t xml:space="preserve"> </w:t>
            </w:r>
          </w:p>
        </w:tc>
        <w:tc>
          <w:tcPr>
            <w:tcW w:w="2714" w:type="dxa"/>
          </w:tcPr>
          <w:p w:rsidR="008F4FE8" w:rsidRDefault="008F4FE8" w:rsidP="005E5038">
            <w:pPr>
              <w:cnfStyle w:val="000000100000" w:firstRow="0" w:lastRow="0" w:firstColumn="0" w:lastColumn="0" w:oddVBand="0" w:evenVBand="0" w:oddHBand="1" w:evenHBand="0" w:firstRowFirstColumn="0" w:firstRowLastColumn="0" w:lastRowFirstColumn="0" w:lastRowLastColumn="0"/>
            </w:pPr>
            <w:r>
              <w:t>Impacts should reduce over time</w:t>
            </w:r>
            <w:r w:rsidR="002E1548">
              <w:t>.</w:t>
            </w:r>
          </w:p>
        </w:tc>
      </w:tr>
    </w:tbl>
    <w:p w:rsidR="008F4FE8" w:rsidRDefault="008F4FE8" w:rsidP="008F4FE8">
      <w:pPr>
        <w:rPr>
          <w:rStyle w:val="Heading3Char"/>
        </w:rPr>
        <w:sectPr w:rsidR="008F4FE8" w:rsidSect="0040272B">
          <w:pgSz w:w="16840" w:h="11907" w:orient="landscape" w:code="9"/>
          <w:pgMar w:top="1440" w:right="1440" w:bottom="1440" w:left="1440" w:header="709" w:footer="709" w:gutter="0"/>
          <w:cols w:space="708"/>
          <w:docGrid w:linePitch="360"/>
        </w:sectPr>
      </w:pPr>
    </w:p>
    <w:p w:rsidR="00382C91" w:rsidRDefault="00382C91" w:rsidP="00382C91">
      <w:pPr>
        <w:pStyle w:val="Heading4"/>
      </w:pPr>
      <w:r>
        <w:lastRenderedPageBreak/>
        <w:t>Water quality</w:t>
      </w:r>
    </w:p>
    <w:p w:rsidR="000B3268" w:rsidRDefault="000B3268" w:rsidP="000B3268">
      <w:r>
        <w:t xml:space="preserve">The status of coastal ecosystems, ecosystem processes and connectivity all determine the health and resilience of the World Heritage Area. Any changes to these elements reflect the integrity of the system and often show impacts through declining water quality. </w:t>
      </w:r>
      <w:r w:rsidRPr="00636435">
        <w:t xml:space="preserve">The Great Barrier Reef Outlook </w:t>
      </w:r>
      <w:r w:rsidR="001F557C">
        <w:t>R</w:t>
      </w:r>
      <w:r w:rsidRPr="00636435">
        <w:t>eport</w:t>
      </w:r>
      <w:r w:rsidR="001A6BA7">
        <w:fldChar w:fldCharType="begin"/>
      </w:r>
      <w:r w:rsidR="001A6BA7">
        <w:instrText>ADDIN RW.CITE{{5296 GreatBarrierReefMarineParkAuthority 2009}}</w:instrText>
      </w:r>
      <w:r w:rsidR="001A6BA7">
        <w:fldChar w:fldCharType="separate"/>
      </w:r>
      <w:r w:rsidR="00957467" w:rsidRPr="00957467">
        <w:rPr>
          <w:rFonts w:eastAsia="Times New Roman"/>
          <w:vertAlign w:val="superscript"/>
        </w:rPr>
        <w:t>30</w:t>
      </w:r>
      <w:r w:rsidR="001A6BA7">
        <w:fldChar w:fldCharType="end"/>
      </w:r>
      <w:r w:rsidRPr="00636435">
        <w:t xml:space="preserve"> </w:t>
      </w:r>
      <w:r>
        <w:t>i</w:t>
      </w:r>
      <w:r w:rsidRPr="00636435">
        <w:t>dentified declining water quality as one of the greatest threats to the long</w:t>
      </w:r>
      <w:r w:rsidR="001F557C">
        <w:t>-</w:t>
      </w:r>
      <w:r w:rsidRPr="00636435">
        <w:t>term health and resilience of the Great Barrier Reef.</w:t>
      </w:r>
      <w:r w:rsidRPr="00636435">
        <w:rPr>
          <w:rFonts w:eastAsiaTheme="majorEastAsia"/>
          <w:iCs/>
          <w:kern w:val="28"/>
        </w:rPr>
        <w:t xml:space="preserve"> As a result, substantial investments have been made to improve land based practices with the goal of halting the decline in water quality.</w:t>
      </w:r>
    </w:p>
    <w:p w:rsidR="000B3268" w:rsidRDefault="000B3268" w:rsidP="000B3268">
      <w:r>
        <w:t xml:space="preserve">The Mulgrave-Russell basin is one of the wettest areas in Australia with high </w:t>
      </w:r>
      <w:r w:rsidR="008B14F4">
        <w:t>run-off</w:t>
      </w:r>
      <w:r>
        <w:t xml:space="preserve"> to rainfall ratios and frequent run-off events.</w:t>
      </w:r>
      <w:r>
        <w:fldChar w:fldCharType="begin"/>
      </w:r>
      <w:r>
        <w:instrText>ADDIN RW.CITE{{20874 Brodie,J. 2011}}</w:instrText>
      </w:r>
      <w:r>
        <w:fldChar w:fldCharType="separate"/>
      </w:r>
      <w:r w:rsidR="00957467" w:rsidRPr="00957467">
        <w:rPr>
          <w:rFonts w:eastAsia="Times New Roman"/>
          <w:vertAlign w:val="superscript"/>
        </w:rPr>
        <w:t>18</w:t>
      </w:r>
      <w:r>
        <w:fldChar w:fldCharType="end"/>
      </w:r>
      <w:r>
        <w:t xml:space="preserve"> The average annual rainfall on the coastal plain in the Mulgrave-Russell exceeds 3000 mm/year, with 60 per cent of the annual rainfall occurring in the summer wet season (December-March).</w:t>
      </w:r>
      <w:r>
        <w:fldChar w:fldCharType="begin"/>
      </w:r>
      <w:r>
        <w:instrText>ADDIN RW.CITE{{20874 Brodie,J. 2011}}</w:instrText>
      </w:r>
      <w:r>
        <w:fldChar w:fldCharType="separate"/>
      </w:r>
      <w:r w:rsidR="00957467" w:rsidRPr="00957467">
        <w:rPr>
          <w:rFonts w:eastAsia="Times New Roman"/>
          <w:vertAlign w:val="superscript"/>
        </w:rPr>
        <w:t>18</w:t>
      </w:r>
      <w:r>
        <w:fldChar w:fldCharType="end"/>
      </w:r>
      <w:r>
        <w:t xml:space="preserve"> Due to the steep topography of the region and the close proximity of mountain peaks (M</w:t>
      </w:r>
      <w:r w:rsidR="001F557C">
        <w:t>oun</w:t>
      </w:r>
      <w:r>
        <w:t>t Bellenden Ker and M</w:t>
      </w:r>
      <w:r w:rsidR="001F557C">
        <w:t>oun</w:t>
      </w:r>
      <w:r>
        <w:t>t Bartle-Frere) to the coastline (&lt;25km), transit times between coastal rainfall and oceanic discharge are very rapid, suggesting minimal residence times.</w:t>
      </w:r>
      <w:r>
        <w:fldChar w:fldCharType="begin"/>
      </w:r>
      <w:r>
        <w:instrText>ADDIN RW.CITE{{20874 Brodie,J. 2011}}</w:instrText>
      </w:r>
      <w:r>
        <w:fldChar w:fldCharType="separate"/>
      </w:r>
      <w:r w:rsidR="00957467" w:rsidRPr="00957467">
        <w:rPr>
          <w:rFonts w:eastAsia="Times New Roman"/>
          <w:vertAlign w:val="superscript"/>
        </w:rPr>
        <w:t>18</w:t>
      </w:r>
      <w:r>
        <w:fldChar w:fldCharType="end"/>
      </w:r>
      <w:r>
        <w:t xml:space="preserve"> No flow data is currently available to analyse specific hydrological behaviour of drainage lines within the Babinda drainage scheme, however daily river height data for the Russell River and Babinda Creek show that large flow events occur multiple times per year and persist for short periods of time.</w:t>
      </w:r>
      <w:r>
        <w:fldChar w:fldCharType="begin"/>
      </w:r>
      <w:r>
        <w:instrText>ADDIN RW.CITE{{20874 Brodie,J. 2011}}</w:instrText>
      </w:r>
      <w:r>
        <w:fldChar w:fldCharType="separate"/>
      </w:r>
      <w:r w:rsidR="00957467" w:rsidRPr="00957467">
        <w:rPr>
          <w:rFonts w:eastAsia="Times New Roman"/>
          <w:vertAlign w:val="superscript"/>
        </w:rPr>
        <w:t>18</w:t>
      </w:r>
      <w:r>
        <w:fldChar w:fldCharType="end"/>
      </w:r>
      <w:r>
        <w:t xml:space="preserve"> Due to the small catchment areas and steep stream topography, the system is very responsive to high intensity rainfall events, resulting in very rapid changes to river height that are associated with rapid transmission of floods through drainage systems.</w:t>
      </w:r>
      <w:r>
        <w:fldChar w:fldCharType="begin"/>
      </w:r>
      <w:r>
        <w:instrText>ADDIN RW.CITE{{20874 Brodie,J. 2011}}</w:instrText>
      </w:r>
      <w:r>
        <w:fldChar w:fldCharType="separate"/>
      </w:r>
      <w:r w:rsidR="00957467" w:rsidRPr="00957467">
        <w:rPr>
          <w:rFonts w:eastAsia="Times New Roman"/>
          <w:vertAlign w:val="superscript"/>
        </w:rPr>
        <w:t>18</w:t>
      </w:r>
      <w:r>
        <w:fldChar w:fldCharType="end"/>
      </w:r>
      <w:r>
        <w:t xml:space="preserve"> An average of 60 per cent of the annual rainfall within the Mulgrave-Russell catchment is converted to surface </w:t>
      </w:r>
      <w:r w:rsidR="008B14F4">
        <w:t>run-off</w:t>
      </w:r>
      <w:r>
        <w:t xml:space="preserve"> which leaves the basin.</w:t>
      </w:r>
      <w:r>
        <w:fldChar w:fldCharType="begin"/>
      </w:r>
      <w:r>
        <w:instrText>ADDIN RW.CITE{{4861 Furnas,M. 2003}}</w:instrText>
      </w:r>
      <w:r>
        <w:fldChar w:fldCharType="separate"/>
      </w:r>
      <w:r w:rsidR="00957467" w:rsidRPr="00957467">
        <w:rPr>
          <w:rFonts w:eastAsia="Times New Roman"/>
          <w:vertAlign w:val="superscript"/>
        </w:rPr>
        <w:t>48</w:t>
      </w:r>
      <w:r>
        <w:fldChar w:fldCharType="end"/>
      </w:r>
      <w:r>
        <w:t xml:space="preserve"> These major discharges from the combined Russell and Mulgrave </w:t>
      </w:r>
      <w:r w:rsidR="001F557C">
        <w:t>r</w:t>
      </w:r>
      <w:r>
        <w:t>ivers contribute to the frequent flood plumes within the Reef lagoon.</w:t>
      </w:r>
      <w:r>
        <w:fldChar w:fldCharType="begin"/>
      </w:r>
      <w:r>
        <w:instrText>ADDIN RW.CITE{{20874 Brodie,J. 2011}}</w:instrText>
      </w:r>
      <w:r>
        <w:fldChar w:fldCharType="separate"/>
      </w:r>
      <w:r w:rsidR="00957467" w:rsidRPr="00957467">
        <w:rPr>
          <w:rFonts w:eastAsia="Times New Roman"/>
          <w:vertAlign w:val="superscript"/>
        </w:rPr>
        <w:t>18</w:t>
      </w:r>
      <w:r>
        <w:fldChar w:fldCharType="end"/>
      </w:r>
    </w:p>
    <w:p w:rsidR="000B3268" w:rsidRDefault="000B3268" w:rsidP="000B3268">
      <w:r>
        <w:t>The Mulgrave-Russell catchment is one of the larger catchments in the Wet Tropics in terms of area, rainfall, and discharge to the Reef lagoon.</w:t>
      </w:r>
      <w:r>
        <w:fldChar w:fldCharType="begin"/>
      </w:r>
      <w:r>
        <w:instrText>ADDIN RW.CITE{{4861 Furnas,M. 2003}}</w:instrText>
      </w:r>
      <w:r>
        <w:fldChar w:fldCharType="separate"/>
      </w:r>
      <w:r w:rsidR="00957467" w:rsidRPr="00957467">
        <w:rPr>
          <w:rFonts w:eastAsia="Times New Roman"/>
          <w:vertAlign w:val="superscript"/>
        </w:rPr>
        <w:t>48</w:t>
      </w:r>
      <w:r>
        <w:fldChar w:fldCharType="end"/>
      </w:r>
      <w:r>
        <w:t xml:space="preserve"> Much of the sugar</w:t>
      </w:r>
      <w:r w:rsidR="00006B7B">
        <w:t xml:space="preserve"> </w:t>
      </w:r>
      <w:r>
        <w:t>cane in both the Russell and Mulgrave flood plain is grown on former flood plain and wetland areas. Since sugar</w:t>
      </w:r>
      <w:r w:rsidR="00006B7B">
        <w:t xml:space="preserve"> </w:t>
      </w:r>
      <w:r>
        <w:t>cane is not likely to survive in low lying areas where there is a lot of rain (sugar</w:t>
      </w:r>
      <w:r w:rsidR="00006B7B">
        <w:t xml:space="preserve"> </w:t>
      </w:r>
      <w:r>
        <w:t xml:space="preserve">cane cannot sustain more than approximately three days of waterlogging before the cane dies), extensive drainage of wetlands has been established. The Russell River and Babinda Creek are major drainage lines bounding the Babinda Drainage scheme area, and are approximately 65 </w:t>
      </w:r>
      <w:r w:rsidR="00277529">
        <w:t>kilometres</w:t>
      </w:r>
      <w:r>
        <w:t xml:space="preserve"> and 22 k</w:t>
      </w:r>
      <w:r w:rsidR="00277529">
        <w:t>ilometres</w:t>
      </w:r>
      <w:r>
        <w:t xml:space="preserve"> long, with catchment areas of approximately 56,000 hectares and 9,200 hectares, respectively. Both systems drain the eastern escarpment of the Great Dividing Range, an area adjacent to </w:t>
      </w:r>
      <w:proofErr w:type="spellStart"/>
      <w:r>
        <w:t>Wyvuri</w:t>
      </w:r>
      <w:proofErr w:type="spellEnd"/>
      <w:r>
        <w:t xml:space="preserve"> swamp, where an extensive, deep drainage network exists to allow sugar</w:t>
      </w:r>
      <w:r w:rsidR="00006B7B">
        <w:t xml:space="preserve"> </w:t>
      </w:r>
      <w:r>
        <w:t>cane to be grown (</w:t>
      </w:r>
      <w:r w:rsidR="00634409">
        <w:t>F</w:t>
      </w:r>
      <w:r w:rsidR="00277529">
        <w:t>igure</w:t>
      </w:r>
      <w:r w:rsidRPr="00021A71">
        <w:t xml:space="preserve"> </w:t>
      </w:r>
      <w:r w:rsidR="00CF7C94">
        <w:t>4.</w:t>
      </w:r>
      <w:r w:rsidR="001A6BA7">
        <w:t>3</w:t>
      </w:r>
      <w:r w:rsidRPr="00021A71">
        <w:t>.1).</w:t>
      </w:r>
      <w:r w:rsidR="00277529">
        <w:fldChar w:fldCharType="begin"/>
      </w:r>
      <w:r w:rsidR="00277529">
        <w:instrText>ADDIN RW.CITE{{20874 Brodie,J. 2011}}</w:instrText>
      </w:r>
      <w:r w:rsidR="00277529">
        <w:fldChar w:fldCharType="separate"/>
      </w:r>
      <w:r w:rsidR="00957467" w:rsidRPr="00957467">
        <w:rPr>
          <w:rFonts w:eastAsia="Times New Roman"/>
          <w:vertAlign w:val="superscript"/>
        </w:rPr>
        <w:t>18</w:t>
      </w:r>
      <w:r w:rsidR="00277529">
        <w:fldChar w:fldCharType="end"/>
      </w:r>
      <w:r w:rsidR="00277529">
        <w:t xml:space="preserve"> </w:t>
      </w:r>
      <w:r>
        <w:t>While this is an extreme case in the Mulgrave-Russell basin, all sugar</w:t>
      </w:r>
      <w:r w:rsidR="00006B7B">
        <w:t xml:space="preserve"> </w:t>
      </w:r>
      <w:r>
        <w:t xml:space="preserve">cane lands need extensive drainage resulting in the natural floodplain dynamics being extensively modified throughout the basin. </w:t>
      </w:r>
    </w:p>
    <w:p w:rsidR="00CF7C94" w:rsidRDefault="00CF7C94" w:rsidP="000B3268"/>
    <w:p w:rsidR="00CF7C94" w:rsidRDefault="00AE6F41" w:rsidP="000B3268">
      <w:r>
        <w:rPr>
          <w:noProof/>
          <w:lang w:eastAsia="en-AU"/>
        </w:rPr>
        <w:lastRenderedPageBreak/>
        <mc:AlternateContent>
          <mc:Choice Requires="wps">
            <w:drawing>
              <wp:anchor distT="0" distB="0" distL="114300" distR="114300" simplePos="0" relativeHeight="251717632" behindDoc="0" locked="0" layoutInCell="1" allowOverlap="1" wp14:anchorId="442E16CC" wp14:editId="372D574B">
                <wp:simplePos x="0" y="0"/>
                <wp:positionH relativeFrom="column">
                  <wp:posOffset>-19050</wp:posOffset>
                </wp:positionH>
                <wp:positionV relativeFrom="paragraph">
                  <wp:posOffset>5895975</wp:posOffset>
                </wp:positionV>
                <wp:extent cx="5162550" cy="635"/>
                <wp:effectExtent l="0" t="0" r="0" b="5080"/>
                <wp:wrapNone/>
                <wp:docPr id="22" name="Text Box 22"/>
                <wp:cNvGraphicFramePr/>
                <a:graphic xmlns:a="http://schemas.openxmlformats.org/drawingml/2006/main">
                  <a:graphicData uri="http://schemas.microsoft.com/office/word/2010/wordprocessingShape">
                    <wps:wsp>
                      <wps:cNvSpPr txBox="1"/>
                      <wps:spPr>
                        <a:xfrm>
                          <a:off x="0" y="0"/>
                          <a:ext cx="5162550" cy="635"/>
                        </a:xfrm>
                        <a:prstGeom prst="rect">
                          <a:avLst/>
                        </a:prstGeom>
                        <a:solidFill>
                          <a:prstClr val="white"/>
                        </a:solidFill>
                        <a:ln>
                          <a:noFill/>
                        </a:ln>
                        <a:effectLst/>
                      </wps:spPr>
                      <wps:txbx>
                        <w:txbxContent>
                          <w:p w:rsidR="00CC018D" w:rsidRPr="00C77345" w:rsidRDefault="00CC018D" w:rsidP="00CF7C94">
                            <w:pPr>
                              <w:pStyle w:val="Caption"/>
                              <w:rPr>
                                <w:rFonts w:eastAsiaTheme="minorHAnsi"/>
                                <w:noProof/>
                              </w:rPr>
                            </w:pPr>
                            <w:r w:rsidRPr="00C77345">
                              <w:t xml:space="preserve">Figure 4.3.1: Boundaries of the </w:t>
                            </w:r>
                            <w:proofErr w:type="spellStart"/>
                            <w:r w:rsidRPr="00C77345">
                              <w:t>Babinda</w:t>
                            </w:r>
                            <w:proofErr w:type="spellEnd"/>
                            <w:r w:rsidRPr="00C77345">
                              <w:t xml:space="preserve"> Community Drainage and the Matthews Road Drainage Schemes</w:t>
                            </w:r>
                            <w:r w:rsidRPr="00C77345">
                              <w:rPr>
                                <w:noProof/>
                              </w:rP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id="Text Box 22" o:spid="_x0000_s1030" type="#_x0000_t202" style="position:absolute;margin-left:-1.5pt;margin-top:464.25pt;width:406.5pt;height:.05pt;z-index:25171763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OSNAIAAHQEAAAOAAAAZHJzL2Uyb0RvYy54bWysVFGP2jAMfp+0/xDlfRTYQFNFOTFOTJPQ&#10;3Ukw3XNIUxopjTMn0LJfPyel3O22p2kvwbGdz/X32Szuusaws0KvwRZ8MhpzpqyEUttjwb/vNx8+&#10;c+aDsKUwYFXBL8rzu+X7d4vW5WoKNZhSISMQ6/PWFbwOweVZ5mWtGuFH4JSlYAXYiEBXPGYlipbQ&#10;G5NNx+N51gKWDkEq78l73wf5MuFXlZLhsaq8CswUnL4tpBPTeYhntlyI/IjC1VpeP0P8w1c0Qlsq&#10;eoO6F0GwE+o/oBotETxUYSShyaCqtFSpB+pmMn7Tza4WTqVeiBzvbjT5/wcrH85PyHRZ8OmUMysa&#10;0mivusC+QMfIRfy0zueUtnOUGDryk86D35Mztt1V2MRfaohRnJi+3NiNaJKcs8l8OptRSFJs/nEW&#10;MbKXpw59+KqgYdEoOJJ0iVFx3vrQpw4psZIHo8uNNiZeYmBtkJ0FydzWOqgr+G9ZxsZcC/FVD9h7&#10;VJqTa5XYbd9VtEJ36BI7n4aOD1BeiAiEfpS8kxtN1bfChyeBNDvUIO1DeKSjMtAWHK4WZzXgz7/5&#10;Yz5JSlHOWprFgvsfJ4GKM/PNkthxcAcDB+MwGPbUrIH6ntCmOZlMeoDBDGaF0DzTmqxiFQoJK6lW&#10;wcNgrkO/EbRmUq1WKYnG04mwtTsnI/TA8r57FuiuGgWS9gGGKRX5G6n63CSWW50C8Z50jLz2LJL+&#10;8UKjnSbhuoZxd17fU9bLn8XyFwAAAP//AwBQSwMEFAAGAAgAAAAhANK8E+jhAAAACgEAAA8AAABk&#10;cnMvZG93bnJldi54bWxMj81OwzAQhO9IvIO1SFxQ6/SHKE3jVFUFB7hUhF64ufE2DsTryHba8PaY&#10;XuC4s6OZb4rNaDp2RudbSwJm0wQYUm1VS42Aw/vzJAPmgyQlO0so4Bs9bMrbm0Lmyl7oDc9VaFgM&#10;IZ9LATqEPufc1xqN9FPbI8XfyTojQzxdw5WTlxhuOj5PkpQb2VJs0LLHncb6qxqMgP3yY68fhtPT&#10;63a5cC+HYZd+NpUQ93fjdg0s4Bj+zPCLH9GhjExHO5DyrBMwWcQpQcBqnj0Ci4ZslkTleFVS4GXB&#10;/08ofwAAAP//AwBQSwECLQAUAAYACAAAACEAtoM4kv4AAADhAQAAEwAAAAAAAAAAAAAAAAAAAAAA&#10;W0NvbnRlbnRfVHlwZXNdLnhtbFBLAQItABQABgAIAAAAIQA4/SH/1gAAAJQBAAALAAAAAAAAAAAA&#10;AAAAAC8BAABfcmVscy8ucmVsc1BLAQItABQABgAIAAAAIQAIY/OSNAIAAHQEAAAOAAAAAAAAAAAA&#10;AAAAAC4CAABkcnMvZTJvRG9jLnhtbFBLAQItABQABgAIAAAAIQDSvBPo4QAAAAoBAAAPAAAAAAAA&#10;AAAAAAAAAI4EAABkcnMvZG93bnJldi54bWxQSwUGAAAAAAQABADzAAAAnAUAAAAA&#10;" stroked="f">
                <v:textbox style="mso-fit-shape-to-text:t" inset="0,0,0,0">
                  <w:txbxContent>
                    <w:p w:rsidR="00CC018D" w:rsidRPr="00C77345" w:rsidRDefault="00CC018D" w:rsidP="00CF7C94">
                      <w:pPr>
                        <w:pStyle w:val="Caption"/>
                        <w:rPr>
                          <w:rFonts w:eastAsiaTheme="minorHAnsi"/>
                          <w:noProof/>
                        </w:rPr>
                      </w:pPr>
                      <w:r w:rsidRPr="00C77345">
                        <w:t xml:space="preserve">Figure 4.3.1: Boundaries of the </w:t>
                      </w:r>
                      <w:proofErr w:type="spellStart"/>
                      <w:r w:rsidRPr="00C77345">
                        <w:t>Babinda</w:t>
                      </w:r>
                      <w:proofErr w:type="spellEnd"/>
                      <w:r w:rsidRPr="00C77345">
                        <w:t xml:space="preserve"> Community Drainage and the Matthews Road Drainage Schemes</w:t>
                      </w:r>
                      <w:r w:rsidRPr="00C77345">
                        <w:rPr>
                          <w:noProof/>
                        </w:rPr>
                        <w:t xml:space="preserve"> </w:t>
                      </w:r>
                    </w:p>
                  </w:txbxContent>
                </v:textbox>
              </v:shape>
            </w:pict>
          </mc:Fallback>
        </mc:AlternateContent>
      </w:r>
      <w:r>
        <w:rPr>
          <w:noProof/>
          <w:lang w:eastAsia="en-AU"/>
        </w:rPr>
        <w:drawing>
          <wp:inline distT="0" distB="0" distL="0" distR="0" wp14:anchorId="617AA126" wp14:editId="388524E4">
            <wp:extent cx="4524375" cy="5806281"/>
            <wp:effectExtent l="0" t="0" r="0" b="4445"/>
            <wp:docPr id="19" name="Picture 19" descr=" an aerial photograph showing the boundaries of the Babinda Community Drainage and the Matthews Road Drainage Schemes." title="Babinda community drainage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2">
                      <a:extLst>
                        <a:ext uri="{28A0092B-C50C-407E-A947-70E740481C1C}">
                          <a14:useLocalDpi xmlns:a14="http://schemas.microsoft.com/office/drawing/2010/main"/>
                        </a:ext>
                      </a:extLst>
                    </a:blip>
                    <a:stretch>
                      <a:fillRect/>
                    </a:stretch>
                  </pic:blipFill>
                  <pic:spPr bwMode="auto">
                    <a:xfrm>
                      <a:off x="0" y="0"/>
                      <a:ext cx="4527642" cy="5810473"/>
                    </a:xfrm>
                    <a:prstGeom prst="rect">
                      <a:avLst/>
                    </a:prstGeom>
                    <a:solidFill>
                      <a:srgbClr val="FFFFFF"/>
                    </a:solidFill>
                    <a:ln>
                      <a:noFill/>
                    </a:ln>
                  </pic:spPr>
                </pic:pic>
              </a:graphicData>
            </a:graphic>
          </wp:inline>
        </w:drawing>
      </w:r>
    </w:p>
    <w:p w:rsidR="00CF7C94" w:rsidRDefault="00CF7C94" w:rsidP="000B3268"/>
    <w:p w:rsidR="000B3268" w:rsidRDefault="00CF7C94" w:rsidP="000B3268">
      <w:r>
        <w:rPr>
          <w:noProof/>
          <w:lang w:eastAsia="en-AU"/>
        </w:rPr>
        <mc:AlternateContent>
          <mc:Choice Requires="wps">
            <w:drawing>
              <wp:anchor distT="0" distB="0" distL="114300" distR="114300" simplePos="0" relativeHeight="251715584" behindDoc="0" locked="0" layoutInCell="1" allowOverlap="1" wp14:anchorId="66E522DB" wp14:editId="7F771833">
                <wp:simplePos x="0" y="0"/>
                <wp:positionH relativeFrom="column">
                  <wp:posOffset>895350</wp:posOffset>
                </wp:positionH>
                <wp:positionV relativeFrom="paragraph">
                  <wp:posOffset>3472180</wp:posOffset>
                </wp:positionV>
                <wp:extent cx="5299075" cy="635"/>
                <wp:effectExtent l="0" t="0" r="0" b="0"/>
                <wp:wrapNone/>
                <wp:docPr id="16" name="Text Box 16"/>
                <wp:cNvGraphicFramePr/>
                <a:graphic xmlns:a="http://schemas.openxmlformats.org/drawingml/2006/main">
                  <a:graphicData uri="http://schemas.microsoft.com/office/word/2010/wordprocessingShape">
                    <wps:wsp>
                      <wps:cNvSpPr txBox="1"/>
                      <wps:spPr>
                        <a:xfrm>
                          <a:off x="0" y="0"/>
                          <a:ext cx="5299075" cy="635"/>
                        </a:xfrm>
                        <a:prstGeom prst="rect">
                          <a:avLst/>
                        </a:prstGeom>
                        <a:solidFill>
                          <a:prstClr val="white"/>
                        </a:solidFill>
                        <a:ln>
                          <a:noFill/>
                        </a:ln>
                        <a:effectLst/>
                      </wps:spPr>
                      <wps:txbx>
                        <w:txbxContent>
                          <w:p w:rsidR="00CC018D" w:rsidRPr="00472E02" w:rsidRDefault="00CC018D" w:rsidP="000B3268">
                            <w:pPr>
                              <w:pStyle w:val="Caption"/>
                              <w:rPr>
                                <w:rFonts w:eastAsiaTheme="minorHAnsi"/>
                                <w:noProof/>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id="Text Box 16" o:spid="_x0000_s1031" type="#_x0000_t202" style="position:absolute;margin-left:70.5pt;margin-top:273.4pt;width:417.25pt;height:.05pt;z-index:25171558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GpLyMwIAAHQEAAAOAAAAZHJzL2Uyb0RvYy54bWysVMGO2jAQvVfqP1i+lwAVtBsRVpQVVSW0&#10;uxJUezaOQyzZHtc2JPTrO3YS2G57qnox45mXN555MyzuW63IWTgvwRR0MhpTIgyHUppjQb/vNx8+&#10;U+IDMyVTYERBL8LT++X7d4vG5mIKNahSOIIkxueNLWgdgs2zzPNaaOZHYIXBYAVOs4BXd8xKxxpk&#10;1yqbjsfzrAFXWgdceI/ehy5Il4m/qgQPT1XlRSCqoPi2kE6XzkM8s+WC5UfHbC15/wz2D6/QTBpM&#10;eqV6YIGRk5N/UGnJHXiowoiDzqCqJBepBqxmMn5Tza5mVqRasDneXtvk/x8tfzw/OyJL1G5OiWEa&#10;NdqLNpAv0BJ0YX8a63OE7SwCQ4t+xA5+j85Ydls5HX+xIIJx7PTl2t3IxtE5m97djT/NKOEYm3+c&#10;RY7s9ql1PnwVoEk0CupQutRRdt760EEHSMzkQclyI5WKlxhYK0fODGVuahlET/4bSpmINRC/6gg7&#10;j0hz0meJ1XZVRSu0hzZ1J702eg5QXrARDrpR8pZvJGbfMh+emcPZwdpxH8ITHpWCpqDQW5TU4H7+&#10;zR/xKClGKWlwFgvqf5yYE5SobwbFjoM7GG4wDoNhTnoNWPcEN83yZOIHLqjBrBzoF1yTVcyCIWY4&#10;5ipoGMx16DYC14yL1SqBcDwtC1uzszxSD13ety/M2V6jgNI+wjClLH8jVYdNYtnVKWDfk463LqL+&#10;8YKjnSahX8O4O6/vCXX7s1j+AgAA//8DAFBLAwQUAAYACAAAACEAgV5OhOEAAAALAQAADwAAAGRy&#10;cy9kb3ducmV2LnhtbEyPwU7DMBBE70j8g7VIXBB1CklKQ5yqquAAl4q0F25uvI0DsR3ZThv+noUL&#10;HGd2NDuvXE2mZyf0oXNWwHyWAEPbONXZVsB+93z7ACxEaZXsnUUBXxhgVV1elLJQ7mzf8FTHllGJ&#10;DYUUoGMcCs5Do9HIMHMDWrodnTcykvQtV16eqdz0/C5Jcm5kZ+mDlgNuNDaf9WgEbNP3rb4Zj0+v&#10;6/Tev+zHTf7R1kJcX03rR2ARp/gXhp/5NB0q2nRwo1WB9aTTObFEAVmaEwMllossA3b4dZbAq5L/&#10;Z6i+AQAA//8DAFBLAQItABQABgAIAAAAIQC2gziS/gAAAOEBAAATAAAAAAAAAAAAAAAAAAAAAABb&#10;Q29udGVudF9UeXBlc10ueG1sUEsBAi0AFAAGAAgAAAAhADj9If/WAAAAlAEAAAsAAAAAAAAAAAAA&#10;AAAALwEAAF9yZWxzLy5yZWxzUEsBAi0AFAAGAAgAAAAhAGQakvIzAgAAdAQAAA4AAAAAAAAAAAAA&#10;AAAALgIAAGRycy9lMm9Eb2MueG1sUEsBAi0AFAAGAAgAAAAhAIFeToThAAAACwEAAA8AAAAAAAAA&#10;AAAAAAAAjQQAAGRycy9kb3ducmV2LnhtbFBLBQYAAAAABAAEAPMAAACbBQAAAAA=&#10;" stroked="f">
                <v:textbox style="mso-fit-shape-to-text:t" inset="0,0,0,0">
                  <w:txbxContent>
                    <w:p w:rsidR="00CC018D" w:rsidRPr="00472E02" w:rsidRDefault="00CC018D" w:rsidP="000B3268">
                      <w:pPr>
                        <w:pStyle w:val="Caption"/>
                        <w:rPr>
                          <w:rFonts w:eastAsiaTheme="minorHAnsi"/>
                          <w:noProof/>
                        </w:rPr>
                      </w:pPr>
                    </w:p>
                  </w:txbxContent>
                </v:textbox>
              </v:shape>
            </w:pict>
          </mc:Fallback>
        </mc:AlternateContent>
      </w:r>
      <w:r w:rsidR="000B3268">
        <w:t xml:space="preserve">Under natural conditions the Babinda </w:t>
      </w:r>
      <w:r w:rsidR="001F557C">
        <w:t>S</w:t>
      </w:r>
      <w:r w:rsidR="000B3268">
        <w:t>wamp would rarely have fallen below 0.3m of the soil surface and free water at the surface would be common.</w:t>
      </w:r>
      <w:r w:rsidR="000B3268">
        <w:fldChar w:fldCharType="begin"/>
      </w:r>
      <w:r w:rsidR="000B3268">
        <w:instrText>ADDIN RW.CITE{{20874 Brodie,J. 2011}}</w:instrText>
      </w:r>
      <w:r w:rsidR="000B3268">
        <w:fldChar w:fldCharType="separate"/>
      </w:r>
      <w:r w:rsidR="00957467" w:rsidRPr="00957467">
        <w:rPr>
          <w:rFonts w:eastAsia="Times New Roman"/>
          <w:vertAlign w:val="superscript"/>
        </w:rPr>
        <w:t>18</w:t>
      </w:r>
      <w:r w:rsidR="000B3268">
        <w:fldChar w:fldCharType="end"/>
      </w:r>
      <w:r w:rsidR="000B3268">
        <w:t xml:space="preserve"> Since this region has been drained and cleared for sugar</w:t>
      </w:r>
      <w:r w:rsidR="00006B7B">
        <w:t xml:space="preserve"> </w:t>
      </w:r>
      <w:r w:rsidR="000B3268">
        <w:t xml:space="preserve">cane cultivation and improved pastures (to a smaller extent), certain sections have been subject to substantial surface shrinkage (sometimes over </w:t>
      </w:r>
      <w:r w:rsidR="001A6BA7">
        <w:t xml:space="preserve">one </w:t>
      </w:r>
      <w:r w:rsidR="000B3268">
        <w:t>m</w:t>
      </w:r>
      <w:r w:rsidR="001A6BA7">
        <w:t>etre</w:t>
      </w:r>
      <w:r w:rsidR="000B3268">
        <w:t>) as a result of peat shrinkage following removal of water.</w:t>
      </w:r>
      <w:r w:rsidR="000B3268">
        <w:fldChar w:fldCharType="begin"/>
      </w:r>
      <w:r w:rsidR="000B3268">
        <w:instrText>ADDIN RW.CITE{{20874 Brodie,J. 2011}}</w:instrText>
      </w:r>
      <w:r w:rsidR="000B3268">
        <w:fldChar w:fldCharType="separate"/>
      </w:r>
      <w:r w:rsidR="00957467" w:rsidRPr="00957467">
        <w:rPr>
          <w:rFonts w:eastAsia="Times New Roman"/>
          <w:vertAlign w:val="superscript"/>
        </w:rPr>
        <w:t>18</w:t>
      </w:r>
      <w:r w:rsidR="000B3268">
        <w:fldChar w:fldCharType="end"/>
      </w:r>
      <w:r w:rsidR="001A6BA7">
        <w:t xml:space="preserve"> </w:t>
      </w:r>
      <w:r w:rsidR="00467B65">
        <w:t xml:space="preserve">High </w:t>
      </w:r>
      <w:proofErr w:type="spellStart"/>
      <w:r w:rsidR="00467B65">
        <w:t>water</w:t>
      </w:r>
      <w:r w:rsidR="000B3268">
        <w:t>tables</w:t>
      </w:r>
      <w:proofErr w:type="spellEnd"/>
      <w:r w:rsidR="000B3268">
        <w:t xml:space="preserve"> remain in the profile for much of the year, with water rarely decreasing below </w:t>
      </w:r>
      <w:r w:rsidR="001A6BA7">
        <w:t>one metre</w:t>
      </w:r>
      <w:r w:rsidR="000B3268">
        <w:t xml:space="preserve"> depth from the surface even though considerable areas have been artificially drained.</w:t>
      </w:r>
      <w:r w:rsidR="000B3268">
        <w:fldChar w:fldCharType="begin"/>
      </w:r>
      <w:r w:rsidR="000B3268">
        <w:instrText>ADDIN RW.CITE{{20773 Murtha,G.G. 1996}}</w:instrText>
      </w:r>
      <w:r w:rsidR="000B3268">
        <w:fldChar w:fldCharType="separate"/>
      </w:r>
      <w:r w:rsidR="00957467" w:rsidRPr="00957467">
        <w:rPr>
          <w:rFonts w:eastAsia="Times New Roman"/>
          <w:vertAlign w:val="superscript"/>
        </w:rPr>
        <w:t>54</w:t>
      </w:r>
      <w:r w:rsidR="000B3268">
        <w:fldChar w:fldCharType="end"/>
      </w:r>
    </w:p>
    <w:p w:rsidR="00CF7C94" w:rsidRDefault="00CF7C94" w:rsidP="00CF7C94">
      <w:r>
        <w:t>Figure 4.</w:t>
      </w:r>
      <w:r w:rsidR="001A6BA7">
        <w:t>3</w:t>
      </w:r>
      <w:r>
        <w:t>.2 provides an example of the relationships between pressures, state and impact from increased pollutants being delivered to the Great Barrier Reef.</w:t>
      </w:r>
      <w:r w:rsidR="00277529">
        <w:fldChar w:fldCharType="begin"/>
      </w:r>
      <w:r w:rsidR="00277529">
        <w:instrText>ADDIN RW.CITE{{9673 Devlin,M. 2010}}</w:instrText>
      </w:r>
      <w:r w:rsidR="00277529">
        <w:fldChar w:fldCharType="separate"/>
      </w:r>
      <w:r w:rsidR="00957467" w:rsidRPr="00957467">
        <w:rPr>
          <w:rFonts w:eastAsia="Times New Roman"/>
          <w:vertAlign w:val="superscript"/>
        </w:rPr>
        <w:t>55</w:t>
      </w:r>
      <w:r w:rsidR="00277529">
        <w:fldChar w:fldCharType="end"/>
      </w:r>
      <w:r w:rsidR="00277529">
        <w:t xml:space="preserve"> </w:t>
      </w:r>
      <w:r>
        <w:t>Note that these sequential impacts are linked primarily to nutrient loading scenarios, and do not define the cumulative impacts from increasing temperature and nutrients, or from other pollutants such as suspended sediment and pesticides. Recent work</w:t>
      </w:r>
      <w:r>
        <w:fldChar w:fldCharType="begin"/>
      </w:r>
      <w:r w:rsidR="00E263F1">
        <w:instrText>ADDIN RW.CITE{{3517 Wooldridge,S.A. 2009; 17662 Negri,A.P. 2011; 4626 Shaw,M. 2009}}</w:instrText>
      </w:r>
      <w:r>
        <w:fldChar w:fldCharType="separate"/>
      </w:r>
      <w:r w:rsidR="00957467" w:rsidRPr="00957467">
        <w:rPr>
          <w:rFonts w:eastAsia="Times New Roman"/>
          <w:vertAlign w:val="superscript"/>
        </w:rPr>
        <w:t>56</w:t>
      </w:r>
      <w:proofErr w:type="gramStart"/>
      <w:r w:rsidR="00957467" w:rsidRPr="00957467">
        <w:rPr>
          <w:rFonts w:eastAsia="Times New Roman"/>
          <w:vertAlign w:val="superscript"/>
        </w:rPr>
        <w:t>,57,58</w:t>
      </w:r>
      <w:proofErr w:type="gramEnd"/>
      <w:r>
        <w:fldChar w:fldCharType="end"/>
      </w:r>
      <w:r>
        <w:t xml:space="preserve"> </w:t>
      </w:r>
      <w:r w:rsidRPr="006B0313">
        <w:t>indicates</w:t>
      </w:r>
      <w:r>
        <w:t xml:space="preserve"> that the combined impacts of rising temperatures and increasing nutrients, particularly Dissolved Inorganic </w:t>
      </w:r>
      <w:r>
        <w:lastRenderedPageBreak/>
        <w:t>Nitrogen (DIN), will result in reduced resilience of coral reefs to recover from more frequent bleaching events.</w:t>
      </w:r>
      <w:r>
        <w:fldChar w:fldCharType="begin"/>
      </w:r>
      <w:r>
        <w:instrText>ADDIN RW.CITE{{9673 Devlin,M. 2010}}</w:instrText>
      </w:r>
      <w:r>
        <w:fldChar w:fldCharType="separate"/>
      </w:r>
      <w:r w:rsidR="00957467" w:rsidRPr="00957467">
        <w:rPr>
          <w:rFonts w:eastAsia="Times New Roman"/>
          <w:vertAlign w:val="superscript"/>
        </w:rPr>
        <w:t>55</w:t>
      </w:r>
      <w:r>
        <w:fldChar w:fldCharType="end"/>
      </w:r>
      <w:r w:rsidRPr="006B0313">
        <w:rPr>
          <w:highlight w:val="yellow"/>
        </w:rPr>
        <w:t xml:space="preserve"> </w:t>
      </w:r>
    </w:p>
    <w:p w:rsidR="00CF7C94" w:rsidRDefault="00EE11D1" w:rsidP="00CF7C94">
      <w:pPr>
        <w:keepNext/>
      </w:pPr>
      <w:r>
        <w:rPr>
          <w:noProof/>
          <w:lang w:eastAsia="en-AU"/>
        </w:rPr>
        <w:drawing>
          <wp:inline distT="0" distB="0" distL="0" distR="0" wp14:anchorId="16E86B45" wp14:editId="6D67EA97">
            <wp:extent cx="5547360" cy="4023360"/>
            <wp:effectExtent l="57150" t="19050" r="53340" b="72390"/>
            <wp:docPr id="3" name="Diagram 3"/>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3" r:lo="rId54" r:qs="rId55" r:cs="rId56"/>
              </a:graphicData>
            </a:graphic>
          </wp:inline>
        </w:drawing>
      </w:r>
    </w:p>
    <w:p w:rsidR="00CF7C94" w:rsidRPr="00C77345" w:rsidRDefault="00CF7C94" w:rsidP="00277529">
      <w:pPr>
        <w:pStyle w:val="Caption"/>
      </w:pPr>
      <w:r w:rsidRPr="00C77345">
        <w:t>Figure 4.</w:t>
      </w:r>
      <w:r w:rsidR="001A6BA7" w:rsidRPr="00C77345">
        <w:t>3</w:t>
      </w:r>
      <w:r w:rsidRPr="00C77345">
        <w:t>.2</w:t>
      </w:r>
      <w:r w:rsidR="00D53523" w:rsidRPr="00C77345">
        <w:t>:</w:t>
      </w:r>
      <w:r w:rsidRPr="00C77345">
        <w:t xml:space="preserve"> </w:t>
      </w:r>
      <w:r w:rsidR="00382C91" w:rsidRPr="00C77345">
        <w:t>Pathway from nutrient enrichment to biological impact from total suspended solids (TSS); dissolved inorganic nitrogen (DIN); photosynthesis inhibiting herbicides (PSII); and crown-of-thorns starfish (COTS)</w:t>
      </w:r>
    </w:p>
    <w:p w:rsidR="00CF7C94" w:rsidRDefault="00CF7C94" w:rsidP="00CF7C94">
      <w:pPr>
        <w:rPr>
          <w:lang w:val="en-US" w:bidi="en-US"/>
        </w:rPr>
      </w:pPr>
    </w:p>
    <w:p w:rsidR="00CF7C94" w:rsidRDefault="00CF7C94" w:rsidP="00CF7C94">
      <w:pPr>
        <w:rPr>
          <w:lang w:val="en-US" w:bidi="en-US"/>
        </w:rPr>
      </w:pPr>
      <w:r>
        <w:rPr>
          <w:lang w:val="en-US" w:bidi="en-US"/>
        </w:rPr>
        <w:t>The impacts of increasing sediments and nutrients on coral reefs (</w:t>
      </w:r>
      <w:r w:rsidR="00634409">
        <w:rPr>
          <w:lang w:val="en-US" w:bidi="en-US"/>
        </w:rPr>
        <w:t>F</w:t>
      </w:r>
      <w:r>
        <w:rPr>
          <w:lang w:val="en-US" w:bidi="en-US"/>
        </w:rPr>
        <w:t>igure 4.</w:t>
      </w:r>
      <w:r w:rsidR="001A6BA7">
        <w:rPr>
          <w:lang w:val="en-US" w:bidi="en-US"/>
        </w:rPr>
        <w:t>3</w:t>
      </w:r>
      <w:r>
        <w:rPr>
          <w:lang w:val="en-US" w:bidi="en-US"/>
        </w:rPr>
        <w:t xml:space="preserve">.3) and </w:t>
      </w:r>
      <w:proofErr w:type="spellStart"/>
      <w:r>
        <w:rPr>
          <w:lang w:val="en-US" w:bidi="en-US"/>
        </w:rPr>
        <w:t>seagrass</w:t>
      </w:r>
      <w:proofErr w:type="spellEnd"/>
      <w:r>
        <w:rPr>
          <w:lang w:val="en-US" w:bidi="en-US"/>
        </w:rPr>
        <w:t xml:space="preserve"> (</w:t>
      </w:r>
      <w:r w:rsidR="00634409">
        <w:rPr>
          <w:lang w:val="en-US" w:bidi="en-US"/>
        </w:rPr>
        <w:t>F</w:t>
      </w:r>
      <w:r>
        <w:rPr>
          <w:lang w:val="en-US" w:bidi="en-US"/>
        </w:rPr>
        <w:t>igure 4.</w:t>
      </w:r>
      <w:r w:rsidR="001A6BA7">
        <w:rPr>
          <w:lang w:val="en-US" w:bidi="en-US"/>
        </w:rPr>
        <w:t>3</w:t>
      </w:r>
      <w:r>
        <w:rPr>
          <w:lang w:val="en-US" w:bidi="en-US"/>
        </w:rPr>
        <w:t>.4) include shading, reduced resilience and reduced recruitment.</w:t>
      </w:r>
      <w:r w:rsidR="00277529" w:rsidRPr="00C925BC">
        <w:fldChar w:fldCharType="begin"/>
      </w:r>
      <w:r w:rsidR="00E263F1">
        <w:instrText>ADDIN RW.CITE{{9673 Devlin,M. 2010}}</w:instrText>
      </w:r>
      <w:r w:rsidR="00277529" w:rsidRPr="00C925BC">
        <w:fldChar w:fldCharType="separate"/>
      </w:r>
      <w:r w:rsidR="00957467" w:rsidRPr="00957467">
        <w:rPr>
          <w:rFonts w:eastAsia="Times New Roman"/>
          <w:vertAlign w:val="superscript"/>
        </w:rPr>
        <w:t>55</w:t>
      </w:r>
      <w:r w:rsidR="00277529" w:rsidRPr="00C925BC">
        <w:fldChar w:fldCharType="end"/>
      </w:r>
      <w:r w:rsidR="00277529">
        <w:t xml:space="preserve"> </w:t>
      </w:r>
      <w:r w:rsidRPr="001D05C9">
        <w:rPr>
          <w:lang w:val="en-US" w:bidi="en-US"/>
        </w:rPr>
        <w:t xml:space="preserve">Abundances of a range of other reef associated organisms have also been shown to change along </w:t>
      </w:r>
      <w:r>
        <w:rPr>
          <w:lang w:val="en-US" w:bidi="en-US"/>
        </w:rPr>
        <w:t xml:space="preserve">the </w:t>
      </w:r>
      <w:r w:rsidRPr="001D05C9">
        <w:rPr>
          <w:lang w:val="en-US" w:bidi="en-US"/>
        </w:rPr>
        <w:t>water</w:t>
      </w:r>
      <w:r>
        <w:rPr>
          <w:lang w:val="en-US" w:bidi="en-US"/>
        </w:rPr>
        <w:t xml:space="preserve"> quality gradient</w:t>
      </w:r>
      <w:r w:rsidR="001F557C">
        <w:rPr>
          <w:lang w:val="en-US" w:bidi="en-US"/>
        </w:rPr>
        <w:t>.</w:t>
      </w:r>
      <w:r>
        <w:rPr>
          <w:lang w:val="en-US" w:bidi="en-US"/>
        </w:rPr>
        <w:fldChar w:fldCharType="begin"/>
      </w:r>
      <w:r>
        <w:rPr>
          <w:lang w:val="en-US" w:bidi="en-US"/>
        </w:rPr>
        <w:instrText>ADDIN RW.CITE{{9673 Devlin,M. 2010}}</w:instrText>
      </w:r>
      <w:r>
        <w:rPr>
          <w:lang w:val="en-US" w:bidi="en-US"/>
        </w:rPr>
        <w:fldChar w:fldCharType="separate"/>
      </w:r>
      <w:r w:rsidR="00957467" w:rsidRPr="00957467">
        <w:rPr>
          <w:rFonts w:eastAsia="Times New Roman"/>
          <w:vertAlign w:val="superscript"/>
        </w:rPr>
        <w:t>55</w:t>
      </w:r>
      <w:r>
        <w:rPr>
          <w:lang w:val="en-US" w:bidi="en-US"/>
        </w:rPr>
        <w:fldChar w:fldCharType="end"/>
      </w:r>
      <w:r w:rsidRPr="001D05C9">
        <w:rPr>
          <w:lang w:val="en-US" w:bidi="en-US"/>
        </w:rPr>
        <w:t xml:space="preserve"> </w:t>
      </w:r>
    </w:p>
    <w:p w:rsidR="00CF7C94" w:rsidRDefault="00CF7C94" w:rsidP="00CF7C94">
      <w:pPr>
        <w:rPr>
          <w:lang w:val="en-US" w:bidi="en-US"/>
        </w:rPr>
      </w:pPr>
    </w:p>
    <w:p w:rsidR="00CF7C94" w:rsidRPr="006B0313" w:rsidRDefault="0071177D" w:rsidP="00CF7C94">
      <w:pPr>
        <w:rPr>
          <w:lang w:val="en-US" w:bidi="en-US"/>
        </w:rPr>
      </w:pPr>
      <w:r w:rsidRPr="000E5771">
        <w:rPr>
          <w:rFonts w:asciiTheme="minorHAnsi" w:hAnsiTheme="minorHAnsi"/>
          <w:noProof/>
          <w:lang w:eastAsia="en-AU"/>
        </w:rPr>
        <w:lastRenderedPageBreak/>
        <mc:AlternateContent>
          <mc:Choice Requires="wpg">
            <w:drawing>
              <wp:anchor distT="0" distB="0" distL="114300" distR="114300" simplePos="0" relativeHeight="251723776" behindDoc="0" locked="0" layoutInCell="1" allowOverlap="1" wp14:anchorId="469F895B" wp14:editId="7165547A">
                <wp:simplePos x="0" y="0"/>
                <wp:positionH relativeFrom="column">
                  <wp:posOffset>1181100</wp:posOffset>
                </wp:positionH>
                <wp:positionV relativeFrom="paragraph">
                  <wp:posOffset>723900</wp:posOffset>
                </wp:positionV>
                <wp:extent cx="3448050" cy="2457450"/>
                <wp:effectExtent l="0" t="0" r="0" b="0"/>
                <wp:wrapNone/>
                <wp:docPr id="8" name="Group 8"/>
                <wp:cNvGraphicFramePr/>
                <a:graphic xmlns:a="http://schemas.openxmlformats.org/drawingml/2006/main">
                  <a:graphicData uri="http://schemas.microsoft.com/office/word/2010/wordprocessingGroup">
                    <wpg:wgp>
                      <wpg:cNvGrpSpPr/>
                      <wpg:grpSpPr>
                        <a:xfrm>
                          <a:off x="0" y="0"/>
                          <a:ext cx="3448050" cy="2457450"/>
                          <a:chOff x="0" y="0"/>
                          <a:chExt cx="3448050" cy="2457450"/>
                        </a:xfrm>
                      </wpg:grpSpPr>
                      <wps:wsp>
                        <wps:cNvPr id="12" name="Text Box 2"/>
                        <wps:cNvSpPr txBox="1">
                          <a:spLocks noChangeArrowheads="1"/>
                        </wps:cNvSpPr>
                        <wps:spPr bwMode="auto">
                          <a:xfrm>
                            <a:off x="1171575" y="0"/>
                            <a:ext cx="1104900" cy="447675"/>
                          </a:xfrm>
                          <a:prstGeom prst="rect">
                            <a:avLst/>
                          </a:prstGeom>
                          <a:solidFill>
                            <a:srgbClr val="FFFFFF"/>
                          </a:solidFill>
                          <a:ln w="9525">
                            <a:noFill/>
                            <a:miter lim="800000"/>
                            <a:headEnd/>
                            <a:tailEnd/>
                          </a:ln>
                        </wps:spPr>
                        <wps:txbx>
                          <w:txbxContent>
                            <w:p w:rsidR="00CC018D" w:rsidRPr="00FB28C9" w:rsidRDefault="00CC018D" w:rsidP="0071177D">
                              <w:pPr>
                                <w:jc w:val="center"/>
                                <w:rPr>
                                  <w:sz w:val="20"/>
                                  <w:szCs w:val="20"/>
                                </w:rPr>
                              </w:pPr>
                              <w:r w:rsidRPr="00FB28C9">
                                <w:rPr>
                                  <w:sz w:val="20"/>
                                  <w:szCs w:val="20"/>
                                </w:rPr>
                                <w:t>Reduced coral settlement</w:t>
                              </w:r>
                            </w:p>
                          </w:txbxContent>
                        </wps:txbx>
                        <wps:bodyPr rot="0" vert="horz" wrap="square" lIns="91440" tIns="45720" rIns="91440" bIns="45720" anchor="t" anchorCtr="0">
                          <a:noAutofit/>
                        </wps:bodyPr>
                      </wps:wsp>
                      <wps:wsp>
                        <wps:cNvPr id="18" name="Text Box 2"/>
                        <wps:cNvSpPr txBox="1">
                          <a:spLocks noChangeArrowheads="1"/>
                        </wps:cNvSpPr>
                        <wps:spPr bwMode="auto">
                          <a:xfrm>
                            <a:off x="1171575" y="1066800"/>
                            <a:ext cx="1152525" cy="276225"/>
                          </a:xfrm>
                          <a:prstGeom prst="rect">
                            <a:avLst/>
                          </a:prstGeom>
                          <a:solidFill>
                            <a:srgbClr val="FFFFFF"/>
                          </a:solidFill>
                          <a:ln w="9525">
                            <a:noFill/>
                            <a:miter lim="800000"/>
                            <a:headEnd/>
                            <a:tailEnd/>
                          </a:ln>
                        </wps:spPr>
                        <wps:txbx>
                          <w:txbxContent>
                            <w:p w:rsidR="00CC018D" w:rsidRPr="00FB28C9" w:rsidRDefault="00CC018D" w:rsidP="0071177D">
                              <w:pPr>
                                <w:rPr>
                                  <w:color w:val="808080" w:themeColor="background1" w:themeShade="80"/>
                                  <w:sz w:val="24"/>
                                </w:rPr>
                              </w:pPr>
                              <w:r w:rsidRPr="00FB28C9">
                                <w:rPr>
                                  <w:color w:val="808080" w:themeColor="background1" w:themeShade="80"/>
                                  <w:sz w:val="24"/>
                                </w:rPr>
                                <w:t>SEDIMENTS</w:t>
                              </w:r>
                            </w:p>
                          </w:txbxContent>
                        </wps:txbx>
                        <wps:bodyPr rot="0" vert="horz" wrap="square" lIns="91440" tIns="45720" rIns="91440" bIns="45720" anchor="t" anchorCtr="0">
                          <a:noAutofit/>
                        </wps:bodyPr>
                      </wps:wsp>
                      <wps:wsp>
                        <wps:cNvPr id="28" name="Text Box 2"/>
                        <wps:cNvSpPr txBox="1">
                          <a:spLocks noChangeArrowheads="1"/>
                        </wps:cNvSpPr>
                        <wps:spPr bwMode="auto">
                          <a:xfrm>
                            <a:off x="2590800" y="990600"/>
                            <a:ext cx="857250"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Juvenile mortality</w:t>
                              </w:r>
                            </w:p>
                          </w:txbxContent>
                        </wps:txbx>
                        <wps:bodyPr rot="0" vert="horz" wrap="square" lIns="91440" tIns="45720" rIns="91440" bIns="45720" anchor="t" anchorCtr="0">
                          <a:noAutofit/>
                        </wps:bodyPr>
                      </wps:wsp>
                      <wps:wsp>
                        <wps:cNvPr id="31" name="Text Box 2"/>
                        <wps:cNvSpPr txBox="1">
                          <a:spLocks noChangeArrowheads="1"/>
                        </wps:cNvSpPr>
                        <wps:spPr bwMode="auto">
                          <a:xfrm>
                            <a:off x="1171575" y="2057400"/>
                            <a:ext cx="1104900" cy="400050"/>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Physiological impacts</w:t>
                              </w:r>
                            </w:p>
                          </w:txbxContent>
                        </wps:txbx>
                        <wps:bodyPr rot="0" vert="horz" wrap="square" lIns="91440" tIns="45720" rIns="91440" bIns="45720" anchor="t" anchorCtr="0">
                          <a:noAutofit/>
                        </wps:bodyPr>
                      </wps:wsp>
                      <wps:wsp>
                        <wps:cNvPr id="35" name="Text Box 2"/>
                        <wps:cNvSpPr txBox="1">
                          <a:spLocks noChangeArrowheads="1"/>
                        </wps:cNvSpPr>
                        <wps:spPr bwMode="auto">
                          <a:xfrm>
                            <a:off x="0" y="1000125"/>
                            <a:ext cx="857250"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sidRPr="00FB28C9">
                                <w:rPr>
                                  <w:sz w:val="20"/>
                                  <w:szCs w:val="20"/>
                                </w:rPr>
                                <w:t xml:space="preserve">Reduced </w:t>
                              </w:r>
                              <w:r>
                                <w:rPr>
                                  <w:sz w:val="20"/>
                                  <w:szCs w:val="20"/>
                                </w:rPr>
                                <w:t>abundance</w:t>
                              </w:r>
                            </w:p>
                          </w:txbxContent>
                        </wps:txbx>
                        <wps:bodyPr rot="0" vert="horz" wrap="square" lIns="91440" tIns="45720" rIns="91440" bIns="45720" anchor="t" anchorCtr="0">
                          <a:noAutofit/>
                        </wps:bodyPr>
                      </wps:wsp>
                    </wpg:wgp>
                  </a:graphicData>
                </a:graphic>
                <wp14:sizeRelV relativeFrom="margin">
                  <wp14:pctHeight>0</wp14:pctHeight>
                </wp14:sizeRelV>
              </wp:anchor>
            </w:drawing>
          </mc:Choice>
          <mc:Fallback>
            <w:pict>
              <v:group id="Group 8" o:spid="_x0000_s1032" style="position:absolute;margin-left:93pt;margin-top:57pt;width:271.5pt;height:193.5pt;z-index:251723776;mso-height-relative:margin" coordsize="34480,245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iss4HgMAAFIPAAAOAAAAZHJzL2Uyb0RvYy54bWzsV9lu3CAUfa/Uf0C8NzaOZ7PiidJsqpS2&#10;kZJ+AIPxotrgAjN2+vW9gGfJ5KFS2qbTKvPgYb1czj2cCyenfVOjFVe6kiLF5CjEiAsms0oUKf5y&#10;f/VuipE2VGS0loKn+IFrfDp/++akaxMeyVLWGVcIjAiddG2KS2PaJAg0K3lD9ZFsuYDOXKqGGqiq&#10;IsgU7cB6UwdRGI6DTqqsVZJxraH1wnfiubOf55yZz3muuUF1isE3477KfRf2G8xPaFIo2pYVG9yg&#10;z/CioZWARTemLqihaKmqJ6aaiimpZW6OmGwCmecV424PsBsS7u3mWsll6/ZSJF3RbmACaPdwerZZ&#10;9ml1q1CVpRgCJWgDIXKroqmFpmuLBEZcq/auvVVDQ+Frdrd9rhr7D/tAvQP1YQMq7w1i0Hgcx9Nw&#10;BNgz6Ivi0SSGioOdlRCbJ/NYefmTmcF64cD6t3Gna4FCeouS/jWU7kracge+thgMKJFoDdO93eB7&#10;2aPII+VGWZiQ6aEZDoMjhG5vJPuqkZDnJRUFP1NKdiWnGbhH7EzYxGaqRVwn2hpZdB9lBtGgSyOd&#10;oT2sCZmQ0WSE0VPECQnjWTggHseTMQyzC61ho0mrtLnmskG2kGIFx8StQVc32vih6yE2vFrWVXZV&#10;1bWrqGJxXiu0onCkrtxvsP5oWC1Ql+LZKBo5y0La+S7sTWXgyNdVA5wL7c9Op4nF5FJkrmxoVfsy&#10;OF2LASSLi0fI9IvekXZs51rMFjJ7ANSU9CccFAkKpVTfMergdKdYf1tSxTGqPwhAfkbi2MqBqwAn&#10;I6io3Z7Fbg8VDEyl2GDki+fGSYh1W8gziFBeOdi2ngwuAx+9f3+emJvze0DEJOF4DDH2AV4LAiFA&#10;CqCFF4TJOIIyRPF/pOfklZ6DbkaHQs9oNAstJa1uzmbheJ+dUxCDdbb6Hdq5I3wvI4lD4n6VRHxM&#10;DjBXRyHcgPZJ9zhjQ0r0V6TnS+KLs272qnSD0h1DZvMX6b+ciL3GEWAT8RmWJusU/M+LHHF3iu11&#10;6zAvfu59Ag83d7kZHpn2ZbhbdxfF7VN4/gMAAP//AwBQSwMEFAAGAAgAAAAhAKUjzmPgAAAACwEA&#10;AA8AAABkcnMvZG93bnJldi54bWxMj8FOwzAQRO9I/IO1SNyo7UJLG+JUVQWcKiRaJNSbm2yTqPE6&#10;it0k/XuWE9zeaEezM+lqdI3osQu1JwN6okAg5b6oqTTwtX97WIAI0VJhG09o4IoBVtntTWqTwg/0&#10;if0uloJDKCTWQBVjm0gZ8gqdDRPfIvHt5DtnI8uulEVnBw53jZwqNZfO1sQfKtvipsL8vLs4A++D&#10;HdaP+rXfnk+b62E/+/jeajTm/m5cv4CIOMY/M/zW5+qQcaejv1ARRMN6MectkUE/MbDjebpkOBqY&#10;Ka1AZqn8vyH7AQAA//8DAFBLAQItABQABgAIAAAAIQC2gziS/gAAAOEBAAATAAAAAAAAAAAAAAAA&#10;AAAAAABbQ29udGVudF9UeXBlc10ueG1sUEsBAi0AFAAGAAgAAAAhADj9If/WAAAAlAEAAAsAAAAA&#10;AAAAAAAAAAAALwEAAF9yZWxzLy5yZWxzUEsBAi0AFAAGAAgAAAAhAK2KyzgeAwAAUg8AAA4AAAAA&#10;AAAAAAAAAAAALgIAAGRycy9lMm9Eb2MueG1sUEsBAi0AFAAGAAgAAAAhAKUjzmPgAAAACwEAAA8A&#10;AAAAAAAAAAAAAAAAeAUAAGRycy9kb3ducmV2LnhtbFBLBQYAAAAABAAEAPMAAACFBgAAAAA=&#10;">
                <v:shape id="Text Box 2" o:spid="_x0000_s1033" type="#_x0000_t202" style="position:absolute;left:11715;width:11049;height:447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v/Akb8A&#10;AADbAAAADwAAAGRycy9kb3ducmV2LnhtbERPy6rCMBDdC/5DGMGNaKpcX9UoXkFxW/UDxmZsi82k&#10;NLm2/r25ILibw3nOetuaUjypdoVlBeNRBII4tbrgTMH1chguQDiPrLG0TApe5GC76XbWGGvbcELP&#10;s89ECGEXo4Lc+yqW0qU5GXQjWxEH7m5rgz7AOpO6xiaEm1JOomgmDRYcGnKsaJ9T+jj/GQX3UzOY&#10;Lpvb0V/nyc/sF4v5zb6U6vfa3QqEp9Z/xR/3SYf5E/j/JRwgN28A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AS/8CRvwAAANsAAAAPAAAAAAAAAAAAAAAAAJgCAABkcnMvZG93bnJl&#10;di54bWxQSwUGAAAAAAQABAD1AAAAhAMAAAAA&#10;" stroked="f">
                  <v:textbox>
                    <w:txbxContent>
                      <w:p w:rsidR="00CC018D" w:rsidRPr="00FB28C9" w:rsidRDefault="00CC018D" w:rsidP="0071177D">
                        <w:pPr>
                          <w:jc w:val="center"/>
                          <w:rPr>
                            <w:sz w:val="20"/>
                            <w:szCs w:val="20"/>
                          </w:rPr>
                        </w:pPr>
                        <w:r w:rsidRPr="00FB28C9">
                          <w:rPr>
                            <w:sz w:val="20"/>
                            <w:szCs w:val="20"/>
                          </w:rPr>
                          <w:t>Reduced coral settlement</w:t>
                        </w:r>
                      </w:p>
                    </w:txbxContent>
                  </v:textbox>
                </v:shape>
                <v:shape id="Text Box 2" o:spid="_x0000_s1034" type="#_x0000_t202" style="position:absolute;left:11715;top:10668;width:11526;height:2762;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xf3e8IA&#10;AADbAAAADwAAAGRycy9kb3ducmV2LnhtbESPzW7CQAyE70h9h5Ur9YJg04rfwIJaJBBXfh7AZE0S&#10;kfVG2S0Jb48PSNxszXjm83LduUrdqQmlZwPfwwQUceZtybmB82k7mIEKEdli5ZkMPCjAevXRW2Jq&#10;fcsHuh9jriSEQ4oGihjrVOuQFeQwDH1NLNrVNw6jrE2ubYOthLtK/yTJRDssWRoKrGlTUHY7/jsD&#10;133bH8/byy6ep4fR5A/L6cU/jPn67H4XoCJ18W1+Xe+t4Aus/CID6NUT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zF/d7wgAAANsAAAAPAAAAAAAAAAAAAAAAAJgCAABkcnMvZG93&#10;bnJldi54bWxQSwUGAAAAAAQABAD1AAAAhwMAAAAA&#10;" stroked="f">
                  <v:textbox>
                    <w:txbxContent>
                      <w:p w:rsidR="00CC018D" w:rsidRPr="00FB28C9" w:rsidRDefault="00CC018D" w:rsidP="0071177D">
                        <w:pPr>
                          <w:rPr>
                            <w:color w:val="808080" w:themeColor="background1" w:themeShade="80"/>
                            <w:sz w:val="24"/>
                          </w:rPr>
                        </w:pPr>
                        <w:r w:rsidRPr="00FB28C9">
                          <w:rPr>
                            <w:color w:val="808080" w:themeColor="background1" w:themeShade="80"/>
                            <w:sz w:val="24"/>
                          </w:rPr>
                          <w:t>SEDIMENTS</w:t>
                        </w:r>
                      </w:p>
                    </w:txbxContent>
                  </v:textbox>
                </v:shape>
                <v:shape id="Text Box 2" o:spid="_x0000_s1035" type="#_x0000_t202" style="position:absolute;left:25908;top:9906;width:8572;height:447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JoTQsAA&#10;AADbAAAADwAAAGRycy9kb3ducmV2LnhtbERPz2vCMBS+C/sfwht4s8nEyVYbZSiDnSbWTfD2aJ5t&#10;sXkJTWa7/94cBjt+fL+LzWg7caM+tI41PGUKBHHlTMu1hq/j++wFRIjIBjvHpOGXAmzWD5MCc+MG&#10;PtCtjLVIIRxy1NDE6HMpQ9WQxZA5T5y4i+stxgT7WpoehxRuOzlXaikttpwaGvS0bai6lj9Ww/fn&#10;5XxaqH29s89+cKOSbF+l1tPH8W0FItIY/8V/7g+jYZ7Gpi/pB8j1HQAA//8DAFBLAQItABQABgAI&#10;AAAAIQDw94q7/QAAAOIBAAATAAAAAAAAAAAAAAAAAAAAAABbQ29udGVudF9UeXBlc10ueG1sUEsB&#10;Ai0AFAAGAAgAAAAhADHdX2HSAAAAjwEAAAsAAAAAAAAAAAAAAAAALgEAAF9yZWxzLy5yZWxzUEsB&#10;Ai0AFAAGAAgAAAAhADMvBZ5BAAAAOQAAABAAAAAAAAAAAAAAAAAAKQIAAGRycy9zaGFwZXhtbC54&#10;bWxQSwECLQAUAAYACAAAACEAbJoTQsAAAADbAAAADwAAAAAAAAAAAAAAAACYAgAAZHJzL2Rvd25y&#10;ZXYueG1sUEsFBgAAAAAEAAQA9QAAAIUDAAAAAA==&#10;" filled="f" stroked="f">
                  <v:textbox>
                    <w:txbxContent>
                      <w:p w:rsidR="00CC018D" w:rsidRPr="00FB28C9" w:rsidRDefault="00CC018D" w:rsidP="0071177D">
                        <w:pPr>
                          <w:jc w:val="center"/>
                          <w:rPr>
                            <w:sz w:val="20"/>
                            <w:szCs w:val="20"/>
                          </w:rPr>
                        </w:pPr>
                        <w:r>
                          <w:rPr>
                            <w:sz w:val="20"/>
                            <w:szCs w:val="20"/>
                          </w:rPr>
                          <w:t>Juvenile mortality</w:t>
                        </w:r>
                      </w:p>
                    </w:txbxContent>
                  </v:textbox>
                </v:shape>
                <v:shape id="Text Box 2" o:spid="_x0000_s1036" type="#_x0000_t202" style="position:absolute;left:11715;top:20574;width:11049;height:4000;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HksAsIA&#10;AADbAAAADwAAAGRycy9kb3ducmV2LnhtbESPT4vCMBTE74LfITzB25qoq2g1iigLe1rxL3h7NM+2&#10;2LyUJmu7336zsOBxmJnfMMt1a0vxpNoXjjUMBwoEcepMwZmG8+njbQbCB2SDpWPS8EMe1qtuZ4mJ&#10;cQ0f6HkMmYgQ9glqyEOoEil9mpNFP3AVcfTurrYYoqwzaWpsItyWcqTUVFosOC7kWNE2p/Rx/LYa&#10;Ll/32/Vd7bOdnVSNa5VkO5da93vtZgEiUBte4f/2p9EwHsLfl/gD5OoX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4eSwCwgAAANsAAAAPAAAAAAAAAAAAAAAAAJgCAABkcnMvZG93&#10;bnJldi54bWxQSwUGAAAAAAQABAD1AAAAhwMAAAAA&#10;" filled="f" stroked="f">
                  <v:textbox>
                    <w:txbxContent>
                      <w:p w:rsidR="00CC018D" w:rsidRPr="00FB28C9" w:rsidRDefault="00CC018D" w:rsidP="0071177D">
                        <w:pPr>
                          <w:jc w:val="center"/>
                          <w:rPr>
                            <w:sz w:val="20"/>
                            <w:szCs w:val="20"/>
                          </w:rPr>
                        </w:pPr>
                        <w:r>
                          <w:rPr>
                            <w:sz w:val="20"/>
                            <w:szCs w:val="20"/>
                          </w:rPr>
                          <w:t>Physiological impacts</w:t>
                        </w:r>
                      </w:p>
                    </w:txbxContent>
                  </v:textbox>
                </v:shape>
                <v:shape id="Text Box 2" o:spid="_x0000_s1037" type="#_x0000_t202" style="position:absolute;top:10001;width:8572;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0IqAcMA&#10;AADbAAAADwAAAGRycy9kb3ducmV2LnhtbESPQWvCQBSE74L/YXlCb7prrUVTV5FKoSfFVAVvj+wz&#10;Cc2+DdmtSf+9Kwgeh5n5hlmsOluJKzW+dKxhPFIgiDNnSs41HH6+hjMQPiAbrByThn/ysFr2ewtM&#10;jGt5T9c05CJC2CeooQihTqT0WUEW/cjVxNG7uMZiiLLJpWmwjXBbyVel3qXFkuNCgTV9FpT9pn9W&#10;w3F7OZ/e1C7f2Gnduk5JtnOp9cugW3+ACNSFZ/jR/jYaJlO4f4k/QC5v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B0IqAcMAAADbAAAADwAAAAAAAAAAAAAAAACYAgAAZHJzL2Rv&#10;d25yZXYueG1sUEsFBgAAAAAEAAQA9QAAAIgDAAAAAA==&#10;" filled="f" stroked="f">
                  <v:textbox>
                    <w:txbxContent>
                      <w:p w:rsidR="00CC018D" w:rsidRPr="00FB28C9" w:rsidRDefault="00CC018D" w:rsidP="0071177D">
                        <w:pPr>
                          <w:jc w:val="center"/>
                          <w:rPr>
                            <w:sz w:val="20"/>
                            <w:szCs w:val="20"/>
                          </w:rPr>
                        </w:pPr>
                        <w:r w:rsidRPr="00FB28C9">
                          <w:rPr>
                            <w:sz w:val="20"/>
                            <w:szCs w:val="20"/>
                          </w:rPr>
                          <w:t xml:space="preserve">Reduced </w:t>
                        </w:r>
                        <w:r>
                          <w:rPr>
                            <w:sz w:val="20"/>
                            <w:szCs w:val="20"/>
                          </w:rPr>
                          <w:t>abundance</w:t>
                        </w:r>
                      </w:p>
                    </w:txbxContent>
                  </v:textbox>
                </v:shape>
              </v:group>
            </w:pict>
          </mc:Fallback>
        </mc:AlternateContent>
      </w:r>
      <w:r>
        <w:rPr>
          <w:noProof/>
          <w:lang w:eastAsia="en-AU"/>
        </w:rPr>
        <w:drawing>
          <wp:inline distT="0" distB="0" distL="0" distR="0" wp14:anchorId="5766C627" wp14:editId="1CCCAD7F">
            <wp:extent cx="5731510" cy="3863975"/>
            <wp:effectExtent l="0" t="0" r="0" b="22225"/>
            <wp:docPr id="7" name="Diagram 7" descr="Shows a cycle describing the impact of sediments on coral reefs such as reduced coral settlement, juvenile mortality, physiological impacts and reduced abundance.  " title="Potential and known impacts of increasing sediments on coral reef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8" r:lo="rId59" r:qs="rId60" r:cs="rId61"/>
              </a:graphicData>
            </a:graphic>
          </wp:inline>
        </w:drawing>
      </w:r>
    </w:p>
    <w:p w:rsidR="00CF7C94" w:rsidRPr="0071177D" w:rsidRDefault="0071177D" w:rsidP="0071177D">
      <w:pPr>
        <w:rPr>
          <w:lang w:val="en-US" w:bidi="en-US"/>
        </w:rPr>
      </w:pPr>
      <w:r w:rsidRPr="00824D44">
        <w:rPr>
          <w:rFonts w:asciiTheme="minorHAnsi" w:hAnsiTheme="minorHAnsi"/>
          <w:noProof/>
          <w:lang w:eastAsia="en-AU"/>
        </w:rPr>
        <mc:AlternateContent>
          <mc:Choice Requires="wpg">
            <w:drawing>
              <wp:anchor distT="0" distB="0" distL="114300" distR="114300" simplePos="0" relativeHeight="251725824" behindDoc="0" locked="0" layoutInCell="1" allowOverlap="1" wp14:anchorId="7328A71E" wp14:editId="79A01CC3">
                <wp:simplePos x="0" y="0"/>
                <wp:positionH relativeFrom="column">
                  <wp:posOffset>1000125</wp:posOffset>
                </wp:positionH>
                <wp:positionV relativeFrom="paragraph">
                  <wp:posOffset>1496695</wp:posOffset>
                </wp:positionV>
                <wp:extent cx="3552825" cy="1724025"/>
                <wp:effectExtent l="0" t="0" r="0" b="0"/>
                <wp:wrapNone/>
                <wp:docPr id="39" name="Group 39"/>
                <wp:cNvGraphicFramePr/>
                <a:graphic xmlns:a="http://schemas.openxmlformats.org/drawingml/2006/main">
                  <a:graphicData uri="http://schemas.microsoft.com/office/word/2010/wordprocessingGroup">
                    <wpg:wgp>
                      <wpg:cNvGrpSpPr/>
                      <wpg:grpSpPr>
                        <a:xfrm>
                          <a:off x="0" y="0"/>
                          <a:ext cx="3552825" cy="1724025"/>
                          <a:chOff x="0" y="0"/>
                          <a:chExt cx="3552825" cy="1724025"/>
                        </a:xfrm>
                      </wpg:grpSpPr>
                      <wps:wsp>
                        <wps:cNvPr id="40" name="Text Box 2"/>
                        <wps:cNvSpPr txBox="1">
                          <a:spLocks noChangeArrowheads="1"/>
                        </wps:cNvSpPr>
                        <wps:spPr bwMode="auto">
                          <a:xfrm>
                            <a:off x="1314450" y="180975"/>
                            <a:ext cx="1152525" cy="276225"/>
                          </a:xfrm>
                          <a:prstGeom prst="rect">
                            <a:avLst/>
                          </a:prstGeom>
                          <a:solidFill>
                            <a:srgbClr val="FFFFFF"/>
                          </a:solidFill>
                          <a:ln w="9525">
                            <a:noFill/>
                            <a:miter lim="800000"/>
                            <a:headEnd/>
                            <a:tailEnd/>
                          </a:ln>
                        </wps:spPr>
                        <wps:txbx>
                          <w:txbxContent>
                            <w:p w:rsidR="00CC018D" w:rsidRPr="00FB28C9" w:rsidRDefault="00CC018D" w:rsidP="0071177D">
                              <w:pPr>
                                <w:rPr>
                                  <w:color w:val="808080" w:themeColor="background1" w:themeShade="80"/>
                                  <w:sz w:val="24"/>
                                </w:rPr>
                              </w:pPr>
                              <w:r>
                                <w:rPr>
                                  <w:color w:val="808080" w:themeColor="background1" w:themeShade="80"/>
                                  <w:sz w:val="24"/>
                                </w:rPr>
                                <w:t>NUTRI</w:t>
                              </w:r>
                              <w:r w:rsidRPr="00FB28C9">
                                <w:rPr>
                                  <w:color w:val="808080" w:themeColor="background1" w:themeShade="80"/>
                                  <w:sz w:val="24"/>
                                </w:rPr>
                                <w:t>ENTS</w:t>
                              </w:r>
                            </w:p>
                          </w:txbxContent>
                        </wps:txbx>
                        <wps:bodyPr rot="0" vert="horz" wrap="square" lIns="91440" tIns="45720" rIns="91440" bIns="45720" anchor="t" anchorCtr="0">
                          <a:noAutofit/>
                        </wps:bodyPr>
                      </wps:wsp>
                      <wps:wsp>
                        <wps:cNvPr id="50" name="Text Box 2"/>
                        <wps:cNvSpPr txBox="1">
                          <a:spLocks noChangeArrowheads="1"/>
                        </wps:cNvSpPr>
                        <wps:spPr bwMode="auto">
                          <a:xfrm>
                            <a:off x="2590800" y="95250"/>
                            <a:ext cx="962025"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Increased filter feeders</w:t>
                              </w:r>
                            </w:p>
                          </w:txbxContent>
                        </wps:txbx>
                        <wps:bodyPr rot="0" vert="horz" wrap="square" lIns="91440" tIns="45720" rIns="91440" bIns="45720" anchor="t" anchorCtr="0">
                          <a:noAutofit/>
                        </wps:bodyPr>
                      </wps:wsp>
                      <wps:wsp>
                        <wps:cNvPr id="51" name="Text Box 2"/>
                        <wps:cNvSpPr txBox="1">
                          <a:spLocks noChangeArrowheads="1"/>
                        </wps:cNvSpPr>
                        <wps:spPr bwMode="auto">
                          <a:xfrm>
                            <a:off x="2181225" y="1257300"/>
                            <a:ext cx="1104900" cy="400050"/>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Physiological impacts</w:t>
                              </w:r>
                            </w:p>
                          </w:txbxContent>
                        </wps:txbx>
                        <wps:bodyPr rot="0" vert="horz" wrap="square" lIns="91440" tIns="45720" rIns="91440" bIns="45720" anchor="t" anchorCtr="0">
                          <a:noAutofit/>
                        </wps:bodyPr>
                      </wps:wsp>
                      <wps:wsp>
                        <wps:cNvPr id="53" name="Text Box 2"/>
                        <wps:cNvSpPr txBox="1">
                          <a:spLocks noChangeArrowheads="1"/>
                        </wps:cNvSpPr>
                        <wps:spPr bwMode="auto">
                          <a:xfrm>
                            <a:off x="504825" y="1266825"/>
                            <a:ext cx="1104900" cy="457200"/>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Increased organic matter</w:t>
                              </w:r>
                            </w:p>
                          </w:txbxContent>
                        </wps:txbx>
                        <wps:bodyPr rot="0" vert="horz" wrap="square" lIns="91440" tIns="45720" rIns="91440" bIns="45720" anchor="t" anchorCtr="0">
                          <a:noAutofit/>
                        </wps:bodyPr>
                      </wps:wsp>
                      <wps:wsp>
                        <wps:cNvPr id="55" name="Text Box 2"/>
                        <wps:cNvSpPr txBox="1">
                          <a:spLocks noChangeArrowheads="1"/>
                        </wps:cNvSpPr>
                        <wps:spPr bwMode="auto">
                          <a:xfrm>
                            <a:off x="0" y="0"/>
                            <a:ext cx="1104900" cy="676275"/>
                          </a:xfrm>
                          <a:prstGeom prst="rect">
                            <a:avLst/>
                          </a:prstGeom>
                          <a:noFill/>
                          <a:ln w="9525">
                            <a:noFill/>
                            <a:miter lim="800000"/>
                            <a:headEnd/>
                            <a:tailEnd/>
                          </a:ln>
                        </wps:spPr>
                        <wps:txbx>
                          <w:txbxContent>
                            <w:p w:rsidR="00CC018D" w:rsidRDefault="00CC018D" w:rsidP="0071177D">
                              <w:pPr>
                                <w:spacing w:after="120" w:line="240" w:lineRule="auto"/>
                                <w:jc w:val="center"/>
                                <w:rPr>
                                  <w:sz w:val="20"/>
                                  <w:szCs w:val="20"/>
                                </w:rPr>
                              </w:pPr>
                              <w:r>
                                <w:rPr>
                                  <w:sz w:val="20"/>
                                  <w:szCs w:val="20"/>
                                </w:rPr>
                                <w:t>COTS</w:t>
                              </w:r>
                            </w:p>
                            <w:p w:rsidR="00CC018D" w:rsidRPr="00FB28C9" w:rsidRDefault="00CC018D" w:rsidP="0071177D">
                              <w:pPr>
                                <w:spacing w:line="240" w:lineRule="auto"/>
                                <w:jc w:val="center"/>
                                <w:rPr>
                                  <w:sz w:val="20"/>
                                  <w:szCs w:val="20"/>
                                </w:rPr>
                              </w:pPr>
                              <w:r>
                                <w:rPr>
                                  <w:sz w:val="20"/>
                                  <w:szCs w:val="20"/>
                                </w:rPr>
                                <w:t>Increased competition</w:t>
                              </w:r>
                            </w:p>
                          </w:txbxContent>
                        </wps:txbx>
                        <wps:bodyPr rot="0" vert="horz" wrap="square" lIns="91440" tIns="45720" rIns="91440" bIns="45720" anchor="t" anchorCtr="0">
                          <a:noAutofit/>
                        </wps:bodyPr>
                      </wps:wsp>
                    </wpg:wgp>
                  </a:graphicData>
                </a:graphic>
              </wp:anchor>
            </w:drawing>
          </mc:Choice>
          <mc:Fallback>
            <w:pict>
              <v:group id="Group 39" o:spid="_x0000_s1038" style="position:absolute;margin-left:78.75pt;margin-top:117.85pt;width:279.75pt;height:135.75pt;z-index:251725824" coordsize="35528,172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I7VrLAMAAC0PAAAOAAAAZHJzL2Uyb0RvYy54bWzsV+lq3DAQ/l/oOwj9b3ysvYeJN6S5KPQI&#10;JH0ArS0f1JZcSRs7ffqORt6jm0IhpWUD8YJXY0mjmW8+zUinZ0PbkAeudC1FSoMTnxIuMpnXokzp&#10;1/vrd3NKtGEiZ40UPKWPXNOz5ds3p32X8FBWssm5IqBE6KTvUloZ0yWep7OKt0yfyI4L6CykapkB&#10;UZVerlgP2tvGC31/6vVS5Z2SGdcavl66TrpE/UXBM/OlKDQ3pEkp2GbwrfC9sm9vecqSUrGuqrPR&#10;DPYMK1pWC1h0q+qSGUbWqn6iqq0zJbUszEkmW08WRZ1x9AG8CfwDb26UXHfoS5n0ZbeFCaA9wOnZ&#10;arPPD7eK1HlKJwtKBGshRrgsARnA6bsygTE3qrvrbtX4oXSS9XcoVGv/wRMyIKyPW1j5YEgGHydx&#10;HM7DmJIM+oJZGPkgIPBZBdF5Mi+rrv4w09ss7Fn7tub0HZBI73DSf4fTXcU6jvBri8GIUwQ0cjjd&#10;Wwffy4GEDikcZWEiZoDP4CtSQncfZfZNEyEvKiZKfq6U7CvOcjAvsDPBie1Ui7hOtFWy6j/JHMLB&#10;1kaiogOsg0kQRTFYY1Gd+4vZCOoG9iCIQ/g52MPZNHSob7FjSae0ueGyJbaRUgW7BRdiDx+1sYbt&#10;htgYa9nU+XXdNCiocnXRKPLAYGdd44O+HAxrBOlTurB22FlC2vkY+7Y2sPObuk3p3LePo4QF5krk&#10;OMSwunFtsKQRI1IWHAeTGVYDcjdAHC1yK5k/AnZKup0OmQkalVQ/KOlhl6dUf18zxSlpPgjAfwEQ&#10;2rSAQhTPQhDUfs9qv4eJDFSl1FDimhcGU4nz7BziVNSI286S0WZgpTP5n9PTEuIo6BnGCx8Ci/S0&#10;8R/ju2HnYhraNIA5IYpmU8fe55Nzj1n/iXPbXf/KueBYOBfMA5vmMCWG8WyyySob1gWBHy0sKW0p&#10;iiDpOFq+JNpNNsXmlXaTI6Fd7Ed4vrGFOJxObRvr1+9ZZ6sMJsOXxLrolXXj+S+G9HIUBdaV1oOy&#10;+kuCm8Kh7+XVVdw8uxPUcZ7l8OIBdzI8JI/3R3vp25fx7Le75S5/AgAA//8DAFBLAwQUAAYACAAA&#10;ACEAs3w+KeEAAAALAQAADwAAAGRycy9kb3ducmV2LnhtbEyPwWrDMBBE74X+g9hCb41sB1XFsRxC&#10;aHsKhSaFkptibWwTSzKWYjt/3+2pPQ77mH1TrGfbsRGH0HqnIF0kwNBV3rSuVvB1eHt6ARaidkZ3&#10;3qGCGwZYl/d3hc6Nn9wnjvtYMypxIdcKmhj7nPNQNWh1WPgeHd3OfrA6UhxqbgY9UbnteJYkz9zq&#10;1tGHRve4bbC67K9Wwfukp80yfR13l/P2djyIj+9diko9PsybFbCIc/yD4Vef1KEkp5O/OhNYR1lI&#10;QaiCbCkkMCJkKmndSYFIZAa8LPj/DeUPAAAA//8DAFBLAQItABQABgAIAAAAIQC2gziS/gAAAOEB&#10;AAATAAAAAAAAAAAAAAAAAAAAAABbQ29udGVudF9UeXBlc10ueG1sUEsBAi0AFAAGAAgAAAAhADj9&#10;If/WAAAAlAEAAAsAAAAAAAAAAAAAAAAALwEAAF9yZWxzLy5yZWxzUEsBAi0AFAAGAAgAAAAhAIkj&#10;tWssAwAALQ8AAA4AAAAAAAAAAAAAAAAALgIAAGRycy9lMm9Eb2MueG1sUEsBAi0AFAAGAAgAAAAh&#10;ALN8PinhAAAACwEAAA8AAAAAAAAAAAAAAAAAhgUAAGRycy9kb3ducmV2LnhtbFBLBQYAAAAABAAE&#10;APMAAACUBgAAAAA=&#10;">
                <v:shape id="Text Box 2" o:spid="_x0000_s1039" type="#_x0000_t202" style="position:absolute;left:13144;top:1809;width:11525;height:2763;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tLUYLwA&#10;AADbAAAADwAAAGRycy9kb3ducmV2LnhtbERPSwrCMBDdC94hjOBGNFX8VqOooLj1c4CxGdtiMylN&#10;tPX2ZiG4fLz/atOYQrypcrllBcNBBII4sTrnVMHteujPQTiPrLGwTAo+5GCzbrdWGGtb85neF5+K&#10;EMIuRgWZ92UspUsyMugGtiQO3MNWBn2AVSp1hXUIN4UcRdFUGsw5NGRY0j6j5Hl5GQWPU92bLOr7&#10;0d9m5/F0h/nsbj9KdTvNdgnCU+P/4p/7pBWMw/rwJfwAuf4CAAD//wMAUEsBAi0AFAAGAAgAAAAh&#10;APD3irv9AAAA4gEAABMAAAAAAAAAAAAAAAAAAAAAAFtDb250ZW50X1R5cGVzXS54bWxQSwECLQAU&#10;AAYACAAAACEAMd1fYdIAAACPAQAACwAAAAAAAAAAAAAAAAAuAQAAX3JlbHMvLnJlbHNQSwECLQAU&#10;AAYACAAAACEAMy8FnkEAAAA5AAAAEAAAAAAAAAAAAAAAAAApAgAAZHJzL3NoYXBleG1sLnhtbFBL&#10;AQItABQABgAIAAAAIQCe0tRgvAAAANsAAAAPAAAAAAAAAAAAAAAAAJgCAABkcnMvZG93bnJldi54&#10;bWxQSwUGAAAAAAQABAD1AAAAgQMAAAAA&#10;" stroked="f">
                  <v:textbox>
                    <w:txbxContent>
                      <w:p w:rsidR="00CC018D" w:rsidRPr="00FB28C9" w:rsidRDefault="00CC018D" w:rsidP="0071177D">
                        <w:pPr>
                          <w:rPr>
                            <w:color w:val="808080" w:themeColor="background1" w:themeShade="80"/>
                            <w:sz w:val="24"/>
                          </w:rPr>
                        </w:pPr>
                        <w:r>
                          <w:rPr>
                            <w:color w:val="808080" w:themeColor="background1" w:themeShade="80"/>
                            <w:sz w:val="24"/>
                          </w:rPr>
                          <w:t>NUTRI</w:t>
                        </w:r>
                        <w:r w:rsidRPr="00FB28C9">
                          <w:rPr>
                            <w:color w:val="808080" w:themeColor="background1" w:themeShade="80"/>
                            <w:sz w:val="24"/>
                          </w:rPr>
                          <w:t>ENTS</w:t>
                        </w:r>
                      </w:p>
                    </w:txbxContent>
                  </v:textbox>
                </v:shape>
                <v:shape id="Text Box 2" o:spid="_x0000_s1040" type="#_x0000_t202" style="position:absolute;left:25908;top:952;width:9620;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upsOb4A&#10;AADbAAAADwAAAGRycy9kb3ducmV2LnhtbERPy4rCMBTdD/gP4QqzGxNFRatRRBFmNeIT3F2aa1ts&#10;bkoTbefvzUJweTjv+bK1pXhS7QvHGvo9BYI4dabgTMPpuP2ZgPAB2WDpmDT8k4flovM1x8S4hvf0&#10;PIRMxBD2CWrIQ6gSKX2ak0XfcxVx5G6uthgirDNpamxiuC3lQKmxtFhwbMixonVO6f3wsBrOf7fr&#10;Zah22caOqsa1SrKdSq2/u+1qBiJQGz7it/vXaBjF9fFL/AFy8QIAAP//AwBQSwECLQAUAAYACAAA&#10;ACEA8PeKu/0AAADiAQAAEwAAAAAAAAAAAAAAAAAAAAAAW0NvbnRlbnRfVHlwZXNdLnhtbFBLAQIt&#10;ABQABgAIAAAAIQAx3V9h0gAAAI8BAAALAAAAAAAAAAAAAAAAAC4BAABfcmVscy8ucmVsc1BLAQIt&#10;ABQABgAIAAAAIQAzLwWeQQAAADkAAAAQAAAAAAAAAAAAAAAAACkCAABkcnMvc2hhcGV4bWwueG1s&#10;UEsBAi0AFAAGAAgAAAAhAMrqbDm+AAAA2wAAAA8AAAAAAAAAAAAAAAAAmAIAAGRycy9kb3ducmV2&#10;LnhtbFBLBQYAAAAABAAEAPUAAACDAwAAAAA=&#10;" filled="f" stroked="f">
                  <v:textbox>
                    <w:txbxContent>
                      <w:p w:rsidR="00CC018D" w:rsidRPr="00FB28C9" w:rsidRDefault="00CC018D" w:rsidP="0071177D">
                        <w:pPr>
                          <w:jc w:val="center"/>
                          <w:rPr>
                            <w:sz w:val="20"/>
                            <w:szCs w:val="20"/>
                          </w:rPr>
                        </w:pPr>
                        <w:r>
                          <w:rPr>
                            <w:sz w:val="20"/>
                            <w:szCs w:val="20"/>
                          </w:rPr>
                          <w:t>Increased filter feeders</w:t>
                        </w:r>
                      </w:p>
                    </w:txbxContent>
                  </v:textbox>
                </v:shape>
                <v:shape id="Text Box 2" o:spid="_x0000_s1041" type="#_x0000_t202" style="position:absolute;left:21812;top:12573;width:11049;height:4000;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abJosMA&#10;AADbAAAADwAAAGRycy9kb3ducmV2LnhtbESPzWrDMBCE74W8g9hAb7XkkpTEsWJCS6CnluYPclus&#10;jW1irYylxu7bV4VCjsPMfMPkxWhbcaPeN441pIkCQVw603Cl4bDfPi1A+IBssHVMGn7IQ7GePOSY&#10;GTfwF912oRIRwj5DDXUIXSalL2uy6BPXEUfv4nqLIcq+kqbHIcJtK5+VepEWG44LNXb0WlN53X1b&#10;DcePy/k0U5/Vm513gxuVZLuUWj9Ox80KRKAx3MP/7XejYZ7C35f4A+T6F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pabJosMAAADbAAAADwAAAAAAAAAAAAAAAACYAgAAZHJzL2Rv&#10;d25yZXYueG1sUEsFBgAAAAAEAAQA9QAAAIgDAAAAAA==&#10;" filled="f" stroked="f">
                  <v:textbox>
                    <w:txbxContent>
                      <w:p w:rsidR="00CC018D" w:rsidRPr="00FB28C9" w:rsidRDefault="00CC018D" w:rsidP="0071177D">
                        <w:pPr>
                          <w:jc w:val="center"/>
                          <w:rPr>
                            <w:sz w:val="20"/>
                            <w:szCs w:val="20"/>
                          </w:rPr>
                        </w:pPr>
                        <w:r>
                          <w:rPr>
                            <w:sz w:val="20"/>
                            <w:szCs w:val="20"/>
                          </w:rPr>
                          <w:t>Physiological impacts</w:t>
                        </w:r>
                      </w:p>
                    </w:txbxContent>
                  </v:textbox>
                </v:shape>
                <v:shape id="Text Box 2" o:spid="_x0000_s1042" type="#_x0000_t202" style="position:absolute;left:5048;top:12668;width:11049;height:4572;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jjyTsMA&#10;AADbAAAADwAAAGRycy9kb3ducmV2LnhtbESPQWvCQBSE74L/YXlCb7prrUVTV5FKoSfFVAVvj+wz&#10;Cc2+DdmtSf+9Kwgeh5n5hlmsOluJKzW+dKxhPFIgiDNnSs41HH6+hjMQPiAbrByThn/ysFr2ewtM&#10;jGt5T9c05CJC2CeooQihTqT0WUEW/cjVxNG7uMZiiLLJpWmwjXBbyVel3qXFkuNCgTV9FpT9pn9W&#10;w3F7OZ/e1C7f2Gnduk5JtnOp9cugW3+ACNSFZ/jR/jYaphO4f4k/QC5v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OjjyTsMAAADbAAAADwAAAAAAAAAAAAAAAACYAgAAZHJzL2Rv&#10;d25yZXYueG1sUEsFBgAAAAAEAAQA9QAAAIgDAAAAAA==&#10;" filled="f" stroked="f">
                  <v:textbox>
                    <w:txbxContent>
                      <w:p w:rsidR="00CC018D" w:rsidRPr="00FB28C9" w:rsidRDefault="00CC018D" w:rsidP="0071177D">
                        <w:pPr>
                          <w:jc w:val="center"/>
                          <w:rPr>
                            <w:sz w:val="20"/>
                            <w:szCs w:val="20"/>
                          </w:rPr>
                        </w:pPr>
                        <w:r>
                          <w:rPr>
                            <w:sz w:val="20"/>
                            <w:szCs w:val="20"/>
                          </w:rPr>
                          <w:t>Increased organic matter</w:t>
                        </w:r>
                      </w:p>
                    </w:txbxContent>
                  </v:textbox>
                </v:shape>
                <v:shape id="Text Box 2" o:spid="_x0000_s1043" type="#_x0000_t202" style="position:absolute;width:11049;height:6762;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p3PocIA&#10;AADbAAAADwAAAGRycy9kb3ducmV2LnhtbESPQWvCQBSE7wX/w/IEb3XXYopGV5GK4EmpVcHbI/tM&#10;gtm3Ibua+O/dQqHHYWa+YebLzlbiQY0vHWsYDRUI4syZknMNx5/N+wSED8gGK8ek4Ukelove2xxT&#10;41r+psch5CJC2KeooQihTqX0WUEW/dDVxNG7usZiiLLJpWmwjXBbyQ+lPqXFkuNCgTV9FZTdDner&#10;4bS7Xs5jtc/XNqlb1ynJdiq1HvS71QxEoC78h//aW6MhSeD3S/wBcvEC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anc+hwgAAANsAAAAPAAAAAAAAAAAAAAAAAJgCAABkcnMvZG93&#10;bnJldi54bWxQSwUGAAAAAAQABAD1AAAAhwMAAAAA&#10;" filled="f" stroked="f">
                  <v:textbox>
                    <w:txbxContent>
                      <w:p w:rsidR="00CC018D" w:rsidRDefault="00CC018D" w:rsidP="0071177D">
                        <w:pPr>
                          <w:spacing w:after="120" w:line="240" w:lineRule="auto"/>
                          <w:jc w:val="center"/>
                          <w:rPr>
                            <w:sz w:val="20"/>
                            <w:szCs w:val="20"/>
                          </w:rPr>
                        </w:pPr>
                        <w:r>
                          <w:rPr>
                            <w:sz w:val="20"/>
                            <w:szCs w:val="20"/>
                          </w:rPr>
                          <w:t>COTS</w:t>
                        </w:r>
                      </w:p>
                      <w:p w:rsidR="00CC018D" w:rsidRPr="00FB28C9" w:rsidRDefault="00CC018D" w:rsidP="0071177D">
                        <w:pPr>
                          <w:spacing w:line="240" w:lineRule="auto"/>
                          <w:jc w:val="center"/>
                          <w:rPr>
                            <w:sz w:val="20"/>
                            <w:szCs w:val="20"/>
                          </w:rPr>
                        </w:pPr>
                        <w:r>
                          <w:rPr>
                            <w:sz w:val="20"/>
                            <w:szCs w:val="20"/>
                          </w:rPr>
                          <w:t>Increased competition</w:t>
                        </w:r>
                      </w:p>
                    </w:txbxContent>
                  </v:textbox>
                </v:shape>
              </v:group>
            </w:pict>
          </mc:Fallback>
        </mc:AlternateContent>
      </w:r>
      <w:r>
        <w:rPr>
          <w:noProof/>
          <w:lang w:eastAsia="en-AU"/>
        </w:rPr>
        <w:drawing>
          <wp:inline distT="0" distB="0" distL="0" distR="0" wp14:anchorId="0E7C5037" wp14:editId="521E0CB2">
            <wp:extent cx="5731510" cy="3798570"/>
            <wp:effectExtent l="0" t="38100" r="0" b="49530"/>
            <wp:docPr id="34" name="Diagram 34" descr="This cycle refers to nutrients and describes the impacts on coral reefs such as increase in filter feeders, physiological impacts, increased organic matter and COTS." title="Potential and known impacts of increasing nutrients on coral reef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3" r:lo="rId64" r:qs="rId65" r:cs="rId66"/>
              </a:graphicData>
            </a:graphic>
          </wp:inline>
        </w:drawing>
      </w:r>
    </w:p>
    <w:p w:rsidR="00CF7C94" w:rsidRPr="00C77345" w:rsidRDefault="00CF7C94" w:rsidP="00957467">
      <w:pPr>
        <w:rPr>
          <w:b/>
          <w:color w:val="365F91" w:themeColor="accent1" w:themeShade="BF"/>
          <w:sz w:val="16"/>
          <w:szCs w:val="16"/>
        </w:rPr>
      </w:pPr>
      <w:r w:rsidRPr="00C77345">
        <w:rPr>
          <w:b/>
          <w:color w:val="365F91" w:themeColor="accent1" w:themeShade="BF"/>
          <w:sz w:val="16"/>
          <w:szCs w:val="16"/>
        </w:rPr>
        <w:t>Figure 4.</w:t>
      </w:r>
      <w:r w:rsidR="001A6BA7" w:rsidRPr="00C77345">
        <w:rPr>
          <w:b/>
          <w:color w:val="365F91" w:themeColor="accent1" w:themeShade="BF"/>
          <w:sz w:val="16"/>
          <w:szCs w:val="16"/>
        </w:rPr>
        <w:t>3</w:t>
      </w:r>
      <w:r w:rsidRPr="00C77345">
        <w:rPr>
          <w:b/>
          <w:color w:val="365F91" w:themeColor="accent1" w:themeShade="BF"/>
          <w:sz w:val="16"/>
          <w:szCs w:val="16"/>
        </w:rPr>
        <w:t>.3</w:t>
      </w:r>
      <w:r w:rsidR="001F557C" w:rsidRPr="00C77345">
        <w:rPr>
          <w:b/>
          <w:color w:val="365F91" w:themeColor="accent1" w:themeShade="BF"/>
          <w:sz w:val="16"/>
          <w:szCs w:val="16"/>
        </w:rPr>
        <w:t>:</w:t>
      </w:r>
      <w:r w:rsidRPr="00C77345">
        <w:rPr>
          <w:b/>
          <w:color w:val="365F91" w:themeColor="accent1" w:themeShade="BF"/>
          <w:sz w:val="16"/>
          <w:szCs w:val="16"/>
        </w:rPr>
        <w:t xml:space="preserve"> Potential and known impacts of increasing nutrients and sediments on coral reefs</w:t>
      </w:r>
      <w:r w:rsidR="0089442F" w:rsidRPr="00C77345">
        <w:rPr>
          <w:b/>
          <w:color w:val="365F91" w:themeColor="accent1" w:themeShade="BF"/>
          <w:sz w:val="16"/>
          <w:szCs w:val="16"/>
        </w:rPr>
        <w:fldChar w:fldCharType="begin"/>
      </w:r>
      <w:r w:rsidR="0089442F" w:rsidRPr="00C77345">
        <w:rPr>
          <w:b/>
          <w:color w:val="365F91" w:themeColor="accent1" w:themeShade="BF"/>
          <w:sz w:val="16"/>
          <w:szCs w:val="16"/>
        </w:rPr>
        <w:instrText>ADDIN RW.CITE{{9673 Devlin,M. 2010}}</w:instrText>
      </w:r>
      <w:r w:rsidR="0089442F" w:rsidRPr="00C77345">
        <w:rPr>
          <w:b/>
          <w:color w:val="365F91" w:themeColor="accent1" w:themeShade="BF"/>
          <w:sz w:val="16"/>
          <w:szCs w:val="16"/>
        </w:rPr>
        <w:fldChar w:fldCharType="separate"/>
      </w:r>
      <w:r w:rsidR="00957467" w:rsidRPr="00C77345">
        <w:rPr>
          <w:rFonts w:eastAsia="Times New Roman"/>
          <w:b/>
          <w:color w:val="365F91" w:themeColor="accent1" w:themeShade="BF"/>
          <w:sz w:val="16"/>
          <w:szCs w:val="16"/>
          <w:vertAlign w:val="superscript"/>
        </w:rPr>
        <w:t>55</w:t>
      </w:r>
      <w:r w:rsidR="0089442F" w:rsidRPr="00C77345">
        <w:rPr>
          <w:b/>
          <w:color w:val="365F91" w:themeColor="accent1" w:themeShade="BF"/>
          <w:sz w:val="16"/>
          <w:szCs w:val="16"/>
        </w:rPr>
        <w:fldChar w:fldCharType="end"/>
      </w:r>
    </w:p>
    <w:p w:rsidR="00CF7C94" w:rsidRDefault="00E00C4B" w:rsidP="00CF7C94">
      <w:pPr>
        <w:keepNext/>
      </w:pPr>
      <w:r w:rsidRPr="00E27E57">
        <w:rPr>
          <w:rFonts w:asciiTheme="minorHAnsi" w:hAnsiTheme="minorHAnsi"/>
          <w:noProof/>
          <w:lang w:eastAsia="en-AU"/>
        </w:rPr>
        <w:lastRenderedPageBreak/>
        <mc:AlternateContent>
          <mc:Choice Requires="wpg">
            <w:drawing>
              <wp:anchor distT="0" distB="0" distL="114300" distR="114300" simplePos="0" relativeHeight="251729920" behindDoc="0" locked="0" layoutInCell="1" allowOverlap="1" wp14:anchorId="65D9E3C6" wp14:editId="73041E55">
                <wp:simplePos x="0" y="0"/>
                <wp:positionH relativeFrom="column">
                  <wp:posOffset>1133475</wp:posOffset>
                </wp:positionH>
                <wp:positionV relativeFrom="paragraph">
                  <wp:posOffset>4592955</wp:posOffset>
                </wp:positionV>
                <wp:extent cx="3457575" cy="2647950"/>
                <wp:effectExtent l="0" t="0" r="0" b="0"/>
                <wp:wrapNone/>
                <wp:docPr id="76" name="Group 76"/>
                <wp:cNvGraphicFramePr/>
                <a:graphic xmlns:a="http://schemas.openxmlformats.org/drawingml/2006/main">
                  <a:graphicData uri="http://schemas.microsoft.com/office/word/2010/wordprocessingGroup">
                    <wpg:wgp>
                      <wpg:cNvGrpSpPr/>
                      <wpg:grpSpPr>
                        <a:xfrm>
                          <a:off x="0" y="0"/>
                          <a:ext cx="3457575" cy="2647950"/>
                          <a:chOff x="0" y="0"/>
                          <a:chExt cx="3457575" cy="2647950"/>
                        </a:xfrm>
                      </wpg:grpSpPr>
                      <wps:wsp>
                        <wps:cNvPr id="78" name="Text Box 2"/>
                        <wps:cNvSpPr txBox="1">
                          <a:spLocks noChangeArrowheads="1"/>
                        </wps:cNvSpPr>
                        <wps:spPr bwMode="auto">
                          <a:xfrm>
                            <a:off x="1162050" y="1143000"/>
                            <a:ext cx="1152525" cy="276225"/>
                          </a:xfrm>
                          <a:prstGeom prst="rect">
                            <a:avLst/>
                          </a:prstGeom>
                          <a:solidFill>
                            <a:srgbClr val="FFFFFF"/>
                          </a:solidFill>
                          <a:ln w="9525">
                            <a:noFill/>
                            <a:miter lim="800000"/>
                            <a:headEnd/>
                            <a:tailEnd/>
                          </a:ln>
                        </wps:spPr>
                        <wps:txbx>
                          <w:txbxContent>
                            <w:p w:rsidR="00CC018D" w:rsidRPr="00FB28C9" w:rsidRDefault="00CC018D" w:rsidP="00E00C4B">
                              <w:pPr>
                                <w:rPr>
                                  <w:color w:val="808080" w:themeColor="background1" w:themeShade="80"/>
                                  <w:sz w:val="24"/>
                                </w:rPr>
                              </w:pPr>
                              <w:r>
                                <w:rPr>
                                  <w:color w:val="808080" w:themeColor="background1" w:themeShade="80"/>
                                  <w:sz w:val="24"/>
                                </w:rPr>
                                <w:t>NUTRI</w:t>
                              </w:r>
                              <w:r w:rsidRPr="00FB28C9">
                                <w:rPr>
                                  <w:color w:val="808080" w:themeColor="background1" w:themeShade="80"/>
                                  <w:sz w:val="24"/>
                                </w:rPr>
                                <w:t>ENTS</w:t>
                              </w:r>
                            </w:p>
                          </w:txbxContent>
                        </wps:txbx>
                        <wps:bodyPr rot="0" vert="horz" wrap="square" lIns="91440" tIns="45720" rIns="91440" bIns="45720" anchor="t" anchorCtr="0">
                          <a:noAutofit/>
                        </wps:bodyPr>
                      </wps:wsp>
                      <wps:wsp>
                        <wps:cNvPr id="84" name="Text Box 2"/>
                        <wps:cNvSpPr txBox="1">
                          <a:spLocks noChangeArrowheads="1"/>
                        </wps:cNvSpPr>
                        <wps:spPr bwMode="auto">
                          <a:xfrm>
                            <a:off x="2495550" y="1019175"/>
                            <a:ext cx="962025" cy="447675"/>
                          </a:xfrm>
                          <a:prstGeom prst="rect">
                            <a:avLst/>
                          </a:prstGeom>
                          <a:noFill/>
                          <a:ln w="9525">
                            <a:noFill/>
                            <a:miter lim="800000"/>
                            <a:headEnd/>
                            <a:tailEnd/>
                          </a:ln>
                        </wps:spPr>
                        <wps:txbx>
                          <w:txbxContent>
                            <w:p w:rsidR="00CC018D" w:rsidRPr="00FB28C9" w:rsidRDefault="00CC018D" w:rsidP="00E00C4B">
                              <w:pPr>
                                <w:jc w:val="center"/>
                                <w:rPr>
                                  <w:sz w:val="20"/>
                                  <w:szCs w:val="20"/>
                                </w:rPr>
                              </w:pPr>
                              <w:r>
                                <w:rPr>
                                  <w:sz w:val="20"/>
                                  <w:szCs w:val="20"/>
                                </w:rPr>
                                <w:t>Increased shading</w:t>
                              </w:r>
                            </w:p>
                          </w:txbxContent>
                        </wps:txbx>
                        <wps:bodyPr rot="0" vert="horz" wrap="square" lIns="91440" tIns="45720" rIns="91440" bIns="45720" anchor="t" anchorCtr="0">
                          <a:noAutofit/>
                        </wps:bodyPr>
                      </wps:wsp>
                      <wps:wsp>
                        <wps:cNvPr id="87" name="Text Box 2"/>
                        <wps:cNvSpPr txBox="1">
                          <a:spLocks noChangeArrowheads="1"/>
                        </wps:cNvSpPr>
                        <wps:spPr bwMode="auto">
                          <a:xfrm>
                            <a:off x="1162050" y="0"/>
                            <a:ext cx="1104900" cy="447675"/>
                          </a:xfrm>
                          <a:prstGeom prst="rect">
                            <a:avLst/>
                          </a:prstGeom>
                          <a:noFill/>
                          <a:ln w="9525">
                            <a:noFill/>
                            <a:miter lim="800000"/>
                            <a:headEnd/>
                            <a:tailEnd/>
                          </a:ln>
                        </wps:spPr>
                        <wps:txbx>
                          <w:txbxContent>
                            <w:p w:rsidR="00CC018D" w:rsidRPr="00FB28C9" w:rsidRDefault="00CC018D" w:rsidP="00E00C4B">
                              <w:pPr>
                                <w:jc w:val="center"/>
                                <w:rPr>
                                  <w:sz w:val="20"/>
                                  <w:szCs w:val="20"/>
                                </w:rPr>
                              </w:pPr>
                              <w:r>
                                <w:rPr>
                                  <w:sz w:val="20"/>
                                  <w:szCs w:val="20"/>
                                </w:rPr>
                                <w:t>Increase in nutrient loads</w:t>
                              </w:r>
                            </w:p>
                          </w:txbxContent>
                        </wps:txbx>
                        <wps:bodyPr rot="0" vert="horz" wrap="square" lIns="91440" tIns="45720" rIns="91440" bIns="45720" anchor="t" anchorCtr="0">
                          <a:noAutofit/>
                        </wps:bodyPr>
                      </wps:wsp>
                      <wps:wsp>
                        <wps:cNvPr id="88" name="Text Box 2"/>
                        <wps:cNvSpPr txBox="1">
                          <a:spLocks noChangeArrowheads="1"/>
                        </wps:cNvSpPr>
                        <wps:spPr bwMode="auto">
                          <a:xfrm>
                            <a:off x="1104900" y="1838325"/>
                            <a:ext cx="1104900" cy="809625"/>
                          </a:xfrm>
                          <a:prstGeom prst="rect">
                            <a:avLst/>
                          </a:prstGeom>
                          <a:noFill/>
                          <a:ln w="9525">
                            <a:noFill/>
                            <a:miter lim="800000"/>
                            <a:headEnd/>
                            <a:tailEnd/>
                          </a:ln>
                        </wps:spPr>
                        <wps:txbx>
                          <w:txbxContent>
                            <w:p w:rsidR="00CC018D" w:rsidRDefault="00CC018D" w:rsidP="00E00C4B">
                              <w:pPr>
                                <w:spacing w:after="120" w:line="240" w:lineRule="auto"/>
                                <w:jc w:val="center"/>
                                <w:rPr>
                                  <w:sz w:val="20"/>
                                  <w:szCs w:val="20"/>
                                </w:rPr>
                              </w:pPr>
                              <w:r>
                                <w:rPr>
                                  <w:sz w:val="20"/>
                                  <w:szCs w:val="20"/>
                                </w:rPr>
                                <w:t>Physiological impacts</w:t>
                              </w:r>
                            </w:p>
                            <w:p w:rsidR="00CC018D" w:rsidRPr="00FB28C9" w:rsidRDefault="00CC018D" w:rsidP="00E00C4B">
                              <w:pPr>
                                <w:spacing w:after="120" w:line="240" w:lineRule="auto"/>
                                <w:jc w:val="center"/>
                                <w:rPr>
                                  <w:sz w:val="20"/>
                                  <w:szCs w:val="20"/>
                                </w:rPr>
                              </w:pPr>
                              <w:r>
                                <w:rPr>
                                  <w:sz w:val="20"/>
                                  <w:szCs w:val="20"/>
                                </w:rPr>
                                <w:t>Reduced biomass</w:t>
                              </w:r>
                            </w:p>
                          </w:txbxContent>
                        </wps:txbx>
                        <wps:bodyPr rot="0" vert="horz" wrap="square" lIns="91440" tIns="45720" rIns="91440" bIns="45720" anchor="t" anchorCtr="0">
                          <a:noAutofit/>
                        </wps:bodyPr>
                      </wps:wsp>
                      <wps:wsp>
                        <wps:cNvPr id="93" name="Text Box 2"/>
                        <wps:cNvSpPr txBox="1">
                          <a:spLocks noChangeArrowheads="1"/>
                        </wps:cNvSpPr>
                        <wps:spPr bwMode="auto">
                          <a:xfrm>
                            <a:off x="0" y="1143000"/>
                            <a:ext cx="857250" cy="447675"/>
                          </a:xfrm>
                          <a:prstGeom prst="rect">
                            <a:avLst/>
                          </a:prstGeom>
                          <a:noFill/>
                          <a:ln w="9525">
                            <a:noFill/>
                            <a:miter lim="800000"/>
                            <a:headEnd/>
                            <a:tailEnd/>
                          </a:ln>
                        </wps:spPr>
                        <wps:txbx>
                          <w:txbxContent>
                            <w:p w:rsidR="00CC018D" w:rsidRPr="00FB28C9" w:rsidRDefault="00CC018D" w:rsidP="00E00C4B">
                              <w:pPr>
                                <w:jc w:val="center"/>
                                <w:rPr>
                                  <w:sz w:val="20"/>
                                  <w:szCs w:val="20"/>
                                </w:rPr>
                              </w:pPr>
                              <w:r>
                                <w:rPr>
                                  <w:sz w:val="20"/>
                                  <w:szCs w:val="20"/>
                                </w:rPr>
                                <w:t>Habitat loss</w:t>
                              </w:r>
                            </w:p>
                          </w:txbxContent>
                        </wps:txbx>
                        <wps:bodyPr rot="0" vert="horz" wrap="square" lIns="91440" tIns="45720" rIns="91440" bIns="45720" anchor="t" anchorCtr="0">
                          <a:noAutofit/>
                        </wps:bodyPr>
                      </wps:wsp>
                    </wpg:wgp>
                  </a:graphicData>
                </a:graphic>
              </wp:anchor>
            </w:drawing>
          </mc:Choice>
          <mc:Fallback>
            <w:pict>
              <v:group id="Group 76" o:spid="_x0000_s1044" style="position:absolute;margin-left:89.25pt;margin-top:361.65pt;width:272.25pt;height:208.5pt;z-index:251729920" coordsize="34575,264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c+IgMAADAPAAAOAAAAZHJzL2Uyb0RvYy54bWzsV21r2zAQ/j7YfxD6vtpynMQ2dUvXNwbd&#10;Vmj3AxRZfmG25ElK7O7X7yTbadbCBi0rKWsMil5Pd889upMOj/umRhuudCVFismBjxEXTGaVKFL8&#10;7fbiQ4SRNlRktJaCp/iOa3x89P7dYdcmPJClrDOuEAgROunaFJfGtInnaVbyhuoD2XIBg7lUDTXQ&#10;VIWXKdqB9Kb2At9feJ1UWask41pD79kwiI+c/DznzHzNc80NqlMMuhlXKleubOkdHdKkULQtKzaq&#10;QZ+gRUMrAZtuRZ1RQ9FaVY9ENRVTUsvcHDDZeDLPK8adDWAN8R9Yc6nkunW2FElXtFuYANoHOD1Z&#10;LPuyuVaoylK8XGAkaAM+ctsiaAM4XVskMOdStTfttRo7iqFl7e1z1dh/sAT1Dta7Lay8N4hB5yyc&#10;L+HDiMFYsAiX8XwEnpXgnUfrWHn+l5XetLFn9duq07VAIn2Pk34eTjclbbmDX1sMJpyA0QNOt9bA&#10;j7JHwYCUm2VhQqaHbjgOjhK6vZLsu0ZCnpZUFPxEKdmVnGagHrErwYjtUou4TrQVsuo+ywzcQddG&#10;OkEPsCZkEfiAJAJUCQlnvj+iOuFOyDyAb8R9uQigbrebwKNJq7S55LJBtpJiBcfF7UQ3V9oMU6cp&#10;1sla1lV2UdW1a6hidVortKFwtC7cb5T+27RaoC7FsdXDrhLSrgfRNGkqA0e/rpoUR6D7pL1F5lxk&#10;boqhVT3UQelajFBZdAacTL/qHXnJSFadrGR2B+ApORx1CE1QKaX6iVEHxzzF+seaKo5R/UmAA2IS&#10;hjYuuAbwNICG2h1Z7Y5QwUBUig1GQ/XUuFgyWHYCjsorh5t14qDJqDPQclD5n/MzCveEn0EYz+cT&#10;P30SEwgBzqsTP2Pg70TPMFwuhvGn03OHWy/EuqU16N7X/zPrlnvCut2o+Cge+mEMYcbloddJuOiN&#10;cGMajvYnDY+ssmk4mkWzIcvSZApzhOzQLvIh6j0zDb98nIvfaDfSLp7tSZz7w70vgmuMzbv2uv0q&#10;wxxcwl5BXnVvD3iWuRv1+IS0777dtrv93T90j34BAAD//wMAUEsDBBQABgAIAAAAIQDAHHWY4AAA&#10;AAwBAAAPAAAAZHJzL2Rvd25yZXYueG1sTI9BS8NAEIXvgv9hGcGb3aSxtsRsSinqqQi2gnibJtMk&#10;NDsbstsk/feOJ73N4328eS9bT7ZVA/W+cWwgnkWgiAtXNlwZ+Dy8PqxA+YBcYuuYDFzJwzq/vckw&#10;Ld3IHzTsQ6UkhH2KBuoQulRrX9Rk0c9cRyzeyfUWg8i+0mWPo4TbVs+j6ElbbFg+1NjRtqbivL9Y&#10;A28jjpskfhl259P2+n1YvH/tYjLm/m7aPIMKNIU/GH7rS3XIpdPRXbj0qhW9XC0ENbCcJwkoIeSQ&#10;dUex4scoAZ1n+v+I/AcAAP//AwBQSwECLQAUAAYACAAAACEAtoM4kv4AAADhAQAAEwAAAAAAAAAA&#10;AAAAAAAAAAAAW0NvbnRlbnRfVHlwZXNdLnhtbFBLAQItABQABgAIAAAAIQA4/SH/1gAAAJQBAAAL&#10;AAAAAAAAAAAAAAAAAC8BAABfcmVscy8ucmVsc1BLAQItABQABgAIAAAAIQBY++c+IgMAADAPAAAO&#10;AAAAAAAAAAAAAAAAAC4CAABkcnMvZTJvRG9jLnhtbFBLAQItABQABgAIAAAAIQDAHHWY4AAAAAwB&#10;AAAPAAAAAAAAAAAAAAAAAHwFAABkcnMvZG93bnJldi54bWxQSwUGAAAAAAQABADzAAAAiQYAAAAA&#10;">
                <v:shape id="Text Box 2" o:spid="_x0000_s1045" type="#_x0000_t202" style="position:absolute;left:11620;top:11430;width:11525;height:2762;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sgS278A&#10;AADbAAAADwAAAGRycy9kb3ducmV2LnhtbERPy4rCMBTdD/gP4QpuBpsqM1arUXRgxG3VD7g2tw9s&#10;bkoTbf37yUKY5eG8N7vBNOJJnastK5hFMQji3OqaSwXXy+90CcJ5ZI2NZVLwIge77ehjg6m2PWf0&#10;PPtShBB2KSqovG9TKV1ekUEX2ZY4cIXtDPoAu1LqDvsQbho5j+OFNFhzaKiwpZ+K8vv5YRQUp/7z&#10;e9Xfjv6aZF+LA9bJzb6UmoyH/RqEp8H/i9/uk1aQhLHhS/gBcvsH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CuyBLbvwAAANsAAAAPAAAAAAAAAAAAAAAAAJgCAABkcnMvZG93bnJl&#10;di54bWxQSwUGAAAAAAQABAD1AAAAhAMAAAAA&#10;" stroked="f">
                  <v:textbox>
                    <w:txbxContent>
                      <w:p w:rsidR="00CC018D" w:rsidRPr="00FB28C9" w:rsidRDefault="00CC018D" w:rsidP="00E00C4B">
                        <w:pPr>
                          <w:rPr>
                            <w:color w:val="808080" w:themeColor="background1" w:themeShade="80"/>
                            <w:sz w:val="24"/>
                          </w:rPr>
                        </w:pPr>
                        <w:r>
                          <w:rPr>
                            <w:color w:val="808080" w:themeColor="background1" w:themeShade="80"/>
                            <w:sz w:val="24"/>
                          </w:rPr>
                          <w:t>NUTRI</w:t>
                        </w:r>
                        <w:r w:rsidRPr="00FB28C9">
                          <w:rPr>
                            <w:color w:val="808080" w:themeColor="background1" w:themeShade="80"/>
                            <w:sz w:val="24"/>
                          </w:rPr>
                          <w:t>ENTS</w:t>
                        </w:r>
                      </w:p>
                    </w:txbxContent>
                  </v:textbox>
                </v:shape>
                <v:shape id="Text Box 2" o:spid="_x0000_s1046" type="#_x0000_t202" style="position:absolute;left:24955;top:10191;width:9620;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7FGfcMA&#10;AADbAAAADwAAAGRycy9kb3ducmV2LnhtbESPzWrDMBCE74W8g9hAbrWUkhbHiWxCS6CnluYPclus&#10;jW1irYylxu7bV4VCjsPMfMOsi9G24ka9bxxrmCcKBHHpTMOVhsN++5iC8AHZYOuYNPyQhyKfPKwx&#10;M27gL7rtQiUihH2GGuoQukxKX9Zk0SeuI47exfUWQ5R9JU2PQ4TbVj4p9SItNhwXauzotabyuvu2&#10;Go4fl/NpoT6rN/vcDW5Uku1Saj2bjpsViEBjuIf/2+9GQ7qAvy/xB8j8F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y7FGfcMAAADbAAAADwAAAAAAAAAAAAAAAACYAgAAZHJzL2Rv&#10;d25yZXYueG1sUEsFBgAAAAAEAAQA9QAAAIgDAAAAAA==&#10;" filled="f" stroked="f">
                  <v:textbox>
                    <w:txbxContent>
                      <w:p w:rsidR="00CC018D" w:rsidRPr="00FB28C9" w:rsidRDefault="00CC018D" w:rsidP="00E00C4B">
                        <w:pPr>
                          <w:jc w:val="center"/>
                          <w:rPr>
                            <w:sz w:val="20"/>
                            <w:szCs w:val="20"/>
                          </w:rPr>
                        </w:pPr>
                        <w:r>
                          <w:rPr>
                            <w:sz w:val="20"/>
                            <w:szCs w:val="20"/>
                          </w:rPr>
                          <w:t>Increased shading</w:t>
                        </w:r>
                      </w:p>
                    </w:txbxContent>
                  </v:textbox>
                </v:shape>
                <v:shape id="Text Box 2" o:spid="_x0000_s1047" type="#_x0000_t202" style="position:absolute;left:11620;width:11049;height:447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2PYCsMA&#10;AADbAAAADwAAAGRycy9kb3ducmV2LnhtbESPT4vCMBTE74LfITxhb2uysv6rRpFdBE+Kuit4ezTP&#10;tmzzUppo67c3woLHYWZ+w8yXrS3FjWpfONbw0VcgiFNnCs40/BzX7xMQPiAbLB2Thjt5WC66nTkm&#10;xjW8p9shZCJC2CeoIQ+hSqT0aU4Wfd9VxNG7uNpiiLLOpKmxiXBbyoFSI2mx4LiQY0VfOaV/h6vV&#10;8Lu9nE+fapd922HVuFZJtlOp9VuvXc1ABGrDK/zf3hgNkzE8v8QfIBcP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O2PYCsMAAADbAAAADwAAAAAAAAAAAAAAAACYAgAAZHJzL2Rv&#10;d25yZXYueG1sUEsFBgAAAAAEAAQA9QAAAIgDAAAAAA==&#10;" filled="f" stroked="f">
                  <v:textbox>
                    <w:txbxContent>
                      <w:p w:rsidR="00CC018D" w:rsidRPr="00FB28C9" w:rsidRDefault="00CC018D" w:rsidP="00E00C4B">
                        <w:pPr>
                          <w:jc w:val="center"/>
                          <w:rPr>
                            <w:sz w:val="20"/>
                            <w:szCs w:val="20"/>
                          </w:rPr>
                        </w:pPr>
                        <w:r>
                          <w:rPr>
                            <w:sz w:val="20"/>
                            <w:szCs w:val="20"/>
                          </w:rPr>
                          <w:t>Increase in nutrient loads</w:t>
                        </w:r>
                      </w:p>
                    </w:txbxContent>
                  </v:textbox>
                </v:shape>
                <v:shape id="Text Box 2" o:spid="_x0000_s1048" type="#_x0000_t202" style="position:absolute;left:11049;top:18383;width:11049;height:809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vxMeL8A&#10;AADbAAAADwAAAGRycy9kb3ducmV2LnhtbERPy4rCMBTdC/5DuMLsNHEYRatRxEFw5WB9gLtLc22L&#10;zU1poq1/P1kMzPJw3st1ZyvxosaXjjWMRwoEceZMybmG82k3nIHwAdlg5Zg0vMnDetXvLTExruUj&#10;vdKQixjCPkENRQh1IqXPCrLoR64mjtzdNRZDhE0uTYNtDLeV/FRqKi2WHBsKrGlbUPZIn1bD5XC/&#10;Xb/UT/5tJ3XrOiXZzqXWH4NuswARqAv/4j/33miYxbHxS/wBcvUL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BK/Ex4vwAAANsAAAAPAAAAAAAAAAAAAAAAAJgCAABkcnMvZG93bnJl&#10;di54bWxQSwUGAAAAAAQABAD1AAAAhAMAAAAA&#10;" filled="f" stroked="f">
                  <v:textbox>
                    <w:txbxContent>
                      <w:p w:rsidR="00CC018D" w:rsidRDefault="00CC018D" w:rsidP="00E00C4B">
                        <w:pPr>
                          <w:spacing w:after="120" w:line="240" w:lineRule="auto"/>
                          <w:jc w:val="center"/>
                          <w:rPr>
                            <w:sz w:val="20"/>
                            <w:szCs w:val="20"/>
                          </w:rPr>
                        </w:pPr>
                        <w:r>
                          <w:rPr>
                            <w:sz w:val="20"/>
                            <w:szCs w:val="20"/>
                          </w:rPr>
                          <w:t>Physiological impacts</w:t>
                        </w:r>
                      </w:p>
                      <w:p w:rsidR="00CC018D" w:rsidRPr="00FB28C9" w:rsidRDefault="00CC018D" w:rsidP="00E00C4B">
                        <w:pPr>
                          <w:spacing w:after="120" w:line="240" w:lineRule="auto"/>
                          <w:jc w:val="center"/>
                          <w:rPr>
                            <w:sz w:val="20"/>
                            <w:szCs w:val="20"/>
                          </w:rPr>
                        </w:pPr>
                        <w:r>
                          <w:rPr>
                            <w:sz w:val="20"/>
                            <w:szCs w:val="20"/>
                          </w:rPr>
                          <w:t>Reduced biomass</w:t>
                        </w:r>
                      </w:p>
                    </w:txbxContent>
                  </v:textbox>
                </v:shape>
                <v:shape id="Text Box 2" o:spid="_x0000_s1049" type="#_x0000_t202" style="position:absolute;top:11430;width:8572;height:447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YFI1MIA&#10;AADbAAAADwAAAGRycy9kb3ducmV2LnhtbESPT4vCMBTE74LfITzB25qoq2g1iigLe1rxL3h7NM+2&#10;2LyUJmu7336zsOBxmJnfMMt1a0vxpNoXjjUMBwoEcepMwZmG8+njbQbCB2SDpWPS8EMe1qtuZ4mJ&#10;cQ0f6HkMmYgQ9glqyEOoEil9mpNFP3AVcfTurrYYoqwzaWpsItyWcqTUVFosOC7kWNE2p/Rx/LYa&#10;Ll/32/Vd7bOdnVSNa5VkO5da93vtZgEiUBte4f/2p9EwH8Pfl/gD5OoX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BgUjUwgAAANsAAAAPAAAAAAAAAAAAAAAAAJgCAABkcnMvZG93&#10;bnJldi54bWxQSwUGAAAAAAQABAD1AAAAhwMAAAAA&#10;" filled="f" stroked="f">
                  <v:textbox>
                    <w:txbxContent>
                      <w:p w:rsidR="00CC018D" w:rsidRPr="00FB28C9" w:rsidRDefault="00CC018D" w:rsidP="00E00C4B">
                        <w:pPr>
                          <w:jc w:val="center"/>
                          <w:rPr>
                            <w:sz w:val="20"/>
                            <w:szCs w:val="20"/>
                          </w:rPr>
                        </w:pPr>
                        <w:r>
                          <w:rPr>
                            <w:sz w:val="20"/>
                            <w:szCs w:val="20"/>
                          </w:rPr>
                          <w:t>Habitat loss</w:t>
                        </w:r>
                      </w:p>
                    </w:txbxContent>
                  </v:textbox>
                </v:shape>
              </v:group>
            </w:pict>
          </mc:Fallback>
        </mc:AlternateContent>
      </w:r>
      <w:r w:rsidR="0071177D">
        <w:rPr>
          <w:noProof/>
          <w:lang w:eastAsia="en-AU"/>
        </w:rPr>
        <mc:AlternateContent>
          <mc:Choice Requires="wpg">
            <w:drawing>
              <wp:anchor distT="0" distB="0" distL="114300" distR="114300" simplePos="0" relativeHeight="251727872" behindDoc="0" locked="0" layoutInCell="1" allowOverlap="1" wp14:anchorId="000CA94E" wp14:editId="00C7C3B9">
                <wp:simplePos x="0" y="0"/>
                <wp:positionH relativeFrom="column">
                  <wp:posOffset>1114425</wp:posOffset>
                </wp:positionH>
                <wp:positionV relativeFrom="paragraph">
                  <wp:posOffset>504825</wp:posOffset>
                </wp:positionV>
                <wp:extent cx="3419475" cy="2800350"/>
                <wp:effectExtent l="0" t="0" r="0" b="0"/>
                <wp:wrapNone/>
                <wp:docPr id="64" name="Group 64"/>
                <wp:cNvGraphicFramePr/>
                <a:graphic xmlns:a="http://schemas.openxmlformats.org/drawingml/2006/main">
                  <a:graphicData uri="http://schemas.microsoft.com/office/word/2010/wordprocessingGroup">
                    <wpg:wgp>
                      <wpg:cNvGrpSpPr/>
                      <wpg:grpSpPr>
                        <a:xfrm>
                          <a:off x="0" y="0"/>
                          <a:ext cx="3419475" cy="2800350"/>
                          <a:chOff x="58089" y="47625"/>
                          <a:chExt cx="3475686" cy="2800350"/>
                        </a:xfrm>
                      </wpg:grpSpPr>
                      <wps:wsp>
                        <wps:cNvPr id="65" name="Text Box 2"/>
                        <wps:cNvSpPr txBox="1">
                          <a:spLocks noChangeArrowheads="1"/>
                        </wps:cNvSpPr>
                        <wps:spPr bwMode="auto">
                          <a:xfrm>
                            <a:off x="1200150" y="47625"/>
                            <a:ext cx="1104900"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Increase in sediment loads</w:t>
                              </w:r>
                            </w:p>
                          </w:txbxContent>
                        </wps:txbx>
                        <wps:bodyPr rot="0" vert="horz" wrap="square" lIns="91440" tIns="45720" rIns="91440" bIns="45720" anchor="t" anchorCtr="0">
                          <a:noAutofit/>
                        </wps:bodyPr>
                      </wps:wsp>
                      <wps:wsp>
                        <wps:cNvPr id="68" name="Text Box 2"/>
                        <wps:cNvSpPr txBox="1">
                          <a:spLocks noChangeArrowheads="1"/>
                        </wps:cNvSpPr>
                        <wps:spPr bwMode="auto">
                          <a:xfrm>
                            <a:off x="1257300" y="1209675"/>
                            <a:ext cx="1152525" cy="276225"/>
                          </a:xfrm>
                          <a:prstGeom prst="rect">
                            <a:avLst/>
                          </a:prstGeom>
                          <a:solidFill>
                            <a:srgbClr val="FFFFFF"/>
                          </a:solidFill>
                          <a:ln w="9525">
                            <a:noFill/>
                            <a:miter lim="800000"/>
                            <a:headEnd/>
                            <a:tailEnd/>
                          </a:ln>
                        </wps:spPr>
                        <wps:txbx>
                          <w:txbxContent>
                            <w:p w:rsidR="00CC018D" w:rsidRPr="00FB28C9" w:rsidRDefault="00CC018D" w:rsidP="0071177D">
                              <w:pPr>
                                <w:rPr>
                                  <w:color w:val="808080" w:themeColor="background1" w:themeShade="80"/>
                                  <w:sz w:val="24"/>
                                </w:rPr>
                              </w:pPr>
                              <w:r w:rsidRPr="00FB28C9">
                                <w:rPr>
                                  <w:color w:val="808080" w:themeColor="background1" w:themeShade="80"/>
                                  <w:sz w:val="24"/>
                                </w:rPr>
                                <w:t>SEDIMENTS</w:t>
                              </w:r>
                            </w:p>
                          </w:txbxContent>
                        </wps:txbx>
                        <wps:bodyPr rot="0" vert="horz" wrap="square" lIns="91440" tIns="45720" rIns="91440" bIns="45720" anchor="t" anchorCtr="0">
                          <a:noAutofit/>
                        </wps:bodyPr>
                      </wps:wsp>
                      <wps:wsp>
                        <wps:cNvPr id="69" name="Text Box 2"/>
                        <wps:cNvSpPr txBox="1">
                          <a:spLocks noChangeArrowheads="1"/>
                        </wps:cNvSpPr>
                        <wps:spPr bwMode="auto">
                          <a:xfrm>
                            <a:off x="2676525" y="1133475"/>
                            <a:ext cx="857250"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Increased shading</w:t>
                              </w:r>
                            </w:p>
                          </w:txbxContent>
                        </wps:txbx>
                        <wps:bodyPr rot="0" vert="horz" wrap="square" lIns="91440" tIns="45720" rIns="91440" bIns="45720" anchor="t" anchorCtr="0">
                          <a:noAutofit/>
                        </wps:bodyPr>
                      </wps:wsp>
                      <wps:wsp>
                        <wps:cNvPr id="70" name="Text Box 2" descr="Shows a cycle describing the impacts of sediments on seagrasses such as the increase in sediment loads, increased shading, physiological impacts, reduced biomass and habitat loss."/>
                        <wps:cNvSpPr txBox="1">
                          <a:spLocks noChangeArrowheads="1"/>
                        </wps:cNvSpPr>
                        <wps:spPr bwMode="auto">
                          <a:xfrm>
                            <a:off x="1190625" y="2038350"/>
                            <a:ext cx="1104900" cy="809625"/>
                          </a:xfrm>
                          <a:prstGeom prst="rect">
                            <a:avLst/>
                          </a:prstGeom>
                          <a:noFill/>
                          <a:ln w="9525">
                            <a:noFill/>
                            <a:miter lim="800000"/>
                            <a:headEnd/>
                            <a:tailEnd/>
                          </a:ln>
                        </wps:spPr>
                        <wps:txbx>
                          <w:txbxContent>
                            <w:p w:rsidR="00CC018D" w:rsidRDefault="00CC018D" w:rsidP="0071177D">
                              <w:pPr>
                                <w:spacing w:after="120" w:line="240" w:lineRule="auto"/>
                                <w:jc w:val="center"/>
                                <w:rPr>
                                  <w:sz w:val="20"/>
                                  <w:szCs w:val="20"/>
                                </w:rPr>
                              </w:pPr>
                              <w:r>
                                <w:rPr>
                                  <w:sz w:val="20"/>
                                  <w:szCs w:val="20"/>
                                </w:rPr>
                                <w:t>Physiological impacts</w:t>
                              </w:r>
                            </w:p>
                            <w:p w:rsidR="00CC018D" w:rsidRPr="00FB28C9" w:rsidRDefault="00CC018D" w:rsidP="0071177D">
                              <w:pPr>
                                <w:spacing w:after="120" w:line="240" w:lineRule="auto"/>
                                <w:jc w:val="center"/>
                                <w:rPr>
                                  <w:sz w:val="20"/>
                                  <w:szCs w:val="20"/>
                                </w:rPr>
                              </w:pPr>
                              <w:r>
                                <w:rPr>
                                  <w:sz w:val="20"/>
                                  <w:szCs w:val="20"/>
                                </w:rPr>
                                <w:t>Reduced biomass</w:t>
                              </w:r>
                            </w:p>
                          </w:txbxContent>
                        </wps:txbx>
                        <wps:bodyPr rot="0" vert="horz" wrap="square" lIns="91440" tIns="45720" rIns="91440" bIns="45720" anchor="t" anchorCtr="0">
                          <a:noAutofit/>
                        </wps:bodyPr>
                      </wps:wsp>
                      <wps:wsp>
                        <wps:cNvPr id="71" name="Text Box 2"/>
                        <wps:cNvSpPr txBox="1">
                          <a:spLocks noChangeArrowheads="1"/>
                        </wps:cNvSpPr>
                        <wps:spPr bwMode="auto">
                          <a:xfrm>
                            <a:off x="58089" y="1209675"/>
                            <a:ext cx="968158" cy="447675"/>
                          </a:xfrm>
                          <a:prstGeom prst="rect">
                            <a:avLst/>
                          </a:prstGeom>
                          <a:noFill/>
                          <a:ln w="9525">
                            <a:noFill/>
                            <a:miter lim="800000"/>
                            <a:headEnd/>
                            <a:tailEnd/>
                          </a:ln>
                        </wps:spPr>
                        <wps:txbx>
                          <w:txbxContent>
                            <w:p w:rsidR="00CC018D" w:rsidRPr="00FB28C9" w:rsidRDefault="00CC018D" w:rsidP="0071177D">
                              <w:pPr>
                                <w:jc w:val="center"/>
                                <w:rPr>
                                  <w:sz w:val="20"/>
                                  <w:szCs w:val="20"/>
                                </w:rPr>
                              </w:pPr>
                              <w:r>
                                <w:rPr>
                                  <w:sz w:val="20"/>
                                  <w:szCs w:val="20"/>
                                </w:rPr>
                                <w:t>Habitat loss</w:t>
                              </w:r>
                            </w:p>
                          </w:txbxContent>
                        </wps:txbx>
                        <wps:bodyPr rot="0" vert="horz" wrap="square" lIns="91440" tIns="45720" rIns="91440" bIns="45720" anchor="t" anchorCtr="0">
                          <a:noAutofit/>
                        </wps:bodyPr>
                      </wps:wsp>
                    </wpg:wgp>
                  </a:graphicData>
                </a:graphic>
                <wp14:sizeRelH relativeFrom="margin">
                  <wp14:pctWidth>0</wp14:pctWidth>
                </wp14:sizeRelH>
                <wp14:sizeRelV relativeFrom="margin">
                  <wp14:pctHeight>0</wp14:pctHeight>
                </wp14:sizeRelV>
              </wp:anchor>
            </w:drawing>
          </mc:Choice>
          <mc:Fallback>
            <w:pict>
              <v:group id="Group 64" o:spid="_x0000_s1050" style="position:absolute;margin-left:87.75pt;margin-top:39.75pt;width:269.25pt;height:220.5pt;z-index:251727872;mso-width-relative:margin;mso-height-relative:margin" coordorigin="580,476" coordsize="34756,280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I6KvQMAAPwPAAAOAAAAZHJzL2Uyb0RvYy54bWzsV81u2zgQvhfYdyB4zkY/lmxZiFJ00yYo&#10;0O4WSPcBKIqSiKVILUlHTp++Q1KyU6enFBuk2PogixxyOPPNN6Phxev9INAd04YrWeHkPMaISaoa&#10;LrsK//35+vcCI2OJbIhQklX4nhn8+vK3VxfTWLJU9Uo0TCNQIk05jRXurR3LKDK0ZwMx52pkEoSt&#10;0gOxMNRd1GgygfZBRGkcr6NJ6WbUijJjYPZtEOJLr79tGbV/ta1hFokKg23WP7V/1u4ZXV6QstNk&#10;7DmdzSBPsGIgXMKhB1VviSVop/kjVQOnWhnV2nOqhki1LafM+wDeJPGJNzda7UbvS1dO3XiACaA9&#10;wenJaumfd5804k2F1xlGkgwQI38sgjGAM41dCWtu9Hg7ftLzRBdGzt99qwf3D56gvYf1/gAr21tE&#10;YXKVJdtsk2NEQZYWcbzKZ+BpD9Fx+/IiLrYYgTzbrNM8hIX27w4aNvm6WD/SEC0GRM7Og1nTCGQy&#10;R7zMj+F125OR+TAYh8WCFzgU8PrsHP1D7VEaEPOrHFzI7mEa0sJTw4wfFP3HIKmueiI79kZrNfWM&#10;NGBe4naCE4etDnlTGqeknj6qBsJCdlZ5RSeYJ5AHCSB6gt6CfpLE2TYGsUM/A3ghEu6wBTpSjtrY&#10;G6YG5F4qrCFp/Dnk7oOxYemyxIVaqmsuBMyTUkg0VXibQ8ROJAO3kNeCDxWGgMMvhNS5+042frMl&#10;XIR3sEXI2X/ncnDe7uu9Z2bq0XF41Kq5B0S0CnkMdQdeeqW/YDRBDlfY/LsjmmEk3ktAdZtkmUt6&#10;P8jyTQoD/VBSP5QQSUFVhS1G4fXK+kIRPHsD6Lfcw3G0ZLYZuBZM/u9JB+X0hZAu36wcq4BUQMDt&#10;zCpSHmkHrABehKSHpA5Z/XTaGSV445jn4mF0V18Jje4I1PVr/5tJ/c2yZ+LnIe9/8ROK+IvgZ7re&#10;rD39HD+T1cp9f3zVWfhZQDlwRfPnrYor59CxFv2Pq+IG4viIdahhhkIBv+3VZBCBQFPBwiSvoVVE&#10;tmeIDyOh1iDVIsMaPjDpBhIGBJpCY5hBZkd7RExYLqlmxMA+tySsR0LBJ/wMpoKsQaYnrv89Q2N/&#10;D32xUB2nRCxnnSHNmh1lDaq5gh4XbJMN6knNLYE2VRlzvgQWmo1nbCOSbexaL1fR03hVHJq0JWO+&#10;aSQKKPk/WtGfv5GYW9pfjQTeJN9JmbmePCvtjp3/d9uI7bpIcmh6ft4y7b87L71M+/sTXDH9vWC+&#10;Drs77MOxb3aPl/bLrwAAAP//AwBQSwMEFAAGAAgAAAAhABIb5LXgAAAACgEAAA8AAABkcnMvZG93&#10;bnJldi54bWxMj01Lw0AQhu+C/2EZwZvdpBpTYzalFPVUCrZC8TbNTpPQ7G7IbpP03zue9DS8zMP7&#10;kS8n04qBet84qyCeRSDIlk43tlLwtX9/WIDwAa3G1llScCUPy+L2JsdMu9F+0rALlWAT6zNUUIfQ&#10;ZVL6siaDfuY6svw7ud5gYNlXUvc4srlp5TyKnqXBxnJCjR2tayrPu4tR8DHiuHqM34bN+bS+fu+T&#10;7WETk1L3d9PqFUSgKfzB8Fufq0PBnY7uYrUXLes0SRhVkL7wZSCNn3jcUUEyjxKQRS7/Tyh+AAAA&#10;//8DAFBLAQItABQABgAIAAAAIQC2gziS/gAAAOEBAAATAAAAAAAAAAAAAAAAAAAAAABbQ29udGVu&#10;dF9UeXBlc10ueG1sUEsBAi0AFAAGAAgAAAAhADj9If/WAAAAlAEAAAsAAAAAAAAAAAAAAAAALwEA&#10;AF9yZWxzLy5yZWxzUEsBAi0AFAAGAAgAAAAhALiEjoq9AwAA/A8AAA4AAAAAAAAAAAAAAAAALgIA&#10;AGRycy9lMm9Eb2MueG1sUEsBAi0AFAAGAAgAAAAhABIb5LXgAAAACgEAAA8AAAAAAAAAAAAAAAAA&#10;FwYAAGRycy9kb3ducmV2LnhtbFBLBQYAAAAABAAEAPMAAAAkBwAAAAA=&#10;">
                <v:shape id="Text Box 2" o:spid="_x0000_s1051" type="#_x0000_t202" style="position:absolute;left:12001;top:476;width:11049;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FPEFHMIA&#10;AADbAAAADwAAAGRycy9kb3ducmV2LnhtbESPT4vCMBTE74LfITxhb5ooq2g1iijCnlzWf+Dt0Tzb&#10;YvNSmmi7394sLHgcZuY3zGLV2lI8qfaFYw3DgQJBnDpTcKbhdNz1pyB8QDZYOiYNv+Rhtex2FpgY&#10;1/APPQ8hExHCPkENeQhVIqVPc7LoB64ijt7N1RZDlHUmTY1NhNtSjpSaSIsFx4UcK9rklN4PD6vh&#10;vL9dL5/qO9vacdW4Vkm2M6n1R69dz0EEasM7/N/+MhomY/j7En+AXL4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U8QUcwgAAANsAAAAPAAAAAAAAAAAAAAAAAJgCAABkcnMvZG93&#10;bnJldi54bWxQSwUGAAAAAAQABAD1AAAAhwMAAAAA&#10;" filled="f" stroked="f">
                  <v:textbox>
                    <w:txbxContent>
                      <w:p w:rsidR="00CC018D" w:rsidRPr="00FB28C9" w:rsidRDefault="00CC018D" w:rsidP="0071177D">
                        <w:pPr>
                          <w:jc w:val="center"/>
                          <w:rPr>
                            <w:sz w:val="20"/>
                            <w:szCs w:val="20"/>
                          </w:rPr>
                        </w:pPr>
                        <w:r>
                          <w:rPr>
                            <w:sz w:val="20"/>
                            <w:szCs w:val="20"/>
                          </w:rPr>
                          <w:t>Increase in sediment loads</w:t>
                        </w:r>
                      </w:p>
                    </w:txbxContent>
                  </v:textbox>
                </v:shape>
                <v:shape id="Text Box 2" o:spid="_x0000_s1052" type="#_x0000_t202" style="position:absolute;left:12573;top:12096;width:11525;height:2763;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xGEBr8A&#10;AADbAAAADwAAAGRycy9kb3ducmV2LnhtbERPy4rCMBTdD8w/hDswm8GmDmPVahQVRtxW/YBrc/vA&#10;5qY00da/NwvB5eG8l+vBNOJOnastKxhHMQji3OqaSwXn0/9oBsJ5ZI2NZVLwIAfr1efHElNte87o&#10;fvSlCCHsUlRQed+mUrq8IoMusi1x4ArbGfQBdqXUHfYh3DTyN44TabDm0FBhS7uK8uvxZhQUh/5n&#10;Mu8ve3+eZn/JFuvpxT6U+v4aNgsQngb/Fr/cB60gCWPDl/AD5OoJ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ArEYQGvwAAANsAAAAPAAAAAAAAAAAAAAAAAJgCAABkcnMvZG93bnJl&#10;di54bWxQSwUGAAAAAAQABAD1AAAAhAMAAAAA&#10;" stroked="f">
                  <v:textbox>
                    <w:txbxContent>
                      <w:p w:rsidR="00CC018D" w:rsidRPr="00FB28C9" w:rsidRDefault="00CC018D" w:rsidP="0071177D">
                        <w:pPr>
                          <w:rPr>
                            <w:color w:val="808080" w:themeColor="background1" w:themeShade="80"/>
                            <w:sz w:val="24"/>
                          </w:rPr>
                        </w:pPr>
                        <w:r w:rsidRPr="00FB28C9">
                          <w:rPr>
                            <w:color w:val="808080" w:themeColor="background1" w:themeShade="80"/>
                            <w:sz w:val="24"/>
                          </w:rPr>
                          <w:t>SEDIMENTS</w:t>
                        </w:r>
                      </w:p>
                    </w:txbxContent>
                  </v:textbox>
                </v:shape>
                <v:shape id="Text Box 2" o:spid="_x0000_s1053" type="#_x0000_t202" style="position:absolute;left:26765;top:11334;width:8572;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bwPGcIA&#10;AADbAAAADwAAAGRycy9kb3ducmV2LnhtbESPQYvCMBSE74L/ITzBmybKKmvXKKIseFJ0dwVvj+bZ&#10;lm1eShNt/fdGEDwOM/MNM1+2thQ3qn3hWMNoqEAQp84UnGn4/fkefILwAdlg6Zg03MnDctHtzDEx&#10;ruED3Y4hExHCPkENeQhVIqVPc7Loh64ijt7F1RZDlHUmTY1NhNtSjpWaSosFx4UcK1rnlP4fr1bD&#10;3+5yPn2ofbaxk6pxrZJsZ1Lrfq9dfYEI1IZ3+NXeGg3TGTy/xB8gFw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VvA8ZwgAAANsAAAAPAAAAAAAAAAAAAAAAAJgCAABkcnMvZG93&#10;bnJldi54bWxQSwUGAAAAAAQABAD1AAAAhwMAAAAA&#10;" filled="f" stroked="f">
                  <v:textbox>
                    <w:txbxContent>
                      <w:p w:rsidR="00CC018D" w:rsidRPr="00FB28C9" w:rsidRDefault="00CC018D" w:rsidP="0071177D">
                        <w:pPr>
                          <w:jc w:val="center"/>
                          <w:rPr>
                            <w:sz w:val="20"/>
                            <w:szCs w:val="20"/>
                          </w:rPr>
                        </w:pPr>
                        <w:r>
                          <w:rPr>
                            <w:sz w:val="20"/>
                            <w:szCs w:val="20"/>
                          </w:rPr>
                          <w:t>Increased shading</w:t>
                        </w:r>
                      </w:p>
                    </w:txbxContent>
                  </v:textbox>
                </v:shape>
                <v:shape id="Text Box 2" o:spid="_x0000_s1054" type="#_x0000_t202" alt="Shows a cycle describing the impacts of sediments on seagrasses such as the increase in sediment loads, increased shading, physiological impacts, reduced biomass and habitat loss." style="position:absolute;left:11906;top:20383;width:11049;height:8096;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V8wWcEA&#10;AADbAAAADwAAAGRycy9kb3ducmV2LnhtbERPz2vCMBS+D/Y/hCfstiaKbrMzylAGOyl2U/D2aJ5t&#10;WfMSmszW/94chB0/vt+L1WBbcaEuNI41jDMFgrh0puFKw8/35/MbiBCRDbaOScOVAqyWjw8LzI3r&#10;eU+XIlYihXDIUUMdo8+lDGVNFkPmPHHizq6zGBPsKmk67FO4beVEqRdpseHUUKOndU3lb/FnNRy2&#10;59NxqnbVxs587wYl2c6l1k+j4eMdRKQh/ovv7i+j4TWtT1/SD5DLG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IFfMFnBAAAA2wAAAA8AAAAAAAAAAAAAAAAAmAIAAGRycy9kb3du&#10;cmV2LnhtbFBLBQYAAAAABAAEAPUAAACGAwAAAAA=&#10;" filled="f" stroked="f">
                  <v:textbox>
                    <w:txbxContent>
                      <w:p w:rsidR="00CC018D" w:rsidRDefault="00CC018D" w:rsidP="0071177D">
                        <w:pPr>
                          <w:spacing w:after="120" w:line="240" w:lineRule="auto"/>
                          <w:jc w:val="center"/>
                          <w:rPr>
                            <w:sz w:val="20"/>
                            <w:szCs w:val="20"/>
                          </w:rPr>
                        </w:pPr>
                        <w:r>
                          <w:rPr>
                            <w:sz w:val="20"/>
                            <w:szCs w:val="20"/>
                          </w:rPr>
                          <w:t>Physiological impacts</w:t>
                        </w:r>
                      </w:p>
                      <w:p w:rsidR="00CC018D" w:rsidRPr="00FB28C9" w:rsidRDefault="00CC018D" w:rsidP="0071177D">
                        <w:pPr>
                          <w:spacing w:after="120" w:line="240" w:lineRule="auto"/>
                          <w:jc w:val="center"/>
                          <w:rPr>
                            <w:sz w:val="20"/>
                            <w:szCs w:val="20"/>
                          </w:rPr>
                        </w:pPr>
                        <w:r>
                          <w:rPr>
                            <w:sz w:val="20"/>
                            <w:szCs w:val="20"/>
                          </w:rPr>
                          <w:t>Reduced biomass</w:t>
                        </w:r>
                      </w:p>
                    </w:txbxContent>
                  </v:textbox>
                </v:shape>
                <v:shape id="Text Box 2" o:spid="_x0000_s1055" type="#_x0000_t202" style="position:absolute;left:580;top:12096;width:9682;height:4477;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hOVwsMA&#10;AADbAAAADwAAAGRycy9kb3ducmV2LnhtbESPW4vCMBSE3wX/QziCb2uiuF6qUURZ2KcVr+DboTm2&#10;xeakNFnb/febhQUfh5n5hlmuW1uKJ9W+cKxhOFAgiFNnCs40nE8fbzMQPiAbLB2Thh/ysF51O0tM&#10;jGv4QM9jyESEsE9QQx5ClUjp05ws+oGriKN3d7XFEGWdSVNjE+G2lCOlJtJiwXEhx4q2OaWP47fV&#10;cPm6365jtc929r1qXKsk27nUut9rNwsQgdrwCv+3P42G6RD+vsQfIFe/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7hOVwsMAAADbAAAADwAAAAAAAAAAAAAAAACYAgAAZHJzL2Rv&#10;d25yZXYueG1sUEsFBgAAAAAEAAQA9QAAAIgDAAAAAA==&#10;" filled="f" stroked="f">
                  <v:textbox>
                    <w:txbxContent>
                      <w:p w:rsidR="00CC018D" w:rsidRPr="00FB28C9" w:rsidRDefault="00CC018D" w:rsidP="0071177D">
                        <w:pPr>
                          <w:jc w:val="center"/>
                          <w:rPr>
                            <w:sz w:val="20"/>
                            <w:szCs w:val="20"/>
                          </w:rPr>
                        </w:pPr>
                        <w:r>
                          <w:rPr>
                            <w:sz w:val="20"/>
                            <w:szCs w:val="20"/>
                          </w:rPr>
                          <w:t>Habitat loss</w:t>
                        </w:r>
                      </w:p>
                    </w:txbxContent>
                  </v:textbox>
                </v:shape>
              </v:group>
            </w:pict>
          </mc:Fallback>
        </mc:AlternateContent>
      </w:r>
      <w:r w:rsidR="0071177D">
        <w:rPr>
          <w:noProof/>
          <w:lang w:eastAsia="en-AU"/>
        </w:rPr>
        <w:drawing>
          <wp:inline distT="0" distB="0" distL="0" distR="0" wp14:anchorId="0AAC2E09" wp14:editId="0A6EB548">
            <wp:extent cx="5731510" cy="3863975"/>
            <wp:effectExtent l="0" t="0" r="0" b="0"/>
            <wp:docPr id="62" name="Diagram 62" descr="Shows a cycle describing the impacts of sediments on seagrasses such as the increase in sediment loads, increased shading, physiological impacts, reduced biomass and habitat loss" title="Potential and known impacts of increasing sediments on seagrass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8" r:lo="rId69" r:qs="rId70" r:cs="rId71"/>
              </a:graphicData>
            </a:graphic>
          </wp:inline>
        </w:drawing>
      </w:r>
      <w:r w:rsidR="00CF7C94" w:rsidRPr="00F000EF">
        <w:tab/>
      </w:r>
      <w:r>
        <w:rPr>
          <w:noProof/>
          <w:lang w:eastAsia="en-AU"/>
        </w:rPr>
        <w:drawing>
          <wp:inline distT="0" distB="0" distL="0" distR="0" wp14:anchorId="542D348E" wp14:editId="6545FFEA">
            <wp:extent cx="5731510" cy="3798570"/>
            <wp:effectExtent l="0" t="0" r="0" b="0"/>
            <wp:docPr id="75" name="Diagram 75" descr="Shows a cycle describing the impacts of nutrients on seagrasses such as the increase in sediment loads, increased shading, physiological impacts, reduced biomass and habitat loss." title="Potential and known impacts of increasing nutrients on seagrass bed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3" r:lo="rId74" r:qs="rId75" r:cs="rId76"/>
              </a:graphicData>
            </a:graphic>
          </wp:inline>
        </w:drawing>
      </w:r>
    </w:p>
    <w:p w:rsidR="00CF7C94" w:rsidRPr="00C77345" w:rsidRDefault="00CF7C94" w:rsidP="00957467">
      <w:pPr>
        <w:rPr>
          <w:b/>
          <w:color w:val="365F91" w:themeColor="accent1" w:themeShade="BF"/>
          <w:sz w:val="16"/>
          <w:szCs w:val="16"/>
        </w:rPr>
      </w:pPr>
      <w:r w:rsidRPr="00C77345">
        <w:rPr>
          <w:b/>
          <w:color w:val="365F91" w:themeColor="accent1" w:themeShade="BF"/>
          <w:sz w:val="16"/>
          <w:szCs w:val="16"/>
        </w:rPr>
        <w:t>Figure 4.</w:t>
      </w:r>
      <w:r w:rsidR="001A6BA7" w:rsidRPr="00C77345">
        <w:rPr>
          <w:b/>
          <w:color w:val="365F91" w:themeColor="accent1" w:themeShade="BF"/>
          <w:sz w:val="16"/>
          <w:szCs w:val="16"/>
        </w:rPr>
        <w:t>3</w:t>
      </w:r>
      <w:r w:rsidRPr="00C77345">
        <w:rPr>
          <w:b/>
          <w:color w:val="365F91" w:themeColor="accent1" w:themeShade="BF"/>
          <w:sz w:val="16"/>
          <w:szCs w:val="16"/>
        </w:rPr>
        <w:t>.4</w:t>
      </w:r>
      <w:r w:rsidR="001F557C" w:rsidRPr="00C77345">
        <w:rPr>
          <w:b/>
          <w:color w:val="365F91" w:themeColor="accent1" w:themeShade="BF"/>
          <w:sz w:val="16"/>
          <w:szCs w:val="16"/>
        </w:rPr>
        <w:t>:</w:t>
      </w:r>
      <w:r w:rsidRPr="00C77345">
        <w:rPr>
          <w:b/>
          <w:color w:val="365F91" w:themeColor="accent1" w:themeShade="BF"/>
          <w:sz w:val="16"/>
          <w:szCs w:val="16"/>
        </w:rPr>
        <w:t xml:space="preserve"> Potential and known impacts of increasing nutrients and sediments on seagrass beds</w:t>
      </w:r>
      <w:r w:rsidR="0089442F" w:rsidRPr="00C77345">
        <w:rPr>
          <w:b/>
          <w:color w:val="365F91" w:themeColor="accent1" w:themeShade="BF"/>
          <w:sz w:val="16"/>
          <w:szCs w:val="16"/>
        </w:rPr>
        <w:fldChar w:fldCharType="begin"/>
      </w:r>
      <w:r w:rsidR="0089442F" w:rsidRPr="00C77345">
        <w:rPr>
          <w:b/>
          <w:color w:val="365F91" w:themeColor="accent1" w:themeShade="BF"/>
          <w:sz w:val="16"/>
          <w:szCs w:val="16"/>
        </w:rPr>
        <w:instrText>ADDIN RW.CITE{{9673 Devlin,M. 2010}}</w:instrText>
      </w:r>
      <w:r w:rsidR="0089442F" w:rsidRPr="00C77345">
        <w:rPr>
          <w:b/>
          <w:color w:val="365F91" w:themeColor="accent1" w:themeShade="BF"/>
          <w:sz w:val="16"/>
          <w:szCs w:val="16"/>
        </w:rPr>
        <w:fldChar w:fldCharType="separate"/>
      </w:r>
      <w:r w:rsidR="00957467" w:rsidRPr="00C77345">
        <w:rPr>
          <w:rFonts w:eastAsia="Times New Roman"/>
          <w:b/>
          <w:color w:val="365F91" w:themeColor="accent1" w:themeShade="BF"/>
          <w:sz w:val="16"/>
          <w:szCs w:val="16"/>
          <w:vertAlign w:val="superscript"/>
        </w:rPr>
        <w:t>55</w:t>
      </w:r>
      <w:r w:rsidR="0089442F" w:rsidRPr="00C77345">
        <w:rPr>
          <w:b/>
          <w:color w:val="365F91" w:themeColor="accent1" w:themeShade="BF"/>
          <w:sz w:val="16"/>
          <w:szCs w:val="16"/>
        </w:rPr>
        <w:fldChar w:fldCharType="end"/>
      </w:r>
    </w:p>
    <w:p w:rsidR="000B3268" w:rsidRDefault="000B3268" w:rsidP="000B3268"/>
    <w:p w:rsidR="00CF7C94" w:rsidRDefault="00CF7C94" w:rsidP="000B3268"/>
    <w:p w:rsidR="00C26184" w:rsidRDefault="00C26184" w:rsidP="00C26184">
      <w:r>
        <w:lastRenderedPageBreak/>
        <w:t>Inshore reefs found within the Wet Tropics region of the Reef have been identified as containing</w:t>
      </w:r>
      <w:r w:rsidR="00DB3BCE">
        <w:t xml:space="preserve"> </w:t>
      </w:r>
      <w:r>
        <w:t>coral reefs with relatively low diversity, which has been linked to poor water quality</w:t>
      </w:r>
      <w:r w:rsidR="00DB3BCE">
        <w:t>.</w:t>
      </w:r>
      <w:r w:rsidR="00DB3BCE">
        <w:fldChar w:fldCharType="begin"/>
      </w:r>
      <w:r w:rsidR="00DB3BCE">
        <w:instrText>ADDIN RW.CITE{{4851 Fabricius,K.E. 2005; 4794 DeVantier,L.M. 2006; 4755 Brodie,J. 2007; 19800 De'ath,G. 2012}}</w:instrText>
      </w:r>
      <w:r w:rsidR="00DB3BCE">
        <w:fldChar w:fldCharType="separate"/>
      </w:r>
      <w:r w:rsidR="00957467" w:rsidRPr="00957467">
        <w:rPr>
          <w:rFonts w:eastAsia="Times New Roman"/>
          <w:vertAlign w:val="superscript"/>
        </w:rPr>
        <w:t>3</w:t>
      </w:r>
      <w:proofErr w:type="gramStart"/>
      <w:r w:rsidR="00957467" w:rsidRPr="00957467">
        <w:rPr>
          <w:rFonts w:eastAsia="Times New Roman"/>
          <w:vertAlign w:val="superscript"/>
        </w:rPr>
        <w:t>,4,33,34</w:t>
      </w:r>
      <w:proofErr w:type="gramEnd"/>
      <w:r w:rsidR="00DB3BCE">
        <w:fldChar w:fldCharType="end"/>
      </w:r>
      <w:r w:rsidR="001A6BA7">
        <w:t xml:space="preserve"> </w:t>
      </w:r>
      <w:r>
        <w:t xml:space="preserve">In addition, a serious problem that is of particular concern in the inshore area surrounding the Mulgrave-Russell basin is </w:t>
      </w:r>
      <w:r w:rsidR="001A6BA7">
        <w:t xml:space="preserve">the </w:t>
      </w:r>
      <w:r w:rsidR="00983089">
        <w:t xml:space="preserve">crown-of-thorns </w:t>
      </w:r>
      <w:r>
        <w:t xml:space="preserve">starfish. Based on the analyses of 2258 coral reef surveys of 214 reefs </w:t>
      </w:r>
      <w:r w:rsidR="001F557C">
        <w:t xml:space="preserve">on </w:t>
      </w:r>
      <w:r>
        <w:t xml:space="preserve">the Reef, a loss of 50.7 per cent coral cover has been measured in the </w:t>
      </w:r>
      <w:r w:rsidR="001F557C">
        <w:t xml:space="preserve">previous </w:t>
      </w:r>
      <w:r>
        <w:t>27 years</w:t>
      </w:r>
      <w:r w:rsidR="001F557C">
        <w:t xml:space="preserve"> up to 2012</w:t>
      </w:r>
      <w:r w:rsidR="00DB3BCE">
        <w:t>.</w:t>
      </w:r>
      <w:r w:rsidR="00DB3BCE">
        <w:fldChar w:fldCharType="begin"/>
      </w:r>
      <w:r w:rsidR="00DB3BCE">
        <w:instrText>ADDIN RW.CITE{{19800 De'ath,G. 2012}}</w:instrText>
      </w:r>
      <w:r w:rsidR="00DB3BCE">
        <w:fldChar w:fldCharType="separate"/>
      </w:r>
      <w:r w:rsidR="00957467" w:rsidRPr="00957467">
        <w:rPr>
          <w:rFonts w:eastAsia="Times New Roman"/>
          <w:vertAlign w:val="superscript"/>
        </w:rPr>
        <w:t>34</w:t>
      </w:r>
      <w:r w:rsidR="00DB3BCE">
        <w:fldChar w:fldCharType="end"/>
      </w:r>
      <w:r w:rsidR="008F78F6">
        <w:t xml:space="preserve"> </w:t>
      </w:r>
      <w:r>
        <w:t xml:space="preserve">Predation by </w:t>
      </w:r>
      <w:r w:rsidR="00983089">
        <w:t xml:space="preserve">crown-of-thorns </w:t>
      </w:r>
      <w:r w:rsidR="001A6BA7">
        <w:t>starfish</w:t>
      </w:r>
      <w:r>
        <w:t xml:space="preserve"> poses an extreme risk to coral reefs and currently accounts for 42 per cent of the estimated </w:t>
      </w:r>
      <w:r w:rsidR="001F557C">
        <w:t xml:space="preserve">total </w:t>
      </w:r>
      <w:r>
        <w:t>loss in coral cover</w:t>
      </w:r>
      <w:r w:rsidR="001F557C">
        <w:t xml:space="preserve"> over this time period</w:t>
      </w:r>
      <w:r w:rsidR="00DB3BCE">
        <w:t>.</w:t>
      </w:r>
      <w:r w:rsidR="00DB3BCE">
        <w:fldChar w:fldCharType="begin"/>
      </w:r>
      <w:r w:rsidR="00DB3BCE">
        <w:instrText>ADDIN RW.CITE{{19800 De'ath,G. 2012}}</w:instrText>
      </w:r>
      <w:r w:rsidR="00DB3BCE">
        <w:fldChar w:fldCharType="separate"/>
      </w:r>
      <w:r w:rsidR="00957467" w:rsidRPr="00957467">
        <w:rPr>
          <w:rFonts w:eastAsia="Times New Roman"/>
          <w:vertAlign w:val="superscript"/>
        </w:rPr>
        <w:t>34</w:t>
      </w:r>
      <w:r w:rsidR="00DB3BCE">
        <w:fldChar w:fldCharType="end"/>
      </w:r>
    </w:p>
    <w:p w:rsidR="008716F5" w:rsidRPr="004747C5" w:rsidRDefault="008716F5" w:rsidP="004747C5">
      <w:pPr>
        <w:pStyle w:val="Heading3"/>
      </w:pPr>
      <w:bookmarkStart w:id="47" w:name="_Toc351472189"/>
      <w:bookmarkStart w:id="48" w:name="_Toc372190252"/>
      <w:r w:rsidRPr="004747C5">
        <w:t>Priorities for conservation and restoration</w:t>
      </w:r>
      <w:bookmarkEnd w:id="47"/>
      <w:bookmarkEnd w:id="48"/>
    </w:p>
    <w:p w:rsidR="004747C5" w:rsidRPr="007A2EFE" w:rsidRDefault="004747C5" w:rsidP="004747C5">
      <w:r w:rsidRPr="007A2EFE">
        <w:t xml:space="preserve">Coastal </w:t>
      </w:r>
      <w:r>
        <w:t xml:space="preserve">ecosystems located in the floodplain and coastal zone are those that have experienced the greatest losses and those most at risk in the future. </w:t>
      </w:r>
      <w:r w:rsidR="00303658" w:rsidRPr="00B95922">
        <w:t xml:space="preserve">Future conservation measures </w:t>
      </w:r>
      <w:r w:rsidR="00303658">
        <w:t>should include</w:t>
      </w:r>
      <w:r w:rsidR="00303658" w:rsidRPr="00B95922">
        <w:t xml:space="preserve"> protect</w:t>
      </w:r>
      <w:r w:rsidR="00303658">
        <w:t>ion of</w:t>
      </w:r>
      <w:r w:rsidR="00303658" w:rsidRPr="00B95922">
        <w:t xml:space="preserve"> these ecosystems from further loss and impacts and restoration efforts should focus on these areas.</w:t>
      </w:r>
      <w:r>
        <w:t xml:space="preserve"> These areas are also at greatest risk from flooding, storm and climate change impacts. New high value infrastructure, such as residential and industrial development</w:t>
      </w:r>
      <w:r w:rsidR="001F557C">
        <w:t>,</w:t>
      </w:r>
      <w:r>
        <w:t xml:space="preserve"> should be avoided in these areas. Current infrastructure in these areas needs to be constructed and managed to current best practice for minimising impacts on the area’s hydrological processes.</w:t>
      </w:r>
    </w:p>
    <w:p w:rsidR="008716F5" w:rsidRDefault="008716F5" w:rsidP="008716F5">
      <w:pPr>
        <w:spacing w:after="0"/>
        <w:rPr>
          <w:lang w:val="en-GB"/>
        </w:rPr>
      </w:pPr>
      <w:r w:rsidRPr="008716F5">
        <w:rPr>
          <w:rFonts w:cstheme="minorBidi"/>
          <w:lang w:val="en-GB"/>
        </w:rPr>
        <w:t xml:space="preserve">Coastal ecosystems outside of these zones should be retained where possible. </w:t>
      </w:r>
      <w:r w:rsidRPr="008716F5">
        <w:rPr>
          <w:lang w:val="en-GB"/>
        </w:rPr>
        <w:t xml:space="preserve">As it stands today, the </w:t>
      </w:r>
      <w:proofErr w:type="spellStart"/>
      <w:r w:rsidR="008F5D7C" w:rsidRPr="008F5D7C">
        <w:rPr>
          <w:lang w:val="en-GB"/>
        </w:rPr>
        <w:t>Mulgrave</w:t>
      </w:r>
      <w:proofErr w:type="spellEnd"/>
      <w:r w:rsidR="008F5D7C" w:rsidRPr="008F5D7C">
        <w:rPr>
          <w:lang w:val="en-GB"/>
        </w:rPr>
        <w:t>-Russell</w:t>
      </w:r>
      <w:r w:rsidRPr="008716F5">
        <w:rPr>
          <w:lang w:val="en-GB"/>
        </w:rPr>
        <w:t xml:space="preserve"> basin can no longer afford to lose any more coastal ecosystems. There is a strong need to restore ecological processes through improvements to land use management, ecological sustainable design and ecosystem restoration. The floodplain coastal ecosystems </w:t>
      </w:r>
      <w:r w:rsidR="004747C5">
        <w:rPr>
          <w:lang w:val="en-GB"/>
        </w:rPr>
        <w:t>are currently at greatest risk.</w:t>
      </w:r>
    </w:p>
    <w:p w:rsidR="007673BA" w:rsidRDefault="007673BA" w:rsidP="008716F5">
      <w:pPr>
        <w:spacing w:after="0"/>
        <w:rPr>
          <w:lang w:val="en-GB"/>
        </w:rPr>
      </w:pPr>
    </w:p>
    <w:p w:rsidR="007673BA" w:rsidRPr="008716F5" w:rsidRDefault="007673BA" w:rsidP="007673BA">
      <w:pPr>
        <w:spacing w:after="0"/>
        <w:contextualSpacing/>
        <w:rPr>
          <w:rFonts w:eastAsiaTheme="minorEastAsia"/>
          <w:szCs w:val="20"/>
          <w:lang w:val="en-US" w:eastAsia="en-AU" w:bidi="en-US"/>
        </w:rPr>
      </w:pPr>
      <w:r w:rsidRPr="008716F5">
        <w:rPr>
          <w:rFonts w:eastAsiaTheme="minorEastAsia"/>
          <w:szCs w:val="20"/>
          <w:lang w:val="en-US" w:eastAsia="en-AU" w:bidi="en-US"/>
        </w:rPr>
        <w:t xml:space="preserve">The coastal ecosystems in the </w:t>
      </w:r>
      <w:proofErr w:type="spellStart"/>
      <w:r w:rsidRPr="008F5D7C">
        <w:rPr>
          <w:rFonts w:eastAsiaTheme="minorEastAsia"/>
          <w:szCs w:val="20"/>
          <w:lang w:val="en-US" w:eastAsia="en-AU" w:bidi="en-US"/>
        </w:rPr>
        <w:t>Mulgrave</w:t>
      </w:r>
      <w:proofErr w:type="spellEnd"/>
      <w:r w:rsidRPr="008F5D7C">
        <w:rPr>
          <w:rFonts w:eastAsiaTheme="minorEastAsia"/>
          <w:szCs w:val="20"/>
          <w:lang w:val="en-US" w:eastAsia="en-AU" w:bidi="en-US"/>
        </w:rPr>
        <w:t>-Russell</w:t>
      </w:r>
      <w:r w:rsidRPr="008716F5">
        <w:rPr>
          <w:rFonts w:eastAsiaTheme="minorEastAsia"/>
          <w:szCs w:val="20"/>
          <w:lang w:val="en-US" w:eastAsia="en-AU" w:bidi="en-US"/>
        </w:rPr>
        <w:t xml:space="preserve"> basin have changed significantly over the last century. These changes are mostly irreversible and future management needs to be adaptive and innovative. The changes to hydrology and the establishment of African and South American weeds have forever changed the coastal ecosystems in much of this basin. New management design is required to adapt to the changed hydrology. This needs to occur strategically at a whole of landscape scale. </w:t>
      </w:r>
      <w:r>
        <w:rPr>
          <w:rFonts w:eastAsiaTheme="minorEastAsia"/>
          <w:szCs w:val="20"/>
          <w:lang w:val="en-US" w:eastAsia="en-AU" w:bidi="en-US"/>
        </w:rPr>
        <w:t>Mode</w:t>
      </w:r>
      <w:r w:rsidR="001F557C">
        <w:rPr>
          <w:rFonts w:eastAsiaTheme="minorEastAsia"/>
          <w:szCs w:val="20"/>
          <w:lang w:val="en-US" w:eastAsia="en-AU" w:bidi="en-US"/>
        </w:rPr>
        <w:t>l</w:t>
      </w:r>
      <w:r>
        <w:rPr>
          <w:rFonts w:eastAsiaTheme="minorEastAsia"/>
          <w:szCs w:val="20"/>
          <w:lang w:val="en-US" w:eastAsia="en-AU" w:bidi="en-US"/>
        </w:rPr>
        <w:t xml:space="preserve">ling of whole of </w:t>
      </w:r>
      <w:proofErr w:type="gramStart"/>
      <w:r>
        <w:rPr>
          <w:rFonts w:eastAsiaTheme="minorEastAsia"/>
          <w:szCs w:val="20"/>
          <w:lang w:val="en-US" w:eastAsia="en-AU" w:bidi="en-US"/>
        </w:rPr>
        <w:t>basin river</w:t>
      </w:r>
      <w:proofErr w:type="gramEnd"/>
      <w:r>
        <w:rPr>
          <w:rFonts w:eastAsiaTheme="minorEastAsia"/>
          <w:szCs w:val="20"/>
          <w:lang w:val="en-US" w:eastAsia="en-AU" w:bidi="en-US"/>
        </w:rPr>
        <w:t xml:space="preserve"> flows needs to be done so that down-stream impacts of proposed remediation works (such as bank revetment) can be determined and adaptive management employed.</w:t>
      </w:r>
    </w:p>
    <w:p w:rsidR="007673BA" w:rsidRPr="008716F5" w:rsidRDefault="007673BA" w:rsidP="007673BA">
      <w:pPr>
        <w:spacing w:after="0"/>
        <w:rPr>
          <w:rFonts w:cstheme="minorBidi"/>
          <w:sz w:val="24"/>
          <w:szCs w:val="24"/>
          <w:lang w:val="en-GB"/>
        </w:rPr>
      </w:pPr>
    </w:p>
    <w:p w:rsidR="007673BA" w:rsidRDefault="007673BA" w:rsidP="007673BA">
      <w:pPr>
        <w:spacing w:after="0"/>
        <w:rPr>
          <w:lang w:val="en-GB"/>
        </w:rPr>
      </w:pPr>
      <w:r w:rsidRPr="008F5D7C">
        <w:t xml:space="preserve">As with much of the catchment, many of the issues affecting the health and resilience of the </w:t>
      </w:r>
      <w:r w:rsidR="004747C5">
        <w:t>Marine Park</w:t>
      </w:r>
      <w:r w:rsidRPr="008F5D7C">
        <w:t xml:space="preserve"> adjacent to this basin</w:t>
      </w:r>
      <w:r w:rsidR="008C7278">
        <w:t xml:space="preserve"> stem from legacy issues</w:t>
      </w:r>
      <w:r w:rsidR="00A17A2D">
        <w:t xml:space="preserve"> such as </w:t>
      </w:r>
      <w:proofErr w:type="spellStart"/>
      <w:r w:rsidR="00A17A2D">
        <w:t>broadscale</w:t>
      </w:r>
      <w:proofErr w:type="spellEnd"/>
      <w:r w:rsidRPr="008F5D7C">
        <w:t xml:space="preserve"> vegetation clearing. Coastal development was seen as providing economic benefits for local communities and beachside housing was seen as a right. Current legislation </w:t>
      </w:r>
      <w:r w:rsidR="004747C5">
        <w:t xml:space="preserve">should </w:t>
      </w:r>
      <w:r w:rsidRPr="008F5D7C">
        <w:t xml:space="preserve">prevent recurrence of many of these issues however management actions to </w:t>
      </w:r>
      <w:r w:rsidR="00A17A2D">
        <w:t xml:space="preserve">recognise and </w:t>
      </w:r>
      <w:r w:rsidRPr="008F5D7C">
        <w:t xml:space="preserve">rectify </w:t>
      </w:r>
      <w:r w:rsidR="004747C5">
        <w:t xml:space="preserve">these </w:t>
      </w:r>
      <w:r w:rsidRPr="008F5D7C">
        <w:t xml:space="preserve">problems </w:t>
      </w:r>
      <w:r w:rsidR="004747C5">
        <w:t>are rare</w:t>
      </w:r>
      <w:r w:rsidRPr="008F5D7C">
        <w:t xml:space="preserve">. Areas within this basin are contaminated by acid sulphate soils, riverbank erosion is still occurring due to upstream </w:t>
      </w:r>
      <w:proofErr w:type="spellStart"/>
      <w:r w:rsidRPr="008F5D7C">
        <w:t>channelisation</w:t>
      </w:r>
      <w:proofErr w:type="spellEnd"/>
      <w:r w:rsidRPr="008F5D7C">
        <w:t>, and loss of riparian vegetation and weed species are reducing habitat for species with connections to the Reef. Funding for coastal repair is now needed to rectify these legacy issues and restore ecosystem health and resilience.</w:t>
      </w:r>
      <w:r>
        <w:tab/>
      </w:r>
    </w:p>
    <w:p w:rsidR="007673BA" w:rsidRPr="007673BA" w:rsidRDefault="007673BA" w:rsidP="004747C5">
      <w:pPr>
        <w:pStyle w:val="Heading4"/>
      </w:pPr>
      <w:r w:rsidRPr="007673BA">
        <w:lastRenderedPageBreak/>
        <w:t>Coastal zone</w:t>
      </w:r>
    </w:p>
    <w:p w:rsidR="007673BA" w:rsidRPr="007673BA" w:rsidRDefault="004747C5" w:rsidP="007673BA">
      <w:pPr>
        <w:spacing w:after="0"/>
        <w:rPr>
          <w:rFonts w:cstheme="minorBidi"/>
        </w:rPr>
      </w:pPr>
      <w:r>
        <w:t xml:space="preserve">Coastal ecosystems in the coastal zone generally have the closest connections to the World Heritage Area and generally have a higher capacity to provide physical, biological and biogeochemical processes for the World Heritage Area. Some coastal ecosystems in the coastal zone also fall within the World Heritage Area. The coastal zone is also the area at greatest risk from the impacts of climate change. Actions that could be taken to reduce pressure on the coastal zone in the </w:t>
      </w:r>
      <w:r w:rsidR="001F557C">
        <w:t xml:space="preserve">Mulgrave-Russell </w:t>
      </w:r>
      <w:r>
        <w:t>basin include</w:t>
      </w:r>
      <w:r w:rsidR="007673BA" w:rsidRPr="007673BA">
        <w:rPr>
          <w:rFonts w:cstheme="minorBidi"/>
        </w:rPr>
        <w:t>:</w:t>
      </w:r>
    </w:p>
    <w:p w:rsidR="007673BA" w:rsidRDefault="007673BA" w:rsidP="008716F5">
      <w:pPr>
        <w:spacing w:after="0"/>
        <w:rPr>
          <w:lang w:val="en-GB"/>
        </w:rPr>
      </w:pPr>
    </w:p>
    <w:p w:rsidR="007673BA" w:rsidRPr="007673BA" w:rsidRDefault="004747C5"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Limit</w:t>
      </w:r>
      <w:r w:rsidR="007673BA" w:rsidRPr="007673BA">
        <w:rPr>
          <w:rFonts w:eastAsiaTheme="minorEastAsia" w:cstheme="minorBidi"/>
          <w:szCs w:val="20"/>
          <w:lang w:val="en-US" w:eastAsia="en-AU" w:bidi="en-US"/>
        </w:rPr>
        <w:t xml:space="preserve"> further loss </w:t>
      </w:r>
      <w:r>
        <w:rPr>
          <w:rFonts w:eastAsiaTheme="minorEastAsia" w:cstheme="minorBidi"/>
          <w:szCs w:val="20"/>
          <w:lang w:val="en-US" w:eastAsia="en-AU" w:bidi="en-US"/>
        </w:rPr>
        <w:t>of remaining coastal ecosystems.</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 xml:space="preserve">Increased protection </w:t>
      </w:r>
      <w:r w:rsidR="00ED78E4">
        <w:rPr>
          <w:rFonts w:eastAsiaTheme="minorEastAsia" w:cstheme="minorBidi"/>
          <w:szCs w:val="20"/>
          <w:lang w:val="en-US" w:eastAsia="en-AU" w:bidi="en-US"/>
        </w:rPr>
        <w:t>provided</w:t>
      </w:r>
      <w:r w:rsidRPr="007673BA">
        <w:rPr>
          <w:rFonts w:eastAsiaTheme="minorEastAsia" w:cstheme="minorBidi"/>
          <w:szCs w:val="20"/>
          <w:lang w:val="en-US" w:eastAsia="en-AU" w:bidi="en-US"/>
        </w:rPr>
        <w:t xml:space="preserve"> to remaining coastal ecosystems</w:t>
      </w:r>
      <w:r w:rsidR="004747C5">
        <w:rPr>
          <w:rFonts w:eastAsiaTheme="minorEastAsia" w:cstheme="minorBidi"/>
          <w:szCs w:val="20"/>
          <w:lang w:val="en-US" w:eastAsia="en-AU" w:bidi="en-US"/>
        </w:rPr>
        <w:t>.</w:t>
      </w:r>
    </w:p>
    <w:p w:rsidR="007673BA" w:rsidRPr="007673BA" w:rsidRDefault="008E6990" w:rsidP="00830B4B">
      <w:pPr>
        <w:numPr>
          <w:ilvl w:val="0"/>
          <w:numId w:val="18"/>
        </w:numPr>
        <w:spacing w:before="200" w:after="0"/>
        <w:contextualSpacing/>
        <w:rPr>
          <w:rFonts w:eastAsiaTheme="minorEastAsia" w:cstheme="minorBidi"/>
          <w:szCs w:val="20"/>
          <w:lang w:val="en-US" w:eastAsia="en-AU" w:bidi="en-US"/>
        </w:rPr>
      </w:pPr>
      <w:r w:rsidRPr="0027605D">
        <w:rPr>
          <w:rFonts w:eastAsiaTheme="minorEastAsia"/>
          <w:szCs w:val="20"/>
          <w:lang w:val="en-US" w:eastAsia="en-AU" w:bidi="en-US"/>
        </w:rPr>
        <w:t xml:space="preserve">Restore riparian corridors to a standard that provides effective ecological </w:t>
      </w:r>
      <w:r>
        <w:rPr>
          <w:rFonts w:eastAsiaTheme="minorEastAsia"/>
          <w:szCs w:val="20"/>
          <w:lang w:val="en-US" w:eastAsia="en-AU" w:bidi="en-US"/>
        </w:rPr>
        <w:t>functions</w:t>
      </w:r>
      <w:r w:rsidRPr="0027605D">
        <w:rPr>
          <w:rFonts w:eastAsiaTheme="minorEastAsia"/>
          <w:szCs w:val="20"/>
          <w:lang w:val="en-US" w:eastAsia="en-AU" w:bidi="en-US"/>
        </w:rPr>
        <w:t>. Any re</w:t>
      </w:r>
      <w:r>
        <w:rPr>
          <w:rFonts w:eastAsiaTheme="minorEastAsia"/>
          <w:szCs w:val="20"/>
          <w:lang w:val="en-US" w:eastAsia="en-AU" w:bidi="en-US"/>
        </w:rPr>
        <w:t>-</w:t>
      </w:r>
      <w:r w:rsidRPr="0027605D">
        <w:rPr>
          <w:rFonts w:eastAsiaTheme="minorEastAsia"/>
          <w:szCs w:val="20"/>
          <w:lang w:val="en-US" w:eastAsia="en-AU" w:bidi="en-US"/>
        </w:rPr>
        <w:t xml:space="preserve">vegetation should </w:t>
      </w:r>
      <w:r>
        <w:rPr>
          <w:rFonts w:eastAsiaTheme="minorEastAsia"/>
          <w:szCs w:val="20"/>
          <w:lang w:val="en-US" w:eastAsia="en-AU" w:bidi="en-US"/>
        </w:rPr>
        <w:t xml:space="preserve">consider the appropriateness of using </w:t>
      </w:r>
      <w:r w:rsidRPr="0027605D">
        <w:rPr>
          <w:rFonts w:eastAsiaTheme="minorEastAsia"/>
          <w:szCs w:val="20"/>
          <w:lang w:val="en-US" w:eastAsia="en-AU" w:bidi="en-US"/>
        </w:rPr>
        <w:t>species adapted for future climate scenarios</w:t>
      </w:r>
      <w:r w:rsidR="004747C5">
        <w:rPr>
          <w:rFonts w:eastAsiaTheme="minorEastAsia" w:cstheme="minorBidi"/>
          <w:szCs w:val="20"/>
          <w:lang w:val="en-US" w:eastAsia="en-AU" w:bidi="en-US"/>
        </w:rPr>
        <w:t>.</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proofErr w:type="spellStart"/>
      <w:r w:rsidRPr="007673BA">
        <w:rPr>
          <w:rFonts w:eastAsiaTheme="minorEastAsia"/>
          <w:szCs w:val="20"/>
          <w:lang w:val="en-US" w:eastAsia="en-AU" w:bidi="en-US"/>
        </w:rPr>
        <w:t>Prioritise</w:t>
      </w:r>
      <w:proofErr w:type="spellEnd"/>
      <w:r w:rsidRPr="007673BA">
        <w:rPr>
          <w:rFonts w:eastAsiaTheme="minorEastAsia"/>
          <w:szCs w:val="20"/>
          <w:lang w:val="en-US" w:eastAsia="en-AU" w:bidi="en-US"/>
        </w:rPr>
        <w:t xml:space="preserve"> investment in programs that support the growth in knowledge (and the wide adoption) of best management farm and land management practices that reduce nutrient, pesticide and sediment loss from agricult</w:t>
      </w:r>
      <w:r w:rsidR="008C7278">
        <w:rPr>
          <w:rFonts w:eastAsiaTheme="minorEastAsia"/>
          <w:szCs w:val="20"/>
          <w:lang w:val="en-US" w:eastAsia="en-AU" w:bidi="en-US"/>
        </w:rPr>
        <w:t>ural lands in rainfall run-</w:t>
      </w:r>
      <w:r w:rsidR="004747C5">
        <w:rPr>
          <w:rFonts w:eastAsiaTheme="minorEastAsia"/>
          <w:szCs w:val="20"/>
          <w:lang w:val="en-US" w:eastAsia="en-AU" w:bidi="en-US"/>
        </w:rPr>
        <w:t>off.</w:t>
      </w:r>
    </w:p>
    <w:p w:rsidR="007673BA" w:rsidRPr="007673BA" w:rsidRDefault="004747C5"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 xml:space="preserve">Limit further </w:t>
      </w:r>
      <w:r w:rsidR="007673BA" w:rsidRPr="007673BA">
        <w:rPr>
          <w:rFonts w:eastAsiaTheme="minorEastAsia" w:cstheme="minorBidi"/>
          <w:szCs w:val="20"/>
          <w:lang w:val="en-US" w:eastAsia="en-AU" w:bidi="en-US"/>
        </w:rPr>
        <w:t xml:space="preserve">intensive development in </w:t>
      </w:r>
      <w:r>
        <w:rPr>
          <w:rFonts w:eastAsiaTheme="minorEastAsia" w:cstheme="minorBidi"/>
          <w:szCs w:val="20"/>
          <w:lang w:val="en-US" w:eastAsia="en-AU" w:bidi="en-US"/>
        </w:rPr>
        <w:t>the coastal zone, particularly in intact areas. This will not only reduce environmental impacts, but may also reduce the risk of economic impacts resulting from f</w:t>
      </w:r>
      <w:r w:rsidR="007673BA" w:rsidRPr="007673BA">
        <w:rPr>
          <w:rFonts w:eastAsiaTheme="minorEastAsia" w:cstheme="minorBidi"/>
          <w:szCs w:val="20"/>
          <w:lang w:val="en-US" w:eastAsia="en-AU" w:bidi="en-US"/>
        </w:rPr>
        <w:t>uture climate change</w:t>
      </w:r>
      <w:r>
        <w:rPr>
          <w:rFonts w:eastAsiaTheme="minorEastAsia" w:cstheme="minorBidi"/>
          <w:szCs w:val="20"/>
          <w:lang w:val="en-US" w:eastAsia="en-AU" w:bidi="en-US"/>
        </w:rPr>
        <w:t>, as</w:t>
      </w:r>
      <w:r w:rsidR="007673BA" w:rsidRPr="007673BA">
        <w:rPr>
          <w:rFonts w:eastAsiaTheme="minorEastAsia" w:cstheme="minorBidi"/>
          <w:szCs w:val="20"/>
          <w:lang w:val="en-US" w:eastAsia="en-AU" w:bidi="en-US"/>
        </w:rPr>
        <w:t xml:space="preserve"> scenarios predict that the coastal zone will be at greatest risk from sea-level rise and storm surge</w:t>
      </w:r>
      <w:r>
        <w:rPr>
          <w:rFonts w:eastAsiaTheme="minorEastAsia" w:cstheme="minorBidi"/>
          <w:szCs w:val="20"/>
          <w:lang w:val="en-US" w:eastAsia="en-AU" w:bidi="en-US"/>
        </w:rPr>
        <w:t>.</w:t>
      </w:r>
    </w:p>
    <w:p w:rsidR="007673BA" w:rsidRPr="007673BA" w:rsidRDefault="007673BA" w:rsidP="00830B4B">
      <w:pPr>
        <w:numPr>
          <w:ilvl w:val="0"/>
          <w:numId w:val="8"/>
        </w:numPr>
        <w:spacing w:after="0"/>
        <w:contextualSpacing/>
        <w:rPr>
          <w:rFonts w:eastAsiaTheme="minorEastAsia"/>
          <w:szCs w:val="20"/>
          <w:lang w:val="en-US" w:eastAsia="en-AU" w:bidi="en-US"/>
        </w:rPr>
      </w:pPr>
      <w:r w:rsidRPr="007673BA">
        <w:rPr>
          <w:rFonts w:eastAsiaTheme="minorEastAsia"/>
          <w:szCs w:val="20"/>
          <w:lang w:val="en-US" w:eastAsia="en-AU" w:bidi="en-US"/>
        </w:rPr>
        <w:t>Low levels of well managed grazing should be considered for riparian areas where introduced grasses dominate and where these grasses either pose a fire risk to well established riparian forests or where these grasses are choking waterways and removing oxygen from them</w:t>
      </w:r>
      <w:r w:rsidR="004747C5">
        <w:rPr>
          <w:rFonts w:eastAsiaTheme="minorEastAsia"/>
          <w:szCs w:val="20"/>
          <w:lang w:val="en-US" w:eastAsia="en-AU" w:bidi="en-US"/>
        </w:rPr>
        <w:t>.</w:t>
      </w:r>
    </w:p>
    <w:p w:rsidR="007673BA" w:rsidRPr="007673BA" w:rsidRDefault="007673BA" w:rsidP="00830B4B">
      <w:pPr>
        <w:numPr>
          <w:ilvl w:val="0"/>
          <w:numId w:val="8"/>
        </w:numPr>
        <w:spacing w:after="0"/>
        <w:contextualSpacing/>
        <w:rPr>
          <w:rFonts w:eastAsiaTheme="minorEastAsia"/>
          <w:szCs w:val="20"/>
          <w:lang w:val="en-US" w:eastAsia="en-AU" w:bidi="en-US"/>
        </w:rPr>
      </w:pPr>
      <w:r w:rsidRPr="007673BA">
        <w:rPr>
          <w:rFonts w:eastAsiaTheme="minorEastAsia"/>
          <w:szCs w:val="20"/>
          <w:lang w:val="en-US" w:eastAsia="en-AU" w:bidi="en-US"/>
        </w:rPr>
        <w:t>H</w:t>
      </w:r>
      <w:r w:rsidR="004747C5">
        <w:rPr>
          <w:rFonts w:eastAsiaTheme="minorEastAsia"/>
          <w:szCs w:val="20"/>
          <w:lang w:val="en-US" w:eastAsia="en-AU" w:bidi="en-US"/>
        </w:rPr>
        <w:t xml:space="preserve">ydrological regimes need to be </w:t>
      </w:r>
      <w:r w:rsidRPr="007673BA">
        <w:rPr>
          <w:rFonts w:eastAsiaTheme="minorEastAsia"/>
          <w:szCs w:val="20"/>
          <w:lang w:val="en-US" w:eastAsia="en-AU" w:bidi="en-US"/>
        </w:rPr>
        <w:t>holistically managed to assist conservation and restoration activities</w:t>
      </w:r>
      <w:r w:rsidR="004747C5">
        <w:rPr>
          <w:rFonts w:eastAsiaTheme="minorEastAsia"/>
          <w:szCs w:val="20"/>
          <w:lang w:val="en-US" w:eastAsia="en-AU" w:bidi="en-US"/>
        </w:rPr>
        <w:t>.</w:t>
      </w:r>
    </w:p>
    <w:p w:rsidR="007673BA" w:rsidRPr="007673BA" w:rsidRDefault="007673BA" w:rsidP="00830B4B">
      <w:pPr>
        <w:numPr>
          <w:ilvl w:val="0"/>
          <w:numId w:val="8"/>
        </w:numPr>
        <w:spacing w:after="0"/>
        <w:contextualSpacing/>
        <w:rPr>
          <w:rFonts w:eastAsiaTheme="minorEastAsia"/>
          <w:szCs w:val="20"/>
          <w:lang w:val="en-US" w:eastAsia="en-AU" w:bidi="en-US"/>
        </w:rPr>
      </w:pPr>
      <w:r w:rsidRPr="007673BA">
        <w:rPr>
          <w:rFonts w:eastAsiaTheme="minorEastAsia"/>
          <w:szCs w:val="20"/>
          <w:lang w:val="en-US" w:eastAsia="en-AU" w:bidi="en-US"/>
        </w:rPr>
        <w:t>Improve and incorporate urban storm water management strategies into established and new urban developments including strategies to capture and limit the impacts of “first flush” flows during rain events.</w:t>
      </w:r>
    </w:p>
    <w:p w:rsidR="007673BA" w:rsidRPr="007673BA" w:rsidRDefault="007673BA" w:rsidP="004747C5">
      <w:pPr>
        <w:pStyle w:val="Heading4"/>
      </w:pPr>
      <w:r w:rsidRPr="007673BA">
        <w:t>Floodplain</w:t>
      </w:r>
    </w:p>
    <w:p w:rsidR="007673BA" w:rsidRPr="007673BA" w:rsidRDefault="007673BA" w:rsidP="007673BA">
      <w:pPr>
        <w:spacing w:after="0"/>
        <w:rPr>
          <w:rFonts w:cstheme="minorBidi"/>
        </w:rPr>
      </w:pPr>
      <w:r w:rsidRPr="007673BA">
        <w:rPr>
          <w:rFonts w:cstheme="minorBidi"/>
        </w:rPr>
        <w:t xml:space="preserve">Floodplains support particularly rich coastal ecosystems, especially in </w:t>
      </w:r>
      <w:r w:rsidR="00CB27E3">
        <w:rPr>
          <w:rFonts w:cstheme="minorBidi"/>
        </w:rPr>
        <w:t xml:space="preserve">terms of </w:t>
      </w:r>
      <w:r w:rsidRPr="007673BA">
        <w:rPr>
          <w:rFonts w:cstheme="minorBidi"/>
        </w:rPr>
        <w:t>diversity and abundance. These areas are import</w:t>
      </w:r>
      <w:r w:rsidR="00CB27E3">
        <w:rPr>
          <w:rFonts w:cstheme="minorBidi"/>
        </w:rPr>
        <w:t>ant</w:t>
      </w:r>
      <w:r w:rsidRPr="007673BA">
        <w:rPr>
          <w:rFonts w:cstheme="minorBidi"/>
        </w:rPr>
        <w:t xml:space="preserve"> for the physical, biological and biogeochemical processes they provide for the long</w:t>
      </w:r>
      <w:r w:rsidR="00CB27E3">
        <w:rPr>
          <w:rFonts w:cstheme="minorBidi"/>
        </w:rPr>
        <w:t>-</w:t>
      </w:r>
      <w:r w:rsidRPr="007673BA">
        <w:rPr>
          <w:rFonts w:cstheme="minorBidi"/>
        </w:rPr>
        <w:t xml:space="preserve">term health and resilience of the World Heritage Area. The floodplain in the </w:t>
      </w:r>
      <w:r>
        <w:rPr>
          <w:rFonts w:cstheme="minorBidi"/>
        </w:rPr>
        <w:t>Mulgrave-Russell</w:t>
      </w:r>
      <w:r w:rsidRPr="007673BA">
        <w:rPr>
          <w:rFonts w:cstheme="minorBidi"/>
        </w:rPr>
        <w:t xml:space="preserve"> basin has been heavily modified. </w:t>
      </w:r>
      <w:r w:rsidR="004747C5">
        <w:rPr>
          <w:rFonts w:cstheme="minorBidi"/>
        </w:rPr>
        <w:t>Actions that can be taken to reduce pressure on the floodplain</w:t>
      </w:r>
      <w:r w:rsidRPr="007673BA">
        <w:rPr>
          <w:rFonts w:cstheme="minorBidi"/>
        </w:rPr>
        <w:t xml:space="preserve"> include:</w:t>
      </w:r>
    </w:p>
    <w:p w:rsidR="007673BA" w:rsidRPr="007673BA" w:rsidRDefault="007673BA" w:rsidP="007673BA">
      <w:pPr>
        <w:spacing w:after="0"/>
        <w:rPr>
          <w:rFonts w:cstheme="minorBidi"/>
        </w:rPr>
      </w:pPr>
    </w:p>
    <w:p w:rsidR="007673BA" w:rsidRPr="007673BA" w:rsidRDefault="004747C5"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Limit</w:t>
      </w:r>
      <w:r w:rsidR="007673BA" w:rsidRPr="007673BA">
        <w:rPr>
          <w:rFonts w:eastAsiaTheme="minorEastAsia" w:cstheme="minorBidi"/>
          <w:szCs w:val="20"/>
          <w:lang w:val="en-US" w:eastAsia="en-AU" w:bidi="en-US"/>
        </w:rPr>
        <w:t xml:space="preserve"> further loss of remaini</w:t>
      </w:r>
      <w:r>
        <w:rPr>
          <w:rFonts w:eastAsiaTheme="minorEastAsia" w:cstheme="minorBidi"/>
          <w:szCs w:val="20"/>
          <w:lang w:val="en-US" w:eastAsia="en-AU" w:bidi="en-US"/>
        </w:rPr>
        <w:t>ng coastal ecosystems.</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 xml:space="preserve">Increased protection </w:t>
      </w:r>
      <w:r w:rsidR="00ED78E4">
        <w:rPr>
          <w:rFonts w:eastAsiaTheme="minorEastAsia" w:cstheme="minorBidi"/>
          <w:szCs w:val="20"/>
          <w:lang w:val="en-US" w:eastAsia="en-AU" w:bidi="en-US"/>
        </w:rPr>
        <w:t>provided</w:t>
      </w:r>
      <w:r w:rsidRPr="007673BA">
        <w:rPr>
          <w:rFonts w:eastAsiaTheme="minorEastAsia" w:cstheme="minorBidi"/>
          <w:szCs w:val="20"/>
          <w:lang w:val="en-US" w:eastAsia="en-AU" w:bidi="en-US"/>
        </w:rPr>
        <w:t xml:space="preserve"> </w:t>
      </w:r>
      <w:r w:rsidR="004747C5">
        <w:rPr>
          <w:rFonts w:eastAsiaTheme="minorEastAsia" w:cstheme="minorBidi"/>
          <w:szCs w:val="20"/>
          <w:lang w:val="en-US" w:eastAsia="en-AU" w:bidi="en-US"/>
        </w:rPr>
        <w:t>to remaining coastal ecosystems.</w:t>
      </w:r>
    </w:p>
    <w:p w:rsidR="007673BA" w:rsidRDefault="007673BA" w:rsidP="00830B4B">
      <w:pPr>
        <w:numPr>
          <w:ilvl w:val="0"/>
          <w:numId w:val="18"/>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 xml:space="preserve">Restore riparian corridors in this area to a standard that provides effective ecological </w:t>
      </w:r>
      <w:r w:rsidR="008E6990">
        <w:rPr>
          <w:rFonts w:eastAsiaTheme="minorEastAsia" w:cstheme="minorBidi"/>
          <w:szCs w:val="20"/>
          <w:lang w:val="en-US" w:eastAsia="en-AU" w:bidi="en-US"/>
        </w:rPr>
        <w:t>functions</w:t>
      </w:r>
      <w:r w:rsidRPr="007673BA">
        <w:rPr>
          <w:rFonts w:eastAsiaTheme="minorEastAsia" w:cstheme="minorBidi"/>
          <w:szCs w:val="20"/>
          <w:lang w:val="en-US" w:eastAsia="en-AU" w:bidi="en-US"/>
        </w:rPr>
        <w:t>. Any re</w:t>
      </w:r>
      <w:r w:rsidR="008E6990">
        <w:rPr>
          <w:rFonts w:eastAsiaTheme="minorEastAsia" w:cstheme="minorBidi"/>
          <w:szCs w:val="20"/>
          <w:lang w:val="en-US" w:eastAsia="en-AU" w:bidi="en-US"/>
        </w:rPr>
        <w:t>-</w:t>
      </w:r>
      <w:r w:rsidRPr="007673BA">
        <w:rPr>
          <w:rFonts w:eastAsiaTheme="minorEastAsia" w:cstheme="minorBidi"/>
          <w:szCs w:val="20"/>
          <w:lang w:val="en-US" w:eastAsia="en-AU" w:bidi="en-US"/>
        </w:rPr>
        <w:t xml:space="preserve">vegetation should </w:t>
      </w:r>
      <w:r w:rsidR="008E6990">
        <w:rPr>
          <w:rFonts w:eastAsiaTheme="minorEastAsia" w:cstheme="minorBidi"/>
          <w:szCs w:val="20"/>
          <w:lang w:val="en-US" w:eastAsia="en-AU" w:bidi="en-US"/>
        </w:rPr>
        <w:t xml:space="preserve">consider the appropriateness of using </w:t>
      </w:r>
      <w:r w:rsidRPr="007673BA">
        <w:rPr>
          <w:rFonts w:eastAsiaTheme="minorEastAsia" w:cstheme="minorBidi"/>
          <w:szCs w:val="20"/>
          <w:lang w:val="en-US" w:eastAsia="en-AU" w:bidi="en-US"/>
        </w:rPr>
        <w:t>species adapted for future climate scenarios</w:t>
      </w:r>
      <w:r w:rsidR="006623B8">
        <w:rPr>
          <w:rFonts w:eastAsiaTheme="minorEastAsia" w:cstheme="minorBidi"/>
          <w:szCs w:val="20"/>
          <w:lang w:val="en-US" w:eastAsia="en-AU" w:bidi="en-US"/>
        </w:rPr>
        <w:t>.</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proofErr w:type="spellStart"/>
      <w:r w:rsidRPr="007673BA">
        <w:rPr>
          <w:rFonts w:eastAsiaTheme="minorEastAsia"/>
          <w:szCs w:val="20"/>
          <w:lang w:val="en-US" w:eastAsia="en-AU" w:bidi="en-US"/>
        </w:rPr>
        <w:t>Prioritise</w:t>
      </w:r>
      <w:proofErr w:type="spellEnd"/>
      <w:r w:rsidRPr="007673BA">
        <w:rPr>
          <w:rFonts w:eastAsiaTheme="minorEastAsia"/>
          <w:szCs w:val="20"/>
          <w:lang w:val="en-US" w:eastAsia="en-AU" w:bidi="en-US"/>
        </w:rPr>
        <w:t xml:space="preserve"> investment in programs that support the growth in knowledge (and the wide adoption) of best management farm and land management practices that reduce nutrient, pesticide and sediment loss from agricult</w:t>
      </w:r>
      <w:r w:rsidR="008C7278">
        <w:rPr>
          <w:rFonts w:eastAsiaTheme="minorEastAsia"/>
          <w:szCs w:val="20"/>
          <w:lang w:val="en-US" w:eastAsia="en-AU" w:bidi="en-US"/>
        </w:rPr>
        <w:t>ural lands in rainfall run-</w:t>
      </w:r>
      <w:r w:rsidR="006623B8">
        <w:rPr>
          <w:rFonts w:eastAsiaTheme="minorEastAsia"/>
          <w:szCs w:val="20"/>
          <w:lang w:val="en-US" w:eastAsia="en-AU" w:bidi="en-US"/>
        </w:rPr>
        <w:t>off.</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Improve connectivity between remnant coastal ecosystems within the floodplain</w:t>
      </w:r>
      <w:r w:rsidR="006623B8">
        <w:rPr>
          <w:rFonts w:eastAsiaTheme="minorEastAsia" w:cstheme="minorBidi"/>
          <w:szCs w:val="20"/>
          <w:lang w:val="en-US" w:eastAsia="en-AU" w:bidi="en-US"/>
        </w:rPr>
        <w:t>.</w:t>
      </w:r>
    </w:p>
    <w:p w:rsidR="008E6990" w:rsidRDefault="006623B8"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lastRenderedPageBreak/>
        <w:t>Limit</w:t>
      </w:r>
      <w:r w:rsidR="007673BA" w:rsidRPr="007673BA">
        <w:rPr>
          <w:rFonts w:eastAsiaTheme="minorEastAsia" w:cstheme="minorBidi"/>
          <w:szCs w:val="20"/>
          <w:lang w:val="en-US" w:eastAsia="en-AU" w:bidi="en-US"/>
        </w:rPr>
        <w:t xml:space="preserve"> </w:t>
      </w:r>
      <w:r>
        <w:rPr>
          <w:rFonts w:eastAsiaTheme="minorEastAsia" w:cstheme="minorBidi"/>
          <w:szCs w:val="20"/>
          <w:lang w:val="en-US" w:eastAsia="en-AU" w:bidi="en-US"/>
        </w:rPr>
        <w:t>further</w:t>
      </w:r>
      <w:r w:rsidR="007673BA" w:rsidRPr="007673BA">
        <w:rPr>
          <w:rFonts w:eastAsiaTheme="minorEastAsia" w:cstheme="minorBidi"/>
          <w:szCs w:val="20"/>
          <w:lang w:val="en-US" w:eastAsia="en-AU" w:bidi="en-US"/>
        </w:rPr>
        <w:t xml:space="preserve"> intensive development in </w:t>
      </w:r>
      <w:r>
        <w:rPr>
          <w:rFonts w:eastAsiaTheme="minorEastAsia" w:cstheme="minorBidi"/>
          <w:szCs w:val="20"/>
          <w:lang w:val="en-US" w:eastAsia="en-AU" w:bidi="en-US"/>
        </w:rPr>
        <w:t>the floodplain</w:t>
      </w:r>
      <w:r w:rsidR="007673BA" w:rsidRPr="007673BA">
        <w:rPr>
          <w:rFonts w:eastAsiaTheme="minorEastAsia" w:cstheme="minorBidi"/>
          <w:szCs w:val="20"/>
          <w:lang w:val="en-US" w:eastAsia="en-AU" w:bidi="en-US"/>
        </w:rPr>
        <w:t xml:space="preserve">. </w:t>
      </w:r>
      <w:r>
        <w:rPr>
          <w:rFonts w:eastAsiaTheme="minorEastAsia" w:cstheme="minorBidi"/>
          <w:szCs w:val="20"/>
          <w:lang w:val="en-US" w:eastAsia="en-AU" w:bidi="en-US"/>
        </w:rPr>
        <w:t>This will not only reduce environmental impacts, but may also reduce the risk of economic impacts resulting from f</w:t>
      </w:r>
      <w:r w:rsidR="007673BA" w:rsidRPr="007673BA">
        <w:rPr>
          <w:rFonts w:eastAsiaTheme="minorEastAsia" w:cstheme="minorBidi"/>
          <w:szCs w:val="20"/>
          <w:lang w:val="en-US" w:eastAsia="en-AU" w:bidi="en-US"/>
        </w:rPr>
        <w:t>uture climate change</w:t>
      </w:r>
      <w:r>
        <w:rPr>
          <w:rFonts w:eastAsiaTheme="minorEastAsia" w:cstheme="minorBidi"/>
          <w:szCs w:val="20"/>
          <w:lang w:val="en-US" w:eastAsia="en-AU" w:bidi="en-US"/>
        </w:rPr>
        <w:t>, as</w:t>
      </w:r>
      <w:r w:rsidR="007673BA" w:rsidRPr="007673BA">
        <w:rPr>
          <w:rFonts w:eastAsiaTheme="minorEastAsia" w:cstheme="minorBidi"/>
          <w:szCs w:val="20"/>
          <w:lang w:val="en-US" w:eastAsia="en-AU" w:bidi="en-US"/>
        </w:rPr>
        <w:t xml:space="preserve"> scenarios predict that the floodplain will be at increased risk from flooding</w:t>
      </w:r>
      <w:r w:rsidR="008E6990">
        <w:rPr>
          <w:rFonts w:eastAsiaTheme="minorEastAsia" w:cstheme="minorBidi"/>
          <w:szCs w:val="20"/>
          <w:lang w:val="en-US" w:eastAsia="en-AU" w:bidi="en-US"/>
        </w:rPr>
        <w:t>.</w:t>
      </w:r>
    </w:p>
    <w:p w:rsidR="007673BA" w:rsidRPr="007673BA" w:rsidRDefault="008E6990"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 xml:space="preserve">Consistent with Queensland planning provisions, </w:t>
      </w:r>
      <w:r w:rsidR="007673BA" w:rsidRPr="007673BA">
        <w:rPr>
          <w:rFonts w:eastAsiaTheme="minorEastAsia" w:cstheme="minorBidi"/>
          <w:szCs w:val="20"/>
          <w:lang w:val="en-US" w:eastAsia="en-AU" w:bidi="en-US"/>
        </w:rPr>
        <w:t>future urban</w:t>
      </w:r>
      <w:r w:rsidR="007673BA">
        <w:rPr>
          <w:rFonts w:eastAsiaTheme="minorEastAsia" w:cstheme="minorBidi"/>
          <w:szCs w:val="20"/>
          <w:lang w:val="en-US" w:eastAsia="en-AU" w:bidi="en-US"/>
        </w:rPr>
        <w:t xml:space="preserve"> and industrial</w:t>
      </w:r>
      <w:r w:rsidR="007673BA" w:rsidRPr="007673BA">
        <w:rPr>
          <w:rFonts w:eastAsiaTheme="minorEastAsia" w:cstheme="minorBidi"/>
          <w:szCs w:val="20"/>
          <w:lang w:val="en-US" w:eastAsia="en-AU" w:bidi="en-US"/>
        </w:rPr>
        <w:t xml:space="preserve"> developments that cannot be sited outside of the floodplain </w:t>
      </w:r>
      <w:r w:rsidR="006623B8">
        <w:rPr>
          <w:rFonts w:eastAsiaTheme="minorEastAsia" w:cstheme="minorBidi"/>
          <w:szCs w:val="20"/>
          <w:lang w:val="en-US" w:eastAsia="en-AU" w:bidi="en-US"/>
        </w:rPr>
        <w:t>should</w:t>
      </w:r>
      <w:r w:rsidR="007673BA" w:rsidRPr="007673BA">
        <w:rPr>
          <w:rFonts w:eastAsiaTheme="minorEastAsia" w:cstheme="minorBidi"/>
          <w:szCs w:val="20"/>
          <w:lang w:val="en-US" w:eastAsia="en-AU" w:bidi="en-US"/>
        </w:rPr>
        <w:t xml:space="preserve"> be constructed to current best practice, employing principles such as water sensitive urban design, gross pollutant traps and tertiary sewage treatment. </w:t>
      </w:r>
      <w:r w:rsidR="007673BA" w:rsidRPr="007673BA">
        <w:rPr>
          <w:rFonts w:eastAsiaTheme="minorEastAsia"/>
          <w:szCs w:val="20"/>
          <w:lang w:val="en-US" w:eastAsia="en-AU" w:bidi="en-US"/>
        </w:rPr>
        <w:t>Improve and incorporate urban storm water management strategies into established urban developments including strategies to capture and limit the impacts of “first flush” flows during rain events</w:t>
      </w:r>
      <w:r w:rsidR="006623B8">
        <w:rPr>
          <w:rFonts w:eastAsiaTheme="minorEastAsia"/>
          <w:szCs w:val="20"/>
          <w:lang w:val="en-US" w:eastAsia="en-AU" w:bidi="en-US"/>
        </w:rPr>
        <w:t>.</w:t>
      </w:r>
    </w:p>
    <w:p w:rsidR="007673BA" w:rsidRPr="007673BA" w:rsidRDefault="007673BA" w:rsidP="00830B4B">
      <w:pPr>
        <w:numPr>
          <w:ilvl w:val="0"/>
          <w:numId w:val="18"/>
        </w:numPr>
        <w:spacing w:after="0"/>
        <w:contextualSpacing/>
        <w:rPr>
          <w:rFonts w:eastAsiaTheme="minorEastAsia"/>
          <w:szCs w:val="20"/>
          <w:lang w:val="en-US" w:eastAsia="en-AU" w:bidi="en-US"/>
        </w:rPr>
      </w:pPr>
      <w:r w:rsidRPr="007673BA">
        <w:rPr>
          <w:rFonts w:eastAsiaTheme="minorEastAsia"/>
          <w:szCs w:val="20"/>
          <w:lang w:val="en-US" w:eastAsia="en-AU" w:bidi="en-US"/>
        </w:rPr>
        <w:t>Low levels of well managed grazing should be considered for riparian areas where introduced grasses dominate and where these grasses either pose a fire risk to well established riparian forests or where these grasses are choking waterways and removing oxygen from them</w:t>
      </w:r>
      <w:r w:rsidR="00CB27E3">
        <w:rPr>
          <w:rFonts w:eastAsiaTheme="minorEastAsia"/>
          <w:szCs w:val="20"/>
          <w:lang w:val="en-US" w:eastAsia="en-AU" w:bidi="en-US"/>
        </w:rPr>
        <w:t>.</w:t>
      </w:r>
    </w:p>
    <w:p w:rsidR="007673BA" w:rsidRPr="007673BA" w:rsidRDefault="007673BA" w:rsidP="00830B4B">
      <w:pPr>
        <w:numPr>
          <w:ilvl w:val="0"/>
          <w:numId w:val="18"/>
        </w:numPr>
        <w:spacing w:after="0"/>
        <w:contextualSpacing/>
        <w:rPr>
          <w:rFonts w:eastAsiaTheme="minorEastAsia"/>
          <w:szCs w:val="20"/>
          <w:lang w:val="en-US" w:eastAsia="en-AU" w:bidi="en-US"/>
        </w:rPr>
      </w:pPr>
      <w:r w:rsidRPr="007673BA">
        <w:rPr>
          <w:rFonts w:eastAsiaTheme="minorEastAsia"/>
          <w:szCs w:val="20"/>
          <w:lang w:val="en-US" w:eastAsia="en-AU" w:bidi="en-US"/>
        </w:rPr>
        <w:t>Hydrological regimes need to be holistically managed to assist conservation and restoration activities</w:t>
      </w:r>
      <w:r w:rsidR="00CB27E3">
        <w:rPr>
          <w:rFonts w:eastAsiaTheme="minorEastAsia"/>
          <w:szCs w:val="20"/>
          <w:lang w:val="en-US" w:eastAsia="en-AU" w:bidi="en-US"/>
        </w:rPr>
        <w:t>.</w:t>
      </w:r>
    </w:p>
    <w:p w:rsidR="007673BA" w:rsidRPr="007673BA" w:rsidRDefault="007673BA" w:rsidP="006623B8">
      <w:pPr>
        <w:pStyle w:val="Heading4"/>
      </w:pPr>
      <w:r w:rsidRPr="007673BA">
        <w:t>Riparian zones and waterways</w:t>
      </w:r>
    </w:p>
    <w:p w:rsidR="007673BA" w:rsidRPr="007673BA" w:rsidRDefault="007673BA" w:rsidP="00AF118D">
      <w:pPr>
        <w:spacing w:after="120"/>
        <w:rPr>
          <w:rFonts w:cstheme="minorBidi"/>
        </w:rPr>
      </w:pPr>
      <w:r w:rsidRPr="007673BA">
        <w:rPr>
          <w:rFonts w:cstheme="minorBidi"/>
        </w:rPr>
        <w:t>Riparian vegetation provides important physical, biological and biogeochemical processes essential for the long</w:t>
      </w:r>
      <w:r w:rsidR="00CB27E3">
        <w:rPr>
          <w:rFonts w:cstheme="minorBidi"/>
        </w:rPr>
        <w:t>-</w:t>
      </w:r>
      <w:r w:rsidRPr="007673BA">
        <w:rPr>
          <w:rFonts w:cstheme="minorBidi"/>
        </w:rPr>
        <w:t xml:space="preserve">term health and resilience of the World Heritage Areas. Riparian vegetation slows water velocity and provides areas of nutrient cycling, fish habitat and pathways for fish passage and connectivity across the basin. </w:t>
      </w:r>
      <w:r w:rsidR="00AF118D">
        <w:rPr>
          <w:rFonts w:cstheme="minorBidi"/>
        </w:rPr>
        <w:t>Actions that can be taken to reduce pressure on the riparian zones include</w:t>
      </w:r>
      <w:r w:rsidRPr="007673BA">
        <w:rPr>
          <w:rFonts w:cstheme="minorBidi"/>
        </w:rPr>
        <w:t>:</w:t>
      </w:r>
    </w:p>
    <w:p w:rsidR="007673BA" w:rsidRPr="007673BA" w:rsidRDefault="007673BA" w:rsidP="00830B4B">
      <w:pPr>
        <w:numPr>
          <w:ilvl w:val="0"/>
          <w:numId w:val="18"/>
        </w:numPr>
        <w:spacing w:after="0"/>
        <w:contextualSpacing/>
        <w:rPr>
          <w:rFonts w:eastAsiaTheme="minorEastAsia"/>
          <w:szCs w:val="20"/>
          <w:lang w:val="en-US" w:eastAsia="en-AU" w:bidi="en-US"/>
        </w:rPr>
      </w:pPr>
      <w:r w:rsidRPr="007673BA">
        <w:rPr>
          <w:rFonts w:eastAsiaTheme="minorEastAsia"/>
          <w:szCs w:val="20"/>
          <w:lang w:val="en-US" w:eastAsia="en-AU" w:bidi="en-US"/>
        </w:rPr>
        <w:t>Restore connectivity and function of wetland remnants and modified wetland systems with particular consideration of sugar</w:t>
      </w:r>
      <w:r w:rsidR="00006B7B">
        <w:rPr>
          <w:rFonts w:eastAsiaTheme="minorEastAsia"/>
          <w:szCs w:val="20"/>
          <w:lang w:val="en-US" w:eastAsia="en-AU" w:bidi="en-US"/>
        </w:rPr>
        <w:t xml:space="preserve"> </w:t>
      </w:r>
      <w:r w:rsidRPr="007673BA">
        <w:rPr>
          <w:rFonts w:eastAsiaTheme="minorEastAsia"/>
          <w:szCs w:val="20"/>
          <w:lang w:val="en-US" w:eastAsia="en-AU" w:bidi="en-US"/>
        </w:rPr>
        <w:t>cane lands with marginal</w:t>
      </w:r>
      <w:r w:rsidR="00ED78E4">
        <w:rPr>
          <w:rFonts w:eastAsiaTheme="minorEastAsia"/>
          <w:szCs w:val="20"/>
          <w:lang w:val="en-US" w:eastAsia="en-AU" w:bidi="en-US"/>
        </w:rPr>
        <w:t xml:space="preserve"> or negative production outputs</w:t>
      </w:r>
      <w:r w:rsidR="00AF118D">
        <w:rPr>
          <w:rFonts w:eastAsiaTheme="minorEastAsia"/>
          <w:szCs w:val="20"/>
          <w:lang w:val="en-US" w:eastAsia="en-AU" w:bidi="en-US"/>
        </w:rPr>
        <w:t>.</w:t>
      </w:r>
    </w:p>
    <w:p w:rsidR="007673BA" w:rsidRPr="007673BA" w:rsidRDefault="00E42B57" w:rsidP="00830B4B">
      <w:pPr>
        <w:numPr>
          <w:ilvl w:val="0"/>
          <w:numId w:val="18"/>
        </w:numPr>
        <w:spacing w:after="0"/>
        <w:contextualSpacing/>
        <w:rPr>
          <w:rFonts w:eastAsiaTheme="minorEastAsia"/>
          <w:szCs w:val="20"/>
          <w:lang w:val="en-US" w:eastAsia="en-AU" w:bidi="en-US"/>
        </w:rPr>
      </w:pPr>
      <w:r>
        <w:rPr>
          <w:rFonts w:eastAsiaTheme="minorEastAsia"/>
          <w:szCs w:val="20"/>
          <w:lang w:val="en-US" w:eastAsia="en-AU" w:bidi="en-US"/>
        </w:rPr>
        <w:t>Develop w</w:t>
      </w:r>
      <w:r w:rsidR="007673BA" w:rsidRPr="007673BA">
        <w:rPr>
          <w:rFonts w:eastAsiaTheme="minorEastAsia"/>
          <w:szCs w:val="20"/>
          <w:lang w:val="en-US" w:eastAsia="en-AU" w:bidi="en-US"/>
        </w:rPr>
        <w:t>eed management in functioning wetland and riparian ecosystems to ensure these areas continue to pr</w:t>
      </w:r>
      <w:r w:rsidR="00ED78E4">
        <w:rPr>
          <w:rFonts w:eastAsiaTheme="minorEastAsia"/>
          <w:szCs w:val="20"/>
          <w:lang w:val="en-US" w:eastAsia="en-AU" w:bidi="en-US"/>
        </w:rPr>
        <w:t>ovide their ecosystems services</w:t>
      </w:r>
    </w:p>
    <w:p w:rsidR="007673BA" w:rsidRPr="007673BA" w:rsidRDefault="007673BA" w:rsidP="00830B4B">
      <w:pPr>
        <w:numPr>
          <w:ilvl w:val="1"/>
          <w:numId w:val="18"/>
        </w:numPr>
        <w:spacing w:after="0"/>
        <w:contextualSpacing/>
        <w:rPr>
          <w:rFonts w:eastAsiaTheme="minorEastAsia"/>
          <w:szCs w:val="20"/>
          <w:lang w:val="en-US" w:eastAsia="en-AU" w:bidi="en-US"/>
        </w:rPr>
      </w:pPr>
      <w:r w:rsidRPr="007673BA">
        <w:rPr>
          <w:rFonts w:eastAsiaTheme="minorEastAsia"/>
          <w:szCs w:val="20"/>
          <w:lang w:val="en-US" w:eastAsia="en-AU" w:bidi="en-US"/>
        </w:rPr>
        <w:t xml:space="preserve">Strategic weed management programs that continue after restoration projects are completed </w:t>
      </w:r>
      <w:r w:rsidR="00AF118D">
        <w:rPr>
          <w:rFonts w:eastAsiaTheme="minorEastAsia"/>
          <w:szCs w:val="20"/>
          <w:lang w:val="en-US" w:eastAsia="en-AU" w:bidi="en-US"/>
        </w:rPr>
        <w:t>should</w:t>
      </w:r>
      <w:r w:rsidRPr="007673BA">
        <w:rPr>
          <w:rFonts w:eastAsiaTheme="minorEastAsia"/>
          <w:szCs w:val="20"/>
          <w:lang w:val="en-US" w:eastAsia="en-AU" w:bidi="en-US"/>
        </w:rPr>
        <w:t xml:space="preserve"> be included in project planning and funding considerations if riparian and wetland restorations are to achieve their goals of maintaining the restored </w:t>
      </w:r>
      <w:r w:rsidR="00133AFA">
        <w:rPr>
          <w:rFonts w:eastAsiaTheme="minorEastAsia"/>
          <w:szCs w:val="20"/>
          <w:lang w:val="en-US" w:eastAsia="en-AU" w:bidi="en-US"/>
        </w:rPr>
        <w:t>ecological functions</w:t>
      </w:r>
      <w:r w:rsidRPr="007673BA">
        <w:rPr>
          <w:rFonts w:eastAsiaTheme="minorEastAsia"/>
          <w:szCs w:val="20"/>
          <w:lang w:val="en-US" w:eastAsia="en-AU" w:bidi="en-US"/>
        </w:rPr>
        <w:t xml:space="preserve"> they provid</w:t>
      </w:r>
      <w:r w:rsidR="00ED78E4">
        <w:rPr>
          <w:rFonts w:eastAsiaTheme="minorEastAsia"/>
          <w:szCs w:val="20"/>
          <w:lang w:val="en-US" w:eastAsia="en-AU" w:bidi="en-US"/>
        </w:rPr>
        <w:t>e</w:t>
      </w:r>
      <w:r w:rsidR="00CB27E3">
        <w:rPr>
          <w:rFonts w:eastAsiaTheme="minorEastAsia"/>
          <w:szCs w:val="20"/>
          <w:lang w:val="en-US" w:eastAsia="en-AU" w:bidi="en-US"/>
        </w:rPr>
        <w:t>.</w:t>
      </w:r>
    </w:p>
    <w:p w:rsidR="007673BA" w:rsidRPr="007673BA" w:rsidRDefault="007673BA" w:rsidP="00830B4B">
      <w:pPr>
        <w:numPr>
          <w:ilvl w:val="0"/>
          <w:numId w:val="18"/>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Restore riparian corridors to a standard that provide</w:t>
      </w:r>
      <w:r w:rsidR="00ED78E4">
        <w:rPr>
          <w:rFonts w:eastAsiaTheme="minorEastAsia" w:cstheme="minorBidi"/>
          <w:szCs w:val="20"/>
          <w:lang w:val="en-US" w:eastAsia="en-AU" w:bidi="en-US"/>
        </w:rPr>
        <w:t xml:space="preserve">s effective </w:t>
      </w:r>
      <w:r w:rsidR="00707BF5">
        <w:rPr>
          <w:rFonts w:eastAsiaTheme="minorEastAsia" w:cstheme="minorBidi"/>
          <w:szCs w:val="20"/>
          <w:lang w:val="en-US" w:eastAsia="en-AU" w:bidi="en-US"/>
        </w:rPr>
        <w:t>ecological functions</w:t>
      </w:r>
      <w:r w:rsidRPr="007673BA">
        <w:rPr>
          <w:rFonts w:eastAsiaTheme="minorEastAsia" w:cstheme="minorBidi"/>
          <w:szCs w:val="20"/>
          <w:lang w:val="en-US" w:eastAsia="en-AU" w:bidi="en-US"/>
        </w:rPr>
        <w:t xml:space="preserve"> </w:t>
      </w:r>
      <w:proofErr w:type="gramStart"/>
      <w:r w:rsidRPr="007673BA">
        <w:rPr>
          <w:rFonts w:eastAsiaTheme="minorEastAsia" w:cstheme="minorBidi"/>
          <w:szCs w:val="20"/>
          <w:lang w:val="en-US" w:eastAsia="en-AU" w:bidi="en-US"/>
        </w:rPr>
        <w:t>Any</w:t>
      </w:r>
      <w:proofErr w:type="gramEnd"/>
      <w:r w:rsidRPr="007673BA">
        <w:rPr>
          <w:rFonts w:eastAsiaTheme="minorEastAsia" w:cstheme="minorBidi"/>
          <w:szCs w:val="20"/>
          <w:lang w:val="en-US" w:eastAsia="en-AU" w:bidi="en-US"/>
        </w:rPr>
        <w:t xml:space="preserve"> re</w:t>
      </w:r>
      <w:r w:rsidR="008E6990">
        <w:rPr>
          <w:rFonts w:eastAsiaTheme="minorEastAsia" w:cstheme="minorBidi"/>
          <w:szCs w:val="20"/>
          <w:lang w:val="en-US" w:eastAsia="en-AU" w:bidi="en-US"/>
        </w:rPr>
        <w:t>-</w:t>
      </w:r>
      <w:r w:rsidRPr="007673BA">
        <w:rPr>
          <w:rFonts w:eastAsiaTheme="minorEastAsia" w:cstheme="minorBidi"/>
          <w:szCs w:val="20"/>
          <w:lang w:val="en-US" w:eastAsia="en-AU" w:bidi="en-US"/>
        </w:rPr>
        <w:t xml:space="preserve">vegetation should </w:t>
      </w:r>
      <w:r w:rsidR="00AF118D">
        <w:rPr>
          <w:rFonts w:eastAsiaTheme="minorEastAsia" w:cstheme="minorBidi"/>
          <w:szCs w:val="20"/>
          <w:lang w:val="en-US" w:eastAsia="en-AU" w:bidi="en-US"/>
        </w:rPr>
        <w:t xml:space="preserve">consider the appropriateness of using </w:t>
      </w:r>
      <w:r w:rsidRPr="007673BA">
        <w:rPr>
          <w:rFonts w:eastAsiaTheme="minorEastAsia" w:cstheme="minorBidi"/>
          <w:szCs w:val="20"/>
          <w:lang w:val="en-US" w:eastAsia="en-AU" w:bidi="en-US"/>
        </w:rPr>
        <w:t>species adapted for future climate scenarios and should consider adjacent land use</w:t>
      </w:r>
      <w:r w:rsidR="00AF118D">
        <w:rPr>
          <w:rFonts w:eastAsiaTheme="minorEastAsia" w:cstheme="minorBidi"/>
          <w:szCs w:val="20"/>
          <w:lang w:val="en-US" w:eastAsia="en-AU" w:bidi="en-US"/>
        </w:rPr>
        <w:t>.</w:t>
      </w:r>
    </w:p>
    <w:p w:rsidR="007673BA" w:rsidRPr="007673BA" w:rsidRDefault="00AF118D" w:rsidP="00830B4B">
      <w:pPr>
        <w:numPr>
          <w:ilvl w:val="0"/>
          <w:numId w:val="18"/>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Seek to protect or reinstate i</w:t>
      </w:r>
      <w:r w:rsidR="007673BA" w:rsidRPr="007673BA">
        <w:rPr>
          <w:rFonts w:eastAsiaTheme="minorEastAsia" w:cstheme="minorBidi"/>
          <w:szCs w:val="20"/>
          <w:lang w:val="en-US" w:eastAsia="en-AU" w:bidi="en-US"/>
        </w:rPr>
        <w:t xml:space="preserve">n-stream habitat to provide </w:t>
      </w:r>
      <w:r>
        <w:rPr>
          <w:rFonts w:eastAsiaTheme="minorEastAsia" w:cstheme="minorBidi"/>
          <w:szCs w:val="20"/>
          <w:lang w:val="en-US" w:eastAsia="en-AU" w:bidi="en-US"/>
        </w:rPr>
        <w:t xml:space="preserve">improved </w:t>
      </w:r>
      <w:r w:rsidR="007673BA" w:rsidRPr="007673BA">
        <w:rPr>
          <w:rFonts w:eastAsiaTheme="minorEastAsia" w:cstheme="minorBidi"/>
          <w:szCs w:val="20"/>
          <w:lang w:val="en-US" w:eastAsia="en-AU" w:bidi="en-US"/>
        </w:rPr>
        <w:t>flow regula</w:t>
      </w:r>
      <w:r w:rsidR="00ED78E4">
        <w:rPr>
          <w:rFonts w:eastAsiaTheme="minorEastAsia" w:cstheme="minorBidi"/>
          <w:szCs w:val="20"/>
          <w:lang w:val="en-US" w:eastAsia="en-AU" w:bidi="en-US"/>
        </w:rPr>
        <w:t>tion and fish habitat structure</w:t>
      </w:r>
      <w:r>
        <w:rPr>
          <w:rFonts w:eastAsiaTheme="minorEastAsia" w:cstheme="minorBidi"/>
          <w:szCs w:val="20"/>
          <w:lang w:val="en-US" w:eastAsia="en-AU" w:bidi="en-US"/>
        </w:rPr>
        <w:t>.</w:t>
      </w:r>
    </w:p>
    <w:p w:rsidR="007673BA" w:rsidRPr="007673BA" w:rsidRDefault="007673BA" w:rsidP="00830B4B">
      <w:pPr>
        <w:numPr>
          <w:ilvl w:val="0"/>
          <w:numId w:val="18"/>
        </w:numPr>
        <w:spacing w:after="0"/>
        <w:contextualSpacing/>
        <w:rPr>
          <w:rFonts w:eastAsiaTheme="minorEastAsia"/>
          <w:szCs w:val="20"/>
          <w:lang w:val="en-US" w:eastAsia="en-AU" w:bidi="en-US"/>
        </w:rPr>
      </w:pPr>
      <w:r w:rsidRPr="007673BA">
        <w:rPr>
          <w:rFonts w:eastAsiaTheme="minorEastAsia"/>
          <w:szCs w:val="20"/>
          <w:lang w:val="en-US" w:eastAsia="en-AU" w:bidi="en-US"/>
        </w:rPr>
        <w:t>Low levels of well managed grazing should be considered for riparian areas where introduced grasses dominate and where these grasses either pose a fire risk to well established riparian forests or where these grasses are choking waterways and removing oxygen from them</w:t>
      </w:r>
      <w:r w:rsidR="00CB27E3">
        <w:rPr>
          <w:rFonts w:eastAsiaTheme="minorEastAsia"/>
          <w:szCs w:val="20"/>
          <w:lang w:val="en-US" w:eastAsia="en-AU" w:bidi="en-US"/>
        </w:rPr>
        <w:t>.</w:t>
      </w:r>
    </w:p>
    <w:p w:rsidR="007673BA" w:rsidRPr="007673BA" w:rsidRDefault="00AF118D" w:rsidP="00830B4B">
      <w:pPr>
        <w:numPr>
          <w:ilvl w:val="0"/>
          <w:numId w:val="18"/>
        </w:numPr>
        <w:spacing w:before="200" w:after="0"/>
        <w:contextualSpacing/>
        <w:rPr>
          <w:lang w:val="en-GB"/>
        </w:rPr>
      </w:pPr>
      <w:r>
        <w:rPr>
          <w:rFonts w:eastAsiaTheme="minorEastAsia" w:cstheme="minorBidi"/>
          <w:szCs w:val="20"/>
          <w:lang w:val="en-US" w:eastAsia="en-AU" w:bidi="en-US"/>
        </w:rPr>
        <w:t>Limit</w:t>
      </w:r>
      <w:r w:rsidR="007673BA" w:rsidRPr="007673BA">
        <w:rPr>
          <w:rFonts w:eastAsiaTheme="minorEastAsia" w:cstheme="minorBidi"/>
          <w:szCs w:val="20"/>
          <w:lang w:val="en-US" w:eastAsia="en-AU" w:bidi="en-US"/>
        </w:rPr>
        <w:t xml:space="preserve"> construction of dams and weirs in this basin </w:t>
      </w:r>
      <w:r>
        <w:rPr>
          <w:rFonts w:eastAsiaTheme="minorEastAsia" w:cstheme="minorBidi"/>
          <w:szCs w:val="20"/>
          <w:lang w:val="en-US" w:eastAsia="en-AU" w:bidi="en-US"/>
        </w:rPr>
        <w:t xml:space="preserve">where they might impact on coastal ecosystems or the Marine Park, </w:t>
      </w:r>
      <w:r w:rsidR="007673BA" w:rsidRPr="007673BA">
        <w:rPr>
          <w:rFonts w:eastAsiaTheme="minorEastAsia" w:cstheme="minorBidi"/>
          <w:szCs w:val="20"/>
          <w:lang w:val="en-US" w:eastAsia="en-AU" w:bidi="en-US"/>
        </w:rPr>
        <w:t>and consider the lowering or removal of causeways that act as b</w:t>
      </w:r>
      <w:r>
        <w:rPr>
          <w:rFonts w:eastAsiaTheme="minorEastAsia" w:cstheme="minorBidi"/>
          <w:szCs w:val="20"/>
          <w:lang w:val="en-US" w:eastAsia="en-AU" w:bidi="en-US"/>
        </w:rPr>
        <w:t>arriers to improve connectivity.</w:t>
      </w:r>
    </w:p>
    <w:p w:rsidR="007673BA" w:rsidRPr="007673BA" w:rsidRDefault="00AF118D" w:rsidP="00830B4B">
      <w:pPr>
        <w:numPr>
          <w:ilvl w:val="0"/>
          <w:numId w:val="18"/>
        </w:numPr>
        <w:spacing w:before="200" w:after="0"/>
        <w:contextualSpacing/>
        <w:rPr>
          <w:lang w:val="en-GB"/>
        </w:rPr>
      </w:pPr>
      <w:r>
        <w:rPr>
          <w:rFonts w:eastAsiaTheme="minorEastAsia" w:cstheme="minorBidi"/>
          <w:szCs w:val="20"/>
          <w:lang w:val="en-US" w:eastAsia="en-AU" w:bidi="en-US"/>
        </w:rPr>
        <w:t>F</w:t>
      </w:r>
      <w:r w:rsidR="007673BA" w:rsidRPr="007673BA">
        <w:rPr>
          <w:rFonts w:eastAsiaTheme="minorEastAsia" w:cstheme="minorBidi"/>
          <w:szCs w:val="20"/>
          <w:lang w:val="en-US" w:eastAsia="en-AU" w:bidi="en-US"/>
        </w:rPr>
        <w:t xml:space="preserve">urther development adjacent to waterways </w:t>
      </w:r>
      <w:r>
        <w:rPr>
          <w:rFonts w:eastAsiaTheme="minorEastAsia" w:cstheme="minorBidi"/>
          <w:szCs w:val="20"/>
          <w:lang w:val="en-US" w:eastAsia="en-AU" w:bidi="en-US"/>
        </w:rPr>
        <w:t>should not increase</w:t>
      </w:r>
      <w:r w:rsidR="007673BA" w:rsidRPr="007673BA">
        <w:rPr>
          <w:rFonts w:eastAsiaTheme="minorEastAsia" w:cstheme="minorBidi"/>
          <w:szCs w:val="20"/>
          <w:lang w:val="en-US" w:eastAsia="en-AU" w:bidi="en-US"/>
        </w:rPr>
        <w:t xml:space="preserve"> point and non-point source pollutants entering waterways</w:t>
      </w:r>
      <w:r>
        <w:rPr>
          <w:rFonts w:eastAsiaTheme="minorEastAsia" w:cstheme="minorBidi"/>
          <w:szCs w:val="20"/>
          <w:lang w:val="en-US" w:eastAsia="en-AU" w:bidi="en-US"/>
        </w:rPr>
        <w:t>.</w:t>
      </w:r>
    </w:p>
    <w:p w:rsidR="007673BA" w:rsidRPr="007673BA" w:rsidRDefault="007673BA" w:rsidP="00AF118D">
      <w:pPr>
        <w:pStyle w:val="Heading4"/>
      </w:pPr>
      <w:r w:rsidRPr="007673BA">
        <w:lastRenderedPageBreak/>
        <w:t>Wetlands</w:t>
      </w:r>
    </w:p>
    <w:p w:rsidR="007673BA" w:rsidRPr="007673BA" w:rsidRDefault="007673BA" w:rsidP="007673BA">
      <w:pPr>
        <w:spacing w:after="0"/>
        <w:rPr>
          <w:rFonts w:cstheme="minorBidi"/>
        </w:rPr>
      </w:pPr>
      <w:r w:rsidRPr="007673BA">
        <w:rPr>
          <w:rFonts w:cstheme="minorBidi"/>
        </w:rPr>
        <w:t xml:space="preserve">Wetlands provide habitat for many species with connections to the World Heritage Area and are often referred to as the ‘kidneys of the Reef’. Wetlands provide important physical, biological and biogeochemical </w:t>
      </w:r>
      <w:r w:rsidR="00467B65">
        <w:rPr>
          <w:rFonts w:cstheme="minorBidi"/>
        </w:rPr>
        <w:t>processes that support the long-</w:t>
      </w:r>
      <w:r w:rsidRPr="007673BA">
        <w:rPr>
          <w:rFonts w:cstheme="minorBidi"/>
        </w:rPr>
        <w:t xml:space="preserve">term health and resilience of the World Heritage Area. </w:t>
      </w:r>
      <w:r w:rsidR="00AF118D">
        <w:rPr>
          <w:rFonts w:cstheme="minorBidi"/>
        </w:rPr>
        <w:t>Actions that can be taken to reduce pressure on wetlands</w:t>
      </w:r>
      <w:r w:rsidRPr="007673BA">
        <w:rPr>
          <w:rFonts w:cstheme="minorBidi"/>
        </w:rPr>
        <w:t xml:space="preserve"> include:</w:t>
      </w:r>
    </w:p>
    <w:p w:rsidR="007673BA" w:rsidRPr="007673BA" w:rsidRDefault="007673BA" w:rsidP="007673BA">
      <w:pPr>
        <w:spacing w:after="0"/>
        <w:rPr>
          <w:rFonts w:cstheme="minorBidi"/>
        </w:rPr>
      </w:pPr>
    </w:p>
    <w:p w:rsidR="007673BA" w:rsidRDefault="00AF118D" w:rsidP="00830B4B">
      <w:pPr>
        <w:numPr>
          <w:ilvl w:val="0"/>
          <w:numId w:val="19"/>
        </w:numPr>
        <w:spacing w:before="200" w:after="0"/>
        <w:contextualSpacing/>
        <w:rPr>
          <w:rFonts w:eastAsiaTheme="minorEastAsia" w:cstheme="minorBidi"/>
          <w:szCs w:val="20"/>
          <w:lang w:val="en-US" w:eastAsia="en-AU" w:bidi="en-US"/>
        </w:rPr>
      </w:pPr>
      <w:r>
        <w:rPr>
          <w:rFonts w:eastAsiaTheme="minorEastAsia" w:cstheme="minorBidi"/>
          <w:szCs w:val="20"/>
          <w:lang w:val="en-US" w:eastAsia="en-AU" w:bidi="en-US"/>
        </w:rPr>
        <w:t>Limit</w:t>
      </w:r>
      <w:r w:rsidR="007673BA" w:rsidRPr="007673BA">
        <w:rPr>
          <w:rFonts w:eastAsiaTheme="minorEastAsia" w:cstheme="minorBidi"/>
          <w:szCs w:val="20"/>
          <w:lang w:val="en-US" w:eastAsia="en-AU" w:bidi="en-US"/>
        </w:rPr>
        <w:t xml:space="preserve"> further loss of wetlands</w:t>
      </w:r>
      <w:r>
        <w:rPr>
          <w:rFonts w:eastAsiaTheme="minorEastAsia" w:cstheme="minorBidi"/>
          <w:szCs w:val="20"/>
          <w:lang w:val="en-US" w:eastAsia="en-AU" w:bidi="en-US"/>
        </w:rPr>
        <w:t>.</w:t>
      </w:r>
    </w:p>
    <w:p w:rsidR="00ED78E4" w:rsidRPr="007673BA" w:rsidRDefault="00ED78E4" w:rsidP="00830B4B">
      <w:pPr>
        <w:numPr>
          <w:ilvl w:val="0"/>
          <w:numId w:val="19"/>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Improve connectivity</w:t>
      </w:r>
      <w:r w:rsidR="00AF118D">
        <w:rPr>
          <w:rFonts w:eastAsiaTheme="minorEastAsia" w:cstheme="minorBidi"/>
          <w:szCs w:val="20"/>
          <w:lang w:val="en-US" w:eastAsia="en-AU" w:bidi="en-US"/>
        </w:rPr>
        <w:t xml:space="preserve"> </w:t>
      </w:r>
      <w:r w:rsidR="00897AC3">
        <w:rPr>
          <w:rFonts w:eastAsiaTheme="minorEastAsia" w:cstheme="minorBidi"/>
          <w:szCs w:val="20"/>
          <w:lang w:val="en-US" w:eastAsia="en-AU" w:bidi="en-US"/>
        </w:rPr>
        <w:t>of</w:t>
      </w:r>
      <w:r w:rsidRPr="007673BA">
        <w:rPr>
          <w:rFonts w:eastAsiaTheme="minorEastAsia" w:cstheme="minorBidi"/>
          <w:szCs w:val="20"/>
          <w:lang w:val="en-US" w:eastAsia="en-AU" w:bidi="en-US"/>
        </w:rPr>
        <w:t xml:space="preserve"> wetlands</w:t>
      </w:r>
      <w:r w:rsidR="00897AC3">
        <w:rPr>
          <w:rFonts w:eastAsiaTheme="minorEastAsia" w:cstheme="minorBidi"/>
          <w:szCs w:val="20"/>
          <w:lang w:val="en-US" w:eastAsia="en-AU" w:bidi="en-US"/>
        </w:rPr>
        <w:t>, and between wetlands</w:t>
      </w:r>
      <w:r w:rsidRPr="007673BA">
        <w:rPr>
          <w:rFonts w:eastAsiaTheme="minorEastAsia" w:cstheme="minorBidi"/>
          <w:szCs w:val="20"/>
          <w:lang w:val="en-US" w:eastAsia="en-AU" w:bidi="en-US"/>
        </w:rPr>
        <w:t xml:space="preserve"> and the World Heritage Area</w:t>
      </w:r>
      <w:r>
        <w:rPr>
          <w:rFonts w:eastAsiaTheme="minorEastAsia" w:cstheme="minorBidi"/>
          <w:szCs w:val="20"/>
          <w:lang w:val="en-US" w:eastAsia="en-AU" w:bidi="en-US"/>
        </w:rPr>
        <w:t>.</w:t>
      </w:r>
      <w:r w:rsidRPr="00ED78E4">
        <w:rPr>
          <w:rFonts w:eastAsiaTheme="minorEastAsia"/>
          <w:szCs w:val="20"/>
          <w:lang w:val="en-US" w:eastAsia="en-AU" w:bidi="en-US"/>
        </w:rPr>
        <w:t xml:space="preserve"> </w:t>
      </w:r>
      <w:r w:rsidRPr="007673BA">
        <w:rPr>
          <w:rFonts w:eastAsiaTheme="minorEastAsia"/>
          <w:szCs w:val="20"/>
          <w:lang w:val="en-US" w:eastAsia="en-AU" w:bidi="en-US"/>
        </w:rPr>
        <w:t xml:space="preserve">Restore connectivity and function of wetland remnants and modified wetland systems with particular consideration </w:t>
      </w:r>
      <w:r w:rsidR="00CB27E3">
        <w:rPr>
          <w:rFonts w:eastAsiaTheme="minorEastAsia"/>
          <w:szCs w:val="20"/>
          <w:lang w:val="en-US" w:eastAsia="en-AU" w:bidi="en-US"/>
        </w:rPr>
        <w:t>to</w:t>
      </w:r>
      <w:r w:rsidR="00CB27E3" w:rsidRPr="007673BA">
        <w:rPr>
          <w:rFonts w:eastAsiaTheme="minorEastAsia"/>
          <w:szCs w:val="20"/>
          <w:lang w:val="en-US" w:eastAsia="en-AU" w:bidi="en-US"/>
        </w:rPr>
        <w:t xml:space="preserve"> </w:t>
      </w:r>
      <w:r w:rsidRPr="007673BA">
        <w:rPr>
          <w:rFonts w:eastAsiaTheme="minorEastAsia"/>
          <w:szCs w:val="20"/>
          <w:lang w:val="en-US" w:eastAsia="en-AU" w:bidi="en-US"/>
        </w:rPr>
        <w:t>sugar</w:t>
      </w:r>
      <w:r w:rsidR="00006B7B">
        <w:rPr>
          <w:rFonts w:eastAsiaTheme="minorEastAsia"/>
          <w:szCs w:val="20"/>
          <w:lang w:val="en-US" w:eastAsia="en-AU" w:bidi="en-US"/>
        </w:rPr>
        <w:t xml:space="preserve"> </w:t>
      </w:r>
      <w:r w:rsidRPr="007673BA">
        <w:rPr>
          <w:rFonts w:eastAsiaTheme="minorEastAsia"/>
          <w:szCs w:val="20"/>
          <w:lang w:val="en-US" w:eastAsia="en-AU" w:bidi="en-US"/>
        </w:rPr>
        <w:t>cane lands with marginal or negative production outputs</w:t>
      </w:r>
      <w:r w:rsidR="00AF118D">
        <w:rPr>
          <w:rFonts w:eastAsiaTheme="minorEastAsia"/>
          <w:szCs w:val="20"/>
          <w:lang w:val="en-US" w:eastAsia="en-AU" w:bidi="en-US"/>
        </w:rPr>
        <w:t>.</w:t>
      </w:r>
    </w:p>
    <w:p w:rsidR="007673BA" w:rsidRPr="007673BA" w:rsidRDefault="007673BA" w:rsidP="00830B4B">
      <w:pPr>
        <w:numPr>
          <w:ilvl w:val="0"/>
          <w:numId w:val="19"/>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Increased protection of remaining wetlands</w:t>
      </w:r>
      <w:r w:rsidR="00AF118D">
        <w:rPr>
          <w:rFonts w:eastAsiaTheme="minorEastAsia" w:cstheme="minorBidi"/>
          <w:szCs w:val="20"/>
          <w:lang w:val="en-US" w:eastAsia="en-AU" w:bidi="en-US"/>
        </w:rPr>
        <w:t>.</w:t>
      </w:r>
    </w:p>
    <w:p w:rsidR="007673BA" w:rsidRPr="007673BA" w:rsidRDefault="00E42B57" w:rsidP="00830B4B">
      <w:pPr>
        <w:numPr>
          <w:ilvl w:val="0"/>
          <w:numId w:val="19"/>
        </w:numPr>
        <w:spacing w:after="0"/>
        <w:contextualSpacing/>
        <w:rPr>
          <w:rFonts w:eastAsiaTheme="minorEastAsia"/>
          <w:szCs w:val="20"/>
          <w:lang w:val="en-US" w:eastAsia="en-AU" w:bidi="en-US"/>
        </w:rPr>
      </w:pPr>
      <w:r>
        <w:rPr>
          <w:rFonts w:eastAsiaTheme="minorEastAsia"/>
          <w:szCs w:val="20"/>
          <w:lang w:val="en-US" w:eastAsia="en-AU" w:bidi="en-US"/>
        </w:rPr>
        <w:t>Develop w</w:t>
      </w:r>
      <w:r w:rsidR="007673BA" w:rsidRPr="007673BA">
        <w:rPr>
          <w:rFonts w:eastAsiaTheme="minorEastAsia"/>
          <w:szCs w:val="20"/>
          <w:lang w:val="en-US" w:eastAsia="en-AU" w:bidi="en-US"/>
        </w:rPr>
        <w:t>eed management in functioning wetland and riparian ecosystems to ensure these areas continue to pr</w:t>
      </w:r>
      <w:r w:rsidR="00ED78E4">
        <w:rPr>
          <w:rFonts w:eastAsiaTheme="minorEastAsia"/>
          <w:szCs w:val="20"/>
          <w:lang w:val="en-US" w:eastAsia="en-AU" w:bidi="en-US"/>
        </w:rPr>
        <w:t>ovide their ecosystems services</w:t>
      </w:r>
    </w:p>
    <w:p w:rsidR="007673BA" w:rsidRPr="007673BA" w:rsidRDefault="007673BA" w:rsidP="00830B4B">
      <w:pPr>
        <w:numPr>
          <w:ilvl w:val="1"/>
          <w:numId w:val="19"/>
        </w:numPr>
        <w:spacing w:after="0"/>
        <w:contextualSpacing/>
        <w:rPr>
          <w:rFonts w:eastAsiaTheme="minorEastAsia"/>
          <w:szCs w:val="20"/>
          <w:lang w:val="en-US" w:eastAsia="en-AU" w:bidi="en-US"/>
        </w:rPr>
      </w:pPr>
      <w:r w:rsidRPr="007673BA">
        <w:rPr>
          <w:rFonts w:eastAsiaTheme="minorEastAsia"/>
          <w:szCs w:val="20"/>
          <w:lang w:val="en-US" w:eastAsia="en-AU" w:bidi="en-US"/>
        </w:rPr>
        <w:t xml:space="preserve">Strategic weed management programs that continue after restoration projects are completed must be included in project planning and funding considerations if riparian and wetland restorations are to achieve their goals of maintaining the restored </w:t>
      </w:r>
      <w:r w:rsidR="00133AFA">
        <w:rPr>
          <w:rFonts w:eastAsiaTheme="minorEastAsia"/>
          <w:szCs w:val="20"/>
          <w:lang w:val="en-US" w:eastAsia="en-AU" w:bidi="en-US"/>
        </w:rPr>
        <w:t>ecological functions</w:t>
      </w:r>
      <w:r w:rsidR="00ED78E4">
        <w:rPr>
          <w:rFonts w:eastAsiaTheme="minorEastAsia"/>
          <w:szCs w:val="20"/>
          <w:lang w:val="en-US" w:eastAsia="en-AU" w:bidi="en-US"/>
        </w:rPr>
        <w:t xml:space="preserve"> they provide</w:t>
      </w:r>
      <w:r w:rsidR="00CB27E3">
        <w:rPr>
          <w:rFonts w:eastAsiaTheme="minorEastAsia"/>
          <w:szCs w:val="20"/>
          <w:lang w:val="en-US" w:eastAsia="en-AU" w:bidi="en-US"/>
        </w:rPr>
        <w:t>.</w:t>
      </w:r>
    </w:p>
    <w:p w:rsidR="007673BA" w:rsidRPr="007673BA" w:rsidRDefault="007673BA" w:rsidP="00830B4B">
      <w:pPr>
        <w:numPr>
          <w:ilvl w:val="0"/>
          <w:numId w:val="19"/>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Restor</w:t>
      </w:r>
      <w:r w:rsidR="00AF118D">
        <w:rPr>
          <w:rFonts w:eastAsiaTheme="minorEastAsia" w:cstheme="minorBidi"/>
          <w:szCs w:val="20"/>
          <w:lang w:val="en-US" w:eastAsia="en-AU" w:bidi="en-US"/>
        </w:rPr>
        <w:t>e</w:t>
      </w:r>
      <w:r w:rsidRPr="007673BA">
        <w:rPr>
          <w:rFonts w:eastAsiaTheme="minorEastAsia" w:cstheme="minorBidi"/>
          <w:szCs w:val="20"/>
          <w:lang w:val="en-US" w:eastAsia="en-AU" w:bidi="en-US"/>
        </w:rPr>
        <w:t xml:space="preserve"> wetlands where possible</w:t>
      </w:r>
      <w:r w:rsidR="00AF118D">
        <w:rPr>
          <w:rFonts w:eastAsiaTheme="minorEastAsia" w:cstheme="minorBidi"/>
          <w:szCs w:val="20"/>
          <w:lang w:val="en-US" w:eastAsia="en-AU" w:bidi="en-US"/>
        </w:rPr>
        <w:t>.</w:t>
      </w:r>
    </w:p>
    <w:p w:rsidR="007673BA" w:rsidRPr="007673BA" w:rsidRDefault="007673BA" w:rsidP="00830B4B">
      <w:pPr>
        <w:numPr>
          <w:ilvl w:val="0"/>
          <w:numId w:val="19"/>
        </w:numPr>
        <w:spacing w:before="200" w:after="0"/>
        <w:contextualSpacing/>
        <w:rPr>
          <w:rFonts w:eastAsiaTheme="minorEastAsia" w:cstheme="minorBidi"/>
          <w:szCs w:val="20"/>
          <w:lang w:val="en-US" w:eastAsia="en-AU" w:bidi="en-US"/>
        </w:rPr>
      </w:pPr>
      <w:r w:rsidRPr="007673BA">
        <w:rPr>
          <w:rFonts w:eastAsiaTheme="minorEastAsia" w:cstheme="minorBidi"/>
          <w:szCs w:val="20"/>
          <w:lang w:val="en-US" w:eastAsia="en-AU" w:bidi="en-US"/>
        </w:rPr>
        <w:t>Control and management of introduced species that compromise wetland health.</w:t>
      </w:r>
    </w:p>
    <w:p w:rsidR="00214BF9" w:rsidRPr="007673BA" w:rsidRDefault="00214BF9" w:rsidP="00214BF9">
      <w:pPr>
        <w:pStyle w:val="Heading4"/>
      </w:pPr>
      <w:r w:rsidRPr="007673BA">
        <w:t>Hydrological Connectivity</w:t>
      </w:r>
    </w:p>
    <w:p w:rsidR="00214BF9" w:rsidRPr="007673BA" w:rsidRDefault="00214BF9" w:rsidP="00214BF9">
      <w:pPr>
        <w:rPr>
          <w:rFonts w:cstheme="minorBidi"/>
        </w:rPr>
      </w:pPr>
      <w:r w:rsidRPr="007673BA">
        <w:rPr>
          <w:rFonts w:cstheme="minorBidi"/>
        </w:rPr>
        <w:t xml:space="preserve">The hydrological processes within catchments set the backbone of all </w:t>
      </w:r>
      <w:r>
        <w:rPr>
          <w:rFonts w:cstheme="minorBidi"/>
        </w:rPr>
        <w:t>ecological</w:t>
      </w:r>
      <w:r w:rsidRPr="007673BA">
        <w:rPr>
          <w:rFonts w:cstheme="minorBidi"/>
        </w:rPr>
        <w:t xml:space="preserve"> functions and water quality outcomes. These catchment ecosystems and water quality outcomes in turn are in direct connection with the health of the marine environment to which they drain, and have therefore been of increasing concern for the long</w:t>
      </w:r>
      <w:r>
        <w:rPr>
          <w:rFonts w:cstheme="minorBidi"/>
        </w:rPr>
        <w:t>-</w:t>
      </w:r>
      <w:r w:rsidRPr="007673BA">
        <w:rPr>
          <w:rFonts w:cstheme="minorBidi"/>
        </w:rPr>
        <w:t xml:space="preserve">term health of the </w:t>
      </w:r>
      <w:r>
        <w:rPr>
          <w:rFonts w:cstheme="minorBidi"/>
        </w:rPr>
        <w:t>Marine Park</w:t>
      </w:r>
      <w:r w:rsidRPr="007673BA">
        <w:rPr>
          <w:rFonts w:cstheme="minorBidi"/>
        </w:rPr>
        <w:t>.</w:t>
      </w:r>
      <w:r w:rsidRPr="007673BA">
        <w:rPr>
          <w:rFonts w:cstheme="minorBidi"/>
        </w:rPr>
        <w:fldChar w:fldCharType="begin"/>
      </w:r>
      <w:r w:rsidRPr="007673BA">
        <w:rPr>
          <w:rFonts w:cstheme="minorBidi"/>
        </w:rPr>
        <w:instrText>ADDIN RW.CITE{{21493 Larsen,J.,Leon,J.,McGrath,C.,andTrancoso,R. In press}}</w:instrText>
      </w:r>
      <w:r w:rsidRPr="007673BA">
        <w:rPr>
          <w:rFonts w:cstheme="minorBidi"/>
        </w:rPr>
        <w:fldChar w:fldCharType="separate"/>
      </w:r>
      <w:r w:rsidR="00957467" w:rsidRPr="00957467">
        <w:rPr>
          <w:rFonts w:eastAsia="Times New Roman"/>
          <w:vertAlign w:val="superscript"/>
        </w:rPr>
        <w:t>59</w:t>
      </w:r>
      <w:r w:rsidRPr="007673BA">
        <w:rPr>
          <w:rFonts w:cstheme="minorBidi"/>
        </w:rPr>
        <w:fldChar w:fldCharType="end"/>
      </w:r>
      <w:r w:rsidRPr="007673BA">
        <w:rPr>
          <w:rFonts w:cstheme="minorBidi"/>
        </w:rPr>
        <w:t xml:space="preserve"> </w:t>
      </w:r>
      <w:r>
        <w:rPr>
          <w:rFonts w:cstheme="minorBidi"/>
        </w:rPr>
        <w:t>Actions that could be taken include</w:t>
      </w:r>
      <w:r w:rsidRPr="007673BA">
        <w:rPr>
          <w:rFonts w:cstheme="minorBidi"/>
        </w:rPr>
        <w:t>:</w:t>
      </w:r>
    </w:p>
    <w:p w:rsidR="00214BF9" w:rsidRDefault="00214BF9" w:rsidP="00214BF9">
      <w:pPr>
        <w:numPr>
          <w:ilvl w:val="1"/>
          <w:numId w:val="14"/>
        </w:numPr>
        <w:spacing w:before="200" w:after="0"/>
        <w:ind w:left="851" w:hanging="425"/>
        <w:contextualSpacing/>
        <w:rPr>
          <w:rFonts w:eastAsiaTheme="minorEastAsia" w:cstheme="minorBidi"/>
          <w:szCs w:val="20"/>
          <w:lang w:val="en-US" w:eastAsia="en-AU" w:bidi="en-US"/>
        </w:rPr>
      </w:pPr>
      <w:r w:rsidRPr="007673BA">
        <w:rPr>
          <w:rFonts w:eastAsiaTheme="minorEastAsia" w:cstheme="minorBidi"/>
          <w:szCs w:val="20"/>
          <w:lang w:val="en-US" w:eastAsia="en-AU" w:bidi="en-US"/>
        </w:rPr>
        <w:t>Appropriate modification of fish barriers to improve fish populations through increased access and op</w:t>
      </w:r>
      <w:r>
        <w:rPr>
          <w:rFonts w:eastAsiaTheme="minorEastAsia" w:cstheme="minorBidi"/>
          <w:szCs w:val="20"/>
          <w:lang w:val="en-US" w:eastAsia="en-AU" w:bidi="en-US"/>
        </w:rPr>
        <w:t>portunity for species migration.</w:t>
      </w:r>
    </w:p>
    <w:p w:rsidR="00214BF9" w:rsidRPr="007673BA" w:rsidRDefault="00214BF9" w:rsidP="00214BF9">
      <w:pPr>
        <w:numPr>
          <w:ilvl w:val="1"/>
          <w:numId w:val="14"/>
        </w:numPr>
        <w:spacing w:before="200" w:after="0"/>
        <w:ind w:left="851" w:hanging="425"/>
        <w:contextualSpacing/>
        <w:rPr>
          <w:rFonts w:eastAsiaTheme="minorEastAsia" w:cstheme="minorBidi"/>
          <w:szCs w:val="20"/>
          <w:lang w:val="en-US" w:eastAsia="en-AU" w:bidi="en-US"/>
        </w:rPr>
      </w:pPr>
      <w:r>
        <w:rPr>
          <w:rFonts w:eastAsiaTheme="minorEastAsia" w:cstheme="minorBidi"/>
          <w:szCs w:val="20"/>
          <w:lang w:val="en-US" w:eastAsia="en-AU" w:bidi="en-US"/>
        </w:rPr>
        <w:t xml:space="preserve">Undertake a study of the hydrological flows for the </w:t>
      </w:r>
      <w:proofErr w:type="spellStart"/>
      <w:r>
        <w:rPr>
          <w:rFonts w:eastAsiaTheme="minorEastAsia" w:cstheme="minorBidi"/>
          <w:szCs w:val="20"/>
          <w:lang w:val="en-US" w:eastAsia="en-AU" w:bidi="en-US"/>
        </w:rPr>
        <w:t>Mulgrave</w:t>
      </w:r>
      <w:proofErr w:type="spellEnd"/>
      <w:r>
        <w:rPr>
          <w:rFonts w:eastAsiaTheme="minorEastAsia" w:cstheme="minorBidi"/>
          <w:szCs w:val="20"/>
          <w:lang w:val="en-US" w:eastAsia="en-AU" w:bidi="en-US"/>
        </w:rPr>
        <w:t xml:space="preserve"> and Russell rivers as they are today with a focus on prioritising management actions that are targeted at preventing bank erosion so as to </w:t>
      </w:r>
      <w:proofErr w:type="spellStart"/>
      <w:r>
        <w:rPr>
          <w:rFonts w:eastAsiaTheme="minorEastAsia" w:cstheme="minorBidi"/>
          <w:szCs w:val="20"/>
          <w:lang w:val="en-US" w:eastAsia="en-AU" w:bidi="en-US"/>
        </w:rPr>
        <w:t>minimise</w:t>
      </w:r>
      <w:proofErr w:type="spellEnd"/>
      <w:r>
        <w:rPr>
          <w:rFonts w:eastAsiaTheme="minorEastAsia" w:cstheme="minorBidi"/>
          <w:szCs w:val="20"/>
          <w:lang w:val="en-US" w:eastAsia="en-AU" w:bidi="en-US"/>
        </w:rPr>
        <w:t xml:space="preserve"> downstream impacts. Management actions need to be holistic and may include sand extraction from rivers, re-creation of </w:t>
      </w:r>
      <w:proofErr w:type="spellStart"/>
      <w:r>
        <w:rPr>
          <w:rFonts w:eastAsiaTheme="minorEastAsia" w:cstheme="minorBidi"/>
          <w:szCs w:val="20"/>
          <w:lang w:val="en-US" w:eastAsia="en-AU" w:bidi="en-US"/>
        </w:rPr>
        <w:t>deepwater</w:t>
      </w:r>
      <w:proofErr w:type="spellEnd"/>
      <w:r>
        <w:rPr>
          <w:rFonts w:eastAsiaTheme="minorEastAsia" w:cstheme="minorBidi"/>
          <w:szCs w:val="20"/>
          <w:lang w:val="en-US" w:eastAsia="en-AU" w:bidi="en-US"/>
        </w:rPr>
        <w:t xml:space="preserve"> pools and installation of engineered log jams to reduce flow velocity.</w:t>
      </w:r>
    </w:p>
    <w:p w:rsidR="007673BA" w:rsidRPr="007673BA" w:rsidRDefault="007673BA" w:rsidP="00AF118D">
      <w:pPr>
        <w:pStyle w:val="Heading4"/>
      </w:pPr>
      <w:r w:rsidRPr="007673BA">
        <w:t>Other areas</w:t>
      </w:r>
    </w:p>
    <w:p w:rsidR="007673BA" w:rsidRPr="007673BA" w:rsidRDefault="007673BA" w:rsidP="007673BA">
      <w:pPr>
        <w:spacing w:after="0"/>
        <w:rPr>
          <w:rFonts w:cstheme="minorBidi"/>
        </w:rPr>
      </w:pPr>
      <w:r w:rsidRPr="007673BA">
        <w:rPr>
          <w:rFonts w:cstheme="minorBidi"/>
        </w:rPr>
        <w:t xml:space="preserve">Areas outside of the coastal zone and floodplain still provide some physical, biological and biogeochemical processes to the World Heritage Area. </w:t>
      </w:r>
      <w:r w:rsidR="00AF118D">
        <w:rPr>
          <w:rFonts w:cstheme="minorBidi"/>
        </w:rPr>
        <w:t>Actions that could be taken include</w:t>
      </w:r>
      <w:r w:rsidRPr="007673BA">
        <w:rPr>
          <w:rFonts w:cstheme="minorBidi"/>
        </w:rPr>
        <w:t>:</w:t>
      </w:r>
    </w:p>
    <w:p w:rsidR="007673BA" w:rsidRPr="007673BA" w:rsidRDefault="007673BA" w:rsidP="007673BA">
      <w:pPr>
        <w:spacing w:after="0"/>
        <w:rPr>
          <w:rFonts w:cstheme="minorBidi"/>
        </w:rPr>
      </w:pPr>
    </w:p>
    <w:p w:rsidR="007673BA" w:rsidRPr="007673BA" w:rsidRDefault="00ED78E4" w:rsidP="00830B4B">
      <w:pPr>
        <w:numPr>
          <w:ilvl w:val="0"/>
          <w:numId w:val="8"/>
        </w:numPr>
        <w:spacing w:after="0"/>
        <w:contextualSpacing/>
        <w:rPr>
          <w:rFonts w:eastAsiaTheme="minorEastAsia"/>
          <w:szCs w:val="20"/>
          <w:lang w:val="en-US" w:eastAsia="en-AU" w:bidi="en-US"/>
        </w:rPr>
      </w:pPr>
      <w:r>
        <w:rPr>
          <w:rFonts w:eastAsiaTheme="minorEastAsia"/>
          <w:szCs w:val="20"/>
          <w:lang w:val="en-US" w:eastAsia="en-AU" w:bidi="en-US"/>
        </w:rPr>
        <w:t>Appropriate r</w:t>
      </w:r>
      <w:r w:rsidR="007673BA" w:rsidRPr="007673BA">
        <w:rPr>
          <w:rFonts w:eastAsiaTheme="minorEastAsia"/>
          <w:szCs w:val="20"/>
          <w:lang w:val="en-US" w:eastAsia="en-AU" w:bidi="en-US"/>
        </w:rPr>
        <w:t>estor</w:t>
      </w:r>
      <w:r w:rsidR="008E6990">
        <w:rPr>
          <w:rFonts w:eastAsiaTheme="minorEastAsia"/>
          <w:szCs w:val="20"/>
          <w:lang w:val="en-US" w:eastAsia="en-AU" w:bidi="en-US"/>
        </w:rPr>
        <w:t>ation of</w:t>
      </w:r>
      <w:r>
        <w:rPr>
          <w:rFonts w:eastAsiaTheme="minorEastAsia"/>
          <w:szCs w:val="20"/>
          <w:lang w:val="en-US" w:eastAsia="en-AU" w:bidi="en-US"/>
        </w:rPr>
        <w:t xml:space="preserve"> </w:t>
      </w:r>
      <w:r w:rsidR="007673BA" w:rsidRPr="007673BA">
        <w:rPr>
          <w:rFonts w:eastAsiaTheme="minorEastAsia"/>
          <w:szCs w:val="20"/>
          <w:lang w:val="en-US" w:eastAsia="en-AU" w:bidi="en-US"/>
        </w:rPr>
        <w:t xml:space="preserve">riparian corridors to a standard that provides effective ecological </w:t>
      </w:r>
      <w:r w:rsidR="00AF118D">
        <w:rPr>
          <w:rFonts w:eastAsiaTheme="minorEastAsia"/>
          <w:szCs w:val="20"/>
          <w:lang w:val="en-US" w:eastAsia="en-AU" w:bidi="en-US"/>
        </w:rPr>
        <w:t>functions</w:t>
      </w:r>
      <w:r w:rsidR="008E6990">
        <w:rPr>
          <w:rFonts w:eastAsiaTheme="minorEastAsia"/>
          <w:szCs w:val="20"/>
          <w:lang w:val="en-US" w:eastAsia="en-AU" w:bidi="en-US"/>
        </w:rPr>
        <w:t>.</w:t>
      </w:r>
    </w:p>
    <w:p w:rsidR="007673BA" w:rsidRPr="007673BA" w:rsidRDefault="00AF118D" w:rsidP="00830B4B">
      <w:pPr>
        <w:numPr>
          <w:ilvl w:val="0"/>
          <w:numId w:val="8"/>
        </w:numPr>
        <w:spacing w:after="0"/>
        <w:contextualSpacing/>
        <w:rPr>
          <w:rFonts w:eastAsiaTheme="minorEastAsia"/>
          <w:szCs w:val="20"/>
          <w:lang w:val="en-US" w:eastAsia="en-AU" w:bidi="en-US"/>
        </w:rPr>
      </w:pPr>
      <w:r>
        <w:rPr>
          <w:rFonts w:eastAsiaTheme="minorEastAsia"/>
          <w:szCs w:val="20"/>
          <w:lang w:val="en-US" w:eastAsia="en-AU" w:bidi="en-US"/>
        </w:rPr>
        <w:t xml:space="preserve">Encourage best practice management of </w:t>
      </w:r>
      <w:r w:rsidR="007673BA" w:rsidRPr="007673BA">
        <w:rPr>
          <w:rFonts w:eastAsiaTheme="minorEastAsia"/>
          <w:szCs w:val="20"/>
          <w:lang w:val="en-US" w:eastAsia="en-AU" w:bidi="en-US"/>
        </w:rPr>
        <w:t xml:space="preserve">agricultural </w:t>
      </w:r>
      <w:r>
        <w:rPr>
          <w:rFonts w:eastAsiaTheme="minorEastAsia"/>
          <w:szCs w:val="20"/>
          <w:lang w:val="en-US" w:eastAsia="en-AU" w:bidi="en-US"/>
        </w:rPr>
        <w:t>activities, particularly in areas</w:t>
      </w:r>
      <w:r w:rsidR="007673BA" w:rsidRPr="007673BA">
        <w:rPr>
          <w:rFonts w:eastAsiaTheme="minorEastAsia"/>
          <w:szCs w:val="20"/>
          <w:lang w:val="en-US" w:eastAsia="en-AU" w:bidi="en-US"/>
        </w:rPr>
        <w:t xml:space="preserve"> where riparian buffers are minimal or non-existent.</w:t>
      </w:r>
    </w:p>
    <w:p w:rsidR="00DD4354" w:rsidRDefault="00DD4354">
      <w:pPr>
        <w:rPr>
          <w:rStyle w:val="Heading3Char"/>
        </w:rPr>
      </w:pPr>
      <w:r>
        <w:rPr>
          <w:rStyle w:val="Heading3Char"/>
          <w:b w:val="0"/>
        </w:rPr>
        <w:br w:type="page"/>
      </w:r>
    </w:p>
    <w:p w:rsidR="00830B4B" w:rsidRPr="00DD4354" w:rsidRDefault="00DD4354" w:rsidP="00DD4354">
      <w:pPr>
        <w:pStyle w:val="Heading3"/>
        <w:rPr>
          <w:rStyle w:val="Heading3Char"/>
          <w:b/>
        </w:rPr>
      </w:pPr>
      <w:bookmarkStart w:id="49" w:name="_Toc372190253"/>
      <w:r>
        <w:rPr>
          <w:rStyle w:val="Heading3Char"/>
          <w:b/>
        </w:rPr>
        <w:lastRenderedPageBreak/>
        <w:t>P</w:t>
      </w:r>
      <w:r w:rsidR="00830B4B" w:rsidRPr="00DD4354">
        <w:rPr>
          <w:rStyle w:val="Heading3Char"/>
          <w:b/>
        </w:rPr>
        <w:t>otential Management Actions</w:t>
      </w:r>
      <w:bookmarkEnd w:id="49"/>
    </w:p>
    <w:p w:rsidR="00C47865" w:rsidRDefault="00BD2037" w:rsidP="00C47865">
      <w:r>
        <w:rPr>
          <w:lang w:val="en-GB"/>
        </w:rPr>
        <w:t xml:space="preserve">This report has been developed as a baseline for the </w:t>
      </w:r>
      <w:proofErr w:type="spellStart"/>
      <w:r>
        <w:rPr>
          <w:lang w:val="en-GB"/>
        </w:rPr>
        <w:t>Mulgrave</w:t>
      </w:r>
      <w:proofErr w:type="spellEnd"/>
      <w:r>
        <w:rPr>
          <w:lang w:val="en-GB"/>
        </w:rPr>
        <w:t>-Russell basin. In order to ensure that the basin is best represented, consideration of additional finer scale data, local knowledge and information will further enhance this assessment.</w:t>
      </w:r>
    </w:p>
    <w:p w:rsidR="00830B4B" w:rsidRDefault="003B3922" w:rsidP="00830B4B">
      <w:pPr>
        <w:rPr>
          <w:rFonts w:eastAsiaTheme="majorEastAsia"/>
        </w:rPr>
      </w:pPr>
      <w:r>
        <w:rPr>
          <w:rFonts w:eastAsiaTheme="majorEastAsia"/>
        </w:rPr>
        <w:t>Ensuring</w:t>
      </w:r>
      <w:r w:rsidR="00830B4B">
        <w:rPr>
          <w:rFonts w:eastAsiaTheme="majorEastAsia"/>
        </w:rPr>
        <w:t xml:space="preserve"> the long-term health and resilience of the World Heritage Area </w:t>
      </w:r>
      <w:r>
        <w:rPr>
          <w:rFonts w:eastAsiaTheme="majorEastAsia"/>
        </w:rPr>
        <w:t>requires greater protection of, and restoration of important ecological processes and functions provided by the Mulgrave-Russell basin coastal ecosystems</w:t>
      </w:r>
      <w:r w:rsidR="00830B4B">
        <w:rPr>
          <w:rFonts w:eastAsiaTheme="majorEastAsia"/>
        </w:rPr>
        <w:t xml:space="preserve">. </w:t>
      </w:r>
      <w:r>
        <w:rPr>
          <w:rFonts w:eastAsiaTheme="majorEastAsia"/>
        </w:rPr>
        <w:t>Actions that would increase protection and restore processes and function include:</w:t>
      </w:r>
      <w:bookmarkStart w:id="50" w:name="_GoBack"/>
      <w:bookmarkEnd w:id="50"/>
    </w:p>
    <w:p w:rsidR="00830B4B" w:rsidRDefault="00DD4354" w:rsidP="00DD4354">
      <w:pPr>
        <w:pStyle w:val="ListParagraph"/>
        <w:numPr>
          <w:ilvl w:val="0"/>
          <w:numId w:val="25"/>
        </w:numPr>
        <w:spacing w:after="0"/>
        <w:rPr>
          <w:rFonts w:eastAsiaTheme="majorEastAsia"/>
        </w:rPr>
      </w:pPr>
      <w:r>
        <w:rPr>
          <w:rFonts w:eastAsiaTheme="majorEastAsia"/>
        </w:rPr>
        <w:t>G</w:t>
      </w:r>
      <w:r w:rsidR="00830B4B">
        <w:rPr>
          <w:rFonts w:eastAsiaTheme="majorEastAsia"/>
        </w:rPr>
        <w:t>reater protection, restoration and management of remnant and riparian vegetation in the floodplain</w:t>
      </w:r>
      <w:r>
        <w:rPr>
          <w:rFonts w:eastAsiaTheme="majorEastAsia"/>
        </w:rPr>
        <w:t>.</w:t>
      </w:r>
    </w:p>
    <w:p w:rsidR="00830B4B" w:rsidRDefault="00DD4354" w:rsidP="00DD4354">
      <w:pPr>
        <w:pStyle w:val="ListParagraph"/>
        <w:numPr>
          <w:ilvl w:val="0"/>
          <w:numId w:val="25"/>
        </w:numPr>
        <w:spacing w:after="0"/>
        <w:rPr>
          <w:rFonts w:eastAsiaTheme="majorEastAsia"/>
        </w:rPr>
      </w:pPr>
      <w:r>
        <w:rPr>
          <w:rFonts w:eastAsiaTheme="majorEastAsia"/>
        </w:rPr>
        <w:t>G</w:t>
      </w:r>
      <w:r w:rsidR="00830B4B">
        <w:rPr>
          <w:rFonts w:eastAsiaTheme="majorEastAsia"/>
        </w:rPr>
        <w:t>reater protection, restoration and management of freshwater wetlands which have been reduced from 1854 hectares to 984 hectares</w:t>
      </w:r>
      <w:r>
        <w:rPr>
          <w:rFonts w:eastAsiaTheme="majorEastAsia"/>
        </w:rPr>
        <w:t>.</w:t>
      </w:r>
    </w:p>
    <w:p w:rsidR="00830B4B" w:rsidRDefault="00DD4354" w:rsidP="00DD4354">
      <w:pPr>
        <w:pStyle w:val="ListParagraph"/>
        <w:numPr>
          <w:ilvl w:val="0"/>
          <w:numId w:val="25"/>
        </w:numPr>
        <w:spacing w:after="0"/>
        <w:rPr>
          <w:rFonts w:eastAsiaTheme="majorEastAsia"/>
        </w:rPr>
      </w:pPr>
      <w:r>
        <w:rPr>
          <w:rFonts w:eastAsiaTheme="majorEastAsia"/>
        </w:rPr>
        <w:t>R</w:t>
      </w:r>
      <w:r w:rsidR="00830B4B">
        <w:rPr>
          <w:rFonts w:eastAsiaTheme="majorEastAsia"/>
        </w:rPr>
        <w:t xml:space="preserve">estore connectivity of streams, rivers and waterways to improve </w:t>
      </w:r>
      <w:r w:rsidR="00830B4B" w:rsidRPr="007A4FA6">
        <w:rPr>
          <w:rFonts w:eastAsiaTheme="majorEastAsia"/>
        </w:rPr>
        <w:t>fish passage</w:t>
      </w:r>
      <w:r w:rsidR="00830B4B">
        <w:rPr>
          <w:rFonts w:eastAsiaTheme="majorEastAsia"/>
        </w:rPr>
        <w:t xml:space="preserve"> through restoration of fish habitat (deep water pools, log jams)</w:t>
      </w:r>
      <w:r>
        <w:rPr>
          <w:rFonts w:eastAsiaTheme="majorEastAsia"/>
        </w:rPr>
        <w:t>.</w:t>
      </w:r>
    </w:p>
    <w:p w:rsidR="00830B4B" w:rsidRDefault="00DD4354" w:rsidP="00DD4354">
      <w:pPr>
        <w:pStyle w:val="ListParagraph"/>
        <w:numPr>
          <w:ilvl w:val="0"/>
          <w:numId w:val="25"/>
        </w:numPr>
      </w:pPr>
      <w:r>
        <w:t>I</w:t>
      </w:r>
      <w:r w:rsidR="00830B4B">
        <w:t>mprove connectivity between remnant coastal ecosystems, with preference to the freshwater wetlands and associated floodplain ecosystems</w:t>
      </w:r>
      <w:r>
        <w:t>.</w:t>
      </w:r>
    </w:p>
    <w:p w:rsidR="00830B4B" w:rsidRPr="00E9079C" w:rsidRDefault="00DD4354" w:rsidP="00DD4354">
      <w:pPr>
        <w:pStyle w:val="ListParagraph"/>
        <w:numPr>
          <w:ilvl w:val="0"/>
          <w:numId w:val="25"/>
        </w:numPr>
      </w:pPr>
      <w:r>
        <w:rPr>
          <w:rFonts w:eastAsiaTheme="majorEastAsia"/>
        </w:rPr>
        <w:t>M</w:t>
      </w:r>
      <w:r w:rsidR="00830B4B" w:rsidRPr="00E9079C">
        <w:rPr>
          <w:rFonts w:eastAsiaTheme="majorEastAsia"/>
        </w:rPr>
        <w:t xml:space="preserve">anage modified coastal ecosystems to provide </w:t>
      </w:r>
      <w:r w:rsidR="00707BF5">
        <w:rPr>
          <w:rFonts w:eastAsiaTheme="majorEastAsia"/>
        </w:rPr>
        <w:t>ecological functions</w:t>
      </w:r>
      <w:r w:rsidR="00830B4B" w:rsidRPr="00E9079C">
        <w:rPr>
          <w:rFonts w:eastAsiaTheme="majorEastAsia"/>
        </w:rPr>
        <w:t xml:space="preserve"> and values that support the health of the World Heritage Area through the continued improvement in land management practices such as Reef</w:t>
      </w:r>
      <w:r w:rsidR="00467B65">
        <w:rPr>
          <w:rFonts w:eastAsiaTheme="majorEastAsia"/>
        </w:rPr>
        <w:t xml:space="preserve"> P</w:t>
      </w:r>
      <w:r w:rsidR="00830B4B" w:rsidRPr="00E9079C">
        <w:rPr>
          <w:rFonts w:eastAsiaTheme="majorEastAsia"/>
        </w:rPr>
        <w:t>lan best pract</w:t>
      </w:r>
      <w:r w:rsidR="008E6990">
        <w:rPr>
          <w:rFonts w:eastAsiaTheme="majorEastAsia"/>
        </w:rPr>
        <w:t>ice initiatives for agriculture.</w:t>
      </w:r>
    </w:p>
    <w:p w:rsidR="00830B4B" w:rsidRDefault="00DD4354" w:rsidP="00DD4354">
      <w:pPr>
        <w:pStyle w:val="ListParagraph"/>
        <w:numPr>
          <w:ilvl w:val="0"/>
          <w:numId w:val="25"/>
        </w:numPr>
        <w:spacing w:after="0"/>
        <w:rPr>
          <w:rFonts w:eastAsiaTheme="majorEastAsia"/>
        </w:rPr>
      </w:pPr>
      <w:r>
        <w:rPr>
          <w:rFonts w:eastAsiaTheme="majorEastAsia"/>
        </w:rPr>
        <w:t>Limit</w:t>
      </w:r>
      <w:r w:rsidR="00830B4B">
        <w:rPr>
          <w:rFonts w:eastAsiaTheme="majorEastAsia"/>
        </w:rPr>
        <w:t xml:space="preserve"> </w:t>
      </w:r>
      <w:r>
        <w:rPr>
          <w:rFonts w:eastAsiaTheme="majorEastAsia"/>
        </w:rPr>
        <w:t xml:space="preserve">further </w:t>
      </w:r>
      <w:r w:rsidR="00830B4B">
        <w:rPr>
          <w:rFonts w:eastAsiaTheme="majorEastAsia"/>
        </w:rPr>
        <w:t>development of irrigated cropping in the basin to reduce the risk of nutrients causing further crown-of-thorns</w:t>
      </w:r>
      <w:r w:rsidR="0044480B">
        <w:rPr>
          <w:rFonts w:eastAsiaTheme="majorEastAsia"/>
        </w:rPr>
        <w:t xml:space="preserve"> </w:t>
      </w:r>
      <w:r w:rsidR="00830B4B">
        <w:rPr>
          <w:rFonts w:eastAsiaTheme="majorEastAsia"/>
        </w:rPr>
        <w:t>starfish outbreaks</w:t>
      </w:r>
      <w:r w:rsidR="008E6990">
        <w:rPr>
          <w:rFonts w:eastAsiaTheme="majorEastAsia"/>
        </w:rPr>
        <w:t>.</w:t>
      </w:r>
    </w:p>
    <w:p w:rsidR="001B4ADF" w:rsidRPr="00DD4354" w:rsidRDefault="001B4ADF" w:rsidP="00DD4354">
      <w:pPr>
        <w:pStyle w:val="Heading3"/>
        <w:rPr>
          <w:rStyle w:val="Heading3Char"/>
          <w:b/>
        </w:rPr>
      </w:pPr>
      <w:bookmarkStart w:id="51" w:name="_Toc372190254"/>
      <w:r w:rsidRPr="00DD4354">
        <w:rPr>
          <w:rStyle w:val="Heading3Char"/>
          <w:b/>
        </w:rPr>
        <w:t>Knowledge gaps</w:t>
      </w:r>
      <w:bookmarkEnd w:id="51"/>
    </w:p>
    <w:p w:rsidR="001B4ADF" w:rsidRDefault="001B4ADF" w:rsidP="001B4ADF">
      <w:r>
        <w:t>Water quality monitoring in the Mulgrave-Russell basin, including ground water quality monitoring has been relatively limited compared to other basins of the catchment.</w:t>
      </w:r>
      <w:r>
        <w:fldChar w:fldCharType="begin"/>
      </w:r>
      <w:r>
        <w:instrText>ADDIN RW.CITE{{20868 Lewis,S. 2007}}</w:instrText>
      </w:r>
      <w:r>
        <w:fldChar w:fldCharType="separate"/>
      </w:r>
      <w:r w:rsidR="00957467" w:rsidRPr="00957467">
        <w:rPr>
          <w:rFonts w:eastAsia="Times New Roman"/>
          <w:vertAlign w:val="superscript"/>
        </w:rPr>
        <w:t>60</w:t>
      </w:r>
      <w:r>
        <w:fldChar w:fldCharType="end"/>
      </w:r>
      <w:r>
        <w:t xml:space="preserve"> Monitoring of in-stream water quality may assist with coordinated efforts to manage nutrient loss to the Reef and potentially curb future crow</w:t>
      </w:r>
      <w:r w:rsidR="00DD4354">
        <w:t>n-of-thorns starfish outbreaks.</w:t>
      </w:r>
    </w:p>
    <w:p w:rsidR="001B4ADF" w:rsidRDefault="001B4ADF" w:rsidP="001B4ADF">
      <w:r>
        <w:t>New species of freshwater fish are still being discovered in the high velocity rapids in this basin and many systems are yet to be surveyed. Given the highly restricted distribution of some of these fish further intense survey work is recommended to identify high value conservation sites for unique fish species.</w:t>
      </w:r>
    </w:p>
    <w:p w:rsidR="00295647" w:rsidRDefault="00295647" w:rsidP="00E11EDB">
      <w:pPr>
        <w:rPr>
          <w:rFonts w:asciiTheme="majorHAnsi" w:eastAsiaTheme="majorEastAsia" w:hAnsiTheme="majorHAnsi" w:cstheme="majorBidi"/>
          <w:color w:val="4F81BD" w:themeColor="accent1"/>
          <w:sz w:val="26"/>
          <w:szCs w:val="26"/>
        </w:rPr>
      </w:pPr>
      <w:r>
        <w:br w:type="page"/>
      </w:r>
    </w:p>
    <w:p w:rsidR="008C0878" w:rsidRDefault="00BA4944" w:rsidP="00BA4944">
      <w:pPr>
        <w:pStyle w:val="Heading1"/>
      </w:pPr>
      <w:bookmarkStart w:id="52" w:name="_Toc372190255"/>
      <w:r>
        <w:lastRenderedPageBreak/>
        <w:t>REFERENCES</w:t>
      </w:r>
      <w:bookmarkEnd w:id="52"/>
    </w:p>
    <w:p w:rsidR="00957467" w:rsidRPr="00957467" w:rsidRDefault="00BA4944">
      <w:pPr>
        <w:pStyle w:val="NormalWeb"/>
        <w:ind w:firstLine="450"/>
        <w:divId w:val="965115637"/>
        <w:rPr>
          <w:rFonts w:ascii="Arial" w:hAnsi="Arial" w:cs="Arial"/>
          <w:sz w:val="22"/>
        </w:rPr>
      </w:pPr>
      <w:r>
        <w:fldChar w:fldCharType="begin"/>
      </w:r>
      <w:r w:rsidR="00957467">
        <w:instrText>ADDIN RW.BIB</w:instrText>
      </w:r>
      <w:r>
        <w:fldChar w:fldCharType="separate"/>
      </w:r>
      <w:r w:rsidR="00957467" w:rsidRPr="00957467">
        <w:rPr>
          <w:rFonts w:ascii="Arial" w:hAnsi="Arial" w:cs="Arial"/>
          <w:sz w:val="22"/>
        </w:rPr>
        <w:t xml:space="preserve">1. Pusey, B.J. and Kennard, M.J. 1996, Species richness and geographical variation in assemblage structure of the freshwater fish fauna of the wet tropics region of northern Queensland, </w:t>
      </w:r>
      <w:r w:rsidR="00957467" w:rsidRPr="00957467">
        <w:rPr>
          <w:rFonts w:ascii="Arial" w:hAnsi="Arial" w:cs="Arial"/>
          <w:i/>
          <w:iCs/>
          <w:sz w:val="22"/>
        </w:rPr>
        <w:t xml:space="preserve">Marine and Freshwater Research </w:t>
      </w:r>
      <w:r w:rsidR="00957467" w:rsidRPr="00957467">
        <w:rPr>
          <w:rFonts w:ascii="Arial" w:hAnsi="Arial" w:cs="Arial"/>
          <w:sz w:val="22"/>
        </w:rPr>
        <w:t>47: 563-573.</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 Brodie, J., De'ath, G., Devlin, M., Furnas, M. and Wright, M. 2007, Spatial and temporal patterns of near-surface chlorophyll a in the Great Barrier Reef lagoon, </w:t>
      </w:r>
      <w:r w:rsidRPr="00957467">
        <w:rPr>
          <w:rFonts w:ascii="Arial" w:hAnsi="Arial" w:cs="Arial"/>
          <w:i/>
          <w:iCs/>
          <w:sz w:val="22"/>
        </w:rPr>
        <w:t xml:space="preserve">Marine and Freshwater Research </w:t>
      </w:r>
      <w:r w:rsidRPr="00957467">
        <w:rPr>
          <w:rFonts w:ascii="Arial" w:hAnsi="Arial" w:cs="Arial"/>
          <w:sz w:val="22"/>
        </w:rPr>
        <w:t>58(4): 342-353.</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 DeVantier, L.M., De'ath, G., Turak, E., Done, T.J. and Fabricius, K.E. 2006, Species richness and community structure of reef-building corals on the nearshore Great Barrier Reef, </w:t>
      </w:r>
      <w:r w:rsidRPr="00957467">
        <w:rPr>
          <w:rFonts w:ascii="Arial" w:hAnsi="Arial" w:cs="Arial"/>
          <w:i/>
          <w:iCs/>
          <w:sz w:val="22"/>
        </w:rPr>
        <w:t xml:space="preserve">Coral Reefs </w:t>
      </w:r>
      <w:r w:rsidRPr="00957467">
        <w:rPr>
          <w:rFonts w:ascii="Arial" w:hAnsi="Arial" w:cs="Arial"/>
          <w:sz w:val="22"/>
        </w:rPr>
        <w:t>25(3): 329-340.</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 Fabricius, K.E., De'ath, G., McCook, L.J., Turak, E. and Williams, D.M. 2005, Changes in algal, coral and fish assemblages along water quality gradients on the inshore Great Barrier Reef, </w:t>
      </w:r>
      <w:r w:rsidRPr="00957467">
        <w:rPr>
          <w:rFonts w:ascii="Arial" w:hAnsi="Arial" w:cs="Arial"/>
          <w:i/>
          <w:iCs/>
          <w:sz w:val="22"/>
        </w:rPr>
        <w:t xml:space="preserve">Marine Pollution Bulletin </w:t>
      </w:r>
      <w:r w:rsidRPr="00957467">
        <w:rPr>
          <w:rFonts w:ascii="Arial" w:hAnsi="Arial" w:cs="Arial"/>
          <w:sz w:val="22"/>
        </w:rPr>
        <w:t>51(1-4): 384-398.</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 Devlin, M., Waterhouse, J., Taylor, J. and Brodie, J. 2001, </w:t>
      </w:r>
      <w:r w:rsidRPr="00957467">
        <w:rPr>
          <w:rFonts w:ascii="Arial" w:hAnsi="Arial" w:cs="Arial"/>
          <w:i/>
          <w:iCs/>
          <w:sz w:val="22"/>
        </w:rPr>
        <w:t xml:space="preserve">Flood plumes in the Great Barrier Reef: spatial and temporal patterns in composition and distribution, </w:t>
      </w:r>
      <w:r w:rsidRPr="00957467">
        <w:rPr>
          <w:rFonts w:ascii="Arial" w:hAnsi="Arial" w:cs="Arial"/>
          <w:sz w:val="22"/>
        </w:rPr>
        <w:t xml:space="preserve">Great Barrier Reef Marine Park Authority, Townsville, viewed </w:t>
      </w:r>
      <w:r>
        <w:rPr>
          <w:rFonts w:ascii="Arial" w:hAnsi="Arial" w:cs="Arial"/>
          <w:sz w:val="22"/>
        </w:rPr>
        <w:t>30/06/2013</w:t>
      </w:r>
      <w:r w:rsidRPr="00957467">
        <w:rPr>
          <w:rFonts w:ascii="Arial" w:hAnsi="Arial" w:cs="Arial"/>
          <w:sz w:val="22"/>
        </w:rPr>
        <w:t>, &lt;</w:t>
      </w:r>
      <w:hyperlink r:id="rId78" w:tgtFrame="_blank" w:history="1">
        <w:r w:rsidRPr="00957467">
          <w:rPr>
            <w:rStyle w:val="Hyperlink"/>
            <w:rFonts w:ascii="Arial" w:hAnsi="Arial" w:cs="Arial"/>
            <w:sz w:val="22"/>
          </w:rPr>
          <w:t>http://www.gbrmpa.gov.au/corp_site/info_services/publications/research_publications/rp068/index.html</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6. Devlin, M., Waterhouse, J. and Brodie, J. 2002, Terrestrial Discharge into the Great Barrier Reef: Distribution of riverwaters and pollutant concentrations during flood plumes, in </w:t>
      </w:r>
      <w:r w:rsidRPr="00957467">
        <w:rPr>
          <w:rFonts w:ascii="Arial" w:hAnsi="Arial" w:cs="Arial"/>
          <w:i/>
          <w:iCs/>
          <w:sz w:val="22"/>
        </w:rPr>
        <w:t xml:space="preserve">Proceedings of the 9th International Coral Reef Symposium, </w:t>
      </w:r>
      <w:r w:rsidRPr="00957467">
        <w:rPr>
          <w:rFonts w:ascii="Arial" w:hAnsi="Arial" w:cs="Arial"/>
          <w:sz w:val="22"/>
        </w:rPr>
        <w:t>eds M. K. K. Moosa, S. Soemodihardjo, A. Nontji, A. Soegiarto, K.</w:t>
      </w:r>
      <w:r w:rsidR="00EE12C4">
        <w:rPr>
          <w:rFonts w:ascii="Arial" w:hAnsi="Arial" w:cs="Arial"/>
          <w:sz w:val="22"/>
        </w:rPr>
        <w:t xml:space="preserve"> Romimohtarto and S. Suharsono</w:t>
      </w:r>
      <w:r w:rsidRPr="00957467">
        <w:rPr>
          <w:rFonts w:ascii="Arial" w:hAnsi="Arial" w:cs="Arial"/>
          <w:sz w:val="22"/>
        </w:rPr>
        <w:t>, Bali, Indonesia, pp.Vol. 2, 1205-1211.</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7. Brodie, J., Fabricius, K.E., De'ath, G. and Okaji, K. 2005, Are increased nutrient inputs responsible for more outbreaks of crown-of-thorns starfish? An appraisal of the evidence, </w:t>
      </w:r>
      <w:r w:rsidRPr="00957467">
        <w:rPr>
          <w:rFonts w:ascii="Arial" w:hAnsi="Arial" w:cs="Arial"/>
          <w:i/>
          <w:iCs/>
          <w:sz w:val="22"/>
        </w:rPr>
        <w:t xml:space="preserve">Marine Pollution Bulletin </w:t>
      </w:r>
      <w:r w:rsidRPr="00957467">
        <w:rPr>
          <w:rFonts w:ascii="Arial" w:hAnsi="Arial" w:cs="Arial"/>
          <w:sz w:val="22"/>
        </w:rPr>
        <w:t>51(1-4): 266-278.</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8. Fabricius, K.E., Okaji, K. and De'ath, G. 2010, Three lines of evidence to link outbreaks of the crown-of-thorns seastar </w:t>
      </w:r>
      <w:r w:rsidR="00A20C53">
        <w:rPr>
          <w:rFonts w:ascii="Arial" w:hAnsi="Arial" w:cs="Arial"/>
          <w:i/>
          <w:iCs/>
          <w:sz w:val="22"/>
        </w:rPr>
        <w:t>Acanthaster planci </w:t>
      </w:r>
      <w:r w:rsidRPr="00957467">
        <w:rPr>
          <w:rFonts w:ascii="Arial" w:hAnsi="Arial" w:cs="Arial"/>
          <w:sz w:val="22"/>
        </w:rPr>
        <w:t xml:space="preserve">to the release of larval food limitation, </w:t>
      </w:r>
      <w:r w:rsidRPr="00957467">
        <w:rPr>
          <w:rFonts w:ascii="Arial" w:hAnsi="Arial" w:cs="Arial"/>
          <w:i/>
          <w:iCs/>
          <w:sz w:val="22"/>
        </w:rPr>
        <w:t xml:space="preserve">Coral Reefs </w:t>
      </w:r>
      <w:r w:rsidRPr="00957467">
        <w:rPr>
          <w:rFonts w:ascii="Arial" w:hAnsi="Arial" w:cs="Arial"/>
          <w:sz w:val="22"/>
        </w:rPr>
        <w:t>29: 593-605.</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9. Great Barrier Reef Marine Park Authority 2012a, </w:t>
      </w:r>
      <w:r w:rsidRPr="00957467">
        <w:rPr>
          <w:rFonts w:ascii="Arial" w:hAnsi="Arial" w:cs="Arial"/>
          <w:i/>
          <w:iCs/>
          <w:sz w:val="22"/>
        </w:rPr>
        <w:t xml:space="preserve">Great Barrier Reef Coastal Ecosystems Assessment Framework, </w:t>
      </w:r>
      <w:r>
        <w:rPr>
          <w:rFonts w:ascii="Arial" w:hAnsi="Arial" w:cs="Arial"/>
          <w:sz w:val="22"/>
        </w:rPr>
        <w:t>GBRMPA,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10. Great Barrier Reef Marine Park Authority 2012b, </w:t>
      </w:r>
      <w:r w:rsidRPr="00957467">
        <w:rPr>
          <w:rFonts w:ascii="Arial" w:hAnsi="Arial" w:cs="Arial"/>
          <w:i/>
          <w:iCs/>
          <w:sz w:val="22"/>
        </w:rPr>
        <w:t xml:space="preserve">Informing the outlook for Great Barrier Reef coastal ecosystems, </w:t>
      </w:r>
      <w:r>
        <w:rPr>
          <w:rFonts w:ascii="Arial" w:hAnsi="Arial" w:cs="Arial"/>
          <w:sz w:val="22"/>
        </w:rPr>
        <w:t>GBRMPA,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11. Yarrabah Aboriginal Shire Council The State of Queensland, viewed </w:t>
      </w:r>
      <w:r>
        <w:rPr>
          <w:rFonts w:ascii="Arial" w:hAnsi="Arial" w:cs="Arial"/>
          <w:sz w:val="22"/>
        </w:rPr>
        <w:t>30/06/2013</w:t>
      </w:r>
      <w:r w:rsidRPr="00957467">
        <w:rPr>
          <w:rFonts w:ascii="Arial" w:hAnsi="Arial" w:cs="Arial"/>
          <w:sz w:val="22"/>
        </w:rPr>
        <w:t>, &lt;</w:t>
      </w:r>
      <w:hyperlink r:id="rId79" w:tgtFrame="_blank" w:history="1">
        <w:r w:rsidRPr="00957467">
          <w:rPr>
            <w:rStyle w:val="Hyperlink"/>
            <w:rFonts w:ascii="Arial" w:hAnsi="Arial" w:cs="Arial"/>
            <w:sz w:val="22"/>
          </w:rPr>
          <w:t>http://www.yarrabah.qld.gov.au/</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12. Department of Local Government, Community Recovery &amp; Resilience 2013, </w:t>
      </w:r>
      <w:r w:rsidRPr="00957467">
        <w:rPr>
          <w:rFonts w:ascii="Arial" w:hAnsi="Arial" w:cs="Arial"/>
          <w:i/>
          <w:iCs/>
          <w:sz w:val="22"/>
        </w:rPr>
        <w:t xml:space="preserve">Maps of local government areas of Queensland, </w:t>
      </w:r>
      <w:r w:rsidRPr="00957467">
        <w:rPr>
          <w:rFonts w:ascii="Arial" w:hAnsi="Arial" w:cs="Arial"/>
          <w:sz w:val="22"/>
        </w:rPr>
        <w:t xml:space="preserve">The State of Queensland, viewed </w:t>
      </w:r>
      <w:r>
        <w:rPr>
          <w:rFonts w:ascii="Arial" w:hAnsi="Arial" w:cs="Arial"/>
          <w:sz w:val="22"/>
        </w:rPr>
        <w:t>30/06/2013</w:t>
      </w:r>
      <w:r w:rsidRPr="00957467">
        <w:rPr>
          <w:rFonts w:ascii="Arial" w:hAnsi="Arial" w:cs="Arial"/>
          <w:sz w:val="22"/>
        </w:rPr>
        <w:t>, &lt;</w:t>
      </w:r>
      <w:hyperlink r:id="rId80" w:tgtFrame="_blank" w:history="1">
        <w:r w:rsidRPr="00957467">
          <w:rPr>
            <w:rStyle w:val="Hyperlink"/>
            <w:rFonts w:ascii="Arial" w:hAnsi="Arial" w:cs="Arial"/>
            <w:sz w:val="22"/>
          </w:rPr>
          <w:t>http://www.dlg.qld.gov.au/resources-lg/local-government-maps.html</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lastRenderedPageBreak/>
        <w:t xml:space="preserve">13. Russell Landcare &amp; Catchment Group </w:t>
      </w:r>
      <w:r w:rsidRPr="00957467">
        <w:rPr>
          <w:rFonts w:ascii="Arial" w:hAnsi="Arial" w:cs="Arial"/>
          <w:i/>
          <w:iCs/>
          <w:sz w:val="22"/>
        </w:rPr>
        <w:t xml:space="preserve">Russell River Catchment, </w:t>
      </w:r>
      <w:r w:rsidRPr="00957467">
        <w:rPr>
          <w:rFonts w:ascii="Arial" w:hAnsi="Arial" w:cs="Arial"/>
          <w:sz w:val="22"/>
        </w:rPr>
        <w:t xml:space="preserve">Russell Landcare &amp; Catchment Group, viewed </w:t>
      </w:r>
      <w:r>
        <w:rPr>
          <w:rFonts w:ascii="Arial" w:hAnsi="Arial" w:cs="Arial"/>
          <w:sz w:val="22"/>
        </w:rPr>
        <w:t>30/06/2013</w:t>
      </w:r>
      <w:r w:rsidRPr="00957467">
        <w:rPr>
          <w:rFonts w:ascii="Arial" w:hAnsi="Arial" w:cs="Arial"/>
          <w:sz w:val="22"/>
        </w:rPr>
        <w:t>, &lt;</w:t>
      </w:r>
      <w:hyperlink r:id="rId81" w:tgtFrame="_blank" w:history="1">
        <w:r w:rsidRPr="00957467">
          <w:rPr>
            <w:rStyle w:val="Hyperlink"/>
            <w:rFonts w:ascii="Arial" w:hAnsi="Arial" w:cs="Arial"/>
            <w:sz w:val="22"/>
          </w:rPr>
          <w:t>http://russellriver.org./indigenous/wanyurr-majay-people/</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14. Laurance, W.F., Dell, B., Turton, S.M., Lawes, M.J., Hutley, L.B., McCallum, H., Dale, P., Bird, M., Hardy, G., Prideaux, G., Gawne, B., McMahon, C.R., Yu, R., Hero, J.-., Schwarzkopf, L., Krockenberger, A., Setterfield, S.A., Douglas, M., Silvester, E., Mahony, M., Vella, K., Saikia, U., Wahren, C., Xu, Z., Smith, B. and Cocklin, C. 2011, The 10 Australian ecosystems most vulnerable to tipping points, </w:t>
      </w:r>
      <w:r w:rsidRPr="00957467">
        <w:rPr>
          <w:rFonts w:ascii="Arial" w:hAnsi="Arial" w:cs="Arial"/>
          <w:i/>
          <w:iCs/>
          <w:sz w:val="22"/>
        </w:rPr>
        <w:t xml:space="preserve">Biological Conservation </w:t>
      </w:r>
      <w:r w:rsidRPr="00957467">
        <w:rPr>
          <w:rFonts w:ascii="Arial" w:hAnsi="Arial" w:cs="Arial"/>
          <w:sz w:val="22"/>
        </w:rPr>
        <w:t>144(5): 1472-1480.</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15. Department of the Premier and Cabinet 2013a, </w:t>
      </w:r>
      <w:r w:rsidRPr="00957467">
        <w:rPr>
          <w:rFonts w:ascii="Arial" w:hAnsi="Arial" w:cs="Arial"/>
          <w:i/>
          <w:iCs/>
          <w:sz w:val="22"/>
        </w:rPr>
        <w:t xml:space="preserve">Great Barrier Reef Second Report Card 2010, Reef Water Quality Protection Plan, </w:t>
      </w:r>
      <w:r w:rsidRPr="00957467">
        <w:rPr>
          <w:rFonts w:ascii="Arial" w:hAnsi="Arial" w:cs="Arial"/>
          <w:sz w:val="22"/>
        </w:rPr>
        <w:t xml:space="preserve">Reef Water Quality Protection </w:t>
      </w:r>
      <w:r>
        <w:rPr>
          <w:rFonts w:ascii="Arial" w:hAnsi="Arial" w:cs="Arial"/>
          <w:sz w:val="22"/>
        </w:rPr>
        <w:t>Plan Secretariat, DPC, Brisbane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16. Department of the Premier and Cabinet 2013b, </w:t>
      </w:r>
      <w:r w:rsidRPr="00957467">
        <w:rPr>
          <w:rFonts w:ascii="Arial" w:hAnsi="Arial" w:cs="Arial"/>
          <w:i/>
          <w:iCs/>
          <w:sz w:val="22"/>
        </w:rPr>
        <w:t xml:space="preserve">Reef Plan Second Report Card, </w:t>
      </w:r>
      <w:r w:rsidRPr="00957467">
        <w:rPr>
          <w:rFonts w:ascii="Arial" w:hAnsi="Arial" w:cs="Arial"/>
          <w:sz w:val="22"/>
        </w:rPr>
        <w:t xml:space="preserve">Queensland Government, viewed </w:t>
      </w:r>
      <w:r>
        <w:rPr>
          <w:rFonts w:ascii="Arial" w:hAnsi="Arial" w:cs="Arial"/>
          <w:sz w:val="22"/>
        </w:rPr>
        <w:t>30/06/2013</w:t>
      </w:r>
      <w:r w:rsidRPr="00957467">
        <w:rPr>
          <w:rFonts w:ascii="Arial" w:hAnsi="Arial" w:cs="Arial"/>
          <w:sz w:val="22"/>
        </w:rPr>
        <w:t>, &lt;</w:t>
      </w:r>
      <w:hyperlink r:id="rId82" w:tgtFrame="_blank" w:history="1">
        <w:r w:rsidRPr="00957467">
          <w:rPr>
            <w:rStyle w:val="Hyperlink"/>
            <w:rFonts w:ascii="Arial" w:hAnsi="Arial" w:cs="Arial"/>
            <w:sz w:val="22"/>
          </w:rPr>
          <w:t>http://www.reefplan.qld.gov.au/measuring-success/report-cards/second-report-card.aspx</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17. Department of the Premier and Cabinet 2013c, </w:t>
      </w:r>
      <w:r w:rsidRPr="00957467">
        <w:rPr>
          <w:rFonts w:ascii="Arial" w:hAnsi="Arial" w:cs="Arial"/>
          <w:i/>
          <w:iCs/>
          <w:sz w:val="22"/>
        </w:rPr>
        <w:t xml:space="preserve">Great Barrier Reef Third Report Card 2011, Reef Water Quality Protection Plan, </w:t>
      </w:r>
      <w:r w:rsidRPr="00957467">
        <w:rPr>
          <w:rFonts w:ascii="Arial" w:hAnsi="Arial" w:cs="Arial"/>
          <w:sz w:val="22"/>
        </w:rPr>
        <w:t>Reef Water Quality Protect</w:t>
      </w:r>
      <w:r>
        <w:rPr>
          <w:rFonts w:ascii="Arial" w:hAnsi="Arial" w:cs="Arial"/>
          <w:sz w:val="22"/>
        </w:rPr>
        <w:t>ion Plan Secretariat, Brisbane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18. Brodie, J., Waterhouse, J., Lewis, S., Basnett, A., Davis, A., Alexander, F. and Ginders, M. 2011, </w:t>
      </w:r>
      <w:r w:rsidRPr="00957467">
        <w:rPr>
          <w:rFonts w:ascii="Arial" w:hAnsi="Arial" w:cs="Arial"/>
          <w:i/>
          <w:iCs/>
          <w:sz w:val="22"/>
        </w:rPr>
        <w:t>Comparative effectiveness of community drainage schemes and EVTAs in trapping PS11 he</w:t>
      </w:r>
      <w:r w:rsidR="00A20C53">
        <w:rPr>
          <w:rFonts w:ascii="Arial" w:hAnsi="Arial" w:cs="Arial"/>
          <w:i/>
          <w:iCs/>
          <w:sz w:val="22"/>
        </w:rPr>
        <w:t>rbicides from sugarcane farms. </w:t>
      </w:r>
      <w:r w:rsidRPr="00957467">
        <w:rPr>
          <w:rFonts w:ascii="Arial" w:hAnsi="Arial" w:cs="Arial"/>
          <w:i/>
          <w:iCs/>
          <w:sz w:val="22"/>
        </w:rPr>
        <w:t xml:space="preserve">Stage 1 Report. </w:t>
      </w:r>
      <w:r w:rsidRPr="00957467">
        <w:rPr>
          <w:rFonts w:ascii="Arial" w:hAnsi="Arial" w:cs="Arial"/>
          <w:sz w:val="22"/>
        </w:rPr>
        <w:t>Australian Centre for Tropical Freshwater Research (ACTFR), Jam</w:t>
      </w:r>
      <w:r>
        <w:rPr>
          <w:rFonts w:ascii="Arial" w:hAnsi="Arial" w:cs="Arial"/>
          <w:sz w:val="22"/>
        </w:rPr>
        <w:t>es Cook University,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19. Devlin, M., Waterhouse, J., McKinna, L. and Lewis, S. 2010a, </w:t>
      </w:r>
      <w:r w:rsidRPr="00957467">
        <w:rPr>
          <w:rFonts w:ascii="Arial" w:hAnsi="Arial" w:cs="Arial"/>
          <w:i/>
          <w:iCs/>
          <w:sz w:val="22"/>
        </w:rPr>
        <w:t xml:space="preserve">Terrestrial runoff in the Great Barrier Reef: Marine Monitoring Program (3.7.2b) Tully and Burdekin case studies, </w:t>
      </w:r>
      <w:r w:rsidRPr="00957467">
        <w:rPr>
          <w:rFonts w:ascii="Arial" w:hAnsi="Arial" w:cs="Arial"/>
          <w:sz w:val="22"/>
        </w:rPr>
        <w:t>Australian Centre for Tropical and Freshwater Research, James Cook University, Townsville.</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20. Devlin, M., Wenger, A., Waterhouse, J., Alvarez-Romero, J., Abbott, B. and Teixeira da Silva, E. 2011, </w:t>
      </w:r>
      <w:r w:rsidRPr="00957467">
        <w:rPr>
          <w:rFonts w:ascii="Arial" w:hAnsi="Arial" w:cs="Arial"/>
          <w:i/>
          <w:iCs/>
          <w:sz w:val="22"/>
        </w:rPr>
        <w:t xml:space="preserve">Reef Rescue Marine Monitoring Program: flood plume monitoring annual report 2010-11, Incorporating results from the Extreme Weather Response Program flood plume monitoring, Report for the Great Barrier Reef Marine Park Authority, </w:t>
      </w:r>
      <w:r w:rsidRPr="00957467">
        <w:rPr>
          <w:rFonts w:ascii="Arial" w:hAnsi="Arial" w:cs="Arial"/>
          <w:sz w:val="22"/>
        </w:rPr>
        <w:t>Australian Centre for Tropical F</w:t>
      </w:r>
      <w:r>
        <w:rPr>
          <w:rFonts w:ascii="Arial" w:hAnsi="Arial" w:cs="Arial"/>
          <w:sz w:val="22"/>
        </w:rPr>
        <w:t xml:space="preserve">reshwater Research, </w:t>
      </w:r>
      <w:r w:rsidR="00EE12C4">
        <w:rPr>
          <w:rFonts w:ascii="Arial" w:hAnsi="Arial" w:cs="Arial"/>
          <w:sz w:val="22"/>
        </w:rPr>
        <w:t xml:space="preserve">James Cook University, </w:t>
      </w:r>
      <w:r>
        <w:rPr>
          <w:rFonts w:ascii="Arial" w:hAnsi="Arial" w:cs="Arial"/>
          <w:sz w:val="22"/>
        </w:rPr>
        <w:t>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21. Australian Natural Resources Atlas 2000, </w:t>
      </w:r>
      <w:r w:rsidRPr="00957467">
        <w:rPr>
          <w:rFonts w:ascii="Arial" w:hAnsi="Arial" w:cs="Arial"/>
          <w:i/>
          <w:iCs/>
          <w:sz w:val="22"/>
        </w:rPr>
        <w:t xml:space="preserve">Coasts: Understanding Condition. Estuary Assessment 2000, </w:t>
      </w:r>
      <w:r w:rsidRPr="00957467">
        <w:rPr>
          <w:rFonts w:ascii="Arial" w:hAnsi="Arial" w:cs="Arial"/>
          <w:sz w:val="22"/>
        </w:rPr>
        <w:t xml:space="preserve">viewed </w:t>
      </w:r>
      <w:r>
        <w:rPr>
          <w:rFonts w:ascii="Arial" w:hAnsi="Arial" w:cs="Arial"/>
          <w:sz w:val="22"/>
        </w:rPr>
        <w:t>30/06/2013</w:t>
      </w:r>
      <w:r w:rsidRPr="00957467">
        <w:rPr>
          <w:rFonts w:ascii="Arial" w:hAnsi="Arial" w:cs="Arial"/>
          <w:sz w:val="22"/>
        </w:rPr>
        <w:t>, &lt;</w:t>
      </w:r>
      <w:hyperlink r:id="rId83" w:tgtFrame="_blank" w:history="1">
        <w:r w:rsidRPr="00957467">
          <w:rPr>
            <w:rStyle w:val="Hyperlink"/>
            <w:rFonts w:ascii="Arial" w:hAnsi="Arial" w:cs="Arial"/>
            <w:sz w:val="22"/>
          </w:rPr>
          <w:t>http://www.anra.gov.au/topics/coasts/condition/index.html</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22. OzCoasts </w:t>
      </w:r>
      <w:r w:rsidRPr="00957467">
        <w:rPr>
          <w:rFonts w:ascii="Arial" w:hAnsi="Arial" w:cs="Arial"/>
          <w:i/>
          <w:iCs/>
          <w:sz w:val="22"/>
        </w:rPr>
        <w:t xml:space="preserve">OzCoasts: Australian online coastal information, </w:t>
      </w:r>
      <w:r w:rsidRPr="00957467">
        <w:rPr>
          <w:rFonts w:ascii="Arial" w:hAnsi="Arial" w:cs="Arial"/>
          <w:sz w:val="22"/>
        </w:rPr>
        <w:t xml:space="preserve">viewed </w:t>
      </w:r>
      <w:r>
        <w:rPr>
          <w:rFonts w:ascii="Arial" w:hAnsi="Arial" w:cs="Arial"/>
          <w:sz w:val="22"/>
        </w:rPr>
        <w:t>30/06/2013</w:t>
      </w:r>
      <w:r w:rsidRPr="00957467">
        <w:rPr>
          <w:rFonts w:ascii="Arial" w:hAnsi="Arial" w:cs="Arial"/>
          <w:sz w:val="22"/>
        </w:rPr>
        <w:t>, &lt;</w:t>
      </w:r>
      <w:hyperlink r:id="rId84" w:tgtFrame="_blank" w:history="1">
        <w:r w:rsidRPr="00957467">
          <w:rPr>
            <w:rStyle w:val="Hyperlink"/>
            <w:rFonts w:ascii="Arial" w:hAnsi="Arial" w:cs="Arial"/>
            <w:sz w:val="22"/>
          </w:rPr>
          <w:t>http://www.ozcoasts.org.au/index.jsp</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23. Department of Environment and Resource Management 2012, </w:t>
      </w:r>
      <w:r w:rsidRPr="00957467">
        <w:rPr>
          <w:rFonts w:ascii="Arial" w:hAnsi="Arial" w:cs="Arial"/>
          <w:i/>
          <w:iCs/>
          <w:sz w:val="22"/>
        </w:rPr>
        <w:t xml:space="preserve">Queensland Wetlands Program, </w:t>
      </w:r>
      <w:r w:rsidRPr="00957467">
        <w:rPr>
          <w:rFonts w:ascii="Arial" w:hAnsi="Arial" w:cs="Arial"/>
          <w:sz w:val="22"/>
        </w:rPr>
        <w:t xml:space="preserve">Department of Environment and Resource Management, viewed </w:t>
      </w:r>
      <w:r>
        <w:rPr>
          <w:rFonts w:ascii="Arial" w:hAnsi="Arial" w:cs="Arial"/>
          <w:sz w:val="22"/>
        </w:rPr>
        <w:t>30/06/2013</w:t>
      </w:r>
      <w:r w:rsidRPr="00957467">
        <w:rPr>
          <w:rFonts w:ascii="Arial" w:hAnsi="Arial" w:cs="Arial"/>
          <w:sz w:val="22"/>
        </w:rPr>
        <w:t>, &lt;</w:t>
      </w:r>
      <w:hyperlink r:id="rId85" w:tgtFrame="_blank" w:history="1">
        <w:r w:rsidRPr="00957467">
          <w:rPr>
            <w:rStyle w:val="Hyperlink"/>
            <w:rFonts w:ascii="Arial" w:hAnsi="Arial" w:cs="Arial"/>
            <w:sz w:val="22"/>
          </w:rPr>
          <w:t>http://wetlandinfo.derm.qld.gov.au/wetlands/PPL/QldWetlandProgramme.html</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lastRenderedPageBreak/>
        <w:t xml:space="preserve">24. Arthington, A.H. and Pearson, R.G. 2007, </w:t>
      </w:r>
      <w:r w:rsidRPr="00957467">
        <w:rPr>
          <w:rFonts w:ascii="Arial" w:hAnsi="Arial" w:cs="Arial"/>
          <w:i/>
          <w:iCs/>
          <w:sz w:val="22"/>
        </w:rPr>
        <w:t xml:space="preserve">Biological Indicators of Ecosystem Health in Wet Tropics Streams, </w:t>
      </w:r>
      <w:r w:rsidRPr="00957467">
        <w:rPr>
          <w:rFonts w:ascii="Arial" w:hAnsi="Arial" w:cs="Arial"/>
          <w:sz w:val="22"/>
        </w:rPr>
        <w:t>Final Report to Catchment to Reef Research Program. CRC Reef and Rainforest CRC, Jam</w:t>
      </w:r>
      <w:r>
        <w:rPr>
          <w:rFonts w:ascii="Arial" w:hAnsi="Arial" w:cs="Arial"/>
          <w:sz w:val="22"/>
        </w:rPr>
        <w:t>es Cook University,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25. Wet Tropics Management Authority </w:t>
      </w:r>
      <w:r w:rsidRPr="00957467">
        <w:rPr>
          <w:rFonts w:ascii="Arial" w:hAnsi="Arial" w:cs="Arial"/>
          <w:i/>
          <w:iCs/>
          <w:sz w:val="22"/>
        </w:rPr>
        <w:t xml:space="preserve">Introducing the plants and animals of the Wet Tropics - Wet Tropics World Heritage Area, </w:t>
      </w:r>
      <w:r w:rsidRPr="00957467">
        <w:rPr>
          <w:rFonts w:ascii="Arial" w:hAnsi="Arial" w:cs="Arial"/>
          <w:sz w:val="22"/>
        </w:rPr>
        <w:t xml:space="preserve">Wet Tropics Management Authority, viewed </w:t>
      </w:r>
      <w:r>
        <w:rPr>
          <w:rFonts w:ascii="Arial" w:hAnsi="Arial" w:cs="Arial"/>
          <w:sz w:val="22"/>
        </w:rPr>
        <w:t>30/06/2013</w:t>
      </w:r>
      <w:r w:rsidRPr="00957467">
        <w:rPr>
          <w:rFonts w:ascii="Arial" w:hAnsi="Arial" w:cs="Arial"/>
          <w:sz w:val="22"/>
        </w:rPr>
        <w:t>, &lt;</w:t>
      </w:r>
      <w:hyperlink r:id="rId86" w:tgtFrame="_blank" w:history="1">
        <w:r w:rsidRPr="00957467">
          <w:rPr>
            <w:rStyle w:val="Hyperlink"/>
            <w:rFonts w:ascii="Arial" w:hAnsi="Arial" w:cs="Arial"/>
            <w:sz w:val="22"/>
          </w:rPr>
          <w:t>http://www.wettropics.gov.au/plants-animals</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26. Gomon, M.F. </w:t>
      </w:r>
      <w:r w:rsidRPr="00957467">
        <w:rPr>
          <w:rFonts w:ascii="Arial" w:hAnsi="Arial" w:cs="Arial"/>
          <w:i/>
          <w:iCs/>
          <w:sz w:val="22"/>
        </w:rPr>
        <w:t xml:space="preserve">Fishes of Australia. Allen's Stiphodon, Stiphodon allen Watson 1996, </w:t>
      </w:r>
      <w:r w:rsidRPr="00957467">
        <w:rPr>
          <w:rFonts w:ascii="Arial" w:hAnsi="Arial" w:cs="Arial"/>
          <w:sz w:val="22"/>
        </w:rPr>
        <w:t xml:space="preserve">viewed </w:t>
      </w:r>
      <w:r>
        <w:rPr>
          <w:rFonts w:ascii="Arial" w:hAnsi="Arial" w:cs="Arial"/>
          <w:sz w:val="22"/>
        </w:rPr>
        <w:t>30/06/2013</w:t>
      </w:r>
      <w:r w:rsidRPr="00957467">
        <w:rPr>
          <w:rFonts w:ascii="Arial" w:hAnsi="Arial" w:cs="Arial"/>
          <w:sz w:val="22"/>
        </w:rPr>
        <w:t>, &lt;</w:t>
      </w:r>
      <w:hyperlink r:id="rId87" w:anchor="moreinfo" w:tgtFrame="_blank" w:history="1">
        <w:r w:rsidRPr="00957467">
          <w:rPr>
            <w:rStyle w:val="Hyperlink"/>
            <w:rFonts w:ascii="Arial" w:hAnsi="Arial" w:cs="Arial"/>
            <w:sz w:val="22"/>
          </w:rPr>
          <w:t>http://fishesofaustralia.net.au/home/species/4165#moreinfo</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27. Jones, A., Rudstam, L. &amp; Rayner, T. 2007, </w:t>
      </w:r>
      <w:r w:rsidRPr="00957467">
        <w:rPr>
          <w:rFonts w:ascii="Arial" w:hAnsi="Arial" w:cs="Arial"/>
          <w:i/>
          <w:iCs/>
          <w:sz w:val="22"/>
        </w:rPr>
        <w:t xml:space="preserve">Natural Diet of an Australian Freshwater Pipefish, </w:t>
      </w:r>
      <w:r w:rsidRPr="00957467">
        <w:rPr>
          <w:rFonts w:ascii="Arial" w:hAnsi="Arial" w:cs="Arial"/>
          <w:sz w:val="22"/>
        </w:rPr>
        <w:t xml:space="preserve">Nature Proceedings, viewed </w:t>
      </w:r>
      <w:r>
        <w:rPr>
          <w:rFonts w:ascii="Arial" w:hAnsi="Arial" w:cs="Arial"/>
          <w:sz w:val="22"/>
        </w:rPr>
        <w:t>30/06/2013</w:t>
      </w:r>
      <w:r w:rsidRPr="00957467">
        <w:rPr>
          <w:rFonts w:ascii="Arial" w:hAnsi="Arial" w:cs="Arial"/>
          <w:sz w:val="22"/>
        </w:rPr>
        <w:t>, &lt;</w:t>
      </w:r>
      <w:hyperlink r:id="rId88" w:tgtFrame="_blank" w:history="1">
        <w:r w:rsidRPr="00957467">
          <w:rPr>
            <w:rStyle w:val="Hyperlink"/>
            <w:rFonts w:ascii="Arial" w:hAnsi="Arial" w:cs="Arial"/>
            <w:sz w:val="22"/>
          </w:rPr>
          <w:t>http://precedings.nature.com/documents/329/version/1</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28. Ebner, B.C., Kroll, B., Godfrey, P., Thuesen, P., Vallance, T., Pusey, B., Allen, G.R., Rayner, T.S. and Perna, C.N. 2011, Is the elusive</w:t>
      </w:r>
      <w:r>
        <w:rPr>
          <w:rFonts w:ascii="Arial" w:hAnsi="Arial" w:cs="Arial"/>
          <w:sz w:val="22"/>
        </w:rPr>
        <w:t xml:space="preserve"> </w:t>
      </w:r>
      <w:r w:rsidRPr="00957467">
        <w:rPr>
          <w:rFonts w:ascii="Arial" w:hAnsi="Arial" w:cs="Arial"/>
          <w:i/>
          <w:iCs/>
          <w:sz w:val="22"/>
        </w:rPr>
        <w:t>Gymnothorax polyuranodon</w:t>
      </w:r>
      <w:r>
        <w:rPr>
          <w:rFonts w:ascii="Arial" w:hAnsi="Arial" w:cs="Arial"/>
          <w:i/>
          <w:iCs/>
          <w:sz w:val="22"/>
        </w:rPr>
        <w:t xml:space="preserve"> </w:t>
      </w:r>
      <w:r w:rsidRPr="00957467">
        <w:rPr>
          <w:rFonts w:ascii="Arial" w:hAnsi="Arial" w:cs="Arial"/>
          <w:sz w:val="22"/>
        </w:rPr>
        <w:t xml:space="preserve">really a freshwater moray? </w:t>
      </w:r>
      <w:r w:rsidRPr="00957467">
        <w:rPr>
          <w:rFonts w:ascii="Arial" w:hAnsi="Arial" w:cs="Arial"/>
          <w:i/>
          <w:iCs/>
          <w:sz w:val="22"/>
        </w:rPr>
        <w:t xml:space="preserve">Journal of fish biology </w:t>
      </w:r>
      <w:r w:rsidRPr="00957467">
        <w:rPr>
          <w:rFonts w:ascii="Arial" w:hAnsi="Arial" w:cs="Arial"/>
          <w:sz w:val="22"/>
        </w:rPr>
        <w:t>79(1): 70-79.</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29. Sattler, P. and Williams, R. (eds) 1999, </w:t>
      </w:r>
      <w:r w:rsidRPr="00957467">
        <w:rPr>
          <w:rFonts w:ascii="Arial" w:hAnsi="Arial" w:cs="Arial"/>
          <w:i/>
          <w:iCs/>
          <w:sz w:val="22"/>
        </w:rPr>
        <w:t>The conservation status of Queensland's bioregional ecosystems,</w:t>
      </w:r>
      <w:r w:rsidRPr="00957467">
        <w:rPr>
          <w:rFonts w:ascii="Arial" w:hAnsi="Arial" w:cs="Arial"/>
          <w:sz w:val="22"/>
        </w:rPr>
        <w:t xml:space="preserve"> Environmental Protection Agency, Queensland Government, Brisbane.</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30. Great Barrier Reef Marine Park Authority 2009, </w:t>
      </w:r>
      <w:r w:rsidRPr="00957467">
        <w:rPr>
          <w:rFonts w:ascii="Arial" w:hAnsi="Arial" w:cs="Arial"/>
          <w:i/>
          <w:iCs/>
          <w:sz w:val="22"/>
        </w:rPr>
        <w:t xml:space="preserve">Great Barrier Reef Outlook Report 2009, </w:t>
      </w:r>
      <w:r>
        <w:rPr>
          <w:rFonts w:ascii="Arial" w:hAnsi="Arial" w:cs="Arial"/>
          <w:sz w:val="22"/>
        </w:rPr>
        <w:t>GBRMPA,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31. Russell Landcare and Catchment Group 2011, </w:t>
      </w:r>
      <w:r w:rsidRPr="00957467">
        <w:rPr>
          <w:rFonts w:ascii="Arial" w:hAnsi="Arial" w:cs="Arial"/>
          <w:i/>
          <w:iCs/>
          <w:sz w:val="22"/>
        </w:rPr>
        <w:t xml:space="preserve">Babinda Creek Action Plan - Final Draft, </w:t>
      </w:r>
      <w:r w:rsidRPr="00957467">
        <w:rPr>
          <w:rFonts w:ascii="Arial" w:hAnsi="Arial" w:cs="Arial"/>
          <w:sz w:val="22"/>
        </w:rPr>
        <w:t>Terrain NRM, Babinda, Queensland</w:t>
      </w:r>
      <w:r>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32. Great Barrier Reef Marine Park Authority 2011a, </w:t>
      </w:r>
      <w:r w:rsidRPr="00957467">
        <w:rPr>
          <w:rFonts w:ascii="Arial" w:hAnsi="Arial" w:cs="Arial"/>
          <w:i/>
          <w:iCs/>
          <w:sz w:val="22"/>
        </w:rPr>
        <w:t xml:space="preserve">Impacts of Tropical Cyclone Yasi on the Great Barrier Reef: A report on the findings of a rapid ecological impact assessment, </w:t>
      </w:r>
      <w:r w:rsidRPr="00957467">
        <w:rPr>
          <w:rFonts w:ascii="Arial" w:hAnsi="Arial" w:cs="Arial"/>
          <w:sz w:val="22"/>
        </w:rPr>
        <w:t xml:space="preserve">GBRMPA, Townsville, viewed </w:t>
      </w:r>
      <w:r>
        <w:rPr>
          <w:rFonts w:ascii="Arial" w:hAnsi="Arial" w:cs="Arial"/>
          <w:sz w:val="22"/>
        </w:rPr>
        <w:t>30/06/2013</w:t>
      </w:r>
      <w:r w:rsidRPr="00957467">
        <w:rPr>
          <w:rFonts w:ascii="Arial" w:hAnsi="Arial" w:cs="Arial"/>
          <w:sz w:val="22"/>
        </w:rPr>
        <w:t>, &lt;</w:t>
      </w:r>
      <w:hyperlink r:id="rId89" w:tgtFrame="_blank" w:history="1">
        <w:r w:rsidRPr="00957467">
          <w:rPr>
            <w:rStyle w:val="Hyperlink"/>
            <w:rFonts w:ascii="Arial" w:hAnsi="Arial" w:cs="Arial"/>
            <w:sz w:val="22"/>
          </w:rPr>
          <w:t>http://www.gbrmpa.gov.au/media-room/feature/cyclone-yasi-report-released</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33. Brodie, J. 2007, </w:t>
      </w:r>
      <w:r w:rsidRPr="00957467">
        <w:rPr>
          <w:rFonts w:ascii="Arial" w:hAnsi="Arial" w:cs="Arial"/>
          <w:i/>
          <w:iCs/>
          <w:sz w:val="22"/>
        </w:rPr>
        <w:t xml:space="preserve">Nutrient management zones in the Great Barrier Reef catchment: a decision system for zone selection: report to the Department of Environment and Heritage, </w:t>
      </w:r>
      <w:r w:rsidRPr="00957467">
        <w:rPr>
          <w:rFonts w:ascii="Arial" w:hAnsi="Arial" w:cs="Arial"/>
          <w:sz w:val="22"/>
        </w:rPr>
        <w:t>James Cook University, Townsville</w:t>
      </w:r>
      <w:r>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34. De'ath, G., Fabricius, K.E., Sweatman, H. and Puotinen, M. 2012, The 27–year decline of coral cover on the Great Barrier Reef and its causes, </w:t>
      </w:r>
      <w:r w:rsidRPr="00957467">
        <w:rPr>
          <w:rFonts w:ascii="Arial" w:hAnsi="Arial" w:cs="Arial"/>
          <w:i/>
          <w:iCs/>
          <w:sz w:val="22"/>
        </w:rPr>
        <w:t xml:space="preserve">Proceedings of the National Academy of Sciences </w:t>
      </w:r>
      <w:r w:rsidRPr="00957467">
        <w:rPr>
          <w:rFonts w:ascii="Arial" w:hAnsi="Arial" w:cs="Arial"/>
          <w:sz w:val="22"/>
        </w:rPr>
        <w:t>109(44): 17995-17999.</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35. Haynes, D., Brodie, J.E., Christie, C., Devlin, M., Dineson, Z., Michalek-Wagner, K., Morris, S., Ramsay, M., Storrie, J., Waterhouse, J. and Yorkston, H. 2001, </w:t>
      </w:r>
      <w:r w:rsidRPr="00957467">
        <w:rPr>
          <w:rFonts w:ascii="Arial" w:hAnsi="Arial" w:cs="Arial"/>
          <w:i/>
          <w:iCs/>
          <w:sz w:val="22"/>
        </w:rPr>
        <w:t xml:space="preserve">Great Barrier Reef water quality: current issues, </w:t>
      </w:r>
      <w:r w:rsidRPr="00957467">
        <w:rPr>
          <w:rFonts w:ascii="Arial" w:hAnsi="Arial" w:cs="Arial"/>
          <w:sz w:val="22"/>
        </w:rPr>
        <w:t>Great Barrier Reef Ma</w:t>
      </w:r>
      <w:r>
        <w:rPr>
          <w:rFonts w:ascii="Arial" w:hAnsi="Arial" w:cs="Arial"/>
          <w:sz w:val="22"/>
        </w:rPr>
        <w:t>rine Park Authority, Townsville.</w:t>
      </w:r>
      <w:r w:rsidRPr="00957467">
        <w:rPr>
          <w:rFonts w:ascii="Arial" w:hAnsi="Arial" w:cs="Arial"/>
          <w:sz w:val="22"/>
        </w:rPr>
        <w:t xml:space="preserve"> </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36. Queensland Wetlands Program 2013, </w:t>
      </w:r>
      <w:r w:rsidRPr="00957467">
        <w:rPr>
          <w:rFonts w:ascii="Arial" w:hAnsi="Arial" w:cs="Arial"/>
          <w:i/>
          <w:iCs/>
          <w:sz w:val="22"/>
        </w:rPr>
        <w:t xml:space="preserve">Connectivity and the landscape, </w:t>
      </w:r>
      <w:r w:rsidRPr="00957467">
        <w:rPr>
          <w:rFonts w:ascii="Arial" w:hAnsi="Arial" w:cs="Arial"/>
          <w:sz w:val="22"/>
        </w:rPr>
        <w:t xml:space="preserve">Queensland Government, viewed </w:t>
      </w:r>
      <w:r>
        <w:rPr>
          <w:rFonts w:ascii="Arial" w:hAnsi="Arial" w:cs="Arial"/>
          <w:sz w:val="22"/>
        </w:rPr>
        <w:t>30/06/2013</w:t>
      </w:r>
      <w:r w:rsidRPr="00957467">
        <w:rPr>
          <w:rFonts w:ascii="Arial" w:hAnsi="Arial" w:cs="Arial"/>
          <w:sz w:val="22"/>
        </w:rPr>
        <w:t>, &lt;</w:t>
      </w:r>
      <w:hyperlink r:id="rId90" w:tgtFrame="_blank" w:history="1">
        <w:r w:rsidRPr="00957467">
          <w:rPr>
            <w:rStyle w:val="Hyperlink"/>
            <w:rFonts w:ascii="Arial" w:hAnsi="Arial" w:cs="Arial"/>
            <w:sz w:val="22"/>
          </w:rPr>
          <w:t>http://wetlandinfo.ehp.qld.gov.au/wetlands/ecology/landscape/</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37. Cairns Regional Council </w:t>
      </w:r>
      <w:r w:rsidRPr="00957467">
        <w:rPr>
          <w:rFonts w:ascii="Arial" w:hAnsi="Arial" w:cs="Arial"/>
          <w:i/>
          <w:iCs/>
          <w:sz w:val="22"/>
        </w:rPr>
        <w:t xml:space="preserve">Mulgrave River Aquifer Scheme, </w:t>
      </w:r>
      <w:r w:rsidRPr="00957467">
        <w:rPr>
          <w:rFonts w:ascii="Arial" w:hAnsi="Arial" w:cs="Arial"/>
          <w:sz w:val="22"/>
        </w:rPr>
        <w:t xml:space="preserve">viewed </w:t>
      </w:r>
      <w:r>
        <w:rPr>
          <w:rFonts w:ascii="Arial" w:hAnsi="Arial" w:cs="Arial"/>
          <w:sz w:val="22"/>
        </w:rPr>
        <w:t>30/06/2013</w:t>
      </w:r>
      <w:r w:rsidRPr="00957467">
        <w:rPr>
          <w:rFonts w:ascii="Arial" w:hAnsi="Arial" w:cs="Arial"/>
          <w:sz w:val="22"/>
        </w:rPr>
        <w:t>, &lt;</w:t>
      </w:r>
      <w:hyperlink r:id="rId91" w:tgtFrame="_blank" w:history="1">
        <w:r w:rsidRPr="00957467">
          <w:rPr>
            <w:rStyle w:val="Hyperlink"/>
            <w:rFonts w:ascii="Arial" w:hAnsi="Arial" w:cs="Arial"/>
            <w:sz w:val="22"/>
          </w:rPr>
          <w:t>http://www.cairns.qld.gov.au/about-council/community-engagement/completed/completed-projects/mulgrave-river-aquifer-scheme</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lastRenderedPageBreak/>
        <w:t xml:space="preserve">38. Thorburn, P.J., Biggs, J.S., Weier, K.L. and Keating, B.A. 2003, Nitrate in groundwaters of intensive agricultural areas in coastal north eastern Australia. </w:t>
      </w:r>
      <w:r w:rsidRPr="00957467">
        <w:rPr>
          <w:rFonts w:ascii="Arial" w:hAnsi="Arial" w:cs="Arial"/>
          <w:i/>
          <w:iCs/>
          <w:sz w:val="22"/>
        </w:rPr>
        <w:t xml:space="preserve">Agriculture, Ecosystems &amp; Environment </w:t>
      </w:r>
      <w:r w:rsidRPr="00957467">
        <w:rPr>
          <w:rFonts w:ascii="Arial" w:hAnsi="Arial" w:cs="Arial"/>
          <w:sz w:val="22"/>
        </w:rPr>
        <w:t>94: 49-58.</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39. Lewis, S. and Brodie, J. 2011, </w:t>
      </w:r>
      <w:r w:rsidRPr="00957467">
        <w:rPr>
          <w:rFonts w:ascii="Arial" w:hAnsi="Arial" w:cs="Arial"/>
          <w:i/>
          <w:iCs/>
          <w:sz w:val="22"/>
        </w:rPr>
        <w:t>A water quality issues analysis for</w:t>
      </w:r>
      <w:r w:rsidR="00A20C53">
        <w:rPr>
          <w:rFonts w:ascii="Arial" w:hAnsi="Arial" w:cs="Arial"/>
          <w:i/>
          <w:iCs/>
          <w:sz w:val="22"/>
        </w:rPr>
        <w:t xml:space="preserve"> the Mulgrave River catchment. </w:t>
      </w:r>
      <w:r w:rsidRPr="00957467">
        <w:rPr>
          <w:rFonts w:ascii="Arial" w:hAnsi="Arial" w:cs="Arial"/>
          <w:i/>
          <w:iCs/>
          <w:sz w:val="22"/>
        </w:rPr>
        <w:t>R</w:t>
      </w:r>
      <w:r w:rsidR="00EE12C4">
        <w:rPr>
          <w:rFonts w:ascii="Arial" w:hAnsi="Arial" w:cs="Arial"/>
          <w:i/>
          <w:iCs/>
          <w:sz w:val="22"/>
        </w:rPr>
        <w:t>eport No. 11/06 for Terrain NRM</w:t>
      </w:r>
      <w:r w:rsidRPr="00957467">
        <w:rPr>
          <w:rFonts w:ascii="Arial" w:hAnsi="Arial" w:cs="Arial"/>
          <w:i/>
          <w:iCs/>
          <w:sz w:val="22"/>
        </w:rPr>
        <w:t xml:space="preserve">, </w:t>
      </w:r>
      <w:r w:rsidRPr="00957467">
        <w:rPr>
          <w:rFonts w:ascii="Arial" w:hAnsi="Arial" w:cs="Arial"/>
          <w:sz w:val="22"/>
        </w:rPr>
        <w:t>A</w:t>
      </w:r>
      <w:r w:rsidR="00EE12C4" w:rsidRPr="00957467">
        <w:rPr>
          <w:rFonts w:ascii="Arial" w:hAnsi="Arial" w:cs="Arial"/>
          <w:sz w:val="22"/>
        </w:rPr>
        <w:t>ustralian Centre for Tropical F</w:t>
      </w:r>
      <w:r w:rsidR="00EE12C4">
        <w:rPr>
          <w:rFonts w:ascii="Arial" w:hAnsi="Arial" w:cs="Arial"/>
          <w:sz w:val="22"/>
        </w:rPr>
        <w:t>reshwater Research (A</w:t>
      </w:r>
      <w:r w:rsidRPr="00957467">
        <w:rPr>
          <w:rFonts w:ascii="Arial" w:hAnsi="Arial" w:cs="Arial"/>
          <w:sz w:val="22"/>
        </w:rPr>
        <w:t>CTFR</w:t>
      </w:r>
      <w:r w:rsidR="00EE12C4">
        <w:rPr>
          <w:rFonts w:ascii="Arial" w:hAnsi="Arial" w:cs="Arial"/>
          <w:sz w:val="22"/>
        </w:rPr>
        <w:t>)</w:t>
      </w:r>
      <w:r w:rsidRPr="00957467">
        <w:rPr>
          <w:rFonts w:ascii="Arial" w:hAnsi="Arial" w:cs="Arial"/>
          <w:sz w:val="22"/>
        </w:rPr>
        <w:t>, James Cook U</w:t>
      </w:r>
      <w:r>
        <w:rPr>
          <w:rFonts w:ascii="Arial" w:hAnsi="Arial" w:cs="Arial"/>
          <w:sz w:val="22"/>
        </w:rPr>
        <w:t>niversity,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40. State of Queensland </w:t>
      </w:r>
      <w:r w:rsidRPr="00957467">
        <w:rPr>
          <w:rFonts w:ascii="Arial" w:hAnsi="Arial" w:cs="Arial"/>
          <w:i/>
          <w:iCs/>
          <w:sz w:val="22"/>
        </w:rPr>
        <w:t xml:space="preserve">Queensland Coastal Plan: Coastal hazard maps, </w:t>
      </w:r>
      <w:r w:rsidRPr="00957467">
        <w:rPr>
          <w:rFonts w:ascii="Arial" w:hAnsi="Arial" w:cs="Arial"/>
          <w:sz w:val="22"/>
        </w:rPr>
        <w:t xml:space="preserve">Department of Environment and Heritage Protection, viewed </w:t>
      </w:r>
      <w:r>
        <w:rPr>
          <w:rFonts w:ascii="Arial" w:hAnsi="Arial" w:cs="Arial"/>
          <w:sz w:val="22"/>
        </w:rPr>
        <w:t>30/06/2013</w:t>
      </w:r>
      <w:r w:rsidRPr="00957467">
        <w:rPr>
          <w:rFonts w:ascii="Arial" w:hAnsi="Arial" w:cs="Arial"/>
          <w:sz w:val="22"/>
        </w:rPr>
        <w:t>, &lt;</w:t>
      </w:r>
      <w:hyperlink r:id="rId92" w:tgtFrame="_blank" w:history="1">
        <w:r w:rsidRPr="00957467">
          <w:rPr>
            <w:rStyle w:val="Hyperlink"/>
            <w:rFonts w:ascii="Arial" w:hAnsi="Arial" w:cs="Arial"/>
            <w:sz w:val="22"/>
          </w:rPr>
          <w:t>http://www.ehp.qld.gov.au/coastal/management/maps/index.html</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41. The State of Queensland, (Department of Environment and Heritage Protection). 2012, </w:t>
      </w:r>
      <w:r w:rsidRPr="00957467">
        <w:rPr>
          <w:rFonts w:ascii="Arial" w:hAnsi="Arial" w:cs="Arial"/>
          <w:i/>
          <w:iCs/>
          <w:sz w:val="22"/>
        </w:rPr>
        <w:t xml:space="preserve">Climate change impacts in Queensland's regions, </w:t>
      </w:r>
      <w:r w:rsidRPr="00957467">
        <w:rPr>
          <w:rFonts w:ascii="Arial" w:hAnsi="Arial" w:cs="Arial"/>
          <w:sz w:val="22"/>
        </w:rPr>
        <w:t xml:space="preserve">The State of Queensland (Department of Environment and Heritage Protection), viewed </w:t>
      </w:r>
      <w:r>
        <w:rPr>
          <w:rFonts w:ascii="Arial" w:hAnsi="Arial" w:cs="Arial"/>
          <w:sz w:val="22"/>
        </w:rPr>
        <w:t>30/06/2013</w:t>
      </w:r>
      <w:r w:rsidRPr="00957467">
        <w:rPr>
          <w:rFonts w:ascii="Arial" w:hAnsi="Arial" w:cs="Arial"/>
          <w:sz w:val="22"/>
        </w:rPr>
        <w:t>, &lt;</w:t>
      </w:r>
      <w:hyperlink r:id="rId93" w:tgtFrame="_blank" w:history="1">
        <w:r w:rsidRPr="00957467">
          <w:rPr>
            <w:rStyle w:val="Hyperlink"/>
            <w:rFonts w:ascii="Arial" w:hAnsi="Arial" w:cs="Arial"/>
            <w:sz w:val="22"/>
          </w:rPr>
          <w:t>http://www.ehp.qld.gov.au/climatechange/regional-summaries.html</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42. MSF Sugar 2013, </w:t>
      </w:r>
      <w:r w:rsidRPr="00957467">
        <w:rPr>
          <w:rFonts w:ascii="Arial" w:hAnsi="Arial" w:cs="Arial"/>
          <w:i/>
          <w:iCs/>
          <w:sz w:val="22"/>
        </w:rPr>
        <w:t xml:space="preserve">MSF Sugar, </w:t>
      </w:r>
      <w:r w:rsidRPr="00957467">
        <w:rPr>
          <w:rFonts w:ascii="Arial" w:hAnsi="Arial" w:cs="Arial"/>
          <w:sz w:val="22"/>
        </w:rPr>
        <w:t xml:space="preserve">MSF Sugar, viewed </w:t>
      </w:r>
      <w:r>
        <w:rPr>
          <w:rFonts w:ascii="Arial" w:hAnsi="Arial" w:cs="Arial"/>
          <w:sz w:val="22"/>
        </w:rPr>
        <w:t>30/06/2013</w:t>
      </w:r>
      <w:r w:rsidRPr="00957467">
        <w:rPr>
          <w:rFonts w:ascii="Arial" w:hAnsi="Arial" w:cs="Arial"/>
          <w:sz w:val="22"/>
        </w:rPr>
        <w:t>, &lt;</w:t>
      </w:r>
      <w:hyperlink r:id="rId94" w:tgtFrame="_blank" w:history="1">
        <w:r w:rsidRPr="00957467">
          <w:rPr>
            <w:rStyle w:val="Hyperlink"/>
            <w:rFonts w:ascii="Arial" w:hAnsi="Arial" w:cs="Arial"/>
            <w:sz w:val="22"/>
          </w:rPr>
          <w:t>http://www.msfsugar.com.au/irm/content/home.html</w:t>
        </w:r>
      </w:hyperlink>
      <w:r w:rsidRPr="00957467">
        <w:rPr>
          <w:rFonts w:ascii="Arial" w:hAnsi="Arial" w:cs="Arial"/>
          <w:sz w:val="22"/>
        </w:rPr>
        <w:t>&gt;.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43. Advance Cairns 2011, </w:t>
      </w:r>
      <w:r w:rsidRPr="00957467">
        <w:rPr>
          <w:rFonts w:ascii="Arial" w:hAnsi="Arial" w:cs="Arial"/>
          <w:i/>
          <w:iCs/>
          <w:sz w:val="22"/>
        </w:rPr>
        <w:t xml:space="preserve">Tropical North Queensland Regional Economic Plan 2011-2031, </w:t>
      </w:r>
      <w:r w:rsidRPr="00957467">
        <w:rPr>
          <w:rFonts w:ascii="Arial" w:hAnsi="Arial" w:cs="Arial"/>
          <w:sz w:val="22"/>
        </w:rPr>
        <w:t>Advance Ca</w:t>
      </w:r>
      <w:r>
        <w:rPr>
          <w:rFonts w:ascii="Arial" w:hAnsi="Arial" w:cs="Arial"/>
          <w:sz w:val="22"/>
        </w:rPr>
        <w:t>irns, Cairns</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44. Queensland Government Department of National Parks, Recreation, Sports and Racing 2011, </w:t>
      </w:r>
      <w:r w:rsidRPr="00957467">
        <w:rPr>
          <w:rFonts w:ascii="Arial" w:hAnsi="Arial" w:cs="Arial"/>
          <w:i/>
          <w:iCs/>
          <w:sz w:val="22"/>
        </w:rPr>
        <w:t xml:space="preserve">East Trinity Reserve, </w:t>
      </w:r>
      <w:r w:rsidRPr="00957467">
        <w:rPr>
          <w:rFonts w:ascii="Arial" w:hAnsi="Arial" w:cs="Arial"/>
          <w:sz w:val="22"/>
        </w:rPr>
        <w:t xml:space="preserve">viewed </w:t>
      </w:r>
      <w:r>
        <w:rPr>
          <w:rFonts w:ascii="Arial" w:hAnsi="Arial" w:cs="Arial"/>
          <w:sz w:val="22"/>
        </w:rPr>
        <w:t>30/06/2013</w:t>
      </w:r>
      <w:r w:rsidRPr="00957467">
        <w:rPr>
          <w:rFonts w:ascii="Arial" w:hAnsi="Arial" w:cs="Arial"/>
          <w:sz w:val="22"/>
        </w:rPr>
        <w:t>, &lt;</w:t>
      </w:r>
      <w:hyperlink r:id="rId95" w:tgtFrame="_blank" w:history="1">
        <w:r w:rsidRPr="00957467">
          <w:rPr>
            <w:rStyle w:val="Hyperlink"/>
            <w:rFonts w:ascii="Arial" w:hAnsi="Arial" w:cs="Arial"/>
            <w:sz w:val="22"/>
          </w:rPr>
          <w:t>http://www.nprsr.qld.gov.au/parks/east-trinity/about.html</w:t>
        </w:r>
      </w:hyperlink>
      <w:r>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45. Department of Agriculture, Fisheries and Forestry and Department of Sustainability, Environment, Water, Population and Communities 2012, </w:t>
      </w:r>
      <w:r w:rsidRPr="00957467">
        <w:rPr>
          <w:rFonts w:ascii="Arial" w:hAnsi="Arial" w:cs="Arial"/>
          <w:i/>
          <w:iCs/>
          <w:sz w:val="22"/>
        </w:rPr>
        <w:t xml:space="preserve">Caring for our Country - Reef Rescue, </w:t>
      </w:r>
      <w:r w:rsidRPr="00957467">
        <w:rPr>
          <w:rFonts w:ascii="Arial" w:hAnsi="Arial" w:cs="Arial"/>
          <w:sz w:val="22"/>
        </w:rPr>
        <w:t xml:space="preserve">DAFF and DSEWPC, Canberra, viewed </w:t>
      </w:r>
      <w:r>
        <w:rPr>
          <w:rFonts w:ascii="Arial" w:hAnsi="Arial" w:cs="Arial"/>
          <w:sz w:val="22"/>
        </w:rPr>
        <w:t>30/06/2013</w:t>
      </w:r>
      <w:r w:rsidRPr="00957467">
        <w:rPr>
          <w:rFonts w:ascii="Arial" w:hAnsi="Arial" w:cs="Arial"/>
          <w:sz w:val="22"/>
        </w:rPr>
        <w:t>, &lt;</w:t>
      </w:r>
      <w:hyperlink r:id="rId96" w:tgtFrame="_blank" w:history="1">
        <w:r w:rsidRPr="00957467">
          <w:rPr>
            <w:rStyle w:val="Hyperlink"/>
            <w:rFonts w:ascii="Arial" w:hAnsi="Arial" w:cs="Arial"/>
            <w:sz w:val="22"/>
          </w:rPr>
          <w:t>http://www.nrm.gov.au/about/key-investments/reef-rescue.html</w:t>
        </w:r>
      </w:hyperlink>
      <w:r w:rsidR="00FA3B59">
        <w:rPr>
          <w:rFonts w:ascii="Arial" w:hAnsi="Arial" w:cs="Arial"/>
          <w:sz w:val="22"/>
        </w:rPr>
        <w:t>&gt;</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46. Sing, N. 2013, </w:t>
      </w:r>
      <w:r w:rsidRPr="00957467">
        <w:rPr>
          <w:rFonts w:ascii="Arial" w:hAnsi="Arial" w:cs="Arial"/>
          <w:i/>
          <w:iCs/>
          <w:sz w:val="22"/>
        </w:rPr>
        <w:t xml:space="preserve">Current figures for best management practices in the </w:t>
      </w:r>
      <w:r>
        <w:rPr>
          <w:rFonts w:ascii="Arial" w:hAnsi="Arial" w:cs="Arial"/>
          <w:i/>
          <w:iCs/>
          <w:sz w:val="22"/>
        </w:rPr>
        <w:t>M</w:t>
      </w:r>
      <w:r w:rsidRPr="00957467">
        <w:rPr>
          <w:rFonts w:ascii="Arial" w:hAnsi="Arial" w:cs="Arial"/>
          <w:i/>
          <w:iCs/>
          <w:sz w:val="22"/>
        </w:rPr>
        <w:t>ulgrave-</w:t>
      </w:r>
      <w:r>
        <w:rPr>
          <w:rFonts w:ascii="Arial" w:hAnsi="Arial" w:cs="Arial"/>
          <w:i/>
          <w:iCs/>
          <w:sz w:val="22"/>
        </w:rPr>
        <w:t>Russell basin. Terrain Natural Resource M</w:t>
      </w:r>
      <w:r w:rsidRPr="00957467">
        <w:rPr>
          <w:rFonts w:ascii="Arial" w:hAnsi="Arial" w:cs="Arial"/>
          <w:i/>
          <w:iCs/>
          <w:sz w:val="22"/>
        </w:rPr>
        <w:t>anagement</w:t>
      </w:r>
      <w:r w:rsidRPr="00957467">
        <w:rPr>
          <w:rFonts w:ascii="Arial" w:hAnsi="Arial" w:cs="Arial"/>
          <w:sz w:val="22"/>
        </w:rPr>
        <w:t>.</w:t>
      </w:r>
      <w:r>
        <w:rPr>
          <w:rFonts w:ascii="Arial" w:hAnsi="Arial" w:cs="Arial"/>
          <w:sz w:val="22"/>
        </w:rPr>
        <w:t xml:space="preserve"> Personal communications.</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47. </w:t>
      </w:r>
      <w:r w:rsidRPr="00957467">
        <w:rPr>
          <w:rFonts w:ascii="Arial" w:hAnsi="Arial" w:cs="Arial"/>
          <w:i/>
          <w:iCs/>
          <w:sz w:val="22"/>
        </w:rPr>
        <w:t>GHD (2009) Cairns Reg</w:t>
      </w:r>
      <w:r>
        <w:rPr>
          <w:rFonts w:ascii="Arial" w:hAnsi="Arial" w:cs="Arial"/>
          <w:i/>
          <w:iCs/>
          <w:sz w:val="22"/>
        </w:rPr>
        <w:t>ional Council Water and Waste. </w:t>
      </w:r>
      <w:r w:rsidRPr="00957467">
        <w:rPr>
          <w:rFonts w:ascii="Arial" w:hAnsi="Arial" w:cs="Arial"/>
          <w:i/>
          <w:iCs/>
          <w:sz w:val="22"/>
        </w:rPr>
        <w:t>Mulgrave River Aquifer Feasibility Study. Pub</w:t>
      </w:r>
      <w:r>
        <w:rPr>
          <w:rFonts w:ascii="Arial" w:hAnsi="Arial" w:cs="Arial"/>
          <w:i/>
          <w:iCs/>
          <w:sz w:val="22"/>
        </w:rPr>
        <w:t>lic Environment Report, pp. 155</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48. Furnas, M. 2003, </w:t>
      </w:r>
      <w:r w:rsidRPr="00957467">
        <w:rPr>
          <w:rFonts w:ascii="Arial" w:hAnsi="Arial" w:cs="Arial"/>
          <w:i/>
          <w:iCs/>
          <w:sz w:val="22"/>
        </w:rPr>
        <w:t xml:space="preserve">Catchments and corals: terrestrial runoff to the Great Barrier Reef, </w:t>
      </w:r>
      <w:r w:rsidRPr="00957467">
        <w:rPr>
          <w:rFonts w:ascii="Arial" w:hAnsi="Arial" w:cs="Arial"/>
          <w:sz w:val="22"/>
        </w:rPr>
        <w:t>Australi</w:t>
      </w:r>
      <w:r>
        <w:rPr>
          <w:rFonts w:ascii="Arial" w:hAnsi="Arial" w:cs="Arial"/>
          <w:sz w:val="22"/>
        </w:rPr>
        <w:t>an Institute of Marine Science,</w:t>
      </w:r>
      <w:r w:rsidRPr="00957467">
        <w:rPr>
          <w:rFonts w:ascii="Arial" w:hAnsi="Arial" w:cs="Arial"/>
          <w:sz w:val="22"/>
        </w:rPr>
        <w:t xml:space="preserve"> Townsville.</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49. Prove, B.G., Doogan, V.J. and Truong, P.N.V. 1995, Nature and magnitude of soil erosion in sugarcane land on the wet tropical coast of north-eastern Queensland. </w:t>
      </w:r>
      <w:r w:rsidRPr="00957467">
        <w:rPr>
          <w:rFonts w:ascii="Arial" w:hAnsi="Arial" w:cs="Arial"/>
          <w:i/>
          <w:iCs/>
          <w:sz w:val="22"/>
        </w:rPr>
        <w:t xml:space="preserve">Australian Journal of Experimental Aquaculture </w:t>
      </w:r>
      <w:r w:rsidRPr="00957467">
        <w:rPr>
          <w:rFonts w:ascii="Arial" w:hAnsi="Arial" w:cs="Arial"/>
          <w:sz w:val="22"/>
        </w:rPr>
        <w:t>35: 641-649.</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50. Rayment, G.E. 2003, </w:t>
      </w:r>
      <w:r w:rsidRPr="00957467">
        <w:rPr>
          <w:rFonts w:ascii="Arial" w:hAnsi="Arial" w:cs="Arial"/>
          <w:i/>
          <w:iCs/>
          <w:sz w:val="22"/>
        </w:rPr>
        <w:t xml:space="preserve">Water quality in sugar catchments of Queensland, </w:t>
      </w:r>
      <w:r w:rsidRPr="00957467">
        <w:rPr>
          <w:rFonts w:ascii="Arial" w:hAnsi="Arial" w:cs="Arial"/>
          <w:sz w:val="22"/>
        </w:rPr>
        <w:t>IWA Publishing, London</w:t>
      </w:r>
      <w:r>
        <w:rPr>
          <w:rFonts w:ascii="Arial" w:hAnsi="Arial" w:cs="Arial"/>
          <w:sz w:val="22"/>
        </w:rPr>
        <w:t>,</w:t>
      </w:r>
      <w:r w:rsidRPr="00957467">
        <w:rPr>
          <w:rFonts w:ascii="Arial" w:hAnsi="Arial" w:cs="Arial"/>
          <w:sz w:val="22"/>
        </w:rPr>
        <w:t xml:space="preserve"> UK.</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51. Vella, K., Sing, N., Bass, D. and Reghenzani, J. 2009, </w:t>
      </w:r>
      <w:r w:rsidRPr="00957467">
        <w:rPr>
          <w:rFonts w:ascii="Arial" w:hAnsi="Arial" w:cs="Arial"/>
          <w:i/>
          <w:iCs/>
          <w:sz w:val="22"/>
        </w:rPr>
        <w:t>Wet Tro</w:t>
      </w:r>
      <w:r>
        <w:rPr>
          <w:rFonts w:ascii="Arial" w:hAnsi="Arial" w:cs="Arial"/>
          <w:i/>
          <w:iCs/>
          <w:sz w:val="22"/>
        </w:rPr>
        <w:t>pics Reef Rescue Impact Report.</w:t>
      </w:r>
      <w:r w:rsidRPr="00957467">
        <w:rPr>
          <w:rFonts w:ascii="Arial" w:hAnsi="Arial" w:cs="Arial"/>
          <w:i/>
          <w:iCs/>
          <w:sz w:val="22"/>
        </w:rPr>
        <w:t xml:space="preserve"> Terrain NRM, Innisfail, 55 pp</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lastRenderedPageBreak/>
        <w:t xml:space="preserve">52. Rasheed, M. and Unsworth, R. 2011, Long-term climate-associated dynamics of a tropical seagrass meadow: implications for the future, </w:t>
      </w:r>
      <w:r w:rsidRPr="00957467">
        <w:rPr>
          <w:rFonts w:ascii="Arial" w:hAnsi="Arial" w:cs="Arial"/>
          <w:i/>
          <w:iCs/>
          <w:sz w:val="22"/>
        </w:rPr>
        <w:t xml:space="preserve">Marine Ecology Progress Series </w:t>
      </w:r>
      <w:r w:rsidRPr="00957467">
        <w:rPr>
          <w:rFonts w:ascii="Arial" w:hAnsi="Arial" w:cs="Arial"/>
          <w:sz w:val="22"/>
        </w:rPr>
        <w:t>422: 93-103.</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53. Johnson, J.E. and Marshall, P.A. (eds) 2007, </w:t>
      </w:r>
      <w:r w:rsidRPr="00957467">
        <w:rPr>
          <w:rFonts w:ascii="Arial" w:hAnsi="Arial" w:cs="Arial"/>
          <w:i/>
          <w:iCs/>
          <w:sz w:val="22"/>
        </w:rPr>
        <w:t>Climate change and the Great Barrier Reef: a vulnerability assessment,</w:t>
      </w:r>
      <w:r w:rsidRPr="00957467">
        <w:rPr>
          <w:rFonts w:ascii="Arial" w:hAnsi="Arial" w:cs="Arial"/>
          <w:sz w:val="22"/>
        </w:rPr>
        <w:t xml:space="preserve"> Great Barrier Reef Marine Park Authority and Australian Greenhouse Office, Townsville.</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54. Murtha, G.G., Cannon, M.G. and Smith, C.D. 1996, </w:t>
      </w:r>
      <w:r w:rsidRPr="00957467">
        <w:rPr>
          <w:rFonts w:ascii="Arial" w:hAnsi="Arial" w:cs="Arial"/>
          <w:i/>
          <w:iCs/>
          <w:sz w:val="22"/>
        </w:rPr>
        <w:t>Soils in the Babinda-Cairns area, North Queensland.</w:t>
      </w:r>
      <w:r>
        <w:rPr>
          <w:rFonts w:ascii="Arial" w:hAnsi="Arial" w:cs="Arial"/>
          <w:i/>
          <w:iCs/>
          <w:sz w:val="22"/>
        </w:rPr>
        <w:t xml:space="preserve"> </w:t>
      </w:r>
      <w:r w:rsidRPr="00957467">
        <w:rPr>
          <w:rFonts w:ascii="Arial" w:hAnsi="Arial" w:cs="Arial"/>
          <w:i/>
          <w:iCs/>
          <w:sz w:val="22"/>
        </w:rPr>
        <w:t xml:space="preserve">Divisional Report No 123, </w:t>
      </w:r>
      <w:r w:rsidRPr="00957467">
        <w:rPr>
          <w:rFonts w:ascii="Arial" w:hAnsi="Arial" w:cs="Arial"/>
          <w:sz w:val="22"/>
        </w:rPr>
        <w:t>CSIRO Div</w:t>
      </w:r>
      <w:r>
        <w:rPr>
          <w:rFonts w:ascii="Arial" w:hAnsi="Arial" w:cs="Arial"/>
          <w:sz w:val="22"/>
        </w:rPr>
        <w:t>ision of Soils, South Australia</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55. Devlin, M., Harkness, P., McKinna, L. and Waterhouse, J. 2010b, </w:t>
      </w:r>
      <w:r w:rsidRPr="00957467">
        <w:rPr>
          <w:rFonts w:ascii="Arial" w:hAnsi="Arial" w:cs="Arial"/>
          <w:i/>
          <w:iCs/>
          <w:sz w:val="22"/>
        </w:rPr>
        <w:t xml:space="preserve">Mapping the surface exposure of terrestrial pollutants in the Great Barrier Reef. Report to the Great Barrier Reef Marine Park Authority, </w:t>
      </w:r>
      <w:r w:rsidRPr="00957467">
        <w:rPr>
          <w:rFonts w:ascii="Arial" w:hAnsi="Arial" w:cs="Arial"/>
          <w:sz w:val="22"/>
        </w:rPr>
        <w:t>Australian Centre for Tropical Freshwater Research,</w:t>
      </w:r>
      <w:r>
        <w:rPr>
          <w:rFonts w:ascii="Arial" w:hAnsi="Arial" w:cs="Arial"/>
          <w:sz w:val="22"/>
        </w:rPr>
        <w:t xml:space="preserve"> </w:t>
      </w:r>
      <w:r w:rsidR="008F38DA">
        <w:rPr>
          <w:rFonts w:ascii="Arial" w:hAnsi="Arial" w:cs="Arial"/>
          <w:sz w:val="22"/>
        </w:rPr>
        <w:t>James Cook University,</w:t>
      </w:r>
      <w:r>
        <w:rPr>
          <w:rFonts w:ascii="Arial" w:hAnsi="Arial" w:cs="Arial"/>
          <w:sz w:val="22"/>
        </w:rPr>
        <w:t>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56. Wooldridge, S.A. and Done, T.J. 2009, Improved water quality can ameliorate effects of climate change on corals, </w:t>
      </w:r>
      <w:r w:rsidRPr="00957467">
        <w:rPr>
          <w:rFonts w:ascii="Arial" w:hAnsi="Arial" w:cs="Arial"/>
          <w:i/>
          <w:iCs/>
          <w:sz w:val="22"/>
        </w:rPr>
        <w:t xml:space="preserve">Ecological Applications </w:t>
      </w:r>
      <w:r w:rsidRPr="00957467">
        <w:rPr>
          <w:rFonts w:ascii="Arial" w:hAnsi="Arial" w:cs="Arial"/>
          <w:sz w:val="22"/>
        </w:rPr>
        <w:t>19: 1492-1499.</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57. Negri, A.P., Flores, F., Rothig, T. and Uthicke, S. 2011, Herbicides increase the vulnerability of corals to rising sea surface temperature, </w:t>
      </w:r>
      <w:r w:rsidRPr="00957467">
        <w:rPr>
          <w:rFonts w:ascii="Arial" w:hAnsi="Arial" w:cs="Arial"/>
          <w:i/>
          <w:iCs/>
          <w:sz w:val="22"/>
        </w:rPr>
        <w:t xml:space="preserve">Limnology and Oceanography </w:t>
      </w:r>
      <w:r w:rsidRPr="00957467">
        <w:rPr>
          <w:rFonts w:ascii="Arial" w:hAnsi="Arial" w:cs="Arial"/>
          <w:sz w:val="22"/>
        </w:rPr>
        <w:t>56(2): 471-485.</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58. Shaw, M., Negri, A.P., Fabricius, K. and Mueller, J.F. 2009, Predicting water toxicity: Pairing passive sampling with bioassays on the Great Barrier Reef, </w:t>
      </w:r>
      <w:r w:rsidRPr="00957467">
        <w:rPr>
          <w:rFonts w:ascii="Arial" w:hAnsi="Arial" w:cs="Arial"/>
          <w:i/>
          <w:iCs/>
          <w:sz w:val="22"/>
        </w:rPr>
        <w:t xml:space="preserve">Aquatic Toxicology </w:t>
      </w:r>
      <w:r w:rsidRPr="00957467">
        <w:rPr>
          <w:rFonts w:ascii="Arial" w:hAnsi="Arial" w:cs="Arial"/>
          <w:sz w:val="22"/>
        </w:rPr>
        <w:t>95(2): 108-116.</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59. Larsen, J., Leon, J., McGrath, C. and Trancoso, R. 2013, </w:t>
      </w:r>
      <w:r w:rsidRPr="00957467">
        <w:rPr>
          <w:rFonts w:ascii="Arial" w:hAnsi="Arial" w:cs="Arial"/>
          <w:i/>
          <w:iCs/>
          <w:sz w:val="22"/>
        </w:rPr>
        <w:t xml:space="preserve">Review of the catchment processes relevant to the Great Barrier Reef Region, </w:t>
      </w:r>
      <w:r w:rsidRPr="00957467">
        <w:rPr>
          <w:rFonts w:ascii="Arial" w:hAnsi="Arial" w:cs="Arial"/>
          <w:sz w:val="22"/>
        </w:rPr>
        <w:t>Great Barrier Reef Marine Park Authority, Townsville.</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60. Lewis, S., Davis, A., Brodie, J., Bainbridge, Z., McConnell, V. and Maughan, M. 2007, </w:t>
      </w:r>
      <w:r w:rsidRPr="00957467">
        <w:rPr>
          <w:rFonts w:ascii="Arial" w:hAnsi="Arial" w:cs="Arial"/>
          <w:i/>
          <w:iCs/>
          <w:sz w:val="22"/>
        </w:rPr>
        <w:t>Pesticides in the lower Burd</w:t>
      </w:r>
      <w:r w:rsidR="00A20C53">
        <w:rPr>
          <w:rFonts w:ascii="Arial" w:hAnsi="Arial" w:cs="Arial"/>
          <w:i/>
          <w:iCs/>
          <w:sz w:val="22"/>
        </w:rPr>
        <w:t>ekin and Don River catchments: </w:t>
      </w:r>
      <w:r w:rsidRPr="00957467">
        <w:rPr>
          <w:rFonts w:ascii="Arial" w:hAnsi="Arial" w:cs="Arial"/>
          <w:i/>
          <w:iCs/>
          <w:sz w:val="22"/>
        </w:rPr>
        <w:t xml:space="preserve">2005-2007. Final Report. </w:t>
      </w:r>
      <w:r w:rsidRPr="00957467">
        <w:rPr>
          <w:rFonts w:ascii="Arial" w:hAnsi="Arial" w:cs="Arial"/>
          <w:sz w:val="22"/>
        </w:rPr>
        <w:t>ACTFR, Jam</w:t>
      </w:r>
      <w:r>
        <w:rPr>
          <w:rFonts w:ascii="Arial" w:hAnsi="Arial" w:cs="Arial"/>
          <w:sz w:val="22"/>
        </w:rPr>
        <w:t>es Cook University, Townsville</w:t>
      </w:r>
      <w:r w:rsidRPr="00957467">
        <w:rPr>
          <w:rFonts w:ascii="Arial" w:hAnsi="Arial" w:cs="Arial"/>
          <w:sz w:val="22"/>
        </w:rPr>
        <w:t>.</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61. Millennium Ecosystem Assessment 2005, </w:t>
      </w:r>
      <w:r w:rsidRPr="00957467">
        <w:rPr>
          <w:rFonts w:ascii="Arial" w:hAnsi="Arial" w:cs="Arial"/>
          <w:i/>
          <w:iCs/>
          <w:sz w:val="22"/>
        </w:rPr>
        <w:t xml:space="preserve">Ecosystems and human well-being: wetlands and water synthesis, </w:t>
      </w:r>
      <w:r w:rsidRPr="00957467">
        <w:rPr>
          <w:rFonts w:ascii="Arial" w:hAnsi="Arial" w:cs="Arial"/>
          <w:sz w:val="22"/>
        </w:rPr>
        <w:t>World Res</w:t>
      </w:r>
      <w:r>
        <w:rPr>
          <w:rFonts w:ascii="Arial" w:hAnsi="Arial" w:cs="Arial"/>
          <w:sz w:val="22"/>
        </w:rPr>
        <w:t>ources Institute, Washington DC.</w:t>
      </w:r>
    </w:p>
    <w:p w:rsidR="00957467" w:rsidRPr="00957467" w:rsidRDefault="00957467">
      <w:pPr>
        <w:pStyle w:val="NormalWeb"/>
        <w:ind w:firstLine="450"/>
        <w:divId w:val="965115637"/>
        <w:rPr>
          <w:rFonts w:ascii="Arial" w:hAnsi="Arial" w:cs="Arial"/>
          <w:sz w:val="22"/>
        </w:rPr>
      </w:pPr>
      <w:r w:rsidRPr="00957467">
        <w:rPr>
          <w:rFonts w:ascii="Arial" w:hAnsi="Arial" w:cs="Arial"/>
          <w:sz w:val="22"/>
        </w:rPr>
        <w:t xml:space="preserve">62. Great Barrier Reef Marine Park Authority 2010, </w:t>
      </w:r>
      <w:r w:rsidRPr="00957467">
        <w:rPr>
          <w:rFonts w:ascii="Arial" w:hAnsi="Arial" w:cs="Arial"/>
          <w:i/>
          <w:iCs/>
          <w:sz w:val="22"/>
        </w:rPr>
        <w:t xml:space="preserve">Water quality guidelines for the Great Barrier Reef Marine Park, </w:t>
      </w:r>
      <w:r w:rsidRPr="00957467">
        <w:rPr>
          <w:rFonts w:ascii="Arial" w:hAnsi="Arial" w:cs="Arial"/>
          <w:sz w:val="22"/>
        </w:rPr>
        <w:t>GBRMPA, Townsville</w:t>
      </w:r>
      <w:r>
        <w:rPr>
          <w:rFonts w:ascii="Arial" w:hAnsi="Arial" w:cs="Arial"/>
          <w:sz w:val="22"/>
        </w:rPr>
        <w:t>.</w:t>
      </w:r>
    </w:p>
    <w:p w:rsidR="00970207" w:rsidRPr="00957467" w:rsidRDefault="00957467" w:rsidP="00957467">
      <w:pPr>
        <w:pStyle w:val="NormalWeb"/>
        <w:ind w:firstLine="450"/>
        <w:divId w:val="965115637"/>
        <w:rPr>
          <w:rFonts w:ascii="Arial" w:hAnsi="Arial" w:cs="Arial"/>
          <w:sz w:val="22"/>
        </w:rPr>
      </w:pPr>
      <w:r w:rsidRPr="00957467">
        <w:rPr>
          <w:rFonts w:ascii="Arial" w:hAnsi="Arial" w:cs="Arial"/>
          <w:sz w:val="22"/>
        </w:rPr>
        <w:t xml:space="preserve">63. Great Barrier Reef Marine Park Authority 2011b, </w:t>
      </w:r>
      <w:r w:rsidRPr="00957467">
        <w:rPr>
          <w:rFonts w:ascii="Arial" w:hAnsi="Arial" w:cs="Arial"/>
          <w:i/>
          <w:iCs/>
          <w:sz w:val="22"/>
        </w:rPr>
        <w:t xml:space="preserve">Catchment to Reef Ecological Expert Advisory Workshop, </w:t>
      </w:r>
      <w:r w:rsidRPr="00957467">
        <w:rPr>
          <w:rFonts w:ascii="Arial" w:hAnsi="Arial" w:cs="Arial"/>
          <w:sz w:val="22"/>
        </w:rPr>
        <w:t>Great Barrier Reef Ma</w:t>
      </w:r>
      <w:r>
        <w:rPr>
          <w:rFonts w:ascii="Arial" w:hAnsi="Arial" w:cs="Arial"/>
          <w:sz w:val="22"/>
        </w:rPr>
        <w:t>rine Park Authority, Townsville</w:t>
      </w:r>
      <w:r w:rsidRPr="00957467">
        <w:rPr>
          <w:rFonts w:ascii="Arial" w:hAnsi="Arial" w:cs="Arial"/>
          <w:sz w:val="22"/>
        </w:rPr>
        <w:t>.</w:t>
      </w:r>
      <w:r w:rsidRPr="00957467">
        <w:rPr>
          <w:rFonts w:ascii="Arial" w:eastAsia="Times New Roman" w:hAnsi="Arial" w:cs="Arial"/>
          <w:sz w:val="22"/>
        </w:rPr>
        <w:t> </w:t>
      </w:r>
      <w:r w:rsidR="00BA4944">
        <w:fldChar w:fldCharType="end"/>
      </w:r>
      <w:r w:rsidR="00970207">
        <w:br w:type="page"/>
      </w:r>
    </w:p>
    <w:p w:rsidR="00462C95" w:rsidRDefault="0087619D" w:rsidP="00A92767">
      <w:pPr>
        <w:pStyle w:val="Heading2"/>
      </w:pPr>
      <w:bookmarkStart w:id="53" w:name="_Toc372190256"/>
      <w:bookmarkStart w:id="54" w:name="_Toc342649040"/>
      <w:r w:rsidRPr="00255EAD">
        <w:lastRenderedPageBreak/>
        <w:t>Appendix A – Field Assessment Template</w:t>
      </w:r>
      <w:bookmarkEnd w:id="53"/>
    </w:p>
    <w:tbl>
      <w:tblPr>
        <w:tblStyle w:val="TableGrid"/>
        <w:tblpPr w:leftFromText="180" w:rightFromText="180" w:vertAnchor="page" w:horzAnchor="margin" w:tblpXSpec="center" w:tblpY="2401"/>
        <w:tblW w:w="10881" w:type="dxa"/>
        <w:tblLook w:val="04A0" w:firstRow="1" w:lastRow="0" w:firstColumn="1" w:lastColumn="0" w:noHBand="0" w:noVBand="1"/>
      </w:tblPr>
      <w:tblGrid>
        <w:gridCol w:w="1973"/>
        <w:gridCol w:w="2126"/>
        <w:gridCol w:w="2449"/>
        <w:gridCol w:w="2187"/>
        <w:gridCol w:w="2146"/>
      </w:tblGrid>
      <w:tr w:rsidR="00462C95" w:rsidTr="00836FD0">
        <w:trPr>
          <w:trHeight w:val="729"/>
        </w:trPr>
        <w:tc>
          <w:tcPr>
            <w:tcW w:w="1973" w:type="dxa"/>
          </w:tcPr>
          <w:p w:rsidR="00462C95" w:rsidRPr="002C0EA8" w:rsidRDefault="00462C95" w:rsidP="00836FD0">
            <w:pPr>
              <w:rPr>
                <w:b/>
              </w:rPr>
            </w:pPr>
            <w:r w:rsidRPr="002C0EA8">
              <w:rPr>
                <w:b/>
              </w:rPr>
              <w:t>Date</w:t>
            </w:r>
          </w:p>
          <w:p w:rsidR="00462C95" w:rsidRPr="002C0EA8" w:rsidRDefault="00462C95" w:rsidP="00836FD0">
            <w:pPr>
              <w:rPr>
                <w:b/>
              </w:rPr>
            </w:pPr>
          </w:p>
        </w:tc>
        <w:tc>
          <w:tcPr>
            <w:tcW w:w="2126" w:type="dxa"/>
          </w:tcPr>
          <w:p w:rsidR="00462C95" w:rsidRPr="002C0EA8" w:rsidRDefault="00462C95" w:rsidP="00836FD0">
            <w:pPr>
              <w:rPr>
                <w:b/>
              </w:rPr>
            </w:pPr>
            <w:r w:rsidRPr="002C0EA8">
              <w:rPr>
                <w:b/>
              </w:rPr>
              <w:t>Basin Name</w:t>
            </w:r>
          </w:p>
          <w:p w:rsidR="00462C95" w:rsidRPr="002C0EA8" w:rsidRDefault="00462C95" w:rsidP="00836FD0">
            <w:pPr>
              <w:rPr>
                <w:b/>
              </w:rPr>
            </w:pPr>
          </w:p>
          <w:p w:rsidR="00462C95" w:rsidRPr="002C0EA8" w:rsidRDefault="00462C95" w:rsidP="00836FD0">
            <w:pPr>
              <w:rPr>
                <w:b/>
              </w:rPr>
            </w:pPr>
          </w:p>
        </w:tc>
        <w:tc>
          <w:tcPr>
            <w:tcW w:w="2449" w:type="dxa"/>
          </w:tcPr>
          <w:p w:rsidR="00462C95" w:rsidRPr="002C0EA8" w:rsidRDefault="00462C95" w:rsidP="00836FD0">
            <w:pPr>
              <w:rPr>
                <w:b/>
              </w:rPr>
            </w:pPr>
            <w:r w:rsidRPr="002C0EA8">
              <w:rPr>
                <w:b/>
              </w:rPr>
              <w:t>Latitude (-18.861499)</w:t>
            </w:r>
          </w:p>
        </w:tc>
        <w:tc>
          <w:tcPr>
            <w:tcW w:w="2187" w:type="dxa"/>
          </w:tcPr>
          <w:p w:rsidR="00462C95" w:rsidRPr="002C0EA8" w:rsidRDefault="00462C95" w:rsidP="00836FD0">
            <w:pPr>
              <w:rPr>
                <w:b/>
              </w:rPr>
            </w:pPr>
            <w:r w:rsidRPr="002C0EA8">
              <w:rPr>
                <w:b/>
              </w:rPr>
              <w:t>Camera No</w:t>
            </w:r>
          </w:p>
        </w:tc>
        <w:tc>
          <w:tcPr>
            <w:tcW w:w="2146" w:type="dxa"/>
          </w:tcPr>
          <w:p w:rsidR="00462C95" w:rsidRPr="002C0EA8" w:rsidRDefault="00462C95" w:rsidP="00836FD0">
            <w:pPr>
              <w:rPr>
                <w:b/>
              </w:rPr>
            </w:pPr>
            <w:r w:rsidRPr="002C0EA8">
              <w:rPr>
                <w:b/>
              </w:rPr>
              <w:t>Photo No</w:t>
            </w:r>
          </w:p>
        </w:tc>
      </w:tr>
      <w:tr w:rsidR="00462C95" w:rsidTr="00836FD0">
        <w:trPr>
          <w:trHeight w:val="729"/>
        </w:trPr>
        <w:tc>
          <w:tcPr>
            <w:tcW w:w="1973" w:type="dxa"/>
          </w:tcPr>
          <w:p w:rsidR="00462C95" w:rsidRPr="002C0EA8" w:rsidRDefault="00462C95" w:rsidP="00836FD0">
            <w:pPr>
              <w:rPr>
                <w:b/>
              </w:rPr>
            </w:pPr>
            <w:r w:rsidRPr="002C0EA8">
              <w:rPr>
                <w:b/>
              </w:rPr>
              <w:t>Time</w:t>
            </w:r>
          </w:p>
          <w:p w:rsidR="00462C95" w:rsidRPr="002C0EA8" w:rsidRDefault="00462C95" w:rsidP="00836FD0">
            <w:pPr>
              <w:rPr>
                <w:b/>
              </w:rPr>
            </w:pPr>
          </w:p>
        </w:tc>
        <w:tc>
          <w:tcPr>
            <w:tcW w:w="2126" w:type="dxa"/>
          </w:tcPr>
          <w:p w:rsidR="00462C95" w:rsidRPr="002C0EA8" w:rsidRDefault="00462C95" w:rsidP="00836FD0">
            <w:pPr>
              <w:rPr>
                <w:b/>
              </w:rPr>
            </w:pPr>
            <w:r w:rsidRPr="002C0EA8">
              <w:rPr>
                <w:b/>
              </w:rPr>
              <w:t>Way Point</w:t>
            </w:r>
          </w:p>
          <w:p w:rsidR="00462C95" w:rsidRPr="002C0EA8" w:rsidRDefault="00462C95" w:rsidP="00836FD0">
            <w:pPr>
              <w:rPr>
                <w:b/>
              </w:rPr>
            </w:pPr>
          </w:p>
          <w:p w:rsidR="00462C95" w:rsidRPr="002C0EA8" w:rsidRDefault="00462C95" w:rsidP="00836FD0">
            <w:pPr>
              <w:rPr>
                <w:b/>
              </w:rPr>
            </w:pPr>
          </w:p>
        </w:tc>
        <w:tc>
          <w:tcPr>
            <w:tcW w:w="2449" w:type="dxa"/>
          </w:tcPr>
          <w:p w:rsidR="00462C95" w:rsidRPr="002C0EA8" w:rsidRDefault="00462C95" w:rsidP="00836FD0">
            <w:pPr>
              <w:rPr>
                <w:b/>
              </w:rPr>
            </w:pPr>
            <w:r w:rsidRPr="002C0EA8">
              <w:rPr>
                <w:b/>
              </w:rPr>
              <w:t>Longitude (145.865234)</w:t>
            </w:r>
          </w:p>
        </w:tc>
        <w:tc>
          <w:tcPr>
            <w:tcW w:w="4333" w:type="dxa"/>
            <w:gridSpan w:val="2"/>
          </w:tcPr>
          <w:p w:rsidR="00462C95" w:rsidRPr="002C0EA8" w:rsidRDefault="00462C95" w:rsidP="00836FD0">
            <w:pPr>
              <w:rPr>
                <w:b/>
              </w:rPr>
            </w:pPr>
            <w:r w:rsidRPr="002C0EA8">
              <w:rPr>
                <w:b/>
              </w:rPr>
              <w:t>Photo no.</w:t>
            </w:r>
          </w:p>
        </w:tc>
      </w:tr>
      <w:tr w:rsidR="00462C95" w:rsidTr="00836FD0">
        <w:trPr>
          <w:trHeight w:val="365"/>
        </w:trPr>
        <w:tc>
          <w:tcPr>
            <w:tcW w:w="10881" w:type="dxa"/>
            <w:gridSpan w:val="5"/>
          </w:tcPr>
          <w:p w:rsidR="00462C95" w:rsidRPr="002C0EA8" w:rsidRDefault="00462C95" w:rsidP="00836FD0">
            <w:pPr>
              <w:rPr>
                <w:b/>
              </w:rPr>
            </w:pPr>
            <w:r w:rsidRPr="002C0EA8">
              <w:rPr>
                <w:b/>
              </w:rPr>
              <w:t>Team Members</w:t>
            </w: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pPr>
              <w:rPr>
                <w:b/>
              </w:rPr>
            </w:pPr>
            <w:r w:rsidRPr="002C0EA8">
              <w:rPr>
                <w:b/>
              </w:rPr>
              <w:t>Experts</w:t>
            </w:r>
          </w:p>
          <w:p w:rsidR="00462C95" w:rsidRPr="002C0EA8" w:rsidRDefault="00462C95" w:rsidP="00836FD0">
            <w:pPr>
              <w:rPr>
                <w:b/>
              </w:rPr>
            </w:pPr>
          </w:p>
        </w:tc>
      </w:tr>
      <w:tr w:rsidR="00462C95" w:rsidTr="00836FD0">
        <w:trPr>
          <w:trHeight w:val="518"/>
        </w:trPr>
        <w:tc>
          <w:tcPr>
            <w:tcW w:w="10881" w:type="dxa"/>
            <w:gridSpan w:val="5"/>
          </w:tcPr>
          <w:p w:rsidR="00462C95" w:rsidRPr="002C0EA8" w:rsidRDefault="00462C95" w:rsidP="00836FD0">
            <w:pPr>
              <w:rPr>
                <w:b/>
              </w:rPr>
            </w:pPr>
            <w:r w:rsidRPr="002C0EA8">
              <w:rPr>
                <w:b/>
              </w:rPr>
              <w:t>Site Name</w:t>
            </w: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pPr>
              <w:rPr>
                <w:b/>
              </w:rPr>
            </w:pPr>
            <w:r w:rsidRPr="002C0EA8">
              <w:rPr>
                <w:b/>
              </w:rPr>
              <w:t>Site Description</w:t>
            </w: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r w:rsidRPr="002C0EA8">
              <w:rPr>
                <w:b/>
              </w:rPr>
              <w:t xml:space="preserve">Site Condition (circle):      </w:t>
            </w:r>
            <w:r w:rsidRPr="002C0EA8">
              <w:t>Excellent         Good         Average       Poor        Very poor         Unknown</w:t>
            </w:r>
          </w:p>
        </w:tc>
      </w:tr>
      <w:tr w:rsidR="00462C95" w:rsidTr="00836FD0">
        <w:trPr>
          <w:trHeight w:val="365"/>
        </w:trPr>
        <w:tc>
          <w:tcPr>
            <w:tcW w:w="10881" w:type="dxa"/>
            <w:gridSpan w:val="5"/>
          </w:tcPr>
          <w:p w:rsidR="00462C95" w:rsidRPr="002C0EA8" w:rsidRDefault="00462C95" w:rsidP="00836FD0">
            <w:pPr>
              <w:spacing w:line="276" w:lineRule="auto"/>
              <w:rPr>
                <w:b/>
              </w:rPr>
            </w:pPr>
            <w:r w:rsidRPr="002C0EA8">
              <w:rPr>
                <w:b/>
              </w:rPr>
              <w:t xml:space="preserve">Coastal Ecosystems:   </w:t>
            </w:r>
            <w:r>
              <w:t xml:space="preserve">Coral Reef      </w:t>
            </w:r>
            <w:r w:rsidRPr="002C0EA8">
              <w:t>Open Water</w:t>
            </w:r>
            <w:r>
              <w:rPr>
                <w:b/>
              </w:rPr>
              <w:t xml:space="preserve">   </w:t>
            </w:r>
            <w:r w:rsidRPr="002C0EA8">
              <w:rPr>
                <w:b/>
              </w:rPr>
              <w:t xml:space="preserve">    </w:t>
            </w:r>
            <w:r w:rsidRPr="002C0EA8">
              <w:t>Lagoon Floor</w:t>
            </w:r>
            <w:r>
              <w:rPr>
                <w:b/>
              </w:rPr>
              <w:t xml:space="preserve">  </w:t>
            </w:r>
            <w:r w:rsidRPr="002C0EA8">
              <w:rPr>
                <w:b/>
              </w:rPr>
              <w:t xml:space="preserve">   </w:t>
            </w:r>
            <w:r w:rsidRPr="002C0EA8">
              <w:t>Seagrass</w:t>
            </w:r>
            <w:r>
              <w:rPr>
                <w:b/>
              </w:rPr>
              <w:t xml:space="preserve">        </w:t>
            </w:r>
            <w:r w:rsidRPr="002C0EA8">
              <w:t>Coastline</w:t>
            </w:r>
            <w:r>
              <w:rPr>
                <w:b/>
              </w:rPr>
              <w:t xml:space="preserve">     </w:t>
            </w:r>
            <w:r w:rsidRPr="002C0EA8">
              <w:t>Estuaries</w:t>
            </w:r>
          </w:p>
          <w:p w:rsidR="00462C95" w:rsidRPr="002C0EA8" w:rsidRDefault="00462C95" w:rsidP="00836FD0">
            <w:pPr>
              <w:spacing w:line="276" w:lineRule="auto"/>
              <w:ind w:left="360"/>
            </w:pPr>
            <w:r w:rsidRPr="002C0EA8">
              <w:t xml:space="preserve">             </w:t>
            </w:r>
            <w:r>
              <w:t xml:space="preserve">             </w:t>
            </w:r>
            <w:r w:rsidRPr="002C0EA8">
              <w:t xml:space="preserve">   </w:t>
            </w:r>
            <w:r>
              <w:t xml:space="preserve">  </w:t>
            </w:r>
            <w:r w:rsidRPr="002C0EA8">
              <w:t xml:space="preserve">  Freshwater Wetlands       </w:t>
            </w:r>
            <w:r>
              <w:t>M</w:t>
            </w:r>
            <w:r w:rsidRPr="002C0EA8">
              <w:t xml:space="preserve">angroves           Saltmarshes     Heath and </w:t>
            </w:r>
            <w:proofErr w:type="spellStart"/>
            <w:r w:rsidRPr="002C0EA8">
              <w:t>Shrublands</w:t>
            </w:r>
            <w:proofErr w:type="spellEnd"/>
            <w:r w:rsidRPr="002C0EA8">
              <w:t xml:space="preserve">     </w:t>
            </w:r>
          </w:p>
          <w:p w:rsidR="00462C95" w:rsidRPr="002C0EA8" w:rsidRDefault="00462C95" w:rsidP="00836FD0">
            <w:pPr>
              <w:spacing w:line="276" w:lineRule="auto"/>
              <w:ind w:left="360"/>
            </w:pPr>
            <w:r w:rsidRPr="002C0EA8">
              <w:t xml:space="preserve">                                Grass and </w:t>
            </w:r>
            <w:proofErr w:type="spellStart"/>
            <w:r w:rsidRPr="002C0EA8">
              <w:t>sedgelands</w:t>
            </w:r>
            <w:proofErr w:type="spellEnd"/>
            <w:r w:rsidRPr="002C0EA8">
              <w:t xml:space="preserve">    Forested Floodplain    Woodlands</w:t>
            </w:r>
            <w:r>
              <w:t xml:space="preserve">    </w:t>
            </w:r>
            <w:r w:rsidRPr="002C0EA8">
              <w:t xml:space="preserve"> Forests     Rainforests</w:t>
            </w:r>
          </w:p>
        </w:tc>
      </w:tr>
      <w:tr w:rsidR="00462C95" w:rsidTr="00836FD0">
        <w:trPr>
          <w:trHeight w:val="365"/>
        </w:trPr>
        <w:tc>
          <w:tcPr>
            <w:tcW w:w="10881" w:type="dxa"/>
            <w:gridSpan w:val="5"/>
          </w:tcPr>
          <w:p w:rsidR="00462C95" w:rsidRPr="002C0EA8" w:rsidRDefault="00462C95" w:rsidP="00836FD0">
            <w:r w:rsidRPr="002C0EA8">
              <w:rPr>
                <w:b/>
              </w:rPr>
              <w:t>Condition:</w:t>
            </w:r>
            <w:r w:rsidRPr="002C0EA8">
              <w:t xml:space="preserve">          intact         fragmented         cleared         other</w:t>
            </w:r>
          </w:p>
        </w:tc>
      </w:tr>
      <w:tr w:rsidR="00462C95" w:rsidTr="00836FD0">
        <w:trPr>
          <w:trHeight w:val="365"/>
        </w:trPr>
        <w:tc>
          <w:tcPr>
            <w:tcW w:w="10881" w:type="dxa"/>
            <w:gridSpan w:val="5"/>
          </w:tcPr>
          <w:p w:rsidR="00462C95" w:rsidRPr="002C0EA8" w:rsidRDefault="00462C95" w:rsidP="00836FD0">
            <w:pPr>
              <w:spacing w:line="276" w:lineRule="auto"/>
            </w:pPr>
            <w:proofErr w:type="spellStart"/>
            <w:r w:rsidRPr="002C0EA8">
              <w:rPr>
                <w:b/>
              </w:rPr>
              <w:t>Landuse</w:t>
            </w:r>
            <w:proofErr w:type="spellEnd"/>
            <w:r w:rsidRPr="002C0EA8">
              <w:rPr>
                <w:b/>
              </w:rPr>
              <w:t>:            Conservation and natural environments</w:t>
            </w:r>
            <w:r w:rsidRPr="002C0EA8">
              <w:t xml:space="preserve"> (</w:t>
            </w:r>
            <w:proofErr w:type="spellStart"/>
            <w:r w:rsidRPr="002C0EA8">
              <w:t>inc</w:t>
            </w:r>
            <w:proofErr w:type="spellEnd"/>
            <w:r w:rsidRPr="002C0EA8">
              <w:t xml:space="preserve"> wetlands), </w:t>
            </w:r>
            <w:r w:rsidRPr="002C0EA8">
              <w:rPr>
                <w:b/>
              </w:rPr>
              <w:t>Forestry:</w:t>
            </w:r>
            <w:r w:rsidRPr="002C0EA8">
              <w:t xml:space="preserve"> </w:t>
            </w:r>
            <w:proofErr w:type="spellStart"/>
            <w:r w:rsidRPr="002C0EA8">
              <w:t>dryland</w:t>
            </w:r>
            <w:proofErr w:type="spellEnd"/>
            <w:r w:rsidRPr="002C0EA8">
              <w:t xml:space="preserve"> or irrigated plantation, </w:t>
            </w:r>
            <w:r w:rsidRPr="002C0EA8">
              <w:rPr>
                <w:b/>
              </w:rPr>
              <w:t>Grazing:</w:t>
            </w:r>
            <w:r w:rsidRPr="002C0EA8">
              <w:t xml:space="preserve"> </w:t>
            </w:r>
            <w:proofErr w:type="spellStart"/>
            <w:r w:rsidRPr="002C0EA8">
              <w:t>dryland</w:t>
            </w:r>
            <w:proofErr w:type="spellEnd"/>
            <w:r w:rsidRPr="002C0EA8">
              <w:t xml:space="preserve">, irrigates or natural vegetation </w:t>
            </w:r>
            <w:r w:rsidRPr="002C0EA8">
              <w:rPr>
                <w:b/>
              </w:rPr>
              <w:t>Intensive:</w:t>
            </w:r>
            <w:r w:rsidRPr="002C0EA8">
              <w:t xml:space="preserve"> commercial, mining, animal production, urban residential </w:t>
            </w:r>
            <w:r w:rsidRPr="002C0EA8">
              <w:rPr>
                <w:b/>
              </w:rPr>
              <w:t>Production:</w:t>
            </w:r>
            <w:r w:rsidRPr="002C0EA8">
              <w:t xml:space="preserve"> </w:t>
            </w:r>
            <w:proofErr w:type="spellStart"/>
            <w:r w:rsidRPr="002C0EA8">
              <w:t>dryland</w:t>
            </w:r>
            <w:proofErr w:type="spellEnd"/>
            <w:r w:rsidRPr="002C0EA8">
              <w:t xml:space="preserve"> or </w:t>
            </w:r>
            <w:proofErr w:type="spellStart"/>
            <w:r w:rsidRPr="002C0EA8">
              <w:t>dryland</w:t>
            </w:r>
            <w:proofErr w:type="spellEnd"/>
            <w:r w:rsidRPr="002C0EA8">
              <w:t xml:space="preserve"> sugar, Production forestry,</w:t>
            </w:r>
            <w:r>
              <w:t xml:space="preserve"> </w:t>
            </w:r>
            <w:r w:rsidRPr="002C0EA8">
              <w:t xml:space="preserve"> </w:t>
            </w:r>
            <w:r w:rsidRPr="002C0EA8">
              <w:rPr>
                <w:b/>
              </w:rPr>
              <w:t>Water:</w:t>
            </w:r>
            <w:r w:rsidRPr="002C0EA8">
              <w:t xml:space="preserve"> marsh wetland production or intensive use, water storage and treatment, uncertain</w:t>
            </w:r>
          </w:p>
        </w:tc>
      </w:tr>
      <w:tr w:rsidR="00462C95" w:rsidTr="00836FD0">
        <w:trPr>
          <w:trHeight w:val="365"/>
        </w:trPr>
        <w:tc>
          <w:tcPr>
            <w:tcW w:w="10881" w:type="dxa"/>
            <w:gridSpan w:val="5"/>
          </w:tcPr>
          <w:p w:rsidR="00462C95" w:rsidRPr="002C0EA8" w:rsidRDefault="00462C95" w:rsidP="00836FD0">
            <w:pPr>
              <w:rPr>
                <w:b/>
              </w:rPr>
            </w:pPr>
            <w:r w:rsidRPr="002C0EA8">
              <w:rPr>
                <w:b/>
              </w:rPr>
              <w:t>Direct Impacts (threats):</w:t>
            </w: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pPr>
              <w:rPr>
                <w:b/>
              </w:rPr>
            </w:pPr>
            <w:r w:rsidRPr="002C0EA8">
              <w:rPr>
                <w:b/>
              </w:rPr>
              <w:t>Direct Impacts (threats):</w:t>
            </w: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pPr>
              <w:rPr>
                <w:b/>
              </w:rPr>
            </w:pPr>
            <w:r w:rsidRPr="002C0EA8">
              <w:rPr>
                <w:b/>
              </w:rPr>
              <w:t>Indirect Impacts / Threats:</w:t>
            </w:r>
          </w:p>
          <w:p w:rsidR="00462C95" w:rsidRPr="002C0EA8" w:rsidRDefault="00462C95" w:rsidP="00836FD0">
            <w:pPr>
              <w:rPr>
                <w:b/>
              </w:rPr>
            </w:pPr>
          </w:p>
          <w:p w:rsidR="00462C95" w:rsidRPr="002C0EA8" w:rsidRDefault="00462C95" w:rsidP="00836FD0">
            <w:pPr>
              <w:rPr>
                <w:b/>
              </w:rPr>
            </w:pPr>
          </w:p>
          <w:p w:rsidR="00462C95" w:rsidRPr="002C0EA8" w:rsidRDefault="00462C95" w:rsidP="00836FD0">
            <w:pPr>
              <w:rPr>
                <w:b/>
              </w:rPr>
            </w:pPr>
          </w:p>
        </w:tc>
      </w:tr>
      <w:tr w:rsidR="00462C95" w:rsidTr="00836FD0">
        <w:trPr>
          <w:trHeight w:val="365"/>
        </w:trPr>
        <w:tc>
          <w:tcPr>
            <w:tcW w:w="10881" w:type="dxa"/>
            <w:gridSpan w:val="5"/>
          </w:tcPr>
          <w:p w:rsidR="00462C95" w:rsidRPr="002C0EA8" w:rsidRDefault="00462C95" w:rsidP="00836FD0">
            <w:pPr>
              <w:rPr>
                <w:b/>
              </w:rPr>
            </w:pPr>
            <w:r w:rsidRPr="002C0EA8">
              <w:rPr>
                <w:b/>
              </w:rPr>
              <w:t xml:space="preserve">MNES or threatened species </w:t>
            </w:r>
          </w:p>
          <w:p w:rsidR="00462C95" w:rsidRPr="002C0EA8" w:rsidRDefault="00462C95" w:rsidP="00836FD0">
            <w:pPr>
              <w:rPr>
                <w:b/>
              </w:rPr>
            </w:pPr>
          </w:p>
        </w:tc>
      </w:tr>
      <w:tr w:rsidR="00462C95" w:rsidTr="00836FD0">
        <w:trPr>
          <w:trHeight w:val="365"/>
        </w:trPr>
        <w:tc>
          <w:tcPr>
            <w:tcW w:w="10881" w:type="dxa"/>
            <w:gridSpan w:val="5"/>
          </w:tcPr>
          <w:p w:rsidR="00462C95" w:rsidRDefault="00462C95" w:rsidP="00836FD0">
            <w:pPr>
              <w:rPr>
                <w:b/>
              </w:rPr>
            </w:pPr>
            <w:r w:rsidRPr="002C0EA8">
              <w:rPr>
                <w:b/>
              </w:rPr>
              <w:t>Other Information</w:t>
            </w:r>
          </w:p>
          <w:p w:rsidR="00462C95" w:rsidRPr="002C0EA8" w:rsidRDefault="00462C95" w:rsidP="00836FD0">
            <w:pPr>
              <w:rPr>
                <w:b/>
              </w:rPr>
            </w:pPr>
          </w:p>
          <w:p w:rsidR="00462C95" w:rsidRPr="002C0EA8" w:rsidRDefault="00462C95" w:rsidP="00836FD0">
            <w:pPr>
              <w:rPr>
                <w:b/>
              </w:rPr>
            </w:pPr>
          </w:p>
        </w:tc>
      </w:tr>
    </w:tbl>
    <w:p w:rsidR="00A92767" w:rsidRPr="00992225" w:rsidRDefault="00462C95" w:rsidP="00A92767">
      <w:pPr>
        <w:pStyle w:val="Heading2"/>
        <w:rPr>
          <w:lang w:val="en-GB"/>
        </w:rPr>
      </w:pPr>
      <w:r>
        <w:br w:type="page"/>
      </w:r>
      <w:bookmarkStart w:id="55" w:name="_Toc372190257"/>
      <w:r w:rsidR="00566981">
        <w:lastRenderedPageBreak/>
        <w:t xml:space="preserve">Appendix B </w:t>
      </w:r>
      <w:r w:rsidR="003D6520">
        <w:t>–</w:t>
      </w:r>
      <w:r w:rsidR="00566981">
        <w:t xml:space="preserve"> </w:t>
      </w:r>
      <w:r w:rsidR="00A92767" w:rsidRPr="00992225">
        <w:rPr>
          <w:lang w:val="en-GB"/>
        </w:rPr>
        <w:t xml:space="preserve">Key </w:t>
      </w:r>
      <w:r w:rsidR="00566981">
        <w:rPr>
          <w:lang w:val="en-GB"/>
        </w:rPr>
        <w:t>t</w:t>
      </w:r>
      <w:r w:rsidR="00A92767" w:rsidRPr="00992225">
        <w:rPr>
          <w:lang w:val="en-GB"/>
        </w:rPr>
        <w:t xml:space="preserve">erminology </w:t>
      </w:r>
      <w:r w:rsidR="00566981">
        <w:rPr>
          <w:lang w:val="en-GB"/>
        </w:rPr>
        <w:t>used in this report</w:t>
      </w:r>
      <w:bookmarkEnd w:id="55"/>
    </w:p>
    <w:tbl>
      <w:tblPr>
        <w:tblStyle w:val="TableGrid"/>
        <w:tblW w:w="9606" w:type="dxa"/>
        <w:tblBorders>
          <w:top w:val="single" w:sz="18" w:space="0" w:color="FFFFFF" w:themeColor="background1"/>
          <w:left w:val="single" w:sz="18" w:space="0" w:color="FFFFFF" w:themeColor="background1"/>
          <w:bottom w:val="single" w:sz="18" w:space="0" w:color="FFFFFF" w:themeColor="background1"/>
          <w:right w:val="single" w:sz="18" w:space="0" w:color="FFFFFF" w:themeColor="background1"/>
          <w:insideH w:val="single" w:sz="18" w:space="0" w:color="FFFFFF" w:themeColor="background1"/>
          <w:insideV w:val="single" w:sz="18" w:space="0" w:color="FFFFFF" w:themeColor="background1"/>
        </w:tblBorders>
        <w:tblLook w:val="04A0" w:firstRow="1" w:lastRow="0" w:firstColumn="1" w:lastColumn="0" w:noHBand="0" w:noVBand="1"/>
      </w:tblPr>
      <w:tblGrid>
        <w:gridCol w:w="2093"/>
        <w:gridCol w:w="7513"/>
      </w:tblGrid>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Basins:</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An extent or an area of land where surface water channels to a hydrological network and discharges at a single point i.e. river, stream, creek. Defined by Queensland Government and may include many sub-basins.</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Coastal zone:</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 xml:space="preserve">Area of coast as defined by the </w:t>
            </w:r>
            <w:r w:rsidRPr="004E4899">
              <w:rPr>
                <w:i/>
                <w:sz w:val="20"/>
                <w:szCs w:val="20"/>
              </w:rPr>
              <w:t>Coastal Protection and Management Act 1995</w:t>
            </w:r>
            <w:r w:rsidRPr="004E4899">
              <w:rPr>
                <w:sz w:val="20"/>
                <w:szCs w:val="20"/>
              </w:rPr>
              <w:t xml:space="preserve"> (Queensland) </w:t>
            </w:r>
          </w:p>
        </w:tc>
      </w:tr>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Coastal Ecosystem:</w:t>
            </w:r>
          </w:p>
        </w:tc>
        <w:tc>
          <w:tcPr>
            <w:tcW w:w="7513" w:type="dxa"/>
            <w:shd w:val="clear" w:color="auto" w:fill="B8CCE4" w:themeFill="accent1" w:themeFillTint="66"/>
          </w:tcPr>
          <w:p w:rsidR="003415C3" w:rsidRPr="004E4899" w:rsidRDefault="003415C3" w:rsidP="009275BF">
            <w:pPr>
              <w:rPr>
                <w:b/>
                <w:sz w:val="20"/>
                <w:szCs w:val="20"/>
              </w:rPr>
            </w:pPr>
            <w:r w:rsidRPr="004E4899">
              <w:rPr>
                <w:sz w:val="20"/>
                <w:szCs w:val="20"/>
              </w:rPr>
              <w:t>Marine, estuarine, freshwater and terrestrial ecosystems that connect the land and sea and have the potential to influence the health and resilience of the Great Barrier Reef. For this study, this includes the Great Barrier Reef catchment and 10% of the Reef waters seawards of the coastline.</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 xml:space="preserve">Ecosystem:  </w:t>
            </w:r>
          </w:p>
        </w:tc>
        <w:tc>
          <w:tcPr>
            <w:tcW w:w="7513" w:type="dxa"/>
            <w:shd w:val="clear" w:color="auto" w:fill="DBE5F1" w:themeFill="accent1" w:themeFillTint="33"/>
          </w:tcPr>
          <w:p w:rsidR="003415C3" w:rsidRPr="004E4899" w:rsidRDefault="003415C3" w:rsidP="00957467">
            <w:pPr>
              <w:spacing w:after="200" w:line="276" w:lineRule="auto"/>
              <w:divId w:val="1962491560"/>
              <w:rPr>
                <w:sz w:val="20"/>
                <w:szCs w:val="20"/>
              </w:rPr>
            </w:pPr>
            <w:r w:rsidRPr="004E4899">
              <w:rPr>
                <w:sz w:val="20"/>
                <w:szCs w:val="20"/>
              </w:rPr>
              <w:t xml:space="preserve">A dynamic complex of plant, animal and micro-organism communities and the non-living environment interacting as a functional unit. Source: </w:t>
            </w:r>
            <w:proofErr w:type="spellStart"/>
            <w:r w:rsidRPr="004E4899">
              <w:rPr>
                <w:sz w:val="20"/>
                <w:szCs w:val="20"/>
              </w:rPr>
              <w:t>Millenium</w:t>
            </w:r>
            <w:proofErr w:type="spellEnd"/>
            <w:r w:rsidRPr="004E4899">
              <w:rPr>
                <w:sz w:val="20"/>
                <w:szCs w:val="20"/>
              </w:rPr>
              <w:t xml:space="preserve"> Ecosystem Assessment 2005.</w:t>
            </w:r>
            <w:r w:rsidRPr="004E4899">
              <w:rPr>
                <w:sz w:val="20"/>
                <w:szCs w:val="20"/>
              </w:rPr>
              <w:fldChar w:fldCharType="begin"/>
            </w:r>
            <w:r w:rsidRPr="004E4899">
              <w:rPr>
                <w:sz w:val="20"/>
                <w:szCs w:val="20"/>
              </w:rPr>
              <w:instrText>ADDIN RW.CITE{{17632 MillenniumEcosystemAssessment 2005}}</w:instrText>
            </w:r>
            <w:r w:rsidRPr="004E4899">
              <w:rPr>
                <w:sz w:val="20"/>
                <w:szCs w:val="20"/>
              </w:rPr>
              <w:fldChar w:fldCharType="separate"/>
            </w:r>
            <w:r w:rsidR="00957467" w:rsidRPr="00957467">
              <w:rPr>
                <w:rFonts w:eastAsia="Times New Roman"/>
                <w:sz w:val="20"/>
                <w:vertAlign w:val="superscript"/>
              </w:rPr>
              <w:t>61</w:t>
            </w:r>
            <w:r w:rsidRPr="004E4899">
              <w:rPr>
                <w:sz w:val="20"/>
                <w:szCs w:val="20"/>
              </w:rPr>
              <w:fldChar w:fldCharType="end"/>
            </w:r>
          </w:p>
        </w:tc>
      </w:tr>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Ecosystem function:</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The interactions between organisms and the physical environment, such as nutrient cycling, soil development and water budgeting.</w:t>
            </w:r>
          </w:p>
        </w:tc>
      </w:tr>
      <w:tr w:rsidR="003415C3" w:rsidRPr="00FE7D42" w:rsidTr="003415C3">
        <w:trPr>
          <w:trHeight w:val="950"/>
        </w:trPr>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Inshore marine areas:</w:t>
            </w:r>
          </w:p>
        </w:tc>
        <w:tc>
          <w:tcPr>
            <w:tcW w:w="7513" w:type="dxa"/>
            <w:shd w:val="clear" w:color="auto" w:fill="DBE5F1" w:themeFill="accent1" w:themeFillTint="33"/>
          </w:tcPr>
          <w:p w:rsidR="003415C3" w:rsidRPr="004E4899" w:rsidRDefault="003415C3" w:rsidP="00957467">
            <w:pPr>
              <w:spacing w:after="200" w:line="276" w:lineRule="auto"/>
              <w:divId w:val="236867980"/>
              <w:rPr>
                <w:sz w:val="20"/>
                <w:szCs w:val="20"/>
              </w:rPr>
            </w:pPr>
            <w:r w:rsidRPr="004E4899">
              <w:rPr>
                <w:sz w:val="20"/>
                <w:szCs w:val="20"/>
              </w:rPr>
              <w:t xml:space="preserve">Include (but not limited to) those areas extending up to 20 km offshore from the coast and which correspond to enclosed coastal and open coastal water bodies as described in the </w:t>
            </w:r>
            <w:r w:rsidRPr="004E4899">
              <w:rPr>
                <w:i/>
                <w:sz w:val="20"/>
                <w:szCs w:val="20"/>
              </w:rPr>
              <w:t>Water Quality Guidelines for the Great Barrier Reef Marine Park (2010)</w:t>
            </w:r>
            <w:r w:rsidRPr="004E4899">
              <w:rPr>
                <w:sz w:val="20"/>
                <w:szCs w:val="20"/>
              </w:rPr>
              <w:t>.</w:t>
            </w:r>
            <w:r w:rsidRPr="004E4899">
              <w:rPr>
                <w:sz w:val="20"/>
                <w:szCs w:val="20"/>
              </w:rPr>
              <w:fldChar w:fldCharType="begin"/>
            </w:r>
            <w:r w:rsidRPr="004E4899">
              <w:rPr>
                <w:sz w:val="20"/>
                <w:szCs w:val="20"/>
              </w:rPr>
              <w:instrText>ADDIN RW.CITE{{17294 GreatBarrierReefMarineParkAuthority 2010}}</w:instrText>
            </w:r>
            <w:r w:rsidRPr="004E4899">
              <w:rPr>
                <w:sz w:val="20"/>
                <w:szCs w:val="20"/>
              </w:rPr>
              <w:fldChar w:fldCharType="separate"/>
            </w:r>
            <w:r w:rsidR="00957467" w:rsidRPr="00957467">
              <w:rPr>
                <w:rFonts w:eastAsia="Times New Roman"/>
                <w:sz w:val="20"/>
                <w:vertAlign w:val="superscript"/>
              </w:rPr>
              <w:t>62</w:t>
            </w:r>
            <w:r w:rsidRPr="004E4899">
              <w:rPr>
                <w:sz w:val="20"/>
                <w:szCs w:val="20"/>
              </w:rPr>
              <w:fldChar w:fldCharType="end"/>
            </w:r>
          </w:p>
        </w:tc>
      </w:tr>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Great Barrier Reef catchment (catchment):</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The 35 river basins in Queensland which drain into the Great Barrier Reef (Table 1).</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Natural Resource Management (NRM) regions:</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A group of basins managed by non-government organisations (NRM bodies) within Queensland (Table 1).</w:t>
            </w:r>
          </w:p>
        </w:tc>
      </w:tr>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Natural Resource Management (NRM) bodies:</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Non-government organisations focused on environmental and sustainable agriculture programs and activities.</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 xml:space="preserve">Non Remnant:  </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Vegetation that does not meet the criteria of remnant vegetation as defined under the Vegetation Management Act 1999.</w:t>
            </w:r>
          </w:p>
        </w:tc>
      </w:tr>
      <w:tr w:rsidR="003415C3" w:rsidRPr="00FE7D42" w:rsidTr="003415C3">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Pre-clear:</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Queensland Government</w:t>
            </w:r>
            <w:r w:rsidRPr="004E4899">
              <w:rPr>
                <w:b/>
                <w:sz w:val="20"/>
                <w:szCs w:val="20"/>
              </w:rPr>
              <w:t xml:space="preserve"> </w:t>
            </w:r>
            <w:r w:rsidRPr="004E4899">
              <w:rPr>
                <w:sz w:val="20"/>
                <w:szCs w:val="20"/>
              </w:rPr>
              <w:t>reconstruction of regional ecosystems to represent vegetation pre-European settlement.</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Post-clear:</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Queensland Government mapping of the state of regional ecosystems that occurred in 1999 and 2009.</w:t>
            </w:r>
          </w:p>
        </w:tc>
      </w:tr>
      <w:tr w:rsidR="003415C3" w:rsidRPr="00FE7D42" w:rsidTr="003415C3">
        <w:trPr>
          <w:trHeight w:val="1727"/>
        </w:trPr>
        <w:tc>
          <w:tcPr>
            <w:tcW w:w="2093" w:type="dxa"/>
            <w:shd w:val="clear" w:color="auto" w:fill="B8CCE4" w:themeFill="accent1" w:themeFillTint="66"/>
          </w:tcPr>
          <w:p w:rsidR="003415C3" w:rsidRPr="004E4899" w:rsidRDefault="003415C3" w:rsidP="009275BF">
            <w:pPr>
              <w:rPr>
                <w:b/>
                <w:sz w:val="20"/>
                <w:szCs w:val="20"/>
              </w:rPr>
            </w:pPr>
            <w:r w:rsidRPr="004E4899">
              <w:rPr>
                <w:b/>
                <w:sz w:val="20"/>
                <w:szCs w:val="20"/>
              </w:rPr>
              <w:t>Remnant vegetation:</w:t>
            </w:r>
          </w:p>
        </w:tc>
        <w:tc>
          <w:tcPr>
            <w:tcW w:w="7513" w:type="dxa"/>
            <w:shd w:val="clear" w:color="auto" w:fill="B8CCE4" w:themeFill="accent1" w:themeFillTint="66"/>
          </w:tcPr>
          <w:p w:rsidR="003415C3" w:rsidRPr="004E4899" w:rsidRDefault="003415C3" w:rsidP="009275BF">
            <w:pPr>
              <w:rPr>
                <w:sz w:val="20"/>
                <w:szCs w:val="20"/>
              </w:rPr>
            </w:pPr>
            <w:r w:rsidRPr="004E4899">
              <w:rPr>
                <w:sz w:val="20"/>
                <w:szCs w:val="20"/>
              </w:rPr>
              <w:t>Vegetation that meets all of following criteria:</w:t>
            </w:r>
          </w:p>
          <w:p w:rsidR="003415C3" w:rsidRPr="004E4899" w:rsidRDefault="003415C3" w:rsidP="003415C3">
            <w:pPr>
              <w:numPr>
                <w:ilvl w:val="0"/>
                <w:numId w:val="4"/>
              </w:numPr>
              <w:contextualSpacing/>
              <w:rPr>
                <w:rFonts w:eastAsiaTheme="minorEastAsia"/>
                <w:sz w:val="20"/>
                <w:szCs w:val="20"/>
                <w:lang w:val="en-US" w:eastAsia="en-AU" w:bidi="en-US"/>
              </w:rPr>
            </w:pPr>
            <w:r w:rsidRPr="004E4899">
              <w:rPr>
                <w:rFonts w:eastAsiaTheme="minorEastAsia"/>
                <w:sz w:val="20"/>
                <w:szCs w:val="20"/>
                <w:lang w:val="en-US" w:eastAsia="en-AU" w:bidi="en-US"/>
              </w:rPr>
              <w:t>50 per cent of the predominant canopy cover that would exist if the vegetation community were undisturbed.</w:t>
            </w:r>
          </w:p>
          <w:p w:rsidR="003415C3" w:rsidRPr="004E4899" w:rsidRDefault="003415C3" w:rsidP="003415C3">
            <w:pPr>
              <w:numPr>
                <w:ilvl w:val="0"/>
                <w:numId w:val="4"/>
              </w:numPr>
              <w:contextualSpacing/>
              <w:rPr>
                <w:rFonts w:eastAsiaTheme="minorEastAsia"/>
                <w:sz w:val="20"/>
                <w:szCs w:val="20"/>
                <w:lang w:val="en-US" w:eastAsia="en-AU" w:bidi="en-US"/>
              </w:rPr>
            </w:pPr>
            <w:r w:rsidRPr="004E4899">
              <w:rPr>
                <w:rFonts w:eastAsiaTheme="minorEastAsia"/>
                <w:sz w:val="20"/>
                <w:szCs w:val="20"/>
                <w:lang w:val="en-US" w:eastAsia="en-AU" w:bidi="en-US"/>
              </w:rPr>
              <w:t>70 per cent of the height of the predominant canopy that would exist if the vegetation community were undisturbed.</w:t>
            </w:r>
          </w:p>
          <w:p w:rsidR="003415C3" w:rsidRPr="004E4899" w:rsidRDefault="003415C3" w:rsidP="003415C3">
            <w:pPr>
              <w:numPr>
                <w:ilvl w:val="0"/>
                <w:numId w:val="4"/>
              </w:numPr>
              <w:spacing w:before="200"/>
              <w:contextualSpacing/>
              <w:rPr>
                <w:rFonts w:eastAsiaTheme="minorEastAsia"/>
                <w:sz w:val="20"/>
                <w:szCs w:val="20"/>
                <w:lang w:val="en-US" w:eastAsia="en-AU" w:bidi="en-US"/>
              </w:rPr>
            </w:pPr>
            <w:r w:rsidRPr="004E4899">
              <w:rPr>
                <w:rFonts w:eastAsiaTheme="minorEastAsia"/>
                <w:sz w:val="20"/>
                <w:szCs w:val="20"/>
                <w:lang w:val="en-US" w:eastAsia="en-AU" w:bidi="en-US"/>
              </w:rPr>
              <w:t>Composed of the same floristic species that would exist if the vegetation community were undisturbed.</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Regional ecosystem:</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Regional ecosystems (REs) are vegetation communities that are consistently associated with a particular combination of geology, land form and soil in a bioregion. The Queensland Herbarium has mapped the remnant extent of regional ecosystems for much of the State using a combination of satellite imagery, aerial photography and on-ground studies. Each regional ecosystem has been assigned a conservation status which is based on its current remnant extent (how much of it remains) in a bioregion. Some areas of Cape York have not been mapped.</w:t>
            </w:r>
          </w:p>
        </w:tc>
      </w:tr>
      <w:tr w:rsidR="003415C3" w:rsidRPr="00FE7D42" w:rsidTr="003415C3">
        <w:tc>
          <w:tcPr>
            <w:tcW w:w="2093" w:type="dxa"/>
            <w:tcBorders>
              <w:bottom w:val="single" w:sz="18" w:space="0" w:color="FFFFFF" w:themeColor="background1"/>
            </w:tcBorders>
            <w:shd w:val="clear" w:color="auto" w:fill="B8CCE4" w:themeFill="accent1" w:themeFillTint="66"/>
          </w:tcPr>
          <w:p w:rsidR="003415C3" w:rsidRPr="004E4899" w:rsidRDefault="003415C3" w:rsidP="009275BF">
            <w:pPr>
              <w:spacing w:line="276" w:lineRule="auto"/>
              <w:rPr>
                <w:b/>
                <w:sz w:val="20"/>
                <w:szCs w:val="20"/>
              </w:rPr>
            </w:pPr>
            <w:r w:rsidRPr="004E4899">
              <w:rPr>
                <w:b/>
                <w:sz w:val="20"/>
                <w:szCs w:val="20"/>
              </w:rPr>
              <w:t>Sub-basin</w:t>
            </w:r>
          </w:p>
        </w:tc>
        <w:tc>
          <w:tcPr>
            <w:tcW w:w="7513" w:type="dxa"/>
            <w:tcBorders>
              <w:bottom w:val="single" w:sz="18" w:space="0" w:color="FFFFFF" w:themeColor="background1"/>
            </w:tcBorders>
            <w:shd w:val="clear" w:color="auto" w:fill="B8CCE4" w:themeFill="accent1" w:themeFillTint="66"/>
          </w:tcPr>
          <w:p w:rsidR="003415C3" w:rsidRPr="004E4899" w:rsidRDefault="003415C3" w:rsidP="009275BF">
            <w:pPr>
              <w:rPr>
                <w:sz w:val="20"/>
                <w:szCs w:val="20"/>
              </w:rPr>
            </w:pPr>
            <w:r w:rsidRPr="004E4899">
              <w:rPr>
                <w:sz w:val="20"/>
                <w:szCs w:val="20"/>
              </w:rPr>
              <w:t>Smaller catchment area situated within a basin.</w:t>
            </w:r>
          </w:p>
        </w:tc>
      </w:tr>
      <w:tr w:rsidR="003415C3" w:rsidRPr="00FE7D42" w:rsidTr="003415C3">
        <w:tc>
          <w:tcPr>
            <w:tcW w:w="2093" w:type="dxa"/>
            <w:shd w:val="clear" w:color="auto" w:fill="DBE5F1" w:themeFill="accent1" w:themeFillTint="33"/>
          </w:tcPr>
          <w:p w:rsidR="003415C3" w:rsidRPr="004E4899" w:rsidRDefault="003415C3" w:rsidP="009275BF">
            <w:pPr>
              <w:rPr>
                <w:b/>
                <w:sz w:val="20"/>
                <w:szCs w:val="20"/>
              </w:rPr>
            </w:pPr>
            <w:r w:rsidRPr="004E4899">
              <w:rPr>
                <w:b/>
                <w:sz w:val="20"/>
                <w:szCs w:val="20"/>
              </w:rPr>
              <w:t>Vulnerability:</w:t>
            </w:r>
          </w:p>
        </w:tc>
        <w:tc>
          <w:tcPr>
            <w:tcW w:w="7513" w:type="dxa"/>
            <w:shd w:val="clear" w:color="auto" w:fill="DBE5F1" w:themeFill="accent1" w:themeFillTint="33"/>
          </w:tcPr>
          <w:p w:rsidR="003415C3" w:rsidRPr="004E4899" w:rsidRDefault="003415C3" w:rsidP="009275BF">
            <w:pPr>
              <w:rPr>
                <w:sz w:val="20"/>
                <w:szCs w:val="20"/>
              </w:rPr>
            </w:pPr>
            <w:r w:rsidRPr="004E4899">
              <w:rPr>
                <w:sz w:val="20"/>
                <w:szCs w:val="20"/>
              </w:rPr>
              <w:t xml:space="preserve">The degree to which a system or species is susceptible to, or unable to cope with, adverse effects of pressures. Vulnerability is a function of the character, </w:t>
            </w:r>
            <w:r w:rsidRPr="004E4899">
              <w:rPr>
                <w:sz w:val="20"/>
                <w:szCs w:val="20"/>
              </w:rPr>
              <w:lastRenderedPageBreak/>
              <w:t xml:space="preserve">magnitude, and rate of variation or change to which a system or species is exposed, its sensitivity, and its adaptive capacity. </w:t>
            </w:r>
          </w:p>
        </w:tc>
      </w:tr>
    </w:tbl>
    <w:p w:rsidR="008C0878" w:rsidRPr="00255EAD" w:rsidRDefault="008C0878" w:rsidP="00D95EB9">
      <w:pPr>
        <w:pStyle w:val="Heading2"/>
      </w:pPr>
      <w:bookmarkStart w:id="56" w:name="_Toc372190258"/>
      <w:r w:rsidRPr="00255EAD">
        <w:lastRenderedPageBreak/>
        <w:t>Appendi</w:t>
      </w:r>
      <w:r w:rsidR="003E1ED7" w:rsidRPr="00255EAD">
        <w:t xml:space="preserve">x </w:t>
      </w:r>
      <w:bookmarkEnd w:id="54"/>
      <w:r w:rsidR="00566981">
        <w:t>C</w:t>
      </w:r>
      <w:r w:rsidR="00255EAD">
        <w:t xml:space="preserve"> – Values and their elements that underpin matters of national environmental significance</w:t>
      </w:r>
      <w:bookmarkEnd w:id="56"/>
    </w:p>
    <w:p w:rsidR="008C0878" w:rsidRDefault="008C0878" w:rsidP="00E11EDB"/>
    <w:p w:rsidR="003E1ED7" w:rsidRPr="006A7D34" w:rsidRDefault="003E1ED7" w:rsidP="003E1ED7">
      <w:pPr>
        <w:pStyle w:val="Caption"/>
      </w:pPr>
      <w:r w:rsidRPr="006A7D34">
        <w:t>Values and their elements that underpin matters of national environmental significance</w:t>
      </w:r>
    </w:p>
    <w:tbl>
      <w:tblPr>
        <w:tblStyle w:val="TableGrid21"/>
        <w:tblW w:w="8931" w:type="dxa"/>
        <w:tblInd w:w="-34" w:type="dxa"/>
        <w:tblLayout w:type="fixed"/>
        <w:tblLook w:val="04A0" w:firstRow="1" w:lastRow="0" w:firstColumn="1" w:lastColumn="0" w:noHBand="0" w:noVBand="1"/>
      </w:tblPr>
      <w:tblGrid>
        <w:gridCol w:w="3544"/>
        <w:gridCol w:w="709"/>
        <w:gridCol w:w="709"/>
        <w:gridCol w:w="992"/>
        <w:gridCol w:w="877"/>
        <w:gridCol w:w="680"/>
        <w:gridCol w:w="680"/>
        <w:gridCol w:w="740"/>
      </w:tblGrid>
      <w:tr w:rsidR="003E1ED7" w:rsidRPr="00D11395" w:rsidTr="00897AC3">
        <w:trPr>
          <w:cantSplit/>
          <w:trHeight w:val="699"/>
          <w:tblHeader/>
        </w:trPr>
        <w:tc>
          <w:tcPr>
            <w:tcW w:w="3544" w:type="dxa"/>
            <w:vMerge w:val="restart"/>
            <w:vAlign w:val="bottom"/>
          </w:tcPr>
          <w:p w:rsidR="003E1ED7" w:rsidRPr="00897AC3" w:rsidRDefault="003E1ED7" w:rsidP="006B54FC">
            <w:pPr>
              <w:spacing w:after="200" w:line="276" w:lineRule="auto"/>
              <w:rPr>
                <w:b/>
                <w:sz w:val="20"/>
                <w:szCs w:val="20"/>
              </w:rPr>
            </w:pPr>
            <w:r w:rsidRPr="00897AC3">
              <w:rPr>
                <w:b/>
                <w:sz w:val="20"/>
                <w:szCs w:val="20"/>
              </w:rPr>
              <w:t>Values and their elements that underpin matters of environmental significance</w:t>
            </w:r>
          </w:p>
        </w:tc>
        <w:tc>
          <w:tcPr>
            <w:tcW w:w="5387" w:type="dxa"/>
            <w:gridSpan w:val="7"/>
            <w:vAlign w:val="bottom"/>
          </w:tcPr>
          <w:p w:rsidR="003E1ED7" w:rsidRPr="00897AC3" w:rsidRDefault="003E1ED7" w:rsidP="006B54FC">
            <w:pPr>
              <w:spacing w:after="200" w:line="276" w:lineRule="auto"/>
              <w:rPr>
                <w:rFonts w:ascii="Calibri" w:hAnsi="Calibri"/>
                <w:b/>
                <w:sz w:val="20"/>
                <w:szCs w:val="20"/>
                <w:lang w:eastAsia="ko-KR"/>
              </w:rPr>
            </w:pPr>
            <w:r w:rsidRPr="00897AC3">
              <w:rPr>
                <w:b/>
                <w:sz w:val="20"/>
                <w:szCs w:val="20"/>
              </w:rPr>
              <w:t>Matters of national environmental significance</w:t>
            </w:r>
          </w:p>
        </w:tc>
      </w:tr>
      <w:tr w:rsidR="00D11395" w:rsidRPr="00D11395" w:rsidTr="00897AC3">
        <w:trPr>
          <w:cantSplit/>
          <w:trHeight w:val="1968"/>
          <w:tblHeader/>
        </w:trPr>
        <w:tc>
          <w:tcPr>
            <w:tcW w:w="3544" w:type="dxa"/>
            <w:vMerge/>
            <w:vAlign w:val="center"/>
          </w:tcPr>
          <w:p w:rsidR="003E1ED7" w:rsidRPr="00897AC3" w:rsidRDefault="003E1ED7" w:rsidP="006B54FC">
            <w:pPr>
              <w:spacing w:after="200" w:line="276" w:lineRule="auto"/>
              <w:rPr>
                <w:b/>
                <w:sz w:val="20"/>
                <w:szCs w:val="20"/>
              </w:rPr>
            </w:pPr>
          </w:p>
        </w:tc>
        <w:tc>
          <w:tcPr>
            <w:tcW w:w="709"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World Heritage Properties</w:t>
            </w:r>
          </w:p>
        </w:tc>
        <w:tc>
          <w:tcPr>
            <w:tcW w:w="709"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National heritage places</w:t>
            </w:r>
          </w:p>
        </w:tc>
        <w:tc>
          <w:tcPr>
            <w:tcW w:w="992"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Wetlands of international importance</w:t>
            </w:r>
          </w:p>
        </w:tc>
        <w:tc>
          <w:tcPr>
            <w:tcW w:w="877"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Listed threatened species and ecological communities</w:t>
            </w:r>
          </w:p>
        </w:tc>
        <w:tc>
          <w:tcPr>
            <w:tcW w:w="680"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Listed migratory species</w:t>
            </w:r>
          </w:p>
        </w:tc>
        <w:tc>
          <w:tcPr>
            <w:tcW w:w="680"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Commonwealth marine areas</w:t>
            </w:r>
          </w:p>
        </w:tc>
        <w:tc>
          <w:tcPr>
            <w:tcW w:w="740" w:type="dxa"/>
            <w:textDirection w:val="btLr"/>
            <w:vAlign w:val="center"/>
          </w:tcPr>
          <w:p w:rsidR="003E1ED7" w:rsidRPr="00897AC3" w:rsidRDefault="003E1ED7" w:rsidP="00897AC3">
            <w:pPr>
              <w:spacing w:line="200" w:lineRule="exact"/>
              <w:ind w:left="113" w:right="113"/>
              <w:rPr>
                <w:rFonts w:ascii="Calibri" w:hAnsi="Calibri"/>
                <w:b/>
                <w:sz w:val="20"/>
                <w:szCs w:val="20"/>
              </w:rPr>
            </w:pPr>
            <w:r w:rsidRPr="00897AC3">
              <w:rPr>
                <w:b/>
                <w:sz w:val="20"/>
                <w:szCs w:val="20"/>
              </w:rPr>
              <w:t>Great Barrier Reef Marine Park</w:t>
            </w:r>
          </w:p>
        </w:tc>
      </w:tr>
      <w:tr w:rsidR="003E1ED7" w:rsidRPr="00D11395" w:rsidTr="00897AC3">
        <w:trPr>
          <w:trHeight w:val="283"/>
        </w:trPr>
        <w:tc>
          <w:tcPr>
            <w:tcW w:w="8931" w:type="dxa"/>
            <w:gridSpan w:val="8"/>
            <w:shd w:val="clear" w:color="auto" w:fill="C6D9F1" w:themeFill="text2" w:themeFillTint="33"/>
            <w:vAlign w:val="center"/>
          </w:tcPr>
          <w:p w:rsidR="003E1ED7" w:rsidRPr="00897AC3" w:rsidRDefault="003E1ED7" w:rsidP="006B54FC">
            <w:pPr>
              <w:spacing w:after="200" w:line="276" w:lineRule="auto"/>
              <w:rPr>
                <w:rFonts w:ascii="Calibri" w:hAnsi="Calibri"/>
                <w:b/>
                <w:sz w:val="20"/>
                <w:szCs w:val="20"/>
                <w:lang w:eastAsia="ko-KR"/>
              </w:rPr>
            </w:pPr>
            <w:r w:rsidRPr="00897AC3">
              <w:rPr>
                <w:b/>
                <w:sz w:val="20"/>
                <w:szCs w:val="20"/>
              </w:rPr>
              <w:t xml:space="preserve">Biodiversity </w:t>
            </w:r>
            <w:r w:rsidR="00CC2B6C" w:rsidRPr="00897AC3">
              <w:rPr>
                <w:b/>
                <w:sz w:val="20"/>
                <w:szCs w:val="20"/>
              </w:rPr>
              <w:t>–</w:t>
            </w:r>
            <w:r w:rsidRPr="00897AC3">
              <w:rPr>
                <w:b/>
                <w:sz w:val="20"/>
                <w:szCs w:val="20"/>
              </w:rPr>
              <w:t xml:space="preserve"> Habitats</w:t>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Islands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color w:val="76923C"/>
                <w:sz w:val="20"/>
                <w:szCs w:val="20"/>
                <w:lang w:eastAsia="ko-KR"/>
              </w:rPr>
            </w:pPr>
            <w:r w:rsidRPr="00897AC3">
              <w:rPr>
                <w:sz w:val="20"/>
                <w:szCs w:val="20"/>
              </w:rPr>
              <w:t>Beaches and coastlines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Mangroves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Seagrass meadows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Coral reefs (&lt;30m)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proofErr w:type="spellStart"/>
            <w:r w:rsidRPr="00897AC3">
              <w:rPr>
                <w:sz w:val="20"/>
                <w:szCs w:val="20"/>
              </w:rPr>
              <w:t>Mesophotic</w:t>
            </w:r>
            <w:proofErr w:type="spellEnd"/>
            <w:r w:rsidRPr="00897AC3">
              <w:rPr>
                <w:sz w:val="20"/>
                <w:szCs w:val="20"/>
              </w:rPr>
              <w:t xml:space="preserve"> (deep water) corals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Lagoon floor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Shoals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proofErr w:type="spellStart"/>
            <w:r w:rsidRPr="00897AC3">
              <w:rPr>
                <w:sz w:val="20"/>
                <w:szCs w:val="20"/>
              </w:rPr>
              <w:t>Halimeda</w:t>
            </w:r>
            <w:proofErr w:type="spellEnd"/>
            <w:r w:rsidRPr="00897AC3">
              <w:rPr>
                <w:sz w:val="20"/>
                <w:szCs w:val="20"/>
              </w:rPr>
              <w:t xml:space="preserve"> banks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color w:val="FF0000"/>
                <w:sz w:val="20"/>
                <w:szCs w:val="20"/>
                <w:lang w:eastAsia="ko-KR"/>
              </w:rPr>
            </w:pPr>
            <w:r w:rsidRPr="00897AC3">
              <w:rPr>
                <w:sz w:val="20"/>
                <w:szCs w:val="20"/>
              </w:rPr>
              <w:t xml:space="preserve">Continental slope </w:t>
            </w:r>
            <w:r w:rsidRPr="00897AC3">
              <w:rPr>
                <w:color w:val="FF0000"/>
                <w:sz w:val="20"/>
                <w:szCs w:val="20"/>
              </w:rPr>
              <w:t xml:space="preserve">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Open waters    </w:t>
            </w:r>
            <w:r w:rsidRPr="00897AC3">
              <w:rPr>
                <w:color w:val="76923C"/>
                <w:sz w:val="20"/>
                <w:szCs w:val="20"/>
              </w:rPr>
              <w:t xml:space="preserve">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Saltmarshes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Freshwater wetlands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Forest floodplain</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Heath and </w:t>
            </w:r>
            <w:proofErr w:type="spellStart"/>
            <w:r w:rsidRPr="00897AC3">
              <w:rPr>
                <w:sz w:val="20"/>
                <w:szCs w:val="20"/>
              </w:rPr>
              <w:t>shrublands</w:t>
            </w:r>
            <w:proofErr w:type="spellEnd"/>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Grass and </w:t>
            </w:r>
            <w:proofErr w:type="spellStart"/>
            <w:r w:rsidRPr="00897AC3">
              <w:rPr>
                <w:sz w:val="20"/>
                <w:szCs w:val="20"/>
              </w:rPr>
              <w:t>sedgelands</w:t>
            </w:r>
            <w:proofErr w:type="spellEnd"/>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Woodlands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lastRenderedPageBreak/>
              <w:t>Forests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Rainforests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897AC3" w:rsidRDefault="003E1ED7" w:rsidP="006B54FC">
            <w:pPr>
              <w:spacing w:after="200" w:line="276" w:lineRule="auto"/>
              <w:rPr>
                <w:rFonts w:ascii="Calibri" w:hAnsi="Calibri"/>
                <w:b/>
                <w:sz w:val="20"/>
                <w:szCs w:val="20"/>
                <w:lang w:eastAsia="ko-KR"/>
              </w:rPr>
            </w:pPr>
            <w:r w:rsidRPr="00897AC3">
              <w:rPr>
                <w:b/>
                <w:sz w:val="20"/>
                <w:szCs w:val="20"/>
              </w:rPr>
              <w:t xml:space="preserve">Biodiversity </w:t>
            </w:r>
            <w:r w:rsidR="00CC2B6C" w:rsidRPr="00897AC3">
              <w:rPr>
                <w:b/>
                <w:sz w:val="20"/>
                <w:szCs w:val="20"/>
              </w:rPr>
              <w:t>–</w:t>
            </w:r>
            <w:r w:rsidRPr="00897AC3">
              <w:rPr>
                <w:b/>
                <w:sz w:val="20"/>
                <w:szCs w:val="20"/>
              </w:rPr>
              <w:t xml:space="preserve"> Species</w:t>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Dune &amp; saltmarsh plants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740" w:type="dxa"/>
            <w:vAlign w:val="center"/>
          </w:tcPr>
          <w:p w:rsidR="003E1ED7" w:rsidRPr="00897AC3" w:rsidRDefault="003E1ED7" w:rsidP="006B54FC">
            <w:pPr>
              <w:spacing w:after="200" w:line="276" w:lineRule="auto"/>
              <w:rPr>
                <w:sz w:val="20"/>
                <w:szCs w:val="20"/>
                <w:lang w:eastAsia="ko-KR"/>
              </w:rPr>
            </w:pP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Mangroves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Seagrasses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proofErr w:type="spellStart"/>
            <w:r w:rsidRPr="00897AC3">
              <w:rPr>
                <w:sz w:val="20"/>
                <w:szCs w:val="20"/>
              </w:rPr>
              <w:t>Macroalgae</w:t>
            </w:r>
            <w:proofErr w:type="spellEnd"/>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Benthic microalgae</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Corals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Seahorses and allies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Other invertebrates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Plankton and microbes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 xml:space="preserve">Bony fish </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Sharks and rays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Sea snakes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Marine turtles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Estuarine crocodile</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Seabirds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Shorebirds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Whales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Dolphins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Dugongs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897AC3" w:rsidRDefault="003E1ED7" w:rsidP="006B54FC">
            <w:pPr>
              <w:spacing w:after="200" w:line="276" w:lineRule="auto"/>
              <w:rPr>
                <w:rFonts w:ascii="Calibri" w:hAnsi="Calibri"/>
                <w:b/>
                <w:sz w:val="20"/>
                <w:szCs w:val="20"/>
                <w:lang w:eastAsia="ko-KR"/>
              </w:rPr>
            </w:pPr>
            <w:r w:rsidRPr="00897AC3">
              <w:rPr>
                <w:b/>
                <w:sz w:val="20"/>
                <w:szCs w:val="20"/>
              </w:rPr>
              <w:t>Ecosystem Processes – Physical processes</w:t>
            </w:r>
          </w:p>
        </w:tc>
      </w:tr>
      <w:tr w:rsidR="003E1ED7" w:rsidRPr="00D11395" w:rsidTr="00897AC3">
        <w:trPr>
          <w:trHeight w:val="283"/>
        </w:trPr>
        <w:tc>
          <w:tcPr>
            <w:tcW w:w="3544" w:type="dxa"/>
            <w:vAlign w:val="center"/>
          </w:tcPr>
          <w:p w:rsidR="003E1ED7" w:rsidRPr="00897AC3" w:rsidRDefault="003E1ED7" w:rsidP="00D11395">
            <w:pPr>
              <w:spacing w:after="200" w:line="276" w:lineRule="auto"/>
              <w:rPr>
                <w:rFonts w:ascii="Calibri" w:hAnsi="Calibri"/>
                <w:sz w:val="20"/>
                <w:szCs w:val="20"/>
                <w:lang w:eastAsia="ko-KR"/>
              </w:rPr>
            </w:pPr>
            <w:r w:rsidRPr="00897AC3">
              <w:rPr>
                <w:sz w:val="20"/>
                <w:szCs w:val="20"/>
              </w:rPr>
              <w:lastRenderedPageBreak/>
              <w:t xml:space="preserve">Ocean </w:t>
            </w:r>
            <w:r w:rsidR="00D11395">
              <w:rPr>
                <w:sz w:val="20"/>
                <w:szCs w:val="20"/>
              </w:rPr>
              <w:t>c</w:t>
            </w:r>
            <w:r w:rsidRPr="00897AC3">
              <w:rPr>
                <w:sz w:val="20"/>
                <w:szCs w:val="20"/>
              </w:rPr>
              <w:t>urrents</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Cyclones &amp; wind</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Freshwater inflow</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Sedimentation</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rFonts w:ascii="Calibri" w:hAnsi="Calibri"/>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Sediment re-suspension</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Sea level</w:t>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09"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992" w:type="dxa"/>
            <w:vAlign w:val="center"/>
          </w:tcPr>
          <w:p w:rsidR="003E1ED7" w:rsidRPr="00897AC3" w:rsidRDefault="003E1ED7" w:rsidP="006B54FC">
            <w:pPr>
              <w:spacing w:after="200" w:line="276" w:lineRule="auto"/>
              <w:rPr>
                <w:sz w:val="20"/>
                <w:szCs w:val="20"/>
                <w:lang w:eastAsia="ko-KR"/>
              </w:rPr>
            </w:pPr>
          </w:p>
        </w:tc>
        <w:tc>
          <w:tcPr>
            <w:tcW w:w="877"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sz w:val="20"/>
                <w:szCs w:val="20"/>
                <w:lang w:eastAsia="ko-KR"/>
              </w:rPr>
            </w:pPr>
          </w:p>
        </w:tc>
        <w:tc>
          <w:tcPr>
            <w:tcW w:w="68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c>
          <w:tcPr>
            <w:tcW w:w="740"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sym w:font="Wingdings" w:char="F0FC"/>
            </w:r>
          </w:p>
        </w:tc>
      </w:tr>
      <w:tr w:rsidR="003E1ED7" w:rsidRPr="00D11395" w:rsidTr="00897AC3">
        <w:trPr>
          <w:trHeight w:val="283"/>
        </w:trPr>
        <w:tc>
          <w:tcPr>
            <w:tcW w:w="3544" w:type="dxa"/>
            <w:vAlign w:val="center"/>
          </w:tcPr>
          <w:p w:rsidR="003E1ED7" w:rsidRPr="00897AC3" w:rsidRDefault="003E1ED7" w:rsidP="006B54FC">
            <w:pPr>
              <w:spacing w:after="200" w:line="276" w:lineRule="auto"/>
              <w:rPr>
                <w:rFonts w:ascii="Calibri" w:hAnsi="Calibri"/>
                <w:sz w:val="20"/>
                <w:szCs w:val="20"/>
                <w:lang w:eastAsia="ko-KR"/>
              </w:rPr>
            </w:pPr>
            <w:r w:rsidRPr="00897AC3">
              <w:rPr>
                <w:sz w:val="20"/>
                <w:szCs w:val="20"/>
              </w:rPr>
              <w:t>Sea temperature</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Light</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sz w:val="20"/>
                <w:szCs w:val="20"/>
              </w:rPr>
            </w:pPr>
            <w:r w:rsidRPr="001D4619">
              <w:rPr>
                <w:sz w:val="20"/>
                <w:szCs w:val="20"/>
              </w:rPr>
              <w:t>Aquatic connectivity</w:t>
            </w:r>
          </w:p>
        </w:tc>
        <w:tc>
          <w:tcPr>
            <w:tcW w:w="709" w:type="dxa"/>
            <w:vAlign w:val="center"/>
          </w:tcPr>
          <w:p w:rsidR="003E1ED7" w:rsidRPr="001D4619" w:rsidRDefault="003E1ED7" w:rsidP="006B54FC">
            <w:pPr>
              <w:spacing w:after="200" w:line="276" w:lineRule="auto"/>
              <w:rPr>
                <w:sz w:val="20"/>
                <w:szCs w:val="20"/>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rPr>
            </w:pPr>
          </w:p>
        </w:tc>
        <w:tc>
          <w:tcPr>
            <w:tcW w:w="877" w:type="dxa"/>
            <w:vAlign w:val="center"/>
          </w:tcPr>
          <w:p w:rsidR="003E1ED7" w:rsidRPr="001D4619" w:rsidRDefault="003E1ED7" w:rsidP="006B54FC">
            <w:pPr>
              <w:spacing w:after="200" w:line="276" w:lineRule="auto"/>
              <w:rPr>
                <w:sz w:val="20"/>
                <w:szCs w:val="20"/>
              </w:rPr>
            </w:pPr>
          </w:p>
        </w:tc>
        <w:tc>
          <w:tcPr>
            <w:tcW w:w="680" w:type="dxa"/>
            <w:vAlign w:val="center"/>
          </w:tcPr>
          <w:p w:rsidR="003E1ED7" w:rsidRPr="001D4619" w:rsidRDefault="003E1ED7" w:rsidP="006B54FC">
            <w:pPr>
              <w:spacing w:after="200" w:line="276" w:lineRule="auto"/>
              <w:rPr>
                <w:sz w:val="20"/>
                <w:szCs w:val="20"/>
              </w:rPr>
            </w:pPr>
          </w:p>
        </w:tc>
        <w:tc>
          <w:tcPr>
            <w:tcW w:w="680" w:type="dxa"/>
            <w:vAlign w:val="center"/>
          </w:tcPr>
          <w:p w:rsidR="003E1ED7" w:rsidRPr="001D4619" w:rsidRDefault="003E1ED7" w:rsidP="006B54FC">
            <w:pPr>
              <w:spacing w:after="200" w:line="276" w:lineRule="auto"/>
              <w:rPr>
                <w:sz w:val="20"/>
                <w:szCs w:val="20"/>
              </w:rPr>
            </w:pPr>
          </w:p>
        </w:tc>
        <w:tc>
          <w:tcPr>
            <w:tcW w:w="740" w:type="dxa"/>
            <w:vAlign w:val="center"/>
          </w:tcPr>
          <w:p w:rsidR="003E1ED7" w:rsidRPr="001D4619" w:rsidRDefault="003E1ED7" w:rsidP="006B54FC">
            <w:pPr>
              <w:spacing w:after="200" w:line="276" w:lineRule="auto"/>
              <w:rPr>
                <w:sz w:val="20"/>
                <w:szCs w:val="20"/>
              </w:rPr>
            </w:pP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Ecosystem Processes – Geomorphological processes</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b/>
                <w:sz w:val="20"/>
                <w:szCs w:val="20"/>
                <w:lang w:eastAsia="ko-KR"/>
              </w:rPr>
            </w:pPr>
            <w:r w:rsidRPr="001D4619">
              <w:rPr>
                <w:sz w:val="20"/>
                <w:szCs w:val="20"/>
              </w:rPr>
              <w:t>To be determined (</w:t>
            </w:r>
            <w:proofErr w:type="spellStart"/>
            <w:r w:rsidRPr="001D4619">
              <w:rPr>
                <w:sz w:val="20"/>
                <w:szCs w:val="20"/>
              </w:rPr>
              <w:t>SEWPaC</w:t>
            </w:r>
            <w:proofErr w:type="spellEnd"/>
            <w:r w:rsidRPr="001D4619">
              <w:rPr>
                <w:sz w:val="20"/>
                <w:szCs w:val="20"/>
              </w:rPr>
              <w:t xml:space="preserve"> advice)</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Ecosystem Processes – Chemical processes</w:t>
            </w:r>
          </w:p>
        </w:tc>
      </w:tr>
      <w:tr w:rsidR="003E1ED7" w:rsidRPr="00D11395" w:rsidTr="00897AC3">
        <w:trPr>
          <w:trHeight w:val="283"/>
        </w:trPr>
        <w:tc>
          <w:tcPr>
            <w:tcW w:w="3544" w:type="dxa"/>
            <w:vAlign w:val="center"/>
          </w:tcPr>
          <w:p w:rsidR="003E1ED7" w:rsidRPr="001D4619" w:rsidRDefault="003E1ED7" w:rsidP="00D11395">
            <w:pPr>
              <w:spacing w:after="200" w:line="276" w:lineRule="auto"/>
              <w:rPr>
                <w:rFonts w:ascii="Calibri" w:hAnsi="Calibri"/>
                <w:sz w:val="20"/>
                <w:szCs w:val="20"/>
                <w:lang w:eastAsia="ko-KR"/>
              </w:rPr>
            </w:pPr>
            <w:r w:rsidRPr="001D4619">
              <w:rPr>
                <w:sz w:val="20"/>
                <w:szCs w:val="20"/>
              </w:rPr>
              <w:t xml:space="preserve">Nutrient </w:t>
            </w:r>
            <w:r w:rsidR="00D11395">
              <w:rPr>
                <w:sz w:val="20"/>
                <w:szCs w:val="20"/>
              </w:rPr>
              <w:t>c</w:t>
            </w:r>
            <w:r w:rsidRPr="001D4619">
              <w:rPr>
                <w:sz w:val="20"/>
                <w:szCs w:val="20"/>
              </w:rPr>
              <w:t>ycling</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rFonts w:ascii="Calibri" w:hAnsi="Calibri"/>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Pesticide accumulation</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rFonts w:ascii="Calibri" w:hAnsi="Calibri"/>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Ocean acidity</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Ocean salinity</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Ecosystem Processes – Ecological processes</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Microbial processes</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Particle feeding</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Primary production</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rFonts w:ascii="Calibri" w:hAnsi="Calibri"/>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Herbivory</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Predation</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Symbiosis</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proofErr w:type="spellStart"/>
            <w:r w:rsidRPr="001D4619">
              <w:rPr>
                <w:sz w:val="20"/>
                <w:szCs w:val="20"/>
              </w:rPr>
              <w:lastRenderedPageBreak/>
              <w:t>Bioturbation</w:t>
            </w:r>
            <w:proofErr w:type="spellEnd"/>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D11395">
            <w:pPr>
              <w:spacing w:after="200" w:line="276" w:lineRule="auto"/>
              <w:rPr>
                <w:rFonts w:ascii="Calibri" w:hAnsi="Calibri"/>
                <w:sz w:val="20"/>
                <w:szCs w:val="20"/>
                <w:lang w:eastAsia="ko-KR"/>
              </w:rPr>
            </w:pPr>
            <w:r w:rsidRPr="001D4619">
              <w:rPr>
                <w:sz w:val="20"/>
                <w:szCs w:val="20"/>
              </w:rPr>
              <w:t xml:space="preserve">Reef </w:t>
            </w:r>
            <w:r w:rsidR="00D11395">
              <w:rPr>
                <w:sz w:val="20"/>
                <w:szCs w:val="20"/>
              </w:rPr>
              <w:t>b</w:t>
            </w:r>
            <w:r w:rsidRPr="001D4619">
              <w:rPr>
                <w:sz w:val="20"/>
                <w:szCs w:val="20"/>
              </w:rPr>
              <w:t>uilding</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Competition</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Ecological connectivity</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rFonts w:ascii="Calibri" w:hAnsi="Calibri"/>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Recruitment</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rFonts w:ascii="Calibri" w:hAnsi="Calibri"/>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Heritage – Outstanding Universal Value</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Superlative natural phenomena, exceptional natural beauty and aesthetic importance (Criterion VII) </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Geological processes and geomorphic features (Criterion VII) </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Ecological and biological processes (Criterion IX) </w:t>
            </w:r>
          </w:p>
          <w:p w:rsidR="003E1ED7" w:rsidRPr="001D4619" w:rsidRDefault="003E1ED7" w:rsidP="006B54FC">
            <w:pPr>
              <w:spacing w:after="200" w:line="276" w:lineRule="auto"/>
              <w:rPr>
                <w:rFonts w:ascii="Calibri" w:hAnsi="Calibri"/>
                <w:sz w:val="20"/>
                <w:szCs w:val="20"/>
                <w:lang w:eastAsia="ko-KR"/>
              </w:rPr>
            </w:pPr>
            <w:r w:rsidRPr="001D4619">
              <w:rPr>
                <w:sz w:val="20"/>
                <w:szCs w:val="20"/>
              </w:rPr>
              <w:t>See Ecosystem Processes</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Natural habitats for conservation of biodiversity (Criterion X) </w:t>
            </w:r>
          </w:p>
          <w:p w:rsidR="003E1ED7" w:rsidRPr="001D4619" w:rsidRDefault="003E1ED7" w:rsidP="006B54FC">
            <w:pPr>
              <w:spacing w:after="200" w:line="276" w:lineRule="auto"/>
              <w:rPr>
                <w:rFonts w:ascii="Calibri" w:hAnsi="Calibri"/>
                <w:sz w:val="20"/>
                <w:szCs w:val="20"/>
                <w:lang w:eastAsia="ko-KR"/>
              </w:rPr>
            </w:pPr>
            <w:r w:rsidRPr="001D4619">
              <w:rPr>
                <w:sz w:val="20"/>
                <w:szCs w:val="20"/>
              </w:rPr>
              <w:t>See Biodiversity - Habitats</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Integrity</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740" w:type="dxa"/>
            <w:vAlign w:val="center"/>
          </w:tcPr>
          <w:p w:rsidR="003E1ED7" w:rsidRPr="001D4619" w:rsidRDefault="003E1ED7" w:rsidP="006B54FC">
            <w:pPr>
              <w:spacing w:after="200" w:line="276" w:lineRule="auto"/>
              <w:rPr>
                <w:sz w:val="20"/>
                <w:szCs w:val="20"/>
                <w:lang w:eastAsia="ko-KR"/>
              </w:rPr>
            </w:pP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Heritage – Natural</w:t>
            </w:r>
          </w:p>
        </w:tc>
      </w:tr>
      <w:tr w:rsidR="003E1ED7" w:rsidRPr="00D11395" w:rsidTr="00897AC3">
        <w:trPr>
          <w:trHeight w:val="283"/>
        </w:trPr>
        <w:tc>
          <w:tcPr>
            <w:tcW w:w="8931" w:type="dxa"/>
            <w:gridSpan w:val="8"/>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See Biodiversity and Ecosystem Processes above</w:t>
            </w: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 xml:space="preserve">Heritage – Indigenous </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Cultural practices, observances and customs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Sacred sites, sites of significance, places for cultural tradition </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Stories, song lines and marine totems</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lastRenderedPageBreak/>
              <w:t xml:space="preserve">Indigenous structures, tools and archaeology  </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Places of historic significance - Indigenous</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trike/>
                <w:sz w:val="20"/>
                <w:szCs w:val="20"/>
                <w:lang w:eastAsia="ko-KR"/>
              </w:rPr>
            </w:pPr>
            <w:r w:rsidRPr="001D4619">
              <w:rPr>
                <w:sz w:val="20"/>
                <w:szCs w:val="20"/>
              </w:rPr>
              <w:t>Places of aesthetic value - Indigenous</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 xml:space="preserve">Heritage – Non-Indigenous  </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Places of historic significance – historic shipwrecks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Places of historic significance - World War II features and sites </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Places of historic significance - lighthouses </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Places of historic significance – other </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Places of scientific significance (research stations, expedition sites)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 xml:space="preserve">Places of aesthetic value  </w:t>
            </w:r>
          </w:p>
          <w:p w:rsidR="003E1ED7" w:rsidRPr="001D4619" w:rsidRDefault="003E1ED7" w:rsidP="0062651B">
            <w:pPr>
              <w:spacing w:after="200" w:line="276" w:lineRule="auto"/>
              <w:rPr>
                <w:rFonts w:ascii="Calibri" w:hAnsi="Calibri"/>
                <w:sz w:val="20"/>
                <w:szCs w:val="20"/>
                <w:lang w:eastAsia="ko-KR"/>
              </w:rPr>
            </w:pPr>
            <w:r w:rsidRPr="001D4619">
              <w:rPr>
                <w:sz w:val="20"/>
                <w:szCs w:val="20"/>
              </w:rPr>
              <w:t xml:space="preserve">See OUV - </w:t>
            </w:r>
            <w:r w:rsidR="0062651B">
              <w:rPr>
                <w:sz w:val="20"/>
                <w:szCs w:val="20"/>
              </w:rPr>
              <w:t>C</w:t>
            </w:r>
            <w:r w:rsidRPr="001D4619">
              <w:rPr>
                <w:sz w:val="20"/>
                <w:szCs w:val="20"/>
              </w:rPr>
              <w:t xml:space="preserve">riterion </w:t>
            </w:r>
            <w:r w:rsidR="0062651B">
              <w:rPr>
                <w:sz w:val="20"/>
                <w:szCs w:val="20"/>
              </w:rPr>
              <w:t>VII</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Places of social significance – iconic sites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8931" w:type="dxa"/>
            <w:gridSpan w:val="8"/>
            <w:shd w:val="clear" w:color="auto" w:fill="C6D9F1" w:themeFill="text2" w:themeFillTint="33"/>
            <w:vAlign w:val="center"/>
          </w:tcPr>
          <w:p w:rsidR="003E1ED7" w:rsidRPr="001D4619" w:rsidRDefault="003E1ED7" w:rsidP="006B54FC">
            <w:pPr>
              <w:spacing w:after="200" w:line="276" w:lineRule="auto"/>
              <w:rPr>
                <w:rFonts w:ascii="Calibri" w:hAnsi="Calibri"/>
                <w:b/>
                <w:sz w:val="20"/>
                <w:szCs w:val="20"/>
                <w:lang w:eastAsia="ko-KR"/>
              </w:rPr>
            </w:pPr>
            <w:r w:rsidRPr="001D4619">
              <w:rPr>
                <w:b/>
                <w:sz w:val="20"/>
                <w:szCs w:val="20"/>
              </w:rPr>
              <w:t>Community benefits derived from the G</w:t>
            </w:r>
            <w:r w:rsidR="0062651B">
              <w:rPr>
                <w:b/>
                <w:sz w:val="20"/>
                <w:szCs w:val="20"/>
              </w:rPr>
              <w:t xml:space="preserve">reat </w:t>
            </w:r>
            <w:r w:rsidRPr="001D4619">
              <w:rPr>
                <w:b/>
                <w:sz w:val="20"/>
                <w:szCs w:val="20"/>
              </w:rPr>
              <w:t>B</w:t>
            </w:r>
            <w:r w:rsidR="0062651B">
              <w:rPr>
                <w:b/>
                <w:sz w:val="20"/>
                <w:szCs w:val="20"/>
              </w:rPr>
              <w:t xml:space="preserve">arrier </w:t>
            </w:r>
            <w:r w:rsidRPr="001D4619">
              <w:rPr>
                <w:b/>
                <w:sz w:val="20"/>
                <w:szCs w:val="20"/>
              </w:rPr>
              <w:t>R</w:t>
            </w:r>
            <w:r w:rsidR="0062651B">
              <w:rPr>
                <w:b/>
                <w:sz w:val="20"/>
                <w:szCs w:val="20"/>
              </w:rPr>
              <w:t>eef</w:t>
            </w:r>
            <w:r w:rsidRPr="001D4619">
              <w:rPr>
                <w:b/>
                <w:sz w:val="20"/>
                <w:szCs w:val="20"/>
              </w:rPr>
              <w:t xml:space="preserve"> Region</w:t>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Income</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Employment</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Understanding and appreciation</w:t>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09"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Enjoyment</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Access to Reef resources</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Personal attachment</w:t>
            </w:r>
          </w:p>
        </w:tc>
        <w:tc>
          <w:tcPr>
            <w:tcW w:w="709" w:type="dxa"/>
            <w:vAlign w:val="center"/>
          </w:tcPr>
          <w:p w:rsidR="003E1ED7" w:rsidRPr="001D4619" w:rsidRDefault="003E1ED7" w:rsidP="006B54FC">
            <w:pPr>
              <w:spacing w:after="200" w:line="276" w:lineRule="auto"/>
              <w:rPr>
                <w:sz w:val="20"/>
                <w:szCs w:val="20"/>
                <w:lang w:eastAsia="ko-KR"/>
              </w:rPr>
            </w:pPr>
            <w:r w:rsidRPr="001D4619">
              <w:rPr>
                <w:sz w:val="20"/>
                <w:szCs w:val="20"/>
              </w:rPr>
              <w:sym w:font="Wingdings" w:char="F0FC"/>
            </w:r>
          </w:p>
        </w:tc>
        <w:tc>
          <w:tcPr>
            <w:tcW w:w="709" w:type="dxa"/>
          </w:tcPr>
          <w:p w:rsidR="003E1ED7" w:rsidRPr="001D4619" w:rsidRDefault="003E1ED7" w:rsidP="006B54FC">
            <w:pPr>
              <w:spacing w:after="200" w:line="276" w:lineRule="auto"/>
              <w:rPr>
                <w:sz w:val="20"/>
                <w:szCs w:val="20"/>
              </w:rPr>
            </w:pPr>
            <w:r w:rsidRPr="001D4619">
              <w:rPr>
                <w:sz w:val="20"/>
                <w:szCs w:val="20"/>
              </w:rPr>
              <w:sym w:font="Wingdings" w:char="F0FC"/>
            </w: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lastRenderedPageBreak/>
              <w:t>Social relationships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r w:rsidR="003E1ED7" w:rsidRPr="00D11395" w:rsidTr="00897AC3">
        <w:trPr>
          <w:trHeight w:val="283"/>
        </w:trPr>
        <w:tc>
          <w:tcPr>
            <w:tcW w:w="3544"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t>Health benefits</w:t>
            </w:r>
          </w:p>
        </w:tc>
        <w:tc>
          <w:tcPr>
            <w:tcW w:w="709" w:type="dxa"/>
            <w:vAlign w:val="center"/>
          </w:tcPr>
          <w:p w:rsidR="003E1ED7" w:rsidRPr="001D4619" w:rsidRDefault="003E1ED7" w:rsidP="006B54FC">
            <w:pPr>
              <w:spacing w:after="200" w:line="276" w:lineRule="auto"/>
              <w:rPr>
                <w:sz w:val="20"/>
                <w:szCs w:val="20"/>
                <w:lang w:eastAsia="ko-KR"/>
              </w:rPr>
            </w:pPr>
          </w:p>
        </w:tc>
        <w:tc>
          <w:tcPr>
            <w:tcW w:w="709" w:type="dxa"/>
            <w:vAlign w:val="center"/>
          </w:tcPr>
          <w:p w:rsidR="003E1ED7" w:rsidRPr="001D4619" w:rsidRDefault="003E1ED7" w:rsidP="006B54FC">
            <w:pPr>
              <w:spacing w:after="200" w:line="276" w:lineRule="auto"/>
              <w:rPr>
                <w:sz w:val="20"/>
                <w:szCs w:val="20"/>
                <w:lang w:eastAsia="ko-KR"/>
              </w:rPr>
            </w:pPr>
          </w:p>
        </w:tc>
        <w:tc>
          <w:tcPr>
            <w:tcW w:w="992" w:type="dxa"/>
            <w:vAlign w:val="center"/>
          </w:tcPr>
          <w:p w:rsidR="003E1ED7" w:rsidRPr="001D4619" w:rsidRDefault="003E1ED7" w:rsidP="006B54FC">
            <w:pPr>
              <w:spacing w:after="200" w:line="276" w:lineRule="auto"/>
              <w:rPr>
                <w:sz w:val="20"/>
                <w:szCs w:val="20"/>
                <w:lang w:eastAsia="ko-KR"/>
              </w:rPr>
            </w:pPr>
          </w:p>
        </w:tc>
        <w:tc>
          <w:tcPr>
            <w:tcW w:w="877"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sz w:val="20"/>
                <w:szCs w:val="20"/>
                <w:lang w:eastAsia="ko-KR"/>
              </w:rPr>
            </w:pPr>
          </w:p>
        </w:tc>
        <w:tc>
          <w:tcPr>
            <w:tcW w:w="68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c>
          <w:tcPr>
            <w:tcW w:w="740" w:type="dxa"/>
            <w:vAlign w:val="center"/>
          </w:tcPr>
          <w:p w:rsidR="003E1ED7" w:rsidRPr="001D4619" w:rsidRDefault="003E1ED7" w:rsidP="006B54FC">
            <w:pPr>
              <w:spacing w:after="200" w:line="276" w:lineRule="auto"/>
              <w:rPr>
                <w:rFonts w:ascii="Calibri" w:hAnsi="Calibri"/>
                <w:sz w:val="20"/>
                <w:szCs w:val="20"/>
                <w:lang w:eastAsia="ko-KR"/>
              </w:rPr>
            </w:pPr>
            <w:r w:rsidRPr="001D4619">
              <w:rPr>
                <w:sz w:val="20"/>
                <w:szCs w:val="20"/>
              </w:rPr>
              <w:sym w:font="Wingdings" w:char="F0FC"/>
            </w:r>
          </w:p>
        </w:tc>
      </w:tr>
    </w:tbl>
    <w:p w:rsidR="003E1ED7" w:rsidRDefault="003E1ED7" w:rsidP="003E1ED7"/>
    <w:p w:rsidR="00D32201" w:rsidRDefault="00D32201" w:rsidP="003E1ED7"/>
    <w:p w:rsidR="003211EE" w:rsidRDefault="003211EE">
      <w:pPr>
        <w:rPr>
          <w:rFonts w:asciiTheme="majorHAnsi" w:eastAsiaTheme="majorEastAsia" w:hAnsiTheme="majorHAnsi" w:cstheme="majorBidi"/>
          <w:b/>
          <w:bCs/>
          <w:color w:val="4F81BD" w:themeColor="accent1"/>
          <w:sz w:val="26"/>
          <w:szCs w:val="26"/>
        </w:rPr>
      </w:pPr>
      <w:r>
        <w:br w:type="page"/>
      </w:r>
    </w:p>
    <w:p w:rsidR="00D32201" w:rsidRPr="00255EAD" w:rsidRDefault="00D32201" w:rsidP="00D95EB9">
      <w:pPr>
        <w:pStyle w:val="Heading2"/>
      </w:pPr>
      <w:bookmarkStart w:id="57" w:name="_Toc372190259"/>
      <w:r w:rsidRPr="00255EAD">
        <w:lastRenderedPageBreak/>
        <w:t xml:space="preserve">Appendix </w:t>
      </w:r>
      <w:r w:rsidR="00566981">
        <w:t>D</w:t>
      </w:r>
      <w:r w:rsidR="00255EAD">
        <w:t xml:space="preserve"> – Threatened species of the Mulgrave-Russell basin</w:t>
      </w:r>
      <w:bookmarkEnd w:id="57"/>
    </w:p>
    <w:p w:rsidR="00D32201" w:rsidRPr="006A7D34" w:rsidRDefault="00D32201" w:rsidP="003E1ED7"/>
    <w:tbl>
      <w:tblPr>
        <w:tblW w:w="7420" w:type="dxa"/>
        <w:tblInd w:w="93" w:type="dxa"/>
        <w:tblLook w:val="04A0" w:firstRow="1" w:lastRow="0" w:firstColumn="1" w:lastColumn="0" w:noHBand="0" w:noVBand="1"/>
      </w:tblPr>
      <w:tblGrid>
        <w:gridCol w:w="7420"/>
      </w:tblGrid>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Birds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Casuarius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casuarius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johnsonii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Erythrotriorchis</w:t>
            </w:r>
            <w:proofErr w:type="spellEnd"/>
            <w:r w:rsidRPr="001D4619">
              <w:rPr>
                <w:rFonts w:ascii="Calibri" w:eastAsia="Times New Roman" w:hAnsi="Calibri" w:cs="Times New Roman"/>
                <w:i/>
                <w:color w:val="000000"/>
                <w:lang w:eastAsia="en-AU"/>
              </w:rPr>
              <w:t xml:space="preserve"> </w:t>
            </w:r>
            <w:r w:rsidR="00CC2B6C" w:rsidRPr="001D4619">
              <w:rPr>
                <w:rFonts w:ascii="Calibri" w:eastAsia="Times New Roman" w:hAnsi="Calibri" w:cs="Times New Roman"/>
                <w:i/>
                <w:color w:val="000000"/>
                <w:lang w:eastAsia="en-AU"/>
              </w:rPr>
              <w:t>radiates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Fregetta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grallaria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grallaria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Geophaps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scripta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scripta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1D4619">
              <w:rPr>
                <w:rFonts w:ascii="Calibri" w:eastAsia="Times New Roman" w:hAnsi="Calibri" w:cs="Times New Roman"/>
                <w:i/>
                <w:color w:val="000000"/>
                <w:lang w:eastAsia="en-AU"/>
              </w:rPr>
              <w:t>Rostratula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benghalensis</w:t>
            </w:r>
            <w:proofErr w:type="spellEnd"/>
            <w:r w:rsidRPr="00D32201">
              <w:rPr>
                <w:rFonts w:ascii="Calibri" w:eastAsia="Times New Roman" w:hAnsi="Calibri" w:cs="Times New Roman"/>
                <w:color w:val="000000"/>
                <w:lang w:eastAsia="en-AU"/>
              </w:rPr>
              <w:t xml:space="preserve"> (</w:t>
            </w:r>
            <w:proofErr w:type="spellStart"/>
            <w:r w:rsidRPr="00D32201">
              <w:rPr>
                <w:rFonts w:ascii="Calibri" w:eastAsia="Times New Roman" w:hAnsi="Calibri" w:cs="Times New Roman"/>
                <w:color w:val="000000"/>
                <w:lang w:eastAsia="en-AU"/>
              </w:rPr>
              <w:t>sensu</w:t>
            </w:r>
            <w:proofErr w:type="spellEnd"/>
            <w:r w:rsidRPr="00D32201">
              <w:rPr>
                <w:rFonts w:ascii="Calibri" w:eastAsia="Times New Roman" w:hAnsi="Calibri" w:cs="Times New Roman"/>
                <w:color w:val="000000"/>
                <w:lang w:eastAsia="en-AU"/>
              </w:rPr>
              <w:t xml:space="preserve"> </w:t>
            </w:r>
            <w:proofErr w:type="spellStart"/>
            <w:r w:rsidRPr="00D32201">
              <w:rPr>
                <w:rFonts w:ascii="Calibri" w:eastAsia="Times New Roman" w:hAnsi="Calibri" w:cs="Times New Roman"/>
                <w:color w:val="000000"/>
                <w:lang w:eastAsia="en-AU"/>
              </w:rPr>
              <w:t>lato</w:t>
            </w:r>
            <w:proofErr w:type="spellEnd"/>
            <w:r w:rsidRPr="00D32201">
              <w:rPr>
                <w:rFonts w:ascii="Calibri" w:eastAsia="Times New Roman" w:hAnsi="Calibri" w:cs="Times New Roman"/>
                <w:color w:val="000000"/>
                <w:lang w:eastAsia="en-AU"/>
              </w:rPr>
              <w:t>)</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Sternula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nereis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nereis</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Fish</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Stiphodon</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semoni</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Frogs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Litoria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nyakalensis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Litoria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rheocola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Nyctimystes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dayi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Taudactylus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acutirostris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Taudactylus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rheophilus</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Mammals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Bettongia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tropica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Dasyurus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hallucatus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Dasyurus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maculatus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gracilis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Megaptera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novaeangliae</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D32201" w:rsidRDefault="00D32201" w:rsidP="0062651B">
            <w:pPr>
              <w:spacing w:after="0" w:line="240" w:lineRule="auto"/>
              <w:ind w:firstLineChars="100" w:firstLine="220"/>
              <w:rPr>
                <w:rFonts w:ascii="Calibri" w:eastAsia="Times New Roman" w:hAnsi="Calibri" w:cs="Times New Roman"/>
                <w:color w:val="000000"/>
                <w:lang w:eastAsia="en-AU"/>
              </w:rPr>
            </w:pPr>
            <w:proofErr w:type="spellStart"/>
            <w:r w:rsidRPr="001D4619">
              <w:rPr>
                <w:rFonts w:ascii="Calibri" w:eastAsia="Times New Roman" w:hAnsi="Calibri" w:cs="Times New Roman"/>
                <w:i/>
                <w:color w:val="000000"/>
                <w:lang w:eastAsia="en-AU"/>
              </w:rPr>
              <w:t>Phascolarctos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cinereus</w:t>
            </w:r>
            <w:proofErr w:type="spellEnd"/>
            <w:r w:rsidRPr="00D32201">
              <w:rPr>
                <w:rFonts w:ascii="Calibri" w:eastAsia="Times New Roman" w:hAnsi="Calibri" w:cs="Times New Roman"/>
                <w:color w:val="000000"/>
                <w:lang w:eastAsia="en-AU"/>
              </w:rPr>
              <w:t xml:space="preserve"> (combined populations of Q</w:t>
            </w:r>
            <w:r w:rsidR="0062651B">
              <w:rPr>
                <w:rFonts w:ascii="Calibri" w:eastAsia="Times New Roman" w:hAnsi="Calibri" w:cs="Times New Roman"/>
                <w:color w:val="000000"/>
                <w:lang w:eastAsia="en-AU"/>
              </w:rPr>
              <w:t>LD</w:t>
            </w:r>
            <w:r w:rsidRPr="00D32201">
              <w:rPr>
                <w:rFonts w:ascii="Calibri" w:eastAsia="Times New Roman" w:hAnsi="Calibri" w:cs="Times New Roman"/>
                <w:color w:val="000000"/>
                <w:lang w:eastAsia="en-AU"/>
              </w:rPr>
              <w:t>, NSW and the ACT)</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Pteropus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conspicillatus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1D4619">
              <w:rPr>
                <w:rFonts w:ascii="Calibri" w:eastAsia="Times New Roman" w:hAnsi="Calibri" w:cs="Times New Roman"/>
                <w:i/>
                <w:color w:val="000000"/>
                <w:lang w:eastAsia="en-AU"/>
              </w:rPr>
              <w:t>Rhinolophus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philippinensis</w:t>
            </w:r>
            <w:proofErr w:type="spellEnd"/>
            <w:r w:rsidRPr="00D32201">
              <w:rPr>
                <w:rFonts w:ascii="Calibri" w:eastAsia="Times New Roman" w:hAnsi="Calibri" w:cs="Times New Roman"/>
                <w:color w:val="000000"/>
                <w:lang w:eastAsia="en-AU"/>
              </w:rPr>
              <w:t xml:space="preserve"> (large form)</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62651B">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Saccolaimus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saccolaimus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nudicluniatus</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Plants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Actephila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foetida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Alloxylon</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flammeum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Aponogeton</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bullosus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Archontophoenix</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myolensis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Arenga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australasica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Arthraxon</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hispidus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Canarium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acutifolium</w:t>
            </w:r>
            <w:proofErr w:type="spellEnd"/>
            <w:r w:rsidRPr="001D4619">
              <w:rPr>
                <w:rFonts w:ascii="Calibri" w:eastAsia="Times New Roman" w:hAnsi="Calibri" w:cs="Times New Roman"/>
                <w:i/>
                <w:color w:val="000000"/>
                <w:lang w:eastAsia="en-AU"/>
              </w:rPr>
              <w:t xml:space="preserve"> var. </w:t>
            </w:r>
            <w:proofErr w:type="spellStart"/>
            <w:r w:rsidRPr="001D4619">
              <w:rPr>
                <w:rFonts w:ascii="Calibri" w:eastAsia="Times New Roman" w:hAnsi="Calibri" w:cs="Times New Roman"/>
                <w:i/>
                <w:color w:val="000000"/>
                <w:lang w:eastAsia="en-AU"/>
              </w:rPr>
              <w:t>acutifolium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Carronia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pedicellata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Chingia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australis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r w:rsidRPr="001D4619">
              <w:rPr>
                <w:rFonts w:ascii="Calibri" w:eastAsia="Times New Roman" w:hAnsi="Calibri" w:cs="Times New Roman"/>
                <w:i/>
                <w:color w:val="000000"/>
                <w:lang w:eastAsia="en-AU"/>
              </w:rPr>
              <w:t xml:space="preserve">Dendrobium </w:t>
            </w:r>
            <w:proofErr w:type="spellStart"/>
            <w:r w:rsidRPr="001D4619">
              <w:rPr>
                <w:rFonts w:ascii="Calibri" w:eastAsia="Times New Roman" w:hAnsi="Calibri" w:cs="Times New Roman"/>
                <w:i/>
                <w:color w:val="000000"/>
                <w:lang w:eastAsia="en-AU"/>
              </w:rPr>
              <w:t>superbiens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Diplazium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cordifolium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Diplazium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pallidum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Drosera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schizandra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Durabaculum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mirbelianum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Durabaculum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nindii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Eleocharis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retroflexa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Eucryphia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wilkiei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lastRenderedPageBreak/>
              <w:t>Fimbristylis</w:t>
            </w:r>
            <w:proofErr w:type="spellEnd"/>
            <w:r w:rsidRPr="001D4619">
              <w:rPr>
                <w:rFonts w:ascii="Calibri" w:eastAsia="Times New Roman" w:hAnsi="Calibri" w:cs="Times New Roman"/>
                <w:i/>
                <w:color w:val="000000"/>
                <w:lang w:eastAsia="en-AU"/>
              </w:rPr>
              <w:t xml:space="preserve"> </w:t>
            </w:r>
            <w:r w:rsidR="00CC2B6C" w:rsidRPr="001D4619">
              <w:rPr>
                <w:rFonts w:ascii="Calibri" w:eastAsia="Times New Roman" w:hAnsi="Calibri" w:cs="Times New Roman"/>
                <w:i/>
                <w:color w:val="000000"/>
                <w:lang w:eastAsia="en-AU"/>
              </w:rPr>
              <w:t>adjunct</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Hexaspora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pubescens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Hodgkinsonia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frutescens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Huperzia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filiformis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Huperzia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lockyeri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Huperzia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marsupiiformis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Huperzia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phlegmarioides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Huperzia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prolifera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Lastreopsis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walleri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1D4619">
              <w:rPr>
                <w:rFonts w:ascii="Calibri" w:eastAsia="Times New Roman" w:hAnsi="Calibri" w:cs="Times New Roman"/>
                <w:i/>
                <w:color w:val="000000"/>
                <w:lang w:eastAsia="en-AU"/>
              </w:rPr>
              <w:t>Mesua</w:t>
            </w:r>
            <w:proofErr w:type="spellEnd"/>
            <w:r w:rsidRPr="00D32201">
              <w:rPr>
                <w:rFonts w:ascii="Calibri" w:eastAsia="Times New Roman" w:hAnsi="Calibri" w:cs="Times New Roman"/>
                <w:color w:val="000000"/>
                <w:lang w:eastAsia="en-AU"/>
              </w:rPr>
              <w:t xml:space="preserve"> sp. </w:t>
            </w:r>
            <w:proofErr w:type="spellStart"/>
            <w:r w:rsidRPr="00D32201">
              <w:rPr>
                <w:rFonts w:ascii="Calibri" w:eastAsia="Times New Roman" w:hAnsi="Calibri" w:cs="Times New Roman"/>
                <w:color w:val="000000"/>
                <w:lang w:eastAsia="en-AU"/>
              </w:rPr>
              <w:t>Boonjee</w:t>
            </w:r>
            <w:proofErr w:type="spellEnd"/>
            <w:r w:rsidRPr="00D32201">
              <w:rPr>
                <w:rFonts w:ascii="Calibri" w:eastAsia="Times New Roman" w:hAnsi="Calibri" w:cs="Times New Roman"/>
                <w:color w:val="000000"/>
                <w:lang w:eastAsia="en-AU"/>
              </w:rPr>
              <w:t xml:space="preserve"> (</w:t>
            </w:r>
            <w:proofErr w:type="spellStart"/>
            <w:r w:rsidRPr="00D32201">
              <w:rPr>
                <w:rFonts w:ascii="Calibri" w:eastAsia="Times New Roman" w:hAnsi="Calibri" w:cs="Times New Roman"/>
                <w:color w:val="000000"/>
                <w:lang w:eastAsia="en-AU"/>
              </w:rPr>
              <w:t>A.K.Irvine</w:t>
            </w:r>
            <w:proofErr w:type="spellEnd"/>
            <w:r w:rsidRPr="00D32201">
              <w:rPr>
                <w:rFonts w:ascii="Calibri" w:eastAsia="Times New Roman" w:hAnsi="Calibri" w:cs="Times New Roman"/>
                <w:color w:val="000000"/>
                <w:lang w:eastAsia="en-AU"/>
              </w:rPr>
              <w:t xml:space="preserve"> 1218)</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Myrmecodia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beccarii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Phaius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australis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Phaius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tancarvilleae</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Plectranthus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gratus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Plesioneuron</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tuberculatum</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Polyscias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bellendenkerensis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Ristantia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gouldii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Sauropus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macranthus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Streblus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pendulinus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Syzygium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hodgkinsoniae</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Taeniophyllum</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muelleri</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Tylophora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rupicola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Zeuxine</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polygonoides</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Reptiles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Caretta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caretta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Chelonia</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mydas</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Dermochelys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coriacea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Eretmochelys</w:t>
            </w:r>
            <w:proofErr w:type="spellEnd"/>
            <w:r w:rsidRPr="001D4619">
              <w:rPr>
                <w:rFonts w:ascii="Calibri" w:eastAsia="Times New Roman" w:hAnsi="Calibri" w:cs="Times New Roman"/>
                <w:i/>
                <w:color w:val="000000"/>
                <w:lang w:eastAsia="en-AU"/>
              </w:rPr>
              <w:t xml:space="preserve"> </w:t>
            </w:r>
            <w:r w:rsidR="00CC2B6C" w:rsidRPr="001D4619">
              <w:rPr>
                <w:rFonts w:ascii="Calibri" w:eastAsia="Times New Roman" w:hAnsi="Calibri" w:cs="Times New Roman"/>
                <w:i/>
                <w:color w:val="000000"/>
                <w:lang w:eastAsia="en-AU"/>
              </w:rPr>
              <w:t>imbricate</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Lepidochelys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olivacea</w:t>
            </w:r>
            <w:proofErr w:type="spellEnd"/>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Natator</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depressus</w:t>
            </w:r>
            <w:proofErr w:type="spellEnd"/>
          </w:p>
        </w:tc>
      </w:tr>
      <w:tr w:rsidR="00D32201" w:rsidRPr="00D32201" w:rsidTr="00D32201">
        <w:trPr>
          <w:trHeight w:val="300"/>
        </w:trPr>
        <w:tc>
          <w:tcPr>
            <w:tcW w:w="7420" w:type="dxa"/>
            <w:tcBorders>
              <w:top w:val="nil"/>
              <w:left w:val="nil"/>
              <w:bottom w:val="single" w:sz="4" w:space="0" w:color="95B3D7"/>
              <w:right w:val="nil"/>
            </w:tcBorders>
            <w:shd w:val="clear" w:color="auto" w:fill="auto"/>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Sharks</w:t>
            </w:r>
          </w:p>
        </w:tc>
      </w:tr>
      <w:tr w:rsidR="00D32201" w:rsidRPr="00D32201" w:rsidTr="00D32201">
        <w:trPr>
          <w:trHeight w:val="300"/>
        </w:trPr>
        <w:tc>
          <w:tcPr>
            <w:tcW w:w="7420" w:type="dxa"/>
            <w:tcBorders>
              <w:top w:val="nil"/>
              <w:left w:val="nil"/>
              <w:bottom w:val="nil"/>
              <w:right w:val="nil"/>
            </w:tcBorders>
            <w:shd w:val="clear" w:color="auto" w:fill="auto"/>
            <w:noWrap/>
            <w:vAlign w:val="bottom"/>
            <w:hideMark/>
          </w:tcPr>
          <w:p w:rsidR="00D32201" w:rsidRPr="001D4619" w:rsidRDefault="00D32201" w:rsidP="00D32201">
            <w:pPr>
              <w:spacing w:after="0" w:line="240" w:lineRule="auto"/>
              <w:ind w:firstLineChars="100" w:firstLine="220"/>
              <w:rPr>
                <w:rFonts w:ascii="Calibri" w:eastAsia="Times New Roman" w:hAnsi="Calibri" w:cs="Times New Roman"/>
                <w:i/>
                <w:color w:val="000000"/>
                <w:lang w:eastAsia="en-AU"/>
              </w:rPr>
            </w:pPr>
            <w:proofErr w:type="spellStart"/>
            <w:r w:rsidRPr="001D4619">
              <w:rPr>
                <w:rFonts w:ascii="Calibri" w:eastAsia="Times New Roman" w:hAnsi="Calibri" w:cs="Times New Roman"/>
                <w:i/>
                <w:color w:val="000000"/>
                <w:lang w:eastAsia="en-AU"/>
              </w:rPr>
              <w:t>Pristis</w:t>
            </w:r>
            <w:proofErr w:type="spellEnd"/>
            <w:r w:rsidRPr="001D4619">
              <w:rPr>
                <w:rFonts w:ascii="Calibri" w:eastAsia="Times New Roman" w:hAnsi="Calibri" w:cs="Times New Roman"/>
                <w:i/>
                <w:color w:val="000000"/>
                <w:lang w:eastAsia="en-AU"/>
              </w:rPr>
              <w:t xml:space="preserve"> </w:t>
            </w:r>
            <w:proofErr w:type="spellStart"/>
            <w:r w:rsidRPr="001D4619">
              <w:rPr>
                <w:rFonts w:ascii="Calibri" w:eastAsia="Times New Roman" w:hAnsi="Calibri" w:cs="Times New Roman"/>
                <w:i/>
                <w:color w:val="000000"/>
                <w:lang w:eastAsia="en-AU"/>
              </w:rPr>
              <w:t>clavata</w:t>
            </w:r>
            <w:proofErr w:type="spellEnd"/>
          </w:p>
        </w:tc>
      </w:tr>
    </w:tbl>
    <w:p w:rsidR="009C0BB3" w:rsidRDefault="009C0BB3" w:rsidP="003E1ED7"/>
    <w:p w:rsidR="00D32201" w:rsidRDefault="00D32201" w:rsidP="003E1ED7"/>
    <w:p w:rsidR="003211EE" w:rsidRDefault="003211EE">
      <w:pPr>
        <w:rPr>
          <w:rFonts w:asciiTheme="majorHAnsi" w:eastAsiaTheme="majorEastAsia" w:hAnsiTheme="majorHAnsi" w:cstheme="majorBidi"/>
          <w:b/>
          <w:bCs/>
          <w:color w:val="4F81BD" w:themeColor="accent1"/>
          <w:sz w:val="26"/>
          <w:szCs w:val="26"/>
        </w:rPr>
      </w:pPr>
      <w:r>
        <w:br w:type="page"/>
      </w:r>
    </w:p>
    <w:p w:rsidR="00D32201" w:rsidRDefault="00D32201" w:rsidP="00D95EB9">
      <w:pPr>
        <w:pStyle w:val="Heading2"/>
      </w:pPr>
      <w:bookmarkStart w:id="58" w:name="_Toc372190260"/>
      <w:r w:rsidRPr="00255EAD">
        <w:lastRenderedPageBreak/>
        <w:t xml:space="preserve">Appendix </w:t>
      </w:r>
      <w:r w:rsidR="00566981">
        <w:t>E</w:t>
      </w:r>
      <w:r w:rsidR="00255EAD">
        <w:t xml:space="preserve"> – Migratory species of the Mulgrave-Russell basin</w:t>
      </w:r>
      <w:bookmarkEnd w:id="58"/>
    </w:p>
    <w:p w:rsidR="00255EAD" w:rsidRPr="00255EAD" w:rsidRDefault="00255EAD" w:rsidP="00255EAD"/>
    <w:tbl>
      <w:tblPr>
        <w:tblW w:w="4835" w:type="dxa"/>
        <w:tblInd w:w="93" w:type="dxa"/>
        <w:tblLook w:val="04A0" w:firstRow="1" w:lastRow="0" w:firstColumn="1" w:lastColumn="0" w:noHBand="0" w:noVBand="1"/>
      </w:tblPr>
      <w:tblGrid>
        <w:gridCol w:w="4835"/>
      </w:tblGrid>
      <w:tr w:rsidR="00D32201" w:rsidRPr="00D32201" w:rsidTr="00D32201">
        <w:trPr>
          <w:trHeight w:val="300"/>
        </w:trPr>
        <w:tc>
          <w:tcPr>
            <w:tcW w:w="4835" w:type="dxa"/>
            <w:tcBorders>
              <w:top w:val="nil"/>
              <w:left w:val="nil"/>
              <w:bottom w:val="nil"/>
              <w:right w:val="nil"/>
            </w:tcBorders>
            <w:shd w:val="clear" w:color="D9D9D9" w:fill="D9D9D9"/>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Aves</w:t>
            </w:r>
            <w:r w:rsidR="0062651B">
              <w:rPr>
                <w:rFonts w:ascii="Calibri" w:eastAsia="Times New Roman" w:hAnsi="Calibri" w:cs="Times New Roman"/>
                <w:b/>
                <w:bCs/>
                <w:color w:val="000000"/>
                <w:lang w:eastAsia="en-AU"/>
              </w:rPr>
              <w:t xml:space="preserve"> (Birds)</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Bar-tailed Godwit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Black-faced Monarch</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Black-tailed Godwit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Broad-billed Sandpiper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Cattle Egret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Common Sandpiper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Curlew Sandpiper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Double-banded Plover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Eastern Curlew</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Fork-tailed Swift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Great Egret, White Egret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Great Knot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Greater Sand Plover, Large Sand Plover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Grey Plover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Grey-tailed Tattler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Latham's Snipe, Japanese Snipe</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Lesser Sand Plover, Mongolian Plover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Little Curlew, Little Whimbrel</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Marsh Sandpiper, Little Greenshank</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Oriental Plover, Oriental Dotterel</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Pacific Golden Plover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Painted Snipe</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Red Knot, Knot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Red-necked Stint</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Ruddy Turnstone</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D32201">
              <w:rPr>
                <w:rFonts w:ascii="Calibri" w:eastAsia="Times New Roman" w:hAnsi="Calibri" w:cs="Times New Roman"/>
                <w:color w:val="000000"/>
                <w:lang w:eastAsia="en-AU"/>
              </w:rPr>
              <w:t>Rufous</w:t>
            </w:r>
            <w:proofErr w:type="spellEnd"/>
            <w:r w:rsidRPr="00D32201">
              <w:rPr>
                <w:rFonts w:ascii="Calibri" w:eastAsia="Times New Roman" w:hAnsi="Calibri" w:cs="Times New Roman"/>
                <w:color w:val="000000"/>
                <w:lang w:eastAsia="en-AU"/>
              </w:rPr>
              <w:t xml:space="preserve"> Fantail</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Sanderling</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D32201">
              <w:rPr>
                <w:rFonts w:ascii="Calibri" w:eastAsia="Times New Roman" w:hAnsi="Calibri" w:cs="Times New Roman"/>
                <w:color w:val="000000"/>
                <w:lang w:eastAsia="en-AU"/>
              </w:rPr>
              <w:t>Sarus</w:t>
            </w:r>
            <w:proofErr w:type="spellEnd"/>
            <w:r w:rsidRPr="00D32201">
              <w:rPr>
                <w:rFonts w:ascii="Calibri" w:eastAsia="Times New Roman" w:hAnsi="Calibri" w:cs="Times New Roman"/>
                <w:color w:val="000000"/>
                <w:lang w:eastAsia="en-AU"/>
              </w:rPr>
              <w:t xml:space="preserve"> Crane</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Satin Flycatcher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Sharp-tailed Sandpiper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Spectacled Monarch</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D32201">
              <w:rPr>
                <w:rFonts w:ascii="Calibri" w:eastAsia="Times New Roman" w:hAnsi="Calibri" w:cs="Times New Roman"/>
                <w:color w:val="000000"/>
                <w:lang w:eastAsia="en-AU"/>
              </w:rPr>
              <w:t>Terek</w:t>
            </w:r>
            <w:proofErr w:type="spellEnd"/>
            <w:r w:rsidRPr="00D32201">
              <w:rPr>
                <w:rFonts w:ascii="Calibri" w:eastAsia="Times New Roman" w:hAnsi="Calibri" w:cs="Times New Roman"/>
                <w:color w:val="000000"/>
                <w:lang w:eastAsia="en-AU"/>
              </w:rPr>
              <w:t xml:space="preserve"> Sandpiper</w:t>
            </w:r>
          </w:p>
        </w:tc>
      </w:tr>
      <w:tr w:rsidR="00D32201" w:rsidRPr="00D32201" w:rsidTr="00D32201">
        <w:trPr>
          <w:trHeight w:val="300"/>
        </w:trPr>
        <w:tc>
          <w:tcPr>
            <w:tcW w:w="4835" w:type="dxa"/>
            <w:tcBorders>
              <w:top w:val="nil"/>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Whimbrel</w:t>
            </w:r>
          </w:p>
        </w:tc>
      </w:tr>
      <w:tr w:rsidR="00D32201" w:rsidRPr="00D32201" w:rsidTr="001D4619">
        <w:trPr>
          <w:trHeight w:val="300"/>
        </w:trPr>
        <w:tc>
          <w:tcPr>
            <w:tcW w:w="4835" w:type="dxa"/>
            <w:tcBorders>
              <w:top w:val="nil"/>
              <w:left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White-bellied Sea-Eagle</w:t>
            </w:r>
          </w:p>
        </w:tc>
      </w:tr>
      <w:tr w:rsidR="00D32201" w:rsidRPr="00D32201" w:rsidTr="001D4619">
        <w:trPr>
          <w:trHeight w:val="300"/>
        </w:trPr>
        <w:tc>
          <w:tcPr>
            <w:tcW w:w="4835" w:type="dxa"/>
            <w:tcBorders>
              <w:top w:val="nil"/>
              <w:left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 xml:space="preserve">White-throated </w:t>
            </w:r>
            <w:proofErr w:type="spellStart"/>
            <w:r w:rsidRPr="00D32201">
              <w:rPr>
                <w:rFonts w:ascii="Calibri" w:eastAsia="Times New Roman" w:hAnsi="Calibri" w:cs="Times New Roman"/>
                <w:color w:val="000000"/>
                <w:lang w:eastAsia="en-AU"/>
              </w:rPr>
              <w:t>Needletail</w:t>
            </w:r>
            <w:proofErr w:type="spellEnd"/>
          </w:p>
        </w:tc>
      </w:tr>
      <w:tr w:rsidR="00D32201" w:rsidRPr="00D32201" w:rsidTr="00D32201">
        <w:trPr>
          <w:trHeight w:val="300"/>
        </w:trPr>
        <w:tc>
          <w:tcPr>
            <w:tcW w:w="4835" w:type="dxa"/>
            <w:tcBorders>
              <w:top w:val="nil"/>
              <w:left w:val="nil"/>
              <w:bottom w:val="nil"/>
              <w:right w:val="nil"/>
            </w:tcBorders>
            <w:shd w:val="clear" w:color="D9D9D9" w:fill="D9D9D9"/>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r w:rsidRPr="00D32201">
              <w:rPr>
                <w:rFonts w:ascii="Calibri" w:eastAsia="Times New Roman" w:hAnsi="Calibri" w:cs="Times New Roman"/>
                <w:b/>
                <w:bCs/>
                <w:color w:val="000000"/>
                <w:lang w:eastAsia="en-AU"/>
              </w:rPr>
              <w:t>Mammalia</w:t>
            </w:r>
            <w:r w:rsidR="0062651B">
              <w:rPr>
                <w:rFonts w:ascii="Calibri" w:eastAsia="Times New Roman" w:hAnsi="Calibri" w:cs="Times New Roman"/>
                <w:b/>
                <w:bCs/>
                <w:color w:val="000000"/>
                <w:lang w:eastAsia="en-AU"/>
              </w:rPr>
              <w:t xml:space="preserve"> (Mammals)</w:t>
            </w:r>
          </w:p>
        </w:tc>
      </w:tr>
      <w:tr w:rsidR="00D32201" w:rsidRPr="00D32201" w:rsidTr="001D4619">
        <w:trPr>
          <w:trHeight w:val="300"/>
        </w:trPr>
        <w:tc>
          <w:tcPr>
            <w:tcW w:w="4835" w:type="dxa"/>
            <w:tcBorders>
              <w:top w:val="nil"/>
              <w:left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Dugong</w:t>
            </w:r>
          </w:p>
        </w:tc>
      </w:tr>
      <w:tr w:rsidR="00D32201" w:rsidRPr="00D32201" w:rsidTr="001D4619">
        <w:trPr>
          <w:trHeight w:val="300"/>
        </w:trPr>
        <w:tc>
          <w:tcPr>
            <w:tcW w:w="4835" w:type="dxa"/>
            <w:tcBorders>
              <w:left w:val="nil"/>
              <w:bottom w:val="nil"/>
              <w:right w:val="nil"/>
            </w:tcBorders>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Humpback Whale</w:t>
            </w:r>
          </w:p>
        </w:tc>
      </w:tr>
      <w:tr w:rsidR="00D32201" w:rsidRPr="00D32201" w:rsidTr="00D32201">
        <w:trPr>
          <w:trHeight w:val="300"/>
        </w:trPr>
        <w:tc>
          <w:tcPr>
            <w:tcW w:w="4835" w:type="dxa"/>
            <w:tcBorders>
              <w:top w:val="nil"/>
              <w:left w:val="nil"/>
              <w:bottom w:val="nil"/>
              <w:right w:val="nil"/>
            </w:tcBorders>
            <w:shd w:val="clear" w:color="D9D9D9" w:fill="D9D9D9"/>
            <w:noWrap/>
            <w:vAlign w:val="bottom"/>
            <w:hideMark/>
          </w:tcPr>
          <w:p w:rsidR="00D32201" w:rsidRPr="00D32201" w:rsidRDefault="00D32201" w:rsidP="00D32201">
            <w:pPr>
              <w:spacing w:after="0" w:line="240" w:lineRule="auto"/>
              <w:rPr>
                <w:rFonts w:ascii="Calibri" w:eastAsia="Times New Roman" w:hAnsi="Calibri" w:cs="Times New Roman"/>
                <w:b/>
                <w:bCs/>
                <w:color w:val="000000"/>
                <w:lang w:eastAsia="en-AU"/>
              </w:rPr>
            </w:pPr>
            <w:proofErr w:type="spellStart"/>
            <w:r w:rsidRPr="00D32201">
              <w:rPr>
                <w:rFonts w:ascii="Calibri" w:eastAsia="Times New Roman" w:hAnsi="Calibri" w:cs="Times New Roman"/>
                <w:b/>
                <w:bCs/>
                <w:color w:val="000000"/>
                <w:lang w:eastAsia="en-AU"/>
              </w:rPr>
              <w:t>Reptilia</w:t>
            </w:r>
            <w:proofErr w:type="spellEnd"/>
            <w:r w:rsidR="0062651B">
              <w:rPr>
                <w:rFonts w:ascii="Calibri" w:eastAsia="Times New Roman" w:hAnsi="Calibri" w:cs="Times New Roman"/>
                <w:b/>
                <w:bCs/>
                <w:color w:val="000000"/>
                <w:lang w:eastAsia="en-AU"/>
              </w:rPr>
              <w:t xml:space="preserve"> (Reptiles)</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proofErr w:type="spellStart"/>
            <w:r w:rsidRPr="00D32201">
              <w:rPr>
                <w:rFonts w:ascii="Calibri" w:eastAsia="Times New Roman" w:hAnsi="Calibri" w:cs="Times New Roman"/>
                <w:color w:val="000000"/>
                <w:lang w:eastAsia="en-AU"/>
              </w:rPr>
              <w:t>Flatback</w:t>
            </w:r>
            <w:proofErr w:type="spellEnd"/>
            <w:r w:rsidRPr="00D32201">
              <w:rPr>
                <w:rFonts w:ascii="Calibri" w:eastAsia="Times New Roman" w:hAnsi="Calibri" w:cs="Times New Roman"/>
                <w:color w:val="000000"/>
                <w:lang w:eastAsia="en-AU"/>
              </w:rPr>
              <w:t xml:space="preserve">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Green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Hawksbill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A93E4B">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lastRenderedPageBreak/>
              <w:t>Leatherback Turtle, Leathery Turtle, Lut</w:t>
            </w:r>
            <w:r w:rsidR="00A93E4B">
              <w:rPr>
                <w:rFonts w:ascii="Calibri" w:eastAsia="Times New Roman" w:hAnsi="Calibri" w:cs="Times New Roman"/>
                <w:color w:val="000000"/>
                <w:lang w:eastAsia="en-AU"/>
              </w:rPr>
              <w:t>e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Loggerhead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Olive Ridley Turtle, Pacific Ridley Turtle</w:t>
            </w:r>
          </w:p>
        </w:tc>
      </w:tr>
      <w:tr w:rsidR="00D32201" w:rsidRPr="00D32201" w:rsidTr="001D4619">
        <w:trPr>
          <w:trHeight w:val="300"/>
        </w:trPr>
        <w:tc>
          <w:tcPr>
            <w:tcW w:w="4835" w:type="dxa"/>
            <w:shd w:val="clear" w:color="auto" w:fill="auto"/>
            <w:noWrap/>
            <w:vAlign w:val="bottom"/>
            <w:hideMark/>
          </w:tcPr>
          <w:p w:rsidR="00D32201" w:rsidRPr="00D32201" w:rsidRDefault="00D32201" w:rsidP="00D32201">
            <w:pPr>
              <w:spacing w:after="0" w:line="240" w:lineRule="auto"/>
              <w:ind w:firstLineChars="100" w:firstLine="220"/>
              <w:rPr>
                <w:rFonts w:ascii="Calibri" w:eastAsia="Times New Roman" w:hAnsi="Calibri" w:cs="Times New Roman"/>
                <w:color w:val="000000"/>
                <w:lang w:eastAsia="en-AU"/>
              </w:rPr>
            </w:pPr>
            <w:r w:rsidRPr="00D32201">
              <w:rPr>
                <w:rFonts w:ascii="Calibri" w:eastAsia="Times New Roman" w:hAnsi="Calibri" w:cs="Times New Roman"/>
                <w:color w:val="000000"/>
                <w:lang w:eastAsia="en-AU"/>
              </w:rPr>
              <w:t>Salt-water Crocodile, Estuarine Crocodile</w:t>
            </w:r>
          </w:p>
        </w:tc>
      </w:tr>
    </w:tbl>
    <w:p w:rsidR="00D32201" w:rsidRDefault="00D32201" w:rsidP="003E1ED7"/>
    <w:p w:rsidR="00AC763D" w:rsidRDefault="00AC763D" w:rsidP="003E1ED7"/>
    <w:p w:rsidR="00AC763D" w:rsidRDefault="00AC763D">
      <w:pPr>
        <w:rPr>
          <w:rFonts w:asciiTheme="majorHAnsi" w:eastAsiaTheme="majorEastAsia" w:hAnsiTheme="majorHAnsi" w:cstheme="majorBidi"/>
          <w:b/>
          <w:bCs/>
          <w:color w:val="4F81BD" w:themeColor="accent1"/>
          <w:sz w:val="26"/>
          <w:szCs w:val="26"/>
        </w:rPr>
      </w:pPr>
      <w:r>
        <w:br w:type="page"/>
      </w:r>
    </w:p>
    <w:p w:rsidR="00AC763D" w:rsidRDefault="00AC763D" w:rsidP="00D95EB9">
      <w:pPr>
        <w:pStyle w:val="Heading2"/>
        <w:sectPr w:rsidR="00AC763D" w:rsidSect="003415C3">
          <w:pgSz w:w="11906" w:h="16838"/>
          <w:pgMar w:top="1440" w:right="1440" w:bottom="1440" w:left="1440" w:header="709" w:footer="709" w:gutter="0"/>
          <w:cols w:space="708"/>
          <w:docGrid w:linePitch="360"/>
        </w:sectPr>
      </w:pPr>
    </w:p>
    <w:p w:rsidR="00AC763D" w:rsidRPr="00255EAD" w:rsidRDefault="00AC763D" w:rsidP="00D95EB9">
      <w:pPr>
        <w:pStyle w:val="Heading2"/>
      </w:pPr>
      <w:bookmarkStart w:id="59" w:name="_Toc372190261"/>
      <w:r w:rsidRPr="00255EAD">
        <w:lastRenderedPageBreak/>
        <w:t xml:space="preserve">Appendix </w:t>
      </w:r>
      <w:r w:rsidR="00566981">
        <w:t>F</w:t>
      </w:r>
      <w:r w:rsidR="00255EAD">
        <w:t xml:space="preserve"> – Ecological processes</w:t>
      </w:r>
      <w:bookmarkEnd w:id="59"/>
    </w:p>
    <w:p w:rsidR="008C0B9B" w:rsidRPr="008C0B9B" w:rsidRDefault="008C0B9B" w:rsidP="008C0B9B">
      <w:pPr>
        <w:keepNext/>
        <w:tabs>
          <w:tab w:val="left" w:pos="0"/>
        </w:tabs>
        <w:spacing w:before="200" w:after="0"/>
        <w:rPr>
          <w:rFonts w:eastAsiaTheme="minorEastAsia" w:cstheme="minorBidi"/>
          <w:b/>
          <w:bCs/>
          <w:color w:val="365F91" w:themeColor="accent1" w:themeShade="BF"/>
          <w:sz w:val="16"/>
          <w:szCs w:val="16"/>
          <w:lang w:val="en-US" w:eastAsia="en-AU" w:bidi="en-US"/>
        </w:rPr>
      </w:pPr>
      <w:r w:rsidRPr="008C0B9B">
        <w:rPr>
          <w:rFonts w:eastAsiaTheme="minorEastAsia" w:cstheme="minorBidi"/>
          <w:b/>
          <w:bCs/>
          <w:color w:val="365F91" w:themeColor="accent1" w:themeShade="BF"/>
          <w:sz w:val="16"/>
          <w:szCs w:val="16"/>
          <w:lang w:val="en-US" w:eastAsia="en-AU" w:bidi="en-US"/>
        </w:rPr>
        <w:t>Ecological processes of natural coastal ecosystems linked to the health and resilience of the Great Barrier Reef. Islands have been excluded as they vary considerably between island types.</w:t>
      </w:r>
    </w:p>
    <w:p w:rsidR="008C0B9B" w:rsidRPr="008C0B9B" w:rsidRDefault="008C0B9B" w:rsidP="008C0B9B">
      <w:pPr>
        <w:spacing w:after="0"/>
        <w:rPr>
          <w:rFonts w:cstheme="minorBidi"/>
          <w:lang w:val="en-US" w:eastAsia="en-AU" w:bidi="en-US"/>
        </w:rPr>
      </w:pPr>
    </w:p>
    <w:tbl>
      <w:tblPr>
        <w:tblStyle w:val="MediumGrid2-Accent5"/>
        <w:tblpPr w:leftFromText="180" w:rightFromText="180" w:vertAnchor="text" w:tblpY="1"/>
        <w:tblOverlap w:val="never"/>
        <w:tblW w:w="0" w:type="auto"/>
        <w:tblLook w:val="04A0" w:firstRow="1" w:lastRow="0" w:firstColumn="1" w:lastColumn="0" w:noHBand="0" w:noVBand="1"/>
      </w:tblPr>
      <w:tblGrid>
        <w:gridCol w:w="2850"/>
        <w:gridCol w:w="4109"/>
        <w:gridCol w:w="555"/>
        <w:gridCol w:w="555"/>
        <w:gridCol w:w="555"/>
        <w:gridCol w:w="555"/>
        <w:gridCol w:w="555"/>
        <w:gridCol w:w="555"/>
        <w:gridCol w:w="555"/>
        <w:gridCol w:w="555"/>
        <w:gridCol w:w="555"/>
        <w:gridCol w:w="555"/>
        <w:gridCol w:w="555"/>
        <w:gridCol w:w="555"/>
        <w:gridCol w:w="555"/>
      </w:tblGrid>
      <w:tr w:rsidR="001077AB" w:rsidRPr="008C0B9B" w:rsidTr="00BA3CFF">
        <w:trPr>
          <w:cnfStyle w:val="100000000000" w:firstRow="1" w:lastRow="0" w:firstColumn="0" w:lastColumn="0" w:oddVBand="0" w:evenVBand="0" w:oddHBand="0" w:evenHBand="0" w:firstRowFirstColumn="0" w:firstRowLastColumn="0" w:lastRowFirstColumn="0" w:lastRowLastColumn="0"/>
          <w:cantSplit/>
          <w:trHeight w:val="1691"/>
        </w:trPr>
        <w:tc>
          <w:tcPr>
            <w:cnfStyle w:val="001000000100" w:firstRow="0" w:lastRow="0" w:firstColumn="1" w:lastColumn="0" w:oddVBand="0" w:evenVBand="0" w:oddHBand="0" w:evenHBand="0" w:firstRowFirstColumn="1" w:firstRowLastColumn="0" w:lastRowFirstColumn="0" w:lastRowLastColumn="0"/>
            <w:tcW w:w="0" w:type="auto"/>
            <w:tcBorders>
              <w:top w:val="single" w:sz="4" w:space="0" w:color="auto"/>
              <w:left w:val="single" w:sz="4" w:space="0" w:color="auto"/>
              <w:bottom w:val="single" w:sz="8" w:space="0" w:color="4BACC6" w:themeColor="accent5"/>
            </w:tcBorders>
          </w:tcPr>
          <w:p w:rsidR="008C0B9B" w:rsidRPr="008C0B9B" w:rsidRDefault="008C0B9B" w:rsidP="008C0B9B">
            <w:pPr>
              <w:spacing w:after="120"/>
              <w:jc w:val="both"/>
              <w:rPr>
                <w:rFonts w:eastAsiaTheme="minorEastAsia"/>
                <w:sz w:val="18"/>
                <w:szCs w:val="18"/>
                <w:lang w:val="en-GB" w:bidi="en-US"/>
              </w:rPr>
            </w:pPr>
            <w:r w:rsidRPr="008C0B9B">
              <w:rPr>
                <w:rFonts w:cstheme="majorBidi"/>
                <w:sz w:val="18"/>
                <w:szCs w:val="18"/>
                <w:lang w:val="en-GB"/>
              </w:rPr>
              <w:t>Process</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spacing w:after="120"/>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Ecological Service</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Coral Reefs</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Lagoon floor</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Open water</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proofErr w:type="spellStart"/>
            <w:r w:rsidRPr="008C0B9B">
              <w:rPr>
                <w:rFonts w:cstheme="majorBidi"/>
                <w:sz w:val="18"/>
                <w:szCs w:val="18"/>
                <w:lang w:val="en-GB"/>
              </w:rPr>
              <w:t>Seagrass</w:t>
            </w:r>
            <w:proofErr w:type="spellEnd"/>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Coastline</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Estuaries</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Freshwater wetlands</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Forest floodplain</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extDirection w:val="btLr"/>
          </w:tcPr>
          <w:p w:rsidR="008C0B9B" w:rsidRPr="008C0B9B" w:rsidRDefault="008C0B9B" w:rsidP="001D4619">
            <w:pPr>
              <w:spacing w:after="120"/>
              <w:ind w:left="113" w:right="113"/>
              <w:cnfStyle w:val="100000000000" w:firstRow="1" w:lastRow="0" w:firstColumn="0" w:lastColumn="0" w:oddVBand="0" w:evenVBand="0" w:oddHBand="0" w:evenHBand="0" w:firstRowFirstColumn="0" w:firstRowLastColumn="0" w:lastRowFirstColumn="0" w:lastRowLastColumn="0"/>
              <w:rPr>
                <w:rFonts w:eastAsiaTheme="minorEastAsia"/>
                <w:b w:val="0"/>
                <w:bCs w:val="0"/>
                <w:color w:val="auto"/>
                <w:sz w:val="18"/>
                <w:szCs w:val="18"/>
                <w:lang w:val="en-GB" w:bidi="en-US"/>
              </w:rPr>
            </w:pPr>
            <w:r w:rsidRPr="008C0B9B">
              <w:rPr>
                <w:rFonts w:cstheme="majorBidi"/>
                <w:sz w:val="18"/>
                <w:szCs w:val="18"/>
                <w:lang w:val="en-GB"/>
              </w:rPr>
              <w:t xml:space="preserve">Heath and </w:t>
            </w:r>
            <w:proofErr w:type="spellStart"/>
            <w:r w:rsidRPr="008C0B9B">
              <w:rPr>
                <w:rFonts w:cstheme="majorBidi"/>
                <w:sz w:val="18"/>
                <w:szCs w:val="18"/>
                <w:lang w:val="en-GB"/>
              </w:rPr>
              <w:t>shrublands</w:t>
            </w:r>
            <w:proofErr w:type="spellEnd"/>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extDirection w:val="btLr"/>
          </w:tcPr>
          <w:p w:rsidR="008C0B9B" w:rsidRPr="008C0B9B" w:rsidRDefault="008C0B9B" w:rsidP="001D4619">
            <w:pPr>
              <w:spacing w:after="120"/>
              <w:ind w:left="113" w:right="113"/>
              <w:cnfStyle w:val="100000000000" w:firstRow="1" w:lastRow="0" w:firstColumn="0" w:lastColumn="0" w:oddVBand="0" w:evenVBand="0" w:oddHBand="0" w:evenHBand="0" w:firstRowFirstColumn="0" w:firstRowLastColumn="0" w:lastRowFirstColumn="0" w:lastRowLastColumn="0"/>
              <w:rPr>
                <w:rFonts w:eastAsiaTheme="minorEastAsia"/>
                <w:b w:val="0"/>
                <w:bCs w:val="0"/>
                <w:color w:val="auto"/>
                <w:sz w:val="18"/>
                <w:szCs w:val="18"/>
                <w:lang w:val="en-GB" w:bidi="en-US"/>
              </w:rPr>
            </w:pPr>
            <w:r w:rsidRPr="008C0B9B">
              <w:rPr>
                <w:rFonts w:cstheme="majorBidi"/>
                <w:sz w:val="18"/>
                <w:szCs w:val="18"/>
                <w:lang w:val="en-GB"/>
              </w:rPr>
              <w:t xml:space="preserve">Grass and </w:t>
            </w:r>
            <w:proofErr w:type="spellStart"/>
            <w:r w:rsidRPr="008C0B9B">
              <w:rPr>
                <w:rFonts w:cstheme="majorBidi"/>
                <w:sz w:val="18"/>
                <w:szCs w:val="18"/>
                <w:lang w:val="en-GB"/>
              </w:rPr>
              <w:t>sedgelands</w:t>
            </w:r>
            <w:proofErr w:type="spellEnd"/>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Woodlands</w:t>
            </w:r>
          </w:p>
        </w:tc>
        <w:tc>
          <w:tcPr>
            <w:tcW w:w="0" w:type="auto"/>
            <w:tcBorders>
              <w:top w:val="single" w:sz="4"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Forests</w:t>
            </w:r>
          </w:p>
        </w:tc>
        <w:tc>
          <w:tcPr>
            <w:tcW w:w="0" w:type="auto"/>
            <w:tcBorders>
              <w:top w:val="single" w:sz="4" w:space="0" w:color="auto"/>
              <w:left w:val="single" w:sz="8" w:space="0" w:color="4BACC6" w:themeColor="accent5"/>
              <w:bottom w:val="single" w:sz="8" w:space="0" w:color="4BACC6" w:themeColor="accent5"/>
              <w:right w:val="single" w:sz="8" w:space="0" w:color="4BACC6" w:themeColor="accent5"/>
            </w:tcBorders>
            <w:shd w:val="clear" w:color="auto" w:fill="002060"/>
            <w:textDirection w:val="btLr"/>
          </w:tcPr>
          <w:p w:rsidR="008C0B9B" w:rsidRPr="008C0B9B" w:rsidRDefault="008C0B9B" w:rsidP="008C0B9B">
            <w:pPr>
              <w:spacing w:after="120"/>
              <w:ind w:left="113" w:right="113"/>
              <w:jc w:val="both"/>
              <w:cnfStyle w:val="100000000000" w:firstRow="1"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FFFFFF" w:themeColor="background1"/>
                <w:sz w:val="18"/>
                <w:szCs w:val="18"/>
                <w:lang w:val="en-GB"/>
              </w:rPr>
              <w:t>Rainforests</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bottom w:val="single" w:sz="8" w:space="0" w:color="4BACC6" w:themeColor="accent5"/>
            </w:tcBorders>
            <w:shd w:val="clear" w:color="auto" w:fill="EAF1DD" w:themeFill="accent3" w:themeFillTint="33"/>
          </w:tcPr>
          <w:p w:rsidR="008C0B9B" w:rsidRPr="008C0B9B" w:rsidRDefault="008C0B9B" w:rsidP="008C0B9B">
            <w:pPr>
              <w:jc w:val="both"/>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right"/>
              <w:cnfStyle w:val="000000100000" w:firstRow="0" w:lastRow="0" w:firstColumn="0" w:lastColumn="0" w:oddVBand="0" w:evenVBand="0" w:oddHBand="1" w:evenHBand="0" w:firstRowFirstColumn="0" w:firstRowLastColumn="0" w:lastRowFirstColumn="0" w:lastRowLastColumn="0"/>
              <w:rPr>
                <w:rFonts w:cstheme="majorBidi"/>
                <w:b/>
                <w:sz w:val="18"/>
                <w:szCs w:val="18"/>
                <w:lang w:val="en-GB"/>
              </w:rPr>
            </w:pPr>
            <w:r w:rsidRPr="008C0B9B">
              <w:rPr>
                <w:rFonts w:cstheme="majorBidi"/>
                <w:b/>
                <w:i/>
                <w:sz w:val="18"/>
                <w:szCs w:val="18"/>
                <w:lang w:val="en-GB"/>
              </w:rPr>
              <w:t>Physical processes- transport and mobilisation</w:t>
            </w: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FFFFFF" w:themeColor="background1"/>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single" w:sz="8" w:space="0" w:color="4BACC6" w:themeColor="accent5"/>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bottom w:val="single" w:sz="8" w:space="0" w:color="4BACC6" w:themeColor="accent5"/>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Recharge/discharge</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Detains water</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Flood mitigation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Connects ecosystems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1D4619">
            <w:pPr>
              <w:cnfStyle w:val="000000100000" w:firstRow="0" w:lastRow="0" w:firstColumn="0" w:lastColumn="0" w:oddVBand="0" w:evenVBand="0" w:oddHBand="1"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Regulates water flow (groundwater, overland flows)</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bottom w:val="single" w:sz="8" w:space="0" w:color="4BACC6" w:themeColor="accent5"/>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Sedimentation/ erosion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Traps sediment</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Stabilises sediment from erosion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Assimilates sediment</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Is a source of sediment</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MH</w:t>
            </w: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bottom w:val="single" w:sz="8" w:space="0" w:color="4BACC6" w:themeColor="accent5"/>
            </w:tcBorders>
          </w:tcPr>
          <w:p w:rsidR="008C0B9B" w:rsidRPr="008C0B9B" w:rsidRDefault="008C0B9B" w:rsidP="001D4619">
            <w:pPr>
              <w:rPr>
                <w:rFonts w:eastAsiaTheme="minorEastAsia"/>
                <w:b w:val="0"/>
                <w:bCs w:val="0"/>
                <w:color w:val="auto"/>
                <w:sz w:val="18"/>
                <w:szCs w:val="18"/>
                <w:lang w:val="en-GB" w:bidi="en-US"/>
              </w:rPr>
            </w:pPr>
            <w:r w:rsidRPr="008C0B9B">
              <w:rPr>
                <w:rFonts w:cstheme="majorBidi"/>
                <w:sz w:val="18"/>
                <w:szCs w:val="18"/>
                <w:lang w:val="en-GB"/>
              </w:rPr>
              <w:t>Deposition and mobilisation processes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1D4619">
            <w:pPr>
              <w:cnfStyle w:val="000000000000" w:firstRow="0" w:lastRow="0" w:firstColumn="0" w:lastColumn="0" w:oddVBand="0" w:evenVBand="0" w:oddHBand="0"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Particulate deposition &amp; transport (</w:t>
            </w:r>
            <w:proofErr w:type="spellStart"/>
            <w:r w:rsidRPr="008C0B9B">
              <w:rPr>
                <w:rFonts w:cstheme="majorBidi"/>
                <w:sz w:val="18"/>
                <w:szCs w:val="18"/>
                <w:lang w:val="en-GB"/>
              </w:rPr>
              <w:t>sed</w:t>
            </w:r>
            <w:proofErr w:type="spellEnd"/>
            <w:r w:rsidRPr="008C0B9B">
              <w:rPr>
                <w:rFonts w:cstheme="majorBidi"/>
                <w:sz w:val="18"/>
                <w:szCs w:val="18"/>
                <w:lang w:val="en-GB"/>
              </w:rPr>
              <w:t>/</w:t>
            </w:r>
            <w:proofErr w:type="spellStart"/>
            <w:r w:rsidRPr="008C0B9B">
              <w:rPr>
                <w:rFonts w:cstheme="majorBidi"/>
                <w:sz w:val="18"/>
                <w:szCs w:val="18"/>
                <w:lang w:val="en-GB"/>
              </w:rPr>
              <w:t>nutr</w:t>
            </w:r>
            <w:proofErr w:type="spellEnd"/>
            <w:r w:rsidRPr="008C0B9B">
              <w:rPr>
                <w:rFonts w:cstheme="majorBidi"/>
                <w:sz w:val="18"/>
                <w:szCs w:val="18"/>
                <w:lang w:val="en-GB"/>
              </w:rPr>
              <w:t xml:space="preserve">/chem. </w:t>
            </w:r>
            <w:r w:rsidR="00BA3CFF">
              <w:rPr>
                <w:rFonts w:cstheme="majorBidi"/>
                <w:sz w:val="18"/>
                <w:szCs w:val="18"/>
                <w:lang w:val="en-GB"/>
              </w:rPr>
              <w:t>e</w:t>
            </w:r>
            <w:r w:rsidRPr="008C0B9B">
              <w:rPr>
                <w:rFonts w:cstheme="majorBidi"/>
                <w:sz w:val="18"/>
                <w:szCs w:val="18"/>
                <w:lang w:val="en-GB"/>
              </w:rPr>
              <w:t>tc</w:t>
            </w:r>
            <w:r w:rsidR="00BA3CFF">
              <w:rPr>
                <w:rFonts w:cstheme="majorBidi"/>
                <w:sz w:val="18"/>
                <w:szCs w:val="18"/>
                <w:lang w:val="en-GB"/>
              </w:rPr>
              <w:t>.</w:t>
            </w:r>
            <w:r w:rsidRPr="008C0B9B">
              <w:rPr>
                <w:rFonts w:cstheme="majorBidi"/>
                <w:sz w:val="18"/>
                <w:szCs w:val="18"/>
                <w:lang w:val="en-GB"/>
              </w:rPr>
              <w:t>)</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fr-FR"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1D4619">
            <w:pPr>
              <w:cnfStyle w:val="000000100000" w:firstRow="0" w:lastRow="0" w:firstColumn="0" w:lastColumn="0" w:oddVBand="0" w:evenVBand="0" w:oddHBand="1"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Material deposition &amp; transport (debris, DOM, rock etc</w:t>
            </w:r>
            <w:r w:rsidR="00BA3CFF">
              <w:rPr>
                <w:rFonts w:cstheme="majorBidi"/>
                <w:sz w:val="18"/>
                <w:szCs w:val="18"/>
                <w:lang w:val="en-GB"/>
              </w:rPr>
              <w:t>.</w:t>
            </w:r>
            <w:r w:rsidRPr="008C0B9B">
              <w:rPr>
                <w:rFonts w:cstheme="majorBidi"/>
                <w:sz w:val="18"/>
                <w:szCs w:val="18"/>
                <w:lang w:val="en-GB"/>
              </w:rPr>
              <w:t>)</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fr-FR"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Transports material for coastal processes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bottom w:val="single" w:sz="8" w:space="0" w:color="4BACC6" w:themeColor="accent5"/>
            </w:tcBorders>
            <w:shd w:val="clear" w:color="auto" w:fill="EAF1DD" w:themeFill="accent3" w:themeFillTint="33"/>
          </w:tcPr>
          <w:p w:rsidR="008C0B9B" w:rsidRPr="008C0B9B" w:rsidRDefault="008C0B9B" w:rsidP="008C0B9B">
            <w:pPr>
              <w:jc w:val="both"/>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right"/>
              <w:cnfStyle w:val="000000100000" w:firstRow="0" w:lastRow="0" w:firstColumn="0" w:lastColumn="0" w:oddVBand="0" w:evenVBand="0" w:oddHBand="1" w:evenHBand="0" w:firstRowFirstColumn="0" w:firstRowLastColumn="0" w:lastRowFirstColumn="0" w:lastRowLastColumn="0"/>
              <w:rPr>
                <w:rFonts w:cstheme="majorBidi"/>
                <w:b/>
                <w:sz w:val="18"/>
                <w:szCs w:val="18"/>
                <w:lang w:val="en-GB"/>
              </w:rPr>
            </w:pPr>
            <w:r w:rsidRPr="008C0B9B">
              <w:rPr>
                <w:rFonts w:cstheme="majorBidi"/>
                <w:b/>
                <w:i/>
                <w:sz w:val="18"/>
                <w:szCs w:val="18"/>
                <w:lang w:val="en-GB"/>
              </w:rPr>
              <w:t>Biogeochemical Processes – energy and nutrient dynamics</w:t>
            </w: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FFFFFF" w:themeColor="background1"/>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FFFFFF" w:themeColor="background1"/>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single" w:sz="8" w:space="0" w:color="4BACC6" w:themeColor="accent5"/>
            </w:tcBorders>
            <w:shd w:val="clear" w:color="auto" w:fill="EAF1DD" w:themeFill="accent3" w:themeFillTint="33"/>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cstheme="majorBidi"/>
                <w:color w:val="FFFFFF" w:themeColor="background1"/>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Production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Primary production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Secondary production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Nutrient cycling (N, P)</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Detains water, regulates flow of nutrients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Source of (N,P)</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w:t>
            </w: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Cycles and uptakes nutrients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Regulates nutrient supply to the reef</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w:t>
            </w: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Carbon cycling</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Carbon source</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Sequesters carbon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Cycles carbon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Decomposition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Source of Dissolved Organic Matter</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Oxidation-reduction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roofErr w:type="spellStart"/>
            <w:r w:rsidRPr="008C0B9B">
              <w:rPr>
                <w:rFonts w:cstheme="majorBidi"/>
                <w:sz w:val="18"/>
                <w:szCs w:val="18"/>
                <w:lang w:val="en-GB"/>
              </w:rPr>
              <w:t>Biochar</w:t>
            </w:r>
            <w:proofErr w:type="spellEnd"/>
            <w:r w:rsidRPr="008C0B9B">
              <w:rPr>
                <w:rFonts w:cstheme="majorBidi"/>
                <w:sz w:val="18"/>
                <w:szCs w:val="18"/>
                <w:lang w:val="en-GB"/>
              </w:rPr>
              <w:t xml:space="preserve"> source</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Oxygenates water</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Oxygenates sediments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Regulation processes</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pH regulation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PASS management</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Salinity regulation</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Hardness regulation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Regulates temperature</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ML</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1D4619">
            <w:pPr>
              <w:rPr>
                <w:rFonts w:eastAsiaTheme="minorEastAsia"/>
                <w:b w:val="0"/>
                <w:bCs w:val="0"/>
                <w:color w:val="auto"/>
                <w:sz w:val="18"/>
                <w:szCs w:val="18"/>
                <w:lang w:val="en-GB" w:bidi="en-US"/>
              </w:rPr>
            </w:pPr>
            <w:r w:rsidRPr="008C0B9B">
              <w:rPr>
                <w:rFonts w:cstheme="majorBidi"/>
                <w:sz w:val="18"/>
                <w:szCs w:val="18"/>
                <w:lang w:val="en-GB"/>
              </w:rPr>
              <w:t>Chemicals/heavy metal modification</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1D4619">
            <w:pPr>
              <w:cnfStyle w:val="000000000000" w:firstRow="0" w:lastRow="0" w:firstColumn="0" w:lastColumn="0" w:oddVBand="0" w:evenVBand="0" w:oddHBand="0" w:evenHBand="0" w:firstRowFirstColumn="0" w:firstRowLastColumn="0" w:lastRowFirstColumn="0" w:lastRowLastColumn="0"/>
              <w:rPr>
                <w:rFonts w:eastAsiaTheme="minorEastAsia"/>
                <w:color w:val="auto"/>
                <w:sz w:val="18"/>
                <w:szCs w:val="18"/>
                <w:lang w:val="en-GB" w:bidi="en-US"/>
              </w:rPr>
            </w:pPr>
            <w:proofErr w:type="spellStart"/>
            <w:r w:rsidRPr="008C0B9B">
              <w:rPr>
                <w:rFonts w:cstheme="majorBidi"/>
                <w:sz w:val="18"/>
                <w:szCs w:val="18"/>
                <w:lang w:val="en-GB"/>
              </w:rPr>
              <w:t>Biogeochemically</w:t>
            </w:r>
            <w:proofErr w:type="spellEnd"/>
            <w:r w:rsidRPr="008C0B9B">
              <w:rPr>
                <w:rFonts w:cstheme="majorBidi"/>
                <w:sz w:val="18"/>
                <w:szCs w:val="18"/>
                <w:lang w:val="en-GB"/>
              </w:rPr>
              <w:t xml:space="preserve"> modifies chemicals/heavy metals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bottom w:val="single" w:sz="8" w:space="0" w:color="4BACC6" w:themeColor="accent5"/>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Flocculates heavy metals</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bottom w:val="single" w:sz="8" w:space="0" w:color="4BACC6" w:themeColor="accent5"/>
            </w:tcBorders>
            <w:shd w:val="clear" w:color="auto" w:fill="EAF1DD" w:themeFill="accent3" w:themeFillTint="33"/>
          </w:tcPr>
          <w:p w:rsidR="008C0B9B" w:rsidRPr="008C0B9B" w:rsidRDefault="008C0B9B" w:rsidP="008C0B9B">
            <w:pPr>
              <w:jc w:val="both"/>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right"/>
              <w:cnfStyle w:val="000000000000" w:firstRow="0" w:lastRow="0" w:firstColumn="0" w:lastColumn="0" w:oddVBand="0" w:evenVBand="0" w:oddHBand="0" w:evenHBand="0" w:firstRowFirstColumn="0" w:firstRowLastColumn="0" w:lastRowFirstColumn="0" w:lastRowLastColumn="0"/>
              <w:rPr>
                <w:rFonts w:cstheme="majorBidi"/>
                <w:b/>
                <w:sz w:val="18"/>
                <w:szCs w:val="18"/>
                <w:lang w:val="en-GB"/>
              </w:rPr>
            </w:pPr>
            <w:r w:rsidRPr="008C0B9B">
              <w:rPr>
                <w:rFonts w:cstheme="majorBidi"/>
                <w:b/>
                <w:i/>
                <w:sz w:val="18"/>
                <w:szCs w:val="18"/>
                <w:lang w:val="en-GB"/>
              </w:rPr>
              <w:t>Biological processes (processes that maintain animal/plant populations)</w:t>
            </w: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color w:val="FFFFFF" w:themeColor="background1"/>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cstheme="majorBidi"/>
                <w:color w:val="000000"/>
                <w:sz w:val="18"/>
                <w:szCs w:val="18"/>
                <w:lang w:val="en-GB"/>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nil"/>
              <w:bottom w:val="single" w:sz="8" w:space="0" w:color="4BACC6" w:themeColor="accent5"/>
              <w:right w:val="nil"/>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nil"/>
              <w:bottom w:val="single" w:sz="8" w:space="0" w:color="4BACC6" w:themeColor="accent5"/>
            </w:tcBorders>
            <w:shd w:val="clear" w:color="auto" w:fill="EAF1DD" w:themeFill="accent3" w:themeFillTint="33"/>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8C0B9B">
            <w:pPr>
              <w:jc w:val="both"/>
              <w:rPr>
                <w:rFonts w:eastAsiaTheme="minorEastAsia"/>
                <w:sz w:val="18"/>
                <w:szCs w:val="18"/>
                <w:lang w:val="en-GB" w:bidi="en-US"/>
              </w:rPr>
            </w:pPr>
            <w:r w:rsidRPr="008C0B9B">
              <w:rPr>
                <w:rFonts w:cstheme="majorBidi"/>
                <w:sz w:val="18"/>
                <w:szCs w:val="18"/>
                <w:lang w:val="en-GB"/>
              </w:rPr>
              <w:t>Survival/reproduction</w:t>
            </w:r>
          </w:p>
        </w:tc>
        <w:tc>
          <w:tcPr>
            <w:tcW w:w="0" w:type="auto"/>
            <w:tcBorders>
              <w:top w:val="single" w:sz="8" w:space="0" w:color="4BACC6" w:themeColor="accent5"/>
              <w:bottom w:val="single" w:sz="8" w:space="0" w:color="4BACC6" w:themeColor="accent5"/>
            </w:tcBorders>
          </w:tcPr>
          <w:p w:rsidR="008C0B9B" w:rsidRPr="008C0B9B" w:rsidRDefault="008C0B9B" w:rsidP="001D4619">
            <w:pPr>
              <w:cnfStyle w:val="000000100000" w:firstRow="0" w:lastRow="0" w:firstColumn="0" w:lastColumn="0" w:oddVBand="0" w:evenVBand="0" w:oddHBand="1"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 xml:space="preserve">Habitat/refugia for aquatic species with reef connections </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1D4619">
            <w:pPr>
              <w:cnfStyle w:val="000000000000" w:firstRow="0" w:lastRow="0" w:firstColumn="0" w:lastColumn="0" w:oddVBand="0" w:evenVBand="0" w:oddHBand="0"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Habitat for terrestrial sp</w:t>
            </w:r>
            <w:r w:rsidR="00BA3CFF">
              <w:rPr>
                <w:rFonts w:cstheme="majorBidi"/>
                <w:sz w:val="18"/>
                <w:szCs w:val="18"/>
                <w:lang w:val="en-GB"/>
              </w:rPr>
              <w:t>ecies</w:t>
            </w:r>
            <w:r w:rsidRPr="008C0B9B">
              <w:rPr>
                <w:rFonts w:cstheme="majorBidi"/>
                <w:sz w:val="18"/>
                <w:szCs w:val="18"/>
                <w:lang w:val="en-GB"/>
              </w:rPr>
              <w:t xml:space="preserve"> with connections to the reef</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Food source</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8C0B9B">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Habitat for ecologically important animals</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L</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color w:val="000000"/>
                <w:sz w:val="18"/>
                <w:szCs w:val="18"/>
                <w:lang w:val="en-GB"/>
              </w:rPr>
              <w:sym w:font="Wingdings" w:char="F0FC"/>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left w:val="single" w:sz="4" w:space="0" w:color="auto"/>
            </w:tcBorders>
          </w:tcPr>
          <w:p w:rsidR="008C0B9B" w:rsidRPr="008C0B9B" w:rsidRDefault="008C0B9B" w:rsidP="001D4619">
            <w:pPr>
              <w:rPr>
                <w:rFonts w:eastAsiaTheme="minorEastAsia"/>
                <w:b w:val="0"/>
                <w:bCs w:val="0"/>
                <w:color w:val="auto"/>
                <w:sz w:val="18"/>
                <w:szCs w:val="18"/>
                <w:lang w:val="en-GB" w:bidi="en-US"/>
              </w:rPr>
            </w:pPr>
            <w:r w:rsidRPr="008C0B9B">
              <w:rPr>
                <w:rFonts w:cstheme="majorBidi"/>
                <w:sz w:val="18"/>
                <w:szCs w:val="18"/>
                <w:lang w:val="en-GB"/>
              </w:rPr>
              <w:t>Dispersal/ migration/ regeneration</w:t>
            </w:r>
          </w:p>
        </w:tc>
        <w:tc>
          <w:tcPr>
            <w:tcW w:w="0" w:type="auto"/>
            <w:tcBorders>
              <w:top w:val="single" w:sz="8" w:space="0" w:color="4BACC6" w:themeColor="accent5"/>
              <w:bottom w:val="single" w:sz="8" w:space="0" w:color="4BACC6" w:themeColor="accent5"/>
            </w:tcBorders>
          </w:tcPr>
          <w:p w:rsidR="008C0B9B" w:rsidRPr="008C0B9B" w:rsidRDefault="008C0B9B" w:rsidP="001D4619">
            <w:pPr>
              <w:cnfStyle w:val="000000100000" w:firstRow="0" w:lastRow="0" w:firstColumn="0" w:lastColumn="0" w:oddVBand="0" w:evenVBand="0" w:oddHBand="1"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Replenishment of ecosystems – colonisation (source/sink)</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M</w:t>
            </w: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top w:val="single" w:sz="8" w:space="0" w:color="4BACC6" w:themeColor="accent5"/>
              <w:left w:val="single" w:sz="4" w:space="0" w:color="auto"/>
            </w:tcBorders>
            <w:vAlign w:val="center"/>
          </w:tcPr>
          <w:p w:rsidR="008C0B9B" w:rsidRPr="008C0B9B" w:rsidRDefault="008C0B9B" w:rsidP="00BA3CFF">
            <w:pPr>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1D4619">
            <w:pPr>
              <w:cnfStyle w:val="000000000000" w:firstRow="0" w:lastRow="0" w:firstColumn="0" w:lastColumn="0" w:oddVBand="0" w:evenVBand="0" w:oddHBand="0"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Pathway for migratory fish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tcBorders>
          </w:tcPr>
          <w:p w:rsidR="008C0B9B" w:rsidRPr="008C0B9B" w:rsidRDefault="008C0B9B" w:rsidP="001D4619">
            <w:pPr>
              <w:rPr>
                <w:rFonts w:eastAsiaTheme="minorEastAsia"/>
                <w:b w:val="0"/>
                <w:bCs w:val="0"/>
                <w:color w:val="auto"/>
                <w:sz w:val="18"/>
                <w:szCs w:val="18"/>
                <w:lang w:val="en-GB" w:bidi="en-US"/>
              </w:rPr>
            </w:pPr>
            <w:r w:rsidRPr="008C0B9B">
              <w:rPr>
                <w:rFonts w:cstheme="majorBidi"/>
                <w:sz w:val="18"/>
                <w:szCs w:val="18"/>
                <w:lang w:val="en-GB"/>
              </w:rPr>
              <w:t>Pollination</w:t>
            </w:r>
          </w:p>
        </w:tc>
        <w:tc>
          <w:tcPr>
            <w:tcW w:w="0" w:type="auto"/>
            <w:tcBorders>
              <w:top w:val="single" w:sz="8" w:space="0" w:color="4BACC6" w:themeColor="accent5"/>
              <w:bottom w:val="single" w:sz="8" w:space="0" w:color="4BACC6" w:themeColor="accent5"/>
            </w:tcBorders>
          </w:tcPr>
          <w:p w:rsidR="008C0B9B" w:rsidRPr="008C0B9B" w:rsidRDefault="008C0B9B" w:rsidP="001D4619">
            <w:pPr>
              <w:cnfStyle w:val="000000100000" w:firstRow="0" w:lastRow="0" w:firstColumn="0" w:lastColumn="0" w:oddVBand="0" w:evenVBand="0" w:oddHBand="1" w:evenHBand="0" w:firstRowFirstColumn="0" w:firstRowLastColumn="0" w:lastRowFirstColumn="0" w:lastRowLastColumn="0"/>
              <w:rPr>
                <w:rFonts w:eastAsiaTheme="minorEastAsia"/>
                <w:color w:val="auto"/>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030A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c>
          <w:tcPr>
            <w:tcW w:w="0" w:type="auto"/>
            <w:tcBorders>
              <w:top w:val="single" w:sz="8" w:space="0" w:color="4BACC6" w:themeColor="accent5"/>
              <w:bottom w:val="single" w:sz="8" w:space="0" w:color="4BACC6" w:themeColor="accent5"/>
            </w:tcBorders>
            <w:shd w:val="clear" w:color="auto" w:fill="00B0F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2CDDC" w:themeFill="accent5" w:themeFillTint="99"/>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948A54" w:themeFill="background2" w:themeFillShade="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FFFF0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bottom w:val="single" w:sz="8" w:space="0" w:color="4BACC6" w:themeColor="accent5"/>
            </w:tcBorders>
            <w:shd w:val="clear" w:color="auto" w:fill="7F7F7F" w:themeFill="text1" w:themeFillTint="8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92D05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bottom w:val="single" w:sz="8" w:space="0" w:color="4BACC6" w:themeColor="accent5"/>
            </w:tcBorders>
            <w:shd w:val="clear" w:color="auto" w:fill="002060"/>
          </w:tcPr>
          <w:p w:rsidR="008C0B9B" w:rsidRPr="008C0B9B" w:rsidRDefault="008C0B9B" w:rsidP="008C0B9B">
            <w:pPr>
              <w:jc w:val="both"/>
              <w:cnfStyle w:val="000000100000" w:firstRow="0" w:lastRow="0" w:firstColumn="0" w:lastColumn="0" w:oddVBand="0" w:evenVBand="0" w:oddHBand="1" w:evenHBand="0" w:firstRowFirstColumn="0" w:firstRowLastColumn="0" w:lastRowFirstColumn="0" w:lastRowLastColumn="0"/>
              <w:rPr>
                <w:rFonts w:eastAsiaTheme="minorEastAsia"/>
                <w:color w:val="FFFFFF" w:themeColor="background1"/>
                <w:sz w:val="18"/>
                <w:szCs w:val="18"/>
                <w:lang w:val="en-GB" w:bidi="en-US"/>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tcBorders>
              <w:top w:val="single" w:sz="8" w:space="0" w:color="4BACC6" w:themeColor="accent5"/>
              <w:left w:val="single" w:sz="4" w:space="0" w:color="auto"/>
              <w:bottom w:val="single" w:sz="4" w:space="0" w:color="auto"/>
            </w:tcBorders>
          </w:tcPr>
          <w:p w:rsidR="008C0B9B" w:rsidRPr="008C0B9B" w:rsidRDefault="008C0B9B" w:rsidP="001D4619">
            <w:pPr>
              <w:rPr>
                <w:rFonts w:eastAsiaTheme="minorEastAsia"/>
                <w:b w:val="0"/>
                <w:bCs w:val="0"/>
                <w:color w:val="auto"/>
                <w:sz w:val="18"/>
                <w:szCs w:val="18"/>
                <w:lang w:val="en-GB" w:bidi="en-US"/>
              </w:rPr>
            </w:pPr>
            <w:r w:rsidRPr="008C0B9B">
              <w:rPr>
                <w:rFonts w:cstheme="majorBidi"/>
                <w:sz w:val="18"/>
                <w:szCs w:val="18"/>
                <w:lang w:val="en-GB"/>
              </w:rPr>
              <w:t>Recruitment</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1D4619">
            <w:pPr>
              <w:cnfStyle w:val="000000000000" w:firstRow="0" w:lastRow="0" w:firstColumn="0" w:lastColumn="0" w:oddVBand="0" w:evenVBand="0" w:oddHBand="0" w:evenHBand="0" w:firstRowFirstColumn="0" w:firstRowLastColumn="0" w:lastRowFirstColumn="0" w:lastRowLastColumn="0"/>
              <w:rPr>
                <w:rFonts w:eastAsiaTheme="minorEastAsia"/>
                <w:color w:val="auto"/>
                <w:sz w:val="18"/>
                <w:szCs w:val="18"/>
                <w:lang w:val="en-GB" w:bidi="en-US"/>
              </w:rPr>
            </w:pPr>
            <w:r w:rsidRPr="008C0B9B">
              <w:rPr>
                <w:rFonts w:cstheme="majorBidi"/>
                <w:sz w:val="18"/>
                <w:szCs w:val="18"/>
                <w:lang w:val="en-GB"/>
              </w:rPr>
              <w:t>Habitat contributes significantly to recruitment</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7030A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r w:rsidRPr="008C0B9B">
              <w:rPr>
                <w:rFonts w:cstheme="majorBidi"/>
                <w:color w:val="FFFFFF" w:themeColor="background1"/>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00B0F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92CDDC" w:themeFill="accent5" w:themeFillTint="99"/>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948A54" w:themeFill="background2" w:themeFillShade="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r w:rsidRPr="008C0B9B">
              <w:rPr>
                <w:rFonts w:cstheme="majorBidi"/>
                <w:sz w:val="18"/>
                <w:szCs w:val="18"/>
                <w:lang w:val="en-GB"/>
              </w:rPr>
              <w:t>H</w:t>
            </w: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FFFF0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sz w:val="18"/>
                <w:szCs w:val="18"/>
                <w:lang w:val="en-GB" w:bidi="en-US"/>
              </w:rPr>
            </w:pP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7F7F7F" w:themeFill="text1" w:themeFillTint="8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4" w:space="0" w:color="4BACC6" w:themeColor="accent5"/>
              <w:right w:val="single" w:sz="8" w:space="0" w:color="4BACC6" w:themeColor="accent5"/>
            </w:tcBorders>
            <w:shd w:val="clear" w:color="auto" w:fill="92D05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lang w:val="en-GB" w:bidi="en-US"/>
              </w:rPr>
            </w:pPr>
          </w:p>
        </w:tc>
        <w:tc>
          <w:tcPr>
            <w:tcW w:w="0" w:type="auto"/>
            <w:tcBorders>
              <w:top w:val="single" w:sz="8" w:space="0" w:color="4BACC6" w:themeColor="accent5"/>
              <w:left w:val="single" w:sz="8" w:space="0" w:color="4BACC6" w:themeColor="accent5"/>
              <w:bottom w:val="single" w:sz="4" w:space="0" w:color="auto"/>
              <w:right w:val="single" w:sz="8" w:space="0" w:color="4BACC6" w:themeColor="accent5"/>
            </w:tcBorders>
            <w:shd w:val="clear" w:color="auto" w:fill="002060"/>
          </w:tcPr>
          <w:p w:rsidR="008C0B9B" w:rsidRPr="008C0B9B" w:rsidRDefault="008C0B9B" w:rsidP="008C0B9B">
            <w:pPr>
              <w:jc w:val="both"/>
              <w:cnfStyle w:val="000000000000" w:firstRow="0" w:lastRow="0" w:firstColumn="0" w:lastColumn="0" w:oddVBand="0" w:evenVBand="0" w:oddHBand="0" w:evenHBand="0" w:firstRowFirstColumn="0" w:firstRowLastColumn="0" w:lastRowFirstColumn="0" w:lastRowLastColumn="0"/>
              <w:rPr>
                <w:rFonts w:eastAsiaTheme="minorEastAsia"/>
                <w:color w:val="FFFFFF" w:themeColor="background1"/>
                <w:sz w:val="18"/>
                <w:szCs w:val="18"/>
                <w:lang w:val="en-GB" w:bidi="en-US"/>
              </w:rPr>
            </w:pPr>
          </w:p>
        </w:tc>
      </w:tr>
    </w:tbl>
    <w:p w:rsidR="008C0B9B" w:rsidRPr="008C0B9B" w:rsidRDefault="008C0B9B" w:rsidP="008C0B9B">
      <w:pPr>
        <w:spacing w:after="0"/>
        <w:rPr>
          <w:rFonts w:cstheme="minorBidi"/>
          <w:lang w:val="en-GB"/>
        </w:rPr>
      </w:pPr>
    </w:p>
    <w:p w:rsidR="008C0B9B" w:rsidRPr="008C0B9B" w:rsidRDefault="008C0B9B" w:rsidP="009479FF">
      <w:pPr>
        <w:rPr>
          <w:rFonts w:cstheme="minorBidi"/>
          <w:b/>
          <w:sz w:val="18"/>
          <w:szCs w:val="18"/>
          <w:lang w:val="en-GB"/>
        </w:rPr>
      </w:pPr>
      <w:r w:rsidRPr="008C0B9B">
        <w:rPr>
          <w:rFonts w:cstheme="minorBidi"/>
          <w:b/>
          <w:sz w:val="18"/>
          <w:szCs w:val="18"/>
          <w:lang w:val="en-GB"/>
        </w:rPr>
        <w:t xml:space="preserve">Capacity of natural coastal ecosystems to provide </w:t>
      </w:r>
      <w:r w:rsidR="00707BF5">
        <w:rPr>
          <w:rFonts w:cstheme="minorBidi"/>
          <w:b/>
          <w:sz w:val="18"/>
          <w:szCs w:val="18"/>
          <w:lang w:val="en-GB"/>
        </w:rPr>
        <w:t>ecological functions</w:t>
      </w:r>
      <w:r w:rsidRPr="008C0B9B">
        <w:rPr>
          <w:rFonts w:cstheme="minorBidi"/>
          <w:b/>
          <w:sz w:val="18"/>
          <w:szCs w:val="18"/>
          <w:lang w:val="en-GB"/>
        </w:rPr>
        <w:t xml:space="preserve"> for the Great Barrier Reef</w:t>
      </w:r>
      <w:r w:rsidRPr="008C0B9B">
        <w:rPr>
          <w:rFonts w:cstheme="minorBidi"/>
          <w:b/>
          <w:sz w:val="18"/>
          <w:szCs w:val="18"/>
          <w:lang w:val="en-GB"/>
        </w:rPr>
        <w:fldChar w:fldCharType="begin"/>
      </w:r>
      <w:r w:rsidRPr="008C0B9B">
        <w:rPr>
          <w:rFonts w:cstheme="minorBidi"/>
          <w:b/>
          <w:sz w:val="18"/>
          <w:szCs w:val="18"/>
          <w:lang w:val="en-GB"/>
        </w:rPr>
        <w:instrText>ADDIN RW.CITE{{11120 Great Barrier Reef Marine Park Authority 2011}}</w:instrText>
      </w:r>
      <w:r w:rsidRPr="008C0B9B">
        <w:rPr>
          <w:rFonts w:cstheme="minorBidi"/>
          <w:b/>
          <w:sz w:val="18"/>
          <w:szCs w:val="18"/>
          <w:lang w:val="en-GB"/>
        </w:rPr>
        <w:fldChar w:fldCharType="separate"/>
      </w:r>
      <w:r w:rsidR="00957467" w:rsidRPr="00957467">
        <w:rPr>
          <w:rFonts w:eastAsia="Times New Roman"/>
          <w:sz w:val="18"/>
          <w:vertAlign w:val="superscript"/>
        </w:rPr>
        <w:t>63</w:t>
      </w:r>
      <w:r w:rsidRPr="008C0B9B">
        <w:rPr>
          <w:rFonts w:cstheme="minorBidi"/>
          <w:b/>
          <w:sz w:val="18"/>
          <w:szCs w:val="18"/>
          <w:lang w:val="en-GB"/>
        </w:rPr>
        <w:fldChar w:fldCharType="end"/>
      </w:r>
    </w:p>
    <w:p w:rsidR="008C0B9B" w:rsidRPr="008C0B9B" w:rsidRDefault="008C0B9B" w:rsidP="008C0B9B">
      <w:pPr>
        <w:spacing w:after="0" w:line="240" w:lineRule="auto"/>
        <w:rPr>
          <w:rFonts w:cstheme="minorBidi"/>
          <w:sz w:val="18"/>
          <w:szCs w:val="18"/>
          <w:lang w:val="en-GB"/>
        </w:rPr>
      </w:pPr>
      <w:r w:rsidRPr="008C0B9B">
        <w:rPr>
          <w:rFonts w:cstheme="minorBidi"/>
          <w:sz w:val="18"/>
          <w:szCs w:val="18"/>
          <w:lang w:val="en-GB"/>
        </w:rPr>
        <w:t xml:space="preserve">H – </w:t>
      </w:r>
      <w:r w:rsidR="00BA3CFF">
        <w:rPr>
          <w:rFonts w:cstheme="minorBidi"/>
          <w:sz w:val="18"/>
          <w:szCs w:val="18"/>
          <w:lang w:val="en-GB"/>
        </w:rPr>
        <w:t>h</w:t>
      </w:r>
      <w:r w:rsidRPr="008C0B9B">
        <w:rPr>
          <w:rFonts w:cstheme="minorBidi"/>
          <w:sz w:val="18"/>
          <w:szCs w:val="18"/>
          <w:lang w:val="en-GB"/>
        </w:rPr>
        <w:t>igh capacity for this system to provide this service, M – medium capacity for this system to provide this service, L</w:t>
      </w:r>
      <w:r w:rsidR="00BA3CFF">
        <w:rPr>
          <w:rFonts w:cstheme="minorBidi"/>
          <w:sz w:val="18"/>
          <w:szCs w:val="18"/>
          <w:lang w:val="en-GB"/>
        </w:rPr>
        <w:t xml:space="preserve"> –</w:t>
      </w:r>
      <w:r w:rsidRPr="008C0B9B">
        <w:rPr>
          <w:rFonts w:cstheme="minorBidi"/>
          <w:sz w:val="18"/>
          <w:szCs w:val="18"/>
          <w:lang w:val="en-GB"/>
        </w:rPr>
        <w:t xml:space="preserve"> low capacity for this system to provide this service, N – </w:t>
      </w:r>
      <w:r w:rsidR="00BA3CFF">
        <w:rPr>
          <w:rFonts w:cstheme="minorBidi"/>
          <w:sz w:val="18"/>
          <w:szCs w:val="18"/>
          <w:lang w:val="en-GB"/>
        </w:rPr>
        <w:t>n</w:t>
      </w:r>
      <w:r w:rsidRPr="008C0B9B">
        <w:rPr>
          <w:rFonts w:cstheme="minorBidi"/>
          <w:sz w:val="18"/>
          <w:szCs w:val="18"/>
          <w:lang w:val="en-GB"/>
        </w:rPr>
        <w:t>o capacity for this system to provide this service, X</w:t>
      </w:r>
      <w:r w:rsidR="00BA3CFF">
        <w:rPr>
          <w:rFonts w:cstheme="minorBidi"/>
          <w:sz w:val="18"/>
          <w:szCs w:val="18"/>
          <w:lang w:val="en-GB"/>
        </w:rPr>
        <w:t xml:space="preserve"> –</w:t>
      </w:r>
      <w:r w:rsidRPr="008C0B9B">
        <w:rPr>
          <w:rFonts w:cstheme="minorBidi"/>
          <w:sz w:val="18"/>
          <w:szCs w:val="18"/>
          <w:lang w:val="en-GB"/>
        </w:rPr>
        <w:t xml:space="preserve"> </w:t>
      </w:r>
      <w:r w:rsidR="00BA3CFF">
        <w:rPr>
          <w:rFonts w:cstheme="minorBidi"/>
          <w:sz w:val="18"/>
          <w:szCs w:val="18"/>
          <w:lang w:val="en-GB"/>
        </w:rPr>
        <w:t>n</w:t>
      </w:r>
      <w:r w:rsidRPr="008C0B9B">
        <w:rPr>
          <w:rFonts w:cstheme="minorBidi"/>
          <w:sz w:val="18"/>
          <w:szCs w:val="18"/>
          <w:lang w:val="en-GB"/>
        </w:rPr>
        <w:t xml:space="preserve">ot applicable, </w:t>
      </w:r>
      <w:r w:rsidRPr="008C0B9B">
        <w:rPr>
          <w:rFonts w:ascii="Cambria" w:hAnsi="Cambria" w:cstheme="minorBidi"/>
          <w:color w:val="000000"/>
          <w:sz w:val="18"/>
          <w:szCs w:val="18"/>
          <w:lang w:val="en-GB"/>
        </w:rPr>
        <w:sym w:font="Wingdings" w:char="F0FC"/>
      </w:r>
      <w:r w:rsidRPr="008C0B9B">
        <w:rPr>
          <w:rFonts w:cstheme="minorBidi"/>
          <w:sz w:val="18"/>
          <w:szCs w:val="18"/>
          <w:lang w:val="en-GB"/>
        </w:rPr>
        <w:t xml:space="preserve">– service is provided but capacity unknown. Boxes with no data indicate a lack of information available. Note that the capacity shown for modified systems assumes periods of low hydrological flow. </w:t>
      </w:r>
    </w:p>
    <w:p w:rsidR="008C0B9B" w:rsidRPr="008C0B9B" w:rsidRDefault="008C0B9B" w:rsidP="008C0B9B">
      <w:pPr>
        <w:spacing w:after="0" w:line="240" w:lineRule="auto"/>
        <w:rPr>
          <w:rFonts w:cstheme="minorBidi"/>
          <w:sz w:val="18"/>
          <w:szCs w:val="18"/>
          <w:lang w:val="en-GB"/>
        </w:rPr>
      </w:pPr>
    </w:p>
    <w:p w:rsidR="008C0B9B" w:rsidRPr="008C0B9B" w:rsidRDefault="008C0B9B" w:rsidP="008C0B9B">
      <w:pPr>
        <w:rPr>
          <w:rFonts w:cstheme="minorBidi"/>
          <w:lang w:val="en-GB"/>
        </w:rPr>
      </w:pPr>
      <w:r w:rsidRPr="008C0B9B">
        <w:rPr>
          <w:rFonts w:cstheme="minorBidi"/>
          <w:lang w:val="en-GB"/>
        </w:rPr>
        <w:br w:type="page"/>
      </w:r>
    </w:p>
    <w:p w:rsidR="008C0B9B" w:rsidRPr="008C0B9B" w:rsidRDefault="008C0B9B" w:rsidP="008C0B9B">
      <w:pPr>
        <w:keepNext/>
        <w:tabs>
          <w:tab w:val="left" w:pos="0"/>
        </w:tabs>
        <w:spacing w:before="200" w:after="0"/>
        <w:rPr>
          <w:rFonts w:eastAsiaTheme="minorEastAsia" w:cstheme="minorBidi"/>
          <w:b/>
          <w:bCs/>
          <w:color w:val="365F91" w:themeColor="accent1" w:themeShade="BF"/>
          <w:sz w:val="16"/>
          <w:szCs w:val="16"/>
          <w:lang w:val="en-US" w:eastAsia="en-AU" w:bidi="en-US"/>
        </w:rPr>
      </w:pPr>
      <w:r w:rsidRPr="008C0B9B">
        <w:rPr>
          <w:rFonts w:eastAsiaTheme="minorEastAsia" w:cstheme="minorBidi"/>
          <w:b/>
          <w:bCs/>
          <w:color w:val="365F91" w:themeColor="accent1" w:themeShade="BF"/>
          <w:sz w:val="16"/>
          <w:szCs w:val="16"/>
          <w:lang w:val="en-US" w:eastAsia="en-AU" w:bidi="en-US"/>
        </w:rPr>
        <w:lastRenderedPageBreak/>
        <w:t>Ecological processes of modified systems linked to the health and resilience of the Great Barrier Reef. Islands have been excluded as they vary considerably between island types.</w:t>
      </w:r>
    </w:p>
    <w:p w:rsidR="008C0B9B" w:rsidRPr="008C0B9B" w:rsidRDefault="008C0B9B" w:rsidP="008C0B9B">
      <w:pPr>
        <w:spacing w:after="0"/>
        <w:rPr>
          <w:rFonts w:cstheme="minorBidi"/>
          <w:lang w:val="en-US" w:eastAsia="en-AU" w:bidi="en-US"/>
        </w:rPr>
      </w:pPr>
    </w:p>
    <w:tbl>
      <w:tblPr>
        <w:tblStyle w:val="MediumGrid2-Accent5"/>
        <w:tblW w:w="0" w:type="auto"/>
        <w:tblLook w:val="04A0" w:firstRow="1" w:lastRow="0" w:firstColumn="1" w:lastColumn="0" w:noHBand="0" w:noVBand="1"/>
      </w:tblPr>
      <w:tblGrid>
        <w:gridCol w:w="2674"/>
        <w:gridCol w:w="3496"/>
        <w:gridCol w:w="889"/>
        <w:gridCol w:w="889"/>
        <w:gridCol w:w="890"/>
        <w:gridCol w:w="889"/>
        <w:gridCol w:w="889"/>
        <w:gridCol w:w="890"/>
        <w:gridCol w:w="889"/>
        <w:gridCol w:w="889"/>
        <w:gridCol w:w="890"/>
      </w:tblGrid>
      <w:tr w:rsidR="008C0B9B" w:rsidRPr="008C0B9B" w:rsidTr="00D3199E">
        <w:trPr>
          <w:cnfStyle w:val="100000000000" w:firstRow="1" w:lastRow="0" w:firstColumn="0" w:lastColumn="0" w:oddVBand="0" w:evenVBand="0" w:oddHBand="0" w:evenHBand="0" w:firstRowFirstColumn="0" w:firstRowLastColumn="0" w:lastRowFirstColumn="0" w:lastRowLastColumn="0"/>
          <w:cantSplit/>
          <w:trHeight w:val="1533"/>
        </w:trPr>
        <w:tc>
          <w:tcPr>
            <w:cnfStyle w:val="001000000100" w:firstRow="0" w:lastRow="0" w:firstColumn="1" w:lastColumn="0" w:oddVBand="0" w:evenVBand="0" w:oddHBand="0" w:evenHBand="0" w:firstRowFirstColumn="1" w:firstRowLastColumn="0" w:lastRowFirstColumn="0" w:lastRowLastColumn="0"/>
            <w:tcW w:w="0" w:type="auto"/>
            <w:tcBorders>
              <w:bottom w:val="single" w:sz="8" w:space="0" w:color="4BACC6" w:themeColor="accent5"/>
            </w:tcBorders>
          </w:tcPr>
          <w:p w:rsidR="008C0B9B" w:rsidRPr="008C0B9B" w:rsidRDefault="008C0B9B" w:rsidP="008C0B9B">
            <w:pPr>
              <w:rPr>
                <w:rFonts w:cstheme="majorBidi"/>
                <w:lang w:val="en-GB"/>
              </w:rPr>
            </w:pPr>
            <w:r w:rsidRPr="008C0B9B">
              <w:rPr>
                <w:rFonts w:cstheme="majorBidi"/>
                <w:lang w:val="en-GB"/>
              </w:rPr>
              <w:t>Process</w:t>
            </w:r>
          </w:p>
        </w:tc>
        <w:tc>
          <w:tcPr>
            <w:tcW w:w="0" w:type="auto"/>
            <w:tcBorders>
              <w:bottom w:val="single" w:sz="8" w:space="0" w:color="4BACC6" w:themeColor="accent5"/>
            </w:tcBorders>
          </w:tcPr>
          <w:p w:rsidR="008C0B9B" w:rsidRPr="008C0B9B" w:rsidRDefault="008C0B9B" w:rsidP="008C0B9B">
            <w:pPr>
              <w:cnfStyle w:val="100000000000" w:firstRow="1" w:lastRow="0" w:firstColumn="0" w:lastColumn="0" w:oddVBand="0" w:evenVBand="0" w:oddHBand="0" w:evenHBand="0" w:firstRowFirstColumn="0" w:firstRowLastColumn="0" w:lastRowFirstColumn="0" w:lastRowLastColumn="0"/>
              <w:rPr>
                <w:rFonts w:cstheme="majorBidi"/>
                <w:lang w:val="en-GB"/>
              </w:rPr>
            </w:pPr>
            <w:r w:rsidRPr="008C0B9B">
              <w:rPr>
                <w:rFonts w:cstheme="majorBidi"/>
                <w:lang w:val="en-GB"/>
              </w:rPr>
              <w:t>Ecological Service</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ascii="Cambria" w:hAnsi="Cambria" w:cstheme="majorBidi"/>
                <w:color w:val="000000"/>
                <w:sz w:val="20"/>
                <w:szCs w:val="20"/>
                <w:lang w:val="en-GB"/>
              </w:rPr>
            </w:pPr>
            <w:r w:rsidRPr="008C0B9B">
              <w:rPr>
                <w:rFonts w:cstheme="majorBidi"/>
                <w:sz w:val="20"/>
                <w:szCs w:val="20"/>
                <w:lang w:val="en-GB"/>
              </w:rPr>
              <w:t>Groundwater  Ecosystems</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Irrigated  agriculture</w:t>
            </w:r>
          </w:p>
        </w:tc>
        <w:tc>
          <w:tcPr>
            <w:tcW w:w="890"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Non-irrigated agriculture</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Dams &amp; Weirs</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Urban</w:t>
            </w:r>
          </w:p>
        </w:tc>
        <w:tc>
          <w:tcPr>
            <w:tcW w:w="890" w:type="dxa"/>
            <w:tcBorders>
              <w:bottom w:val="single" w:sz="8" w:space="0" w:color="4BACC6" w:themeColor="accent5"/>
            </w:tcBorders>
            <w:textDirection w:val="btLr"/>
          </w:tcPr>
          <w:p w:rsidR="008C0B9B" w:rsidRPr="008C0B9B" w:rsidRDefault="008C0B9B" w:rsidP="00A93E4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Mining – operational o</w:t>
            </w:r>
            <w:r w:rsidR="00A93E4B">
              <w:rPr>
                <w:rFonts w:cstheme="majorBidi"/>
                <w:sz w:val="20"/>
                <w:szCs w:val="20"/>
                <w:lang w:val="en-GB"/>
              </w:rPr>
              <w:t xml:space="preserve">pen </w:t>
            </w:r>
            <w:r w:rsidRPr="008C0B9B">
              <w:rPr>
                <w:rFonts w:cstheme="majorBidi"/>
                <w:sz w:val="20"/>
                <w:szCs w:val="20"/>
                <w:lang w:val="en-GB"/>
              </w:rPr>
              <w:t>cut</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Forestry Plantation</w:t>
            </w:r>
          </w:p>
        </w:tc>
        <w:tc>
          <w:tcPr>
            <w:tcW w:w="889"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Extensive agriculture</w:t>
            </w:r>
          </w:p>
        </w:tc>
        <w:tc>
          <w:tcPr>
            <w:tcW w:w="890" w:type="dxa"/>
            <w:tcBorders>
              <w:bottom w:val="single" w:sz="8" w:space="0" w:color="4BACC6" w:themeColor="accent5"/>
            </w:tcBorders>
            <w:textDirection w:val="btLr"/>
          </w:tcPr>
          <w:p w:rsidR="008C0B9B" w:rsidRPr="008C0B9B" w:rsidRDefault="008C0B9B" w:rsidP="008C0B9B">
            <w:pPr>
              <w:ind w:left="113" w:right="113"/>
              <w:cnfStyle w:val="100000000000" w:firstRow="1" w:lastRow="0" w:firstColumn="0" w:lastColumn="0" w:oddVBand="0" w:evenVBand="0" w:oddHBand="0" w:evenHBand="0" w:firstRowFirstColumn="0" w:firstRowLastColumn="0" w:lastRowFirstColumn="0" w:lastRowLastColumn="0"/>
              <w:rPr>
                <w:rFonts w:cstheme="majorBidi"/>
                <w:sz w:val="20"/>
                <w:szCs w:val="20"/>
                <w:lang w:val="en-GB"/>
              </w:rPr>
            </w:pPr>
            <w:r w:rsidRPr="008C0B9B">
              <w:rPr>
                <w:rFonts w:cstheme="majorBidi"/>
                <w:sz w:val="20"/>
                <w:szCs w:val="20"/>
                <w:lang w:val="en-GB"/>
              </w:rPr>
              <w:t>Ponded pastures</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bottom w:val="single" w:sz="8" w:space="0" w:color="4BACC6" w:themeColor="accent5"/>
            </w:tcBorders>
            <w:shd w:val="clear" w:color="auto" w:fill="DDD9C3" w:themeFill="background2" w:themeFillShade="E6"/>
          </w:tcPr>
          <w:p w:rsidR="008C0B9B" w:rsidRPr="008C0B9B" w:rsidRDefault="008C0B9B" w:rsidP="008C0B9B">
            <w:pPr>
              <w:rPr>
                <w:rFonts w:cstheme="majorBidi"/>
                <w:sz w:val="20"/>
                <w:szCs w:val="20"/>
                <w:lang w:val="en-GB"/>
              </w:rPr>
            </w:pPr>
          </w:p>
        </w:tc>
        <w:tc>
          <w:tcPr>
            <w:tcW w:w="0" w:type="auto"/>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b/>
                <w:sz w:val="18"/>
                <w:szCs w:val="18"/>
                <w:lang w:val="en-GB"/>
              </w:rPr>
            </w:pPr>
            <w:r w:rsidRPr="008C0B9B">
              <w:rPr>
                <w:rFonts w:cstheme="majorBidi"/>
                <w:b/>
                <w:i/>
                <w:lang w:val="en-GB"/>
              </w:rPr>
              <w:t>Physical processes- transport &amp; mobilisation</w:t>
            </w: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tcBorders>
          </w:tcPr>
          <w:p w:rsidR="008C0B9B" w:rsidRPr="008C0B9B" w:rsidRDefault="008C0B9B" w:rsidP="008C0B9B">
            <w:pPr>
              <w:rPr>
                <w:rFonts w:cstheme="majorBidi"/>
                <w:sz w:val="20"/>
                <w:szCs w:val="20"/>
                <w:lang w:val="en-GB"/>
              </w:rPr>
            </w:pPr>
            <w:r w:rsidRPr="008C0B9B">
              <w:rPr>
                <w:rFonts w:cstheme="majorBidi"/>
                <w:sz w:val="20"/>
                <w:szCs w:val="20"/>
                <w:lang w:val="en-GB"/>
              </w:rPr>
              <w:t>Recharge/Discharge</w:t>
            </w:r>
          </w:p>
        </w:tc>
        <w:tc>
          <w:tcPr>
            <w:tcW w:w="0" w:type="auto"/>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Detains water</w:t>
            </w: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w:t>
            </w: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Flood mitigation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X</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X</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Connects ecosystems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bottom w:val="single" w:sz="8" w:space="0" w:color="4BACC6" w:themeColor="accent5"/>
            </w:tcBorders>
          </w:tcPr>
          <w:p w:rsidR="008C0B9B" w:rsidRPr="008C0B9B" w:rsidRDefault="008C0B9B" w:rsidP="008C0B9B">
            <w:pPr>
              <w:rPr>
                <w:rFonts w:cstheme="majorBidi"/>
                <w:sz w:val="20"/>
                <w:szCs w:val="20"/>
                <w:lang w:val="en-GB"/>
              </w:rPr>
            </w:pPr>
          </w:p>
        </w:tc>
        <w:tc>
          <w:tcPr>
            <w:tcW w:w="0" w:type="auto"/>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Regulates water flow (groundwater, overland flows)</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Sedimentation/ erosion</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Traps sediment</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r w:rsidRPr="008C0B9B">
              <w:rPr>
                <w:rFonts w:ascii="Cambria" w:hAnsi="Cambria" w:cstheme="majorBidi"/>
                <w:color w:val="000000"/>
                <w:sz w:val="18"/>
                <w:szCs w:val="18"/>
                <w:vertAlign w:val="subscript"/>
                <w:lang w:val="en-GB"/>
              </w:rPr>
              <w:t>4</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Stabilises sediment from erosion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r w:rsidRPr="008C0B9B">
              <w:rPr>
                <w:rFonts w:ascii="Cambria" w:hAnsi="Cambria" w:cstheme="majorBidi"/>
                <w:color w:val="000000"/>
                <w:sz w:val="18"/>
                <w:szCs w:val="18"/>
                <w:vertAlign w:val="subscript"/>
                <w:lang w:val="en-GB"/>
              </w:rPr>
              <w:t>4</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Assimilates sediment</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bottom w:val="single" w:sz="8" w:space="0" w:color="4BACC6" w:themeColor="accent5"/>
            </w:tcBorders>
          </w:tcPr>
          <w:p w:rsidR="008C0B9B" w:rsidRPr="008C0B9B" w:rsidRDefault="008C0B9B" w:rsidP="008C0B9B">
            <w:pPr>
              <w:rPr>
                <w:rFonts w:cstheme="majorBidi"/>
                <w:sz w:val="20"/>
                <w:szCs w:val="20"/>
                <w:lang w:val="en-GB"/>
              </w:rPr>
            </w:pPr>
          </w:p>
        </w:tc>
        <w:tc>
          <w:tcPr>
            <w:tcW w:w="0" w:type="auto"/>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Is a source of sediment</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11</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Deposition &amp; mobilisation processes</w:t>
            </w:r>
          </w:p>
        </w:tc>
        <w:tc>
          <w:tcPr>
            <w:tcW w:w="0" w:type="auto"/>
            <w:tcBorders>
              <w:bottom w:val="single" w:sz="8" w:space="0" w:color="4BACC6" w:themeColor="accent5"/>
            </w:tcBorders>
          </w:tcPr>
          <w:p w:rsidR="008C0B9B" w:rsidRPr="008C0B9B" w:rsidRDefault="008C0B9B" w:rsidP="00BA3CFF">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Particulate deposition &amp; transport (</w:t>
            </w:r>
            <w:proofErr w:type="spellStart"/>
            <w:r w:rsidRPr="008C0B9B">
              <w:rPr>
                <w:rFonts w:cstheme="majorBidi"/>
                <w:sz w:val="18"/>
                <w:szCs w:val="18"/>
                <w:lang w:val="en-GB"/>
              </w:rPr>
              <w:t>sed</w:t>
            </w:r>
            <w:proofErr w:type="spellEnd"/>
            <w:r w:rsidRPr="008C0B9B">
              <w:rPr>
                <w:rFonts w:cstheme="majorBidi"/>
                <w:sz w:val="18"/>
                <w:szCs w:val="18"/>
                <w:lang w:val="en-GB"/>
              </w:rPr>
              <w:t>/</w:t>
            </w:r>
            <w:proofErr w:type="spellStart"/>
            <w:r w:rsidRPr="008C0B9B">
              <w:rPr>
                <w:rFonts w:cstheme="majorBidi"/>
                <w:sz w:val="18"/>
                <w:szCs w:val="18"/>
                <w:lang w:val="en-GB"/>
              </w:rPr>
              <w:t>nutr</w:t>
            </w:r>
            <w:proofErr w:type="spellEnd"/>
            <w:r w:rsidRPr="008C0B9B">
              <w:rPr>
                <w:rFonts w:cstheme="majorBidi"/>
                <w:sz w:val="18"/>
                <w:szCs w:val="18"/>
                <w:lang w:val="en-GB"/>
              </w:rPr>
              <w:t xml:space="preserve">/chem. </w:t>
            </w:r>
            <w:r w:rsidR="00BA3CFF">
              <w:rPr>
                <w:rFonts w:cstheme="majorBidi"/>
                <w:sz w:val="18"/>
                <w:szCs w:val="18"/>
                <w:lang w:val="en-GB"/>
              </w:rPr>
              <w:t>e</w:t>
            </w:r>
            <w:r w:rsidRPr="008C0B9B">
              <w:rPr>
                <w:rFonts w:cstheme="majorBidi"/>
                <w:sz w:val="18"/>
                <w:szCs w:val="18"/>
                <w:lang w:val="en-GB"/>
              </w:rPr>
              <w:t>tc</w:t>
            </w:r>
            <w:r w:rsidR="00BA3CFF">
              <w:rPr>
                <w:rFonts w:cstheme="majorBidi"/>
                <w:sz w:val="18"/>
                <w:szCs w:val="18"/>
                <w:lang w:val="en-GB"/>
              </w:rPr>
              <w:t>.</w:t>
            </w:r>
            <w:r w:rsidRPr="008C0B9B">
              <w:rPr>
                <w:rFonts w:cstheme="majorBidi"/>
                <w:sz w:val="18"/>
                <w:szCs w:val="18"/>
                <w:lang w:val="en-GB"/>
              </w:rPr>
              <w:t>)</w:t>
            </w: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2</w:t>
            </w: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H</w:t>
            </w: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fr-FR"/>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lang w:val="en-GB"/>
              </w:rPr>
            </w:pPr>
          </w:p>
        </w:tc>
        <w:tc>
          <w:tcPr>
            <w:tcW w:w="0" w:type="auto"/>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Material deposition &amp; transport (debris, DOM, rock etc</w:t>
            </w:r>
            <w:r w:rsidR="00BA3CFF">
              <w:rPr>
                <w:rFonts w:cstheme="majorBidi"/>
                <w:sz w:val="18"/>
                <w:szCs w:val="18"/>
                <w:lang w:val="en-GB"/>
              </w:rPr>
              <w:t>.</w:t>
            </w:r>
            <w:r w:rsidRPr="008C0B9B">
              <w:rPr>
                <w:rFonts w:cstheme="majorBidi"/>
                <w:sz w:val="18"/>
                <w:szCs w:val="18"/>
                <w:lang w:val="en-GB"/>
              </w:rPr>
              <w:t>)</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r w:rsidRPr="008C0B9B">
              <w:rPr>
                <w:rFonts w:ascii="Cambria" w:hAnsi="Cambria" w:cstheme="majorBidi"/>
                <w:color w:val="000000"/>
                <w:sz w:val="18"/>
                <w:szCs w:val="18"/>
                <w:lang w:val="fr-FR"/>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fr-FR"/>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Borders>
              <w:bottom w:val="single" w:sz="8" w:space="0" w:color="4BACC6" w:themeColor="accent5"/>
            </w:tcBorders>
          </w:tcPr>
          <w:p w:rsidR="008C0B9B" w:rsidRPr="008C0B9B" w:rsidRDefault="008C0B9B" w:rsidP="008C0B9B">
            <w:pPr>
              <w:rPr>
                <w:rFonts w:cstheme="majorBidi"/>
                <w:lang w:val="en-GB"/>
              </w:rPr>
            </w:pPr>
          </w:p>
        </w:tc>
        <w:tc>
          <w:tcPr>
            <w:tcW w:w="0" w:type="auto"/>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Transports material for coastal processes</w:t>
            </w: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Borders>
              <w:bottom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bottom w:val="single" w:sz="8" w:space="0" w:color="4BACC6" w:themeColor="accent5"/>
            </w:tcBorders>
            <w:shd w:val="clear" w:color="auto" w:fill="DDD9C3" w:themeFill="background2" w:themeFillShade="E6"/>
          </w:tcPr>
          <w:p w:rsidR="008C0B9B" w:rsidRPr="008C0B9B" w:rsidRDefault="008C0B9B" w:rsidP="008C0B9B">
            <w:pPr>
              <w:rPr>
                <w:rFonts w:cstheme="majorBidi"/>
                <w:sz w:val="20"/>
                <w:szCs w:val="20"/>
                <w:lang w:val="en-GB"/>
              </w:rPr>
            </w:pPr>
          </w:p>
        </w:tc>
        <w:tc>
          <w:tcPr>
            <w:tcW w:w="0" w:type="auto"/>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b/>
                <w:sz w:val="18"/>
                <w:szCs w:val="18"/>
                <w:lang w:val="en-GB"/>
              </w:rPr>
            </w:pPr>
            <w:r w:rsidRPr="008C0B9B">
              <w:rPr>
                <w:rFonts w:cstheme="majorBidi"/>
                <w:b/>
                <w:i/>
                <w:lang w:val="en-GB"/>
              </w:rPr>
              <w:t>Biogeochemical Processes – energy &amp; nutrient dynamics</w:t>
            </w: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tcBorders>
            <w:shd w:val="clear" w:color="auto" w:fill="DDD9C3" w:themeFill="background2" w:themeFillShade="E6"/>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b/>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tcBorders>
          </w:tcPr>
          <w:p w:rsidR="008C0B9B" w:rsidRPr="008C0B9B" w:rsidRDefault="008C0B9B" w:rsidP="008C0B9B">
            <w:pPr>
              <w:rPr>
                <w:rFonts w:cstheme="majorBidi"/>
                <w:sz w:val="20"/>
                <w:szCs w:val="20"/>
                <w:lang w:val="en-GB"/>
              </w:rPr>
            </w:pPr>
            <w:r w:rsidRPr="008C0B9B">
              <w:rPr>
                <w:rFonts w:cstheme="majorBidi"/>
                <w:sz w:val="20"/>
                <w:szCs w:val="20"/>
                <w:lang w:val="en-GB"/>
              </w:rPr>
              <w:t>Production</w:t>
            </w:r>
          </w:p>
        </w:tc>
        <w:tc>
          <w:tcPr>
            <w:tcW w:w="0" w:type="auto"/>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Primary production</w:t>
            </w: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Borders>
              <w:top w:val="single" w:sz="8" w:space="0" w:color="4BACC6" w:themeColor="accent5"/>
            </w:tcBorders>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Secondary production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3</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Nutrient cycling (N, P)</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Detains water, regulates flow of nutrients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r w:rsidRPr="008C0B9B">
              <w:rPr>
                <w:rFonts w:ascii="Cambria" w:hAnsi="Cambria" w:cstheme="majorBidi"/>
                <w:color w:val="000000"/>
                <w:sz w:val="18"/>
                <w:szCs w:val="18"/>
                <w:vertAlign w:val="subscript"/>
                <w:lang w:val="en-GB"/>
              </w:rPr>
              <w:t>13</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Source of (N,P)</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Cycles and uptakes nutrients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Regulates nutrient supply to the reef</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Carbon cycling</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Carbon source</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Sequesters carbon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MH</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Cycles carbon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rsidR="008C0B9B" w:rsidRPr="008C0B9B" w:rsidRDefault="008C0B9B" w:rsidP="008C0B9B">
            <w:pPr>
              <w:rPr>
                <w:rFonts w:cstheme="majorBidi"/>
                <w:sz w:val="20"/>
                <w:szCs w:val="20"/>
                <w:lang w:val="en-GB"/>
              </w:rPr>
            </w:pPr>
            <w:r w:rsidRPr="008C0B9B">
              <w:rPr>
                <w:rFonts w:cstheme="majorBidi"/>
                <w:sz w:val="20"/>
                <w:szCs w:val="20"/>
                <w:lang w:val="en-GB"/>
              </w:rPr>
              <w:t>Decomposition</w:t>
            </w: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Source of Dissolved Organic Matter</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14</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lastRenderedPageBreak/>
              <w:t>Oxidation-reduction</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roofErr w:type="spellStart"/>
            <w:r w:rsidRPr="008C0B9B">
              <w:rPr>
                <w:rFonts w:cstheme="majorBidi"/>
                <w:sz w:val="18"/>
                <w:szCs w:val="18"/>
                <w:lang w:val="en-GB"/>
              </w:rPr>
              <w:t>Biochar</w:t>
            </w:r>
            <w:proofErr w:type="spellEnd"/>
            <w:r w:rsidRPr="008C0B9B">
              <w:rPr>
                <w:rFonts w:cstheme="majorBidi"/>
                <w:sz w:val="18"/>
                <w:szCs w:val="18"/>
                <w:lang w:val="en-GB"/>
              </w:rPr>
              <w:t xml:space="preserve"> source</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X</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Oxygenates water</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Oxygenates sediments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15</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Regulation processes</w:t>
            </w: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pH regulation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15</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PASS management</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Salinity regulation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15</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Hardness regulation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15</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Regulates temperature</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16</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Chemicals/heavy metal modification</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proofErr w:type="spellStart"/>
            <w:r w:rsidRPr="008C0B9B">
              <w:rPr>
                <w:rFonts w:cstheme="majorBidi"/>
                <w:sz w:val="18"/>
                <w:szCs w:val="18"/>
                <w:lang w:val="en-GB"/>
              </w:rPr>
              <w:t>Biogeochemically</w:t>
            </w:r>
            <w:proofErr w:type="spellEnd"/>
            <w:r w:rsidRPr="008C0B9B">
              <w:rPr>
                <w:rFonts w:cstheme="majorBidi"/>
                <w:sz w:val="18"/>
                <w:szCs w:val="18"/>
                <w:lang w:val="en-GB"/>
              </w:rPr>
              <w:t xml:space="preserve"> modifies chemicals/heavy metals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X</w:t>
            </w:r>
            <w:r w:rsidRPr="008C0B9B">
              <w:rPr>
                <w:rFonts w:ascii="Cambria" w:hAnsi="Cambria" w:cstheme="majorBidi"/>
                <w:color w:val="000000"/>
                <w:sz w:val="18"/>
                <w:szCs w:val="18"/>
                <w:vertAlign w:val="subscript"/>
                <w:lang w:val="en-GB"/>
              </w:rPr>
              <w:t>17</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Borders>
              <w:bottom w:val="single" w:sz="8" w:space="0" w:color="4BACC6" w:themeColor="accent5"/>
            </w:tcBorders>
          </w:tcPr>
          <w:p w:rsidR="008C0B9B" w:rsidRPr="008C0B9B" w:rsidRDefault="008C0B9B" w:rsidP="008C0B9B">
            <w:pPr>
              <w:rPr>
                <w:rFonts w:cstheme="majorBidi"/>
                <w:lang w:val="en-GB"/>
              </w:rPr>
            </w:pPr>
          </w:p>
        </w:tc>
        <w:tc>
          <w:tcPr>
            <w:tcW w:w="0" w:type="auto"/>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Flocculates heavy metals</w:t>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bottom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tcBorders>
              <w:bottom w:val="single" w:sz="8" w:space="0" w:color="4BACC6" w:themeColor="accent5"/>
            </w:tcBorders>
            <w:shd w:val="clear" w:color="auto" w:fill="DDD9C3" w:themeFill="background2" w:themeFillShade="E6"/>
          </w:tcPr>
          <w:p w:rsidR="008C0B9B" w:rsidRPr="008C0B9B" w:rsidRDefault="008C0B9B" w:rsidP="008C0B9B">
            <w:pPr>
              <w:rPr>
                <w:rFonts w:cstheme="majorBidi"/>
                <w:sz w:val="20"/>
                <w:szCs w:val="20"/>
                <w:lang w:val="en-GB"/>
              </w:rPr>
            </w:pPr>
          </w:p>
        </w:tc>
        <w:tc>
          <w:tcPr>
            <w:tcW w:w="0" w:type="auto"/>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b/>
                <w:sz w:val="18"/>
                <w:szCs w:val="18"/>
                <w:lang w:val="en-GB"/>
              </w:rPr>
            </w:pPr>
            <w:r w:rsidRPr="008C0B9B">
              <w:rPr>
                <w:rFonts w:cstheme="majorBidi"/>
                <w:b/>
                <w:i/>
                <w:lang w:val="en-GB"/>
              </w:rPr>
              <w:t>Biological processes (processes that maintain animal/plant populations)</w:t>
            </w: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89" w:type="dxa"/>
            <w:tcBorders>
              <w:left w:val="nil"/>
              <w:bottom w:val="single" w:sz="8" w:space="0" w:color="4BACC6" w:themeColor="accent5"/>
              <w:right w:val="nil"/>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c>
          <w:tcPr>
            <w:tcW w:w="890" w:type="dxa"/>
            <w:tcBorders>
              <w:left w:val="nil"/>
              <w:bottom w:val="single" w:sz="8" w:space="0" w:color="4BACC6" w:themeColor="accent5"/>
            </w:tcBorders>
            <w:shd w:val="clear" w:color="auto" w:fill="DDD9C3" w:themeFill="background2" w:themeFillShade="E6"/>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b/>
                <w:color w:val="000000"/>
                <w:sz w:val="18"/>
                <w:szCs w:val="18"/>
                <w:lang w:val="en-GB"/>
              </w:rPr>
            </w:pP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Borders>
              <w:top w:val="single" w:sz="8" w:space="0" w:color="4BACC6" w:themeColor="accent5"/>
            </w:tcBorders>
          </w:tcPr>
          <w:p w:rsidR="008C0B9B" w:rsidRPr="008C0B9B" w:rsidRDefault="008C0B9B" w:rsidP="008C0B9B">
            <w:pPr>
              <w:rPr>
                <w:rFonts w:cstheme="majorBidi"/>
                <w:sz w:val="20"/>
                <w:szCs w:val="20"/>
                <w:lang w:val="en-GB"/>
              </w:rPr>
            </w:pPr>
            <w:r w:rsidRPr="008C0B9B">
              <w:rPr>
                <w:rFonts w:cstheme="majorBidi"/>
                <w:sz w:val="20"/>
                <w:szCs w:val="20"/>
                <w:lang w:val="en-GB"/>
              </w:rPr>
              <w:t>Survival/reproduction</w:t>
            </w:r>
          </w:p>
        </w:tc>
        <w:tc>
          <w:tcPr>
            <w:tcW w:w="0" w:type="auto"/>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 xml:space="preserve">Habitat/refugia for aquatic species with reef connections </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5</w:t>
            </w:r>
          </w:p>
        </w:tc>
        <w:tc>
          <w:tcPr>
            <w:tcW w:w="890"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5</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8</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12</w:t>
            </w:r>
          </w:p>
        </w:tc>
        <w:tc>
          <w:tcPr>
            <w:tcW w:w="890"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Borders>
              <w:top w:val="single" w:sz="8" w:space="0" w:color="4BACC6" w:themeColor="accent5"/>
            </w:tcBorders>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r w:rsidRPr="008C0B9B">
              <w:rPr>
                <w:rFonts w:ascii="Cambria" w:hAnsi="Cambria" w:cstheme="majorBidi"/>
                <w:color w:val="000000"/>
                <w:sz w:val="18"/>
                <w:szCs w:val="18"/>
                <w:vertAlign w:val="subscript"/>
                <w:lang w:val="en-GB"/>
              </w:rPr>
              <w:t>18</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BA3CFF">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Habitat for terrestrial sp</w:t>
            </w:r>
            <w:r w:rsidR="00BA3CFF">
              <w:rPr>
                <w:rFonts w:cstheme="majorBidi"/>
                <w:sz w:val="18"/>
                <w:szCs w:val="18"/>
                <w:lang w:val="en-GB"/>
              </w:rPr>
              <w:t>ecies</w:t>
            </w:r>
            <w:r w:rsidRPr="008C0B9B">
              <w:rPr>
                <w:rFonts w:cstheme="majorBidi"/>
                <w:sz w:val="18"/>
                <w:szCs w:val="18"/>
                <w:lang w:val="en-GB"/>
              </w:rPr>
              <w:t xml:space="preserve"> with connections to the reef</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H</w:t>
            </w:r>
            <w:r w:rsidRPr="008C0B9B">
              <w:rPr>
                <w:rFonts w:ascii="Cambria" w:hAnsi="Cambria" w:cstheme="majorBidi"/>
                <w:color w:val="000000"/>
                <w:sz w:val="18"/>
                <w:szCs w:val="18"/>
                <w:vertAlign w:val="subscript"/>
                <w:lang w:val="en-GB"/>
              </w:rPr>
              <w:t>9</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19</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Food source</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Habitat for ecologically important animals</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10</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19</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rsidR="008C0B9B" w:rsidRPr="008C0B9B" w:rsidRDefault="008C0B9B" w:rsidP="008C0B9B">
            <w:pPr>
              <w:rPr>
                <w:rFonts w:cstheme="majorBidi"/>
                <w:sz w:val="20"/>
                <w:szCs w:val="20"/>
                <w:lang w:val="en-GB"/>
              </w:rPr>
            </w:pPr>
            <w:r w:rsidRPr="008C0B9B">
              <w:rPr>
                <w:rFonts w:cstheme="majorBidi"/>
                <w:sz w:val="20"/>
                <w:szCs w:val="20"/>
                <w:lang w:val="en-GB"/>
              </w:rPr>
              <w:t>Dispersal/ migration/ regeneration</w:t>
            </w: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r w:rsidRPr="008C0B9B">
              <w:rPr>
                <w:rFonts w:cstheme="majorBidi"/>
                <w:sz w:val="18"/>
                <w:szCs w:val="18"/>
                <w:lang w:val="en-GB"/>
              </w:rPr>
              <w:t>Replenishment of ecosystems – colonisation (source/sink)</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20</w:t>
            </w: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vMerge/>
          </w:tcPr>
          <w:p w:rsidR="008C0B9B" w:rsidRPr="008C0B9B" w:rsidRDefault="008C0B9B" w:rsidP="008C0B9B">
            <w:pPr>
              <w:rPr>
                <w:rFonts w:cstheme="majorBidi"/>
                <w:sz w:val="20"/>
                <w:szCs w:val="20"/>
                <w:lang w:val="en-GB"/>
              </w:rPr>
            </w:pP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Pathway for migratory fish</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r w:rsidRPr="008C0B9B">
              <w:rPr>
                <w:rFonts w:ascii="Cambria" w:hAnsi="Cambria" w:cstheme="majorBidi"/>
                <w:color w:val="000000"/>
                <w:sz w:val="18"/>
                <w:szCs w:val="18"/>
                <w:vertAlign w:val="subscript"/>
                <w:lang w:val="en-GB"/>
              </w:rPr>
              <w:t>6</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r w:rsidRPr="008C0B9B">
              <w:rPr>
                <w:rFonts w:ascii="Cambria" w:hAnsi="Cambria" w:cstheme="majorBidi"/>
                <w:color w:val="000000"/>
                <w:sz w:val="18"/>
                <w:szCs w:val="18"/>
                <w:vertAlign w:val="subscript"/>
                <w:lang w:val="en-GB"/>
              </w:rPr>
              <w:t>6</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8</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sym w:font="Wingdings" w:char="F0FC"/>
            </w:r>
            <w:r w:rsidRPr="008C0B9B">
              <w:rPr>
                <w:rFonts w:ascii="Cambria" w:hAnsi="Cambria" w:cstheme="majorBidi"/>
                <w:color w:val="000000"/>
                <w:sz w:val="18"/>
                <w:szCs w:val="18"/>
                <w:vertAlign w:val="subscript"/>
                <w:lang w:val="en-GB"/>
              </w:rPr>
              <w:t>15</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21</w:t>
            </w:r>
          </w:p>
        </w:tc>
      </w:tr>
      <w:tr w:rsidR="008C0B9B" w:rsidRPr="008C0B9B" w:rsidTr="00D319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rsidR="008C0B9B" w:rsidRPr="008C0B9B" w:rsidRDefault="008C0B9B" w:rsidP="008C0B9B">
            <w:pPr>
              <w:rPr>
                <w:rFonts w:cstheme="majorBidi"/>
                <w:sz w:val="20"/>
                <w:szCs w:val="20"/>
                <w:lang w:val="en-GB"/>
              </w:rPr>
            </w:pPr>
            <w:r w:rsidRPr="008C0B9B">
              <w:rPr>
                <w:rFonts w:cstheme="majorBidi"/>
                <w:sz w:val="20"/>
                <w:szCs w:val="20"/>
                <w:lang w:val="en-GB"/>
              </w:rPr>
              <w:t>Pollination</w:t>
            </w:r>
          </w:p>
        </w:tc>
        <w:tc>
          <w:tcPr>
            <w:tcW w:w="0" w:type="auto"/>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cstheme="majorBidi"/>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7</w:t>
            </w: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r w:rsidRPr="008C0B9B">
              <w:rPr>
                <w:rFonts w:ascii="Cambria" w:hAnsi="Cambria" w:cstheme="majorBidi"/>
                <w:color w:val="000000"/>
                <w:sz w:val="18"/>
                <w:szCs w:val="18"/>
                <w:vertAlign w:val="subscript"/>
                <w:lang w:val="en-GB"/>
              </w:rPr>
              <w:t>7</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c>
          <w:tcPr>
            <w:tcW w:w="890" w:type="dxa"/>
          </w:tcPr>
          <w:p w:rsidR="008C0B9B" w:rsidRPr="008C0B9B" w:rsidRDefault="008C0B9B" w:rsidP="008C0B9B">
            <w:pPr>
              <w:cnfStyle w:val="000000100000" w:firstRow="0" w:lastRow="0" w:firstColumn="0" w:lastColumn="0" w:oddVBand="0" w:evenVBand="0" w:oddHBand="1" w:evenHBand="0" w:firstRowFirstColumn="0" w:firstRowLastColumn="0" w:lastRowFirstColumn="0" w:lastRowLastColumn="0"/>
              <w:rPr>
                <w:rFonts w:ascii="Cambria" w:hAnsi="Cambria" w:cstheme="majorBidi"/>
                <w:color w:val="000000"/>
                <w:sz w:val="18"/>
                <w:szCs w:val="18"/>
                <w:lang w:val="en-GB"/>
              </w:rPr>
            </w:pPr>
          </w:p>
        </w:tc>
      </w:tr>
      <w:tr w:rsidR="008C0B9B" w:rsidRPr="008C0B9B" w:rsidTr="00D3199E">
        <w:tc>
          <w:tcPr>
            <w:cnfStyle w:val="001000000000" w:firstRow="0" w:lastRow="0" w:firstColumn="1" w:lastColumn="0" w:oddVBand="0" w:evenVBand="0" w:oddHBand="0" w:evenHBand="0" w:firstRowFirstColumn="0" w:firstRowLastColumn="0" w:lastRowFirstColumn="0" w:lastRowLastColumn="0"/>
            <w:tcW w:w="0" w:type="auto"/>
          </w:tcPr>
          <w:p w:rsidR="008C0B9B" w:rsidRPr="008C0B9B" w:rsidRDefault="008C0B9B" w:rsidP="008C0B9B">
            <w:pPr>
              <w:rPr>
                <w:rFonts w:cstheme="majorBidi"/>
                <w:sz w:val="20"/>
                <w:szCs w:val="20"/>
                <w:lang w:val="en-GB"/>
              </w:rPr>
            </w:pPr>
            <w:r w:rsidRPr="008C0B9B">
              <w:rPr>
                <w:rFonts w:cstheme="majorBidi"/>
                <w:sz w:val="20"/>
                <w:szCs w:val="20"/>
                <w:lang w:val="en-GB"/>
              </w:rPr>
              <w:t>Recruitment</w:t>
            </w:r>
          </w:p>
        </w:tc>
        <w:tc>
          <w:tcPr>
            <w:tcW w:w="0" w:type="auto"/>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cstheme="majorBidi"/>
                <w:sz w:val="18"/>
                <w:szCs w:val="18"/>
                <w:lang w:val="en-GB"/>
              </w:rPr>
            </w:pPr>
            <w:r w:rsidRPr="008C0B9B">
              <w:rPr>
                <w:rFonts w:cstheme="majorBidi"/>
                <w:sz w:val="18"/>
                <w:szCs w:val="18"/>
                <w:lang w:val="en-GB"/>
              </w:rPr>
              <w:t>Habitat contributes significantly to recruitment</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L</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c>
          <w:tcPr>
            <w:tcW w:w="889"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M</w:t>
            </w:r>
          </w:p>
        </w:tc>
        <w:tc>
          <w:tcPr>
            <w:tcW w:w="890" w:type="dxa"/>
          </w:tcPr>
          <w:p w:rsidR="008C0B9B" w:rsidRPr="008C0B9B" w:rsidRDefault="008C0B9B" w:rsidP="008C0B9B">
            <w:pPr>
              <w:cnfStyle w:val="000000000000" w:firstRow="0" w:lastRow="0" w:firstColumn="0" w:lastColumn="0" w:oddVBand="0" w:evenVBand="0" w:oddHBand="0" w:evenHBand="0" w:firstRowFirstColumn="0" w:firstRowLastColumn="0" w:lastRowFirstColumn="0" w:lastRowLastColumn="0"/>
              <w:rPr>
                <w:rFonts w:ascii="Cambria" w:hAnsi="Cambria" w:cstheme="majorBidi"/>
                <w:color w:val="000000"/>
                <w:sz w:val="18"/>
                <w:szCs w:val="18"/>
                <w:lang w:val="en-GB"/>
              </w:rPr>
            </w:pPr>
            <w:r w:rsidRPr="008C0B9B">
              <w:rPr>
                <w:rFonts w:ascii="Cambria" w:hAnsi="Cambria" w:cstheme="majorBidi"/>
                <w:color w:val="000000"/>
                <w:sz w:val="18"/>
                <w:szCs w:val="18"/>
                <w:lang w:val="en-GB"/>
              </w:rPr>
              <w:t>N</w:t>
            </w:r>
          </w:p>
        </w:tc>
      </w:tr>
    </w:tbl>
    <w:p w:rsidR="008C0B9B" w:rsidRPr="008C0B9B" w:rsidRDefault="008C0B9B" w:rsidP="008C0B9B">
      <w:pPr>
        <w:spacing w:after="0"/>
        <w:rPr>
          <w:rFonts w:cstheme="minorBidi"/>
          <w:lang w:val="en-GB"/>
        </w:rPr>
      </w:pPr>
    </w:p>
    <w:p w:rsidR="00A93E4B" w:rsidRPr="008C0B9B" w:rsidRDefault="00A93E4B" w:rsidP="00957467">
      <w:pPr>
        <w:rPr>
          <w:rFonts w:cstheme="minorBidi"/>
          <w:b/>
          <w:sz w:val="18"/>
          <w:szCs w:val="18"/>
          <w:lang w:val="en-GB"/>
        </w:rPr>
      </w:pPr>
      <w:r w:rsidRPr="008C0B9B">
        <w:rPr>
          <w:rFonts w:cstheme="minorBidi"/>
          <w:b/>
          <w:sz w:val="18"/>
          <w:szCs w:val="18"/>
          <w:lang w:val="en-GB"/>
        </w:rPr>
        <w:t xml:space="preserve">Capacity of natural coastal ecosystems to provide </w:t>
      </w:r>
      <w:r>
        <w:rPr>
          <w:rFonts w:cstheme="minorBidi"/>
          <w:b/>
          <w:sz w:val="18"/>
          <w:szCs w:val="18"/>
          <w:lang w:val="en-GB"/>
        </w:rPr>
        <w:t>ecological functions</w:t>
      </w:r>
      <w:r w:rsidRPr="008C0B9B">
        <w:rPr>
          <w:rFonts w:cstheme="minorBidi"/>
          <w:b/>
          <w:sz w:val="18"/>
          <w:szCs w:val="18"/>
          <w:lang w:val="en-GB"/>
        </w:rPr>
        <w:t xml:space="preserve"> for the Great Barrier Reef</w:t>
      </w:r>
      <w:r w:rsidRPr="008C0B9B">
        <w:rPr>
          <w:rFonts w:cstheme="minorBidi"/>
          <w:b/>
          <w:sz w:val="18"/>
          <w:szCs w:val="18"/>
          <w:lang w:val="en-GB"/>
        </w:rPr>
        <w:fldChar w:fldCharType="begin"/>
      </w:r>
      <w:r w:rsidRPr="008C0B9B">
        <w:rPr>
          <w:rFonts w:cstheme="minorBidi"/>
          <w:b/>
          <w:sz w:val="18"/>
          <w:szCs w:val="18"/>
          <w:lang w:val="en-GB"/>
        </w:rPr>
        <w:instrText>ADDIN RW.CITE{{11120 Great Barrier Reef Marine Park Authority 2011}}</w:instrText>
      </w:r>
      <w:r w:rsidRPr="008C0B9B">
        <w:rPr>
          <w:rFonts w:cstheme="minorBidi"/>
          <w:b/>
          <w:sz w:val="18"/>
          <w:szCs w:val="18"/>
          <w:lang w:val="en-GB"/>
        </w:rPr>
        <w:fldChar w:fldCharType="separate"/>
      </w:r>
      <w:r w:rsidR="00957467" w:rsidRPr="00957467">
        <w:rPr>
          <w:rFonts w:eastAsia="Times New Roman"/>
          <w:sz w:val="18"/>
          <w:vertAlign w:val="superscript"/>
        </w:rPr>
        <w:t>63</w:t>
      </w:r>
      <w:r w:rsidRPr="008C0B9B">
        <w:rPr>
          <w:rFonts w:cstheme="minorBidi"/>
          <w:b/>
          <w:sz w:val="18"/>
          <w:szCs w:val="18"/>
          <w:lang w:val="en-GB"/>
        </w:rPr>
        <w:fldChar w:fldCharType="end"/>
      </w:r>
    </w:p>
    <w:p w:rsidR="00A93E4B" w:rsidRPr="008C0B9B" w:rsidRDefault="00A93E4B" w:rsidP="00A93E4B">
      <w:pPr>
        <w:spacing w:after="0" w:line="240" w:lineRule="auto"/>
        <w:rPr>
          <w:rFonts w:cstheme="minorBidi"/>
          <w:sz w:val="18"/>
          <w:szCs w:val="18"/>
          <w:lang w:val="en-GB"/>
        </w:rPr>
      </w:pPr>
      <w:r w:rsidRPr="008C0B9B">
        <w:rPr>
          <w:rFonts w:cstheme="minorBidi"/>
          <w:sz w:val="18"/>
          <w:szCs w:val="18"/>
          <w:lang w:val="en-GB"/>
        </w:rPr>
        <w:t xml:space="preserve">H – </w:t>
      </w:r>
      <w:r>
        <w:rPr>
          <w:rFonts w:cstheme="minorBidi"/>
          <w:sz w:val="18"/>
          <w:szCs w:val="18"/>
          <w:lang w:val="en-GB"/>
        </w:rPr>
        <w:t>h</w:t>
      </w:r>
      <w:r w:rsidRPr="008C0B9B">
        <w:rPr>
          <w:rFonts w:cstheme="minorBidi"/>
          <w:sz w:val="18"/>
          <w:szCs w:val="18"/>
          <w:lang w:val="en-GB"/>
        </w:rPr>
        <w:t>igh capacity for this system to provide this service, M – medium capacity for this system to provide this service, L</w:t>
      </w:r>
      <w:r>
        <w:rPr>
          <w:rFonts w:cstheme="minorBidi"/>
          <w:sz w:val="18"/>
          <w:szCs w:val="18"/>
          <w:lang w:val="en-GB"/>
        </w:rPr>
        <w:t xml:space="preserve"> –</w:t>
      </w:r>
      <w:r w:rsidRPr="008C0B9B">
        <w:rPr>
          <w:rFonts w:cstheme="minorBidi"/>
          <w:sz w:val="18"/>
          <w:szCs w:val="18"/>
          <w:lang w:val="en-GB"/>
        </w:rPr>
        <w:t xml:space="preserve"> low capacity for this system to provide this service, N – </w:t>
      </w:r>
      <w:r>
        <w:rPr>
          <w:rFonts w:cstheme="minorBidi"/>
          <w:sz w:val="18"/>
          <w:szCs w:val="18"/>
          <w:lang w:val="en-GB"/>
        </w:rPr>
        <w:t>n</w:t>
      </w:r>
      <w:r w:rsidRPr="008C0B9B">
        <w:rPr>
          <w:rFonts w:cstheme="minorBidi"/>
          <w:sz w:val="18"/>
          <w:szCs w:val="18"/>
          <w:lang w:val="en-GB"/>
        </w:rPr>
        <w:t>o capacity for this system to provide this service, X</w:t>
      </w:r>
      <w:r>
        <w:rPr>
          <w:rFonts w:cstheme="minorBidi"/>
          <w:sz w:val="18"/>
          <w:szCs w:val="18"/>
          <w:lang w:val="en-GB"/>
        </w:rPr>
        <w:t xml:space="preserve"> –</w:t>
      </w:r>
      <w:r w:rsidRPr="008C0B9B">
        <w:rPr>
          <w:rFonts w:cstheme="minorBidi"/>
          <w:sz w:val="18"/>
          <w:szCs w:val="18"/>
          <w:lang w:val="en-GB"/>
        </w:rPr>
        <w:t xml:space="preserve"> </w:t>
      </w:r>
      <w:r>
        <w:rPr>
          <w:rFonts w:cstheme="minorBidi"/>
          <w:sz w:val="18"/>
          <w:szCs w:val="18"/>
          <w:lang w:val="en-GB"/>
        </w:rPr>
        <w:t>n</w:t>
      </w:r>
      <w:r w:rsidRPr="008C0B9B">
        <w:rPr>
          <w:rFonts w:cstheme="minorBidi"/>
          <w:sz w:val="18"/>
          <w:szCs w:val="18"/>
          <w:lang w:val="en-GB"/>
        </w:rPr>
        <w:t xml:space="preserve">ot applicable, </w:t>
      </w:r>
      <w:r w:rsidRPr="008C0B9B">
        <w:rPr>
          <w:rFonts w:ascii="Cambria" w:hAnsi="Cambria" w:cstheme="minorBidi"/>
          <w:color w:val="000000"/>
          <w:sz w:val="18"/>
          <w:szCs w:val="18"/>
          <w:lang w:val="en-GB"/>
        </w:rPr>
        <w:sym w:font="Wingdings" w:char="F0FC"/>
      </w:r>
      <w:r w:rsidRPr="008C0B9B">
        <w:rPr>
          <w:rFonts w:cstheme="minorBidi"/>
          <w:sz w:val="18"/>
          <w:szCs w:val="18"/>
          <w:lang w:val="en-GB"/>
        </w:rPr>
        <w:t xml:space="preserve">– service is provided but capacity unknown. Boxes with no data indicate a lack of information available. Note that the capacity shown for modified systems assumes periods of low hydrological flow. </w:t>
      </w:r>
      <w:r w:rsidR="003538F0">
        <w:rPr>
          <w:rFonts w:cstheme="minorBidi"/>
          <w:sz w:val="18"/>
          <w:szCs w:val="18"/>
          <w:lang w:val="en-GB"/>
        </w:rPr>
        <w:t xml:space="preserve"> </w:t>
      </w:r>
      <w:r w:rsidR="003538F0" w:rsidRPr="00821D38">
        <w:rPr>
          <w:sz w:val="18"/>
          <w:szCs w:val="18"/>
        </w:rPr>
        <w:t xml:space="preserve">End-notes 1 – </w:t>
      </w:r>
      <w:r w:rsidR="00950196">
        <w:rPr>
          <w:sz w:val="18"/>
          <w:szCs w:val="18"/>
        </w:rPr>
        <w:t>c</w:t>
      </w:r>
      <w:r w:rsidR="003538F0" w:rsidRPr="00821D38">
        <w:rPr>
          <w:sz w:val="18"/>
          <w:szCs w:val="18"/>
        </w:rPr>
        <w:t xml:space="preserve">apacity depends on hydraulic characteristics of the </w:t>
      </w:r>
      <w:r w:rsidR="003538F0">
        <w:rPr>
          <w:sz w:val="18"/>
          <w:szCs w:val="18"/>
        </w:rPr>
        <w:t>aquifer (porosity, permeability</w:t>
      </w:r>
      <w:r w:rsidR="003538F0" w:rsidRPr="00821D38">
        <w:rPr>
          <w:sz w:val="18"/>
          <w:szCs w:val="18"/>
        </w:rPr>
        <w:t>); 2</w:t>
      </w:r>
      <w:r w:rsidR="003538F0">
        <w:rPr>
          <w:sz w:val="18"/>
          <w:szCs w:val="18"/>
        </w:rPr>
        <w:t xml:space="preserve"> </w:t>
      </w:r>
      <w:r w:rsidR="003538F0" w:rsidRPr="00821D38">
        <w:rPr>
          <w:sz w:val="18"/>
          <w:szCs w:val="18"/>
        </w:rPr>
        <w:t>- particulate transport occurs sometimes in subterranean systems; 3</w:t>
      </w:r>
      <w:r w:rsidR="003538F0">
        <w:rPr>
          <w:sz w:val="18"/>
          <w:szCs w:val="18"/>
        </w:rPr>
        <w:t xml:space="preserve"> </w:t>
      </w:r>
      <w:r w:rsidR="003538F0" w:rsidRPr="00821D38">
        <w:rPr>
          <w:sz w:val="18"/>
          <w:szCs w:val="18"/>
        </w:rPr>
        <w:t>- secondary production is variable; 4</w:t>
      </w:r>
      <w:r w:rsidR="003538F0">
        <w:rPr>
          <w:sz w:val="18"/>
          <w:szCs w:val="18"/>
        </w:rPr>
        <w:t xml:space="preserve"> </w:t>
      </w:r>
      <w:r w:rsidR="003538F0" w:rsidRPr="00821D38">
        <w:rPr>
          <w:sz w:val="18"/>
          <w:szCs w:val="18"/>
        </w:rPr>
        <w:t>- dependent upon crop cycle; 5</w:t>
      </w:r>
      <w:r w:rsidR="003538F0">
        <w:rPr>
          <w:sz w:val="18"/>
          <w:szCs w:val="18"/>
        </w:rPr>
        <w:t xml:space="preserve"> </w:t>
      </w:r>
      <w:r w:rsidR="003538F0" w:rsidRPr="00821D38">
        <w:rPr>
          <w:sz w:val="18"/>
          <w:szCs w:val="18"/>
        </w:rPr>
        <w:t xml:space="preserve">- </w:t>
      </w:r>
      <w:r w:rsidR="00950196">
        <w:rPr>
          <w:sz w:val="18"/>
          <w:szCs w:val="18"/>
        </w:rPr>
        <w:t>h</w:t>
      </w:r>
      <w:r w:rsidR="003538F0" w:rsidRPr="00821D38">
        <w:rPr>
          <w:sz w:val="18"/>
          <w:szCs w:val="18"/>
        </w:rPr>
        <w:t>abitat for crocodiles and turtles; 6</w:t>
      </w:r>
      <w:r w:rsidR="003538F0">
        <w:rPr>
          <w:sz w:val="18"/>
          <w:szCs w:val="18"/>
        </w:rPr>
        <w:t xml:space="preserve"> </w:t>
      </w:r>
      <w:r w:rsidR="003538F0" w:rsidRPr="00821D38">
        <w:rPr>
          <w:sz w:val="18"/>
          <w:szCs w:val="18"/>
        </w:rPr>
        <w:t>- especially in channels, but is dependent on water quality; 7</w:t>
      </w:r>
      <w:r w:rsidR="003538F0">
        <w:rPr>
          <w:sz w:val="18"/>
          <w:szCs w:val="18"/>
        </w:rPr>
        <w:t xml:space="preserve"> </w:t>
      </w:r>
      <w:r w:rsidR="003538F0" w:rsidRPr="00821D38">
        <w:rPr>
          <w:sz w:val="18"/>
          <w:szCs w:val="18"/>
        </w:rPr>
        <w:t>- depends upon crop; 8</w:t>
      </w:r>
      <w:r w:rsidR="003538F0">
        <w:rPr>
          <w:sz w:val="18"/>
          <w:szCs w:val="18"/>
        </w:rPr>
        <w:t xml:space="preserve"> </w:t>
      </w:r>
      <w:r w:rsidR="003538F0" w:rsidRPr="00821D38">
        <w:rPr>
          <w:sz w:val="18"/>
          <w:szCs w:val="18"/>
        </w:rPr>
        <w:t>- only where fish passage mechanisms exist; 9</w:t>
      </w:r>
      <w:r w:rsidR="003538F0">
        <w:rPr>
          <w:sz w:val="18"/>
          <w:szCs w:val="18"/>
        </w:rPr>
        <w:t xml:space="preserve"> </w:t>
      </w:r>
      <w:r w:rsidR="003538F0" w:rsidRPr="00821D38">
        <w:rPr>
          <w:sz w:val="18"/>
          <w:szCs w:val="18"/>
        </w:rPr>
        <w:t>- especially water &amp; shorebirds; 10</w:t>
      </w:r>
      <w:r w:rsidR="003538F0">
        <w:rPr>
          <w:sz w:val="18"/>
          <w:szCs w:val="18"/>
        </w:rPr>
        <w:t xml:space="preserve"> </w:t>
      </w:r>
      <w:r w:rsidR="003538F0" w:rsidRPr="00821D38">
        <w:rPr>
          <w:sz w:val="18"/>
          <w:szCs w:val="18"/>
        </w:rPr>
        <w:t>- particularly aquatic species (though may lack connectivity); 11</w:t>
      </w:r>
      <w:r w:rsidR="003538F0">
        <w:rPr>
          <w:sz w:val="18"/>
          <w:szCs w:val="18"/>
        </w:rPr>
        <w:t xml:space="preserve"> </w:t>
      </w:r>
      <w:r w:rsidR="003538F0" w:rsidRPr="00821D38">
        <w:rPr>
          <w:sz w:val="18"/>
          <w:szCs w:val="18"/>
        </w:rPr>
        <w:t>- refers to new developments; 12</w:t>
      </w:r>
      <w:r w:rsidR="003538F0">
        <w:rPr>
          <w:sz w:val="18"/>
          <w:szCs w:val="18"/>
        </w:rPr>
        <w:t xml:space="preserve"> </w:t>
      </w:r>
      <w:r w:rsidR="003538F0" w:rsidRPr="00821D38">
        <w:rPr>
          <w:sz w:val="18"/>
          <w:szCs w:val="18"/>
        </w:rPr>
        <w:t>- impoundments, ornamental lakes and stormwater channels; 13</w:t>
      </w:r>
      <w:r w:rsidR="003538F0">
        <w:rPr>
          <w:sz w:val="18"/>
          <w:szCs w:val="18"/>
        </w:rPr>
        <w:t xml:space="preserve"> </w:t>
      </w:r>
      <w:r w:rsidR="003538F0" w:rsidRPr="00821D38">
        <w:rPr>
          <w:sz w:val="18"/>
          <w:szCs w:val="18"/>
        </w:rPr>
        <w:t>- hoof compaction of soil increases run</w:t>
      </w:r>
      <w:r w:rsidR="008C7278">
        <w:rPr>
          <w:sz w:val="18"/>
          <w:szCs w:val="18"/>
        </w:rPr>
        <w:t>-</w:t>
      </w:r>
      <w:r w:rsidR="003538F0" w:rsidRPr="00821D38">
        <w:rPr>
          <w:sz w:val="18"/>
          <w:szCs w:val="18"/>
        </w:rPr>
        <w:t>off; 14</w:t>
      </w:r>
      <w:r w:rsidR="003538F0">
        <w:rPr>
          <w:sz w:val="18"/>
          <w:szCs w:val="18"/>
        </w:rPr>
        <w:t xml:space="preserve"> </w:t>
      </w:r>
      <w:r w:rsidR="003538F0" w:rsidRPr="00821D38">
        <w:rPr>
          <w:sz w:val="18"/>
          <w:szCs w:val="18"/>
        </w:rPr>
        <w:t xml:space="preserve">- particulate </w:t>
      </w:r>
      <w:r w:rsidR="00950196">
        <w:rPr>
          <w:sz w:val="18"/>
          <w:szCs w:val="18"/>
        </w:rPr>
        <w:t>o</w:t>
      </w:r>
      <w:r w:rsidR="003538F0" w:rsidRPr="00821D38">
        <w:rPr>
          <w:sz w:val="18"/>
          <w:szCs w:val="18"/>
        </w:rPr>
        <w:t xml:space="preserve">rganic </w:t>
      </w:r>
      <w:r w:rsidR="00950196">
        <w:rPr>
          <w:sz w:val="18"/>
          <w:szCs w:val="18"/>
        </w:rPr>
        <w:t>c</w:t>
      </w:r>
      <w:r w:rsidR="003538F0" w:rsidRPr="00821D38">
        <w:rPr>
          <w:sz w:val="18"/>
          <w:szCs w:val="18"/>
        </w:rPr>
        <w:t xml:space="preserve">arbon is high, </w:t>
      </w:r>
      <w:r w:rsidR="00950196">
        <w:rPr>
          <w:sz w:val="18"/>
          <w:szCs w:val="18"/>
        </w:rPr>
        <w:t>d</w:t>
      </w:r>
      <w:r w:rsidR="003538F0" w:rsidRPr="00821D38">
        <w:rPr>
          <w:sz w:val="18"/>
          <w:szCs w:val="18"/>
        </w:rPr>
        <w:t xml:space="preserve">issolved is </w:t>
      </w:r>
      <w:r w:rsidR="003538F0">
        <w:rPr>
          <w:sz w:val="18"/>
          <w:szCs w:val="18"/>
        </w:rPr>
        <w:t>l</w:t>
      </w:r>
      <w:r w:rsidR="003538F0" w:rsidRPr="00821D38">
        <w:rPr>
          <w:sz w:val="18"/>
          <w:szCs w:val="18"/>
        </w:rPr>
        <w:t>ow; 15</w:t>
      </w:r>
      <w:r w:rsidR="003538F0">
        <w:rPr>
          <w:sz w:val="18"/>
          <w:szCs w:val="18"/>
        </w:rPr>
        <w:t xml:space="preserve"> </w:t>
      </w:r>
      <w:r w:rsidR="003538F0" w:rsidRPr="00821D38">
        <w:rPr>
          <w:sz w:val="18"/>
          <w:szCs w:val="18"/>
        </w:rPr>
        <w:t>- unchanged from natural ecosystem capacity; 16</w:t>
      </w:r>
      <w:r w:rsidR="003538F0">
        <w:rPr>
          <w:sz w:val="18"/>
          <w:szCs w:val="18"/>
        </w:rPr>
        <w:t xml:space="preserve"> </w:t>
      </w:r>
      <w:r w:rsidR="003538F0" w:rsidRPr="00821D38">
        <w:rPr>
          <w:sz w:val="18"/>
          <w:szCs w:val="18"/>
        </w:rPr>
        <w:t>- relates more to extent of vegetation clearance of riparian zone; 17</w:t>
      </w:r>
      <w:r w:rsidR="003538F0">
        <w:rPr>
          <w:sz w:val="18"/>
          <w:szCs w:val="18"/>
        </w:rPr>
        <w:t xml:space="preserve"> </w:t>
      </w:r>
      <w:r w:rsidR="003538F0" w:rsidRPr="00821D38">
        <w:rPr>
          <w:sz w:val="18"/>
          <w:szCs w:val="18"/>
        </w:rPr>
        <w:t xml:space="preserve">- contaminant; 18 – in the dry season amongst </w:t>
      </w:r>
      <w:proofErr w:type="spellStart"/>
      <w:r w:rsidR="003538F0" w:rsidRPr="00821D38">
        <w:rPr>
          <w:sz w:val="18"/>
          <w:szCs w:val="18"/>
        </w:rPr>
        <w:t>Hymenachne</w:t>
      </w:r>
      <w:proofErr w:type="spellEnd"/>
      <w:r w:rsidR="003538F0" w:rsidRPr="00821D38">
        <w:rPr>
          <w:sz w:val="18"/>
          <w:szCs w:val="18"/>
        </w:rPr>
        <w:t>; 19</w:t>
      </w:r>
      <w:r w:rsidR="003538F0">
        <w:rPr>
          <w:sz w:val="18"/>
          <w:szCs w:val="18"/>
        </w:rPr>
        <w:t xml:space="preserve"> </w:t>
      </w:r>
      <w:r w:rsidR="003538F0" w:rsidRPr="00821D38">
        <w:rPr>
          <w:sz w:val="18"/>
          <w:szCs w:val="18"/>
        </w:rPr>
        <w:t>- particularly for birds; 20</w:t>
      </w:r>
      <w:r w:rsidR="003538F0">
        <w:rPr>
          <w:sz w:val="18"/>
          <w:szCs w:val="18"/>
        </w:rPr>
        <w:t xml:space="preserve"> </w:t>
      </w:r>
      <w:r w:rsidR="003538F0" w:rsidRPr="00821D38">
        <w:rPr>
          <w:sz w:val="18"/>
          <w:szCs w:val="18"/>
        </w:rPr>
        <w:t>- sink biologically as species move into areas but reduced water quality can affect badly; 21</w:t>
      </w:r>
      <w:r w:rsidR="003538F0">
        <w:rPr>
          <w:sz w:val="18"/>
          <w:szCs w:val="18"/>
        </w:rPr>
        <w:t xml:space="preserve"> </w:t>
      </w:r>
      <w:r w:rsidR="003538F0" w:rsidRPr="00821D38">
        <w:rPr>
          <w:sz w:val="18"/>
          <w:szCs w:val="18"/>
        </w:rPr>
        <w:t>- subject to water quality and grazing regime.</w:t>
      </w:r>
    </w:p>
    <w:p w:rsidR="00C26184" w:rsidRDefault="00C26184" w:rsidP="00A93E4B"/>
    <w:p w:rsidR="00C26184" w:rsidRDefault="00C26184" w:rsidP="00D95EB9">
      <w:pPr>
        <w:pStyle w:val="Heading2"/>
        <w:sectPr w:rsidR="00C26184" w:rsidSect="0040272B">
          <w:pgSz w:w="16838" w:h="11906" w:orient="landscape"/>
          <w:pgMar w:top="1440" w:right="1440" w:bottom="1440" w:left="1440" w:header="709" w:footer="709" w:gutter="0"/>
          <w:cols w:space="708"/>
          <w:docGrid w:linePitch="360"/>
        </w:sectPr>
      </w:pPr>
    </w:p>
    <w:p w:rsidR="00571D0A" w:rsidRDefault="00571D0A" w:rsidP="00D95EB9">
      <w:pPr>
        <w:pStyle w:val="Heading2"/>
      </w:pPr>
      <w:bookmarkStart w:id="60" w:name="_Toc372190262"/>
      <w:r w:rsidRPr="00255EAD">
        <w:lastRenderedPageBreak/>
        <w:t xml:space="preserve">Appendix </w:t>
      </w:r>
      <w:r w:rsidR="00A92767">
        <w:t>G</w:t>
      </w:r>
      <w:r w:rsidRPr="00255EAD">
        <w:t xml:space="preserve"> </w:t>
      </w:r>
      <w:r w:rsidR="003D6520">
        <w:t>–</w:t>
      </w:r>
      <w:r w:rsidRPr="00255EAD">
        <w:t xml:space="preserve"> </w:t>
      </w:r>
      <w:r>
        <w:t>Mulgrave-Russell basin water quality report</w:t>
      </w:r>
      <w:bookmarkEnd w:id="60"/>
    </w:p>
    <w:p w:rsidR="00571D0A" w:rsidRPr="00222329" w:rsidRDefault="00571D0A" w:rsidP="001D4619">
      <w:pPr>
        <w:widowControl w:val="0"/>
        <w:suppressAutoHyphens/>
        <w:spacing w:after="0"/>
        <w:rPr>
          <w:rFonts w:eastAsia="Arial Unicode MS"/>
          <w:b/>
          <w:bCs/>
          <w:color w:val="000000"/>
          <w:kern w:val="1"/>
          <w:sz w:val="24"/>
          <w:szCs w:val="24"/>
          <w:lang w:val="en-CA" w:eastAsia="ar-SA"/>
        </w:rPr>
      </w:pPr>
      <w:proofErr w:type="spellStart"/>
      <w:r w:rsidRPr="00222329">
        <w:rPr>
          <w:rFonts w:eastAsia="Arial Unicode MS"/>
          <w:b/>
          <w:bCs/>
          <w:color w:val="000000"/>
          <w:kern w:val="1"/>
          <w:sz w:val="24"/>
          <w:szCs w:val="24"/>
          <w:lang w:val="en-CA" w:eastAsia="ar-SA"/>
        </w:rPr>
        <w:t>Mulgrave</w:t>
      </w:r>
      <w:proofErr w:type="spellEnd"/>
      <w:r w:rsidR="003D6520">
        <w:rPr>
          <w:rFonts w:eastAsia="Arial Unicode MS"/>
          <w:b/>
          <w:bCs/>
          <w:color w:val="000000"/>
          <w:kern w:val="1"/>
          <w:sz w:val="24"/>
          <w:szCs w:val="24"/>
          <w:lang w:val="en-CA" w:eastAsia="ar-SA"/>
        </w:rPr>
        <w:t xml:space="preserve"> </w:t>
      </w:r>
      <w:r w:rsidR="009A31C6" w:rsidRPr="00222329">
        <w:rPr>
          <w:rFonts w:eastAsia="Arial Unicode MS"/>
          <w:b/>
          <w:bCs/>
          <w:color w:val="000000"/>
          <w:kern w:val="1"/>
          <w:sz w:val="24"/>
          <w:szCs w:val="24"/>
          <w:lang w:val="en-CA" w:eastAsia="ar-SA"/>
        </w:rPr>
        <w:t>- Russell</w:t>
      </w:r>
      <w:r w:rsidRPr="00222329">
        <w:rPr>
          <w:rFonts w:eastAsia="Arial Unicode MS"/>
          <w:b/>
          <w:bCs/>
          <w:color w:val="000000"/>
          <w:kern w:val="1"/>
          <w:sz w:val="24"/>
          <w:szCs w:val="24"/>
          <w:lang w:val="en-CA" w:eastAsia="ar-SA"/>
        </w:rPr>
        <w:t xml:space="preserve"> River Basin (provided by </w:t>
      </w:r>
      <w:proofErr w:type="spellStart"/>
      <w:r w:rsidRPr="00222329">
        <w:rPr>
          <w:rFonts w:eastAsia="Arial Unicode MS"/>
          <w:b/>
          <w:bCs/>
          <w:color w:val="000000"/>
          <w:kern w:val="1"/>
          <w:sz w:val="24"/>
          <w:szCs w:val="24"/>
          <w:lang w:val="en-CA" w:eastAsia="ar-SA"/>
        </w:rPr>
        <w:t>TropWATER</w:t>
      </w:r>
      <w:proofErr w:type="spellEnd"/>
      <w:r w:rsidRPr="00222329">
        <w:rPr>
          <w:rFonts w:eastAsia="Arial Unicode MS"/>
          <w:b/>
          <w:bCs/>
          <w:color w:val="000000"/>
          <w:kern w:val="1"/>
          <w:sz w:val="24"/>
          <w:szCs w:val="24"/>
          <w:lang w:val="en-CA" w:eastAsia="ar-SA"/>
        </w:rPr>
        <w:t>)</w:t>
      </w:r>
    </w:p>
    <w:p w:rsidR="00571D0A" w:rsidRPr="00C26184" w:rsidRDefault="00571D0A" w:rsidP="001D4619">
      <w:pPr>
        <w:widowControl w:val="0"/>
        <w:suppressAutoHyphens/>
        <w:spacing w:after="0"/>
        <w:rPr>
          <w:rFonts w:eastAsia="Arial Unicode MS"/>
          <w:b/>
          <w:bCs/>
          <w:color w:val="000000"/>
          <w:kern w:val="1"/>
          <w:lang w:val="en-CA" w:eastAsia="ar-SA"/>
        </w:rPr>
      </w:pPr>
    </w:p>
    <w:p w:rsidR="00571D0A" w:rsidRPr="00C26184" w:rsidRDefault="00571D0A" w:rsidP="001D4619">
      <w:pPr>
        <w:widowControl w:val="0"/>
        <w:suppressAutoHyphens/>
        <w:spacing w:after="0"/>
        <w:rPr>
          <w:rFonts w:eastAsia="Arial Unicode MS"/>
          <w:b/>
          <w:bCs/>
          <w:color w:val="000000"/>
          <w:kern w:val="1"/>
          <w:lang w:val="en-CA" w:eastAsia="ar-SA"/>
        </w:rPr>
      </w:pPr>
    </w:p>
    <w:p w:rsidR="00571D0A" w:rsidRPr="00C26184" w:rsidRDefault="00571D0A" w:rsidP="001D4619">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t>1. Introduction</w:t>
      </w:r>
    </w:p>
    <w:p w:rsidR="00571D0A" w:rsidRPr="00C26184" w:rsidRDefault="00571D0A" w:rsidP="001D4619">
      <w:pPr>
        <w:widowControl w:val="0"/>
        <w:suppressAutoHyphens/>
        <w:spacing w:after="0"/>
        <w:rPr>
          <w:rFonts w:eastAsia="Arial Unicode MS"/>
          <w:b/>
          <w:bCs/>
          <w:color w:val="000000"/>
          <w:kern w:val="1"/>
          <w:sz w:val="24"/>
          <w:szCs w:val="24"/>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 xml:space="preserve">The </w:t>
      </w:r>
      <w:proofErr w:type="spellStart"/>
      <w:r w:rsidRPr="00C26184">
        <w:rPr>
          <w:rFonts w:eastAsia="Arial Unicode MS"/>
          <w:color w:val="000000"/>
          <w:kern w:val="1"/>
          <w:lang w:val="en-CA" w:eastAsia="ar-SA"/>
        </w:rPr>
        <w:t>Mulgrave</w:t>
      </w:r>
      <w:proofErr w:type="spellEnd"/>
      <w:r w:rsidR="009A31C6">
        <w:rPr>
          <w:rFonts w:eastAsia="Arial Unicode MS"/>
          <w:color w:val="000000"/>
          <w:kern w:val="1"/>
          <w:lang w:val="en-CA" w:eastAsia="ar-SA"/>
        </w:rPr>
        <w:t>-</w:t>
      </w:r>
      <w:r w:rsidR="009A31C6" w:rsidRPr="001D4619">
        <w:rPr>
          <w:rFonts w:eastAsia="Arial Unicode MS"/>
          <w:bCs/>
          <w:color w:val="000000"/>
          <w:kern w:val="1"/>
          <w:lang w:val="en-CA" w:eastAsia="ar-SA"/>
        </w:rPr>
        <w:t xml:space="preserve"> Russell</w:t>
      </w:r>
      <w:r w:rsidRPr="00C26184">
        <w:rPr>
          <w:rFonts w:eastAsia="Arial Unicode MS"/>
          <w:color w:val="000000"/>
          <w:kern w:val="1"/>
          <w:lang w:val="en-CA" w:eastAsia="ar-SA"/>
        </w:rPr>
        <w:t xml:space="preserve"> River basin (Fig. 1) covers approximately 1,914 km</w:t>
      </w:r>
      <w:r w:rsidRPr="00C26184">
        <w:rPr>
          <w:rFonts w:eastAsia="Arial Unicode MS"/>
          <w:color w:val="000000"/>
          <w:kern w:val="1"/>
          <w:vertAlign w:val="superscript"/>
          <w:lang w:val="en-CA" w:eastAsia="ar-SA"/>
        </w:rPr>
        <w:t>2</w:t>
      </w:r>
      <w:r w:rsidRPr="00C26184">
        <w:rPr>
          <w:rFonts w:eastAsia="Arial Unicode MS"/>
          <w:color w:val="000000"/>
          <w:kern w:val="1"/>
          <w:lang w:val="en-CA" w:eastAsia="ar-SA"/>
        </w:rPr>
        <w:t xml:space="preserve"> within the Wet Tropics of North Queensland and is fed by two main river catchments; </w:t>
      </w:r>
      <w:r w:rsidR="009A31C6">
        <w:rPr>
          <w:rFonts w:eastAsia="Arial Unicode MS"/>
          <w:color w:val="000000"/>
          <w:kern w:val="1"/>
          <w:lang w:val="en-CA" w:eastAsia="ar-SA"/>
        </w:rPr>
        <w:t>t</w:t>
      </w:r>
      <w:r w:rsidRPr="00C26184">
        <w:rPr>
          <w:rFonts w:eastAsia="Arial Unicode MS"/>
          <w:color w:val="000000"/>
          <w:kern w:val="1"/>
          <w:lang w:val="en-CA" w:eastAsia="ar-SA"/>
        </w:rPr>
        <w:t xml:space="preserve">he Russell River and the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The Russell River catchment is situated in the south and covers 602 km</w:t>
      </w:r>
      <w:r w:rsidRPr="00C26184">
        <w:rPr>
          <w:rFonts w:eastAsia="Arial Unicode MS"/>
          <w:color w:val="000000"/>
          <w:kern w:val="1"/>
          <w:vertAlign w:val="superscript"/>
          <w:lang w:val="en-CA" w:eastAsia="ar-SA"/>
        </w:rPr>
        <w:t>2</w:t>
      </w:r>
      <w:r w:rsidRPr="00C26184">
        <w:rPr>
          <w:rFonts w:eastAsia="Arial Unicode MS"/>
          <w:color w:val="000000"/>
          <w:kern w:val="1"/>
          <w:lang w:val="en-CA" w:eastAsia="ar-SA"/>
        </w:rPr>
        <w:t xml:space="preserve"> with a population of 1,700 people that principally inhabit the towns of </w:t>
      </w:r>
      <w:proofErr w:type="spellStart"/>
      <w:r w:rsidRPr="00C26184">
        <w:rPr>
          <w:rFonts w:eastAsia="Arial Unicode MS"/>
          <w:color w:val="000000"/>
          <w:kern w:val="1"/>
          <w:lang w:val="en-CA" w:eastAsia="ar-SA"/>
        </w:rPr>
        <w:t>Babinda</w:t>
      </w:r>
      <w:proofErr w:type="spellEnd"/>
      <w:r w:rsidRPr="00C26184">
        <w:rPr>
          <w:rFonts w:eastAsia="Arial Unicode MS"/>
          <w:color w:val="000000"/>
          <w:kern w:val="1"/>
          <w:lang w:val="en-CA" w:eastAsia="ar-SA"/>
        </w:rPr>
        <w:t xml:space="preserve"> and </w:t>
      </w:r>
      <w:proofErr w:type="spellStart"/>
      <w:r w:rsidRPr="00C26184">
        <w:rPr>
          <w:rFonts w:eastAsia="Arial Unicode MS"/>
          <w:color w:val="000000"/>
          <w:kern w:val="1"/>
          <w:lang w:val="en-CA" w:eastAsia="ar-SA"/>
        </w:rPr>
        <w:t>Miriwinni</w:t>
      </w:r>
      <w:proofErr w:type="spellEnd"/>
      <w:r>
        <w:rPr>
          <w:rFonts w:eastAsia="Arial Unicode MS"/>
          <w:color w:val="000000"/>
          <w:kern w:val="1"/>
          <w:lang w:val="en-CA" w:eastAsia="ar-SA"/>
        </w:rPr>
        <w:t>.</w:t>
      </w:r>
      <w:r w:rsidRPr="00FA751D">
        <w:rPr>
          <w:rFonts w:eastAsia="Times New Roman"/>
          <w:vertAlign w:val="superscript"/>
        </w:rPr>
        <w:t>1</w:t>
      </w:r>
      <w:r w:rsidRPr="00C26184">
        <w:rPr>
          <w:rFonts w:eastAsia="Arial Unicode MS"/>
          <w:color w:val="000000"/>
          <w:kern w:val="1"/>
          <w:lang w:val="en-CA" w:eastAsia="ar-SA"/>
        </w:rPr>
        <w:t xml:space="preserve"> </w:t>
      </w:r>
      <w:proofErr w:type="gramStart"/>
      <w:r w:rsidRPr="00C26184">
        <w:rPr>
          <w:rFonts w:eastAsia="Arial Unicode MS"/>
          <w:color w:val="000000"/>
          <w:kern w:val="1"/>
          <w:lang w:val="en-CA" w:eastAsia="ar-SA"/>
        </w:rPr>
        <w:t>The</w:t>
      </w:r>
      <w:proofErr w:type="gramEnd"/>
      <w:r w:rsidRPr="00C26184">
        <w:rPr>
          <w:rFonts w:eastAsia="Arial Unicode MS"/>
          <w:color w:val="000000"/>
          <w:kern w:val="1"/>
          <w:lang w:val="en-CA" w:eastAsia="ar-SA"/>
        </w:rPr>
        <w:t xml:space="preserve"> two key tributaries of the </w:t>
      </w:r>
      <w:r w:rsidR="009A31C6">
        <w:rPr>
          <w:rFonts w:eastAsia="Arial Unicode MS"/>
          <w:color w:val="000000"/>
          <w:kern w:val="1"/>
          <w:lang w:val="en-CA" w:eastAsia="ar-SA"/>
        </w:rPr>
        <w:t>b</w:t>
      </w:r>
      <w:r w:rsidRPr="00C26184">
        <w:rPr>
          <w:rFonts w:eastAsia="Arial Unicode MS"/>
          <w:color w:val="000000"/>
          <w:kern w:val="1"/>
          <w:lang w:val="en-CA" w:eastAsia="ar-SA"/>
        </w:rPr>
        <w:t xml:space="preserve">asin are the Russell River and </w:t>
      </w:r>
      <w:proofErr w:type="spellStart"/>
      <w:r w:rsidRPr="00C26184">
        <w:rPr>
          <w:rFonts w:eastAsia="Arial Unicode MS"/>
          <w:color w:val="000000"/>
          <w:kern w:val="1"/>
          <w:lang w:val="en-CA" w:eastAsia="ar-SA"/>
        </w:rPr>
        <w:t>Babinda</w:t>
      </w:r>
      <w:proofErr w:type="spellEnd"/>
      <w:r w:rsidRPr="00C26184">
        <w:rPr>
          <w:rFonts w:eastAsia="Arial Unicode MS"/>
          <w:color w:val="000000"/>
          <w:kern w:val="1"/>
          <w:lang w:val="en-CA" w:eastAsia="ar-SA"/>
        </w:rPr>
        <w:t xml:space="preserve"> Creek. The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catchment is situated in the north and covers an area of 1312 km</w:t>
      </w:r>
      <w:r w:rsidRPr="00C26184">
        <w:rPr>
          <w:rFonts w:eastAsia="Arial Unicode MS"/>
          <w:color w:val="000000"/>
          <w:kern w:val="1"/>
          <w:vertAlign w:val="superscript"/>
          <w:lang w:val="en-CA" w:eastAsia="ar-SA"/>
        </w:rPr>
        <w:t>2</w:t>
      </w:r>
      <w:r w:rsidRPr="00C26184">
        <w:rPr>
          <w:rFonts w:eastAsia="Arial Unicode MS"/>
          <w:color w:val="000000"/>
          <w:kern w:val="1"/>
          <w:lang w:val="en-CA" w:eastAsia="ar-SA"/>
        </w:rPr>
        <w:t>. This region includes parts of Cairns (</w:t>
      </w:r>
      <w:proofErr w:type="spellStart"/>
      <w:r w:rsidRPr="00C26184">
        <w:rPr>
          <w:rFonts w:eastAsia="Arial Unicode MS"/>
          <w:color w:val="000000"/>
          <w:kern w:val="1"/>
          <w:lang w:val="en-CA" w:eastAsia="ar-SA"/>
        </w:rPr>
        <w:t>Gordonvale</w:t>
      </w:r>
      <w:proofErr w:type="spellEnd"/>
      <w:r w:rsidRPr="00C26184">
        <w:rPr>
          <w:rFonts w:eastAsia="Arial Unicode MS"/>
          <w:color w:val="000000"/>
          <w:kern w:val="1"/>
          <w:lang w:val="en-CA" w:eastAsia="ar-SA"/>
        </w:rPr>
        <w:t xml:space="preserve"> and Edmonton) and smaller towns such as Fishery Falls, Little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and </w:t>
      </w:r>
      <w:proofErr w:type="spellStart"/>
      <w:r w:rsidRPr="00C26184">
        <w:rPr>
          <w:rFonts w:eastAsia="Arial Unicode MS"/>
          <w:color w:val="000000"/>
          <w:kern w:val="1"/>
          <w:lang w:val="en-CA" w:eastAsia="ar-SA"/>
        </w:rPr>
        <w:t>Yarrabah</w:t>
      </w:r>
      <w:proofErr w:type="spellEnd"/>
      <w:r w:rsidRPr="00C26184">
        <w:rPr>
          <w:rFonts w:eastAsia="Arial Unicode MS"/>
          <w:color w:val="000000"/>
          <w:kern w:val="1"/>
          <w:lang w:val="en-CA" w:eastAsia="ar-SA"/>
        </w:rPr>
        <w:t>, containing a population of 75,000 people</w:t>
      </w:r>
      <w:r>
        <w:rPr>
          <w:rFonts w:eastAsia="Arial Unicode MS"/>
          <w:color w:val="000000"/>
          <w:kern w:val="1"/>
          <w:lang w:val="en-CA" w:eastAsia="ar-SA"/>
        </w:rPr>
        <w:t>.</w:t>
      </w:r>
      <w:r w:rsidRPr="00FA751D">
        <w:rPr>
          <w:rFonts w:eastAsia="Times New Roman"/>
          <w:vertAlign w:val="superscript"/>
        </w:rPr>
        <w:t>1</w:t>
      </w:r>
      <w:r w:rsidRPr="00C26184">
        <w:rPr>
          <w:rFonts w:eastAsia="Arial Unicode MS"/>
          <w:color w:val="000000"/>
          <w:kern w:val="1"/>
          <w:lang w:val="en-CA" w:eastAsia="ar-SA"/>
        </w:rPr>
        <w:t xml:space="preserve"> </w:t>
      </w:r>
      <w:proofErr w:type="gramStart"/>
      <w:r w:rsidRPr="00C26184">
        <w:rPr>
          <w:rFonts w:eastAsia="Arial Unicode MS"/>
          <w:color w:val="000000"/>
          <w:kern w:val="1"/>
          <w:lang w:val="en-CA" w:eastAsia="ar-SA"/>
        </w:rPr>
        <w:t>The</w:t>
      </w:r>
      <w:proofErr w:type="gramEnd"/>
      <w:r w:rsidRPr="00C26184">
        <w:rPr>
          <w:rFonts w:eastAsia="Arial Unicode MS"/>
          <w:color w:val="000000"/>
          <w:kern w:val="1"/>
          <w:lang w:val="en-CA" w:eastAsia="ar-SA"/>
        </w:rPr>
        <w:t xml:space="preserve"> key tributaries of the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catchment are the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Little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w:t>
      </w:r>
      <w:proofErr w:type="spellStart"/>
      <w:r w:rsidRPr="00C26184">
        <w:rPr>
          <w:rFonts w:eastAsia="Arial Unicode MS"/>
          <w:color w:val="000000"/>
          <w:kern w:val="1"/>
          <w:lang w:val="en-CA" w:eastAsia="ar-SA"/>
        </w:rPr>
        <w:t>Behana</w:t>
      </w:r>
      <w:proofErr w:type="spellEnd"/>
      <w:r w:rsidRPr="00C26184">
        <w:rPr>
          <w:rFonts w:eastAsia="Arial Unicode MS"/>
          <w:color w:val="000000"/>
          <w:kern w:val="1"/>
          <w:lang w:val="en-CA" w:eastAsia="ar-SA"/>
        </w:rPr>
        <w:t xml:space="preserve"> Creek and Trinity Inlet. </w:t>
      </w: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 </w:t>
      </w: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 xml:space="preserve">The main land use of both the Russell and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w:t>
      </w:r>
      <w:r w:rsidR="009A31C6">
        <w:rPr>
          <w:rFonts w:eastAsia="Arial Unicode MS"/>
          <w:color w:val="000000"/>
          <w:kern w:val="1"/>
          <w:lang w:val="en-CA" w:eastAsia="ar-SA"/>
        </w:rPr>
        <w:t>r</w:t>
      </w:r>
      <w:r w:rsidRPr="00C26184">
        <w:rPr>
          <w:rFonts w:eastAsia="Arial Unicode MS"/>
          <w:color w:val="000000"/>
          <w:kern w:val="1"/>
          <w:lang w:val="en-CA" w:eastAsia="ar-SA"/>
        </w:rPr>
        <w:t>ivers is conservation and natural/'relatively natural' lands, which collectively comprise 79% and 77% of the area, respectively. The remainder of the Russell River catchment is comprised of sugar agriculture (18.5%) in the middle-lower sections, dairy farming (0.6%) in the upper catchment, irrigated fruit trees (1.6%) and rural residential lands (0.2%) are found scattered throughout</w:t>
      </w:r>
      <w:r>
        <w:rPr>
          <w:rFonts w:eastAsia="Arial Unicode MS"/>
          <w:color w:val="000000"/>
          <w:kern w:val="1"/>
          <w:lang w:val="en-CA" w:eastAsia="ar-SA"/>
        </w:rPr>
        <w:t>.</w:t>
      </w:r>
      <w:r w:rsidRPr="00FA751D">
        <w:rPr>
          <w:rFonts w:eastAsia="Times New Roman"/>
          <w:vertAlign w:val="superscript"/>
        </w:rPr>
        <w:t>1</w:t>
      </w:r>
      <w:r>
        <w:rPr>
          <w:rFonts w:eastAsia="Arial Unicode MS"/>
          <w:color w:val="000000"/>
          <w:kern w:val="1"/>
          <w:lang w:val="en-CA" w:eastAsia="ar-SA"/>
        </w:rPr>
        <w:t xml:space="preserve"> </w:t>
      </w:r>
      <w:r w:rsidRPr="00C26184">
        <w:rPr>
          <w:rFonts w:eastAsia="Arial Unicode MS"/>
          <w:color w:val="000000"/>
          <w:kern w:val="1"/>
          <w:lang w:val="en-CA" w:eastAsia="ar-SA"/>
        </w:rPr>
        <w:t xml:space="preserve">The remainder of the </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catchment is comprised of sugar agriculture (13%), urban lands (5.3%) and 'water' (4.0%) in the middle-lower sections of the catchment, while small areas containing dairy farms and plantation forestry are found in the upper catchment</w:t>
      </w:r>
      <w:r>
        <w:rPr>
          <w:rFonts w:eastAsia="Arial Unicode MS"/>
          <w:color w:val="000000"/>
          <w:kern w:val="1"/>
          <w:lang w:val="en-CA" w:eastAsia="ar-SA"/>
        </w:rPr>
        <w:t>.</w:t>
      </w:r>
      <w:r w:rsidRPr="00FA751D">
        <w:rPr>
          <w:rFonts w:eastAsia="Times New Roman"/>
          <w:vertAlign w:val="superscript"/>
        </w:rPr>
        <w:t>1</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A93E4B">
      <w:pPr>
        <w:widowControl w:val="0"/>
        <w:suppressAutoHyphens/>
        <w:spacing w:after="0"/>
        <w:rPr>
          <w:rFonts w:eastAsia="Arial Unicode MS"/>
          <w:color w:val="000000"/>
          <w:kern w:val="1"/>
          <w:lang w:val="en-CA" w:eastAsia="ar-SA"/>
        </w:rPr>
      </w:pPr>
      <w:r w:rsidRPr="00C26184">
        <w:rPr>
          <w:rFonts w:eastAsia="Arial Unicode MS"/>
          <w:color w:val="000000"/>
          <w:kern w:val="1"/>
          <w:lang w:val="en-CA" w:eastAsia="ar-SA"/>
        </w:rPr>
        <w:t>There are no point sources of pollutant discharge or ports and harbours within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catchment.</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A93E4B">
      <w:pPr>
        <w:widowControl w:val="0"/>
        <w:suppressAutoHyphens/>
        <w:spacing w:after="0" w:line="240" w:lineRule="auto"/>
        <w:rPr>
          <w:rFonts w:eastAsia="Arial Unicode MS"/>
          <w:color w:val="000000"/>
          <w:kern w:val="1"/>
          <w:lang w:val="en-CA" w:eastAsia="ar-SA"/>
        </w:rPr>
      </w:pPr>
      <w:r w:rsidRPr="00A93E4B">
        <w:rPr>
          <w:rFonts w:ascii="Times New Roman" w:eastAsia="Arial Unicode MS" w:hAnsi="Times New Roman" w:cs="Times New Roman"/>
          <w:b/>
          <w:noProof/>
          <w:kern w:val="1"/>
          <w:sz w:val="24"/>
          <w:szCs w:val="24"/>
          <w:lang w:eastAsia="en-AU"/>
        </w:rPr>
        <w:lastRenderedPageBreak/>
        <w:drawing>
          <wp:anchor distT="0" distB="0" distL="0" distR="0" simplePos="0" relativeHeight="251720704" behindDoc="0" locked="0" layoutInCell="1" allowOverlap="1" wp14:anchorId="18F946D4" wp14:editId="2E1EFA46">
            <wp:simplePos x="0" y="0"/>
            <wp:positionH relativeFrom="column">
              <wp:align>center</wp:align>
            </wp:positionH>
            <wp:positionV relativeFrom="paragraph">
              <wp:posOffset>0</wp:posOffset>
            </wp:positionV>
            <wp:extent cx="4142740" cy="3317875"/>
            <wp:effectExtent l="0" t="0" r="0" b="0"/>
            <wp:wrapTopAndBottom/>
            <wp:docPr id="14" name="Picture 14" descr="Figure 1 is an aerial map showing the areas of sugarcane farming in the Russell-Mulgrave catchment." title="Map of the Russell-Mulgrave catch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7">
                      <a:extLst>
                        <a:ext uri="{28A0092B-C50C-407E-A947-70E740481C1C}">
                          <a14:useLocalDpi xmlns:a14="http://schemas.microsoft.com/office/drawing/2010/main"/>
                        </a:ext>
                      </a:extLst>
                    </a:blip>
                    <a:srcRect/>
                    <a:stretch>
                      <a:fillRect/>
                    </a:stretch>
                  </pic:blipFill>
                  <pic:spPr bwMode="auto">
                    <a:xfrm>
                      <a:off x="0" y="0"/>
                      <a:ext cx="4142740" cy="3317875"/>
                    </a:xfrm>
                    <a:prstGeom prst="rect">
                      <a:avLst/>
                    </a:prstGeom>
                    <a:solidFill>
                      <a:srgbClr val="FFFFFF"/>
                    </a:solidFill>
                    <a:ln>
                      <a:noFill/>
                    </a:ln>
                  </pic:spPr>
                </pic:pic>
              </a:graphicData>
            </a:graphic>
            <wp14:sizeRelH relativeFrom="page">
              <wp14:pctWidth>0</wp14:pctWidth>
            </wp14:sizeRelH>
            <wp14:sizeRelV relativeFrom="page">
              <wp14:pctHeight>0</wp14:pctHeight>
            </wp14:sizeRelV>
          </wp:anchor>
        </w:drawing>
      </w:r>
      <w:r w:rsidRPr="00A93E4B">
        <w:rPr>
          <w:rFonts w:eastAsia="Arial Unicode MS"/>
          <w:b/>
          <w:color w:val="000000"/>
          <w:kern w:val="1"/>
          <w:lang w:val="en-CA" w:eastAsia="ar-SA"/>
        </w:rPr>
        <w:t>Figure 1</w:t>
      </w:r>
      <w:r w:rsidR="009A31C6" w:rsidRPr="00A93E4B">
        <w:rPr>
          <w:rFonts w:eastAsia="Arial Unicode MS"/>
          <w:b/>
          <w:color w:val="000000"/>
          <w:kern w:val="1"/>
          <w:lang w:val="en-CA" w:eastAsia="ar-SA"/>
        </w:rPr>
        <w:t>:</w:t>
      </w:r>
      <w:r w:rsidRPr="00C26184">
        <w:rPr>
          <w:rFonts w:eastAsia="Arial Unicode MS"/>
          <w:color w:val="000000"/>
          <w:kern w:val="1"/>
          <w:lang w:val="en-CA" w:eastAsia="ar-SA"/>
        </w:rPr>
        <w:t xml:space="preserve"> Sugarcane in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catchment. Source: Google Earth, downloaded October 2010</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t xml:space="preserve">2. Hydrology and </w:t>
      </w:r>
      <w:r w:rsidR="009A31C6">
        <w:rPr>
          <w:rFonts w:eastAsia="Arial Unicode MS"/>
          <w:b/>
          <w:bCs/>
          <w:color w:val="000000"/>
          <w:kern w:val="1"/>
          <w:sz w:val="24"/>
          <w:szCs w:val="24"/>
          <w:lang w:val="en-CA" w:eastAsia="ar-SA"/>
        </w:rPr>
        <w:t>d</w:t>
      </w:r>
      <w:r w:rsidRPr="00C26184">
        <w:rPr>
          <w:rFonts w:eastAsia="Arial Unicode MS"/>
          <w:b/>
          <w:bCs/>
          <w:color w:val="000000"/>
          <w:kern w:val="1"/>
          <w:sz w:val="24"/>
          <w:szCs w:val="24"/>
          <w:lang w:val="en-CA" w:eastAsia="ar-SA"/>
        </w:rPr>
        <w:t>rainage</w:t>
      </w:r>
    </w:p>
    <w:p w:rsidR="00571D0A" w:rsidRPr="00C26184" w:rsidRDefault="00571D0A" w:rsidP="00A93E4B">
      <w:pPr>
        <w:widowControl w:val="0"/>
        <w:suppressAutoHyphens/>
        <w:spacing w:after="0"/>
        <w:rPr>
          <w:rFonts w:eastAsia="Arial Unicode MS"/>
          <w:bCs/>
          <w:color w:val="000000"/>
          <w:kern w:val="1"/>
          <w:lang w:val="en-CA" w:eastAsia="ar-SA"/>
        </w:rPr>
      </w:pPr>
    </w:p>
    <w:p w:rsidR="00571D0A" w:rsidRPr="00C26184" w:rsidRDefault="00571D0A" w:rsidP="00F97578">
      <w:pPr>
        <w:rPr>
          <w:rFonts w:eastAsia="Arial Unicode MS"/>
          <w:bCs/>
          <w:color w:val="000000"/>
          <w:kern w:val="1"/>
          <w:lang w:val="en-CA" w:eastAsia="ar-SA"/>
        </w:rPr>
      </w:pPr>
      <w:r w:rsidRPr="00C26184">
        <w:rPr>
          <w:rFonts w:eastAsia="Arial Unicode MS"/>
          <w:bCs/>
          <w:color w:val="000000"/>
          <w:kern w:val="1"/>
          <w:lang w:val="en-CA" w:eastAsia="ar-SA"/>
        </w:rPr>
        <w:t xml:space="preserve">The </w:t>
      </w:r>
      <w:proofErr w:type="spellStart"/>
      <w:r w:rsidRPr="00C26184">
        <w:rPr>
          <w:rFonts w:eastAsia="Arial Unicode MS"/>
          <w:bCs/>
          <w:color w:val="000000"/>
          <w:kern w:val="1"/>
          <w:lang w:val="en-CA" w:eastAsia="ar-SA"/>
        </w:rPr>
        <w:t>Mulgrave</w:t>
      </w:r>
      <w:proofErr w:type="spellEnd"/>
      <w:r w:rsidR="009A31C6" w:rsidRPr="00C26184">
        <w:rPr>
          <w:rFonts w:eastAsia="Arial Unicode MS"/>
          <w:bCs/>
          <w:color w:val="000000"/>
          <w:kern w:val="1"/>
          <w:lang w:val="en-CA" w:eastAsia="ar-SA"/>
        </w:rPr>
        <w:t>-Russell</w:t>
      </w:r>
      <w:r w:rsidRPr="00C26184">
        <w:rPr>
          <w:rFonts w:eastAsia="Arial Unicode MS"/>
          <w:bCs/>
          <w:color w:val="000000"/>
          <w:kern w:val="1"/>
          <w:lang w:val="en-CA" w:eastAsia="ar-SA"/>
        </w:rPr>
        <w:t xml:space="preserve"> basin is one of the wettest areas in Australia with high </w:t>
      </w:r>
      <w:r w:rsidR="008B14F4">
        <w:rPr>
          <w:rFonts w:eastAsia="Arial Unicode MS"/>
          <w:bCs/>
          <w:color w:val="000000"/>
          <w:kern w:val="1"/>
          <w:lang w:val="en-CA" w:eastAsia="ar-SA"/>
        </w:rPr>
        <w:t>run-off</w:t>
      </w:r>
      <w:r w:rsidRPr="00C26184">
        <w:rPr>
          <w:rFonts w:eastAsia="Arial Unicode MS"/>
          <w:bCs/>
          <w:color w:val="000000"/>
          <w:kern w:val="1"/>
          <w:lang w:val="en-CA" w:eastAsia="ar-SA"/>
        </w:rPr>
        <w:t xml:space="preserve"> to rainfall ratios and frequent </w:t>
      </w:r>
      <w:r w:rsidR="008B14F4">
        <w:rPr>
          <w:rFonts w:eastAsia="Arial Unicode MS"/>
          <w:bCs/>
          <w:color w:val="000000"/>
          <w:kern w:val="1"/>
          <w:lang w:val="en-CA" w:eastAsia="ar-SA"/>
        </w:rPr>
        <w:t>run-off</w:t>
      </w:r>
      <w:r w:rsidRPr="00C26184">
        <w:rPr>
          <w:rFonts w:eastAsia="Arial Unicode MS"/>
          <w:bCs/>
          <w:color w:val="000000"/>
          <w:kern w:val="1"/>
          <w:lang w:val="en-CA" w:eastAsia="ar-SA"/>
        </w:rPr>
        <w:t xml:space="preserve"> events</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 xml:space="preserve"> The average annual rainfall on the coastal plain in the </w:t>
      </w:r>
      <w:proofErr w:type="spellStart"/>
      <w:r w:rsidRPr="00C26184">
        <w:rPr>
          <w:rFonts w:eastAsia="Arial Unicode MS"/>
          <w:bCs/>
          <w:color w:val="000000"/>
          <w:kern w:val="1"/>
          <w:lang w:val="en-CA" w:eastAsia="ar-SA"/>
        </w:rPr>
        <w:t>Mulgrave</w:t>
      </w:r>
      <w:proofErr w:type="spellEnd"/>
      <w:r w:rsidR="009A31C6" w:rsidRPr="00C26184">
        <w:rPr>
          <w:rFonts w:eastAsia="Arial Unicode MS"/>
          <w:bCs/>
          <w:color w:val="000000"/>
          <w:kern w:val="1"/>
          <w:lang w:val="en-CA" w:eastAsia="ar-SA"/>
        </w:rPr>
        <w:t>-</w:t>
      </w:r>
      <w:r w:rsidR="009A31C6" w:rsidRPr="009A31C6">
        <w:rPr>
          <w:rFonts w:eastAsia="Arial Unicode MS"/>
          <w:bCs/>
          <w:color w:val="000000"/>
          <w:kern w:val="1"/>
          <w:lang w:val="en-CA" w:eastAsia="ar-SA"/>
        </w:rPr>
        <w:t xml:space="preserve"> </w:t>
      </w:r>
      <w:r w:rsidR="009A31C6" w:rsidRPr="00C26184">
        <w:rPr>
          <w:rFonts w:eastAsia="Arial Unicode MS"/>
          <w:bCs/>
          <w:color w:val="000000"/>
          <w:kern w:val="1"/>
          <w:lang w:val="en-CA" w:eastAsia="ar-SA"/>
        </w:rPr>
        <w:t>Russell</w:t>
      </w:r>
      <w:r w:rsidRPr="00C26184">
        <w:rPr>
          <w:rFonts w:eastAsia="Arial Unicode MS"/>
          <w:bCs/>
          <w:color w:val="000000"/>
          <w:kern w:val="1"/>
          <w:lang w:val="en-CA" w:eastAsia="ar-SA"/>
        </w:rPr>
        <w:t xml:space="preserve"> exceeds 3000 mm/year, with 60% of the annual rainfall </w:t>
      </w:r>
      <w:proofErr w:type="spellStart"/>
      <w:r w:rsidRPr="00C26184">
        <w:rPr>
          <w:rFonts w:eastAsia="Arial Unicode MS"/>
          <w:bCs/>
          <w:color w:val="000000"/>
          <w:kern w:val="1"/>
          <w:lang w:val="en-CA" w:eastAsia="ar-SA"/>
        </w:rPr>
        <w:t>occuring</w:t>
      </w:r>
      <w:proofErr w:type="spellEnd"/>
      <w:r w:rsidRPr="00C26184">
        <w:rPr>
          <w:rFonts w:eastAsia="Arial Unicode MS"/>
          <w:bCs/>
          <w:color w:val="000000"/>
          <w:kern w:val="1"/>
          <w:lang w:val="en-CA" w:eastAsia="ar-SA"/>
        </w:rPr>
        <w:t xml:space="preserve"> in the summer wet season (December-March)</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 xml:space="preserve"> Due to the steep topography of the region and the close proximity of mountain peaks (M</w:t>
      </w:r>
      <w:r w:rsidR="00824002">
        <w:rPr>
          <w:rFonts w:eastAsia="Arial Unicode MS"/>
          <w:bCs/>
          <w:color w:val="000000"/>
          <w:kern w:val="1"/>
          <w:lang w:val="en-CA" w:eastAsia="ar-SA"/>
        </w:rPr>
        <w:t>oun</w:t>
      </w:r>
      <w:r w:rsidRPr="00C26184">
        <w:rPr>
          <w:rFonts w:eastAsia="Arial Unicode MS"/>
          <w:bCs/>
          <w:color w:val="000000"/>
          <w:kern w:val="1"/>
          <w:lang w:val="en-CA" w:eastAsia="ar-SA"/>
        </w:rPr>
        <w:t>t Bellenden Ker and M</w:t>
      </w:r>
      <w:r w:rsidR="00824002">
        <w:rPr>
          <w:rFonts w:eastAsia="Arial Unicode MS"/>
          <w:bCs/>
          <w:color w:val="000000"/>
          <w:kern w:val="1"/>
          <w:lang w:val="en-CA" w:eastAsia="ar-SA"/>
        </w:rPr>
        <w:t>oun</w:t>
      </w:r>
      <w:r w:rsidRPr="00C26184">
        <w:rPr>
          <w:rFonts w:eastAsia="Arial Unicode MS"/>
          <w:bCs/>
          <w:color w:val="000000"/>
          <w:kern w:val="1"/>
          <w:lang w:val="en-CA" w:eastAsia="ar-SA"/>
        </w:rPr>
        <w:t>t Bartle-Frere) to the coastline (&lt;25km), transit times between coastal rainfall and oceanic discharge are very rapid, suggesting minimal residence times</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 xml:space="preserve"> No flow data is currently available to analyse specific hydrological behaviour of drainage lines within the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drainage scheme, however daily river height data for the Russell River and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Creek show that large flow events occur multiple times per year and persist for short periods of time</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 xml:space="preserve"> Due to the small catchment areas and steep stream topography, the system is very responsive to high intensity rainfall events, resulting in very rapid changes to river height that are associated with rapid transmission of floods through drainage systems</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An average of 60% of the annual rainfall within the Russell-</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catchment is converted to surface </w:t>
      </w:r>
      <w:r w:rsidR="008B14F4">
        <w:rPr>
          <w:rFonts w:eastAsia="Arial Unicode MS"/>
          <w:bCs/>
          <w:color w:val="000000"/>
          <w:kern w:val="1"/>
          <w:lang w:val="en-CA" w:eastAsia="ar-SA"/>
        </w:rPr>
        <w:t>run-off</w:t>
      </w:r>
      <w:r w:rsidRPr="00C26184">
        <w:rPr>
          <w:rFonts w:eastAsia="Arial Unicode MS"/>
          <w:bCs/>
          <w:color w:val="000000"/>
          <w:kern w:val="1"/>
          <w:lang w:val="en-CA" w:eastAsia="ar-SA"/>
        </w:rPr>
        <w:t xml:space="preserve"> that leaves the basin</w:t>
      </w:r>
      <w:r>
        <w:rPr>
          <w:rFonts w:eastAsia="Arial Unicode MS"/>
          <w:bCs/>
          <w:color w:val="000000"/>
          <w:kern w:val="1"/>
          <w:lang w:val="en-CA" w:eastAsia="ar-SA"/>
        </w:rPr>
        <w:t>.</w:t>
      </w:r>
      <w:r w:rsidRPr="00FA751D">
        <w:rPr>
          <w:rFonts w:eastAsia="Times New Roman"/>
          <w:vertAlign w:val="superscript"/>
        </w:rPr>
        <w:t>3</w:t>
      </w:r>
      <w:r>
        <w:rPr>
          <w:rFonts w:eastAsia="Arial Unicode MS"/>
          <w:bCs/>
          <w:color w:val="000000"/>
          <w:kern w:val="1"/>
          <w:lang w:val="en-CA" w:eastAsia="ar-SA"/>
        </w:rPr>
        <w:t xml:space="preserve"> </w:t>
      </w:r>
      <w:r w:rsidRPr="00C26184">
        <w:rPr>
          <w:rFonts w:eastAsia="Arial Unicode MS"/>
          <w:bCs/>
          <w:color w:val="000000"/>
          <w:kern w:val="1"/>
          <w:lang w:val="en-CA" w:eastAsia="ar-SA"/>
        </w:rPr>
        <w:t xml:space="preserve">These major discharges from the combined Russell and </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w:t>
      </w:r>
      <w:r w:rsidR="009A31C6">
        <w:rPr>
          <w:rFonts w:eastAsia="Arial Unicode MS"/>
          <w:bCs/>
          <w:color w:val="000000"/>
          <w:kern w:val="1"/>
          <w:lang w:val="en-CA" w:eastAsia="ar-SA"/>
        </w:rPr>
        <w:t>r</w:t>
      </w:r>
      <w:r w:rsidRPr="00C26184">
        <w:rPr>
          <w:rFonts w:eastAsia="Arial Unicode MS"/>
          <w:bCs/>
          <w:color w:val="000000"/>
          <w:kern w:val="1"/>
          <w:lang w:val="en-CA" w:eastAsia="ar-SA"/>
        </w:rPr>
        <w:t>ivers contribute to the frequent flood plumes within the G</w:t>
      </w:r>
      <w:r w:rsidR="009A31C6">
        <w:rPr>
          <w:rFonts w:eastAsia="Arial Unicode MS"/>
          <w:bCs/>
          <w:color w:val="000000"/>
          <w:kern w:val="1"/>
          <w:lang w:val="en-CA" w:eastAsia="ar-SA"/>
        </w:rPr>
        <w:t xml:space="preserve">reat </w:t>
      </w:r>
      <w:r w:rsidRPr="00C26184">
        <w:rPr>
          <w:rFonts w:eastAsia="Arial Unicode MS"/>
          <w:bCs/>
          <w:color w:val="000000"/>
          <w:kern w:val="1"/>
          <w:lang w:val="en-CA" w:eastAsia="ar-SA"/>
        </w:rPr>
        <w:t>B</w:t>
      </w:r>
      <w:r w:rsidR="009A31C6">
        <w:rPr>
          <w:rFonts w:eastAsia="Arial Unicode MS"/>
          <w:bCs/>
          <w:color w:val="000000"/>
          <w:kern w:val="1"/>
          <w:lang w:val="en-CA" w:eastAsia="ar-SA"/>
        </w:rPr>
        <w:t xml:space="preserve">arrier </w:t>
      </w:r>
      <w:r w:rsidRPr="00C26184">
        <w:rPr>
          <w:rFonts w:eastAsia="Arial Unicode MS"/>
          <w:bCs/>
          <w:color w:val="000000"/>
          <w:kern w:val="1"/>
          <w:lang w:val="en-CA" w:eastAsia="ar-SA"/>
        </w:rPr>
        <w:t>R</w:t>
      </w:r>
      <w:r w:rsidR="009A31C6">
        <w:rPr>
          <w:rFonts w:eastAsia="Arial Unicode MS"/>
          <w:bCs/>
          <w:color w:val="000000"/>
          <w:kern w:val="1"/>
          <w:lang w:val="en-CA" w:eastAsia="ar-SA"/>
        </w:rPr>
        <w:t>eef</w:t>
      </w:r>
      <w:r w:rsidRPr="00C26184">
        <w:rPr>
          <w:rFonts w:eastAsia="Arial Unicode MS"/>
          <w:bCs/>
          <w:color w:val="000000"/>
          <w:kern w:val="1"/>
          <w:lang w:val="en-CA" w:eastAsia="ar-SA"/>
        </w:rPr>
        <w:t xml:space="preserve"> lagoon</w:t>
      </w:r>
      <w:r>
        <w:rPr>
          <w:rFonts w:eastAsia="Arial Unicode MS"/>
          <w:bCs/>
          <w:color w:val="000000"/>
          <w:kern w:val="1"/>
          <w:lang w:val="en-CA" w:eastAsia="ar-SA"/>
        </w:rPr>
        <w:t>.</w:t>
      </w:r>
      <w:r w:rsidRPr="00FA751D">
        <w:rPr>
          <w:rFonts w:eastAsia="Times New Roman"/>
          <w:vertAlign w:val="superscript"/>
        </w:rPr>
        <w:t>2</w:t>
      </w:r>
    </w:p>
    <w:p w:rsidR="00571D0A" w:rsidRPr="00C26184" w:rsidRDefault="00571D0A" w:rsidP="00A93E4B">
      <w:pPr>
        <w:widowControl w:val="0"/>
        <w:suppressAutoHyphens/>
        <w:spacing w:after="0"/>
        <w:rPr>
          <w:rFonts w:eastAsia="Arial Unicode MS"/>
          <w:bCs/>
          <w:color w:val="000000"/>
          <w:kern w:val="1"/>
          <w:lang w:val="en-CA" w:eastAsia="ar-SA"/>
        </w:rPr>
      </w:pPr>
    </w:p>
    <w:p w:rsidR="00571D0A" w:rsidRPr="00C26184" w:rsidRDefault="00571D0A" w:rsidP="00F97578">
      <w:pPr>
        <w:rPr>
          <w:rFonts w:eastAsia="Arial Unicode MS"/>
          <w:bCs/>
          <w:color w:val="000000"/>
          <w:kern w:val="1"/>
          <w:lang w:val="en-CA" w:eastAsia="ar-SA"/>
        </w:rPr>
      </w:pPr>
      <w:r w:rsidRPr="00C26184">
        <w:rPr>
          <w:rFonts w:eastAsia="Arial Unicode MS"/>
          <w:bCs/>
          <w:color w:val="000000"/>
          <w:kern w:val="1"/>
          <w:lang w:val="en-CA" w:eastAsia="ar-SA"/>
        </w:rPr>
        <w:t>The Russell-</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catchment is one of the larger catchments in the Wet Tropics in terms of area, rainfall and discharge to the G</w:t>
      </w:r>
      <w:r w:rsidR="009A31C6">
        <w:rPr>
          <w:rFonts w:eastAsia="Arial Unicode MS"/>
          <w:bCs/>
          <w:color w:val="000000"/>
          <w:kern w:val="1"/>
          <w:lang w:val="en-CA" w:eastAsia="ar-SA"/>
        </w:rPr>
        <w:t xml:space="preserve">reat </w:t>
      </w:r>
      <w:r w:rsidRPr="00C26184">
        <w:rPr>
          <w:rFonts w:eastAsia="Arial Unicode MS"/>
          <w:bCs/>
          <w:color w:val="000000"/>
          <w:kern w:val="1"/>
          <w:lang w:val="en-CA" w:eastAsia="ar-SA"/>
        </w:rPr>
        <w:t>B</w:t>
      </w:r>
      <w:r w:rsidR="009A31C6">
        <w:rPr>
          <w:rFonts w:eastAsia="Arial Unicode MS"/>
          <w:bCs/>
          <w:color w:val="000000"/>
          <w:kern w:val="1"/>
          <w:lang w:val="en-CA" w:eastAsia="ar-SA"/>
        </w:rPr>
        <w:t xml:space="preserve">arrier </w:t>
      </w:r>
      <w:r w:rsidRPr="00C26184">
        <w:rPr>
          <w:rFonts w:eastAsia="Arial Unicode MS"/>
          <w:bCs/>
          <w:color w:val="000000"/>
          <w:kern w:val="1"/>
          <w:lang w:val="en-CA" w:eastAsia="ar-SA"/>
        </w:rPr>
        <w:t>R</w:t>
      </w:r>
      <w:r w:rsidR="009A31C6">
        <w:rPr>
          <w:rFonts w:eastAsia="Arial Unicode MS"/>
          <w:bCs/>
          <w:color w:val="000000"/>
          <w:kern w:val="1"/>
          <w:lang w:val="en-CA" w:eastAsia="ar-SA"/>
        </w:rPr>
        <w:t>eef</w:t>
      </w:r>
      <w:r w:rsidRPr="00C26184">
        <w:rPr>
          <w:rFonts w:eastAsia="Arial Unicode MS"/>
          <w:bCs/>
          <w:color w:val="000000"/>
          <w:kern w:val="1"/>
          <w:lang w:val="en-CA" w:eastAsia="ar-SA"/>
        </w:rPr>
        <w:t xml:space="preserve"> lagoon</w:t>
      </w:r>
      <w:r>
        <w:rPr>
          <w:rFonts w:eastAsia="Arial Unicode MS"/>
          <w:bCs/>
          <w:color w:val="000000"/>
          <w:kern w:val="1"/>
          <w:lang w:val="en-CA" w:eastAsia="ar-SA"/>
        </w:rPr>
        <w:t>.</w:t>
      </w:r>
      <w:r w:rsidRPr="00FA751D">
        <w:rPr>
          <w:rFonts w:eastAsia="Times New Roman"/>
          <w:vertAlign w:val="superscript"/>
        </w:rPr>
        <w:t>3</w:t>
      </w:r>
      <w:r w:rsidRPr="00C26184">
        <w:rPr>
          <w:rFonts w:eastAsia="Arial Unicode MS"/>
          <w:bCs/>
          <w:color w:val="000000"/>
          <w:kern w:val="1"/>
          <w:lang w:val="en-CA" w:eastAsia="ar-SA"/>
        </w:rPr>
        <w:t xml:space="preserve"> </w:t>
      </w:r>
      <w:proofErr w:type="gramStart"/>
      <w:r w:rsidRPr="00C26184">
        <w:rPr>
          <w:rFonts w:eastAsia="Arial Unicode MS"/>
          <w:bCs/>
          <w:color w:val="000000"/>
          <w:kern w:val="1"/>
          <w:lang w:val="en-CA" w:eastAsia="ar-SA"/>
        </w:rPr>
        <w:t>Much</w:t>
      </w:r>
      <w:proofErr w:type="gramEnd"/>
      <w:r w:rsidRPr="00C26184">
        <w:rPr>
          <w:rFonts w:eastAsia="Arial Unicode MS"/>
          <w:bCs/>
          <w:color w:val="000000"/>
          <w:kern w:val="1"/>
          <w:lang w:val="en-CA" w:eastAsia="ar-SA"/>
        </w:rPr>
        <w:t xml:space="preserve"> of the sugarcane in both the Russell and </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flood plain is grown on former wetland areas. Since cane is not likely to survive in low lying areas where there is a lot of rain (sugarcane cannot sustain more than approx. three days of water logging before the cane dies), extensive drainage of wetlands has been established. The Russell River and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Creek are major drainage lines bounding the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Drainage scheme area, and are approx. 65 km and 22 km long, </w:t>
      </w:r>
      <w:r w:rsidRPr="00C26184">
        <w:rPr>
          <w:rFonts w:eastAsia="Arial Unicode MS"/>
          <w:bCs/>
          <w:color w:val="000000"/>
          <w:kern w:val="1"/>
          <w:lang w:val="en-CA" w:eastAsia="ar-SA"/>
        </w:rPr>
        <w:lastRenderedPageBreak/>
        <w:t>with catchment areas of approx. 560 km</w:t>
      </w:r>
      <w:r w:rsidRPr="00C26184">
        <w:rPr>
          <w:rFonts w:eastAsia="Arial Unicode MS"/>
          <w:bCs/>
          <w:color w:val="000000"/>
          <w:kern w:val="1"/>
          <w:vertAlign w:val="superscript"/>
          <w:lang w:val="en-CA" w:eastAsia="ar-SA"/>
        </w:rPr>
        <w:t>2</w:t>
      </w:r>
      <w:r w:rsidRPr="00C26184">
        <w:rPr>
          <w:rFonts w:eastAsia="Arial Unicode MS"/>
          <w:bCs/>
          <w:color w:val="000000"/>
          <w:kern w:val="1"/>
          <w:lang w:val="en-CA" w:eastAsia="ar-SA"/>
        </w:rPr>
        <w:t xml:space="preserve"> and 92 km</w:t>
      </w:r>
      <w:r w:rsidRPr="00C26184">
        <w:rPr>
          <w:rFonts w:eastAsia="Arial Unicode MS"/>
          <w:bCs/>
          <w:color w:val="000000"/>
          <w:kern w:val="1"/>
          <w:vertAlign w:val="superscript"/>
          <w:lang w:val="en-CA" w:eastAsia="ar-SA"/>
        </w:rPr>
        <w:t>2</w:t>
      </w:r>
      <w:r w:rsidRPr="00C26184">
        <w:rPr>
          <w:rFonts w:eastAsia="Arial Unicode MS"/>
          <w:bCs/>
          <w:color w:val="000000"/>
          <w:kern w:val="1"/>
          <w:lang w:val="en-CA" w:eastAsia="ar-SA"/>
        </w:rPr>
        <w:t xml:space="preserve">, respectively. Both systems drain the eastern escarpment of the Great Dividing Range, an area adjacent to </w:t>
      </w:r>
      <w:proofErr w:type="spellStart"/>
      <w:r w:rsidRPr="00C26184">
        <w:rPr>
          <w:rFonts w:eastAsia="Arial Unicode MS"/>
          <w:bCs/>
          <w:color w:val="000000"/>
          <w:kern w:val="1"/>
          <w:lang w:val="en-CA" w:eastAsia="ar-SA"/>
        </w:rPr>
        <w:t>Wyvuri</w:t>
      </w:r>
      <w:proofErr w:type="spellEnd"/>
      <w:r w:rsidRPr="00C26184">
        <w:rPr>
          <w:rFonts w:eastAsia="Arial Unicode MS"/>
          <w:bCs/>
          <w:color w:val="000000"/>
          <w:kern w:val="1"/>
          <w:lang w:val="en-CA" w:eastAsia="ar-SA"/>
        </w:rPr>
        <w:t xml:space="preserve"> swamp, where an extensive, deep drainage network exists to allow cane to be grown (Fig. 2). While this is an extreme case in the Russell-</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all cane lands need extensive </w:t>
      </w:r>
      <w:proofErr w:type="gramStart"/>
      <w:r w:rsidRPr="00C26184">
        <w:rPr>
          <w:rFonts w:eastAsia="Arial Unicode MS"/>
          <w:bCs/>
          <w:color w:val="000000"/>
          <w:kern w:val="1"/>
          <w:lang w:val="en-CA" w:eastAsia="ar-SA"/>
        </w:rPr>
        <w:t>drainage,</w:t>
      </w:r>
      <w:proofErr w:type="gramEnd"/>
      <w:r w:rsidRPr="00C26184">
        <w:rPr>
          <w:rFonts w:eastAsia="Arial Unicode MS"/>
          <w:bCs/>
          <w:color w:val="000000"/>
          <w:kern w:val="1"/>
          <w:lang w:val="en-CA" w:eastAsia="ar-SA"/>
        </w:rPr>
        <w:t xml:space="preserve"> hence the natural floodplain dynamics have been extensively modified along the coast. </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F97578">
      <w:pPr>
        <w:rPr>
          <w:rFonts w:eastAsia="Arial Unicode MS"/>
          <w:bCs/>
          <w:color w:val="000000"/>
          <w:kern w:val="1"/>
          <w:lang w:val="en-CA" w:eastAsia="ar-SA"/>
        </w:rPr>
      </w:pPr>
      <w:r w:rsidRPr="00C26184">
        <w:rPr>
          <w:rFonts w:eastAsia="Arial Unicode MS"/>
          <w:bCs/>
          <w:color w:val="000000"/>
          <w:kern w:val="1"/>
          <w:lang w:val="en-CA" w:eastAsia="ar-SA"/>
        </w:rPr>
        <w:t xml:space="preserve">Under natural conditions the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w:t>
      </w:r>
      <w:r w:rsidR="009A31C6">
        <w:rPr>
          <w:rFonts w:eastAsia="Arial Unicode MS"/>
          <w:bCs/>
          <w:color w:val="000000"/>
          <w:kern w:val="1"/>
          <w:lang w:val="en-CA" w:eastAsia="ar-SA"/>
        </w:rPr>
        <w:t>S</w:t>
      </w:r>
      <w:r w:rsidRPr="00C26184">
        <w:rPr>
          <w:rFonts w:eastAsia="Arial Unicode MS"/>
          <w:bCs/>
          <w:color w:val="000000"/>
          <w:kern w:val="1"/>
          <w:lang w:val="en-CA" w:eastAsia="ar-SA"/>
        </w:rPr>
        <w:t>wamp would rarely have fallen below 0.3m of the soil surface and free water at the surface would be common</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Since this region has been drained and cleared for sugarcane cultivation and improved pastures (to a smaller extent), certain sections have been subject to substantial surface shrinkage (sometimes over 1m) as a result of peat shrinkage following removal of water</w:t>
      </w:r>
      <w:r>
        <w:rPr>
          <w:rFonts w:eastAsia="Arial Unicode MS"/>
          <w:bCs/>
          <w:color w:val="000000"/>
          <w:kern w:val="1"/>
          <w:lang w:val="en-CA" w:eastAsia="ar-SA"/>
        </w:rPr>
        <w:t>.</w:t>
      </w:r>
      <w:r w:rsidRPr="00FA751D">
        <w:rPr>
          <w:rFonts w:eastAsia="Times New Roman"/>
          <w:vertAlign w:val="superscript"/>
        </w:rPr>
        <w:t>2</w:t>
      </w:r>
      <w:r>
        <w:rPr>
          <w:rFonts w:eastAsia="Arial Unicode MS"/>
          <w:bCs/>
          <w:color w:val="000000"/>
          <w:kern w:val="1"/>
          <w:lang w:val="en-CA" w:eastAsia="ar-SA"/>
        </w:rPr>
        <w:t xml:space="preserve"> </w:t>
      </w:r>
      <w:r w:rsidRPr="00C26184">
        <w:rPr>
          <w:rFonts w:eastAsia="Arial Unicode MS"/>
          <w:bCs/>
          <w:color w:val="000000"/>
          <w:kern w:val="1"/>
          <w:lang w:val="en-CA" w:eastAsia="ar-SA"/>
        </w:rPr>
        <w:t>High water tables remain in the profile for much of the year, with water rarely decreasing below 1m depth from the surface even though considerable areas have been artificially drained</w:t>
      </w:r>
      <w:r>
        <w:rPr>
          <w:rFonts w:eastAsia="Arial Unicode MS"/>
          <w:bCs/>
          <w:color w:val="000000"/>
          <w:kern w:val="1"/>
          <w:lang w:val="en-CA" w:eastAsia="ar-SA"/>
        </w:rPr>
        <w:t>.</w:t>
      </w:r>
      <w:r w:rsidRPr="00FA751D">
        <w:rPr>
          <w:rFonts w:eastAsia="Times New Roman"/>
          <w:vertAlign w:val="superscript"/>
        </w:rPr>
        <w:t>4</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t xml:space="preserve">3. Basin </w:t>
      </w:r>
      <w:r w:rsidR="009A31C6">
        <w:rPr>
          <w:rFonts w:eastAsia="Arial Unicode MS"/>
          <w:b/>
          <w:bCs/>
          <w:color w:val="000000"/>
          <w:kern w:val="1"/>
          <w:sz w:val="24"/>
          <w:szCs w:val="24"/>
          <w:lang w:val="en-CA" w:eastAsia="ar-SA"/>
        </w:rPr>
        <w:t>w</w:t>
      </w:r>
      <w:r w:rsidRPr="00C26184">
        <w:rPr>
          <w:rFonts w:eastAsia="Arial Unicode MS"/>
          <w:b/>
          <w:bCs/>
          <w:color w:val="000000"/>
          <w:kern w:val="1"/>
          <w:sz w:val="24"/>
          <w:szCs w:val="24"/>
          <w:lang w:val="en-CA" w:eastAsia="ar-SA"/>
        </w:rPr>
        <w:t xml:space="preserve">ater </w:t>
      </w:r>
      <w:r w:rsidR="009A31C6">
        <w:rPr>
          <w:rFonts w:eastAsia="Arial Unicode MS"/>
          <w:b/>
          <w:bCs/>
          <w:color w:val="000000"/>
          <w:kern w:val="1"/>
          <w:sz w:val="24"/>
          <w:szCs w:val="24"/>
          <w:lang w:val="en-CA" w:eastAsia="ar-SA"/>
        </w:rPr>
        <w:t>q</w:t>
      </w:r>
      <w:r w:rsidRPr="00C26184">
        <w:rPr>
          <w:rFonts w:eastAsia="Arial Unicode MS"/>
          <w:b/>
          <w:bCs/>
          <w:color w:val="000000"/>
          <w:kern w:val="1"/>
          <w:sz w:val="24"/>
          <w:szCs w:val="24"/>
          <w:lang w:val="en-CA" w:eastAsia="ar-SA"/>
        </w:rPr>
        <w:t xml:space="preserve">uality </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a) Water </w:t>
      </w:r>
      <w:r w:rsidR="009A31C6">
        <w:rPr>
          <w:rFonts w:eastAsia="Arial Unicode MS"/>
          <w:b/>
          <w:bCs/>
          <w:color w:val="000000"/>
          <w:kern w:val="1"/>
          <w:lang w:val="en-CA" w:eastAsia="ar-SA"/>
        </w:rPr>
        <w:t>q</w:t>
      </w:r>
      <w:r w:rsidRPr="00C26184">
        <w:rPr>
          <w:rFonts w:eastAsia="Arial Unicode MS"/>
          <w:b/>
          <w:bCs/>
          <w:color w:val="000000"/>
          <w:kern w:val="1"/>
          <w:lang w:val="en-CA" w:eastAsia="ar-SA"/>
        </w:rPr>
        <w:t>uality</w:t>
      </w: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1) Status of </w:t>
      </w:r>
      <w:r w:rsidR="009A31C6">
        <w:rPr>
          <w:rFonts w:eastAsia="Arial Unicode MS"/>
          <w:b/>
          <w:bCs/>
          <w:color w:val="000000"/>
          <w:kern w:val="1"/>
          <w:lang w:val="en-CA" w:eastAsia="ar-SA"/>
        </w:rPr>
        <w:t>m</w:t>
      </w:r>
      <w:r w:rsidRPr="00C26184">
        <w:rPr>
          <w:rFonts w:eastAsia="Arial Unicode MS"/>
          <w:b/>
          <w:bCs/>
          <w:color w:val="000000"/>
          <w:kern w:val="1"/>
          <w:lang w:val="en-CA" w:eastAsia="ar-SA"/>
        </w:rPr>
        <w:t xml:space="preserve">onitoring in </w:t>
      </w:r>
      <w:r w:rsidR="009A31C6">
        <w:rPr>
          <w:rFonts w:eastAsia="Arial Unicode MS"/>
          <w:b/>
          <w:bCs/>
          <w:color w:val="000000"/>
          <w:kern w:val="1"/>
          <w:lang w:val="en-CA" w:eastAsia="ar-SA"/>
        </w:rPr>
        <w:t>b</w:t>
      </w:r>
      <w:r w:rsidRPr="00C26184">
        <w:rPr>
          <w:rFonts w:eastAsia="Arial Unicode MS"/>
          <w:b/>
          <w:bCs/>
          <w:color w:val="000000"/>
          <w:kern w:val="1"/>
          <w:lang w:val="en-CA" w:eastAsia="ar-SA"/>
        </w:rPr>
        <w:t xml:space="preserve">asin and </w:t>
      </w:r>
      <w:r w:rsidR="009A31C6">
        <w:rPr>
          <w:rFonts w:eastAsia="Arial Unicode MS"/>
          <w:b/>
          <w:bCs/>
          <w:color w:val="000000"/>
          <w:kern w:val="1"/>
          <w:lang w:val="en-CA" w:eastAsia="ar-SA"/>
        </w:rPr>
        <w:t>r</w:t>
      </w:r>
      <w:r w:rsidRPr="00C26184">
        <w:rPr>
          <w:rFonts w:eastAsia="Arial Unicode MS"/>
          <w:b/>
          <w:bCs/>
          <w:color w:val="000000"/>
          <w:kern w:val="1"/>
          <w:lang w:val="en-CA" w:eastAsia="ar-SA"/>
        </w:rPr>
        <w:t>ivers</w:t>
      </w: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Water quality monitoring in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River catchment has been relatively limited compared to other catchments of the Great Barrier Reef</w:t>
      </w:r>
      <w:r>
        <w:rPr>
          <w:rFonts w:eastAsia="Arial Unicode MS"/>
          <w:color w:val="000000"/>
          <w:kern w:val="1"/>
          <w:lang w:val="en-CA" w:eastAsia="ar-SA"/>
        </w:rPr>
        <w:t>.</w:t>
      </w:r>
      <w:r w:rsidRPr="00FA751D">
        <w:rPr>
          <w:rFonts w:eastAsia="Times New Roman"/>
          <w:vertAlign w:val="superscript"/>
        </w:rPr>
        <w:t>1</w:t>
      </w:r>
      <w:r>
        <w:rPr>
          <w:rFonts w:eastAsia="Arial Unicode MS"/>
          <w:color w:val="000000"/>
          <w:kern w:val="1"/>
          <w:lang w:val="en-CA" w:eastAsia="ar-SA"/>
        </w:rPr>
        <w:t xml:space="preserve"> </w:t>
      </w:r>
      <w:r w:rsidRPr="00C26184">
        <w:rPr>
          <w:rFonts w:eastAsia="Arial Unicode MS"/>
          <w:color w:val="000000"/>
          <w:kern w:val="1"/>
          <w:lang w:val="en-CA" w:eastAsia="ar-SA"/>
        </w:rPr>
        <w:t>During 1997-1998, “</w:t>
      </w:r>
      <w:proofErr w:type="spellStart"/>
      <w:r w:rsidRPr="00C26184">
        <w:rPr>
          <w:rFonts w:eastAsia="Arial Unicode MS"/>
          <w:color w:val="000000"/>
          <w:kern w:val="1"/>
          <w:lang w:val="en-CA" w:eastAsia="ar-SA"/>
        </w:rPr>
        <w:t>Waterwatch</w:t>
      </w:r>
      <w:proofErr w:type="spellEnd"/>
      <w:r w:rsidRPr="00C26184">
        <w:rPr>
          <w:rFonts w:eastAsia="Arial Unicode MS"/>
          <w:color w:val="000000"/>
          <w:kern w:val="1"/>
          <w:lang w:val="en-CA" w:eastAsia="ar-SA"/>
        </w:rPr>
        <w:t xml:space="preserve">”, </w:t>
      </w:r>
      <w:proofErr w:type="gramStart"/>
      <w:r w:rsidRPr="00C26184">
        <w:rPr>
          <w:rFonts w:eastAsia="Arial Unicode MS"/>
          <w:color w:val="000000"/>
          <w:kern w:val="1"/>
          <w:lang w:val="en-CA" w:eastAsia="ar-SA"/>
        </w:rPr>
        <w:t>an</w:t>
      </w:r>
      <w:proofErr w:type="gramEnd"/>
      <w:r w:rsidRPr="00C26184">
        <w:rPr>
          <w:rFonts w:eastAsia="Arial Unicode MS"/>
          <w:color w:val="000000"/>
          <w:kern w:val="1"/>
          <w:lang w:val="en-CA" w:eastAsia="ar-SA"/>
        </w:rPr>
        <w:t xml:space="preserve"> event-based volunteer program was run by the Queensland Department of Natural Resources and the Great Barrier Reef Marine Park Authority (GBRMPA</w:t>
      </w:r>
      <w:r>
        <w:rPr>
          <w:rFonts w:eastAsia="Arial Unicode MS"/>
          <w:color w:val="000000"/>
          <w:kern w:val="1"/>
          <w:lang w:val="en-CA" w:eastAsia="ar-SA"/>
        </w:rPr>
        <w:t>).</w:t>
      </w:r>
      <w:r w:rsidRPr="00FA751D">
        <w:rPr>
          <w:rFonts w:eastAsia="Times New Roman"/>
          <w:vertAlign w:val="superscript"/>
        </w:rPr>
        <w:t>5</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A93E4B">
      <w:pPr>
        <w:widowControl w:val="0"/>
        <w:suppressAutoHyphens/>
        <w:spacing w:after="0"/>
        <w:rPr>
          <w:rFonts w:eastAsia="Arial Unicode MS"/>
          <w:bCs/>
          <w:color w:val="000000"/>
          <w:kern w:val="1"/>
          <w:lang w:val="en-CA" w:eastAsia="ar-SA"/>
        </w:rPr>
      </w:pPr>
      <w:r w:rsidRPr="00C26184">
        <w:rPr>
          <w:rFonts w:eastAsia="Arial Unicode MS"/>
          <w:bCs/>
          <w:color w:val="000000"/>
          <w:kern w:val="1"/>
          <w:lang w:val="en-CA" w:eastAsia="ar-SA"/>
        </w:rPr>
        <w:t>The Reef Rescue Marine Monitoring Program monitors the mouth of the river before and after flooding events on an annual basis.</w:t>
      </w:r>
    </w:p>
    <w:p w:rsidR="00571D0A" w:rsidRPr="00C26184" w:rsidRDefault="00571D0A" w:rsidP="00A93E4B">
      <w:pPr>
        <w:spacing w:line="240" w:lineRule="auto"/>
        <w:rPr>
          <w:rFonts w:eastAsia="Arial Unicode MS"/>
          <w:bCs/>
          <w:color w:val="000000"/>
          <w:kern w:val="1"/>
          <w:lang w:val="en-CA" w:eastAsia="ar-SA"/>
        </w:rPr>
      </w:pPr>
      <w:r w:rsidRPr="00A93E4B">
        <w:rPr>
          <w:rFonts w:ascii="Times New Roman" w:eastAsia="Arial Unicode MS" w:hAnsi="Times New Roman" w:cs="Times New Roman"/>
          <w:b/>
          <w:noProof/>
          <w:kern w:val="1"/>
          <w:sz w:val="24"/>
          <w:szCs w:val="24"/>
          <w:lang w:eastAsia="en-AU"/>
        </w:rPr>
        <w:lastRenderedPageBreak/>
        <w:drawing>
          <wp:anchor distT="0" distB="0" distL="0" distR="0" simplePos="0" relativeHeight="251719680" behindDoc="0" locked="0" layoutInCell="1" allowOverlap="1" wp14:anchorId="75741F4D" wp14:editId="02E1BEF1">
            <wp:simplePos x="0" y="0"/>
            <wp:positionH relativeFrom="column">
              <wp:align>center</wp:align>
            </wp:positionH>
            <wp:positionV relativeFrom="paragraph">
              <wp:posOffset>0</wp:posOffset>
            </wp:positionV>
            <wp:extent cx="4265295" cy="3705860"/>
            <wp:effectExtent l="0" t="0" r="1905" b="8890"/>
            <wp:wrapTopAndBottom/>
            <wp:docPr id="11" name="Picture 11" descr="Figure 2 is an aerial photograph showing the boundaries of the Babinda Community Drainage and the Matthews Road Drainage Schemes." title="Aerial photograph of drainage sche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8">
                      <a:extLst>
                        <a:ext uri="{28A0092B-C50C-407E-A947-70E740481C1C}">
                          <a14:useLocalDpi xmlns:a14="http://schemas.microsoft.com/office/drawing/2010/main"/>
                        </a:ext>
                      </a:extLst>
                    </a:blip>
                    <a:srcRect/>
                    <a:stretch>
                      <a:fillRect/>
                    </a:stretch>
                  </pic:blipFill>
                  <pic:spPr bwMode="auto">
                    <a:xfrm>
                      <a:off x="0" y="0"/>
                      <a:ext cx="4265295" cy="3705860"/>
                    </a:xfrm>
                    <a:prstGeom prst="rect">
                      <a:avLst/>
                    </a:prstGeom>
                    <a:solidFill>
                      <a:srgbClr val="FFFFFF"/>
                    </a:solidFill>
                    <a:ln>
                      <a:noFill/>
                    </a:ln>
                  </pic:spPr>
                </pic:pic>
              </a:graphicData>
            </a:graphic>
            <wp14:sizeRelH relativeFrom="page">
              <wp14:pctWidth>0</wp14:pctWidth>
            </wp14:sizeRelH>
            <wp14:sizeRelV relativeFrom="page">
              <wp14:pctHeight>0</wp14:pctHeight>
            </wp14:sizeRelV>
          </wp:anchor>
        </w:drawing>
      </w:r>
      <w:r w:rsidRPr="00A93E4B">
        <w:rPr>
          <w:rFonts w:eastAsia="Arial Unicode MS"/>
          <w:b/>
          <w:bCs/>
          <w:color w:val="000000"/>
          <w:kern w:val="1"/>
          <w:lang w:val="en-CA" w:eastAsia="ar-SA"/>
        </w:rPr>
        <w:t>Figure 2</w:t>
      </w:r>
      <w:r w:rsidR="009A31C6" w:rsidRPr="00A93E4B">
        <w:rPr>
          <w:rFonts w:eastAsia="Arial Unicode MS"/>
          <w:b/>
          <w:bCs/>
          <w:color w:val="000000"/>
          <w:kern w:val="1"/>
          <w:lang w:val="en-CA" w:eastAsia="ar-SA"/>
        </w:rPr>
        <w:t>:</w:t>
      </w:r>
      <w:r w:rsidRPr="00C26184">
        <w:rPr>
          <w:rFonts w:eastAsia="Arial Unicode MS"/>
          <w:bCs/>
          <w:color w:val="000000"/>
          <w:kern w:val="1"/>
          <w:lang w:val="en-CA" w:eastAsia="ar-SA"/>
        </w:rPr>
        <w:t xml:space="preserve"> Boundaries of the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Community Drainage and the Matthews Road Drainage Schemes. Source</w:t>
      </w:r>
      <w:proofErr w:type="gramStart"/>
      <w:r w:rsidRPr="00C26184">
        <w:rPr>
          <w:rFonts w:eastAsia="Arial Unicode MS"/>
          <w:bCs/>
          <w:color w:val="000000"/>
          <w:kern w:val="1"/>
          <w:lang w:val="en-CA" w:eastAsia="ar-SA"/>
        </w:rPr>
        <w:t>:</w:t>
      </w:r>
      <w:r w:rsidRPr="00FA751D">
        <w:rPr>
          <w:rFonts w:eastAsia="Times New Roman"/>
          <w:vertAlign w:val="superscript"/>
        </w:rPr>
        <w:t>2</w:t>
      </w:r>
      <w:proofErr w:type="gramEnd"/>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2) Status of </w:t>
      </w:r>
      <w:r w:rsidR="009A31C6">
        <w:rPr>
          <w:rFonts w:eastAsia="Arial Unicode MS"/>
          <w:b/>
          <w:bCs/>
          <w:color w:val="000000"/>
          <w:kern w:val="1"/>
          <w:lang w:val="en-CA" w:eastAsia="ar-SA"/>
        </w:rPr>
        <w:t>w</w:t>
      </w:r>
      <w:r w:rsidRPr="00C26184">
        <w:rPr>
          <w:rFonts w:eastAsia="Arial Unicode MS"/>
          <w:b/>
          <w:bCs/>
          <w:color w:val="000000"/>
          <w:kern w:val="1"/>
          <w:lang w:val="en-CA" w:eastAsia="ar-SA"/>
        </w:rPr>
        <w:t xml:space="preserve">ater </w:t>
      </w:r>
      <w:r w:rsidR="009A31C6">
        <w:rPr>
          <w:rFonts w:eastAsia="Arial Unicode MS"/>
          <w:b/>
          <w:bCs/>
          <w:color w:val="000000"/>
          <w:kern w:val="1"/>
          <w:lang w:val="en-CA" w:eastAsia="ar-SA"/>
        </w:rPr>
        <w:t>q</w:t>
      </w:r>
      <w:r w:rsidRPr="00C26184">
        <w:rPr>
          <w:rFonts w:eastAsia="Arial Unicode MS"/>
          <w:b/>
          <w:bCs/>
          <w:color w:val="000000"/>
          <w:kern w:val="1"/>
          <w:lang w:val="en-CA" w:eastAsia="ar-SA"/>
        </w:rPr>
        <w:t xml:space="preserve">uality in </w:t>
      </w:r>
      <w:r w:rsidR="009A31C6">
        <w:rPr>
          <w:rFonts w:eastAsia="Arial Unicode MS"/>
          <w:b/>
          <w:bCs/>
          <w:color w:val="000000"/>
          <w:kern w:val="1"/>
          <w:lang w:val="en-CA" w:eastAsia="ar-SA"/>
        </w:rPr>
        <w:t>b</w:t>
      </w:r>
      <w:r w:rsidRPr="00C26184">
        <w:rPr>
          <w:rFonts w:eastAsia="Arial Unicode MS"/>
          <w:b/>
          <w:bCs/>
          <w:color w:val="000000"/>
          <w:kern w:val="1"/>
          <w:lang w:val="en-CA" w:eastAsia="ar-SA"/>
        </w:rPr>
        <w:t xml:space="preserve">asin and </w:t>
      </w:r>
      <w:r w:rsidR="009A31C6">
        <w:rPr>
          <w:rFonts w:eastAsia="Arial Unicode MS"/>
          <w:b/>
          <w:bCs/>
          <w:color w:val="000000"/>
          <w:kern w:val="1"/>
          <w:lang w:val="en-CA" w:eastAsia="ar-SA"/>
        </w:rPr>
        <w:t>r</w:t>
      </w:r>
      <w:r w:rsidRPr="00C26184">
        <w:rPr>
          <w:rFonts w:eastAsia="Arial Unicode MS"/>
          <w:b/>
          <w:bCs/>
          <w:color w:val="000000"/>
          <w:kern w:val="1"/>
          <w:lang w:val="en-CA" w:eastAsia="ar-SA"/>
        </w:rPr>
        <w:t>ivers</w:t>
      </w: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The results of “</w:t>
      </w:r>
      <w:proofErr w:type="spellStart"/>
      <w:r w:rsidRPr="00C26184">
        <w:rPr>
          <w:rFonts w:eastAsia="Arial Unicode MS"/>
          <w:color w:val="000000"/>
          <w:kern w:val="1"/>
          <w:lang w:val="en-CA" w:eastAsia="ar-SA"/>
        </w:rPr>
        <w:t>Waterwatch</w:t>
      </w:r>
      <w:proofErr w:type="spellEnd"/>
      <w:r w:rsidRPr="00C26184">
        <w:rPr>
          <w:rFonts w:eastAsia="Arial Unicode MS"/>
          <w:color w:val="000000"/>
          <w:kern w:val="1"/>
          <w:lang w:val="en-CA" w:eastAsia="ar-SA"/>
        </w:rPr>
        <w:t>” showed 'high' levels of phosphorus and particulate nitrogen during flood conditions, with highest concentrations measured in streams draining fertilised agricultural lands. Concentrations of dissolved inorganic nitrogen (DIN) and phosphorus (DIP) were highest during the first significant flow of the stream, while particulate nitrogen (PN) varied directly with river flow and typically peaked during major seasonal flood events. Streams draining from intensive agriculture lands remained elevated in DIN throughout the wet season and during flow events. When compared with other river basins within the Wet Tropics,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generates the highest DIN load on an annual basis</w:t>
      </w:r>
      <w:r>
        <w:rPr>
          <w:rFonts w:eastAsia="Arial Unicode MS"/>
          <w:color w:val="000000"/>
          <w:kern w:val="1"/>
          <w:lang w:val="en-CA" w:eastAsia="ar-SA"/>
        </w:rPr>
        <w:t>.</w:t>
      </w:r>
      <w:r w:rsidRPr="00FA751D">
        <w:rPr>
          <w:rFonts w:eastAsia="Times New Roman"/>
          <w:vertAlign w:val="superscript"/>
        </w:rPr>
        <w:t>6</w:t>
      </w:r>
      <w:r w:rsidRPr="00C26184">
        <w:rPr>
          <w:rFonts w:eastAsia="Arial Unicode MS"/>
          <w:color w:val="000000"/>
          <w:kern w:val="1"/>
          <w:lang w:val="en-CA" w:eastAsia="ar-SA"/>
        </w:rPr>
        <w:t xml:space="preserve"> </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Groundwater from the Wet Tropics region, including sites from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catchment were found to contain relatively 'low' nitrate concentrations (&lt; 20 mgL</w:t>
      </w:r>
      <w:r w:rsidRPr="00C26184">
        <w:rPr>
          <w:rFonts w:eastAsia="Arial Unicode MS"/>
          <w:color w:val="000000"/>
          <w:kern w:val="1"/>
          <w:vertAlign w:val="superscript"/>
          <w:lang w:val="en-CA" w:eastAsia="ar-SA"/>
        </w:rPr>
        <w:t>-1</w:t>
      </w:r>
      <w:r w:rsidRPr="00C26184">
        <w:rPr>
          <w:rFonts w:eastAsia="Arial Unicode MS"/>
          <w:color w:val="000000"/>
          <w:kern w:val="1"/>
          <w:lang w:val="en-CA" w:eastAsia="ar-SA"/>
        </w:rPr>
        <w:t xml:space="preserve"> as NO</w:t>
      </w:r>
      <w:r w:rsidRPr="00C26184">
        <w:rPr>
          <w:rFonts w:eastAsia="Arial Unicode MS"/>
          <w:color w:val="000000"/>
          <w:kern w:val="1"/>
          <w:vertAlign w:val="subscript"/>
          <w:lang w:val="en-CA" w:eastAsia="ar-SA"/>
        </w:rPr>
        <w:t>3</w:t>
      </w:r>
      <w:r w:rsidRPr="00C26184">
        <w:rPr>
          <w:rFonts w:eastAsia="Arial Unicode MS"/>
          <w:color w:val="000000"/>
          <w:kern w:val="1"/>
          <w:lang w:val="en-CA" w:eastAsia="ar-SA"/>
        </w:rPr>
        <w:t xml:space="preserve"> or &lt; 4.5 mgL</w:t>
      </w:r>
      <w:r w:rsidRPr="00C26184">
        <w:rPr>
          <w:rFonts w:eastAsia="Arial Unicode MS"/>
          <w:color w:val="000000"/>
          <w:kern w:val="1"/>
          <w:vertAlign w:val="superscript"/>
          <w:lang w:val="en-CA" w:eastAsia="ar-SA"/>
        </w:rPr>
        <w:t>-1</w:t>
      </w:r>
      <w:r w:rsidRPr="00C26184">
        <w:rPr>
          <w:rFonts w:eastAsia="Arial Unicode MS"/>
          <w:color w:val="000000"/>
          <w:kern w:val="1"/>
          <w:lang w:val="en-CA" w:eastAsia="ar-SA"/>
        </w:rPr>
        <w:t xml:space="preserve"> as NO</w:t>
      </w:r>
      <w:r w:rsidRPr="00A93E4B">
        <w:rPr>
          <w:rFonts w:eastAsia="Arial Unicode MS"/>
          <w:color w:val="000000"/>
          <w:kern w:val="22"/>
          <w:vertAlign w:val="subscript"/>
          <w:lang w:val="en-CA" w:eastAsia="ar-SA"/>
        </w:rPr>
        <w:t>3</w:t>
      </w:r>
      <w:r w:rsidRPr="00C26184">
        <w:rPr>
          <w:rFonts w:eastAsia="Arial Unicode MS"/>
          <w:color w:val="000000"/>
          <w:kern w:val="1"/>
          <w:lang w:val="en-CA" w:eastAsia="ar-SA"/>
        </w:rPr>
        <w:t>-N) compared to other regions in north eastern Australia</w:t>
      </w:r>
      <w:r w:rsidRPr="00FA751D">
        <w:rPr>
          <w:rFonts w:eastAsia="Times New Roman"/>
          <w:vertAlign w:val="superscript"/>
        </w:rPr>
        <w:t>7</w:t>
      </w:r>
      <w:r w:rsidRPr="00C26184">
        <w:rPr>
          <w:rFonts w:eastAsia="Arial Unicode MS"/>
          <w:color w:val="000000"/>
          <w:kern w:val="1"/>
          <w:lang w:val="en-CA" w:eastAsia="ar-SA"/>
        </w:rPr>
        <w:t>. Although these concentrations are considered low compared to drinking water guidelines they are likely above ecological guidelines</w:t>
      </w:r>
      <w:r>
        <w:rPr>
          <w:rFonts w:eastAsia="Arial Unicode MS"/>
          <w:color w:val="000000"/>
          <w:kern w:val="1"/>
          <w:lang w:val="en-CA" w:eastAsia="ar-SA"/>
        </w:rPr>
        <w:t>.</w:t>
      </w:r>
      <w:r w:rsidRPr="00FA751D">
        <w:rPr>
          <w:rFonts w:eastAsia="Times New Roman"/>
          <w:vertAlign w:val="superscript"/>
        </w:rPr>
        <w:t>1</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 xml:space="preserve">Ten estuarine sites in the </w:t>
      </w:r>
      <w:proofErr w:type="spellStart"/>
      <w:r w:rsidRPr="00C26184">
        <w:rPr>
          <w:rFonts w:eastAsia="Arial Unicode MS"/>
          <w:color w:val="000000"/>
          <w:kern w:val="1"/>
          <w:lang w:val="en-CA" w:eastAsia="ar-SA"/>
        </w:rPr>
        <w:t>Mulgrave</w:t>
      </w:r>
      <w:proofErr w:type="spellEnd"/>
      <w:r w:rsidR="009A31C6">
        <w:rPr>
          <w:rFonts w:eastAsia="Arial Unicode MS"/>
          <w:color w:val="000000"/>
          <w:kern w:val="1"/>
          <w:lang w:val="en-CA" w:eastAsia="ar-SA"/>
        </w:rPr>
        <w:t>-</w:t>
      </w:r>
      <w:r w:rsidR="009A31C6" w:rsidRPr="00C26184">
        <w:rPr>
          <w:rFonts w:eastAsia="Arial Unicode MS"/>
          <w:color w:val="000000"/>
          <w:kern w:val="1"/>
          <w:lang w:val="en-CA" w:eastAsia="ar-SA"/>
        </w:rPr>
        <w:t>Russell</w:t>
      </w:r>
      <w:r w:rsidRPr="00C26184">
        <w:rPr>
          <w:rFonts w:eastAsia="Arial Unicode MS"/>
          <w:color w:val="000000"/>
          <w:kern w:val="1"/>
          <w:lang w:val="en-CA" w:eastAsia="ar-SA"/>
        </w:rPr>
        <w:t xml:space="preserve"> </w:t>
      </w:r>
      <w:r w:rsidR="009A31C6">
        <w:rPr>
          <w:rFonts w:eastAsia="Arial Unicode MS"/>
          <w:color w:val="000000"/>
          <w:kern w:val="1"/>
          <w:lang w:val="en-CA" w:eastAsia="ar-SA"/>
        </w:rPr>
        <w:t>b</w:t>
      </w:r>
      <w:r w:rsidRPr="00C26184">
        <w:rPr>
          <w:rFonts w:eastAsia="Arial Unicode MS"/>
          <w:color w:val="000000"/>
          <w:kern w:val="1"/>
          <w:lang w:val="en-CA" w:eastAsia="ar-SA"/>
        </w:rPr>
        <w:t>asin were ranked (details of the ranking scheme can be found in Cox et al. 2005</w:t>
      </w:r>
      <w:r w:rsidRPr="00FA751D">
        <w:rPr>
          <w:rFonts w:eastAsia="Times New Roman"/>
          <w:vertAlign w:val="superscript"/>
        </w:rPr>
        <w:t>8</w:t>
      </w:r>
      <w:r w:rsidRPr="00C26184">
        <w:rPr>
          <w:rFonts w:eastAsia="Arial Unicode MS"/>
          <w:color w:val="000000"/>
          <w:kern w:val="1"/>
          <w:lang w:val="en-CA" w:eastAsia="ar-SA"/>
        </w:rPr>
        <w:t xml:space="preserve">) and found to contain elevated levels of nutrients compared with other waterways in </w:t>
      </w:r>
      <w:r w:rsidR="009A31C6">
        <w:rPr>
          <w:rFonts w:eastAsia="Arial Unicode MS"/>
          <w:color w:val="000000"/>
          <w:kern w:val="1"/>
          <w:lang w:val="en-CA" w:eastAsia="ar-SA"/>
        </w:rPr>
        <w:t>n</w:t>
      </w:r>
      <w:r w:rsidRPr="00C26184">
        <w:rPr>
          <w:rFonts w:eastAsia="Arial Unicode MS"/>
          <w:color w:val="000000"/>
          <w:kern w:val="1"/>
          <w:lang w:val="en-CA" w:eastAsia="ar-SA"/>
        </w:rPr>
        <w:t xml:space="preserve">orth Queensland. Three of the ten sites were ranked poor for oxidised nitrogen, </w:t>
      </w:r>
      <w:r w:rsidR="009A31C6">
        <w:rPr>
          <w:rFonts w:eastAsia="Arial Unicode MS"/>
          <w:color w:val="000000"/>
          <w:kern w:val="1"/>
          <w:lang w:val="en-CA" w:eastAsia="ar-SA"/>
        </w:rPr>
        <w:t xml:space="preserve">and </w:t>
      </w:r>
      <w:r w:rsidRPr="00C26184">
        <w:rPr>
          <w:rFonts w:eastAsia="Arial Unicode MS"/>
          <w:color w:val="000000"/>
          <w:kern w:val="1"/>
          <w:lang w:val="en-CA" w:eastAsia="ar-SA"/>
        </w:rPr>
        <w:t>one site was ranked poor and three sites in moderate condition for ammonia concentrations</w:t>
      </w:r>
      <w:r>
        <w:rPr>
          <w:rFonts w:eastAsia="Arial Unicode MS"/>
          <w:color w:val="000000"/>
          <w:kern w:val="1"/>
          <w:lang w:val="en-CA" w:eastAsia="ar-SA"/>
        </w:rPr>
        <w:t>.</w:t>
      </w:r>
      <w:r w:rsidRPr="00FA751D">
        <w:rPr>
          <w:rFonts w:eastAsia="Times New Roman"/>
          <w:vertAlign w:val="superscript"/>
        </w:rPr>
        <w:t>8</w:t>
      </w:r>
      <w:r>
        <w:rPr>
          <w:rFonts w:eastAsia="Arial Unicode MS"/>
          <w:color w:val="000000"/>
          <w:kern w:val="1"/>
          <w:lang w:val="en-CA" w:eastAsia="ar-SA"/>
        </w:rPr>
        <w:t xml:space="preserve"> </w:t>
      </w:r>
      <w:r w:rsidRPr="00C26184">
        <w:rPr>
          <w:rFonts w:eastAsia="Arial Unicode MS"/>
          <w:color w:val="000000"/>
          <w:kern w:val="1"/>
          <w:lang w:val="en-CA" w:eastAsia="ar-SA"/>
        </w:rPr>
        <w:t>Furthermore, four sites were in poor condition for filterable reactive phosphorus and two of the ten sites were ranked poor for dissolved oxygen levels. All ten sites were ranked poor for chlorophyll a concentrations</w:t>
      </w:r>
      <w:r>
        <w:rPr>
          <w:rFonts w:eastAsia="Arial Unicode MS"/>
          <w:color w:val="000000"/>
          <w:kern w:val="1"/>
          <w:lang w:val="en-CA" w:eastAsia="ar-SA"/>
        </w:rPr>
        <w:t>.</w:t>
      </w:r>
      <w:r w:rsidRPr="00FA751D">
        <w:rPr>
          <w:rFonts w:eastAsia="Times New Roman"/>
          <w:vertAlign w:val="superscript"/>
        </w:rPr>
        <w:t>8</w:t>
      </w:r>
      <w:r w:rsidRPr="00C26184">
        <w:rPr>
          <w:rFonts w:eastAsia="Arial Unicode MS"/>
          <w:color w:val="000000"/>
          <w:kern w:val="1"/>
          <w:lang w:val="en-CA" w:eastAsia="ar-SA"/>
        </w:rPr>
        <w:t xml:space="preserve"> </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Various insecticides that are widely applied in the sugar industry have been detected within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catchment. </w:t>
      </w:r>
      <w:proofErr w:type="spellStart"/>
      <w:r w:rsidRPr="00C26184">
        <w:rPr>
          <w:rFonts w:eastAsia="Arial Unicode MS"/>
          <w:color w:val="000000"/>
          <w:kern w:val="1"/>
          <w:lang w:val="en-CA" w:eastAsia="ar-SA"/>
        </w:rPr>
        <w:t>Chlorpyrifos</w:t>
      </w:r>
      <w:proofErr w:type="spellEnd"/>
      <w:r w:rsidRPr="00C26184">
        <w:rPr>
          <w:rFonts w:eastAsia="Arial Unicode MS"/>
          <w:color w:val="000000"/>
          <w:kern w:val="1"/>
          <w:lang w:val="en-CA" w:eastAsia="ar-SA"/>
        </w:rPr>
        <w:t xml:space="preserve"> and </w:t>
      </w:r>
      <w:proofErr w:type="spellStart"/>
      <w:r w:rsidRPr="00C26184">
        <w:rPr>
          <w:rFonts w:eastAsia="Arial Unicode MS"/>
          <w:color w:val="000000"/>
          <w:kern w:val="1"/>
          <w:lang w:val="en-CA" w:eastAsia="ar-SA"/>
        </w:rPr>
        <w:t>fipronil</w:t>
      </w:r>
      <w:proofErr w:type="spellEnd"/>
      <w:r w:rsidRPr="00C26184">
        <w:rPr>
          <w:rFonts w:eastAsia="Arial Unicode MS"/>
          <w:color w:val="000000"/>
          <w:kern w:val="1"/>
          <w:lang w:val="en-CA" w:eastAsia="ar-SA"/>
        </w:rPr>
        <w:t xml:space="preserve"> were detected by passive samplers</w:t>
      </w:r>
      <w:r w:rsidRPr="00FA751D">
        <w:rPr>
          <w:rFonts w:eastAsia="Times New Roman"/>
          <w:vertAlign w:val="superscript"/>
        </w:rPr>
        <w:t>9</w:t>
      </w:r>
      <w:r w:rsidRPr="00C26184">
        <w:rPr>
          <w:rFonts w:eastAsia="Arial Unicode MS"/>
          <w:color w:val="000000"/>
          <w:kern w:val="1"/>
          <w:lang w:val="en-CA" w:eastAsia="ar-SA"/>
        </w:rPr>
        <w:t xml:space="preserve"> and </w:t>
      </w:r>
      <w:proofErr w:type="spellStart"/>
      <w:r w:rsidRPr="00C26184">
        <w:rPr>
          <w:rFonts w:eastAsia="Arial Unicode MS"/>
          <w:color w:val="000000"/>
          <w:kern w:val="1"/>
          <w:lang w:val="en-CA" w:eastAsia="ar-SA"/>
        </w:rPr>
        <w:t>imidacloprid</w:t>
      </w:r>
      <w:proofErr w:type="spellEnd"/>
      <w:r w:rsidRPr="00C26184">
        <w:rPr>
          <w:rFonts w:eastAsia="Arial Unicode MS"/>
          <w:color w:val="000000"/>
          <w:kern w:val="1"/>
          <w:lang w:val="en-CA" w:eastAsia="ar-SA"/>
        </w:rPr>
        <w:t xml:space="preserve"> was detected from plume sampling in the 2009/2010 wet season</w:t>
      </w:r>
      <w:r>
        <w:rPr>
          <w:rFonts w:eastAsia="Arial Unicode MS"/>
          <w:color w:val="000000"/>
          <w:kern w:val="1"/>
          <w:lang w:val="en-CA" w:eastAsia="ar-SA"/>
        </w:rPr>
        <w:t>.</w:t>
      </w:r>
      <w:r w:rsidRPr="00FA751D">
        <w:rPr>
          <w:rFonts w:eastAsia="Times New Roman"/>
          <w:vertAlign w:val="superscript"/>
        </w:rPr>
        <w:t>10</w:t>
      </w:r>
      <w:r w:rsidRPr="00C26184">
        <w:rPr>
          <w:rFonts w:eastAsia="Arial Unicode MS"/>
          <w:color w:val="000000"/>
          <w:kern w:val="1"/>
          <w:lang w:val="en-CA" w:eastAsia="ar-SA"/>
        </w:rPr>
        <w:t xml:space="preserve"> This detection of </w:t>
      </w:r>
      <w:proofErr w:type="spellStart"/>
      <w:r w:rsidRPr="00C26184">
        <w:rPr>
          <w:rFonts w:eastAsia="Arial Unicode MS"/>
          <w:color w:val="000000"/>
          <w:kern w:val="1"/>
          <w:lang w:val="en-CA" w:eastAsia="ar-SA"/>
        </w:rPr>
        <w:t>chlorpyrifos</w:t>
      </w:r>
      <w:proofErr w:type="spellEnd"/>
      <w:r w:rsidRPr="00C26184">
        <w:rPr>
          <w:rFonts w:eastAsia="Arial Unicode MS"/>
          <w:color w:val="000000"/>
          <w:kern w:val="1"/>
          <w:lang w:val="en-CA" w:eastAsia="ar-SA"/>
        </w:rPr>
        <w:t xml:space="preserve"> is a concern since the ANZECC and ARMCANZ (2000) guideline for this insecticide in freshwaters (0.01 µg/L and 0.00004 µg/L</w:t>
      </w:r>
      <w:r w:rsidRPr="00C26184">
        <w:rPr>
          <w:rFonts w:eastAsia="Arial Unicode MS"/>
          <w:color w:val="000000"/>
          <w:kern w:val="1"/>
          <w:vertAlign w:val="superscript"/>
          <w:lang w:val="en-CA" w:eastAsia="ar-SA"/>
        </w:rPr>
        <w:t>-1</w:t>
      </w:r>
      <w:r w:rsidRPr="00C26184">
        <w:rPr>
          <w:rFonts w:eastAsia="Arial Unicode MS"/>
          <w:color w:val="000000"/>
          <w:kern w:val="1"/>
          <w:lang w:val="en-CA" w:eastAsia="ar-SA"/>
        </w:rPr>
        <w:t xml:space="preserve"> for the 95% and 99% protection values, respectively) are within this detection range</w:t>
      </w:r>
      <w:r>
        <w:rPr>
          <w:rFonts w:eastAsia="Arial Unicode MS"/>
          <w:color w:val="000000"/>
          <w:kern w:val="1"/>
          <w:lang w:val="en-CA" w:eastAsia="ar-SA"/>
        </w:rPr>
        <w:t>.</w:t>
      </w:r>
      <w:r w:rsidRPr="00FA751D">
        <w:rPr>
          <w:rFonts w:eastAsia="Times New Roman"/>
          <w:vertAlign w:val="superscript"/>
        </w:rPr>
        <w:t>1</w:t>
      </w:r>
      <w:r>
        <w:rPr>
          <w:rFonts w:eastAsia="Arial Unicode MS"/>
          <w:color w:val="000000"/>
          <w:kern w:val="1"/>
          <w:lang w:val="en-CA" w:eastAsia="ar-SA"/>
        </w:rPr>
        <w:t xml:space="preserve"> </w:t>
      </w:r>
      <w:r w:rsidRPr="00C26184">
        <w:rPr>
          <w:rFonts w:eastAsia="Arial Unicode MS"/>
          <w:color w:val="000000"/>
          <w:kern w:val="1"/>
          <w:lang w:val="en-CA" w:eastAsia="ar-SA"/>
        </w:rPr>
        <w:t xml:space="preserve">There are currently no guidelines for the evaluation of the toxic effects of </w:t>
      </w:r>
      <w:proofErr w:type="spellStart"/>
      <w:r w:rsidRPr="00C26184">
        <w:rPr>
          <w:rFonts w:eastAsia="Arial Unicode MS"/>
          <w:color w:val="000000"/>
          <w:kern w:val="1"/>
          <w:lang w:val="en-CA" w:eastAsia="ar-SA"/>
        </w:rPr>
        <w:t>fipronil</w:t>
      </w:r>
      <w:proofErr w:type="spellEnd"/>
      <w:r w:rsidRPr="00C26184">
        <w:rPr>
          <w:rFonts w:eastAsia="Arial Unicode MS"/>
          <w:color w:val="000000"/>
          <w:kern w:val="1"/>
          <w:lang w:val="en-CA" w:eastAsia="ar-SA"/>
        </w:rPr>
        <w:t xml:space="preserve"> or </w:t>
      </w:r>
      <w:proofErr w:type="spellStart"/>
      <w:r w:rsidRPr="00C26184">
        <w:rPr>
          <w:rFonts w:eastAsia="Arial Unicode MS"/>
          <w:color w:val="000000"/>
          <w:kern w:val="1"/>
          <w:lang w:val="en-CA" w:eastAsia="ar-SA"/>
        </w:rPr>
        <w:t>imidachloprid</w:t>
      </w:r>
      <w:proofErr w:type="spellEnd"/>
      <w:r w:rsidRPr="00C26184">
        <w:rPr>
          <w:rFonts w:eastAsia="Arial Unicode MS"/>
          <w:color w:val="000000"/>
          <w:kern w:val="1"/>
          <w:lang w:val="en-CA" w:eastAsia="ar-SA"/>
        </w:rPr>
        <w:t>.</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b) Ecological effects of </w:t>
      </w:r>
      <w:r w:rsidR="009A31C6">
        <w:rPr>
          <w:rFonts w:eastAsia="Arial Unicode MS"/>
          <w:b/>
          <w:bCs/>
          <w:color w:val="000000"/>
          <w:kern w:val="1"/>
          <w:lang w:val="en-CA" w:eastAsia="ar-SA"/>
        </w:rPr>
        <w:t>w</w:t>
      </w:r>
      <w:r w:rsidRPr="00C26184">
        <w:rPr>
          <w:rFonts w:eastAsia="Arial Unicode MS"/>
          <w:b/>
          <w:bCs/>
          <w:color w:val="000000"/>
          <w:kern w:val="1"/>
          <w:lang w:val="en-CA" w:eastAsia="ar-SA"/>
        </w:rPr>
        <w:t xml:space="preserve">ater </w:t>
      </w:r>
      <w:r w:rsidR="009A31C6">
        <w:rPr>
          <w:rFonts w:eastAsia="Arial Unicode MS"/>
          <w:b/>
          <w:bCs/>
          <w:color w:val="000000"/>
          <w:kern w:val="1"/>
          <w:lang w:val="en-CA" w:eastAsia="ar-SA"/>
        </w:rPr>
        <w:t>q</w:t>
      </w:r>
      <w:r w:rsidRPr="00C26184">
        <w:rPr>
          <w:rFonts w:eastAsia="Arial Unicode MS"/>
          <w:b/>
          <w:bCs/>
          <w:color w:val="000000"/>
          <w:kern w:val="1"/>
          <w:lang w:val="en-CA" w:eastAsia="ar-SA"/>
        </w:rPr>
        <w:t xml:space="preserve">uality and </w:t>
      </w:r>
      <w:r w:rsidR="009A31C6">
        <w:rPr>
          <w:rFonts w:eastAsia="Arial Unicode MS"/>
          <w:b/>
          <w:bCs/>
          <w:color w:val="000000"/>
          <w:kern w:val="1"/>
          <w:lang w:val="en-CA" w:eastAsia="ar-SA"/>
        </w:rPr>
        <w:t>h</w:t>
      </w:r>
      <w:r w:rsidRPr="00C26184">
        <w:rPr>
          <w:rFonts w:eastAsia="Arial Unicode MS"/>
          <w:b/>
          <w:bCs/>
          <w:color w:val="000000"/>
          <w:kern w:val="1"/>
          <w:lang w:val="en-CA" w:eastAsia="ar-SA"/>
        </w:rPr>
        <w:t xml:space="preserve">ydrological </w:t>
      </w:r>
      <w:r w:rsidR="009A31C6">
        <w:rPr>
          <w:rFonts w:eastAsia="Arial Unicode MS"/>
          <w:b/>
          <w:bCs/>
          <w:color w:val="000000"/>
          <w:kern w:val="1"/>
          <w:lang w:val="en-CA" w:eastAsia="ar-SA"/>
        </w:rPr>
        <w:t>c</w:t>
      </w:r>
      <w:r w:rsidRPr="00C26184">
        <w:rPr>
          <w:rFonts w:eastAsia="Arial Unicode MS"/>
          <w:b/>
          <w:bCs/>
          <w:color w:val="000000"/>
          <w:kern w:val="1"/>
          <w:lang w:val="en-CA" w:eastAsia="ar-SA"/>
        </w:rPr>
        <w:t xml:space="preserve">hanges in </w:t>
      </w:r>
      <w:r w:rsidR="009A31C6">
        <w:rPr>
          <w:rFonts w:eastAsia="Arial Unicode MS"/>
          <w:b/>
          <w:bCs/>
          <w:color w:val="000000"/>
          <w:kern w:val="1"/>
          <w:lang w:val="en-CA" w:eastAsia="ar-SA"/>
        </w:rPr>
        <w:t>b</w:t>
      </w:r>
      <w:r w:rsidRPr="00C26184">
        <w:rPr>
          <w:rFonts w:eastAsia="Arial Unicode MS"/>
          <w:b/>
          <w:bCs/>
          <w:color w:val="000000"/>
          <w:kern w:val="1"/>
          <w:lang w:val="en-CA" w:eastAsia="ar-SA"/>
        </w:rPr>
        <w:t>asin</w:t>
      </w:r>
    </w:p>
    <w:p w:rsidR="00571D0A" w:rsidRPr="00C26184" w:rsidRDefault="00571D0A" w:rsidP="00F97578">
      <w:pPr>
        <w:rPr>
          <w:rFonts w:eastAsia="Arial Unicode MS"/>
          <w:bCs/>
          <w:kern w:val="1"/>
          <w:lang w:val="en-CA" w:eastAsia="ar-SA"/>
        </w:rPr>
      </w:pPr>
      <w:r w:rsidRPr="00C26184">
        <w:rPr>
          <w:rFonts w:eastAsia="Arial Unicode MS"/>
          <w:bCs/>
          <w:kern w:val="1"/>
          <w:lang w:val="en-CA" w:eastAsia="ar-SA"/>
        </w:rPr>
        <w:t xml:space="preserve">Indicators of in stream health such as water quality, hydrology, geomorphology, riparian vegetation, aquatic </w:t>
      </w:r>
      <w:proofErr w:type="spellStart"/>
      <w:r w:rsidRPr="00C26184">
        <w:rPr>
          <w:rFonts w:eastAsia="Arial Unicode MS"/>
          <w:bCs/>
          <w:kern w:val="1"/>
          <w:lang w:val="en-CA" w:eastAsia="ar-SA"/>
        </w:rPr>
        <w:t>macrophytes</w:t>
      </w:r>
      <w:proofErr w:type="spellEnd"/>
      <w:r w:rsidRPr="00C26184">
        <w:rPr>
          <w:rFonts w:eastAsia="Arial Unicode MS"/>
          <w:bCs/>
          <w:kern w:val="1"/>
          <w:lang w:val="en-CA" w:eastAsia="ar-SA"/>
        </w:rPr>
        <w:t>, macro-invertebrates and freshwater fish were investigated and compared between the Russell catchment (</w:t>
      </w:r>
      <w:proofErr w:type="spellStart"/>
      <w:r w:rsidRPr="00C26184">
        <w:rPr>
          <w:rFonts w:eastAsia="Arial Unicode MS"/>
          <w:bCs/>
          <w:kern w:val="1"/>
          <w:lang w:val="en-CA" w:eastAsia="ar-SA"/>
        </w:rPr>
        <w:t>Woopen</w:t>
      </w:r>
      <w:proofErr w:type="spellEnd"/>
      <w:r w:rsidRPr="00C26184">
        <w:rPr>
          <w:rFonts w:eastAsia="Arial Unicode MS"/>
          <w:bCs/>
          <w:kern w:val="1"/>
          <w:lang w:val="en-CA" w:eastAsia="ar-SA"/>
        </w:rPr>
        <w:t xml:space="preserve"> Creek and </w:t>
      </w:r>
      <w:proofErr w:type="spellStart"/>
      <w:r w:rsidRPr="00C26184">
        <w:rPr>
          <w:rFonts w:eastAsia="Arial Unicode MS"/>
          <w:bCs/>
          <w:kern w:val="1"/>
          <w:lang w:val="en-CA" w:eastAsia="ar-SA"/>
        </w:rPr>
        <w:t>Babinda</w:t>
      </w:r>
      <w:proofErr w:type="spellEnd"/>
      <w:r w:rsidRPr="00C26184">
        <w:rPr>
          <w:rFonts w:eastAsia="Arial Unicode MS"/>
          <w:bCs/>
          <w:kern w:val="1"/>
          <w:lang w:val="en-CA" w:eastAsia="ar-SA"/>
        </w:rPr>
        <w:t xml:space="preserve"> Creek) and the </w:t>
      </w:r>
      <w:proofErr w:type="spellStart"/>
      <w:r w:rsidRPr="00C26184">
        <w:rPr>
          <w:rFonts w:eastAsia="Arial Unicode MS"/>
          <w:bCs/>
          <w:kern w:val="1"/>
          <w:lang w:val="en-CA" w:eastAsia="ar-SA"/>
        </w:rPr>
        <w:t>Mulgrave</w:t>
      </w:r>
      <w:proofErr w:type="spellEnd"/>
      <w:r w:rsidRPr="00C26184">
        <w:rPr>
          <w:rFonts w:eastAsia="Arial Unicode MS"/>
          <w:bCs/>
          <w:kern w:val="1"/>
          <w:lang w:val="en-CA" w:eastAsia="ar-SA"/>
        </w:rPr>
        <w:t xml:space="preserve"> catchment (Little </w:t>
      </w:r>
      <w:proofErr w:type="spellStart"/>
      <w:r>
        <w:rPr>
          <w:rFonts w:eastAsia="Arial Unicode MS"/>
          <w:bCs/>
          <w:kern w:val="1"/>
          <w:lang w:val="en-CA" w:eastAsia="ar-SA"/>
        </w:rPr>
        <w:t>Mulgrave</w:t>
      </w:r>
      <w:proofErr w:type="spellEnd"/>
      <w:r>
        <w:rPr>
          <w:rFonts w:eastAsia="Arial Unicode MS"/>
          <w:bCs/>
          <w:kern w:val="1"/>
          <w:lang w:val="en-CA" w:eastAsia="ar-SA"/>
        </w:rPr>
        <w:t xml:space="preserve"> River and </w:t>
      </w:r>
      <w:proofErr w:type="spellStart"/>
      <w:r>
        <w:rPr>
          <w:rFonts w:eastAsia="Arial Unicode MS"/>
          <w:bCs/>
          <w:kern w:val="1"/>
          <w:lang w:val="en-CA" w:eastAsia="ar-SA"/>
        </w:rPr>
        <w:t>Behana</w:t>
      </w:r>
      <w:proofErr w:type="spellEnd"/>
      <w:r>
        <w:rPr>
          <w:rFonts w:eastAsia="Arial Unicode MS"/>
          <w:bCs/>
          <w:kern w:val="1"/>
          <w:lang w:val="en-CA" w:eastAsia="ar-SA"/>
        </w:rPr>
        <w:t xml:space="preserve"> Creek).</w:t>
      </w:r>
      <w:proofErr w:type="gramStart"/>
      <w:r w:rsidRPr="00FA751D">
        <w:rPr>
          <w:rFonts w:eastAsia="Times New Roman"/>
          <w:vertAlign w:val="superscript"/>
        </w:rPr>
        <w:t>11</w:t>
      </w:r>
      <w:r>
        <w:rPr>
          <w:rFonts w:eastAsia="Arial Unicode MS"/>
          <w:bCs/>
          <w:kern w:val="1"/>
          <w:lang w:val="en-CA" w:eastAsia="ar-SA"/>
        </w:rPr>
        <w:t xml:space="preserve"> </w:t>
      </w:r>
      <w:r w:rsidRPr="00C26184">
        <w:rPr>
          <w:rFonts w:eastAsia="Arial Unicode MS"/>
          <w:bCs/>
          <w:kern w:val="1"/>
          <w:lang w:val="en-CA" w:eastAsia="ar-SA"/>
        </w:rPr>
        <w:t xml:space="preserve"> The</w:t>
      </w:r>
      <w:proofErr w:type="gramEnd"/>
      <w:r w:rsidRPr="00C26184">
        <w:rPr>
          <w:rFonts w:eastAsia="Arial Unicode MS"/>
          <w:bCs/>
          <w:kern w:val="1"/>
          <w:lang w:val="en-CA" w:eastAsia="ar-SA"/>
        </w:rPr>
        <w:t xml:space="preserve"> study indicated the importance of intact riparian zones with an adequate buffer for in stream health in areas adjacent to agricultural lands. </w:t>
      </w:r>
      <w:proofErr w:type="spellStart"/>
      <w:r w:rsidRPr="00C26184">
        <w:rPr>
          <w:rFonts w:eastAsia="Arial Unicode MS"/>
          <w:bCs/>
          <w:kern w:val="1"/>
          <w:lang w:val="en-CA" w:eastAsia="ar-SA"/>
        </w:rPr>
        <w:t>Woopen</w:t>
      </w:r>
      <w:proofErr w:type="spellEnd"/>
      <w:r w:rsidRPr="00C26184">
        <w:rPr>
          <w:rFonts w:eastAsia="Arial Unicode MS"/>
          <w:bCs/>
          <w:kern w:val="1"/>
          <w:lang w:val="en-CA" w:eastAsia="ar-SA"/>
        </w:rPr>
        <w:t xml:space="preserve"> and </w:t>
      </w:r>
      <w:proofErr w:type="spellStart"/>
      <w:r w:rsidRPr="00C26184">
        <w:rPr>
          <w:rFonts w:eastAsia="Arial Unicode MS"/>
          <w:bCs/>
          <w:kern w:val="1"/>
          <w:lang w:val="en-CA" w:eastAsia="ar-SA"/>
        </w:rPr>
        <w:t>Babinda</w:t>
      </w:r>
      <w:proofErr w:type="spellEnd"/>
      <w:r w:rsidRPr="00C26184">
        <w:rPr>
          <w:rFonts w:eastAsia="Arial Unicode MS"/>
          <w:bCs/>
          <w:kern w:val="1"/>
          <w:lang w:val="en-CA" w:eastAsia="ar-SA"/>
        </w:rPr>
        <w:t xml:space="preserve"> </w:t>
      </w:r>
      <w:r w:rsidR="009A31C6">
        <w:rPr>
          <w:rFonts w:eastAsia="Arial Unicode MS"/>
          <w:bCs/>
          <w:kern w:val="1"/>
          <w:lang w:val="en-CA" w:eastAsia="ar-SA"/>
        </w:rPr>
        <w:t>c</w:t>
      </w:r>
      <w:r w:rsidRPr="00C26184">
        <w:rPr>
          <w:rFonts w:eastAsia="Arial Unicode MS"/>
          <w:bCs/>
          <w:kern w:val="1"/>
          <w:lang w:val="en-CA" w:eastAsia="ar-SA"/>
        </w:rPr>
        <w:t xml:space="preserve">reeks had relatively poor bank structure resulting from low riparian vegetation and were considered in poorer condition than the waterways studied in the </w:t>
      </w:r>
      <w:proofErr w:type="spellStart"/>
      <w:r w:rsidRPr="00C26184">
        <w:rPr>
          <w:rFonts w:eastAsia="Arial Unicode MS"/>
          <w:bCs/>
          <w:kern w:val="1"/>
          <w:lang w:val="en-CA" w:eastAsia="ar-SA"/>
        </w:rPr>
        <w:t>Mulgrave</w:t>
      </w:r>
      <w:proofErr w:type="spellEnd"/>
      <w:r w:rsidRPr="00C26184">
        <w:rPr>
          <w:rFonts w:eastAsia="Arial Unicode MS"/>
          <w:bCs/>
          <w:kern w:val="1"/>
          <w:lang w:val="en-CA" w:eastAsia="ar-SA"/>
        </w:rPr>
        <w:t xml:space="preserve"> River Catchment. Riparian vegetation was particularly poor in </w:t>
      </w:r>
      <w:proofErr w:type="spellStart"/>
      <w:r w:rsidRPr="00C26184">
        <w:rPr>
          <w:rFonts w:eastAsia="Arial Unicode MS"/>
          <w:bCs/>
          <w:kern w:val="1"/>
          <w:lang w:val="en-CA" w:eastAsia="ar-SA"/>
        </w:rPr>
        <w:t>Babinda</w:t>
      </w:r>
      <w:proofErr w:type="spellEnd"/>
      <w:r w:rsidRPr="00C26184">
        <w:rPr>
          <w:rFonts w:eastAsia="Arial Unicode MS"/>
          <w:bCs/>
          <w:kern w:val="1"/>
          <w:lang w:val="en-CA" w:eastAsia="ar-SA"/>
        </w:rPr>
        <w:t xml:space="preserve"> Creek, which was infested with invasive weeds (i.e. Singapore daisy, Para grass) that caused </w:t>
      </w:r>
      <w:proofErr w:type="spellStart"/>
      <w:r w:rsidRPr="00C26184">
        <w:rPr>
          <w:rFonts w:eastAsia="Arial Unicode MS"/>
          <w:bCs/>
          <w:kern w:val="1"/>
          <w:lang w:val="en-CA" w:eastAsia="ar-SA"/>
        </w:rPr>
        <w:t>channeli</w:t>
      </w:r>
      <w:r w:rsidR="009A31C6">
        <w:rPr>
          <w:rFonts w:eastAsia="Arial Unicode MS"/>
          <w:bCs/>
          <w:kern w:val="1"/>
          <w:lang w:val="en-CA" w:eastAsia="ar-SA"/>
        </w:rPr>
        <w:t>s</w:t>
      </w:r>
      <w:r w:rsidRPr="00C26184">
        <w:rPr>
          <w:rFonts w:eastAsia="Arial Unicode MS"/>
          <w:bCs/>
          <w:kern w:val="1"/>
          <w:lang w:val="en-CA" w:eastAsia="ar-SA"/>
        </w:rPr>
        <w:t>ed</w:t>
      </w:r>
      <w:proofErr w:type="spellEnd"/>
      <w:r w:rsidRPr="00C26184">
        <w:rPr>
          <w:rFonts w:eastAsia="Arial Unicode MS"/>
          <w:bCs/>
          <w:kern w:val="1"/>
          <w:lang w:val="en-CA" w:eastAsia="ar-SA"/>
        </w:rPr>
        <w:t xml:space="preserve"> flows, increased flow velocity and stream incision. Macro-invertebrate taxa (~20%) and fish species were lower in </w:t>
      </w:r>
      <w:proofErr w:type="spellStart"/>
      <w:r w:rsidRPr="00C26184">
        <w:rPr>
          <w:rFonts w:eastAsia="Arial Unicode MS"/>
          <w:bCs/>
          <w:kern w:val="1"/>
          <w:lang w:val="en-CA" w:eastAsia="ar-SA"/>
        </w:rPr>
        <w:t>Babinda</w:t>
      </w:r>
      <w:proofErr w:type="spellEnd"/>
      <w:r w:rsidRPr="00C26184">
        <w:rPr>
          <w:rFonts w:eastAsia="Arial Unicode MS"/>
          <w:bCs/>
          <w:kern w:val="1"/>
          <w:lang w:val="en-CA" w:eastAsia="ar-SA"/>
        </w:rPr>
        <w:t xml:space="preserve"> Creek compared to </w:t>
      </w:r>
      <w:proofErr w:type="spellStart"/>
      <w:r w:rsidRPr="00C26184">
        <w:rPr>
          <w:rFonts w:eastAsia="Arial Unicode MS"/>
          <w:bCs/>
          <w:kern w:val="1"/>
          <w:lang w:val="en-CA" w:eastAsia="ar-SA"/>
        </w:rPr>
        <w:t>Behana</w:t>
      </w:r>
      <w:proofErr w:type="spellEnd"/>
      <w:r w:rsidRPr="00C26184">
        <w:rPr>
          <w:rFonts w:eastAsia="Arial Unicode MS"/>
          <w:bCs/>
          <w:kern w:val="1"/>
          <w:lang w:val="en-CA" w:eastAsia="ar-SA"/>
        </w:rPr>
        <w:t xml:space="preserve"> Creek.  </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t xml:space="preserve">4. Coastal </w:t>
      </w:r>
      <w:r w:rsidR="009A31C6">
        <w:rPr>
          <w:rFonts w:eastAsia="Arial Unicode MS"/>
          <w:b/>
          <w:bCs/>
          <w:color w:val="000000"/>
          <w:kern w:val="1"/>
          <w:sz w:val="24"/>
          <w:szCs w:val="24"/>
          <w:lang w:val="en-CA" w:eastAsia="ar-SA"/>
        </w:rPr>
        <w:t>w</w:t>
      </w:r>
      <w:r w:rsidRPr="00C26184">
        <w:rPr>
          <w:rFonts w:eastAsia="Arial Unicode MS"/>
          <w:b/>
          <w:bCs/>
          <w:color w:val="000000"/>
          <w:kern w:val="1"/>
          <w:sz w:val="24"/>
          <w:szCs w:val="24"/>
          <w:lang w:val="en-CA" w:eastAsia="ar-SA"/>
        </w:rPr>
        <w:t xml:space="preserve">ater </w:t>
      </w:r>
      <w:r w:rsidR="009A31C6">
        <w:rPr>
          <w:rFonts w:eastAsia="Arial Unicode MS"/>
          <w:b/>
          <w:bCs/>
          <w:color w:val="000000"/>
          <w:kern w:val="1"/>
          <w:sz w:val="24"/>
          <w:szCs w:val="24"/>
          <w:lang w:val="en-CA" w:eastAsia="ar-SA"/>
        </w:rPr>
        <w:t>q</w:t>
      </w:r>
      <w:r w:rsidRPr="00C26184">
        <w:rPr>
          <w:rFonts w:eastAsia="Arial Unicode MS"/>
          <w:b/>
          <w:bCs/>
          <w:color w:val="000000"/>
          <w:kern w:val="1"/>
          <w:sz w:val="24"/>
          <w:szCs w:val="24"/>
          <w:lang w:val="en-CA" w:eastAsia="ar-SA"/>
        </w:rPr>
        <w:t xml:space="preserve">uality </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a) Water </w:t>
      </w:r>
      <w:r w:rsidR="009A31C6">
        <w:rPr>
          <w:rFonts w:eastAsia="Arial Unicode MS"/>
          <w:b/>
          <w:bCs/>
          <w:color w:val="000000"/>
          <w:kern w:val="1"/>
          <w:lang w:val="en-CA" w:eastAsia="ar-SA"/>
        </w:rPr>
        <w:t>q</w:t>
      </w:r>
      <w:r w:rsidRPr="00C26184">
        <w:rPr>
          <w:rFonts w:eastAsia="Arial Unicode MS"/>
          <w:b/>
          <w:bCs/>
          <w:color w:val="000000"/>
          <w:kern w:val="1"/>
          <w:lang w:val="en-CA" w:eastAsia="ar-SA"/>
        </w:rPr>
        <w:t>uality</w:t>
      </w: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1) Status of </w:t>
      </w:r>
      <w:r w:rsidR="009A31C6">
        <w:rPr>
          <w:rFonts w:eastAsia="Arial Unicode MS"/>
          <w:b/>
          <w:bCs/>
          <w:color w:val="000000"/>
          <w:kern w:val="1"/>
          <w:lang w:val="en-CA" w:eastAsia="ar-SA"/>
        </w:rPr>
        <w:t>m</w:t>
      </w:r>
      <w:r w:rsidRPr="00C26184">
        <w:rPr>
          <w:rFonts w:eastAsia="Arial Unicode MS"/>
          <w:b/>
          <w:bCs/>
          <w:color w:val="000000"/>
          <w:kern w:val="1"/>
          <w:lang w:val="en-CA" w:eastAsia="ar-SA"/>
        </w:rPr>
        <w:t xml:space="preserve">onitoring in </w:t>
      </w:r>
      <w:r w:rsidR="009A31C6">
        <w:rPr>
          <w:rFonts w:eastAsia="Arial Unicode MS"/>
          <w:b/>
          <w:bCs/>
          <w:color w:val="000000"/>
          <w:kern w:val="1"/>
          <w:lang w:val="en-CA" w:eastAsia="ar-SA"/>
        </w:rPr>
        <w:t>c</w:t>
      </w:r>
      <w:r w:rsidRPr="00C26184">
        <w:rPr>
          <w:rFonts w:eastAsia="Arial Unicode MS"/>
          <w:b/>
          <w:bCs/>
          <w:color w:val="000000"/>
          <w:kern w:val="1"/>
          <w:lang w:val="en-CA" w:eastAsia="ar-SA"/>
        </w:rPr>
        <w:t xml:space="preserve">oastal </w:t>
      </w:r>
      <w:r w:rsidR="009A31C6">
        <w:rPr>
          <w:rFonts w:eastAsia="Arial Unicode MS"/>
          <w:b/>
          <w:bCs/>
          <w:color w:val="000000"/>
          <w:kern w:val="1"/>
          <w:lang w:val="en-CA" w:eastAsia="ar-SA"/>
        </w:rPr>
        <w:t>a</w:t>
      </w:r>
      <w:r w:rsidRPr="00C26184">
        <w:rPr>
          <w:rFonts w:eastAsia="Arial Unicode MS"/>
          <w:b/>
          <w:bCs/>
          <w:color w:val="000000"/>
          <w:kern w:val="1"/>
          <w:lang w:val="en-CA" w:eastAsia="ar-SA"/>
        </w:rPr>
        <w:t>reas</w:t>
      </w:r>
    </w:p>
    <w:p w:rsidR="00571D0A" w:rsidRPr="00C26184" w:rsidRDefault="00571D0A" w:rsidP="00A93E4B">
      <w:pPr>
        <w:widowControl w:val="0"/>
        <w:suppressAutoHyphens/>
        <w:spacing w:after="0"/>
        <w:rPr>
          <w:rFonts w:eastAsia="Arial Unicode MS"/>
          <w:color w:val="000000"/>
          <w:kern w:val="1"/>
          <w:lang w:val="en-CA" w:eastAsia="ar-SA"/>
        </w:rPr>
      </w:pPr>
      <w:r w:rsidRPr="00C26184">
        <w:rPr>
          <w:rFonts w:eastAsia="Arial Unicode MS"/>
          <w:color w:val="000000"/>
          <w:kern w:val="1"/>
          <w:lang w:val="en-CA" w:eastAsia="ar-SA"/>
        </w:rPr>
        <w:t xml:space="preserve">The Reef Rescue Marine Monitoring Program monitors the near shore and offshore sites from the river before and after flooding events on an annual basis. </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2) Water </w:t>
      </w:r>
      <w:r w:rsidR="00824002">
        <w:rPr>
          <w:rFonts w:eastAsia="Arial Unicode MS"/>
          <w:b/>
          <w:bCs/>
          <w:color w:val="000000"/>
          <w:kern w:val="1"/>
          <w:lang w:val="en-CA" w:eastAsia="ar-SA"/>
        </w:rPr>
        <w:t>q</w:t>
      </w:r>
      <w:r w:rsidRPr="00C26184">
        <w:rPr>
          <w:rFonts w:eastAsia="Arial Unicode MS"/>
          <w:b/>
          <w:bCs/>
          <w:color w:val="000000"/>
          <w:kern w:val="1"/>
          <w:lang w:val="en-CA" w:eastAsia="ar-SA"/>
        </w:rPr>
        <w:t xml:space="preserve">uality </w:t>
      </w:r>
      <w:r w:rsidR="00824002">
        <w:rPr>
          <w:rFonts w:eastAsia="Arial Unicode MS"/>
          <w:b/>
          <w:bCs/>
          <w:color w:val="000000"/>
          <w:kern w:val="1"/>
          <w:lang w:val="en-CA" w:eastAsia="ar-SA"/>
        </w:rPr>
        <w:t>d</w:t>
      </w:r>
      <w:r w:rsidRPr="00C26184">
        <w:rPr>
          <w:rFonts w:eastAsia="Arial Unicode MS"/>
          <w:b/>
          <w:bCs/>
          <w:color w:val="000000"/>
          <w:kern w:val="1"/>
          <w:lang w:val="en-CA" w:eastAsia="ar-SA"/>
        </w:rPr>
        <w:t>ata</w:t>
      </w: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The spatial distribution of various water quality variables were predicted and mapped across 6 regions and 3 cross-shelf (coastal, inner shelf and outer shelf) positions in the G</w:t>
      </w:r>
      <w:r w:rsidR="009A31C6">
        <w:rPr>
          <w:rFonts w:eastAsia="Arial Unicode MS"/>
          <w:color w:val="000000"/>
          <w:kern w:val="1"/>
          <w:lang w:val="en-CA" w:eastAsia="ar-SA"/>
        </w:rPr>
        <w:t xml:space="preserve">reat </w:t>
      </w:r>
      <w:r w:rsidRPr="00C26184">
        <w:rPr>
          <w:rFonts w:eastAsia="Arial Unicode MS"/>
          <w:color w:val="000000"/>
          <w:kern w:val="1"/>
          <w:lang w:val="en-CA" w:eastAsia="ar-SA"/>
        </w:rPr>
        <w:t>B</w:t>
      </w:r>
      <w:r w:rsidR="009A31C6">
        <w:rPr>
          <w:rFonts w:eastAsia="Arial Unicode MS"/>
          <w:color w:val="000000"/>
          <w:kern w:val="1"/>
          <w:lang w:val="en-CA" w:eastAsia="ar-SA"/>
        </w:rPr>
        <w:t xml:space="preserve">arrier </w:t>
      </w:r>
      <w:r w:rsidRPr="00C26184">
        <w:rPr>
          <w:rFonts w:eastAsia="Arial Unicode MS"/>
          <w:color w:val="000000"/>
          <w:kern w:val="1"/>
          <w:lang w:val="en-CA" w:eastAsia="ar-SA"/>
        </w:rPr>
        <w:t>R</w:t>
      </w:r>
      <w:r w:rsidR="009A31C6">
        <w:rPr>
          <w:rFonts w:eastAsia="Arial Unicode MS"/>
          <w:color w:val="000000"/>
          <w:kern w:val="1"/>
          <w:lang w:val="en-CA" w:eastAsia="ar-SA"/>
        </w:rPr>
        <w:t>eef</w:t>
      </w:r>
      <w:r w:rsidRPr="00C26184">
        <w:rPr>
          <w:rFonts w:eastAsia="Arial Unicode MS"/>
          <w:color w:val="000000"/>
          <w:kern w:val="1"/>
          <w:lang w:val="en-CA" w:eastAsia="ar-SA"/>
        </w:rPr>
        <w:t xml:space="preserve"> using measurements from 1985-2006</w:t>
      </w:r>
      <w:r>
        <w:rPr>
          <w:rFonts w:eastAsia="Arial Unicode MS"/>
          <w:color w:val="000000"/>
          <w:kern w:val="1"/>
          <w:lang w:val="en-CA" w:eastAsia="ar-SA"/>
        </w:rPr>
        <w:t>.</w:t>
      </w:r>
      <w:r w:rsidRPr="00FA751D">
        <w:rPr>
          <w:rFonts w:eastAsia="Times New Roman"/>
          <w:vertAlign w:val="superscript"/>
        </w:rPr>
        <w:t>12</w:t>
      </w:r>
      <w:r w:rsidRPr="00C26184">
        <w:rPr>
          <w:rFonts w:eastAsia="Arial Unicode MS"/>
          <w:color w:val="000000"/>
          <w:kern w:val="1"/>
          <w:lang w:val="en-CA" w:eastAsia="ar-SA"/>
        </w:rPr>
        <w:t xml:space="preserve"> The values predicted for the Wet Tropics are provided in </w:t>
      </w:r>
      <w:r w:rsidR="009A31C6">
        <w:rPr>
          <w:rFonts w:eastAsia="Arial Unicode MS"/>
          <w:color w:val="000000"/>
          <w:kern w:val="1"/>
          <w:lang w:val="en-CA" w:eastAsia="ar-SA"/>
        </w:rPr>
        <w:t>T</w:t>
      </w:r>
      <w:r w:rsidRPr="00C26184">
        <w:rPr>
          <w:rFonts w:eastAsia="Arial Unicode MS"/>
          <w:color w:val="000000"/>
          <w:kern w:val="1"/>
          <w:lang w:val="en-CA" w:eastAsia="ar-SA"/>
        </w:rPr>
        <w:t xml:space="preserve">able 1. All variables decreased with increased distance from the coast with the exception of </w:t>
      </w:r>
      <w:proofErr w:type="spellStart"/>
      <w:r w:rsidRPr="00C26184">
        <w:rPr>
          <w:rFonts w:eastAsia="Arial Unicode MS"/>
          <w:color w:val="000000"/>
          <w:kern w:val="1"/>
          <w:lang w:val="en-CA" w:eastAsia="ar-SA"/>
        </w:rPr>
        <w:t>Secchi</w:t>
      </w:r>
      <w:proofErr w:type="spellEnd"/>
      <w:r w:rsidRPr="00C26184">
        <w:rPr>
          <w:rFonts w:eastAsia="Arial Unicode MS"/>
          <w:color w:val="000000"/>
          <w:kern w:val="1"/>
          <w:lang w:val="en-CA" w:eastAsia="ar-SA"/>
        </w:rPr>
        <w:t xml:space="preserve"> depth, which increased at more offshore sites. Compared to the other 5 analysed regions (Cape York, </w:t>
      </w:r>
      <w:proofErr w:type="spellStart"/>
      <w:r w:rsidRPr="00C26184">
        <w:rPr>
          <w:rFonts w:eastAsia="Arial Unicode MS"/>
          <w:color w:val="000000"/>
          <w:kern w:val="1"/>
          <w:lang w:val="en-CA" w:eastAsia="ar-SA"/>
        </w:rPr>
        <w:t>Burdekin</w:t>
      </w:r>
      <w:proofErr w:type="spellEnd"/>
      <w:r w:rsidRPr="00C26184">
        <w:rPr>
          <w:rFonts w:eastAsia="Arial Unicode MS"/>
          <w:color w:val="000000"/>
          <w:kern w:val="1"/>
          <w:lang w:val="en-CA" w:eastAsia="ar-SA"/>
        </w:rPr>
        <w:t xml:space="preserve">, Mackay Whitsunday, Fitzroy, </w:t>
      </w:r>
      <w:proofErr w:type="gramStart"/>
      <w:r w:rsidRPr="00C26184">
        <w:rPr>
          <w:rFonts w:eastAsia="Arial Unicode MS"/>
          <w:color w:val="000000"/>
          <w:kern w:val="1"/>
          <w:lang w:val="en-CA" w:eastAsia="ar-SA"/>
        </w:rPr>
        <w:t>Burnett</w:t>
      </w:r>
      <w:proofErr w:type="gramEnd"/>
      <w:r w:rsidRPr="00C26184">
        <w:rPr>
          <w:rFonts w:eastAsia="Arial Unicode MS"/>
          <w:color w:val="000000"/>
          <w:kern w:val="1"/>
          <w:lang w:val="en-CA" w:eastAsia="ar-SA"/>
        </w:rPr>
        <w:t xml:space="preserve"> Mary), the Wet Tropics contained: the second highest values of SS, PN and PP and the lowest offshore chlorophyll values. Total dissolved nitrogen (TDN) and total dissolved phosphorus (TDP) were highest in the Wet Tropics, with cross-shelf changes also most pronounced for TDN. Particulate phosphorus (PP) and total nitrogen (TN) values were highest and cross-shelf changes most pronounced in the Wet Tropics and </w:t>
      </w:r>
      <w:proofErr w:type="spellStart"/>
      <w:r w:rsidRPr="00C26184">
        <w:rPr>
          <w:rFonts w:eastAsia="Arial Unicode MS"/>
          <w:color w:val="000000"/>
          <w:kern w:val="1"/>
          <w:lang w:val="en-CA" w:eastAsia="ar-SA"/>
        </w:rPr>
        <w:t>Burdekin</w:t>
      </w:r>
      <w:proofErr w:type="spellEnd"/>
      <w:r w:rsidRPr="00C26184">
        <w:rPr>
          <w:rFonts w:eastAsia="Arial Unicode MS"/>
          <w:color w:val="000000"/>
          <w:kern w:val="1"/>
          <w:lang w:val="en-CA" w:eastAsia="ar-SA"/>
        </w:rPr>
        <w:t xml:space="preserve"> regions, while total phosphorus (TP) values were highest in the </w:t>
      </w:r>
      <w:proofErr w:type="spellStart"/>
      <w:r w:rsidRPr="00C26184">
        <w:rPr>
          <w:rFonts w:eastAsia="Arial Unicode MS"/>
          <w:color w:val="000000"/>
          <w:kern w:val="1"/>
          <w:lang w:val="en-CA" w:eastAsia="ar-SA"/>
        </w:rPr>
        <w:t>Burdekin</w:t>
      </w:r>
      <w:proofErr w:type="spellEnd"/>
      <w:r w:rsidRPr="00C26184">
        <w:rPr>
          <w:rFonts w:eastAsia="Arial Unicode MS"/>
          <w:color w:val="000000"/>
          <w:kern w:val="1"/>
          <w:lang w:val="en-CA" w:eastAsia="ar-SA"/>
        </w:rPr>
        <w:t xml:space="preserve"> followed by the Wet Tropics. </w:t>
      </w:r>
    </w:p>
    <w:p w:rsidR="00571D0A" w:rsidRDefault="00571D0A" w:rsidP="00571D0A">
      <w:pPr>
        <w:widowControl w:val="0"/>
        <w:suppressAutoHyphens/>
        <w:spacing w:after="0" w:line="240" w:lineRule="auto"/>
        <w:rPr>
          <w:rFonts w:eastAsia="Arial Unicode MS"/>
          <w:color w:val="000000"/>
          <w:kern w:val="1"/>
          <w:lang w:val="en-CA" w:eastAsia="ar-SA"/>
        </w:rPr>
      </w:pPr>
    </w:p>
    <w:p w:rsidR="005F58C8" w:rsidRDefault="005F58C8" w:rsidP="00571D0A">
      <w:pPr>
        <w:widowControl w:val="0"/>
        <w:suppressAutoHyphens/>
        <w:spacing w:after="0" w:line="240" w:lineRule="auto"/>
        <w:rPr>
          <w:rFonts w:eastAsia="Arial Unicode MS"/>
          <w:color w:val="000000"/>
          <w:kern w:val="1"/>
          <w:lang w:val="en-CA" w:eastAsia="ar-SA"/>
        </w:rPr>
      </w:pPr>
    </w:p>
    <w:p w:rsidR="005F58C8" w:rsidRPr="00C26184" w:rsidRDefault="005F58C8" w:rsidP="00571D0A">
      <w:pPr>
        <w:widowControl w:val="0"/>
        <w:suppressAutoHyphens/>
        <w:spacing w:after="0" w:line="240" w:lineRule="auto"/>
        <w:rPr>
          <w:rFonts w:eastAsia="Arial Unicode MS"/>
          <w:color w:val="000000"/>
          <w:kern w:val="1"/>
          <w:lang w:val="en-CA" w:eastAsia="ar-SA"/>
        </w:rPr>
      </w:pPr>
    </w:p>
    <w:p w:rsidR="00571D0A" w:rsidRPr="00C26184" w:rsidRDefault="00571D0A" w:rsidP="002172FA">
      <w:pPr>
        <w:widowControl w:val="0"/>
        <w:suppressAutoHyphens/>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lastRenderedPageBreak/>
        <w:t>Table 1</w:t>
      </w:r>
      <w:r w:rsidR="00824002">
        <w:rPr>
          <w:rFonts w:eastAsia="Arial Unicode MS"/>
          <w:b/>
          <w:bCs/>
          <w:color w:val="000000"/>
          <w:kern w:val="1"/>
          <w:lang w:val="en-CA" w:eastAsia="ar-SA"/>
        </w:rPr>
        <w:t>:</w:t>
      </w:r>
      <w:r w:rsidRPr="00C26184">
        <w:rPr>
          <w:rFonts w:eastAsia="Arial Unicode MS"/>
          <w:b/>
          <w:bCs/>
          <w:color w:val="000000"/>
          <w:kern w:val="1"/>
          <w:lang w:val="en-CA" w:eastAsia="ar-SA"/>
        </w:rPr>
        <w:t xml:space="preserve"> </w:t>
      </w:r>
      <w:r w:rsidRPr="00C26184">
        <w:rPr>
          <w:rFonts w:eastAsia="Arial Unicode MS"/>
          <w:bCs/>
          <w:color w:val="000000"/>
          <w:kern w:val="1"/>
          <w:lang w:val="en-CA" w:eastAsia="ar-SA"/>
        </w:rPr>
        <w:t>Mean annual values of water quality variables predicted in 3 cross-shelf regions of the Wet Tropics</w:t>
      </w:r>
    </w:p>
    <w:tbl>
      <w:tblPr>
        <w:tblW w:w="0" w:type="auto"/>
        <w:tblInd w:w="55" w:type="dxa"/>
        <w:tblLayout w:type="fixed"/>
        <w:tblCellMar>
          <w:top w:w="55" w:type="dxa"/>
          <w:left w:w="55" w:type="dxa"/>
          <w:bottom w:w="55" w:type="dxa"/>
          <w:right w:w="55" w:type="dxa"/>
        </w:tblCellMar>
        <w:tblLook w:val="0000" w:firstRow="0" w:lastRow="0" w:firstColumn="0" w:lastColumn="0" w:noHBand="0" w:noVBand="0"/>
      </w:tblPr>
      <w:tblGrid>
        <w:gridCol w:w="1843"/>
        <w:gridCol w:w="1276"/>
        <w:gridCol w:w="1417"/>
        <w:gridCol w:w="1418"/>
        <w:gridCol w:w="1418"/>
      </w:tblGrid>
      <w:tr w:rsidR="00571D0A" w:rsidRPr="00C26184" w:rsidTr="00E263F1">
        <w:tc>
          <w:tcPr>
            <w:tcW w:w="1843" w:type="dxa"/>
            <w:tcBorders>
              <w:top w:val="single" w:sz="4" w:space="0" w:color="000000"/>
              <w:bottom w:val="single" w:sz="4" w:space="0" w:color="000000"/>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Variable</w:t>
            </w:r>
          </w:p>
        </w:tc>
        <w:tc>
          <w:tcPr>
            <w:tcW w:w="1276"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Coastal</w:t>
            </w:r>
          </w:p>
        </w:tc>
        <w:tc>
          <w:tcPr>
            <w:tcW w:w="1417"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Inner Shelf</w:t>
            </w:r>
          </w:p>
        </w:tc>
        <w:tc>
          <w:tcPr>
            <w:tcW w:w="1418"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Outer Shelf</w:t>
            </w:r>
          </w:p>
        </w:tc>
        <w:tc>
          <w:tcPr>
            <w:tcW w:w="1418"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Across all zones</w:t>
            </w:r>
          </w:p>
        </w:tc>
      </w:tr>
      <w:tr w:rsidR="00571D0A" w:rsidRPr="00C26184" w:rsidTr="00E263F1">
        <w:tc>
          <w:tcPr>
            <w:tcW w:w="1843" w:type="dxa"/>
            <w:tcBorders>
              <w:top w:val="single" w:sz="4" w:space="0" w:color="000000"/>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proofErr w:type="spellStart"/>
            <w:r w:rsidRPr="00C26184">
              <w:rPr>
                <w:rFonts w:eastAsia="Arial Unicode MS"/>
                <w:kern w:val="1"/>
                <w:lang w:val="en-CA" w:eastAsia="ar-SA"/>
              </w:rPr>
              <w:t>Secchi</w:t>
            </w:r>
            <w:proofErr w:type="spellEnd"/>
            <w:r w:rsidRPr="00C26184">
              <w:rPr>
                <w:rFonts w:eastAsia="Arial Unicode MS"/>
                <w:kern w:val="1"/>
                <w:lang w:val="en-CA" w:eastAsia="ar-SA"/>
              </w:rPr>
              <w:t xml:space="preserve"> depth (m)</w:t>
            </w:r>
          </w:p>
        </w:tc>
        <w:tc>
          <w:tcPr>
            <w:tcW w:w="1276" w:type="dxa"/>
            <w:tcBorders>
              <w:top w:val="single" w:sz="4" w:space="0" w:color="000000"/>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4.7 ± 0.5</w:t>
            </w:r>
          </w:p>
        </w:tc>
        <w:tc>
          <w:tcPr>
            <w:tcW w:w="1417" w:type="dxa"/>
            <w:tcBorders>
              <w:top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11.0 ± 0.5</w:t>
            </w:r>
          </w:p>
        </w:tc>
        <w:tc>
          <w:tcPr>
            <w:tcW w:w="1418" w:type="dxa"/>
            <w:tcBorders>
              <w:top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17.0 ± 1.0</w:t>
            </w:r>
          </w:p>
        </w:tc>
        <w:tc>
          <w:tcPr>
            <w:tcW w:w="1418" w:type="dxa"/>
            <w:tcBorders>
              <w:top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14.5 ± 0.9</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proofErr w:type="spellStart"/>
            <w:r w:rsidRPr="00C26184">
              <w:rPr>
                <w:rFonts w:eastAsia="Arial Unicode MS"/>
                <w:kern w:val="1"/>
                <w:lang w:val="en-CA" w:eastAsia="ar-SA"/>
              </w:rPr>
              <w:t>Chl</w:t>
            </w:r>
            <w:proofErr w:type="spellEnd"/>
            <w:r w:rsidRPr="00C26184">
              <w:rPr>
                <w:rFonts w:eastAsia="Arial Unicode MS"/>
                <w:kern w:val="1"/>
                <w:lang w:val="en-CA" w:eastAsia="ar-SA"/>
              </w:rPr>
              <w:t xml:space="preserve"> a (µg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0.9 ± 0.04</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0.5 ± 0.03</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0.3 ± 0.03</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0.4 ± 0.03</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SS (mg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5.0 ± 0.3</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 ± 0.1</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0.7 ± 0.1</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1.3 ± 0.1</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PN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 xml:space="preserve">) </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2.3 ± 0.1</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1.5 ± 0.1</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1.0 ± 0.1</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1.2 ± 0.1</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PP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0.16 ± 0.01</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0.08 ± 0.00</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0.06 ± 0.01</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0.08 ± 0.01</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TDN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7.6 ± 0.2</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6.5 ± 0.2</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5.4 ± 0.3</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5.8 ± 0.3</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TDP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 xml:space="preserve">0.35 ± 0.02 </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0.27 ± 0.02</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0.20 ± 0.02</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0.23 ± 0.02</w:t>
            </w:r>
          </w:p>
        </w:tc>
      </w:tr>
      <w:tr w:rsidR="00571D0A" w:rsidRPr="00C26184" w:rsidTr="00E263F1">
        <w:tc>
          <w:tcPr>
            <w:tcW w:w="1843" w:type="dxa"/>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TN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10.0 ± 0.3</w:t>
            </w:r>
          </w:p>
        </w:tc>
        <w:tc>
          <w:tcPr>
            <w:tcW w:w="1417"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8.2 ± 0.3</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6.8 ± 0.4</w:t>
            </w:r>
          </w:p>
        </w:tc>
        <w:tc>
          <w:tcPr>
            <w:tcW w:w="1418" w:type="dxa"/>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7.4 ± 0.4</w:t>
            </w:r>
          </w:p>
        </w:tc>
      </w:tr>
      <w:tr w:rsidR="00571D0A" w:rsidRPr="00C26184" w:rsidTr="00E263F1">
        <w:tc>
          <w:tcPr>
            <w:tcW w:w="1843" w:type="dxa"/>
            <w:tcBorders>
              <w:bottom w:val="single" w:sz="4" w:space="0" w:color="000000"/>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TP (µ</w:t>
            </w:r>
            <w:proofErr w:type="spellStart"/>
            <w:r w:rsidRPr="00C26184">
              <w:rPr>
                <w:rFonts w:eastAsia="Arial Unicode MS"/>
                <w:kern w:val="1"/>
                <w:lang w:val="en-CA" w:eastAsia="ar-SA"/>
              </w:rPr>
              <w:t>mol</w:t>
            </w:r>
            <w:proofErr w:type="spellEnd"/>
            <w:r w:rsidRPr="00C26184">
              <w:rPr>
                <w:rFonts w:eastAsia="Arial Unicode MS"/>
                <w:kern w:val="1"/>
                <w:lang w:val="en-CA" w:eastAsia="ar-SA"/>
              </w:rPr>
              <w:t xml:space="preserve"> L</w:t>
            </w:r>
            <w:r w:rsidRPr="00C26184">
              <w:rPr>
                <w:rFonts w:eastAsia="Arial Unicode MS"/>
                <w:kern w:val="1"/>
                <w:vertAlign w:val="superscript"/>
                <w:lang w:val="en-CA" w:eastAsia="ar-SA"/>
              </w:rPr>
              <w:t>-1</w:t>
            </w:r>
            <w:r w:rsidRPr="00C26184">
              <w:rPr>
                <w:rFonts w:eastAsia="Arial Unicode MS"/>
                <w:kern w:val="1"/>
                <w:lang w:val="en-CA" w:eastAsia="ar-SA"/>
              </w:rPr>
              <w:t>)</w:t>
            </w:r>
          </w:p>
        </w:tc>
        <w:tc>
          <w:tcPr>
            <w:tcW w:w="1276" w:type="dxa"/>
            <w:tcBorders>
              <w:bottom w:val="single" w:sz="4" w:space="0" w:color="000000"/>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0.52 ± 0.03</w:t>
            </w:r>
          </w:p>
        </w:tc>
        <w:tc>
          <w:tcPr>
            <w:tcW w:w="1417" w:type="dxa"/>
            <w:tcBorders>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0.37 ± 0.03</w:t>
            </w:r>
          </w:p>
        </w:tc>
        <w:tc>
          <w:tcPr>
            <w:tcW w:w="1418" w:type="dxa"/>
            <w:tcBorders>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0.26 ± 0.04</w:t>
            </w:r>
          </w:p>
        </w:tc>
        <w:tc>
          <w:tcPr>
            <w:tcW w:w="1418" w:type="dxa"/>
            <w:tcBorders>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0.31 ± 0.03</w:t>
            </w:r>
          </w:p>
        </w:tc>
      </w:tr>
    </w:tbl>
    <w:p w:rsidR="00571D0A" w:rsidRPr="00C26184" w:rsidRDefault="00571D0A" w:rsidP="00A93E4B">
      <w:pPr>
        <w:widowControl w:val="0"/>
        <w:suppressAutoHyphens/>
        <w:spacing w:after="0"/>
        <w:rPr>
          <w:rFonts w:ascii="Times New Roman" w:eastAsia="Arial Unicode MS" w:hAnsi="Times New Roman" w:cs="Times New Roman"/>
          <w:b/>
          <w:bCs/>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Flood events generally take place annually during the wet season (November – April) and are enhanced during cyclonic events.</w:t>
      </w:r>
      <w:r w:rsidRPr="00C26184">
        <w:rPr>
          <w:rFonts w:eastAsia="Arial Unicode MS"/>
          <w:kern w:val="1"/>
          <w:lang w:val="en-CA" w:eastAsia="ar-SA"/>
        </w:rPr>
        <w:t xml:space="preserve"> Flood plumes from the Wet Tropics region (Fig. 3), especially the Russell-</w:t>
      </w:r>
      <w:proofErr w:type="spellStart"/>
      <w:r w:rsidRPr="00C26184">
        <w:rPr>
          <w:rFonts w:eastAsia="Arial Unicode MS"/>
          <w:kern w:val="1"/>
          <w:lang w:val="en-CA" w:eastAsia="ar-SA"/>
        </w:rPr>
        <w:t>Mulgrave</w:t>
      </w:r>
      <w:proofErr w:type="spellEnd"/>
      <w:r w:rsidRPr="00C26184">
        <w:rPr>
          <w:rFonts w:eastAsia="Arial Unicode MS"/>
          <w:kern w:val="1"/>
          <w:lang w:val="en-CA" w:eastAsia="ar-SA"/>
        </w:rPr>
        <w:t xml:space="preserve"> River catchment, travel northwards around Cape Grafton and cover the outer shelf area north east of Green Island</w:t>
      </w:r>
      <w:r>
        <w:rPr>
          <w:rFonts w:eastAsia="Arial Unicode MS"/>
          <w:kern w:val="1"/>
          <w:lang w:val="en-CA" w:eastAsia="ar-SA"/>
        </w:rPr>
        <w:t>.</w:t>
      </w:r>
      <w:r w:rsidRPr="00FA751D">
        <w:rPr>
          <w:rFonts w:eastAsia="Times New Roman"/>
          <w:vertAlign w:val="superscript"/>
        </w:rPr>
        <w:t>13</w:t>
      </w:r>
      <w:proofErr w:type="gramStart"/>
      <w:r w:rsidRPr="00FA751D">
        <w:rPr>
          <w:rFonts w:eastAsia="Times New Roman"/>
          <w:vertAlign w:val="superscript"/>
        </w:rPr>
        <w:t>,14</w:t>
      </w:r>
      <w:proofErr w:type="gramEnd"/>
      <w:r>
        <w:rPr>
          <w:rFonts w:eastAsia="Arial Unicode MS"/>
          <w:kern w:val="1"/>
          <w:lang w:val="en-CA" w:eastAsia="ar-SA"/>
        </w:rPr>
        <w:t xml:space="preserve"> </w:t>
      </w:r>
      <w:r w:rsidRPr="00C26184">
        <w:rPr>
          <w:rFonts w:eastAsia="Arial Unicode MS"/>
          <w:color w:val="000000"/>
          <w:kern w:val="1"/>
          <w:lang w:val="en-CA" w:eastAsia="ar-SA"/>
        </w:rPr>
        <w:t xml:space="preserve">Within the Wet Tropics region, 218 coral reefs and 71 </w:t>
      </w:r>
      <w:proofErr w:type="spellStart"/>
      <w:r w:rsidRPr="00C26184">
        <w:rPr>
          <w:rFonts w:eastAsia="Arial Unicode MS"/>
          <w:color w:val="000000"/>
          <w:kern w:val="1"/>
          <w:lang w:val="en-CA" w:eastAsia="ar-SA"/>
        </w:rPr>
        <w:t>seagrass</w:t>
      </w:r>
      <w:proofErr w:type="spellEnd"/>
      <w:r w:rsidRPr="00C26184">
        <w:rPr>
          <w:rFonts w:eastAsia="Arial Unicode MS"/>
          <w:color w:val="000000"/>
          <w:kern w:val="1"/>
          <w:lang w:val="en-CA" w:eastAsia="ar-SA"/>
        </w:rPr>
        <w:t xml:space="preserve"> beds are located within the high to very high plume water exposure categories, covering a total area of 1839 km</w:t>
      </w:r>
      <w:r w:rsidRPr="00C26184">
        <w:rPr>
          <w:rFonts w:eastAsia="Arial Unicode MS"/>
          <w:color w:val="000000"/>
          <w:kern w:val="1"/>
          <w:vertAlign w:val="superscript"/>
          <w:lang w:val="en-CA" w:eastAsia="ar-SA"/>
        </w:rPr>
        <w:t>2</w:t>
      </w:r>
      <w:r>
        <w:rPr>
          <w:rFonts w:eastAsia="Arial Unicode MS"/>
          <w:color w:val="000000"/>
          <w:kern w:val="1"/>
          <w:vertAlign w:val="superscript"/>
          <w:lang w:val="en-CA" w:eastAsia="ar-SA"/>
        </w:rPr>
        <w:t>.</w:t>
      </w:r>
      <w:r w:rsidRPr="00C26184">
        <w:rPr>
          <w:rFonts w:eastAsia="Arial Unicode MS"/>
          <w:color w:val="000000"/>
          <w:kern w:val="1"/>
          <w:vertAlign w:val="superscript"/>
          <w:lang w:val="en-CA" w:eastAsia="ar-SA"/>
        </w:rPr>
        <w:t xml:space="preserve"> </w:t>
      </w:r>
      <w:r w:rsidRPr="00FA751D">
        <w:rPr>
          <w:rFonts w:eastAsia="Times New Roman"/>
          <w:vertAlign w:val="superscript"/>
        </w:rPr>
        <w:t>15</w:t>
      </w:r>
      <w:r>
        <w:rPr>
          <w:rFonts w:eastAsia="Arial Unicode MS"/>
          <w:color w:val="000000"/>
          <w:kern w:val="1"/>
          <w:lang w:val="en-CA" w:eastAsia="ar-SA"/>
        </w:rPr>
        <w:t xml:space="preserve"> </w:t>
      </w:r>
      <w:r w:rsidRPr="00C26184">
        <w:rPr>
          <w:rFonts w:eastAsia="Arial Unicode MS"/>
          <w:color w:val="000000"/>
          <w:kern w:val="1"/>
          <w:lang w:val="en-CA" w:eastAsia="ar-SA"/>
        </w:rPr>
        <w:t>An assessment of in shore ecosystems exposed to different categories of surface pollutants within the Wet Tropics region (Table 2) showed a total of 1,925.79 km</w:t>
      </w:r>
      <w:r w:rsidRPr="00C26184">
        <w:rPr>
          <w:rFonts w:eastAsia="Arial Unicode MS"/>
          <w:color w:val="000000"/>
          <w:kern w:val="1"/>
          <w:vertAlign w:val="superscript"/>
          <w:lang w:val="en-CA" w:eastAsia="ar-SA"/>
        </w:rPr>
        <w:t>2</w:t>
      </w:r>
      <w:r w:rsidRPr="00C26184">
        <w:rPr>
          <w:rFonts w:eastAsia="Arial Unicode MS"/>
          <w:color w:val="000000"/>
          <w:kern w:val="1"/>
          <w:lang w:val="en-CA" w:eastAsia="ar-SA"/>
        </w:rPr>
        <w:t xml:space="preserve"> of coral reefs and 186.85 km</w:t>
      </w:r>
      <w:r w:rsidRPr="00C26184">
        <w:rPr>
          <w:rFonts w:eastAsia="Arial Unicode MS"/>
          <w:color w:val="000000"/>
          <w:kern w:val="1"/>
          <w:vertAlign w:val="superscript"/>
          <w:lang w:val="en-CA" w:eastAsia="ar-SA"/>
        </w:rPr>
        <w:t xml:space="preserve">2 </w:t>
      </w:r>
      <w:r w:rsidRPr="00C26184">
        <w:rPr>
          <w:rFonts w:eastAsia="Arial Unicode MS"/>
          <w:color w:val="000000"/>
          <w:kern w:val="1"/>
          <w:lang w:val="en-CA" w:eastAsia="ar-SA"/>
        </w:rPr>
        <w:t xml:space="preserve">of </w:t>
      </w:r>
      <w:proofErr w:type="spellStart"/>
      <w:r w:rsidRPr="00C26184">
        <w:rPr>
          <w:rFonts w:eastAsia="Arial Unicode MS"/>
          <w:color w:val="000000"/>
          <w:kern w:val="1"/>
          <w:lang w:val="en-CA" w:eastAsia="ar-SA"/>
        </w:rPr>
        <w:t>seagrass</w:t>
      </w:r>
      <w:proofErr w:type="spellEnd"/>
      <w:r w:rsidRPr="00C26184">
        <w:rPr>
          <w:rFonts w:eastAsia="Arial Unicode MS"/>
          <w:color w:val="000000"/>
          <w:kern w:val="1"/>
          <w:lang w:val="en-CA" w:eastAsia="ar-SA"/>
        </w:rPr>
        <w:t xml:space="preserve"> beds are exposed to PSII, TSS and DIN</w:t>
      </w:r>
      <w:r>
        <w:rPr>
          <w:rFonts w:eastAsia="Arial Unicode MS"/>
          <w:color w:val="000000"/>
          <w:kern w:val="1"/>
          <w:lang w:val="en-CA" w:eastAsia="ar-SA"/>
        </w:rPr>
        <w:t>.</w:t>
      </w:r>
      <w:r w:rsidRPr="00FA751D">
        <w:rPr>
          <w:rFonts w:eastAsia="Times New Roman"/>
          <w:vertAlign w:val="superscript"/>
        </w:rPr>
        <w:t>15</w:t>
      </w:r>
    </w:p>
    <w:p w:rsidR="00571D0A" w:rsidRPr="00C26184" w:rsidRDefault="00571D0A" w:rsidP="00A93E4B">
      <w:pPr>
        <w:widowControl w:val="0"/>
        <w:suppressAutoHyphens/>
        <w:spacing w:after="0"/>
        <w:rPr>
          <w:rFonts w:eastAsia="Arial Unicode MS"/>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Flood plumes from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w:t>
      </w:r>
      <w:r w:rsidR="00824002">
        <w:rPr>
          <w:rFonts w:eastAsia="Arial Unicode MS"/>
          <w:color w:val="000000"/>
          <w:kern w:val="1"/>
          <w:lang w:val="en-CA" w:eastAsia="ar-SA"/>
        </w:rPr>
        <w:t>r</w:t>
      </w:r>
      <w:r w:rsidRPr="00C26184">
        <w:rPr>
          <w:rFonts w:eastAsia="Arial Unicode MS"/>
          <w:color w:val="000000"/>
          <w:kern w:val="1"/>
          <w:lang w:val="en-CA" w:eastAsia="ar-SA"/>
        </w:rPr>
        <w:t>ivers were monitored following catchment rainfall events associated with Tropical Cyclones Sadie (1994), Violet (1995), Justin (1997), Sid (1998), Rona (1998), of which detailed results can be found in Devlin (1997), Devlin et al. (2001) and Devlin and Brodie (2005)</w:t>
      </w:r>
      <w:r>
        <w:rPr>
          <w:rFonts w:eastAsia="Arial Unicode MS"/>
          <w:color w:val="000000"/>
          <w:kern w:val="1"/>
          <w:lang w:val="en-CA" w:eastAsia="ar-SA"/>
        </w:rPr>
        <w:t>.</w:t>
      </w:r>
      <w:r w:rsidRPr="00FA751D">
        <w:rPr>
          <w:rFonts w:eastAsia="Times New Roman"/>
          <w:vertAlign w:val="superscript"/>
        </w:rPr>
        <w:t>13,16,17</w:t>
      </w:r>
      <w:r>
        <w:rPr>
          <w:rFonts w:eastAsia="Arial Unicode MS"/>
          <w:color w:val="000000"/>
          <w:kern w:val="1"/>
          <w:lang w:val="en-CA" w:eastAsia="ar-SA"/>
        </w:rPr>
        <w:t xml:space="preserve"> </w:t>
      </w:r>
      <w:r w:rsidRPr="00C26184">
        <w:rPr>
          <w:rFonts w:eastAsia="Arial Unicode MS"/>
          <w:color w:val="000000"/>
          <w:kern w:val="1"/>
          <w:lang w:val="en-CA" w:eastAsia="ar-SA"/>
        </w:rPr>
        <w:t>During most cyclone related rainfall events the majority of particulate materials (sediments and particulate nutrients) were trapped within 10km of the coastline, while dissolved materials such as nitrate were dispersed in the plume waters up to 100's of km from the river mouths.</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2172FA">
      <w:pPr>
        <w:widowControl w:val="0"/>
        <w:suppressAutoHyphens/>
        <w:spacing w:after="0" w:line="240" w:lineRule="auto"/>
        <w:jc w:val="center"/>
        <w:rPr>
          <w:rFonts w:eastAsia="Arial Unicode MS"/>
          <w:b/>
          <w:kern w:val="1"/>
          <w:lang w:val="en-CA" w:eastAsia="ar-SA"/>
        </w:rPr>
      </w:pPr>
      <w:r>
        <w:rPr>
          <w:rFonts w:ascii="Times New Roman" w:eastAsia="Arial Unicode MS" w:hAnsi="Times New Roman" w:cs="Times New Roman"/>
          <w:noProof/>
          <w:kern w:val="1"/>
          <w:lang w:eastAsia="en-AU"/>
        </w:rPr>
        <w:lastRenderedPageBreak/>
        <w:drawing>
          <wp:inline distT="0" distB="0" distL="0" distR="0" wp14:anchorId="2966E1AB" wp14:editId="6AEC26DA">
            <wp:extent cx="4855845" cy="3255645"/>
            <wp:effectExtent l="0" t="0" r="1905" b="1905"/>
            <wp:docPr id="6" name="Picture 6" descr="Figure 3 is a series of 3 satellite images showing visible flood plume waters from the Wet Tropics Rivers in February 2007.  The plume moved from inner shelf waters on the 9th to the Coral Sea by the 13th February." title="Satellite imag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a:ext>
                      </a:extLst>
                    </a:blip>
                    <a:srcRect/>
                    <a:stretch>
                      <a:fillRect/>
                    </a:stretch>
                  </pic:blipFill>
                  <pic:spPr bwMode="auto">
                    <a:xfrm>
                      <a:off x="0" y="0"/>
                      <a:ext cx="4855845" cy="3255645"/>
                    </a:xfrm>
                    <a:prstGeom prst="rect">
                      <a:avLst/>
                    </a:prstGeom>
                    <a:solidFill>
                      <a:srgbClr val="FFFFFF">
                        <a:alpha val="0"/>
                      </a:srgbClr>
                    </a:solidFill>
                    <a:ln>
                      <a:noFill/>
                    </a:ln>
                  </pic:spPr>
                </pic:pic>
              </a:graphicData>
            </a:graphic>
          </wp:inline>
        </w:drawing>
      </w:r>
    </w:p>
    <w:p w:rsidR="00571D0A" w:rsidRPr="00C26184" w:rsidRDefault="00571D0A" w:rsidP="00A93E4B">
      <w:pPr>
        <w:spacing w:line="240" w:lineRule="auto"/>
        <w:rPr>
          <w:rFonts w:eastAsia="Times New Roman"/>
          <w:bCs/>
          <w:kern w:val="1"/>
          <w:lang w:eastAsia="ar-SA"/>
        </w:rPr>
      </w:pPr>
      <w:r w:rsidRPr="00C26184">
        <w:rPr>
          <w:rFonts w:eastAsia="Arial Unicode MS"/>
          <w:b/>
          <w:kern w:val="1"/>
          <w:lang w:val="en-CA" w:eastAsia="ar-SA"/>
        </w:rPr>
        <w:t>Figure 3</w:t>
      </w:r>
      <w:r w:rsidR="00824002">
        <w:rPr>
          <w:rFonts w:eastAsia="Arial Unicode MS"/>
          <w:b/>
          <w:kern w:val="1"/>
          <w:lang w:val="en-CA" w:eastAsia="ar-SA"/>
        </w:rPr>
        <w:t>:</w:t>
      </w:r>
      <w:r w:rsidRPr="00C26184">
        <w:rPr>
          <w:rFonts w:eastAsia="Arial Unicode MS"/>
          <w:kern w:val="1"/>
          <w:lang w:val="en-CA" w:eastAsia="ar-SA"/>
        </w:rPr>
        <w:t xml:space="preserve"> Satellite image of visible flood plume waters </w:t>
      </w:r>
      <w:r w:rsidRPr="00C26184">
        <w:rPr>
          <w:rFonts w:eastAsia="Times New Roman"/>
          <w:bCs/>
          <w:kern w:val="1"/>
          <w:lang w:eastAsia="ar-SA"/>
        </w:rPr>
        <w:t xml:space="preserve">from </w:t>
      </w:r>
      <w:proofErr w:type="gramStart"/>
      <w:r w:rsidRPr="00C26184">
        <w:rPr>
          <w:rFonts w:eastAsia="Times New Roman"/>
          <w:bCs/>
          <w:kern w:val="1"/>
          <w:lang w:eastAsia="ar-SA"/>
        </w:rPr>
        <w:t xml:space="preserve">the Wet </w:t>
      </w:r>
      <w:r w:rsidR="00824002">
        <w:rPr>
          <w:rFonts w:eastAsia="Times New Roman"/>
          <w:bCs/>
          <w:kern w:val="1"/>
          <w:lang w:eastAsia="ar-SA"/>
        </w:rPr>
        <w:t>T</w:t>
      </w:r>
      <w:r w:rsidRPr="00C26184">
        <w:rPr>
          <w:rFonts w:eastAsia="Times New Roman"/>
          <w:bCs/>
          <w:kern w:val="1"/>
          <w:lang w:eastAsia="ar-SA"/>
        </w:rPr>
        <w:t xml:space="preserve">ropics </w:t>
      </w:r>
      <w:r w:rsidR="00824002">
        <w:rPr>
          <w:rFonts w:eastAsia="Times New Roman"/>
          <w:bCs/>
          <w:kern w:val="1"/>
          <w:lang w:eastAsia="ar-SA"/>
        </w:rPr>
        <w:t>r</w:t>
      </w:r>
      <w:r w:rsidRPr="00C26184">
        <w:rPr>
          <w:rFonts w:eastAsia="Times New Roman"/>
          <w:bCs/>
          <w:kern w:val="1"/>
          <w:lang w:eastAsia="ar-SA"/>
        </w:rPr>
        <w:t>ivers on the (a) 9th, (b) 11th and (c) 13th February, 2007</w:t>
      </w:r>
      <w:proofErr w:type="gramEnd"/>
      <w:r w:rsidRPr="00C26184">
        <w:rPr>
          <w:rFonts w:eastAsia="Times New Roman"/>
          <w:bCs/>
          <w:kern w:val="1"/>
          <w:lang w:eastAsia="ar-SA"/>
        </w:rPr>
        <w:t>. The plume moved from inner shelf waters on the 9th to the Coral Sea by the 13th February</w:t>
      </w:r>
      <w:r w:rsidR="00824002">
        <w:rPr>
          <w:rFonts w:eastAsia="Times New Roman"/>
          <w:bCs/>
          <w:kern w:val="1"/>
          <w:lang w:eastAsia="ar-SA"/>
        </w:rPr>
        <w:t>, 2007</w:t>
      </w:r>
      <w:r w:rsidRPr="00FA751D">
        <w:rPr>
          <w:rFonts w:eastAsia="Times New Roman"/>
          <w:vertAlign w:val="superscript"/>
        </w:rPr>
        <w:t>2</w:t>
      </w:r>
    </w:p>
    <w:p w:rsidR="00571D0A" w:rsidRPr="00C26184" w:rsidRDefault="00571D0A" w:rsidP="00A93E4B">
      <w:pPr>
        <w:widowControl w:val="0"/>
        <w:suppressAutoHyphens/>
        <w:spacing w:after="0"/>
        <w:rPr>
          <w:rFonts w:eastAsia="Arial Unicode MS"/>
          <w:color w:val="000000"/>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An assessment of in shore ecosystems exposed to different categories of surface pollutants within the Wet Tropics region (Table 2) showed a total of 1,925.79 km</w:t>
      </w:r>
      <w:r w:rsidRPr="00C26184">
        <w:rPr>
          <w:rFonts w:eastAsia="Arial Unicode MS"/>
          <w:color w:val="000000"/>
          <w:kern w:val="1"/>
          <w:vertAlign w:val="superscript"/>
          <w:lang w:val="en-CA" w:eastAsia="ar-SA"/>
        </w:rPr>
        <w:t>2</w:t>
      </w:r>
      <w:r w:rsidRPr="00C26184">
        <w:rPr>
          <w:rFonts w:eastAsia="Arial Unicode MS"/>
          <w:color w:val="000000"/>
          <w:kern w:val="1"/>
          <w:lang w:val="en-CA" w:eastAsia="ar-SA"/>
        </w:rPr>
        <w:t xml:space="preserve"> of coral reefs and 186.85 km</w:t>
      </w:r>
      <w:r w:rsidRPr="00C26184">
        <w:rPr>
          <w:rFonts w:eastAsia="Arial Unicode MS"/>
          <w:color w:val="000000"/>
          <w:kern w:val="1"/>
          <w:vertAlign w:val="superscript"/>
          <w:lang w:val="en-CA" w:eastAsia="ar-SA"/>
        </w:rPr>
        <w:t xml:space="preserve">2 </w:t>
      </w:r>
      <w:r w:rsidRPr="00C26184">
        <w:rPr>
          <w:rFonts w:eastAsia="Arial Unicode MS"/>
          <w:color w:val="000000"/>
          <w:kern w:val="1"/>
          <w:lang w:val="en-CA" w:eastAsia="ar-SA"/>
        </w:rPr>
        <w:t xml:space="preserve">of </w:t>
      </w:r>
      <w:proofErr w:type="spellStart"/>
      <w:r w:rsidRPr="00C26184">
        <w:rPr>
          <w:rFonts w:eastAsia="Arial Unicode MS"/>
          <w:color w:val="000000"/>
          <w:kern w:val="1"/>
          <w:lang w:val="en-CA" w:eastAsia="ar-SA"/>
        </w:rPr>
        <w:t>seagrass</w:t>
      </w:r>
      <w:proofErr w:type="spellEnd"/>
      <w:r w:rsidRPr="00C26184">
        <w:rPr>
          <w:rFonts w:eastAsia="Arial Unicode MS"/>
          <w:color w:val="000000"/>
          <w:kern w:val="1"/>
          <w:lang w:val="en-CA" w:eastAsia="ar-SA"/>
        </w:rPr>
        <w:t xml:space="preserve"> beds are exposed to PSII, TSS and DIN</w:t>
      </w:r>
      <w:r>
        <w:rPr>
          <w:rFonts w:eastAsia="Arial Unicode MS"/>
          <w:color w:val="000000"/>
          <w:kern w:val="1"/>
          <w:lang w:val="en-CA" w:eastAsia="ar-SA"/>
        </w:rPr>
        <w:t>.</w:t>
      </w:r>
      <w:r w:rsidRPr="00FA751D">
        <w:rPr>
          <w:rFonts w:eastAsia="Times New Roman"/>
          <w:vertAlign w:val="superscript"/>
        </w:rPr>
        <w:t>15</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2172FA">
      <w:pPr>
        <w:widowControl w:val="0"/>
        <w:suppressAutoHyphens/>
        <w:spacing w:after="0" w:line="240" w:lineRule="auto"/>
        <w:rPr>
          <w:rFonts w:eastAsia="Arial Unicode MS"/>
          <w:bCs/>
          <w:color w:val="000000"/>
          <w:kern w:val="1"/>
          <w:lang w:val="en-CA" w:eastAsia="ar-SA"/>
        </w:rPr>
      </w:pPr>
      <w:proofErr w:type="gramStart"/>
      <w:r w:rsidRPr="00C26184">
        <w:rPr>
          <w:rFonts w:eastAsia="Arial Unicode MS"/>
          <w:b/>
          <w:bCs/>
          <w:color w:val="000000"/>
          <w:kern w:val="1"/>
          <w:lang w:val="en-CA" w:eastAsia="ar-SA"/>
        </w:rPr>
        <w:t>Table 2</w:t>
      </w:r>
      <w:r w:rsidR="00824002">
        <w:rPr>
          <w:rFonts w:eastAsia="Arial Unicode MS"/>
          <w:b/>
          <w:bCs/>
          <w:color w:val="000000"/>
          <w:kern w:val="1"/>
          <w:lang w:val="en-CA" w:eastAsia="ar-SA"/>
        </w:rPr>
        <w:t>:</w:t>
      </w:r>
      <w:r w:rsidRPr="00C26184">
        <w:rPr>
          <w:rFonts w:eastAsia="Arial Unicode MS"/>
          <w:b/>
          <w:bCs/>
          <w:color w:val="000000"/>
          <w:kern w:val="1"/>
          <w:lang w:val="en-CA" w:eastAsia="ar-SA"/>
        </w:rPr>
        <w:t xml:space="preserve"> </w:t>
      </w:r>
      <w:r w:rsidRPr="00C26184">
        <w:rPr>
          <w:rFonts w:eastAsia="Arial Unicode MS"/>
          <w:bCs/>
          <w:color w:val="000000"/>
          <w:kern w:val="1"/>
          <w:lang w:val="en-CA" w:eastAsia="ar-SA"/>
        </w:rPr>
        <w:t xml:space="preserve">Number and area of exposed coral reefs and </w:t>
      </w:r>
      <w:proofErr w:type="spellStart"/>
      <w:r w:rsidRPr="00C26184">
        <w:rPr>
          <w:rFonts w:eastAsia="Arial Unicode MS"/>
          <w:bCs/>
          <w:color w:val="000000"/>
          <w:kern w:val="1"/>
          <w:lang w:val="en-CA" w:eastAsia="ar-SA"/>
        </w:rPr>
        <w:t>seagrass</w:t>
      </w:r>
      <w:proofErr w:type="spellEnd"/>
      <w:r w:rsidRPr="00C26184">
        <w:rPr>
          <w:rFonts w:eastAsia="Arial Unicode MS"/>
          <w:bCs/>
          <w:color w:val="000000"/>
          <w:kern w:val="1"/>
          <w:lang w:val="en-CA" w:eastAsia="ar-SA"/>
        </w:rPr>
        <w:t xml:space="preserve"> beds to surface pollutants in the Wet Tropics region.</w:t>
      </w:r>
      <w:proofErr w:type="gramEnd"/>
      <w:r w:rsidRPr="00C26184">
        <w:rPr>
          <w:rFonts w:eastAsia="Arial Unicode MS"/>
          <w:bCs/>
          <w:color w:val="000000"/>
          <w:kern w:val="1"/>
          <w:lang w:val="en-CA" w:eastAsia="ar-SA"/>
        </w:rPr>
        <w:t xml:space="preserve"> </w:t>
      </w:r>
      <w:r w:rsidR="00824002" w:rsidRPr="00E67806">
        <w:t>Photosynthesis inhibiting pesticides and herbicides</w:t>
      </w:r>
      <w:r w:rsidR="00824002">
        <w:t xml:space="preserve"> (PSII)</w:t>
      </w:r>
      <w:r w:rsidR="00824002" w:rsidRPr="00E67806">
        <w:t xml:space="preserve">, </w:t>
      </w:r>
      <w:r w:rsidR="00671A42">
        <w:t>t</w:t>
      </w:r>
      <w:r w:rsidR="00824002" w:rsidRPr="00E67806">
        <w:t xml:space="preserve">otal </w:t>
      </w:r>
      <w:r w:rsidR="00671A42">
        <w:t>s</w:t>
      </w:r>
      <w:r w:rsidR="00824002" w:rsidRPr="00E67806">
        <w:t xml:space="preserve">uspended </w:t>
      </w:r>
      <w:r w:rsidR="00671A42">
        <w:t>s</w:t>
      </w:r>
      <w:r w:rsidR="00A93E4B">
        <w:t>olid</w:t>
      </w:r>
      <w:r w:rsidR="00824002" w:rsidRPr="00E67806">
        <w:t>s</w:t>
      </w:r>
      <w:r w:rsidR="00824002">
        <w:t xml:space="preserve"> (TSS) and</w:t>
      </w:r>
      <w:r w:rsidR="00824002" w:rsidRPr="00E67806">
        <w:t xml:space="preserve"> </w:t>
      </w:r>
      <w:r w:rsidR="00671A42">
        <w:t>d</w:t>
      </w:r>
      <w:r w:rsidR="00824002" w:rsidRPr="00E67806">
        <w:t xml:space="preserve">issolved </w:t>
      </w:r>
      <w:r w:rsidR="00671A42">
        <w:t>i</w:t>
      </w:r>
      <w:r w:rsidR="00824002" w:rsidRPr="00E67806">
        <w:t xml:space="preserve">norganic </w:t>
      </w:r>
      <w:r w:rsidR="00671A42">
        <w:t>n</w:t>
      </w:r>
      <w:r w:rsidR="00824002" w:rsidRPr="00E67806">
        <w:t>itrogen</w:t>
      </w:r>
      <w:r w:rsidR="00824002">
        <w:t xml:space="preserve"> (DIN)</w:t>
      </w:r>
    </w:p>
    <w:tbl>
      <w:tblPr>
        <w:tblW w:w="0" w:type="auto"/>
        <w:tblInd w:w="-35" w:type="dxa"/>
        <w:tblLayout w:type="fixed"/>
        <w:tblLook w:val="0000" w:firstRow="0" w:lastRow="0" w:firstColumn="0" w:lastColumn="0" w:noHBand="0" w:noVBand="0"/>
      </w:tblPr>
      <w:tblGrid>
        <w:gridCol w:w="1455"/>
        <w:gridCol w:w="1455"/>
        <w:gridCol w:w="1455"/>
        <w:gridCol w:w="1455"/>
        <w:gridCol w:w="1456"/>
        <w:gridCol w:w="1456"/>
        <w:gridCol w:w="1526"/>
      </w:tblGrid>
      <w:tr w:rsidR="00571D0A" w:rsidRPr="00C26184" w:rsidTr="00E263F1">
        <w:tc>
          <w:tcPr>
            <w:tcW w:w="4365" w:type="dxa"/>
            <w:gridSpan w:val="3"/>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jc w:val="center"/>
              <w:rPr>
                <w:rFonts w:eastAsia="Arial Unicode MS"/>
                <w:b/>
                <w:bCs/>
                <w:color w:val="000000"/>
                <w:kern w:val="1"/>
                <w:lang w:val="en-CA" w:eastAsia="ar-SA"/>
              </w:rPr>
            </w:pPr>
            <w:r w:rsidRPr="00C26184">
              <w:rPr>
                <w:rFonts w:eastAsia="Arial Unicode MS"/>
                <w:b/>
                <w:bCs/>
                <w:color w:val="000000"/>
                <w:kern w:val="1"/>
                <w:lang w:val="en-CA" w:eastAsia="ar-SA"/>
              </w:rPr>
              <w:t>Exposure</w:t>
            </w:r>
          </w:p>
        </w:tc>
        <w:tc>
          <w:tcPr>
            <w:tcW w:w="2911" w:type="dxa"/>
            <w:gridSpan w:val="2"/>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jc w:val="center"/>
              <w:rPr>
                <w:rFonts w:eastAsia="Arial Unicode MS"/>
                <w:b/>
                <w:bCs/>
                <w:color w:val="000000"/>
                <w:kern w:val="1"/>
                <w:lang w:val="en-CA" w:eastAsia="ar-SA"/>
              </w:rPr>
            </w:pPr>
            <w:r w:rsidRPr="00C26184">
              <w:rPr>
                <w:rFonts w:eastAsia="Arial Unicode MS"/>
                <w:b/>
                <w:bCs/>
                <w:color w:val="000000"/>
                <w:kern w:val="1"/>
                <w:lang w:val="en-CA" w:eastAsia="ar-SA"/>
              </w:rPr>
              <w:t>Coral reefs</w:t>
            </w:r>
          </w:p>
        </w:tc>
        <w:tc>
          <w:tcPr>
            <w:tcW w:w="2982" w:type="dxa"/>
            <w:gridSpan w:val="2"/>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jc w:val="center"/>
              <w:rPr>
                <w:rFonts w:eastAsia="Arial Unicode MS"/>
                <w:b/>
                <w:bCs/>
                <w:color w:val="000000"/>
                <w:kern w:val="1"/>
                <w:lang w:val="en-CA" w:eastAsia="ar-SA"/>
              </w:rPr>
            </w:pPr>
            <w:proofErr w:type="spellStart"/>
            <w:r w:rsidRPr="00C26184">
              <w:rPr>
                <w:rFonts w:eastAsia="Arial Unicode MS"/>
                <w:b/>
                <w:bCs/>
                <w:color w:val="000000"/>
                <w:kern w:val="1"/>
                <w:lang w:val="en-CA" w:eastAsia="ar-SA"/>
              </w:rPr>
              <w:t>Seagrass</w:t>
            </w:r>
            <w:proofErr w:type="spellEnd"/>
            <w:r w:rsidRPr="00C26184">
              <w:rPr>
                <w:rFonts w:eastAsia="Arial Unicode MS"/>
                <w:b/>
                <w:bCs/>
                <w:color w:val="000000"/>
                <w:kern w:val="1"/>
                <w:lang w:val="en-CA" w:eastAsia="ar-SA"/>
              </w:rPr>
              <w:t xml:space="preserve"> beds</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PSII</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TSS</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DIN</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Num.</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vertAlign w:val="superscript"/>
                <w:lang w:val="en-CA" w:eastAsia="ar-SA"/>
              </w:rPr>
            </w:pPr>
            <w:r w:rsidRPr="00C26184">
              <w:rPr>
                <w:rFonts w:eastAsia="Arial Unicode MS"/>
                <w:b/>
                <w:bCs/>
                <w:color w:val="000000"/>
                <w:kern w:val="1"/>
                <w:lang w:val="en-CA" w:eastAsia="ar-SA"/>
              </w:rPr>
              <w:t>Km</w:t>
            </w:r>
            <w:r w:rsidRPr="00C26184">
              <w:rPr>
                <w:rFonts w:eastAsia="Arial Unicode MS"/>
                <w:b/>
                <w:bCs/>
                <w:color w:val="000000"/>
                <w:kern w:val="1"/>
                <w:vertAlign w:val="superscript"/>
                <w:lang w:val="en-CA" w:eastAsia="ar-SA"/>
              </w:rPr>
              <w:t>2</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Num.</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vertAlign w:val="superscript"/>
                <w:lang w:val="en-CA" w:eastAsia="ar-SA"/>
              </w:rPr>
            </w:pPr>
            <w:r w:rsidRPr="00C26184">
              <w:rPr>
                <w:rFonts w:eastAsia="Arial Unicode MS"/>
                <w:b/>
                <w:bCs/>
                <w:color w:val="000000"/>
                <w:kern w:val="1"/>
                <w:lang w:val="en-CA" w:eastAsia="ar-SA"/>
              </w:rPr>
              <w:t>Km</w:t>
            </w:r>
            <w:r w:rsidRPr="00C26184">
              <w:rPr>
                <w:rFonts w:eastAsia="Arial Unicode MS"/>
                <w:b/>
                <w:bCs/>
                <w:color w:val="000000"/>
                <w:kern w:val="1"/>
                <w:vertAlign w:val="superscript"/>
                <w:lang w:val="en-CA" w:eastAsia="ar-SA"/>
              </w:rPr>
              <w:t>2</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0.23</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0.10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0.24</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0.46</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0.20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0.49</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0.68</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0.30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0.73</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42</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272.95</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0.91</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0.40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0.98</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83</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865.49</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0.00</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1.14</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0.50</w:t>
            </w: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1.22</w:t>
            </w: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187</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787.35</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90</w:t>
            </w: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r w:rsidRPr="00C26184">
              <w:rPr>
                <w:rFonts w:eastAsia="Arial Unicode MS"/>
                <w:bCs/>
                <w:color w:val="000000"/>
                <w:kern w:val="1"/>
                <w:lang w:val="en-CA" w:eastAsia="ar-SA"/>
              </w:rPr>
              <w:t>186.85</w:t>
            </w:r>
          </w:p>
        </w:tc>
      </w:tr>
      <w:tr w:rsidR="00571D0A" w:rsidRPr="00C26184" w:rsidTr="00E263F1">
        <w:tc>
          <w:tcPr>
            <w:tcW w:w="1455" w:type="dxa"/>
            <w:tcBorders>
              <w:top w:val="single" w:sz="4" w:space="0" w:color="000000"/>
              <w:left w:val="single" w:sz="4" w:space="0" w:color="000000"/>
              <w:bottom w:val="single" w:sz="4" w:space="0" w:color="000000"/>
            </w:tcBorders>
          </w:tcPr>
          <w:p w:rsidR="00571D0A" w:rsidRPr="00C26184" w:rsidRDefault="00571D0A" w:rsidP="002172FA">
            <w:pPr>
              <w:widowControl w:val="0"/>
              <w:suppressAutoHyphens/>
              <w:snapToGrid w:val="0"/>
              <w:spacing w:after="0" w:line="240" w:lineRule="auto"/>
              <w:rPr>
                <w:rFonts w:eastAsia="Arial Unicode MS"/>
                <w:b/>
                <w:bCs/>
                <w:color w:val="000000"/>
                <w:kern w:val="1"/>
                <w:lang w:val="en-CA" w:eastAsia="ar-SA"/>
              </w:rPr>
            </w:pP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p>
        </w:tc>
        <w:tc>
          <w:tcPr>
            <w:tcW w:w="1455" w:type="dxa"/>
            <w:tcBorders>
              <w:top w:val="single" w:sz="4" w:space="0" w:color="000000"/>
              <w:left w:val="single" w:sz="4" w:space="0" w:color="000000"/>
              <w:bottom w:val="single" w:sz="4" w:space="0" w:color="000000"/>
            </w:tcBorders>
          </w:tcPr>
          <w:p w:rsidR="00571D0A" w:rsidRPr="00C26184" w:rsidRDefault="00571D0A" w:rsidP="00DE423D">
            <w:pPr>
              <w:widowControl w:val="0"/>
              <w:suppressAutoHyphens/>
              <w:snapToGrid w:val="0"/>
              <w:spacing w:after="0" w:line="240" w:lineRule="auto"/>
              <w:rPr>
                <w:rFonts w:eastAsia="Arial Unicode MS"/>
                <w:bCs/>
                <w:color w:val="000000"/>
                <w:kern w:val="1"/>
                <w:lang w:val="en-CA" w:eastAsia="ar-SA"/>
              </w:rPr>
            </w:pPr>
          </w:p>
        </w:tc>
        <w:tc>
          <w:tcPr>
            <w:tcW w:w="1455"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Cs/>
                <w:color w:val="000000"/>
                <w:kern w:val="1"/>
                <w:lang w:val="en-CA" w:eastAsia="ar-SA"/>
              </w:rPr>
            </w:pP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1,925.79</w:t>
            </w:r>
          </w:p>
        </w:tc>
        <w:tc>
          <w:tcPr>
            <w:tcW w:w="1456" w:type="dxa"/>
            <w:tcBorders>
              <w:top w:val="single" w:sz="4" w:space="0" w:color="000000"/>
              <w:left w:val="single" w:sz="4" w:space="0" w:color="000000"/>
              <w:bottom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lang w:val="en-CA" w:eastAsia="ar-SA"/>
              </w:rPr>
            </w:pPr>
          </w:p>
        </w:tc>
        <w:tc>
          <w:tcPr>
            <w:tcW w:w="1526" w:type="dxa"/>
            <w:tcBorders>
              <w:top w:val="single" w:sz="4" w:space="0" w:color="000000"/>
              <w:left w:val="single" w:sz="4" w:space="0" w:color="000000"/>
              <w:bottom w:val="single" w:sz="4" w:space="0" w:color="000000"/>
              <w:right w:val="single" w:sz="4" w:space="0" w:color="000000"/>
            </w:tcBorders>
          </w:tcPr>
          <w:p w:rsidR="00571D0A" w:rsidRPr="00C26184" w:rsidRDefault="00571D0A">
            <w:pPr>
              <w:widowControl w:val="0"/>
              <w:suppressAutoHyphens/>
              <w:snapToGrid w:val="0"/>
              <w:spacing w:after="0" w:line="240" w:lineRule="auto"/>
              <w:rPr>
                <w:rFonts w:eastAsia="Arial Unicode MS"/>
                <w:b/>
                <w:bCs/>
                <w:color w:val="000000"/>
                <w:kern w:val="1"/>
                <w:lang w:val="en-CA" w:eastAsia="ar-SA"/>
              </w:rPr>
            </w:pPr>
            <w:r w:rsidRPr="00C26184">
              <w:rPr>
                <w:rFonts w:eastAsia="Arial Unicode MS"/>
                <w:b/>
                <w:bCs/>
                <w:color w:val="000000"/>
                <w:kern w:val="1"/>
                <w:lang w:val="en-CA" w:eastAsia="ar-SA"/>
              </w:rPr>
              <w:t>186.85</w:t>
            </w:r>
          </w:p>
        </w:tc>
      </w:tr>
    </w:tbl>
    <w:p w:rsidR="00571D0A" w:rsidRPr="00C26184" w:rsidRDefault="00571D0A" w:rsidP="00A93E4B">
      <w:pPr>
        <w:spacing w:line="240" w:lineRule="auto"/>
        <w:rPr>
          <w:rFonts w:eastAsia="Arial Unicode MS"/>
          <w:bCs/>
          <w:color w:val="000000"/>
          <w:kern w:val="1"/>
          <w:lang w:val="en-CA" w:eastAsia="ar-SA"/>
        </w:rPr>
      </w:pPr>
      <w:r w:rsidRPr="00C26184">
        <w:rPr>
          <w:rFonts w:eastAsia="Arial Unicode MS"/>
          <w:bCs/>
          <w:color w:val="000000"/>
          <w:kern w:val="1"/>
          <w:lang w:val="en-CA" w:eastAsia="ar-SA"/>
        </w:rPr>
        <w:t>Source</w:t>
      </w:r>
      <w:proofErr w:type="gramStart"/>
      <w:r w:rsidRPr="00C26184">
        <w:rPr>
          <w:rFonts w:eastAsia="Arial Unicode MS"/>
          <w:bCs/>
          <w:color w:val="000000"/>
          <w:kern w:val="1"/>
          <w:lang w:val="en-CA" w:eastAsia="ar-SA"/>
        </w:rPr>
        <w:t>:</w:t>
      </w:r>
      <w:r w:rsidRPr="00FA751D">
        <w:rPr>
          <w:rFonts w:eastAsia="Times New Roman"/>
          <w:vertAlign w:val="superscript"/>
        </w:rPr>
        <w:t>15</w:t>
      </w:r>
      <w:proofErr w:type="gramEnd"/>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A series of maps were created to examine the exposure areas of herbicides for the GBR based on a combination of data from flood plume water quality monitoring and satellite imagery</w:t>
      </w:r>
      <w:r>
        <w:rPr>
          <w:rFonts w:eastAsia="Arial Unicode MS"/>
          <w:color w:val="000000"/>
          <w:kern w:val="1"/>
          <w:lang w:val="en-CA" w:eastAsia="ar-SA"/>
        </w:rPr>
        <w:t>.</w:t>
      </w:r>
      <w:r w:rsidRPr="00FA751D">
        <w:rPr>
          <w:rFonts w:eastAsia="Times New Roman"/>
          <w:vertAlign w:val="superscript"/>
        </w:rPr>
        <w:t>18</w:t>
      </w:r>
      <w:r w:rsidRPr="00C26184">
        <w:rPr>
          <w:rFonts w:eastAsia="Arial Unicode MS"/>
          <w:color w:val="000000"/>
          <w:kern w:val="1"/>
          <w:lang w:val="en-CA" w:eastAsia="ar-SA"/>
        </w:rPr>
        <w:t xml:space="preserve"> The offshore area adjacent to the </w:t>
      </w:r>
      <w:proofErr w:type="spellStart"/>
      <w:r w:rsidRPr="00C26184">
        <w:rPr>
          <w:rFonts w:eastAsia="Arial Unicode MS"/>
          <w:color w:val="000000"/>
          <w:kern w:val="1"/>
          <w:lang w:val="en-CA" w:eastAsia="ar-SA"/>
        </w:rPr>
        <w:t>Mulgrave</w:t>
      </w:r>
      <w:proofErr w:type="spellEnd"/>
      <w:r w:rsidR="00824002">
        <w:rPr>
          <w:rFonts w:eastAsia="Arial Unicode MS"/>
          <w:color w:val="000000"/>
          <w:kern w:val="1"/>
          <w:lang w:val="en-CA" w:eastAsia="ar-SA"/>
        </w:rPr>
        <w:t>-</w:t>
      </w:r>
      <w:r w:rsidR="00824002" w:rsidRPr="00C26184">
        <w:rPr>
          <w:rFonts w:eastAsia="Arial Unicode MS"/>
          <w:color w:val="000000"/>
          <w:kern w:val="1"/>
          <w:lang w:val="en-CA" w:eastAsia="ar-SA"/>
        </w:rPr>
        <w:t>Russell</w:t>
      </w:r>
      <w:r w:rsidRPr="00C26184">
        <w:rPr>
          <w:rFonts w:eastAsia="Arial Unicode MS"/>
          <w:color w:val="000000"/>
          <w:kern w:val="1"/>
          <w:lang w:val="en-CA" w:eastAsia="ar-SA"/>
        </w:rPr>
        <w:t xml:space="preserve"> Basin was ranked as 'medium-high' for herbicide exposure. The current model</w:t>
      </w:r>
      <w:r w:rsidR="00824002">
        <w:rPr>
          <w:rFonts w:eastAsia="Arial Unicode MS"/>
          <w:color w:val="000000"/>
          <w:kern w:val="1"/>
          <w:lang w:val="en-CA" w:eastAsia="ar-SA"/>
        </w:rPr>
        <w:t>l</w:t>
      </w:r>
      <w:r w:rsidRPr="00C26184">
        <w:rPr>
          <w:rFonts w:eastAsia="Arial Unicode MS"/>
          <w:color w:val="000000"/>
          <w:kern w:val="1"/>
          <w:lang w:val="en-CA" w:eastAsia="ar-SA"/>
        </w:rPr>
        <w:t>ed best estimates of total PSII herbicide loads delivered to the coast is 2,060 kg/</w:t>
      </w:r>
      <w:proofErr w:type="spellStart"/>
      <w:r w:rsidRPr="00C26184">
        <w:rPr>
          <w:rFonts w:eastAsia="Arial Unicode MS"/>
          <w:color w:val="000000"/>
          <w:kern w:val="1"/>
          <w:lang w:val="en-CA" w:eastAsia="ar-SA"/>
        </w:rPr>
        <w:t>yr</w:t>
      </w:r>
      <w:proofErr w:type="spellEnd"/>
      <w:r w:rsidRPr="00C26184">
        <w:rPr>
          <w:rFonts w:eastAsia="Arial Unicode MS"/>
          <w:color w:val="000000"/>
          <w:kern w:val="1"/>
          <w:lang w:val="en-CA" w:eastAsia="ar-SA"/>
        </w:rPr>
        <w:t xml:space="preserve"> (Table 3), however more direct monitoring data is necessary from the region in order to calculate future loads. With the implementation of the Reef Rescue program (2009/2010) PSII herbicide values decreased to 1,903 kg/</w:t>
      </w:r>
      <w:proofErr w:type="spellStart"/>
      <w:r w:rsidRPr="00C26184">
        <w:rPr>
          <w:rFonts w:eastAsia="Arial Unicode MS"/>
          <w:color w:val="000000"/>
          <w:kern w:val="1"/>
          <w:lang w:val="en-CA" w:eastAsia="ar-SA"/>
        </w:rPr>
        <w:t>yr</w:t>
      </w:r>
      <w:proofErr w:type="spellEnd"/>
      <w:r w:rsidRPr="00C26184">
        <w:rPr>
          <w:rFonts w:eastAsia="Arial Unicode MS"/>
          <w:color w:val="000000"/>
          <w:kern w:val="1"/>
          <w:lang w:val="en-CA" w:eastAsia="ar-SA"/>
        </w:rPr>
        <w:t>, which is a 7.6% improvement.</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F97578">
      <w:pPr>
        <w:rPr>
          <w:rFonts w:eastAsia="Arial Unicode MS"/>
          <w:bCs/>
          <w:kern w:val="1"/>
          <w:lang w:val="en-CA" w:eastAsia="ar-SA"/>
        </w:rPr>
      </w:pPr>
      <w:r w:rsidRPr="00C26184">
        <w:rPr>
          <w:rFonts w:eastAsia="Arial Unicode MS"/>
          <w:color w:val="000000"/>
          <w:kern w:val="1"/>
          <w:lang w:val="en-CA" w:eastAsia="ar-SA"/>
        </w:rPr>
        <w:t>A series of maps were created to examine the exposure areas of suspended sediments for the G</w:t>
      </w:r>
      <w:r w:rsidR="00824002">
        <w:rPr>
          <w:rFonts w:eastAsia="Arial Unicode MS"/>
          <w:color w:val="000000"/>
          <w:kern w:val="1"/>
          <w:lang w:val="en-CA" w:eastAsia="ar-SA"/>
        </w:rPr>
        <w:t xml:space="preserve">reat </w:t>
      </w:r>
      <w:r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color w:val="000000"/>
          <w:kern w:val="1"/>
          <w:lang w:val="en-CA" w:eastAsia="ar-SA"/>
        </w:rPr>
        <w:t xml:space="preserve"> based on a combination of data from flood plume water quality monitoring and satellite imagery</w:t>
      </w:r>
      <w:r>
        <w:rPr>
          <w:rFonts w:eastAsia="Arial Unicode MS"/>
          <w:color w:val="000000"/>
          <w:kern w:val="1"/>
          <w:lang w:val="en-CA" w:eastAsia="ar-SA"/>
        </w:rPr>
        <w:t>.</w:t>
      </w:r>
      <w:r w:rsidRPr="00FA751D">
        <w:rPr>
          <w:rFonts w:eastAsia="Times New Roman"/>
          <w:vertAlign w:val="superscript"/>
        </w:rPr>
        <w:t>18</w:t>
      </w:r>
      <w:r>
        <w:rPr>
          <w:rFonts w:eastAsia="Arial Unicode MS"/>
          <w:color w:val="000000"/>
          <w:kern w:val="1"/>
          <w:lang w:val="en-CA" w:eastAsia="ar-SA"/>
        </w:rPr>
        <w:t xml:space="preserve"> </w:t>
      </w:r>
      <w:r w:rsidRPr="00C26184">
        <w:rPr>
          <w:rFonts w:eastAsia="Arial Unicode MS"/>
          <w:color w:val="000000"/>
          <w:kern w:val="1"/>
          <w:lang w:val="en-CA" w:eastAsia="ar-SA"/>
        </w:rPr>
        <w:t>Sugarcane agriculture is responsible for the greatest anthropogenic loads of sediment to the G</w:t>
      </w:r>
      <w:r w:rsidR="00824002">
        <w:rPr>
          <w:rFonts w:eastAsia="Arial Unicode MS"/>
          <w:color w:val="000000"/>
          <w:kern w:val="1"/>
          <w:lang w:val="en-CA" w:eastAsia="ar-SA"/>
        </w:rPr>
        <w:t xml:space="preserve">reat </w:t>
      </w:r>
      <w:r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color w:val="000000"/>
          <w:kern w:val="1"/>
          <w:lang w:val="en-CA" w:eastAsia="ar-SA"/>
        </w:rPr>
        <w:t xml:space="preserve"> in the </w:t>
      </w:r>
      <w:proofErr w:type="spellStart"/>
      <w:r w:rsidRPr="00C26184">
        <w:rPr>
          <w:rFonts w:eastAsia="Arial Unicode MS"/>
          <w:color w:val="000000"/>
          <w:kern w:val="1"/>
          <w:lang w:val="en-CA" w:eastAsia="ar-SA"/>
        </w:rPr>
        <w:t>Mulgrave</w:t>
      </w:r>
      <w:proofErr w:type="spellEnd"/>
      <w:r w:rsidR="00824002">
        <w:rPr>
          <w:rFonts w:eastAsia="Arial Unicode MS"/>
          <w:color w:val="000000"/>
          <w:kern w:val="1"/>
          <w:lang w:val="en-CA" w:eastAsia="ar-SA"/>
        </w:rPr>
        <w:t>-</w:t>
      </w:r>
      <w:r w:rsidR="00824002" w:rsidRPr="00C26184">
        <w:rPr>
          <w:rFonts w:eastAsia="Arial Unicode MS"/>
          <w:color w:val="000000"/>
          <w:kern w:val="1"/>
          <w:lang w:val="en-CA" w:eastAsia="ar-SA"/>
        </w:rPr>
        <w:t>Russell</w:t>
      </w:r>
      <w:r w:rsidRPr="00C26184">
        <w:rPr>
          <w:rFonts w:eastAsia="Arial Unicode MS"/>
          <w:color w:val="000000"/>
          <w:kern w:val="1"/>
          <w:lang w:val="en-CA" w:eastAsia="ar-SA"/>
        </w:rPr>
        <w:t xml:space="preserve"> basin</w:t>
      </w:r>
      <w:r>
        <w:rPr>
          <w:rFonts w:eastAsia="Arial Unicode MS"/>
          <w:color w:val="000000"/>
          <w:kern w:val="1"/>
          <w:lang w:val="en-CA" w:eastAsia="ar-SA"/>
        </w:rPr>
        <w:t>.</w:t>
      </w:r>
      <w:r w:rsidRPr="00FA751D">
        <w:rPr>
          <w:rFonts w:eastAsia="Times New Roman"/>
          <w:vertAlign w:val="superscript"/>
        </w:rPr>
        <w:t>6</w:t>
      </w:r>
      <w:r>
        <w:rPr>
          <w:rFonts w:eastAsia="Arial Unicode MS"/>
          <w:color w:val="000000"/>
          <w:kern w:val="1"/>
          <w:lang w:val="en-CA" w:eastAsia="ar-SA"/>
        </w:rPr>
        <w:t xml:space="preserve"> </w:t>
      </w:r>
      <w:r w:rsidRPr="00C26184">
        <w:rPr>
          <w:rFonts w:eastAsia="Arial Unicode MS"/>
          <w:color w:val="000000"/>
          <w:kern w:val="1"/>
          <w:lang w:val="en-CA" w:eastAsia="ar-SA"/>
        </w:rPr>
        <w:t xml:space="preserve">The offshore area adjacent to the </w:t>
      </w:r>
      <w:proofErr w:type="spellStart"/>
      <w:r w:rsidRPr="00C26184">
        <w:rPr>
          <w:rFonts w:eastAsia="Arial Unicode MS"/>
          <w:color w:val="000000"/>
          <w:kern w:val="1"/>
          <w:lang w:val="en-CA" w:eastAsia="ar-SA"/>
        </w:rPr>
        <w:t>Mulgrave</w:t>
      </w:r>
      <w:proofErr w:type="spellEnd"/>
      <w:r w:rsidR="00824002">
        <w:rPr>
          <w:rFonts w:eastAsia="Arial Unicode MS"/>
          <w:color w:val="000000"/>
          <w:kern w:val="1"/>
          <w:lang w:val="en-CA" w:eastAsia="ar-SA"/>
        </w:rPr>
        <w:t>-</w:t>
      </w:r>
      <w:r w:rsidR="00824002" w:rsidRPr="00C26184">
        <w:rPr>
          <w:rFonts w:eastAsia="Arial Unicode MS"/>
          <w:color w:val="000000"/>
          <w:kern w:val="1"/>
          <w:lang w:val="en-CA" w:eastAsia="ar-SA"/>
        </w:rPr>
        <w:t>Russell</w:t>
      </w:r>
      <w:r w:rsidRPr="00C26184">
        <w:rPr>
          <w:rFonts w:eastAsia="Arial Unicode MS"/>
          <w:color w:val="000000"/>
          <w:kern w:val="1"/>
          <w:lang w:val="en-CA" w:eastAsia="ar-SA"/>
        </w:rPr>
        <w:t xml:space="preserve"> </w:t>
      </w:r>
      <w:r w:rsidR="00824002">
        <w:rPr>
          <w:rFonts w:eastAsia="Arial Unicode MS"/>
          <w:color w:val="000000"/>
          <w:kern w:val="1"/>
          <w:lang w:val="en-CA" w:eastAsia="ar-SA"/>
        </w:rPr>
        <w:t>b</w:t>
      </w:r>
      <w:r w:rsidRPr="00C26184">
        <w:rPr>
          <w:rFonts w:eastAsia="Arial Unicode MS"/>
          <w:color w:val="000000"/>
          <w:kern w:val="1"/>
          <w:lang w:val="en-CA" w:eastAsia="ar-SA"/>
        </w:rPr>
        <w:t>asin was ranked as 'medium” for sediment exposure. Recently mode</w:t>
      </w:r>
      <w:r w:rsidR="00824002">
        <w:rPr>
          <w:rFonts w:eastAsia="Arial Unicode MS"/>
          <w:color w:val="000000"/>
          <w:kern w:val="1"/>
          <w:lang w:val="en-CA" w:eastAsia="ar-SA"/>
        </w:rPr>
        <w:t>l</w:t>
      </w:r>
      <w:r w:rsidRPr="00C26184">
        <w:rPr>
          <w:rFonts w:eastAsia="Arial Unicode MS"/>
          <w:color w:val="000000"/>
          <w:kern w:val="1"/>
          <w:lang w:val="en-CA" w:eastAsia="ar-SA"/>
        </w:rPr>
        <w:t xml:space="preserve">led estimates of suspended sediment export from the </w:t>
      </w:r>
      <w:proofErr w:type="spellStart"/>
      <w:r w:rsidRPr="00C26184">
        <w:rPr>
          <w:rFonts w:eastAsia="Arial Unicode MS"/>
          <w:color w:val="000000"/>
          <w:kern w:val="1"/>
          <w:lang w:val="en-CA" w:eastAsia="ar-SA"/>
        </w:rPr>
        <w:t>Mulgrave</w:t>
      </w:r>
      <w:proofErr w:type="spellEnd"/>
      <w:r w:rsidR="00824002">
        <w:rPr>
          <w:rFonts w:eastAsia="Arial Unicode MS"/>
          <w:color w:val="000000"/>
          <w:kern w:val="1"/>
          <w:lang w:val="en-CA" w:eastAsia="ar-SA"/>
        </w:rPr>
        <w:t>-</w:t>
      </w:r>
      <w:r w:rsidR="00824002" w:rsidRPr="00C26184">
        <w:rPr>
          <w:rFonts w:eastAsia="Arial Unicode MS"/>
          <w:color w:val="000000"/>
          <w:kern w:val="1"/>
          <w:lang w:val="en-CA" w:eastAsia="ar-SA"/>
        </w:rPr>
        <w:t>Russell</w:t>
      </w:r>
      <w:r w:rsidRPr="00C26184">
        <w:rPr>
          <w:rFonts w:eastAsia="Arial Unicode MS"/>
          <w:color w:val="000000"/>
          <w:kern w:val="1"/>
          <w:lang w:val="en-CA" w:eastAsia="ar-SA"/>
        </w:rPr>
        <w:t xml:space="preserve"> </w:t>
      </w:r>
      <w:r w:rsidR="00824002">
        <w:rPr>
          <w:rFonts w:eastAsia="Arial Unicode MS"/>
          <w:color w:val="000000"/>
          <w:kern w:val="1"/>
          <w:lang w:val="en-CA" w:eastAsia="ar-SA"/>
        </w:rPr>
        <w:t>b</w:t>
      </w:r>
      <w:r w:rsidRPr="00C26184">
        <w:rPr>
          <w:rFonts w:eastAsia="Arial Unicode MS"/>
          <w:color w:val="000000"/>
          <w:kern w:val="1"/>
          <w:lang w:val="en-CA" w:eastAsia="ar-SA"/>
        </w:rPr>
        <w:t>asin (Table 3) showed that the total export in 2008/2009 (166,000 t/</w:t>
      </w:r>
      <w:proofErr w:type="spellStart"/>
      <w:r w:rsidRPr="00C26184">
        <w:rPr>
          <w:rFonts w:eastAsia="Arial Unicode MS"/>
          <w:color w:val="000000"/>
          <w:kern w:val="1"/>
          <w:lang w:val="en-CA" w:eastAsia="ar-SA"/>
        </w:rPr>
        <w:t>yr</w:t>
      </w:r>
      <w:proofErr w:type="spellEnd"/>
      <w:r w:rsidRPr="00C26184">
        <w:rPr>
          <w:rFonts w:eastAsia="Arial Unicode MS"/>
          <w:color w:val="000000"/>
          <w:kern w:val="1"/>
          <w:lang w:val="en-CA" w:eastAsia="ar-SA"/>
        </w:rPr>
        <w:t>) had increased 4-fold compared to pre-development loads (67,000 t/</w:t>
      </w:r>
      <w:proofErr w:type="spellStart"/>
      <w:r w:rsidRPr="00C26184">
        <w:rPr>
          <w:rFonts w:eastAsia="Arial Unicode MS"/>
          <w:color w:val="000000"/>
          <w:kern w:val="1"/>
          <w:lang w:val="en-CA" w:eastAsia="ar-SA"/>
        </w:rPr>
        <w:t>yr</w:t>
      </w:r>
      <w:proofErr w:type="spellEnd"/>
      <w:r w:rsidRPr="00C26184">
        <w:rPr>
          <w:rFonts w:eastAsia="Arial Unicode MS"/>
          <w:color w:val="000000"/>
          <w:kern w:val="1"/>
          <w:lang w:val="en-CA" w:eastAsia="ar-SA"/>
        </w:rPr>
        <w:t xml:space="preserve">).  However, after the implementation of the Reef Rescue program (2009/2010) values decreased </w:t>
      </w:r>
      <w:proofErr w:type="gramStart"/>
      <w:r w:rsidRPr="00C26184">
        <w:rPr>
          <w:rFonts w:eastAsia="Arial Unicode MS"/>
          <w:color w:val="000000"/>
          <w:kern w:val="1"/>
          <w:lang w:val="en-CA" w:eastAsia="ar-SA"/>
        </w:rPr>
        <w:t>to 164,000 t/</w:t>
      </w:r>
      <w:proofErr w:type="spellStart"/>
      <w:r w:rsidRPr="00C26184">
        <w:rPr>
          <w:rFonts w:eastAsia="Arial Unicode MS"/>
          <w:color w:val="000000"/>
          <w:kern w:val="1"/>
          <w:lang w:val="en-CA" w:eastAsia="ar-SA"/>
        </w:rPr>
        <w:t>yr</w:t>
      </w:r>
      <w:proofErr w:type="spellEnd"/>
      <w:r w:rsidRPr="00C26184">
        <w:rPr>
          <w:rFonts w:eastAsia="Arial Unicode MS"/>
          <w:color w:val="000000"/>
          <w:kern w:val="1"/>
          <w:lang w:val="en-CA" w:eastAsia="ar-SA"/>
        </w:rPr>
        <w:t>,</w:t>
      </w:r>
      <w:proofErr w:type="gramEnd"/>
      <w:r w:rsidRPr="00C26184">
        <w:rPr>
          <w:rFonts w:eastAsia="Arial Unicode MS"/>
          <w:color w:val="000000"/>
          <w:kern w:val="1"/>
          <w:lang w:val="en-CA" w:eastAsia="ar-SA"/>
        </w:rPr>
        <w:t xml:space="preserve"> which is a 2.1% improvement. The Russell-</w:t>
      </w:r>
      <w:proofErr w:type="spellStart"/>
      <w:r w:rsidRPr="00C26184">
        <w:rPr>
          <w:rFonts w:eastAsia="Arial Unicode MS"/>
          <w:color w:val="000000"/>
          <w:kern w:val="1"/>
          <w:lang w:val="en-CA" w:eastAsia="ar-SA"/>
        </w:rPr>
        <w:t>Mulgrave</w:t>
      </w:r>
      <w:proofErr w:type="spellEnd"/>
      <w:r w:rsidRPr="00C26184">
        <w:rPr>
          <w:rFonts w:eastAsia="Arial Unicode MS"/>
          <w:color w:val="000000"/>
          <w:kern w:val="1"/>
          <w:lang w:val="en-CA" w:eastAsia="ar-SA"/>
        </w:rPr>
        <w:t xml:space="preserve"> is ranked fourth highest in the Wet Tropics region for current and anthropogenic suspended sediment loads to the </w:t>
      </w:r>
      <w:r w:rsidR="00824002" w:rsidRPr="00C26184">
        <w:rPr>
          <w:rFonts w:eastAsia="Arial Unicode MS"/>
          <w:color w:val="000000"/>
          <w:kern w:val="1"/>
          <w:lang w:val="en-CA" w:eastAsia="ar-SA"/>
        </w:rPr>
        <w:t>G</w:t>
      </w:r>
      <w:r w:rsidR="00824002">
        <w:rPr>
          <w:rFonts w:eastAsia="Arial Unicode MS"/>
          <w:color w:val="000000"/>
          <w:kern w:val="1"/>
          <w:lang w:val="en-CA" w:eastAsia="ar-SA"/>
        </w:rPr>
        <w:t xml:space="preserve">reat </w:t>
      </w:r>
      <w:r w:rsidR="00824002"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00824002"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color w:val="000000"/>
          <w:kern w:val="1"/>
          <w:lang w:val="en-CA" w:eastAsia="ar-SA"/>
        </w:rPr>
        <w:t xml:space="preserve">, and second highest for loads of suspended sediment per basin area delivered to the </w:t>
      </w:r>
      <w:r w:rsidR="00824002" w:rsidRPr="00C26184">
        <w:rPr>
          <w:rFonts w:eastAsia="Arial Unicode MS"/>
          <w:color w:val="000000"/>
          <w:kern w:val="1"/>
          <w:lang w:val="en-CA" w:eastAsia="ar-SA"/>
        </w:rPr>
        <w:t>G</w:t>
      </w:r>
      <w:r w:rsidR="00824002">
        <w:rPr>
          <w:rFonts w:eastAsia="Arial Unicode MS"/>
          <w:color w:val="000000"/>
          <w:kern w:val="1"/>
          <w:lang w:val="en-CA" w:eastAsia="ar-SA"/>
        </w:rPr>
        <w:t xml:space="preserve">reat </w:t>
      </w:r>
      <w:r w:rsidR="00824002"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00824002"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color w:val="000000"/>
          <w:kern w:val="1"/>
          <w:lang w:val="en-CA" w:eastAsia="ar-SA"/>
        </w:rPr>
        <w:t xml:space="preserve"> (Brodie et al. 2009). Although the model</w:t>
      </w:r>
      <w:r w:rsidR="00824002">
        <w:rPr>
          <w:rFonts w:eastAsia="Arial Unicode MS"/>
          <w:color w:val="000000"/>
          <w:kern w:val="1"/>
          <w:lang w:val="en-CA" w:eastAsia="ar-SA"/>
        </w:rPr>
        <w:t>l</w:t>
      </w:r>
      <w:r w:rsidRPr="00C26184">
        <w:rPr>
          <w:rFonts w:eastAsia="Arial Unicode MS"/>
          <w:color w:val="000000"/>
          <w:kern w:val="1"/>
          <w:lang w:val="en-CA" w:eastAsia="ar-SA"/>
        </w:rPr>
        <w:t xml:space="preserve">ed outputs are considered accurate, coordinated monitoring programs are necessary to help refine these estimates. </w:t>
      </w:r>
      <w:r w:rsidRPr="00C26184">
        <w:rPr>
          <w:rFonts w:eastAsia="Arial Unicode MS"/>
          <w:bCs/>
          <w:kern w:val="1"/>
          <w:lang w:val="en-CA" w:eastAsia="ar-SA"/>
        </w:rPr>
        <w:t>After the implementation of the Reef Rescue program in 2008, an improvement in load values was observed for TSS, DIN, PN, TN, PSII herbicides, PP and TP.</w:t>
      </w:r>
    </w:p>
    <w:p w:rsidR="00571D0A" w:rsidRPr="00C26184" w:rsidRDefault="00571D0A" w:rsidP="00A93E4B">
      <w:pPr>
        <w:widowControl w:val="0"/>
        <w:suppressAutoHyphens/>
        <w:spacing w:after="0"/>
        <w:rPr>
          <w:rFonts w:eastAsia="Arial Unicode MS"/>
          <w:bCs/>
          <w:kern w:val="1"/>
          <w:lang w:val="en-CA" w:eastAsia="ar-SA"/>
        </w:rPr>
      </w:pPr>
    </w:p>
    <w:p w:rsidR="00571D0A" w:rsidRPr="00C26184" w:rsidRDefault="00571D0A" w:rsidP="002172FA">
      <w:pPr>
        <w:widowControl w:val="0"/>
        <w:suppressAutoHyphens/>
        <w:spacing w:after="0" w:line="240" w:lineRule="auto"/>
        <w:rPr>
          <w:rFonts w:eastAsia="Arial Unicode MS"/>
          <w:kern w:val="1"/>
          <w:lang w:val="en-CA" w:eastAsia="ar-SA"/>
        </w:rPr>
      </w:pPr>
      <w:r w:rsidRPr="00C26184">
        <w:rPr>
          <w:rFonts w:eastAsia="Arial Unicode MS"/>
          <w:b/>
          <w:bCs/>
          <w:kern w:val="1"/>
          <w:lang w:val="en-CA" w:eastAsia="ar-SA"/>
        </w:rPr>
        <w:t>Table 3</w:t>
      </w:r>
      <w:r w:rsidR="00824002">
        <w:rPr>
          <w:rFonts w:eastAsia="Arial Unicode MS"/>
          <w:b/>
          <w:bCs/>
          <w:kern w:val="1"/>
          <w:lang w:val="en-CA" w:eastAsia="ar-SA"/>
        </w:rPr>
        <w:t>:</w:t>
      </w:r>
      <w:r w:rsidRPr="00C26184">
        <w:rPr>
          <w:rFonts w:eastAsia="Arial Unicode MS"/>
          <w:kern w:val="1"/>
          <w:lang w:val="en-CA" w:eastAsia="ar-SA"/>
        </w:rPr>
        <w:t xml:space="preserve"> Best estimates of model</w:t>
      </w:r>
      <w:r w:rsidR="00824002">
        <w:rPr>
          <w:rFonts w:eastAsia="Arial Unicode MS"/>
          <w:kern w:val="1"/>
          <w:lang w:val="en-CA" w:eastAsia="ar-SA"/>
        </w:rPr>
        <w:t>l</w:t>
      </w:r>
      <w:r w:rsidRPr="00C26184">
        <w:rPr>
          <w:rFonts w:eastAsia="Arial Unicode MS"/>
          <w:kern w:val="1"/>
          <w:lang w:val="en-CA" w:eastAsia="ar-SA"/>
        </w:rPr>
        <w:t>ed total pre-development values, current values, and anthropogenic changes in water quality parameters. Reef Rescue values represent the values after the commencement of the Reef Rescue program and Reef Rescue change represents the improvement (%) after implementation</w:t>
      </w:r>
    </w:p>
    <w:tbl>
      <w:tblPr>
        <w:tblW w:w="10206" w:type="dxa"/>
        <w:tblInd w:w="55" w:type="dxa"/>
        <w:tblLayout w:type="fixed"/>
        <w:tblCellMar>
          <w:top w:w="55" w:type="dxa"/>
          <w:left w:w="55" w:type="dxa"/>
          <w:bottom w:w="55" w:type="dxa"/>
          <w:right w:w="55" w:type="dxa"/>
        </w:tblCellMar>
        <w:tblLook w:val="0000" w:firstRow="0" w:lastRow="0" w:firstColumn="0" w:lastColumn="0" w:noHBand="0" w:noVBand="0"/>
      </w:tblPr>
      <w:tblGrid>
        <w:gridCol w:w="737"/>
        <w:gridCol w:w="1417"/>
        <w:gridCol w:w="1304"/>
        <w:gridCol w:w="1304"/>
        <w:gridCol w:w="1587"/>
        <w:gridCol w:w="1306"/>
        <w:gridCol w:w="1276"/>
        <w:gridCol w:w="1275"/>
      </w:tblGrid>
      <w:tr w:rsidR="00571D0A" w:rsidRPr="00C26184" w:rsidTr="00A93E4B">
        <w:trPr>
          <w:trHeight w:val="510"/>
        </w:trPr>
        <w:tc>
          <w:tcPr>
            <w:tcW w:w="737" w:type="dxa"/>
            <w:tcBorders>
              <w:top w:val="single" w:sz="4" w:space="0" w:color="000000"/>
              <w:bottom w:val="single" w:sz="4" w:space="0" w:color="000000"/>
            </w:tcBorders>
          </w:tcPr>
          <w:p w:rsidR="00571D0A" w:rsidRPr="00C26184" w:rsidRDefault="00571D0A" w:rsidP="00671A42">
            <w:pPr>
              <w:widowControl w:val="0"/>
              <w:suppressLineNumbers/>
              <w:suppressAutoHyphens/>
              <w:snapToGrid w:val="0"/>
              <w:spacing w:after="0" w:line="240" w:lineRule="auto"/>
              <w:jc w:val="center"/>
              <w:rPr>
                <w:rFonts w:eastAsia="Arial Unicode MS"/>
                <w:kern w:val="1"/>
                <w:lang w:val="en-CA" w:eastAsia="ar-SA"/>
              </w:rPr>
            </w:pPr>
          </w:p>
        </w:tc>
        <w:tc>
          <w:tcPr>
            <w:tcW w:w="1417" w:type="dxa"/>
            <w:tcBorders>
              <w:top w:val="single" w:sz="4" w:space="0" w:color="000000"/>
              <w:bottom w:val="single" w:sz="4" w:space="0" w:color="000000"/>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Pre-development</w:t>
            </w:r>
          </w:p>
        </w:tc>
        <w:tc>
          <w:tcPr>
            <w:tcW w:w="1304" w:type="dxa"/>
            <w:tcBorders>
              <w:top w:val="single" w:sz="4" w:space="0" w:color="000000"/>
              <w:bottom w:val="single" w:sz="4" w:space="0" w:color="000000"/>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Current (2008/2009)</w:t>
            </w:r>
          </w:p>
        </w:tc>
        <w:tc>
          <w:tcPr>
            <w:tcW w:w="1304"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Current (2009/2010)</w:t>
            </w:r>
          </w:p>
        </w:tc>
        <w:tc>
          <w:tcPr>
            <w:tcW w:w="1587"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Anthropogenic</w:t>
            </w:r>
          </w:p>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Increase</w:t>
            </w:r>
          </w:p>
        </w:tc>
        <w:tc>
          <w:tcPr>
            <w:tcW w:w="1306"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Reef Rescue (2009/2010)</w:t>
            </w:r>
          </w:p>
        </w:tc>
        <w:tc>
          <w:tcPr>
            <w:tcW w:w="1276"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Reef Rescue change (%)</w:t>
            </w:r>
          </w:p>
        </w:tc>
        <w:tc>
          <w:tcPr>
            <w:tcW w:w="1275" w:type="dxa"/>
            <w:tcBorders>
              <w:top w:val="single" w:sz="4" w:space="0" w:color="000000"/>
              <w:bottom w:val="single" w:sz="4" w:space="0" w:color="000000"/>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Total Change (%)</w:t>
            </w:r>
          </w:p>
        </w:tc>
      </w:tr>
      <w:tr w:rsidR="00571D0A" w:rsidRPr="00C26184" w:rsidTr="00A93E4B">
        <w:trPr>
          <w:trHeight w:val="261"/>
        </w:trPr>
        <w:tc>
          <w:tcPr>
            <w:tcW w:w="737" w:type="dxa"/>
            <w:tcBorders>
              <w:top w:val="single" w:sz="4" w:space="0" w:color="000000"/>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 xml:space="preserve">TSS </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w:t>
            </w:r>
            <w:proofErr w:type="spellStart"/>
            <w:r w:rsidRPr="00C26184">
              <w:rPr>
                <w:rFonts w:eastAsia="Arial Unicode MS"/>
                <w:kern w:val="1"/>
                <w:lang w:val="en-CA" w:eastAsia="ar-SA"/>
              </w:rPr>
              <w:t>kt</w:t>
            </w:r>
            <w:proofErr w:type="spellEnd"/>
            <w:r w:rsidRPr="00C26184">
              <w:rPr>
                <w:rFonts w:eastAsia="Arial Unicode MS"/>
                <w:kern w:val="1"/>
                <w:lang w:val="en-CA" w:eastAsia="ar-SA"/>
              </w:rPr>
              <w: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000000"/>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67</w:t>
            </w:r>
          </w:p>
        </w:tc>
        <w:tc>
          <w:tcPr>
            <w:tcW w:w="1304"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166</w:t>
            </w:r>
          </w:p>
        </w:tc>
        <w:tc>
          <w:tcPr>
            <w:tcW w:w="1304"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164</w:t>
            </w:r>
          </w:p>
        </w:tc>
        <w:tc>
          <w:tcPr>
            <w:tcW w:w="1587"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99</w:t>
            </w:r>
          </w:p>
        </w:tc>
        <w:tc>
          <w:tcPr>
            <w:tcW w:w="1306"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164</w:t>
            </w:r>
          </w:p>
        </w:tc>
        <w:tc>
          <w:tcPr>
            <w:tcW w:w="1276"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2.1</w:t>
            </w:r>
          </w:p>
        </w:tc>
        <w:tc>
          <w:tcPr>
            <w:tcW w:w="1275" w:type="dxa"/>
            <w:tcBorders>
              <w:top w:val="single" w:sz="4" w:space="0" w:color="000000"/>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2.1</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DIN</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233</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539</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519</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306</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519</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6.5</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6.5</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DON</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w:t>
            </w:r>
            <w:proofErr w:type="spellStart"/>
            <w:r w:rsidRPr="00C26184">
              <w:rPr>
                <w:rFonts w:eastAsia="Arial Unicode MS"/>
                <w:kern w:val="1"/>
                <w:lang w:val="en-CA" w:eastAsia="ar-SA"/>
              </w:rPr>
              <w:t>kt</w:t>
            </w:r>
            <w:proofErr w:type="spellEnd"/>
            <w:r w:rsidRPr="00C26184">
              <w:rPr>
                <w:rFonts w:eastAsia="Arial Unicode MS"/>
                <w:kern w:val="1"/>
                <w:lang w:val="en-CA" w:eastAsia="ar-SA"/>
              </w:rPr>
              <w: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327</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549</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549</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223</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0.0</w:t>
            </w:r>
          </w:p>
        </w:tc>
      </w:tr>
      <w:tr w:rsidR="00571D0A" w:rsidRPr="00C26184" w:rsidTr="00A93E4B">
        <w:trPr>
          <w:trHeight w:val="249"/>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PN</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642</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709</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705</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67</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705</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5.9</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5.9</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TN</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1,201</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1,797</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1,773</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596</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1,773</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4.0</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4.0</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PSII</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(kg/</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2,060</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1,903</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2,060</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1,903</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7.6</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7.6</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DIP</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11</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35</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35</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24</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DOP</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18</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23</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23</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0</w:t>
            </w:r>
          </w:p>
        </w:tc>
      </w:tr>
      <w:tr w:rsidR="00571D0A" w:rsidRPr="00C26184" w:rsidTr="00A93E4B">
        <w:trPr>
          <w:trHeight w:val="249"/>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PP</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64</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110</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108</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46</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108</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4.4</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4.4</w:t>
            </w:r>
          </w:p>
        </w:tc>
      </w:tr>
      <w:tr w:rsidR="00571D0A" w:rsidRPr="00C26184" w:rsidTr="00A93E4B">
        <w:trPr>
          <w:trHeight w:val="261"/>
        </w:trPr>
        <w:tc>
          <w:tcPr>
            <w:tcW w:w="737" w:type="dxa"/>
            <w:tcBorders>
              <w:top w:val="single" w:sz="4" w:space="0" w:color="auto"/>
              <w:bottom w:val="single" w:sz="4" w:space="0" w:color="auto"/>
            </w:tcBorders>
          </w:tcPr>
          <w:p w:rsidR="00571D0A" w:rsidRPr="00C26184" w:rsidRDefault="00571D0A" w:rsidP="002172F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TP</w:t>
            </w:r>
          </w:p>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(t/</w:t>
            </w:r>
            <w:proofErr w:type="spellStart"/>
            <w:r w:rsidRPr="00C26184">
              <w:rPr>
                <w:rFonts w:eastAsia="Arial Unicode MS"/>
                <w:kern w:val="1"/>
                <w:lang w:val="en-CA" w:eastAsia="ar-SA"/>
              </w:rPr>
              <w:t>yr</w:t>
            </w:r>
            <w:proofErr w:type="spellEnd"/>
            <w:r w:rsidRPr="00C26184">
              <w:rPr>
                <w:rFonts w:eastAsia="Arial Unicode MS"/>
                <w:kern w:val="1"/>
                <w:lang w:val="en-CA" w:eastAsia="ar-SA"/>
              </w:rPr>
              <w:t>)</w:t>
            </w:r>
          </w:p>
        </w:tc>
        <w:tc>
          <w:tcPr>
            <w:tcW w:w="1417" w:type="dxa"/>
            <w:tcBorders>
              <w:top w:val="single" w:sz="4" w:space="0" w:color="auto"/>
              <w:bottom w:val="single" w:sz="4" w:space="0" w:color="auto"/>
            </w:tcBorders>
          </w:tcPr>
          <w:p w:rsidR="00571D0A" w:rsidRPr="00C26184" w:rsidRDefault="00571D0A" w:rsidP="00DE423D">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93</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168</w:t>
            </w:r>
          </w:p>
        </w:tc>
        <w:tc>
          <w:tcPr>
            <w:tcW w:w="1304"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166</w:t>
            </w:r>
          </w:p>
        </w:tc>
        <w:tc>
          <w:tcPr>
            <w:tcW w:w="1587"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74</w:t>
            </w:r>
          </w:p>
        </w:tc>
        <w:tc>
          <w:tcPr>
            <w:tcW w:w="130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166</w:t>
            </w:r>
          </w:p>
        </w:tc>
        <w:tc>
          <w:tcPr>
            <w:tcW w:w="1276"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2.7</w:t>
            </w:r>
          </w:p>
        </w:tc>
        <w:tc>
          <w:tcPr>
            <w:tcW w:w="1275" w:type="dxa"/>
            <w:tcBorders>
              <w:top w:val="single" w:sz="4" w:space="0" w:color="auto"/>
              <w:bottom w:val="single" w:sz="4" w:space="0" w:color="auto"/>
            </w:tcBorders>
          </w:tcPr>
          <w:p w:rsidR="00571D0A" w:rsidRPr="00C26184" w:rsidRDefault="00571D0A">
            <w:pPr>
              <w:widowControl w:val="0"/>
              <w:suppressLineNumbers/>
              <w:suppressAutoHyphens/>
              <w:snapToGrid w:val="0"/>
              <w:spacing w:after="0" w:line="240" w:lineRule="auto"/>
              <w:jc w:val="center"/>
              <w:rPr>
                <w:rFonts w:eastAsia="Arial Unicode MS"/>
                <w:kern w:val="1"/>
                <w:lang w:val="en-CA" w:eastAsia="ar-SA"/>
              </w:rPr>
            </w:pPr>
            <w:r w:rsidRPr="00C26184">
              <w:rPr>
                <w:rFonts w:eastAsia="Arial Unicode MS"/>
                <w:kern w:val="1"/>
                <w:lang w:val="en-CA" w:eastAsia="ar-SA"/>
              </w:rPr>
              <w:t>2.7</w:t>
            </w:r>
          </w:p>
        </w:tc>
      </w:tr>
    </w:tbl>
    <w:p w:rsidR="00571D0A" w:rsidRPr="00C26184" w:rsidRDefault="00571D0A" w:rsidP="00A93E4B">
      <w:pPr>
        <w:spacing w:line="240" w:lineRule="auto"/>
        <w:rPr>
          <w:rFonts w:eastAsia="Arial Unicode MS"/>
          <w:kern w:val="1"/>
          <w:lang w:val="en-CA" w:eastAsia="ar-SA"/>
        </w:rPr>
      </w:pPr>
      <w:r w:rsidRPr="00C26184">
        <w:rPr>
          <w:rFonts w:eastAsia="Arial Unicode MS"/>
          <w:kern w:val="1"/>
          <w:lang w:val="en-CA" w:eastAsia="ar-SA"/>
        </w:rPr>
        <w:t>Source</w:t>
      </w:r>
      <w:proofErr w:type="gramStart"/>
      <w:r w:rsidRPr="00C26184">
        <w:rPr>
          <w:rFonts w:eastAsia="Arial Unicode MS"/>
          <w:kern w:val="1"/>
          <w:lang w:val="en-CA" w:eastAsia="ar-SA"/>
        </w:rPr>
        <w:t>:</w:t>
      </w:r>
      <w:r w:rsidRPr="00FA751D">
        <w:rPr>
          <w:rFonts w:eastAsia="Times New Roman"/>
          <w:vertAlign w:val="superscript"/>
        </w:rPr>
        <w:t>19</w:t>
      </w:r>
      <w:proofErr w:type="gramEnd"/>
    </w:p>
    <w:p w:rsidR="00571D0A" w:rsidRPr="00C26184" w:rsidRDefault="00571D0A" w:rsidP="00A93E4B">
      <w:pPr>
        <w:widowControl w:val="0"/>
        <w:suppressAutoHyphens/>
        <w:spacing w:after="0"/>
        <w:rPr>
          <w:rFonts w:eastAsia="Arial Unicode MS"/>
          <w:kern w:val="1"/>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b) Ecological effects of </w:t>
      </w:r>
      <w:r w:rsidR="00824002">
        <w:rPr>
          <w:rFonts w:eastAsia="Arial Unicode MS"/>
          <w:b/>
          <w:bCs/>
          <w:color w:val="000000"/>
          <w:kern w:val="1"/>
          <w:lang w:val="en-CA" w:eastAsia="ar-SA"/>
        </w:rPr>
        <w:t>w</w:t>
      </w:r>
      <w:r w:rsidRPr="00C26184">
        <w:rPr>
          <w:rFonts w:eastAsia="Arial Unicode MS"/>
          <w:b/>
          <w:bCs/>
          <w:color w:val="000000"/>
          <w:kern w:val="1"/>
          <w:lang w:val="en-CA" w:eastAsia="ar-SA"/>
        </w:rPr>
        <w:t xml:space="preserve">ater </w:t>
      </w:r>
      <w:r w:rsidR="00824002">
        <w:rPr>
          <w:rFonts w:eastAsia="Arial Unicode MS"/>
          <w:b/>
          <w:bCs/>
          <w:color w:val="000000"/>
          <w:kern w:val="1"/>
          <w:lang w:val="en-CA" w:eastAsia="ar-SA"/>
        </w:rPr>
        <w:t>q</w:t>
      </w:r>
      <w:r w:rsidRPr="00C26184">
        <w:rPr>
          <w:rFonts w:eastAsia="Arial Unicode MS"/>
          <w:b/>
          <w:bCs/>
          <w:color w:val="000000"/>
          <w:kern w:val="1"/>
          <w:lang w:val="en-CA" w:eastAsia="ar-SA"/>
        </w:rPr>
        <w:t xml:space="preserve">uality and </w:t>
      </w:r>
      <w:r w:rsidR="00824002">
        <w:rPr>
          <w:rFonts w:eastAsia="Arial Unicode MS"/>
          <w:b/>
          <w:bCs/>
          <w:color w:val="000000"/>
          <w:kern w:val="1"/>
          <w:lang w:val="en-CA" w:eastAsia="ar-SA"/>
        </w:rPr>
        <w:t>h</w:t>
      </w:r>
      <w:r w:rsidRPr="00C26184">
        <w:rPr>
          <w:rFonts w:eastAsia="Arial Unicode MS"/>
          <w:b/>
          <w:bCs/>
          <w:color w:val="000000"/>
          <w:kern w:val="1"/>
          <w:lang w:val="en-CA" w:eastAsia="ar-SA"/>
        </w:rPr>
        <w:t xml:space="preserve">ydrological </w:t>
      </w:r>
      <w:r w:rsidR="00824002">
        <w:rPr>
          <w:rFonts w:eastAsia="Arial Unicode MS"/>
          <w:b/>
          <w:bCs/>
          <w:color w:val="000000"/>
          <w:kern w:val="1"/>
          <w:lang w:val="en-CA" w:eastAsia="ar-SA"/>
        </w:rPr>
        <w:t>c</w:t>
      </w:r>
      <w:r w:rsidRPr="00C26184">
        <w:rPr>
          <w:rFonts w:eastAsia="Arial Unicode MS"/>
          <w:b/>
          <w:bCs/>
          <w:color w:val="000000"/>
          <w:kern w:val="1"/>
          <w:lang w:val="en-CA" w:eastAsia="ar-SA"/>
        </w:rPr>
        <w:t xml:space="preserve">hanges in </w:t>
      </w:r>
      <w:r w:rsidR="00824002">
        <w:rPr>
          <w:rFonts w:eastAsia="Arial Unicode MS"/>
          <w:b/>
          <w:bCs/>
          <w:color w:val="000000"/>
          <w:kern w:val="1"/>
          <w:lang w:val="en-CA" w:eastAsia="ar-SA"/>
        </w:rPr>
        <w:t>c</w:t>
      </w:r>
      <w:r w:rsidRPr="00C26184">
        <w:rPr>
          <w:rFonts w:eastAsia="Arial Unicode MS"/>
          <w:b/>
          <w:bCs/>
          <w:color w:val="000000"/>
          <w:kern w:val="1"/>
          <w:lang w:val="en-CA" w:eastAsia="ar-SA"/>
        </w:rPr>
        <w:t xml:space="preserve">oastal </w:t>
      </w:r>
      <w:r w:rsidR="00824002">
        <w:rPr>
          <w:rFonts w:eastAsia="Arial Unicode MS"/>
          <w:b/>
          <w:bCs/>
          <w:color w:val="000000"/>
          <w:kern w:val="1"/>
          <w:lang w:val="en-CA" w:eastAsia="ar-SA"/>
        </w:rPr>
        <w:t>a</w:t>
      </w:r>
      <w:r w:rsidRPr="00C26184">
        <w:rPr>
          <w:rFonts w:eastAsia="Arial Unicode MS"/>
          <w:b/>
          <w:bCs/>
          <w:color w:val="000000"/>
          <w:kern w:val="1"/>
          <w:lang w:val="en-CA" w:eastAsia="ar-SA"/>
        </w:rPr>
        <w:t>reas</w:t>
      </w:r>
    </w:p>
    <w:p w:rsidR="00571D0A" w:rsidRPr="00C26184" w:rsidRDefault="00571D0A" w:rsidP="00F97578">
      <w:pPr>
        <w:rPr>
          <w:rFonts w:eastAsia="Arial Unicode MS"/>
          <w:kern w:val="1"/>
          <w:lang w:val="en-CA" w:eastAsia="ar-SA"/>
        </w:rPr>
      </w:pPr>
      <w:r w:rsidRPr="00C26184">
        <w:rPr>
          <w:rFonts w:eastAsia="Arial Unicode MS"/>
          <w:kern w:val="1"/>
          <w:lang w:val="en-CA" w:eastAsia="ar-SA"/>
        </w:rPr>
        <w:t xml:space="preserve">In shore reefs found within the Wet Tropics region of the </w:t>
      </w:r>
      <w:r w:rsidR="00824002" w:rsidRPr="00C26184">
        <w:rPr>
          <w:rFonts w:eastAsia="Arial Unicode MS"/>
          <w:color w:val="000000"/>
          <w:kern w:val="1"/>
          <w:lang w:val="en-CA" w:eastAsia="ar-SA"/>
        </w:rPr>
        <w:t>G</w:t>
      </w:r>
      <w:r w:rsidR="00824002">
        <w:rPr>
          <w:rFonts w:eastAsia="Arial Unicode MS"/>
          <w:color w:val="000000"/>
          <w:kern w:val="1"/>
          <w:lang w:val="en-CA" w:eastAsia="ar-SA"/>
        </w:rPr>
        <w:t xml:space="preserve">reat </w:t>
      </w:r>
      <w:r w:rsidR="00824002"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00824002"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kern w:val="1"/>
          <w:lang w:val="en-CA" w:eastAsia="ar-SA"/>
        </w:rPr>
        <w:t xml:space="preserve"> have been identified as containing coral reefs with relatively low diversity, which has been linked to poor water quality</w:t>
      </w:r>
      <w:r>
        <w:rPr>
          <w:rFonts w:eastAsia="Arial Unicode MS"/>
          <w:kern w:val="1"/>
          <w:lang w:val="en-CA" w:eastAsia="ar-SA"/>
        </w:rPr>
        <w:t>.</w:t>
      </w:r>
      <w:r w:rsidRPr="00FA751D">
        <w:rPr>
          <w:rFonts w:eastAsia="Times New Roman"/>
          <w:vertAlign w:val="superscript"/>
        </w:rPr>
        <w:t>20,21,22</w:t>
      </w:r>
      <w:r w:rsidRPr="00C26184">
        <w:rPr>
          <w:rFonts w:eastAsia="Arial Unicode MS"/>
          <w:kern w:val="1"/>
          <w:lang w:val="en-CA" w:eastAsia="ar-SA"/>
        </w:rPr>
        <w:t xml:space="preserve"> In addition, a serious problem that is of particular concern in the inshore area surrounding the </w:t>
      </w:r>
      <w:proofErr w:type="spellStart"/>
      <w:r w:rsidRPr="00C26184">
        <w:rPr>
          <w:rFonts w:eastAsia="Arial Unicode MS"/>
          <w:kern w:val="1"/>
          <w:lang w:val="en-CA" w:eastAsia="ar-SA"/>
        </w:rPr>
        <w:t>Mulgrave</w:t>
      </w:r>
      <w:proofErr w:type="spellEnd"/>
      <w:r w:rsidR="00824002">
        <w:rPr>
          <w:rFonts w:eastAsia="Arial Unicode MS"/>
          <w:kern w:val="1"/>
          <w:lang w:val="en-CA" w:eastAsia="ar-SA"/>
        </w:rPr>
        <w:t>-</w:t>
      </w:r>
      <w:r w:rsidR="00824002" w:rsidRPr="00C26184">
        <w:rPr>
          <w:rFonts w:eastAsia="Arial Unicode MS"/>
          <w:kern w:val="1"/>
          <w:lang w:val="en-CA" w:eastAsia="ar-SA"/>
        </w:rPr>
        <w:t>Russell</w:t>
      </w:r>
      <w:r w:rsidRPr="00C26184">
        <w:rPr>
          <w:rFonts w:eastAsia="Arial Unicode MS"/>
          <w:kern w:val="1"/>
          <w:lang w:val="en-CA" w:eastAsia="ar-SA"/>
        </w:rPr>
        <w:t xml:space="preserve"> </w:t>
      </w:r>
      <w:r w:rsidR="00824002">
        <w:rPr>
          <w:rFonts w:eastAsia="Arial Unicode MS"/>
          <w:kern w:val="1"/>
          <w:lang w:val="en-CA" w:eastAsia="ar-SA"/>
        </w:rPr>
        <w:t>b</w:t>
      </w:r>
      <w:r w:rsidRPr="00C26184">
        <w:rPr>
          <w:rFonts w:eastAsia="Arial Unicode MS"/>
          <w:kern w:val="1"/>
          <w:lang w:val="en-CA" w:eastAsia="ar-SA"/>
        </w:rPr>
        <w:t xml:space="preserve">asin are </w:t>
      </w:r>
      <w:r w:rsidR="003B758B">
        <w:rPr>
          <w:rFonts w:eastAsia="Arial Unicode MS"/>
          <w:kern w:val="1"/>
          <w:lang w:val="en-CA" w:eastAsia="ar-SA"/>
        </w:rPr>
        <w:t>c</w:t>
      </w:r>
      <w:r w:rsidRPr="00C26184">
        <w:rPr>
          <w:rFonts w:eastAsia="Arial Unicode MS"/>
          <w:kern w:val="1"/>
          <w:lang w:val="en-CA" w:eastAsia="ar-SA"/>
        </w:rPr>
        <w:t>rown-of-</w:t>
      </w:r>
      <w:r w:rsidR="00824002">
        <w:rPr>
          <w:rFonts w:eastAsia="Arial Unicode MS"/>
          <w:kern w:val="1"/>
          <w:lang w:val="en-CA" w:eastAsia="ar-SA"/>
        </w:rPr>
        <w:t>t</w:t>
      </w:r>
      <w:r w:rsidRPr="00C26184">
        <w:rPr>
          <w:rFonts w:eastAsia="Arial Unicode MS"/>
          <w:kern w:val="1"/>
          <w:lang w:val="en-CA" w:eastAsia="ar-SA"/>
        </w:rPr>
        <w:t>horns starfish</w:t>
      </w:r>
      <w:r w:rsidR="00824002">
        <w:rPr>
          <w:rFonts w:eastAsia="Arial Unicode MS"/>
          <w:kern w:val="1"/>
          <w:lang w:val="en-CA" w:eastAsia="ar-SA"/>
        </w:rPr>
        <w:t xml:space="preserve"> (or COTS)</w:t>
      </w:r>
      <w:r w:rsidRPr="00C26184">
        <w:rPr>
          <w:rFonts w:eastAsia="Arial Unicode MS"/>
          <w:kern w:val="1"/>
          <w:lang w:val="en-CA" w:eastAsia="ar-SA"/>
        </w:rPr>
        <w:t xml:space="preserve"> (</w:t>
      </w:r>
      <w:proofErr w:type="spellStart"/>
      <w:r w:rsidRPr="00C26184">
        <w:rPr>
          <w:rFonts w:eastAsia="Arial Unicode MS"/>
          <w:i/>
          <w:iCs/>
          <w:kern w:val="1"/>
          <w:lang w:val="en-CA" w:eastAsia="ar-SA"/>
        </w:rPr>
        <w:t>Acanthaster</w:t>
      </w:r>
      <w:proofErr w:type="spellEnd"/>
      <w:r w:rsidRPr="00C26184">
        <w:rPr>
          <w:rFonts w:eastAsia="Arial Unicode MS"/>
          <w:i/>
          <w:iCs/>
          <w:kern w:val="1"/>
          <w:lang w:val="en-CA" w:eastAsia="ar-SA"/>
        </w:rPr>
        <w:t xml:space="preserve"> </w:t>
      </w:r>
      <w:proofErr w:type="spellStart"/>
      <w:r w:rsidRPr="00C26184">
        <w:rPr>
          <w:rFonts w:eastAsia="Arial Unicode MS"/>
          <w:i/>
          <w:iCs/>
          <w:kern w:val="1"/>
          <w:lang w:val="en-CA" w:eastAsia="ar-SA"/>
        </w:rPr>
        <w:t>planci</w:t>
      </w:r>
      <w:proofErr w:type="spellEnd"/>
      <w:r w:rsidRPr="00C26184">
        <w:rPr>
          <w:rFonts w:eastAsia="Arial Unicode MS"/>
          <w:kern w:val="1"/>
          <w:lang w:val="en-CA" w:eastAsia="ar-SA"/>
        </w:rPr>
        <w:t xml:space="preserve">). Based on the analyses of 2,258 coral reef surveys of 214 reefs in the </w:t>
      </w:r>
      <w:r w:rsidR="00824002" w:rsidRPr="00C26184">
        <w:rPr>
          <w:rFonts w:eastAsia="Arial Unicode MS"/>
          <w:color w:val="000000"/>
          <w:kern w:val="1"/>
          <w:lang w:val="en-CA" w:eastAsia="ar-SA"/>
        </w:rPr>
        <w:t>G</w:t>
      </w:r>
      <w:r w:rsidR="00824002">
        <w:rPr>
          <w:rFonts w:eastAsia="Arial Unicode MS"/>
          <w:color w:val="000000"/>
          <w:kern w:val="1"/>
          <w:lang w:val="en-CA" w:eastAsia="ar-SA"/>
        </w:rPr>
        <w:t xml:space="preserve">reat </w:t>
      </w:r>
      <w:r w:rsidR="00824002"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00824002"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kern w:val="1"/>
          <w:lang w:val="en-CA" w:eastAsia="ar-SA"/>
        </w:rPr>
        <w:t>, a loss of 50.7% coral cover has been measured in the 27 years</w:t>
      </w:r>
      <w:r w:rsidR="00824002">
        <w:rPr>
          <w:rFonts w:eastAsia="Arial Unicode MS"/>
          <w:kern w:val="1"/>
          <w:lang w:val="en-CA" w:eastAsia="ar-SA"/>
        </w:rPr>
        <w:t xml:space="preserve"> up until 2012</w:t>
      </w:r>
      <w:r>
        <w:rPr>
          <w:rFonts w:eastAsia="Arial Unicode MS"/>
          <w:kern w:val="1"/>
          <w:lang w:val="en-CA" w:eastAsia="ar-SA"/>
        </w:rPr>
        <w:t>.</w:t>
      </w:r>
      <w:r w:rsidRPr="00FA751D">
        <w:rPr>
          <w:rFonts w:eastAsia="Times New Roman"/>
          <w:vertAlign w:val="superscript"/>
        </w:rPr>
        <w:t>23</w:t>
      </w:r>
      <w:r w:rsidRPr="00C26184">
        <w:rPr>
          <w:rFonts w:eastAsia="Arial Unicode MS"/>
          <w:kern w:val="1"/>
          <w:lang w:val="en-CA" w:eastAsia="ar-SA"/>
        </w:rPr>
        <w:t xml:space="preserve"> Predation by COTS poses an extreme risk to coral reefs and currently accounts for 42% of the estimated loss in coral cover</w:t>
      </w:r>
      <w:r>
        <w:rPr>
          <w:rFonts w:eastAsia="Arial Unicode MS"/>
          <w:kern w:val="1"/>
          <w:lang w:val="en-CA" w:eastAsia="ar-SA"/>
        </w:rPr>
        <w:t>.</w:t>
      </w:r>
      <w:r w:rsidRPr="00FA751D">
        <w:rPr>
          <w:rFonts w:eastAsia="Times New Roman"/>
          <w:vertAlign w:val="superscript"/>
        </w:rPr>
        <w:t>23</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F97578">
      <w:pPr>
        <w:rPr>
          <w:rFonts w:eastAsia="Arial Unicode MS"/>
          <w:kern w:val="1"/>
          <w:lang w:val="en-CA" w:eastAsia="ar-SA"/>
        </w:rPr>
      </w:pPr>
      <w:r w:rsidRPr="00C26184">
        <w:rPr>
          <w:rFonts w:eastAsia="Arial Unicode MS"/>
          <w:kern w:val="1"/>
          <w:lang w:val="en-CA" w:eastAsia="ar-SA"/>
        </w:rPr>
        <w:t>Nitrate and orthophosphate promote the formation of phytoplankton blooms and increased biomass of larger phytoplankton species (&gt; 2 µm), which are the primary food source of COTS larvae</w:t>
      </w:r>
      <w:r>
        <w:rPr>
          <w:rFonts w:eastAsia="Arial Unicode MS"/>
          <w:kern w:val="1"/>
          <w:lang w:val="en-CA" w:eastAsia="ar-SA"/>
        </w:rPr>
        <w:t>.</w:t>
      </w:r>
      <w:r w:rsidRPr="00FA751D">
        <w:rPr>
          <w:rFonts w:eastAsia="Times New Roman"/>
          <w:vertAlign w:val="superscript"/>
        </w:rPr>
        <w:t>24</w:t>
      </w:r>
      <w:r>
        <w:rPr>
          <w:rFonts w:eastAsia="Arial Unicode MS"/>
          <w:kern w:val="1"/>
          <w:lang w:val="en-CA" w:eastAsia="ar-SA"/>
        </w:rPr>
        <w:t xml:space="preserve"> </w:t>
      </w:r>
      <w:r w:rsidRPr="00C26184">
        <w:rPr>
          <w:rFonts w:eastAsia="Arial Unicode MS"/>
          <w:kern w:val="1"/>
          <w:lang w:val="en-CA" w:eastAsia="ar-SA"/>
        </w:rPr>
        <w:t xml:space="preserve"> Enhanced nutrient supplies are transported in plumes northward from the Wet Tropics, in particular from the </w:t>
      </w:r>
      <w:proofErr w:type="spellStart"/>
      <w:r w:rsidRPr="00C26184">
        <w:rPr>
          <w:rFonts w:eastAsia="Arial Unicode MS"/>
          <w:kern w:val="1"/>
          <w:lang w:val="en-CA" w:eastAsia="ar-SA"/>
        </w:rPr>
        <w:t>Mulgrave</w:t>
      </w:r>
      <w:proofErr w:type="spellEnd"/>
      <w:r w:rsidR="00824002">
        <w:rPr>
          <w:rFonts w:eastAsia="Arial Unicode MS"/>
          <w:kern w:val="1"/>
          <w:lang w:val="en-CA" w:eastAsia="ar-SA"/>
        </w:rPr>
        <w:t>-</w:t>
      </w:r>
      <w:r w:rsidR="00824002" w:rsidRPr="00C26184">
        <w:rPr>
          <w:rFonts w:eastAsia="Arial Unicode MS"/>
          <w:kern w:val="1"/>
          <w:lang w:val="en-CA" w:eastAsia="ar-SA"/>
        </w:rPr>
        <w:t>Russell</w:t>
      </w:r>
      <w:r w:rsidRPr="00C26184">
        <w:rPr>
          <w:rFonts w:eastAsia="Arial Unicode MS"/>
          <w:kern w:val="1"/>
          <w:lang w:val="en-CA" w:eastAsia="ar-SA"/>
        </w:rPr>
        <w:t xml:space="preserve"> </w:t>
      </w:r>
      <w:r w:rsidR="00824002">
        <w:rPr>
          <w:rFonts w:eastAsia="Arial Unicode MS"/>
          <w:kern w:val="1"/>
          <w:lang w:val="en-CA" w:eastAsia="ar-SA"/>
        </w:rPr>
        <w:t>b</w:t>
      </w:r>
      <w:r w:rsidRPr="00C26184">
        <w:rPr>
          <w:rFonts w:eastAsia="Arial Unicode MS"/>
          <w:kern w:val="1"/>
          <w:lang w:val="en-CA" w:eastAsia="ar-SA"/>
        </w:rPr>
        <w:t>asin. The Wet Tropics flood plumes (including plumes sourced from the Russell-</w:t>
      </w:r>
      <w:proofErr w:type="spellStart"/>
      <w:r w:rsidRPr="00C26184">
        <w:rPr>
          <w:rFonts w:eastAsia="Arial Unicode MS"/>
          <w:kern w:val="1"/>
          <w:lang w:val="en-CA" w:eastAsia="ar-SA"/>
        </w:rPr>
        <w:t>Mulgrave</w:t>
      </w:r>
      <w:proofErr w:type="spellEnd"/>
      <w:r w:rsidRPr="00C26184">
        <w:rPr>
          <w:rFonts w:eastAsia="Arial Unicode MS"/>
          <w:kern w:val="1"/>
          <w:lang w:val="en-CA" w:eastAsia="ar-SA"/>
        </w:rPr>
        <w:t xml:space="preserve"> River) travel around Cape Grafton and cover the outer shelf area from Green Island northwards</w:t>
      </w:r>
      <w:r>
        <w:rPr>
          <w:rFonts w:eastAsia="Arial Unicode MS"/>
          <w:kern w:val="1"/>
          <w:lang w:val="en-CA" w:eastAsia="ar-SA"/>
        </w:rPr>
        <w:t>.</w:t>
      </w:r>
      <w:r w:rsidRPr="00FA751D">
        <w:rPr>
          <w:rFonts w:eastAsia="Times New Roman"/>
          <w:vertAlign w:val="superscript"/>
        </w:rPr>
        <w:t>13,14</w:t>
      </w:r>
      <w:r w:rsidRPr="00C26184">
        <w:rPr>
          <w:rFonts w:eastAsia="Arial Unicode MS"/>
          <w:kern w:val="1"/>
          <w:lang w:val="en-CA" w:eastAsia="ar-SA"/>
        </w:rPr>
        <w:t xml:space="preserve"> Chlorophyll</w:t>
      </w:r>
      <w:r w:rsidRPr="00C26184">
        <w:rPr>
          <w:rFonts w:eastAsia="Arial Unicode MS"/>
          <w:i/>
          <w:iCs/>
          <w:kern w:val="1"/>
          <w:lang w:val="en-CA" w:eastAsia="ar-SA"/>
        </w:rPr>
        <w:t xml:space="preserve"> a</w:t>
      </w:r>
      <w:r w:rsidRPr="00C26184">
        <w:rPr>
          <w:rFonts w:eastAsia="Arial Unicode MS"/>
          <w:kern w:val="1"/>
          <w:lang w:val="en-CA" w:eastAsia="ar-SA"/>
        </w:rPr>
        <w:t xml:space="preserve"> concentrations within these plumes have been measured above 2 µg l</w:t>
      </w:r>
      <w:r w:rsidRPr="00C26184">
        <w:rPr>
          <w:rFonts w:eastAsia="Arial Unicode MS"/>
          <w:kern w:val="1"/>
          <w:vertAlign w:val="superscript"/>
          <w:lang w:val="en-CA" w:eastAsia="ar-SA"/>
        </w:rPr>
        <w:t>-1</w:t>
      </w:r>
      <w:r w:rsidRPr="00C26184">
        <w:rPr>
          <w:rFonts w:eastAsia="Arial Unicode MS"/>
          <w:kern w:val="1"/>
          <w:lang w:val="en-CA" w:eastAsia="ar-SA"/>
        </w:rPr>
        <w:t xml:space="preserve">, which is over double the range measured within other areas of the </w:t>
      </w:r>
      <w:r w:rsidR="00824002" w:rsidRPr="00C26184">
        <w:rPr>
          <w:rFonts w:eastAsia="Arial Unicode MS"/>
          <w:color w:val="000000"/>
          <w:kern w:val="1"/>
          <w:lang w:val="en-CA" w:eastAsia="ar-SA"/>
        </w:rPr>
        <w:t>G</w:t>
      </w:r>
      <w:r w:rsidR="00824002">
        <w:rPr>
          <w:rFonts w:eastAsia="Arial Unicode MS"/>
          <w:color w:val="000000"/>
          <w:kern w:val="1"/>
          <w:lang w:val="en-CA" w:eastAsia="ar-SA"/>
        </w:rPr>
        <w:t xml:space="preserve">reat </w:t>
      </w:r>
      <w:r w:rsidR="00824002" w:rsidRPr="00C26184">
        <w:rPr>
          <w:rFonts w:eastAsia="Arial Unicode MS"/>
          <w:color w:val="000000"/>
          <w:kern w:val="1"/>
          <w:lang w:val="en-CA" w:eastAsia="ar-SA"/>
        </w:rPr>
        <w:t>B</w:t>
      </w:r>
      <w:r w:rsidR="00824002">
        <w:rPr>
          <w:rFonts w:eastAsia="Arial Unicode MS"/>
          <w:color w:val="000000"/>
          <w:kern w:val="1"/>
          <w:lang w:val="en-CA" w:eastAsia="ar-SA"/>
        </w:rPr>
        <w:t xml:space="preserve">arrier </w:t>
      </w:r>
      <w:r w:rsidR="00824002" w:rsidRPr="00C26184">
        <w:rPr>
          <w:rFonts w:eastAsia="Arial Unicode MS"/>
          <w:color w:val="000000"/>
          <w:kern w:val="1"/>
          <w:lang w:val="en-CA" w:eastAsia="ar-SA"/>
        </w:rPr>
        <w:t>R</w:t>
      </w:r>
      <w:r w:rsidR="00824002">
        <w:rPr>
          <w:rFonts w:eastAsia="Arial Unicode MS"/>
          <w:color w:val="000000"/>
          <w:kern w:val="1"/>
          <w:lang w:val="en-CA" w:eastAsia="ar-SA"/>
        </w:rPr>
        <w:t>eef</w:t>
      </w:r>
      <w:r w:rsidRPr="00C26184">
        <w:rPr>
          <w:rFonts w:eastAsia="Arial Unicode MS"/>
          <w:kern w:val="1"/>
          <w:lang w:val="en-CA" w:eastAsia="ar-SA"/>
        </w:rPr>
        <w:t xml:space="preserve"> (0.2 – 0.8 µg  l</w:t>
      </w:r>
      <w:r w:rsidRPr="00C26184">
        <w:rPr>
          <w:rFonts w:eastAsia="Arial Unicode MS"/>
          <w:kern w:val="1"/>
          <w:vertAlign w:val="superscript"/>
          <w:lang w:val="en-CA" w:eastAsia="ar-SA"/>
        </w:rPr>
        <w:t>-1</w:t>
      </w:r>
      <w:r>
        <w:rPr>
          <w:rFonts w:eastAsia="Arial Unicode MS"/>
          <w:kern w:val="1"/>
          <w:lang w:val="en-CA" w:eastAsia="ar-SA"/>
        </w:rPr>
        <w:t>.</w:t>
      </w:r>
      <w:r w:rsidRPr="00FA751D">
        <w:rPr>
          <w:rFonts w:eastAsia="Times New Roman"/>
          <w:vertAlign w:val="superscript"/>
        </w:rPr>
        <w:t>25</w:t>
      </w:r>
      <w:r>
        <w:rPr>
          <w:rFonts w:eastAsia="Arial Unicode MS"/>
          <w:kern w:val="1"/>
          <w:lang w:val="en-CA" w:eastAsia="ar-SA"/>
        </w:rPr>
        <w:t xml:space="preserve"> </w:t>
      </w:r>
      <w:r w:rsidRPr="00C26184">
        <w:rPr>
          <w:rFonts w:eastAsia="Arial Unicode MS"/>
          <w:kern w:val="1"/>
          <w:lang w:val="en-CA" w:eastAsia="ar-SA"/>
        </w:rPr>
        <w:t>These high chlorophyll</w:t>
      </w:r>
      <w:r w:rsidRPr="00C26184">
        <w:rPr>
          <w:rFonts w:eastAsia="Arial Unicode MS"/>
          <w:i/>
          <w:iCs/>
          <w:kern w:val="1"/>
          <w:lang w:val="en-CA" w:eastAsia="ar-SA"/>
        </w:rPr>
        <w:t xml:space="preserve"> a</w:t>
      </w:r>
      <w:r w:rsidRPr="00C26184">
        <w:rPr>
          <w:rFonts w:eastAsia="Arial Unicode MS"/>
          <w:kern w:val="1"/>
          <w:lang w:val="en-CA" w:eastAsia="ar-SA"/>
        </w:rPr>
        <w:t xml:space="preserve"> values are of particular concern since an experiment conducted by </w:t>
      </w:r>
      <w:proofErr w:type="spellStart"/>
      <w:r w:rsidRPr="00C26184">
        <w:rPr>
          <w:rFonts w:eastAsia="Arial Unicode MS"/>
          <w:kern w:val="1"/>
          <w:lang w:val="en-CA" w:eastAsia="ar-SA"/>
        </w:rPr>
        <w:t>Fabricius</w:t>
      </w:r>
      <w:proofErr w:type="spellEnd"/>
      <w:r w:rsidRPr="00C26184">
        <w:rPr>
          <w:rFonts w:eastAsia="Arial Unicode MS"/>
          <w:kern w:val="1"/>
          <w:lang w:val="en-CA" w:eastAsia="ar-SA"/>
        </w:rPr>
        <w:t xml:space="preserve"> et al. (2010) showed that the odds of </w:t>
      </w:r>
      <w:r w:rsidRPr="00C26184">
        <w:rPr>
          <w:rFonts w:eastAsia="Arial Unicode MS"/>
          <w:i/>
          <w:kern w:val="1"/>
          <w:lang w:val="en-CA" w:eastAsia="ar-SA"/>
        </w:rPr>
        <w:t xml:space="preserve">A. </w:t>
      </w:r>
      <w:proofErr w:type="spellStart"/>
      <w:r w:rsidRPr="00C26184">
        <w:rPr>
          <w:rFonts w:eastAsia="Arial Unicode MS"/>
          <w:i/>
          <w:kern w:val="1"/>
          <w:lang w:val="en-CA" w:eastAsia="ar-SA"/>
        </w:rPr>
        <w:t>planci</w:t>
      </w:r>
      <w:proofErr w:type="spellEnd"/>
      <w:r w:rsidRPr="00C26184">
        <w:rPr>
          <w:rFonts w:eastAsia="Arial Unicode MS"/>
          <w:kern w:val="1"/>
          <w:lang w:val="en-CA" w:eastAsia="ar-SA"/>
        </w:rPr>
        <w:t xml:space="preserve"> larvae finishing development increases approximately 8-fold with every doubling of chlorophyll concentrations up to 3 µg  l</w:t>
      </w:r>
      <w:r w:rsidRPr="00C26184">
        <w:rPr>
          <w:rFonts w:eastAsia="Arial Unicode MS"/>
          <w:kern w:val="1"/>
          <w:vertAlign w:val="superscript"/>
          <w:lang w:val="en-CA" w:eastAsia="ar-SA"/>
        </w:rPr>
        <w:t>-1</w:t>
      </w:r>
      <w:r w:rsidR="00824002">
        <w:rPr>
          <w:rFonts w:eastAsia="Arial Unicode MS"/>
          <w:kern w:val="1"/>
          <w:lang w:val="en-CA" w:eastAsia="ar-SA"/>
        </w:rPr>
        <w:t>.</w:t>
      </w:r>
      <w:r>
        <w:rPr>
          <w:rFonts w:eastAsia="Arial Unicode MS"/>
          <w:kern w:val="1"/>
          <w:vertAlign w:val="superscript"/>
          <w:lang w:val="en-CA" w:eastAsia="ar-SA"/>
        </w:rPr>
        <w:t xml:space="preserve"> </w:t>
      </w:r>
      <w:r w:rsidRPr="00FA751D">
        <w:rPr>
          <w:rFonts w:eastAsia="Times New Roman"/>
          <w:vertAlign w:val="superscript"/>
        </w:rPr>
        <w:t>26</w:t>
      </w:r>
      <w:r>
        <w:rPr>
          <w:rFonts w:eastAsia="Arial Unicode MS"/>
          <w:kern w:val="1"/>
          <w:lang w:val="en-CA" w:eastAsia="ar-SA"/>
        </w:rPr>
        <w:t xml:space="preserve"> </w:t>
      </w:r>
      <w:r w:rsidRPr="00C26184">
        <w:rPr>
          <w:rFonts w:eastAsia="Arial Unicode MS"/>
          <w:kern w:val="1"/>
          <w:lang w:val="en-CA" w:eastAsia="ar-SA"/>
        </w:rPr>
        <w:t>Green Island and the surrounding area exposed to Wet Tropics flood plumes is believed to be an initiation area for COTS outbreaks, after which the larvae are transported southward by currents</w:t>
      </w:r>
      <w:r>
        <w:rPr>
          <w:rFonts w:eastAsia="Arial Unicode MS"/>
          <w:kern w:val="1"/>
          <w:lang w:val="en-CA" w:eastAsia="ar-SA"/>
        </w:rPr>
        <w:t>.</w:t>
      </w:r>
      <w:r w:rsidRPr="00FA751D">
        <w:rPr>
          <w:rFonts w:eastAsia="Times New Roman"/>
          <w:vertAlign w:val="superscript"/>
        </w:rPr>
        <w:t>24,26</w:t>
      </w:r>
    </w:p>
    <w:p w:rsidR="00571D0A" w:rsidRPr="00C26184" w:rsidRDefault="00571D0A" w:rsidP="00A93E4B">
      <w:pPr>
        <w:widowControl w:val="0"/>
        <w:suppressAutoHyphens/>
        <w:spacing w:after="0"/>
        <w:rPr>
          <w:rFonts w:eastAsia="Arial Unicode MS"/>
          <w:kern w:val="1"/>
          <w:lang w:val="en-CA" w:eastAsia="ar-SA"/>
        </w:rPr>
      </w:pP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t>5. Other potential pollutants</w:t>
      </w: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p>
    <w:p w:rsidR="00571D0A" w:rsidRPr="00C26184" w:rsidRDefault="00571D0A" w:rsidP="00F97578">
      <w:pPr>
        <w:rPr>
          <w:rFonts w:eastAsia="Arial Unicode MS"/>
          <w:color w:val="000000"/>
          <w:kern w:val="1"/>
          <w:lang w:val="en-CA" w:eastAsia="ar-SA"/>
        </w:rPr>
      </w:pPr>
      <w:r w:rsidRPr="00C26184">
        <w:rPr>
          <w:rFonts w:eastAsia="Arial Unicode MS"/>
          <w:color w:val="000000"/>
          <w:kern w:val="1"/>
          <w:lang w:val="en-CA" w:eastAsia="ar-SA"/>
        </w:rPr>
        <w:t>The loss of sugar juice during mechanical cane harvesting increases the biochemical oxygen demand (BOD), especially during the first irrigation following harvest</w:t>
      </w:r>
      <w:r>
        <w:rPr>
          <w:rFonts w:eastAsia="Arial Unicode MS"/>
          <w:color w:val="000000"/>
          <w:kern w:val="1"/>
          <w:lang w:val="en-CA" w:eastAsia="ar-SA"/>
        </w:rPr>
        <w:t>.</w:t>
      </w:r>
      <w:r w:rsidRPr="00FA751D">
        <w:rPr>
          <w:rFonts w:eastAsia="Times New Roman"/>
          <w:vertAlign w:val="superscript"/>
        </w:rPr>
        <w:t>27</w:t>
      </w:r>
      <w:r>
        <w:rPr>
          <w:rFonts w:eastAsia="Arial Unicode MS"/>
          <w:color w:val="000000"/>
          <w:kern w:val="1"/>
          <w:lang w:val="en-CA" w:eastAsia="ar-SA"/>
        </w:rPr>
        <w:t xml:space="preserve"> </w:t>
      </w:r>
      <w:r w:rsidRPr="00C26184">
        <w:rPr>
          <w:rFonts w:eastAsia="Arial Unicode MS"/>
          <w:color w:val="000000"/>
          <w:kern w:val="1"/>
          <w:lang w:val="en-CA" w:eastAsia="ar-SA"/>
        </w:rPr>
        <w:t>Consequently, dissolved oxygen (DO) levels in streams and wetlands are reduced, resulting in fish kills when DO levels fall below critical points</w:t>
      </w:r>
      <w:r>
        <w:rPr>
          <w:rFonts w:eastAsia="Arial Unicode MS"/>
          <w:color w:val="000000"/>
          <w:kern w:val="1"/>
          <w:lang w:val="en-CA" w:eastAsia="ar-SA"/>
        </w:rPr>
        <w:t>.</w:t>
      </w:r>
      <w:r w:rsidRPr="00FA751D">
        <w:rPr>
          <w:rFonts w:eastAsia="Times New Roman"/>
          <w:vertAlign w:val="superscript"/>
        </w:rPr>
        <w:t>27</w:t>
      </w:r>
    </w:p>
    <w:p w:rsidR="00571D0A" w:rsidRPr="00C26184" w:rsidRDefault="00571D0A" w:rsidP="00A93E4B">
      <w:pPr>
        <w:widowControl w:val="0"/>
        <w:suppressAutoHyphens/>
        <w:spacing w:after="0"/>
        <w:rPr>
          <w:rFonts w:eastAsia="Arial Unicode MS"/>
          <w:color w:val="000000"/>
          <w:kern w:val="1"/>
          <w:lang w:val="en-CA" w:eastAsia="ar-SA"/>
        </w:rPr>
      </w:pPr>
    </w:p>
    <w:p w:rsidR="00AD239B" w:rsidRDefault="00571D0A">
      <w:pPr>
        <w:rPr>
          <w:rFonts w:eastAsia="Arial Unicode MS"/>
          <w:b/>
          <w:bCs/>
          <w:color w:val="000000"/>
          <w:kern w:val="1"/>
          <w:sz w:val="24"/>
          <w:szCs w:val="24"/>
          <w:lang w:val="en-CA" w:eastAsia="ar-SA"/>
        </w:rPr>
      </w:pPr>
      <w:r w:rsidRPr="00C26184">
        <w:rPr>
          <w:rFonts w:eastAsia="Times New Roman"/>
          <w:kern w:val="1"/>
          <w:lang w:eastAsia="ar-SA"/>
        </w:rPr>
        <w:t xml:space="preserve">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soils are predominantly associated with areas of Quaternary alluvium with high levels of</w:t>
      </w:r>
      <w:r>
        <w:rPr>
          <w:rFonts w:eastAsia="Times New Roman"/>
          <w:kern w:val="1"/>
          <w:lang w:eastAsia="ar-SA"/>
        </w:rPr>
        <w:t xml:space="preserve"> </w:t>
      </w:r>
      <w:r w:rsidRPr="00C26184">
        <w:rPr>
          <w:rFonts w:eastAsia="Times New Roman"/>
          <w:kern w:val="1"/>
          <w:lang w:eastAsia="ar-SA"/>
        </w:rPr>
        <w:t xml:space="preserve">organic matter and </w:t>
      </w:r>
      <w:proofErr w:type="spellStart"/>
      <w:r w:rsidRPr="00C26184">
        <w:rPr>
          <w:rFonts w:eastAsia="Times New Roman"/>
          <w:kern w:val="1"/>
          <w:lang w:eastAsia="ar-SA"/>
        </w:rPr>
        <w:t>sulphidic</w:t>
      </w:r>
      <w:proofErr w:type="spellEnd"/>
      <w:r w:rsidRPr="00C26184">
        <w:rPr>
          <w:rFonts w:eastAsia="Times New Roman"/>
          <w:kern w:val="1"/>
          <w:lang w:eastAsia="ar-SA"/>
        </w:rPr>
        <w:t xml:space="preserve"> material present</w:t>
      </w:r>
      <w:r>
        <w:rPr>
          <w:rFonts w:eastAsia="Times New Roman"/>
          <w:kern w:val="1"/>
          <w:lang w:eastAsia="ar-SA"/>
        </w:rPr>
        <w:t>.</w:t>
      </w:r>
      <w:r w:rsidRPr="00FA751D">
        <w:rPr>
          <w:rFonts w:eastAsia="Times New Roman"/>
          <w:vertAlign w:val="superscript"/>
        </w:rPr>
        <w:t>28</w:t>
      </w:r>
      <w:r w:rsidRPr="00C26184">
        <w:rPr>
          <w:rFonts w:eastAsia="Times New Roman"/>
          <w:kern w:val="1"/>
          <w:lang w:eastAsia="ar-SA"/>
        </w:rPr>
        <w:t xml:space="preserve"> Acid and toxic concentrations of metals can be released into the environment when 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soils become oxidised with air exposure</w:t>
      </w:r>
      <w:r>
        <w:rPr>
          <w:rFonts w:eastAsia="Times New Roman"/>
          <w:kern w:val="1"/>
          <w:lang w:eastAsia="ar-SA"/>
        </w:rPr>
        <w:t>.</w:t>
      </w:r>
      <w:r w:rsidRPr="00FA751D">
        <w:rPr>
          <w:rFonts w:eastAsia="Times New Roman"/>
          <w:vertAlign w:val="superscript"/>
        </w:rPr>
        <w:t>28</w:t>
      </w:r>
      <w:r>
        <w:rPr>
          <w:rFonts w:eastAsia="Times New Roman"/>
          <w:kern w:val="1"/>
          <w:lang w:eastAsia="ar-SA"/>
        </w:rPr>
        <w:t xml:space="preserve"> </w:t>
      </w:r>
      <w:r w:rsidRPr="00C26184">
        <w:rPr>
          <w:rFonts w:eastAsia="Arial Unicode MS"/>
          <w:color w:val="000000"/>
          <w:kern w:val="1"/>
          <w:lang w:val="en-CA" w:eastAsia="ar-SA"/>
        </w:rPr>
        <w:t>The</w:t>
      </w:r>
      <w:r w:rsidRPr="00C26184">
        <w:rPr>
          <w:rFonts w:eastAsia="Times New Roman"/>
          <w:kern w:val="1"/>
          <w:lang w:eastAsia="ar-SA"/>
        </w:rPr>
        <w:t xml:space="preserve"> Queensland Department of Environment and Resource Management and Queensland 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Soil Investigation Team (QASSIT) mapped the lower section of the Mulgrave River as being potential 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soil</w:t>
      </w:r>
      <w:r>
        <w:rPr>
          <w:rFonts w:eastAsia="Times New Roman"/>
          <w:kern w:val="1"/>
          <w:lang w:eastAsia="ar-SA"/>
        </w:rPr>
        <w:t>.</w:t>
      </w:r>
      <w:r w:rsidRPr="00FA751D">
        <w:rPr>
          <w:rFonts w:eastAsia="Times New Roman"/>
          <w:vertAlign w:val="superscript"/>
        </w:rPr>
        <w:t>28</w:t>
      </w:r>
      <w:r w:rsidRPr="00C26184">
        <w:rPr>
          <w:rFonts w:eastAsia="Times New Roman"/>
          <w:kern w:val="1"/>
          <w:lang w:eastAsia="ar-SA"/>
        </w:rPr>
        <w:t xml:space="preserve"> These soils are in areas dominated by mangrove and melaleuca wetlands, and are tidally influenced in most cases. 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problems exist for some farmers around </w:t>
      </w:r>
      <w:proofErr w:type="spellStart"/>
      <w:r w:rsidRPr="00C26184">
        <w:rPr>
          <w:rFonts w:eastAsia="Times New Roman"/>
          <w:kern w:val="1"/>
          <w:lang w:eastAsia="ar-SA"/>
        </w:rPr>
        <w:t>Mutchero</w:t>
      </w:r>
      <w:proofErr w:type="spellEnd"/>
      <w:r w:rsidRPr="00C26184">
        <w:rPr>
          <w:rFonts w:eastAsia="Times New Roman"/>
          <w:kern w:val="1"/>
          <w:lang w:eastAsia="ar-SA"/>
        </w:rPr>
        <w:t xml:space="preserve"> Inlet (north of Babinda) where vegetation clearing and ground tilling (for sugarcane) has resulted in the generation of acid </w:t>
      </w:r>
      <w:proofErr w:type="spellStart"/>
      <w:r w:rsidRPr="00C26184">
        <w:rPr>
          <w:rFonts w:eastAsia="Times New Roman"/>
          <w:kern w:val="1"/>
          <w:lang w:eastAsia="ar-SA"/>
        </w:rPr>
        <w:t>sulfate</w:t>
      </w:r>
      <w:proofErr w:type="spellEnd"/>
      <w:r w:rsidRPr="00C26184">
        <w:rPr>
          <w:rFonts w:eastAsia="Times New Roman"/>
          <w:kern w:val="1"/>
          <w:lang w:eastAsia="ar-SA"/>
        </w:rPr>
        <w:t xml:space="preserve"> conditions and a resultant loss in agricultural productivity.</w:t>
      </w:r>
      <w:r w:rsidR="00AD239B">
        <w:rPr>
          <w:rFonts w:eastAsia="Arial Unicode MS"/>
          <w:b/>
          <w:bCs/>
          <w:color w:val="000000"/>
          <w:kern w:val="1"/>
          <w:sz w:val="24"/>
          <w:szCs w:val="24"/>
          <w:lang w:val="en-CA" w:eastAsia="ar-SA"/>
        </w:rPr>
        <w:br w:type="page"/>
      </w: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r w:rsidRPr="00C26184">
        <w:rPr>
          <w:rFonts w:eastAsia="Arial Unicode MS"/>
          <w:b/>
          <w:bCs/>
          <w:color w:val="000000"/>
          <w:kern w:val="1"/>
          <w:sz w:val="24"/>
          <w:szCs w:val="24"/>
          <w:lang w:val="en-CA" w:eastAsia="ar-SA"/>
        </w:rPr>
        <w:lastRenderedPageBreak/>
        <w:t>6. Management</w:t>
      </w:r>
    </w:p>
    <w:p w:rsidR="00571D0A" w:rsidRPr="00C26184" w:rsidRDefault="00571D0A" w:rsidP="00A93E4B">
      <w:pPr>
        <w:widowControl w:val="0"/>
        <w:suppressAutoHyphens/>
        <w:spacing w:after="0"/>
        <w:rPr>
          <w:rFonts w:eastAsia="Arial Unicode MS"/>
          <w:b/>
          <w:bCs/>
          <w:color w:val="000000"/>
          <w:kern w:val="1"/>
          <w:sz w:val="24"/>
          <w:szCs w:val="24"/>
          <w:lang w:val="en-CA" w:eastAsia="ar-SA"/>
        </w:rPr>
      </w:pP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a) In </w:t>
      </w:r>
      <w:r w:rsidR="00824002">
        <w:rPr>
          <w:rFonts w:eastAsia="Arial Unicode MS"/>
          <w:b/>
          <w:bCs/>
          <w:color w:val="000000"/>
          <w:kern w:val="1"/>
          <w:lang w:val="en-CA" w:eastAsia="ar-SA"/>
        </w:rPr>
        <w:t>b</w:t>
      </w:r>
      <w:r w:rsidRPr="00C26184">
        <w:rPr>
          <w:rFonts w:eastAsia="Arial Unicode MS"/>
          <w:b/>
          <w:bCs/>
          <w:color w:val="000000"/>
          <w:kern w:val="1"/>
          <w:lang w:val="en-CA" w:eastAsia="ar-SA"/>
        </w:rPr>
        <w:t xml:space="preserve">asin for </w:t>
      </w:r>
      <w:r w:rsidR="00824002">
        <w:rPr>
          <w:rFonts w:eastAsia="Arial Unicode MS"/>
          <w:b/>
          <w:bCs/>
          <w:color w:val="000000"/>
          <w:kern w:val="1"/>
          <w:lang w:val="en-CA" w:eastAsia="ar-SA"/>
        </w:rPr>
        <w:t>b</w:t>
      </w:r>
      <w:r w:rsidRPr="00C26184">
        <w:rPr>
          <w:rFonts w:eastAsia="Arial Unicode MS"/>
          <w:b/>
          <w:bCs/>
          <w:color w:val="000000"/>
          <w:kern w:val="1"/>
          <w:lang w:val="en-CA" w:eastAsia="ar-SA"/>
        </w:rPr>
        <w:t>asin</w:t>
      </w:r>
    </w:p>
    <w:p w:rsidR="00571D0A" w:rsidRPr="00C26184" w:rsidRDefault="00571D0A" w:rsidP="00F97578">
      <w:pPr>
        <w:rPr>
          <w:rFonts w:eastAsia="Arial Unicode MS"/>
          <w:bCs/>
          <w:color w:val="000000"/>
          <w:kern w:val="1"/>
          <w:lang w:val="en-CA" w:eastAsia="ar-SA"/>
        </w:rPr>
      </w:pPr>
      <w:r w:rsidRPr="00C26184">
        <w:rPr>
          <w:rFonts w:eastAsia="Arial Unicode MS"/>
          <w:bCs/>
          <w:color w:val="000000"/>
          <w:kern w:val="1"/>
          <w:lang w:val="en-CA" w:eastAsia="ar-SA"/>
        </w:rPr>
        <w:t xml:space="preserve">It was estimated that over half of the freshwater wetlands in the </w:t>
      </w:r>
      <w:proofErr w:type="spellStart"/>
      <w:r w:rsidRPr="00C26184">
        <w:rPr>
          <w:rFonts w:eastAsia="Arial Unicode MS"/>
          <w:bCs/>
          <w:color w:val="000000"/>
          <w:kern w:val="1"/>
          <w:lang w:val="en-CA" w:eastAsia="ar-SA"/>
        </w:rPr>
        <w:t>Mulgrave</w:t>
      </w:r>
      <w:proofErr w:type="spellEnd"/>
      <w:r w:rsidR="00824002">
        <w:rPr>
          <w:rFonts w:eastAsia="Arial Unicode MS"/>
          <w:bCs/>
          <w:color w:val="000000"/>
          <w:kern w:val="1"/>
          <w:lang w:val="en-CA" w:eastAsia="ar-SA"/>
        </w:rPr>
        <w:t>-</w:t>
      </w:r>
      <w:r w:rsidR="00824002" w:rsidRPr="00C26184">
        <w:rPr>
          <w:rFonts w:eastAsia="Arial Unicode MS"/>
          <w:bCs/>
          <w:color w:val="000000"/>
          <w:kern w:val="1"/>
          <w:lang w:val="en-CA" w:eastAsia="ar-SA"/>
        </w:rPr>
        <w:t>Russell</w:t>
      </w:r>
      <w:r w:rsidRPr="00C26184">
        <w:rPr>
          <w:rFonts w:eastAsia="Arial Unicode MS"/>
          <w:bCs/>
          <w:color w:val="000000"/>
          <w:kern w:val="1"/>
          <w:lang w:val="en-CA" w:eastAsia="ar-SA"/>
        </w:rPr>
        <w:t xml:space="preserve"> </w:t>
      </w:r>
      <w:r w:rsidR="00824002">
        <w:rPr>
          <w:rFonts w:eastAsia="Arial Unicode MS"/>
          <w:bCs/>
          <w:color w:val="000000"/>
          <w:kern w:val="1"/>
          <w:lang w:val="en-CA" w:eastAsia="ar-SA"/>
        </w:rPr>
        <w:t>b</w:t>
      </w:r>
      <w:r w:rsidRPr="00C26184">
        <w:rPr>
          <w:rFonts w:eastAsia="Arial Unicode MS"/>
          <w:bCs/>
          <w:color w:val="000000"/>
          <w:kern w:val="1"/>
          <w:lang w:val="en-CA" w:eastAsia="ar-SA"/>
        </w:rPr>
        <w:t>asin have been cleared since European settlement</w:t>
      </w:r>
      <w:r>
        <w:rPr>
          <w:rFonts w:eastAsia="Arial Unicode MS"/>
          <w:bCs/>
          <w:color w:val="000000"/>
          <w:kern w:val="1"/>
          <w:lang w:val="en-CA" w:eastAsia="ar-SA"/>
        </w:rPr>
        <w:t>.</w:t>
      </w:r>
      <w:r w:rsidRPr="00FA751D">
        <w:rPr>
          <w:rFonts w:eastAsia="Times New Roman"/>
          <w:vertAlign w:val="superscript"/>
        </w:rPr>
        <w:t>3</w:t>
      </w:r>
      <w:r w:rsidRPr="00C26184">
        <w:rPr>
          <w:rFonts w:eastAsia="Arial Unicode MS"/>
          <w:bCs/>
          <w:color w:val="000000"/>
          <w:kern w:val="1"/>
          <w:lang w:val="en-CA" w:eastAsia="ar-SA"/>
        </w:rPr>
        <w:t xml:space="preserve"> Soil erosion rates measured at a site near </w:t>
      </w:r>
      <w:proofErr w:type="spellStart"/>
      <w:r w:rsidRPr="00C26184">
        <w:rPr>
          <w:rFonts w:eastAsia="Arial Unicode MS"/>
          <w:bCs/>
          <w:color w:val="000000"/>
          <w:kern w:val="1"/>
          <w:lang w:val="en-CA" w:eastAsia="ar-SA"/>
        </w:rPr>
        <w:t>Babinda</w:t>
      </w:r>
      <w:proofErr w:type="spellEnd"/>
      <w:r w:rsidRPr="00C26184">
        <w:rPr>
          <w:rFonts w:eastAsia="Arial Unicode MS"/>
          <w:bCs/>
          <w:color w:val="000000"/>
          <w:kern w:val="1"/>
          <w:lang w:val="en-CA" w:eastAsia="ar-SA"/>
        </w:rPr>
        <w:t xml:space="preserve"> were amongst the highest (135 t/ha of soil lost per year) within the Wet Tropics</w:t>
      </w:r>
      <w:r w:rsidRPr="00FA751D">
        <w:rPr>
          <w:rFonts w:eastAsia="Times New Roman"/>
          <w:vertAlign w:val="superscript"/>
        </w:rPr>
        <w:t>29</w:t>
      </w:r>
      <w:r w:rsidRPr="00C26184">
        <w:rPr>
          <w:rFonts w:eastAsia="Arial Unicode MS"/>
          <w:bCs/>
          <w:color w:val="000000"/>
          <w:kern w:val="1"/>
          <w:lang w:val="en-CA" w:eastAsia="ar-SA"/>
        </w:rPr>
        <w:t>, however, the implementation of management practices such as reduced/no tillage and green cane trash blanketing successfully reduced soil erosion in sugar catchments to &lt;15 t/ha</w:t>
      </w:r>
      <w:r>
        <w:rPr>
          <w:rFonts w:eastAsia="Arial Unicode MS"/>
          <w:bCs/>
          <w:color w:val="000000"/>
          <w:kern w:val="1"/>
          <w:lang w:val="en-CA" w:eastAsia="ar-SA"/>
        </w:rPr>
        <w:t>.</w:t>
      </w:r>
      <w:r w:rsidRPr="00FA751D">
        <w:rPr>
          <w:rFonts w:eastAsia="Times New Roman"/>
          <w:vertAlign w:val="superscript"/>
        </w:rPr>
        <w:t>27</w:t>
      </w:r>
      <w:proofErr w:type="gramStart"/>
      <w:r w:rsidRPr="00FA751D">
        <w:rPr>
          <w:rFonts w:eastAsia="Times New Roman"/>
          <w:vertAlign w:val="superscript"/>
        </w:rPr>
        <w:t>,29</w:t>
      </w:r>
      <w:proofErr w:type="gramEnd"/>
    </w:p>
    <w:p w:rsidR="00571D0A" w:rsidRPr="00C26184" w:rsidRDefault="00571D0A" w:rsidP="00A93E4B">
      <w:pPr>
        <w:widowControl w:val="0"/>
        <w:suppressAutoHyphens/>
        <w:spacing w:after="0"/>
        <w:rPr>
          <w:rFonts w:eastAsia="Arial Unicode MS"/>
          <w:kern w:val="1"/>
          <w:lang w:val="en-CA" w:eastAsia="ar-SA"/>
        </w:rPr>
      </w:pPr>
    </w:p>
    <w:p w:rsidR="00571D0A" w:rsidRPr="00C26184" w:rsidRDefault="00571D0A" w:rsidP="00AD239B">
      <w:pPr>
        <w:rPr>
          <w:rFonts w:eastAsia="Arial Unicode MS"/>
          <w:bCs/>
          <w:color w:val="000000"/>
          <w:kern w:val="1"/>
          <w:lang w:val="en-CA" w:eastAsia="ar-SA"/>
        </w:rPr>
      </w:pPr>
      <w:r w:rsidRPr="00C26184">
        <w:rPr>
          <w:rFonts w:ascii="ArialMT" w:eastAsia="ArialMT" w:hAnsi="ArialMT" w:cs="ArialMT"/>
          <w:bCs/>
          <w:kern w:val="1"/>
          <w:lang w:val="en-CA" w:eastAsia="ar-SA"/>
        </w:rPr>
        <w:t xml:space="preserve">Additional </w:t>
      </w:r>
      <w:r w:rsidRPr="00C26184">
        <w:rPr>
          <w:rFonts w:ascii="ArialMT" w:eastAsia="ArialMT" w:hAnsi="ArialMT" w:cs="ArialMT"/>
          <w:kern w:val="1"/>
          <w:lang w:val="en-CA" w:eastAsia="ar-SA"/>
        </w:rPr>
        <w:t xml:space="preserve">catchment-based targets to improve in-stream health in the </w:t>
      </w:r>
      <w:proofErr w:type="spellStart"/>
      <w:r w:rsidRPr="00C26184">
        <w:rPr>
          <w:rFonts w:ascii="ArialMT" w:eastAsia="ArialMT" w:hAnsi="ArialMT" w:cs="ArialMT"/>
          <w:kern w:val="1"/>
          <w:lang w:val="en-CA" w:eastAsia="ar-SA"/>
        </w:rPr>
        <w:t>Mulgrave</w:t>
      </w:r>
      <w:proofErr w:type="spellEnd"/>
      <w:r w:rsidR="00824002">
        <w:rPr>
          <w:rFonts w:ascii="ArialMT" w:eastAsia="ArialMT" w:hAnsi="ArialMT" w:cs="ArialMT"/>
          <w:kern w:val="1"/>
          <w:lang w:val="en-CA" w:eastAsia="ar-SA"/>
        </w:rPr>
        <w:t>-</w:t>
      </w:r>
      <w:r w:rsidR="00824002" w:rsidRPr="00C26184">
        <w:rPr>
          <w:rFonts w:eastAsia="Arial Unicode MS"/>
          <w:bCs/>
          <w:color w:val="000000"/>
          <w:kern w:val="1"/>
          <w:lang w:val="en-CA" w:eastAsia="ar-SA"/>
        </w:rPr>
        <w:t>Russell</w:t>
      </w:r>
      <w:r w:rsidRPr="00C26184">
        <w:rPr>
          <w:rFonts w:ascii="ArialMT" w:eastAsia="ArialMT" w:hAnsi="ArialMT" w:cs="ArialMT"/>
          <w:kern w:val="1"/>
          <w:lang w:val="en-CA" w:eastAsia="ar-SA"/>
        </w:rPr>
        <w:t xml:space="preserve"> </w:t>
      </w:r>
      <w:r w:rsidR="00824002">
        <w:rPr>
          <w:rFonts w:ascii="ArialMT" w:eastAsia="ArialMT" w:hAnsi="ArialMT" w:cs="ArialMT"/>
          <w:kern w:val="1"/>
          <w:lang w:val="en-CA" w:eastAsia="ar-SA"/>
        </w:rPr>
        <w:t>b</w:t>
      </w:r>
      <w:r w:rsidRPr="00C26184">
        <w:rPr>
          <w:rFonts w:ascii="ArialMT" w:eastAsia="ArialMT" w:hAnsi="ArialMT" w:cs="ArialMT"/>
          <w:kern w:val="1"/>
          <w:lang w:val="en-CA" w:eastAsia="ar-SA"/>
        </w:rPr>
        <w:t>asin include the restoration of riparian vegetation as well as the improved management of wetlands (control of aquatic weeds). These actions would improve in-stream health and may also contribute in the reduction of nitrite concentrations in</w:t>
      </w:r>
      <w:r w:rsidR="00824002">
        <w:rPr>
          <w:rFonts w:ascii="ArialMT" w:eastAsia="ArialMT" w:hAnsi="ArialMT" w:cs="ArialMT"/>
          <w:kern w:val="1"/>
          <w:lang w:val="en-CA" w:eastAsia="ar-SA"/>
        </w:rPr>
        <w:t>-</w:t>
      </w:r>
      <w:r w:rsidRPr="00C26184">
        <w:rPr>
          <w:rFonts w:ascii="ArialMT" w:eastAsia="ArialMT" w:hAnsi="ArialMT" w:cs="ArialMT"/>
          <w:kern w:val="1"/>
          <w:lang w:val="en-CA" w:eastAsia="ar-SA"/>
        </w:rPr>
        <w:t>stream base flow sourced from groundwater</w:t>
      </w:r>
      <w:r>
        <w:rPr>
          <w:rFonts w:ascii="ArialMT" w:eastAsia="ArialMT" w:hAnsi="ArialMT" w:cs="ArialMT"/>
          <w:kern w:val="1"/>
          <w:lang w:val="en-CA" w:eastAsia="ar-SA"/>
        </w:rPr>
        <w:t>.</w:t>
      </w:r>
      <w:r w:rsidRPr="00FA751D">
        <w:rPr>
          <w:rFonts w:ascii="ArialMT" w:eastAsia="Times New Roman" w:hAnsi="ArialMT"/>
          <w:vertAlign w:val="superscript"/>
        </w:rPr>
        <w:t>1</w:t>
      </w:r>
      <w:r w:rsidRPr="00C26184">
        <w:rPr>
          <w:rFonts w:ascii="ArialMT" w:eastAsia="ArialMT" w:hAnsi="ArialMT" w:cs="ArialMT"/>
          <w:kern w:val="1"/>
          <w:lang w:val="en-CA" w:eastAsia="ar-SA"/>
        </w:rPr>
        <w:t xml:space="preserve"> </w:t>
      </w:r>
      <w:proofErr w:type="gramStart"/>
      <w:r w:rsidRPr="00C26184">
        <w:rPr>
          <w:rFonts w:ascii="ArialMT" w:eastAsia="ArialMT" w:hAnsi="ArialMT" w:cs="ArialMT"/>
          <w:kern w:val="1"/>
          <w:lang w:val="en-CA" w:eastAsia="ar-SA"/>
        </w:rPr>
        <w:t>Moreover,</w:t>
      </w:r>
      <w:proofErr w:type="gramEnd"/>
      <w:r w:rsidRPr="00C26184">
        <w:rPr>
          <w:rFonts w:ascii="ArialMT" w:eastAsia="ArialMT" w:hAnsi="ArialMT" w:cs="ArialMT"/>
          <w:kern w:val="1"/>
          <w:lang w:val="en-CA" w:eastAsia="ar-SA"/>
        </w:rPr>
        <w:t xml:space="preserve"> acid sulphate soils in this region also require remediation and management.   </w:t>
      </w:r>
    </w:p>
    <w:p w:rsidR="00571D0A" w:rsidRPr="00C26184" w:rsidRDefault="00571D0A" w:rsidP="00A93E4B">
      <w:pPr>
        <w:widowControl w:val="0"/>
        <w:suppressAutoHyphens/>
        <w:spacing w:after="0"/>
        <w:rPr>
          <w:rFonts w:eastAsia="Arial Unicode MS"/>
          <w:b/>
          <w:bCs/>
          <w:color w:val="000000"/>
          <w:kern w:val="1"/>
          <w:lang w:val="en-CA" w:eastAsia="ar-SA"/>
        </w:rPr>
      </w:pPr>
      <w:r w:rsidRPr="00C26184">
        <w:rPr>
          <w:rFonts w:eastAsia="Arial Unicode MS"/>
          <w:b/>
          <w:bCs/>
          <w:color w:val="000000"/>
          <w:kern w:val="1"/>
          <w:lang w:val="en-CA" w:eastAsia="ar-SA"/>
        </w:rPr>
        <w:t xml:space="preserve">b) In </w:t>
      </w:r>
      <w:r w:rsidR="00824002">
        <w:rPr>
          <w:rFonts w:eastAsia="Arial Unicode MS"/>
          <w:b/>
          <w:bCs/>
          <w:color w:val="000000"/>
          <w:kern w:val="1"/>
          <w:lang w:val="en-CA" w:eastAsia="ar-SA"/>
        </w:rPr>
        <w:t>b</w:t>
      </w:r>
      <w:r w:rsidRPr="00C26184">
        <w:rPr>
          <w:rFonts w:eastAsia="Arial Unicode MS"/>
          <w:b/>
          <w:bCs/>
          <w:color w:val="000000"/>
          <w:kern w:val="1"/>
          <w:lang w:val="en-CA" w:eastAsia="ar-SA"/>
        </w:rPr>
        <w:t>asin for G</w:t>
      </w:r>
      <w:r w:rsidR="00824002">
        <w:rPr>
          <w:rFonts w:eastAsia="Arial Unicode MS"/>
          <w:b/>
          <w:bCs/>
          <w:color w:val="000000"/>
          <w:kern w:val="1"/>
          <w:lang w:val="en-CA" w:eastAsia="ar-SA"/>
        </w:rPr>
        <w:t xml:space="preserve">reat </w:t>
      </w:r>
      <w:r w:rsidRPr="00C26184">
        <w:rPr>
          <w:rFonts w:eastAsia="Arial Unicode MS"/>
          <w:b/>
          <w:bCs/>
          <w:color w:val="000000"/>
          <w:kern w:val="1"/>
          <w:lang w:val="en-CA" w:eastAsia="ar-SA"/>
        </w:rPr>
        <w:t>B</w:t>
      </w:r>
      <w:r w:rsidR="00824002">
        <w:rPr>
          <w:rFonts w:eastAsia="Arial Unicode MS"/>
          <w:b/>
          <w:bCs/>
          <w:color w:val="000000"/>
          <w:kern w:val="1"/>
          <w:lang w:val="en-CA" w:eastAsia="ar-SA"/>
        </w:rPr>
        <w:t xml:space="preserve">arrier </w:t>
      </w:r>
      <w:r w:rsidRPr="00C26184">
        <w:rPr>
          <w:rFonts w:eastAsia="Arial Unicode MS"/>
          <w:b/>
          <w:bCs/>
          <w:color w:val="000000"/>
          <w:kern w:val="1"/>
          <w:lang w:val="en-CA" w:eastAsia="ar-SA"/>
        </w:rPr>
        <w:t>R</w:t>
      </w:r>
      <w:r w:rsidR="00824002">
        <w:rPr>
          <w:rFonts w:eastAsia="Arial Unicode MS"/>
          <w:b/>
          <w:bCs/>
          <w:color w:val="000000"/>
          <w:kern w:val="1"/>
          <w:lang w:val="en-CA" w:eastAsia="ar-SA"/>
        </w:rPr>
        <w:t>eef</w:t>
      </w:r>
    </w:p>
    <w:p w:rsidR="00571D0A" w:rsidRPr="00C26184" w:rsidRDefault="00571D0A" w:rsidP="00F97578">
      <w:pPr>
        <w:rPr>
          <w:rFonts w:ascii="ArialMT" w:eastAsia="ArialMT" w:hAnsi="ArialMT" w:cs="ArialMT"/>
          <w:kern w:val="1"/>
          <w:lang w:val="en-CA" w:eastAsia="ar-SA"/>
        </w:rPr>
      </w:pPr>
      <w:r w:rsidRPr="00C26184">
        <w:rPr>
          <w:rFonts w:ascii="ArialMT" w:eastAsia="ArialMT" w:hAnsi="ArialMT" w:cs="ArialMT"/>
          <w:kern w:val="1"/>
          <w:lang w:val="en-CA" w:eastAsia="ar-SA"/>
        </w:rPr>
        <w:t>The Reef Rescue Program has resulted in many growers adopt</w:t>
      </w:r>
      <w:r w:rsidR="00824002">
        <w:rPr>
          <w:rFonts w:ascii="ArialMT" w:eastAsia="ArialMT" w:hAnsi="ArialMT" w:cs="ArialMT"/>
          <w:kern w:val="1"/>
          <w:lang w:val="en-CA" w:eastAsia="ar-SA"/>
        </w:rPr>
        <w:t>ing</w:t>
      </w:r>
      <w:r w:rsidRPr="00C26184">
        <w:rPr>
          <w:rFonts w:ascii="ArialMT" w:eastAsia="ArialMT" w:hAnsi="ArialMT" w:cs="ArialMT"/>
          <w:kern w:val="1"/>
          <w:lang w:val="en-CA" w:eastAsia="ar-SA"/>
        </w:rPr>
        <w:t xml:space="preserve"> improved management practices and undertak</w:t>
      </w:r>
      <w:r w:rsidR="00824002">
        <w:rPr>
          <w:rFonts w:ascii="ArialMT" w:eastAsia="ArialMT" w:hAnsi="ArialMT" w:cs="ArialMT"/>
          <w:kern w:val="1"/>
          <w:lang w:val="en-CA" w:eastAsia="ar-SA"/>
        </w:rPr>
        <w:t>ing</w:t>
      </w:r>
      <w:r w:rsidRPr="00C26184">
        <w:rPr>
          <w:rFonts w:ascii="ArialMT" w:eastAsia="ArialMT" w:hAnsi="ArialMT" w:cs="ArialMT"/>
          <w:kern w:val="1"/>
          <w:lang w:val="en-CA" w:eastAsia="ar-SA"/>
        </w:rPr>
        <w:t xml:space="preserve"> training courses for nutrient management (‘six easy steps’ method) and integrated weed management</w:t>
      </w:r>
      <w:r>
        <w:rPr>
          <w:rFonts w:ascii="ArialMT" w:eastAsia="ArialMT" w:hAnsi="ArialMT" w:cs="ArialMT"/>
          <w:kern w:val="1"/>
          <w:lang w:val="en-CA" w:eastAsia="ar-SA"/>
        </w:rPr>
        <w:t>.</w:t>
      </w:r>
      <w:r w:rsidRPr="00FA751D">
        <w:rPr>
          <w:rFonts w:ascii="ArialMT" w:eastAsia="Times New Roman" w:hAnsi="ArialMT"/>
          <w:vertAlign w:val="superscript"/>
        </w:rPr>
        <w:t>30</w:t>
      </w:r>
      <w:r>
        <w:rPr>
          <w:rFonts w:ascii="ArialMT" w:eastAsia="ArialMT" w:hAnsi="ArialMT" w:cs="ArialMT"/>
          <w:kern w:val="1"/>
          <w:lang w:val="en-CA" w:eastAsia="ar-SA"/>
        </w:rPr>
        <w:t xml:space="preserve">  </w:t>
      </w:r>
      <w:r w:rsidRPr="00C26184">
        <w:rPr>
          <w:rFonts w:ascii="ArialMT" w:eastAsia="ArialMT" w:hAnsi="ArialMT" w:cs="ArialMT"/>
          <w:kern w:val="1"/>
          <w:lang w:val="en-CA" w:eastAsia="ar-SA"/>
        </w:rPr>
        <w:t xml:space="preserve">It was estimated that 21% of the cane industry across the Wet Tropics Region had improved their management practices as a result of the Reef Rescue incentive program. Grants were awarded in the </w:t>
      </w:r>
      <w:proofErr w:type="spellStart"/>
      <w:r w:rsidRPr="00C26184">
        <w:rPr>
          <w:rFonts w:ascii="ArialMT" w:eastAsia="ArialMT" w:hAnsi="ArialMT" w:cs="ArialMT"/>
          <w:kern w:val="1"/>
          <w:lang w:val="en-CA" w:eastAsia="ar-SA"/>
        </w:rPr>
        <w:t>Mulgrave</w:t>
      </w:r>
      <w:proofErr w:type="spellEnd"/>
      <w:r w:rsidRPr="00C26184">
        <w:rPr>
          <w:rFonts w:ascii="ArialMT" w:eastAsia="ArialMT" w:hAnsi="ArialMT" w:cs="ArialMT"/>
          <w:kern w:val="1"/>
          <w:lang w:val="en-CA" w:eastAsia="ar-SA"/>
        </w:rPr>
        <w:t xml:space="preserve"> River catchment to apply split-stool/sub-surface/variable rate fertiliser application, improve soil management through zonal tillage and controlled traffic, legume planter, and improve herbicide management (shielded sprayer).  The aim of these improved practices is the reduction of sediment </w:t>
      </w:r>
      <w:r w:rsidR="008B14F4">
        <w:rPr>
          <w:rFonts w:ascii="ArialMT" w:eastAsia="ArialMT" w:hAnsi="ArialMT" w:cs="ArialMT"/>
          <w:kern w:val="1"/>
          <w:lang w:val="en-CA" w:eastAsia="ar-SA"/>
        </w:rPr>
        <w:t>run-off</w:t>
      </w:r>
      <w:r w:rsidRPr="00C26184">
        <w:rPr>
          <w:rFonts w:ascii="ArialMT" w:eastAsia="ArialMT" w:hAnsi="ArialMT" w:cs="ArialMT"/>
          <w:kern w:val="1"/>
          <w:lang w:val="en-CA" w:eastAsia="ar-SA"/>
        </w:rPr>
        <w:t>, nutrients and pesticides</w:t>
      </w:r>
      <w:r>
        <w:rPr>
          <w:rFonts w:ascii="ArialMT" w:eastAsia="ArialMT" w:hAnsi="ArialMT" w:cs="ArialMT"/>
          <w:kern w:val="1"/>
          <w:lang w:val="en-CA" w:eastAsia="ar-SA"/>
        </w:rPr>
        <w:t>.</w:t>
      </w:r>
      <w:r w:rsidRPr="00FA751D">
        <w:rPr>
          <w:rFonts w:ascii="ArialMT" w:eastAsia="Times New Roman" w:hAnsi="ArialMT"/>
          <w:vertAlign w:val="superscript"/>
        </w:rPr>
        <w:t>30</w:t>
      </w:r>
      <w:r w:rsidRPr="00C26184">
        <w:rPr>
          <w:rFonts w:ascii="ArialMT" w:eastAsia="ArialMT" w:hAnsi="ArialMT" w:cs="ArialMT"/>
          <w:kern w:val="1"/>
          <w:lang w:val="en-CA" w:eastAsia="ar-SA"/>
        </w:rPr>
        <w:t xml:space="preserve">  </w:t>
      </w:r>
    </w:p>
    <w:p w:rsidR="00571D0A" w:rsidRPr="00C26184" w:rsidRDefault="00571D0A" w:rsidP="00A93E4B">
      <w:pPr>
        <w:widowControl w:val="0"/>
        <w:suppressAutoHyphens/>
        <w:spacing w:after="0"/>
        <w:rPr>
          <w:rFonts w:eastAsia="Arial Unicode MS"/>
          <w:b/>
          <w:bCs/>
          <w:color w:val="000000"/>
          <w:kern w:val="1"/>
          <w:lang w:val="en-CA" w:eastAsia="ar-SA"/>
        </w:rPr>
      </w:pPr>
    </w:p>
    <w:p w:rsidR="00571D0A" w:rsidRPr="00C26184" w:rsidRDefault="00571D0A" w:rsidP="00A93E4B">
      <w:pPr>
        <w:widowControl w:val="0"/>
        <w:suppressAutoHyphens/>
        <w:spacing w:after="0"/>
        <w:rPr>
          <w:rFonts w:eastAsia="Arial Unicode MS"/>
          <w:bCs/>
          <w:color w:val="000000"/>
          <w:kern w:val="1"/>
          <w:lang w:val="en-CA" w:eastAsia="ar-SA"/>
        </w:rPr>
      </w:pPr>
      <w:r w:rsidRPr="00C26184">
        <w:rPr>
          <w:rFonts w:ascii="ArialMT" w:eastAsia="ArialMT" w:hAnsi="ArialMT" w:cs="ArialMT"/>
          <w:kern w:val="1"/>
          <w:lang w:val="en-CA" w:eastAsia="ar-SA"/>
        </w:rPr>
        <w:t xml:space="preserve">Reef Plan (2009) set specific ‘water quality’ targets for the reduction of pollutant loads to the Great Barrier Reef lagoon across the adjacent catchment area. </w:t>
      </w:r>
      <w:r w:rsidRPr="00C26184">
        <w:rPr>
          <w:rFonts w:eastAsia="ArialMT"/>
          <w:bCs/>
          <w:color w:val="000000"/>
          <w:kern w:val="1"/>
          <w:lang w:val="en-CA" w:eastAsia="ar-SA"/>
        </w:rPr>
        <w:t xml:space="preserve">Pollutants were chosen based on their risk to receiving water environments (nitrate, herbicides, particulate nitrogen and phosphorus and sediment) and targets were based on a combination of previous targets set for the Great Barrier Reef catchment area by the Great Barrier Reef Marine Park Authority. </w:t>
      </w:r>
      <w:r w:rsidRPr="00C26184">
        <w:rPr>
          <w:rFonts w:ascii="ArialMT" w:eastAsia="ArialMT" w:hAnsi="ArialMT" w:cs="ArialMT"/>
          <w:kern w:val="1"/>
          <w:lang w:val="en-CA" w:eastAsia="ar-SA"/>
        </w:rPr>
        <w:t>Improved</w:t>
      </w:r>
      <w:r w:rsidRPr="00C26184">
        <w:rPr>
          <w:rFonts w:eastAsia="Arial Unicode MS"/>
          <w:bCs/>
          <w:color w:val="000000"/>
          <w:kern w:val="1"/>
          <w:lang w:val="en-CA" w:eastAsia="ar-SA"/>
        </w:rPr>
        <w:t xml:space="preserve"> sugarcane management practices have been designed to benefit the G</w:t>
      </w:r>
      <w:r w:rsidR="00824002">
        <w:rPr>
          <w:rFonts w:eastAsia="Arial Unicode MS"/>
          <w:bCs/>
          <w:color w:val="000000"/>
          <w:kern w:val="1"/>
          <w:lang w:val="en-CA" w:eastAsia="ar-SA"/>
        </w:rPr>
        <w:t xml:space="preserve">reat </w:t>
      </w:r>
      <w:r w:rsidRPr="00C26184">
        <w:rPr>
          <w:rFonts w:eastAsia="Arial Unicode MS"/>
          <w:bCs/>
          <w:color w:val="000000"/>
          <w:kern w:val="1"/>
          <w:lang w:val="en-CA" w:eastAsia="ar-SA"/>
        </w:rPr>
        <w:t>B</w:t>
      </w:r>
      <w:r w:rsidR="00824002">
        <w:rPr>
          <w:rFonts w:eastAsia="Arial Unicode MS"/>
          <w:bCs/>
          <w:color w:val="000000"/>
          <w:kern w:val="1"/>
          <w:lang w:val="en-CA" w:eastAsia="ar-SA"/>
        </w:rPr>
        <w:t xml:space="preserve">arrier </w:t>
      </w:r>
      <w:r w:rsidRPr="00C26184">
        <w:rPr>
          <w:rFonts w:eastAsia="Arial Unicode MS"/>
          <w:bCs/>
          <w:color w:val="000000"/>
          <w:kern w:val="1"/>
          <w:lang w:val="en-CA" w:eastAsia="ar-SA"/>
        </w:rPr>
        <w:t>R</w:t>
      </w:r>
      <w:r w:rsidR="00824002">
        <w:rPr>
          <w:rFonts w:eastAsia="Arial Unicode MS"/>
          <w:bCs/>
          <w:color w:val="000000"/>
          <w:kern w:val="1"/>
          <w:lang w:val="en-CA" w:eastAsia="ar-SA"/>
        </w:rPr>
        <w:t>eef</w:t>
      </w:r>
      <w:r w:rsidRPr="00C26184">
        <w:rPr>
          <w:rFonts w:eastAsia="Arial Unicode MS"/>
          <w:bCs/>
          <w:color w:val="000000"/>
          <w:kern w:val="1"/>
          <w:lang w:val="en-CA" w:eastAsia="ar-SA"/>
        </w:rPr>
        <w:t xml:space="preserve"> and water quality targets have been set for the export of pollutants from the Russell-</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 River catchment. To achieve the water quality targets for the region, a reduction of 80% in dissolved inorganic nitrogen (nitrate) loads, a 62% reduction in photosystem-II herbicide loads and a 20% reduction in sediment loads (and associated particulate nitrogen and phosphorus loads) delivered from the </w:t>
      </w:r>
      <w:proofErr w:type="spellStart"/>
      <w:r w:rsidRPr="00C26184">
        <w:rPr>
          <w:rFonts w:eastAsia="Arial Unicode MS"/>
          <w:bCs/>
          <w:color w:val="000000"/>
          <w:kern w:val="1"/>
          <w:lang w:val="en-CA" w:eastAsia="ar-SA"/>
        </w:rPr>
        <w:t>Mulgrave</w:t>
      </w:r>
      <w:proofErr w:type="spellEnd"/>
      <w:r w:rsidRPr="00C26184">
        <w:rPr>
          <w:rFonts w:eastAsia="Arial Unicode MS"/>
          <w:bCs/>
          <w:color w:val="000000"/>
          <w:kern w:val="1"/>
          <w:lang w:val="en-CA" w:eastAsia="ar-SA"/>
        </w:rPr>
        <w:t xml:space="preserve">-River catchment are required. </w:t>
      </w:r>
    </w:p>
    <w:p w:rsidR="00571D0A" w:rsidRPr="00C26184" w:rsidRDefault="00571D0A" w:rsidP="00A93E4B">
      <w:pPr>
        <w:widowControl w:val="0"/>
        <w:suppressAutoHyphens/>
        <w:spacing w:after="0"/>
        <w:rPr>
          <w:rFonts w:ascii="Times New Roman" w:eastAsia="Arial Unicode MS" w:hAnsi="Times New Roman" w:cs="Times New Roman"/>
          <w:kern w:val="1"/>
          <w:lang w:val="en-CA" w:eastAsia="ar-SA"/>
        </w:rPr>
      </w:pPr>
    </w:p>
    <w:p w:rsidR="00571D0A" w:rsidRPr="00C26184" w:rsidRDefault="00571D0A" w:rsidP="00F97578">
      <w:pPr>
        <w:rPr>
          <w:rFonts w:eastAsia="Arial Unicode MS"/>
          <w:kern w:val="1"/>
          <w:lang w:val="en-CA" w:eastAsia="ar-SA"/>
        </w:rPr>
      </w:pPr>
      <w:r w:rsidRPr="00C26184">
        <w:rPr>
          <w:rFonts w:eastAsia="Arial Unicode MS"/>
          <w:kern w:val="1"/>
          <w:lang w:val="en-CA" w:eastAsia="ar-SA"/>
        </w:rPr>
        <w:t>A reduction in nutrient levels, especially within the Wet Tropics region, is necessary to mitigate COTS outbreaks</w:t>
      </w:r>
      <w:r>
        <w:rPr>
          <w:rFonts w:eastAsia="Arial Unicode MS"/>
          <w:kern w:val="1"/>
          <w:lang w:val="en-CA" w:eastAsia="ar-SA"/>
        </w:rPr>
        <w:t>.</w:t>
      </w:r>
      <w:r w:rsidRPr="00FA751D">
        <w:rPr>
          <w:rFonts w:eastAsia="Times New Roman"/>
          <w:vertAlign w:val="superscript"/>
        </w:rPr>
        <w:t>26</w:t>
      </w:r>
      <w:r>
        <w:rPr>
          <w:rFonts w:eastAsia="Arial Unicode MS"/>
          <w:kern w:val="1"/>
          <w:lang w:val="en-CA" w:eastAsia="ar-SA"/>
        </w:rPr>
        <w:t xml:space="preserve"> </w:t>
      </w:r>
      <w:r w:rsidRPr="00C26184">
        <w:rPr>
          <w:rFonts w:eastAsia="Arial Unicode MS"/>
          <w:kern w:val="1"/>
          <w:lang w:val="en-CA" w:eastAsia="ar-SA"/>
        </w:rPr>
        <w:t xml:space="preserve"> However, two additional precautionary management measures have been suggested to maintain low</w:t>
      </w:r>
      <w:r w:rsidRPr="00C26184">
        <w:rPr>
          <w:rFonts w:eastAsia="Arial Unicode MS"/>
          <w:i/>
          <w:iCs/>
          <w:kern w:val="1"/>
          <w:lang w:val="en-CA" w:eastAsia="ar-SA"/>
        </w:rPr>
        <w:t xml:space="preserve"> </w:t>
      </w:r>
      <w:r w:rsidR="00824002" w:rsidRPr="00A93E4B">
        <w:rPr>
          <w:rFonts w:eastAsia="Arial Unicode MS"/>
          <w:iCs/>
          <w:kern w:val="1"/>
          <w:lang w:val="en-CA" w:eastAsia="ar-SA"/>
        </w:rPr>
        <w:t>COTS</w:t>
      </w:r>
      <w:r w:rsidRPr="00C26184">
        <w:rPr>
          <w:rFonts w:eastAsia="Arial Unicode MS"/>
          <w:i/>
          <w:iCs/>
          <w:kern w:val="1"/>
          <w:lang w:val="en-CA" w:eastAsia="ar-SA"/>
        </w:rPr>
        <w:t xml:space="preserve"> </w:t>
      </w:r>
      <w:r w:rsidRPr="00C26184">
        <w:rPr>
          <w:rFonts w:eastAsia="Arial Unicode MS"/>
          <w:kern w:val="1"/>
          <w:lang w:val="en-CA" w:eastAsia="ar-SA"/>
        </w:rPr>
        <w:t xml:space="preserve">densities in high-risk areas such as Green Island: 1) large permanent fish closures to allow fish populations to reach carrying capacity to safeguard against cascading changes in food webs and 2) targeted efforts by divers to remove some of the </w:t>
      </w:r>
      <w:r w:rsidR="00824002" w:rsidRPr="00A93E4B">
        <w:rPr>
          <w:rFonts w:eastAsia="Arial Unicode MS"/>
          <w:iCs/>
          <w:kern w:val="1"/>
          <w:lang w:val="en-CA" w:eastAsia="ar-SA"/>
        </w:rPr>
        <w:t>COTS</w:t>
      </w:r>
      <w:r w:rsidRPr="00A93E4B">
        <w:rPr>
          <w:rFonts w:eastAsia="Arial Unicode MS"/>
          <w:iCs/>
          <w:kern w:val="1"/>
          <w:lang w:val="en-CA" w:eastAsia="ar-SA"/>
        </w:rPr>
        <w:t xml:space="preserve"> </w:t>
      </w:r>
      <w:r w:rsidRPr="00C26184">
        <w:rPr>
          <w:rFonts w:eastAsia="Arial Unicode MS"/>
          <w:kern w:val="1"/>
          <w:lang w:val="en-CA" w:eastAsia="ar-SA"/>
        </w:rPr>
        <w:t>before aggregation and spawning commences</w:t>
      </w:r>
      <w:r>
        <w:rPr>
          <w:rFonts w:eastAsia="Arial Unicode MS"/>
          <w:kern w:val="1"/>
          <w:lang w:val="en-CA" w:eastAsia="ar-SA"/>
        </w:rPr>
        <w:t>.</w:t>
      </w:r>
      <w:r w:rsidRPr="00FA751D">
        <w:rPr>
          <w:rFonts w:eastAsia="Times New Roman"/>
          <w:vertAlign w:val="superscript"/>
        </w:rPr>
        <w:t>26</w:t>
      </w:r>
    </w:p>
    <w:p w:rsidR="00571D0A" w:rsidRDefault="00571D0A" w:rsidP="00571D0A">
      <w:pPr>
        <w:widowControl w:val="0"/>
        <w:suppressAutoHyphens/>
        <w:spacing w:after="0" w:line="240" w:lineRule="auto"/>
        <w:rPr>
          <w:rFonts w:eastAsia="Arial Unicode MS"/>
          <w:b/>
          <w:kern w:val="1"/>
          <w:lang w:val="en-CA" w:eastAsia="ar-SA"/>
        </w:rPr>
      </w:pPr>
      <w:r>
        <w:rPr>
          <w:rFonts w:eastAsia="Arial Unicode MS"/>
          <w:b/>
          <w:kern w:val="1"/>
          <w:lang w:val="en-CA" w:eastAsia="ar-SA"/>
        </w:rPr>
        <w:lastRenderedPageBreak/>
        <w:t>REFERENCES:</w:t>
      </w:r>
    </w:p>
    <w:p w:rsidR="00571D0A" w:rsidRDefault="00571D0A" w:rsidP="00571D0A">
      <w:pPr>
        <w:widowControl w:val="0"/>
        <w:suppressAutoHyphens/>
        <w:spacing w:after="0" w:line="240" w:lineRule="auto"/>
        <w:rPr>
          <w:rFonts w:eastAsia="Arial Unicode MS"/>
          <w:b/>
          <w:kern w:val="1"/>
          <w:lang w:val="en-CA" w:eastAsia="ar-SA"/>
        </w:rPr>
      </w:pP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 Lewis, S. and Brodie, J. 2011, </w:t>
      </w:r>
      <w:proofErr w:type="gramStart"/>
      <w:r w:rsidRPr="00FA751D">
        <w:rPr>
          <w:rFonts w:ascii="Arial" w:hAnsi="Arial" w:cs="Arial"/>
          <w:i/>
          <w:iCs/>
          <w:sz w:val="22"/>
        </w:rPr>
        <w:t>A</w:t>
      </w:r>
      <w:proofErr w:type="gramEnd"/>
      <w:r w:rsidRPr="00FA751D">
        <w:rPr>
          <w:rFonts w:ascii="Arial" w:hAnsi="Arial" w:cs="Arial"/>
          <w:i/>
          <w:iCs/>
          <w:sz w:val="22"/>
        </w:rPr>
        <w:t xml:space="preserve"> water quality issues analysis for the Mulgrave River catchment.  Report No. 11/06 for Terrain NRM. , </w:t>
      </w:r>
      <w:r w:rsidRPr="00FA751D">
        <w:rPr>
          <w:rFonts w:ascii="Arial" w:hAnsi="Arial" w:cs="Arial"/>
          <w:sz w:val="22"/>
        </w:rPr>
        <w:t>ACTFR, Jam</w:t>
      </w:r>
      <w:r w:rsidR="001C7447">
        <w:rPr>
          <w:rFonts w:ascii="Arial" w:hAnsi="Arial" w:cs="Arial"/>
          <w:sz w:val="22"/>
        </w:rPr>
        <w:t>es Cook University, Townsville</w:t>
      </w:r>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 Brodie, J., Waterhouse, J., Lewis, S., </w:t>
      </w:r>
      <w:proofErr w:type="spellStart"/>
      <w:r w:rsidRPr="00FA751D">
        <w:rPr>
          <w:rFonts w:ascii="Arial" w:hAnsi="Arial" w:cs="Arial"/>
          <w:sz w:val="22"/>
        </w:rPr>
        <w:t>Basnett</w:t>
      </w:r>
      <w:proofErr w:type="spellEnd"/>
      <w:r w:rsidRPr="00FA751D">
        <w:rPr>
          <w:rFonts w:ascii="Arial" w:hAnsi="Arial" w:cs="Arial"/>
          <w:sz w:val="22"/>
        </w:rPr>
        <w:t xml:space="preserve">, A., Davis, A., Alexander, F. and </w:t>
      </w:r>
      <w:proofErr w:type="spellStart"/>
      <w:r w:rsidRPr="00FA751D">
        <w:rPr>
          <w:rFonts w:ascii="Arial" w:hAnsi="Arial" w:cs="Arial"/>
          <w:sz w:val="22"/>
        </w:rPr>
        <w:t>Ginders</w:t>
      </w:r>
      <w:proofErr w:type="spellEnd"/>
      <w:r w:rsidRPr="00FA751D">
        <w:rPr>
          <w:rFonts w:ascii="Arial" w:hAnsi="Arial" w:cs="Arial"/>
          <w:sz w:val="22"/>
        </w:rPr>
        <w:t xml:space="preserve">, M. 2011, </w:t>
      </w:r>
      <w:r w:rsidRPr="00FA751D">
        <w:rPr>
          <w:rFonts w:ascii="Arial" w:hAnsi="Arial" w:cs="Arial"/>
          <w:i/>
          <w:iCs/>
          <w:sz w:val="22"/>
        </w:rPr>
        <w:t xml:space="preserve">Comparative effectiveness of community drainage schemes and EVTAs in trapping PS11 herbicides from sugarcane farms.  Stage 1 Report. </w:t>
      </w:r>
      <w:proofErr w:type="gramStart"/>
      <w:r w:rsidRPr="00FA751D">
        <w:rPr>
          <w:rFonts w:ascii="Arial" w:hAnsi="Arial" w:cs="Arial"/>
          <w:sz w:val="22"/>
        </w:rPr>
        <w:t>ACTFR Jam</w:t>
      </w:r>
      <w:r w:rsidR="001C7447">
        <w:rPr>
          <w:rFonts w:ascii="Arial" w:hAnsi="Arial" w:cs="Arial"/>
          <w:sz w:val="22"/>
        </w:rPr>
        <w:t>es Cook University, Townsville</w:t>
      </w:r>
      <w:r w:rsidRPr="00FA751D">
        <w:rPr>
          <w:rFonts w:ascii="Arial" w:hAnsi="Arial" w:cs="Arial"/>
          <w:sz w:val="22"/>
        </w:rPr>
        <w:t>.</w:t>
      </w:r>
      <w:proofErr w:type="gramEnd"/>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3. </w:t>
      </w:r>
      <w:proofErr w:type="spellStart"/>
      <w:r w:rsidRPr="00FA751D">
        <w:rPr>
          <w:rFonts w:ascii="Arial" w:hAnsi="Arial" w:cs="Arial"/>
          <w:sz w:val="22"/>
        </w:rPr>
        <w:t>Furnas</w:t>
      </w:r>
      <w:proofErr w:type="spellEnd"/>
      <w:r w:rsidRPr="00FA751D">
        <w:rPr>
          <w:rFonts w:ascii="Arial" w:hAnsi="Arial" w:cs="Arial"/>
          <w:sz w:val="22"/>
        </w:rPr>
        <w:t xml:space="preserve">, M. 2003, </w:t>
      </w:r>
      <w:r w:rsidRPr="00FA751D">
        <w:rPr>
          <w:rFonts w:ascii="Arial" w:hAnsi="Arial" w:cs="Arial"/>
          <w:i/>
          <w:iCs/>
          <w:sz w:val="22"/>
        </w:rPr>
        <w:t xml:space="preserve">Catchments and corals: terrestrial runoff to the Great Barrier Reef, </w:t>
      </w:r>
      <w:r w:rsidRPr="00FA751D">
        <w:rPr>
          <w:rFonts w:ascii="Arial" w:hAnsi="Arial" w:cs="Arial"/>
          <w:sz w:val="22"/>
        </w:rPr>
        <w:t xml:space="preserve">Australian Institute of Marine Science, </w:t>
      </w:r>
      <w:proofErr w:type="gramStart"/>
      <w:r w:rsidRPr="00FA751D">
        <w:rPr>
          <w:rFonts w:ascii="Arial" w:hAnsi="Arial" w:cs="Arial"/>
          <w:sz w:val="22"/>
        </w:rPr>
        <w:t>Townsville</w:t>
      </w:r>
      <w:proofErr w:type="gramEnd"/>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4. Murtha, G.G., Cannon, M.G. and Smith, C.D. 1996, </w:t>
      </w:r>
      <w:r w:rsidRPr="00FA751D">
        <w:rPr>
          <w:rFonts w:ascii="Arial" w:hAnsi="Arial" w:cs="Arial"/>
          <w:i/>
          <w:iCs/>
          <w:sz w:val="22"/>
        </w:rPr>
        <w:t xml:space="preserve">Soils in the Babinda-Cairns area, North Queensland.  </w:t>
      </w:r>
      <w:proofErr w:type="gramStart"/>
      <w:r w:rsidRPr="00FA751D">
        <w:rPr>
          <w:rFonts w:ascii="Arial" w:hAnsi="Arial" w:cs="Arial"/>
          <w:i/>
          <w:iCs/>
          <w:sz w:val="22"/>
        </w:rPr>
        <w:t xml:space="preserve">Divisional Report No 123, </w:t>
      </w:r>
      <w:r w:rsidRPr="00FA751D">
        <w:rPr>
          <w:rFonts w:ascii="Arial" w:hAnsi="Arial" w:cs="Arial"/>
          <w:sz w:val="22"/>
        </w:rPr>
        <w:t>CSIRO Divi</w:t>
      </w:r>
      <w:r w:rsidR="001C7447">
        <w:rPr>
          <w:rFonts w:ascii="Arial" w:hAnsi="Arial" w:cs="Arial"/>
          <w:sz w:val="22"/>
        </w:rPr>
        <w:t>sion of Soils, South Australia</w:t>
      </w:r>
      <w:r w:rsidRPr="00FA751D">
        <w:rPr>
          <w:rFonts w:ascii="Arial" w:hAnsi="Arial" w:cs="Arial"/>
          <w:sz w:val="22"/>
        </w:rPr>
        <w:t>.</w:t>
      </w:r>
      <w:proofErr w:type="gramEnd"/>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5. Devlin, M., Brodie, J.E. and Waterhouse, J. 2001, Community and </w:t>
      </w:r>
      <w:proofErr w:type="gramStart"/>
      <w:r w:rsidRPr="00FA751D">
        <w:rPr>
          <w:rFonts w:ascii="Arial" w:hAnsi="Arial" w:cs="Arial"/>
          <w:sz w:val="22"/>
        </w:rPr>
        <w:t>connectivity :</w:t>
      </w:r>
      <w:proofErr w:type="gramEnd"/>
      <w:r w:rsidRPr="00FA751D">
        <w:rPr>
          <w:rFonts w:ascii="Arial" w:hAnsi="Arial" w:cs="Arial"/>
          <w:sz w:val="22"/>
        </w:rPr>
        <w:t xml:space="preserve"> summary of a community based monitoring program set up to assess the movement of nutrients and sediments into the Great Barrier Reef during high flow events, </w:t>
      </w:r>
      <w:r w:rsidRPr="00FA751D">
        <w:rPr>
          <w:rFonts w:ascii="Arial" w:hAnsi="Arial" w:cs="Arial"/>
          <w:i/>
          <w:iCs/>
          <w:sz w:val="22"/>
        </w:rPr>
        <w:t xml:space="preserve">Water Science and Technology </w:t>
      </w:r>
      <w:r w:rsidRPr="00FA751D">
        <w:rPr>
          <w:rFonts w:ascii="Arial" w:hAnsi="Arial" w:cs="Arial"/>
          <w:sz w:val="22"/>
        </w:rPr>
        <w:t>43(9): 121-131.</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6. Brodie, J., Waterhouse, J., Lewis, S.E., Bainbridge, Z. and Johnson, J. 2009, </w:t>
      </w:r>
      <w:r w:rsidRPr="00FA751D">
        <w:rPr>
          <w:rFonts w:ascii="Arial" w:hAnsi="Arial" w:cs="Arial"/>
          <w:i/>
          <w:iCs/>
          <w:sz w:val="22"/>
        </w:rPr>
        <w:t xml:space="preserve">Current loads of priority pollutants discharged from Great Barrier Reef Catchments to the Great Barrier Reef, </w:t>
      </w:r>
      <w:r w:rsidRPr="00FA751D">
        <w:rPr>
          <w:rFonts w:ascii="Arial" w:hAnsi="Arial" w:cs="Arial"/>
          <w:sz w:val="22"/>
        </w:rPr>
        <w:t>Australian Centre for Tropical and Freshwater Research, Townsville.</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7. </w:t>
      </w:r>
      <w:proofErr w:type="spellStart"/>
      <w:r w:rsidRPr="00FA751D">
        <w:rPr>
          <w:rFonts w:ascii="Arial" w:hAnsi="Arial" w:cs="Arial"/>
          <w:sz w:val="22"/>
        </w:rPr>
        <w:t>Thorburn</w:t>
      </w:r>
      <w:proofErr w:type="spellEnd"/>
      <w:r w:rsidRPr="00FA751D">
        <w:rPr>
          <w:rFonts w:ascii="Arial" w:hAnsi="Arial" w:cs="Arial"/>
          <w:sz w:val="22"/>
        </w:rPr>
        <w:t xml:space="preserve">, P.J., Biggs, J.S., </w:t>
      </w:r>
      <w:proofErr w:type="spellStart"/>
      <w:r w:rsidRPr="00FA751D">
        <w:rPr>
          <w:rFonts w:ascii="Arial" w:hAnsi="Arial" w:cs="Arial"/>
          <w:sz w:val="22"/>
        </w:rPr>
        <w:t>Weier</w:t>
      </w:r>
      <w:proofErr w:type="spellEnd"/>
      <w:r w:rsidRPr="00FA751D">
        <w:rPr>
          <w:rFonts w:ascii="Arial" w:hAnsi="Arial" w:cs="Arial"/>
          <w:sz w:val="22"/>
        </w:rPr>
        <w:t xml:space="preserve">, K.L. and Keating, B.A. 2003, Nitrate in </w:t>
      </w:r>
      <w:proofErr w:type="spellStart"/>
      <w:r w:rsidRPr="00FA751D">
        <w:rPr>
          <w:rFonts w:ascii="Arial" w:hAnsi="Arial" w:cs="Arial"/>
          <w:sz w:val="22"/>
        </w:rPr>
        <w:t>groundwaters</w:t>
      </w:r>
      <w:proofErr w:type="spellEnd"/>
      <w:r w:rsidRPr="00FA751D">
        <w:rPr>
          <w:rFonts w:ascii="Arial" w:hAnsi="Arial" w:cs="Arial"/>
          <w:sz w:val="22"/>
        </w:rPr>
        <w:t xml:space="preserve"> of intensive agricultural areas in coastal north eastern Australia. </w:t>
      </w:r>
      <w:r w:rsidRPr="00FA751D">
        <w:rPr>
          <w:rFonts w:ascii="Arial" w:hAnsi="Arial" w:cs="Arial"/>
          <w:i/>
          <w:iCs/>
          <w:sz w:val="22"/>
        </w:rPr>
        <w:t xml:space="preserve">Agriculture, Ecosystems &amp; Environment </w:t>
      </w:r>
      <w:r w:rsidRPr="00FA751D">
        <w:rPr>
          <w:rFonts w:ascii="Arial" w:hAnsi="Arial" w:cs="Arial"/>
          <w:sz w:val="22"/>
        </w:rPr>
        <w:t>94: 49-58.</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8. Cox, M.E., Moss, A. and Smyth, G.K. 2005, Water quality condition and trend in North Queensland waterways. </w:t>
      </w:r>
      <w:r w:rsidRPr="00FA751D">
        <w:rPr>
          <w:rFonts w:ascii="Arial" w:hAnsi="Arial" w:cs="Arial"/>
          <w:i/>
          <w:iCs/>
          <w:sz w:val="22"/>
        </w:rPr>
        <w:t xml:space="preserve">Marine Pollution Bulletin </w:t>
      </w:r>
      <w:r w:rsidRPr="00FA751D">
        <w:rPr>
          <w:rFonts w:ascii="Arial" w:hAnsi="Arial" w:cs="Arial"/>
          <w:sz w:val="22"/>
        </w:rPr>
        <w:t>51: 89-98.</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9. Shaw, M., </w:t>
      </w:r>
      <w:proofErr w:type="spellStart"/>
      <w:r w:rsidRPr="00FA751D">
        <w:rPr>
          <w:rFonts w:ascii="Arial" w:hAnsi="Arial" w:cs="Arial"/>
          <w:sz w:val="22"/>
        </w:rPr>
        <w:t>Furnas</w:t>
      </w:r>
      <w:proofErr w:type="spellEnd"/>
      <w:r w:rsidRPr="00FA751D">
        <w:rPr>
          <w:rFonts w:ascii="Arial" w:hAnsi="Arial" w:cs="Arial"/>
          <w:sz w:val="22"/>
        </w:rPr>
        <w:t xml:space="preserve">, M.J., </w:t>
      </w:r>
      <w:proofErr w:type="spellStart"/>
      <w:r w:rsidRPr="00FA751D">
        <w:rPr>
          <w:rFonts w:ascii="Arial" w:hAnsi="Arial" w:cs="Arial"/>
          <w:sz w:val="22"/>
        </w:rPr>
        <w:t>Fabricius</w:t>
      </w:r>
      <w:proofErr w:type="spellEnd"/>
      <w:r w:rsidRPr="00FA751D">
        <w:rPr>
          <w:rFonts w:ascii="Arial" w:hAnsi="Arial" w:cs="Arial"/>
          <w:sz w:val="22"/>
        </w:rPr>
        <w:t xml:space="preserve">, K.E., Haynes, D., Carter, S., </w:t>
      </w:r>
      <w:proofErr w:type="spellStart"/>
      <w:r w:rsidRPr="00FA751D">
        <w:rPr>
          <w:rFonts w:ascii="Arial" w:hAnsi="Arial" w:cs="Arial"/>
          <w:sz w:val="22"/>
        </w:rPr>
        <w:t>Eaglesham</w:t>
      </w:r>
      <w:proofErr w:type="spellEnd"/>
      <w:r w:rsidRPr="00FA751D">
        <w:rPr>
          <w:rFonts w:ascii="Arial" w:hAnsi="Arial" w:cs="Arial"/>
          <w:sz w:val="22"/>
        </w:rPr>
        <w:t xml:space="preserve">, G. and Muller, J.F. 2010, Monitoring pesticides in the Great Barrier Reef, </w:t>
      </w:r>
      <w:r w:rsidRPr="00FA751D">
        <w:rPr>
          <w:rFonts w:ascii="Arial" w:hAnsi="Arial" w:cs="Arial"/>
          <w:i/>
          <w:iCs/>
          <w:sz w:val="22"/>
        </w:rPr>
        <w:t xml:space="preserve">Marine Pollution Bulletin </w:t>
      </w:r>
      <w:r w:rsidRPr="00FA751D">
        <w:rPr>
          <w:rFonts w:ascii="Arial" w:hAnsi="Arial" w:cs="Arial"/>
          <w:sz w:val="22"/>
        </w:rPr>
        <w:t>60(1): 113-122.</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10. Devlin, M., </w:t>
      </w:r>
      <w:proofErr w:type="spellStart"/>
      <w:r w:rsidRPr="00FA751D">
        <w:rPr>
          <w:rFonts w:ascii="Arial" w:hAnsi="Arial" w:cs="Arial"/>
          <w:sz w:val="22"/>
        </w:rPr>
        <w:t>McKinna</w:t>
      </w:r>
      <w:proofErr w:type="spellEnd"/>
      <w:r w:rsidRPr="00FA751D">
        <w:rPr>
          <w:rFonts w:ascii="Arial" w:hAnsi="Arial" w:cs="Arial"/>
          <w:sz w:val="22"/>
        </w:rPr>
        <w:t xml:space="preserve">, L. and Harkness, P. [2010], </w:t>
      </w:r>
      <w:r w:rsidRPr="00FA751D">
        <w:rPr>
          <w:rFonts w:ascii="Arial" w:hAnsi="Arial" w:cs="Arial"/>
          <w:i/>
          <w:iCs/>
          <w:sz w:val="22"/>
        </w:rPr>
        <w:t xml:space="preserve">Reef Rescue Marine Monitoring Program: terrestrial runoff in the Great Barrier Reef (3.7.2b): flood plume monitoring for 2009/10 annual report, </w:t>
      </w:r>
      <w:r w:rsidRPr="00FA751D">
        <w:rPr>
          <w:rFonts w:ascii="Arial" w:hAnsi="Arial" w:cs="Arial"/>
          <w:sz w:val="22"/>
        </w:rPr>
        <w:t>Australian Centre for Tropical and Freshwater Research (ACTFR), Townsville.</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11. </w:t>
      </w:r>
      <w:proofErr w:type="spellStart"/>
      <w:r w:rsidRPr="00FA751D">
        <w:rPr>
          <w:rFonts w:ascii="Arial" w:hAnsi="Arial" w:cs="Arial"/>
          <w:sz w:val="22"/>
        </w:rPr>
        <w:t>Arthington</w:t>
      </w:r>
      <w:proofErr w:type="spellEnd"/>
      <w:r w:rsidRPr="00FA751D">
        <w:rPr>
          <w:rFonts w:ascii="Arial" w:hAnsi="Arial" w:cs="Arial"/>
          <w:sz w:val="22"/>
        </w:rPr>
        <w:t xml:space="preserve">, A.H. and Pearson, R.G. 2007, </w:t>
      </w:r>
      <w:r w:rsidRPr="00FA751D">
        <w:rPr>
          <w:rFonts w:ascii="Arial" w:hAnsi="Arial" w:cs="Arial"/>
          <w:i/>
          <w:iCs/>
          <w:sz w:val="22"/>
        </w:rPr>
        <w:t>Biological Indicators of Ecosystem Health in Wet Tropics Streams.  Final Report Task 3 Catchment to Reef Research Program Cooperative Research Centre for Rainforest Ecology and Management and Cooperative Research Centre for the Great Barrier Reef World Heritage Area</w:t>
      </w:r>
      <w:r w:rsidR="001C7447">
        <w:rPr>
          <w:rFonts w:ascii="Arial" w:hAnsi="Arial" w:cs="Arial"/>
          <w:i/>
          <w:iCs/>
          <w:sz w:val="22"/>
        </w:rPr>
        <w:t>,</w:t>
      </w:r>
      <w:r w:rsidR="001C7447">
        <w:rPr>
          <w:rFonts w:ascii="Arial" w:hAnsi="Arial" w:cs="Arial"/>
          <w:iCs/>
          <w:sz w:val="22"/>
        </w:rPr>
        <w:t xml:space="preserve"> Cooperative Research Centre for the Great Barrier Reef World Heritage Area, Townsville</w:t>
      </w:r>
      <w:r w:rsidRPr="00FA751D">
        <w:rPr>
          <w:rFonts w:ascii="Arial" w:hAnsi="Arial" w:cs="Arial"/>
          <w:i/>
          <w:iCs/>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12. </w:t>
      </w:r>
      <w:proofErr w:type="spellStart"/>
      <w:r w:rsidRPr="00FA751D">
        <w:rPr>
          <w:rFonts w:ascii="Arial" w:hAnsi="Arial" w:cs="Arial"/>
          <w:sz w:val="22"/>
        </w:rPr>
        <w:t>De'ath</w:t>
      </w:r>
      <w:proofErr w:type="spellEnd"/>
      <w:r w:rsidRPr="00FA751D">
        <w:rPr>
          <w:rFonts w:ascii="Arial" w:hAnsi="Arial" w:cs="Arial"/>
          <w:sz w:val="22"/>
        </w:rPr>
        <w:t xml:space="preserve">, G. and </w:t>
      </w:r>
      <w:proofErr w:type="spellStart"/>
      <w:r w:rsidRPr="00FA751D">
        <w:rPr>
          <w:rFonts w:ascii="Arial" w:hAnsi="Arial" w:cs="Arial"/>
          <w:sz w:val="22"/>
        </w:rPr>
        <w:t>Fabricius</w:t>
      </w:r>
      <w:proofErr w:type="spellEnd"/>
      <w:r w:rsidRPr="00FA751D">
        <w:rPr>
          <w:rFonts w:ascii="Arial" w:hAnsi="Arial" w:cs="Arial"/>
          <w:sz w:val="22"/>
        </w:rPr>
        <w:t xml:space="preserve">, K.E. 2008, </w:t>
      </w:r>
      <w:r w:rsidRPr="00FA751D">
        <w:rPr>
          <w:rFonts w:ascii="Arial" w:hAnsi="Arial" w:cs="Arial"/>
          <w:i/>
          <w:iCs/>
          <w:sz w:val="22"/>
        </w:rPr>
        <w:t xml:space="preserve">Water quality of the Great Barrier Reef: distributions, effects on reef biota and trigger values for the protection of ecosystem health, </w:t>
      </w:r>
      <w:r w:rsidRPr="00FA751D">
        <w:rPr>
          <w:rFonts w:ascii="Arial" w:hAnsi="Arial" w:cs="Arial"/>
          <w:sz w:val="22"/>
        </w:rPr>
        <w:t>Great Barrier Reef Mar</w:t>
      </w:r>
      <w:r w:rsidR="001C7447">
        <w:rPr>
          <w:rFonts w:ascii="Arial" w:hAnsi="Arial" w:cs="Arial"/>
          <w:sz w:val="22"/>
        </w:rPr>
        <w:t>ine Park Authority, Townsville</w:t>
      </w:r>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lastRenderedPageBreak/>
        <w:t xml:space="preserve">13. Devlin, M., Waterhouse, J., Taylor, J. and Brodie, J. 2001, </w:t>
      </w:r>
      <w:r w:rsidRPr="00FA751D">
        <w:rPr>
          <w:rFonts w:ascii="Arial" w:hAnsi="Arial" w:cs="Arial"/>
          <w:i/>
          <w:iCs/>
          <w:sz w:val="22"/>
        </w:rPr>
        <w:t xml:space="preserve">Flood plumes in the Great Barrier Reef: spatial and temporal patterns in composition and distribution, </w:t>
      </w:r>
      <w:r w:rsidRPr="00FA751D">
        <w:rPr>
          <w:rFonts w:ascii="Arial" w:hAnsi="Arial" w:cs="Arial"/>
          <w:sz w:val="22"/>
        </w:rPr>
        <w:t>Great Barrier Reef Marine Park Authority.</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14. Devlin, M., Waterhouse, J. and Brodie, J. 2002, Terrestrial Discharge into the Great Barrier Reef: Distribution of </w:t>
      </w:r>
      <w:proofErr w:type="spellStart"/>
      <w:r w:rsidRPr="00FA751D">
        <w:rPr>
          <w:rFonts w:ascii="Arial" w:hAnsi="Arial" w:cs="Arial"/>
          <w:sz w:val="22"/>
        </w:rPr>
        <w:t>riverwaters</w:t>
      </w:r>
      <w:proofErr w:type="spellEnd"/>
      <w:r w:rsidRPr="00FA751D">
        <w:rPr>
          <w:rFonts w:ascii="Arial" w:hAnsi="Arial" w:cs="Arial"/>
          <w:sz w:val="22"/>
        </w:rPr>
        <w:t xml:space="preserve"> and pollutant concentrations during flood plumes, in </w:t>
      </w:r>
      <w:r w:rsidRPr="00FA751D">
        <w:rPr>
          <w:rFonts w:ascii="Arial" w:hAnsi="Arial" w:cs="Arial"/>
          <w:i/>
          <w:iCs/>
          <w:sz w:val="22"/>
        </w:rPr>
        <w:t xml:space="preserve">Proceedings 9th International Coral Reef Symposium, </w:t>
      </w:r>
      <w:r w:rsidR="001C7447">
        <w:rPr>
          <w:rFonts w:ascii="Arial" w:hAnsi="Arial" w:cs="Arial"/>
          <w:sz w:val="22"/>
        </w:rPr>
        <w:t>eds. Anonymous</w:t>
      </w:r>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15. Devlin, M., Waterhouse, J., </w:t>
      </w:r>
      <w:proofErr w:type="spellStart"/>
      <w:r w:rsidRPr="00FA751D">
        <w:rPr>
          <w:rFonts w:ascii="Arial" w:hAnsi="Arial" w:cs="Arial"/>
          <w:sz w:val="22"/>
        </w:rPr>
        <w:t>McKinna</w:t>
      </w:r>
      <w:proofErr w:type="spellEnd"/>
      <w:r w:rsidRPr="00FA751D">
        <w:rPr>
          <w:rFonts w:ascii="Arial" w:hAnsi="Arial" w:cs="Arial"/>
          <w:sz w:val="22"/>
        </w:rPr>
        <w:t xml:space="preserve">, L. and Lewis, S. [2010], </w:t>
      </w:r>
      <w:r w:rsidRPr="00FA751D">
        <w:rPr>
          <w:rFonts w:ascii="Arial" w:hAnsi="Arial" w:cs="Arial"/>
          <w:i/>
          <w:iCs/>
          <w:sz w:val="22"/>
        </w:rPr>
        <w:t xml:space="preserve">Terrestrial runoff in the Great Barrier Reef: Marine Monitoring Program (3.7.2b) Tully and Burdekin case studies, </w:t>
      </w:r>
      <w:r w:rsidRPr="00FA751D">
        <w:rPr>
          <w:rFonts w:ascii="Arial" w:hAnsi="Arial" w:cs="Arial"/>
          <w:sz w:val="22"/>
        </w:rPr>
        <w:t>Australian Centre for Tropical and Freshwater Research (ACTFR), Townsville.</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16. Devlin, M. 1997, </w:t>
      </w:r>
      <w:proofErr w:type="gramStart"/>
      <w:r w:rsidRPr="00FA751D">
        <w:rPr>
          <w:rFonts w:ascii="Arial" w:hAnsi="Arial" w:cs="Arial"/>
          <w:sz w:val="22"/>
        </w:rPr>
        <w:t>Offshore</w:t>
      </w:r>
      <w:proofErr w:type="gramEnd"/>
      <w:r w:rsidRPr="00FA751D">
        <w:rPr>
          <w:rFonts w:ascii="Arial" w:hAnsi="Arial" w:cs="Arial"/>
          <w:sz w:val="22"/>
        </w:rPr>
        <w:t xml:space="preserve"> measurements late in the river plume </w:t>
      </w:r>
      <w:proofErr w:type="spellStart"/>
      <w:r w:rsidRPr="00FA751D">
        <w:rPr>
          <w:rFonts w:ascii="Arial" w:hAnsi="Arial" w:cs="Arial"/>
          <w:sz w:val="22"/>
        </w:rPr>
        <w:t>asociated</w:t>
      </w:r>
      <w:proofErr w:type="spellEnd"/>
      <w:r w:rsidRPr="00FA751D">
        <w:rPr>
          <w:rFonts w:ascii="Arial" w:hAnsi="Arial" w:cs="Arial"/>
          <w:sz w:val="22"/>
        </w:rPr>
        <w:t xml:space="preserve"> with cyclone Sadie, in eds. A. Steven. , Great Barrier Reef Marine Park Authority, Townsville.</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17. Devlin, M.J. and Brodie, J. 2005, Terrestrial discharge into the Great Barrier Reef lagoon: nutrient behaviour in coastal waters, </w:t>
      </w:r>
      <w:r w:rsidRPr="00FA751D">
        <w:rPr>
          <w:rFonts w:ascii="Arial" w:hAnsi="Arial" w:cs="Arial"/>
          <w:i/>
          <w:iCs/>
          <w:sz w:val="22"/>
        </w:rPr>
        <w:t xml:space="preserve">Marine Pollution Bulletin </w:t>
      </w:r>
      <w:r w:rsidRPr="00FA751D">
        <w:rPr>
          <w:rFonts w:ascii="Arial" w:hAnsi="Arial" w:cs="Arial"/>
          <w:sz w:val="22"/>
        </w:rPr>
        <w:t>51(1-4): 9-22.</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18. Devlin, M., Harkness, P., </w:t>
      </w:r>
      <w:proofErr w:type="spellStart"/>
      <w:r w:rsidRPr="00FA751D">
        <w:rPr>
          <w:rFonts w:ascii="Arial" w:hAnsi="Arial" w:cs="Arial"/>
          <w:sz w:val="22"/>
        </w:rPr>
        <w:t>McKinna</w:t>
      </w:r>
      <w:proofErr w:type="spellEnd"/>
      <w:r w:rsidRPr="00FA751D">
        <w:rPr>
          <w:rFonts w:ascii="Arial" w:hAnsi="Arial" w:cs="Arial"/>
          <w:sz w:val="22"/>
        </w:rPr>
        <w:t xml:space="preserve">, L. and Waterhouse, J. 2010, </w:t>
      </w:r>
      <w:r w:rsidRPr="00FA751D">
        <w:rPr>
          <w:rFonts w:ascii="Arial" w:hAnsi="Arial" w:cs="Arial"/>
          <w:i/>
          <w:iCs/>
          <w:sz w:val="22"/>
        </w:rPr>
        <w:t xml:space="preserve">Mapping of risk and exposure of Great Barrier Reef ecosystems to anthropogenic water quality: A review and synthesis of current status. Report to the Great Barrier Reef Marine Park Authority, </w:t>
      </w:r>
      <w:r w:rsidRPr="00FA751D">
        <w:rPr>
          <w:rFonts w:ascii="Arial" w:hAnsi="Arial" w:cs="Arial"/>
          <w:sz w:val="22"/>
        </w:rPr>
        <w:t>Australian Centre f</w:t>
      </w:r>
      <w:r w:rsidR="001C7447">
        <w:rPr>
          <w:rFonts w:ascii="Arial" w:hAnsi="Arial" w:cs="Arial"/>
          <w:sz w:val="22"/>
        </w:rPr>
        <w:t>or Tropical Freshwater Research, Townsville</w:t>
      </w:r>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19. Department of Premier and Cabinet, State of Queensland 2013, </w:t>
      </w:r>
      <w:r w:rsidRPr="00FA751D">
        <w:rPr>
          <w:rFonts w:ascii="Arial" w:hAnsi="Arial" w:cs="Arial"/>
          <w:i/>
          <w:iCs/>
          <w:sz w:val="22"/>
        </w:rPr>
        <w:t xml:space="preserve">Great Barrier Reef Second Report Card 2010, Reef Water Quality Protection Plan, </w:t>
      </w:r>
      <w:r w:rsidRPr="00FA751D">
        <w:rPr>
          <w:rFonts w:ascii="Arial" w:hAnsi="Arial" w:cs="Arial"/>
          <w:sz w:val="22"/>
        </w:rPr>
        <w:t>Reef Water Quality Protection Plan Se</w:t>
      </w:r>
      <w:r w:rsidR="001C7447">
        <w:rPr>
          <w:rFonts w:ascii="Arial" w:hAnsi="Arial" w:cs="Arial"/>
          <w:sz w:val="22"/>
        </w:rPr>
        <w:t xml:space="preserve">cretariat, </w:t>
      </w:r>
      <w:proofErr w:type="gramStart"/>
      <w:r w:rsidR="001C7447">
        <w:rPr>
          <w:rFonts w:ascii="Arial" w:hAnsi="Arial" w:cs="Arial"/>
          <w:sz w:val="22"/>
        </w:rPr>
        <w:t>Brisbane</w:t>
      </w:r>
      <w:proofErr w:type="gramEnd"/>
      <w:r w:rsidR="001C7447">
        <w:rPr>
          <w:rFonts w:ascii="Arial" w:hAnsi="Arial" w:cs="Arial"/>
          <w:sz w:val="22"/>
        </w:rPr>
        <w:t>, Australia</w:t>
      </w:r>
      <w:r w:rsidRPr="00FA751D">
        <w:rPr>
          <w:rFonts w:ascii="Arial" w:hAnsi="Arial" w:cs="Arial"/>
          <w:sz w:val="22"/>
        </w:rPr>
        <w:t>.</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20. </w:t>
      </w:r>
      <w:proofErr w:type="spellStart"/>
      <w:r w:rsidRPr="00FA751D">
        <w:rPr>
          <w:rFonts w:ascii="Arial" w:hAnsi="Arial" w:cs="Arial"/>
          <w:sz w:val="22"/>
        </w:rPr>
        <w:t>Fabricius</w:t>
      </w:r>
      <w:proofErr w:type="spellEnd"/>
      <w:r w:rsidRPr="00FA751D">
        <w:rPr>
          <w:rFonts w:ascii="Arial" w:hAnsi="Arial" w:cs="Arial"/>
          <w:sz w:val="22"/>
        </w:rPr>
        <w:t xml:space="preserve">, K.E., </w:t>
      </w:r>
      <w:proofErr w:type="spellStart"/>
      <w:r w:rsidRPr="00FA751D">
        <w:rPr>
          <w:rFonts w:ascii="Arial" w:hAnsi="Arial" w:cs="Arial"/>
          <w:sz w:val="22"/>
        </w:rPr>
        <w:t>De'ath</w:t>
      </w:r>
      <w:proofErr w:type="spellEnd"/>
      <w:r w:rsidRPr="00FA751D">
        <w:rPr>
          <w:rFonts w:ascii="Arial" w:hAnsi="Arial" w:cs="Arial"/>
          <w:sz w:val="22"/>
        </w:rPr>
        <w:t xml:space="preserve">, G., McCook, L.J., </w:t>
      </w:r>
      <w:proofErr w:type="spellStart"/>
      <w:r w:rsidRPr="00FA751D">
        <w:rPr>
          <w:rFonts w:ascii="Arial" w:hAnsi="Arial" w:cs="Arial"/>
          <w:sz w:val="22"/>
        </w:rPr>
        <w:t>Turak</w:t>
      </w:r>
      <w:proofErr w:type="spellEnd"/>
      <w:r w:rsidRPr="00FA751D">
        <w:rPr>
          <w:rFonts w:ascii="Arial" w:hAnsi="Arial" w:cs="Arial"/>
          <w:sz w:val="22"/>
        </w:rPr>
        <w:t xml:space="preserve">, E. and Williams, D.M. 2005, Changes in algal, coral and fish assemblages along water quality gradients on the inshore Great Barrier Reef, </w:t>
      </w:r>
      <w:r w:rsidRPr="00FA751D">
        <w:rPr>
          <w:rFonts w:ascii="Arial" w:hAnsi="Arial" w:cs="Arial"/>
          <w:i/>
          <w:iCs/>
          <w:sz w:val="22"/>
        </w:rPr>
        <w:t xml:space="preserve">Marine Pollution Bulletin </w:t>
      </w:r>
      <w:r w:rsidRPr="00FA751D">
        <w:rPr>
          <w:rFonts w:ascii="Arial" w:hAnsi="Arial" w:cs="Arial"/>
          <w:sz w:val="22"/>
        </w:rPr>
        <w:t>51(1-4): 384-398.</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21. De </w:t>
      </w:r>
      <w:proofErr w:type="spellStart"/>
      <w:r w:rsidRPr="00FA751D">
        <w:rPr>
          <w:rFonts w:ascii="Arial" w:hAnsi="Arial" w:cs="Arial"/>
          <w:sz w:val="22"/>
        </w:rPr>
        <w:t>Vantier</w:t>
      </w:r>
      <w:proofErr w:type="spellEnd"/>
      <w:r w:rsidRPr="00FA751D">
        <w:rPr>
          <w:rFonts w:ascii="Arial" w:hAnsi="Arial" w:cs="Arial"/>
          <w:sz w:val="22"/>
        </w:rPr>
        <w:t xml:space="preserve">, L.M., </w:t>
      </w:r>
      <w:proofErr w:type="spellStart"/>
      <w:r w:rsidRPr="00FA751D">
        <w:rPr>
          <w:rFonts w:ascii="Arial" w:hAnsi="Arial" w:cs="Arial"/>
          <w:sz w:val="22"/>
        </w:rPr>
        <w:t>De'ath</w:t>
      </w:r>
      <w:proofErr w:type="spellEnd"/>
      <w:r w:rsidRPr="00FA751D">
        <w:rPr>
          <w:rFonts w:ascii="Arial" w:hAnsi="Arial" w:cs="Arial"/>
          <w:sz w:val="22"/>
        </w:rPr>
        <w:t xml:space="preserve">, G., </w:t>
      </w:r>
      <w:proofErr w:type="spellStart"/>
      <w:r w:rsidRPr="00FA751D">
        <w:rPr>
          <w:rFonts w:ascii="Arial" w:hAnsi="Arial" w:cs="Arial"/>
          <w:sz w:val="22"/>
        </w:rPr>
        <w:t>Turak</w:t>
      </w:r>
      <w:proofErr w:type="spellEnd"/>
      <w:r w:rsidRPr="00FA751D">
        <w:rPr>
          <w:rFonts w:ascii="Arial" w:hAnsi="Arial" w:cs="Arial"/>
          <w:sz w:val="22"/>
        </w:rPr>
        <w:t xml:space="preserve">, E., Done, T.J. and </w:t>
      </w:r>
      <w:proofErr w:type="spellStart"/>
      <w:r w:rsidRPr="00FA751D">
        <w:rPr>
          <w:rFonts w:ascii="Arial" w:hAnsi="Arial" w:cs="Arial"/>
          <w:sz w:val="22"/>
        </w:rPr>
        <w:t>Fabricius</w:t>
      </w:r>
      <w:proofErr w:type="spellEnd"/>
      <w:r w:rsidRPr="00FA751D">
        <w:rPr>
          <w:rFonts w:ascii="Arial" w:hAnsi="Arial" w:cs="Arial"/>
          <w:sz w:val="22"/>
        </w:rPr>
        <w:t xml:space="preserve">, K.E. 2006, Species richness and community structure of reef-building corals on the </w:t>
      </w:r>
      <w:proofErr w:type="spellStart"/>
      <w:r w:rsidRPr="00FA751D">
        <w:rPr>
          <w:rFonts w:ascii="Arial" w:hAnsi="Arial" w:cs="Arial"/>
          <w:sz w:val="22"/>
        </w:rPr>
        <w:t>nearshore</w:t>
      </w:r>
      <w:proofErr w:type="spellEnd"/>
      <w:r w:rsidRPr="00FA751D">
        <w:rPr>
          <w:rFonts w:ascii="Arial" w:hAnsi="Arial" w:cs="Arial"/>
          <w:sz w:val="22"/>
        </w:rPr>
        <w:t xml:space="preserve"> Great Barrier Reef, </w:t>
      </w:r>
      <w:r w:rsidRPr="00FA751D">
        <w:rPr>
          <w:rFonts w:ascii="Arial" w:hAnsi="Arial" w:cs="Arial"/>
          <w:i/>
          <w:iCs/>
          <w:sz w:val="22"/>
        </w:rPr>
        <w:t xml:space="preserve">Coral Reefs </w:t>
      </w:r>
      <w:r w:rsidRPr="00FA751D">
        <w:rPr>
          <w:rFonts w:ascii="Arial" w:hAnsi="Arial" w:cs="Arial"/>
          <w:sz w:val="22"/>
        </w:rPr>
        <w:t>25(3): 329-340.</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22. Brodie, J., </w:t>
      </w:r>
      <w:proofErr w:type="spellStart"/>
      <w:r w:rsidRPr="00FA751D">
        <w:rPr>
          <w:rFonts w:ascii="Arial" w:hAnsi="Arial" w:cs="Arial"/>
          <w:sz w:val="22"/>
        </w:rPr>
        <w:t>De'ath</w:t>
      </w:r>
      <w:proofErr w:type="spellEnd"/>
      <w:r w:rsidRPr="00FA751D">
        <w:rPr>
          <w:rFonts w:ascii="Arial" w:hAnsi="Arial" w:cs="Arial"/>
          <w:sz w:val="22"/>
        </w:rPr>
        <w:t xml:space="preserve">, G., Devlin, M., </w:t>
      </w:r>
      <w:proofErr w:type="spellStart"/>
      <w:r w:rsidRPr="00FA751D">
        <w:rPr>
          <w:rFonts w:ascii="Arial" w:hAnsi="Arial" w:cs="Arial"/>
          <w:sz w:val="22"/>
        </w:rPr>
        <w:t>Furnas</w:t>
      </w:r>
      <w:proofErr w:type="spellEnd"/>
      <w:r w:rsidRPr="00FA751D">
        <w:rPr>
          <w:rFonts w:ascii="Arial" w:hAnsi="Arial" w:cs="Arial"/>
          <w:sz w:val="22"/>
        </w:rPr>
        <w:t xml:space="preserve">, M. and Wright, M. 2007, Spatial and temporal patterns of near-surface chlorophyll a in the Great Barrier Reef lagoon, </w:t>
      </w:r>
      <w:r w:rsidRPr="00FA751D">
        <w:rPr>
          <w:rFonts w:ascii="Arial" w:hAnsi="Arial" w:cs="Arial"/>
          <w:i/>
          <w:iCs/>
          <w:sz w:val="22"/>
        </w:rPr>
        <w:t xml:space="preserve">Marine and Freshwater Research </w:t>
      </w:r>
      <w:r w:rsidRPr="00FA751D">
        <w:rPr>
          <w:rFonts w:ascii="Arial" w:hAnsi="Arial" w:cs="Arial"/>
          <w:sz w:val="22"/>
        </w:rPr>
        <w:t>58(4): 342-353.</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23. </w:t>
      </w:r>
      <w:proofErr w:type="spellStart"/>
      <w:r w:rsidRPr="00FA751D">
        <w:rPr>
          <w:rFonts w:ascii="Arial" w:hAnsi="Arial" w:cs="Arial"/>
          <w:sz w:val="22"/>
        </w:rPr>
        <w:t>De'ath</w:t>
      </w:r>
      <w:proofErr w:type="spellEnd"/>
      <w:r w:rsidRPr="00FA751D">
        <w:rPr>
          <w:rFonts w:ascii="Arial" w:hAnsi="Arial" w:cs="Arial"/>
          <w:sz w:val="22"/>
        </w:rPr>
        <w:t xml:space="preserve">, G., </w:t>
      </w:r>
      <w:proofErr w:type="spellStart"/>
      <w:r w:rsidRPr="00FA751D">
        <w:rPr>
          <w:rFonts w:ascii="Arial" w:hAnsi="Arial" w:cs="Arial"/>
          <w:sz w:val="22"/>
        </w:rPr>
        <w:t>Fabricius</w:t>
      </w:r>
      <w:proofErr w:type="spellEnd"/>
      <w:r w:rsidRPr="00FA751D">
        <w:rPr>
          <w:rFonts w:ascii="Arial" w:hAnsi="Arial" w:cs="Arial"/>
          <w:sz w:val="22"/>
        </w:rPr>
        <w:t xml:space="preserve">, K.E., </w:t>
      </w:r>
      <w:proofErr w:type="spellStart"/>
      <w:r w:rsidRPr="00FA751D">
        <w:rPr>
          <w:rFonts w:ascii="Arial" w:hAnsi="Arial" w:cs="Arial"/>
          <w:sz w:val="22"/>
        </w:rPr>
        <w:t>Sweatman</w:t>
      </w:r>
      <w:proofErr w:type="spellEnd"/>
      <w:r w:rsidRPr="00FA751D">
        <w:rPr>
          <w:rFonts w:ascii="Arial" w:hAnsi="Arial" w:cs="Arial"/>
          <w:sz w:val="22"/>
        </w:rPr>
        <w:t xml:space="preserve">, H. and </w:t>
      </w:r>
      <w:proofErr w:type="spellStart"/>
      <w:r w:rsidRPr="00FA751D">
        <w:rPr>
          <w:rFonts w:ascii="Arial" w:hAnsi="Arial" w:cs="Arial"/>
          <w:sz w:val="22"/>
        </w:rPr>
        <w:t>Puotinen</w:t>
      </w:r>
      <w:proofErr w:type="spellEnd"/>
      <w:r w:rsidRPr="00FA751D">
        <w:rPr>
          <w:rFonts w:ascii="Arial" w:hAnsi="Arial" w:cs="Arial"/>
          <w:sz w:val="22"/>
        </w:rPr>
        <w:t xml:space="preserve">, M. 2012, The 27–year decline of coral cover on the Great Barrier Reef and its causes, </w:t>
      </w:r>
      <w:r w:rsidRPr="00FA751D">
        <w:rPr>
          <w:rFonts w:ascii="Arial" w:hAnsi="Arial" w:cs="Arial"/>
          <w:i/>
          <w:iCs/>
          <w:sz w:val="22"/>
        </w:rPr>
        <w:t xml:space="preserve">Proceedings of the National Academy of Sciences </w:t>
      </w:r>
      <w:r w:rsidRPr="00FA751D">
        <w:rPr>
          <w:rFonts w:ascii="Arial" w:hAnsi="Arial" w:cs="Arial"/>
          <w:sz w:val="22"/>
        </w:rPr>
        <w:t>109(44): 17995-17999.</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24. Brodie, J., </w:t>
      </w:r>
      <w:proofErr w:type="spellStart"/>
      <w:r w:rsidRPr="00FA751D">
        <w:rPr>
          <w:rFonts w:ascii="Arial" w:hAnsi="Arial" w:cs="Arial"/>
          <w:sz w:val="22"/>
        </w:rPr>
        <w:t>Fabricius</w:t>
      </w:r>
      <w:proofErr w:type="spellEnd"/>
      <w:r w:rsidRPr="00FA751D">
        <w:rPr>
          <w:rFonts w:ascii="Arial" w:hAnsi="Arial" w:cs="Arial"/>
          <w:sz w:val="22"/>
        </w:rPr>
        <w:t xml:space="preserve">, K.E., </w:t>
      </w:r>
      <w:proofErr w:type="spellStart"/>
      <w:r w:rsidRPr="00FA751D">
        <w:rPr>
          <w:rFonts w:ascii="Arial" w:hAnsi="Arial" w:cs="Arial"/>
          <w:sz w:val="22"/>
        </w:rPr>
        <w:t>De'ath</w:t>
      </w:r>
      <w:proofErr w:type="spellEnd"/>
      <w:r w:rsidRPr="00FA751D">
        <w:rPr>
          <w:rFonts w:ascii="Arial" w:hAnsi="Arial" w:cs="Arial"/>
          <w:sz w:val="22"/>
        </w:rPr>
        <w:t xml:space="preserve">, G. and </w:t>
      </w:r>
      <w:proofErr w:type="spellStart"/>
      <w:r w:rsidRPr="00FA751D">
        <w:rPr>
          <w:rFonts w:ascii="Arial" w:hAnsi="Arial" w:cs="Arial"/>
          <w:sz w:val="22"/>
        </w:rPr>
        <w:t>Okaji</w:t>
      </w:r>
      <w:proofErr w:type="spellEnd"/>
      <w:r w:rsidRPr="00FA751D">
        <w:rPr>
          <w:rFonts w:ascii="Arial" w:hAnsi="Arial" w:cs="Arial"/>
          <w:sz w:val="22"/>
        </w:rPr>
        <w:t xml:space="preserve">, K. 2005, </w:t>
      </w:r>
      <w:proofErr w:type="gramStart"/>
      <w:r w:rsidRPr="00FA751D">
        <w:rPr>
          <w:rFonts w:ascii="Arial" w:hAnsi="Arial" w:cs="Arial"/>
          <w:sz w:val="22"/>
        </w:rPr>
        <w:t>Are</w:t>
      </w:r>
      <w:proofErr w:type="gramEnd"/>
      <w:r w:rsidRPr="00FA751D">
        <w:rPr>
          <w:rFonts w:ascii="Arial" w:hAnsi="Arial" w:cs="Arial"/>
          <w:sz w:val="22"/>
        </w:rPr>
        <w:t xml:space="preserve"> increased nutrient inputs responsible for more outbreaks of crown-of-thorns starfish? An appraisal of the evidence, </w:t>
      </w:r>
      <w:r w:rsidRPr="00FA751D">
        <w:rPr>
          <w:rFonts w:ascii="Arial" w:hAnsi="Arial" w:cs="Arial"/>
          <w:i/>
          <w:iCs/>
          <w:sz w:val="22"/>
        </w:rPr>
        <w:t xml:space="preserve">Marine Pollution Bulletin </w:t>
      </w:r>
      <w:r w:rsidRPr="00FA751D">
        <w:rPr>
          <w:rFonts w:ascii="Arial" w:hAnsi="Arial" w:cs="Arial"/>
          <w:sz w:val="22"/>
        </w:rPr>
        <w:t>51(1-4): 266-278.</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25. Haynes, D., Brodie, J.E., Christie, C., Devlin, M., </w:t>
      </w:r>
      <w:proofErr w:type="spellStart"/>
      <w:r w:rsidRPr="00FA751D">
        <w:rPr>
          <w:rFonts w:ascii="Arial" w:hAnsi="Arial" w:cs="Arial"/>
          <w:sz w:val="22"/>
        </w:rPr>
        <w:t>Dineson</w:t>
      </w:r>
      <w:proofErr w:type="spellEnd"/>
      <w:r w:rsidRPr="00FA751D">
        <w:rPr>
          <w:rFonts w:ascii="Arial" w:hAnsi="Arial" w:cs="Arial"/>
          <w:sz w:val="22"/>
        </w:rPr>
        <w:t xml:space="preserve">, Z., </w:t>
      </w:r>
      <w:proofErr w:type="spellStart"/>
      <w:r w:rsidRPr="00FA751D">
        <w:rPr>
          <w:rFonts w:ascii="Arial" w:hAnsi="Arial" w:cs="Arial"/>
          <w:sz w:val="22"/>
        </w:rPr>
        <w:t>Michalek</w:t>
      </w:r>
      <w:proofErr w:type="spellEnd"/>
      <w:r w:rsidRPr="00FA751D">
        <w:rPr>
          <w:rFonts w:ascii="Arial" w:hAnsi="Arial" w:cs="Arial"/>
          <w:sz w:val="22"/>
        </w:rPr>
        <w:t xml:space="preserve">-Wagner, K., Morris, S., Ramsay, M., </w:t>
      </w:r>
      <w:proofErr w:type="spellStart"/>
      <w:r w:rsidRPr="00FA751D">
        <w:rPr>
          <w:rFonts w:ascii="Arial" w:hAnsi="Arial" w:cs="Arial"/>
          <w:sz w:val="22"/>
        </w:rPr>
        <w:t>Storrie</w:t>
      </w:r>
      <w:proofErr w:type="spellEnd"/>
      <w:r w:rsidRPr="00FA751D">
        <w:rPr>
          <w:rFonts w:ascii="Arial" w:hAnsi="Arial" w:cs="Arial"/>
          <w:sz w:val="22"/>
        </w:rPr>
        <w:t xml:space="preserve">, J., Waterhouse, J. and Yorkston, H. 2001, </w:t>
      </w:r>
      <w:r w:rsidRPr="00FA751D">
        <w:rPr>
          <w:rFonts w:ascii="Arial" w:hAnsi="Arial" w:cs="Arial"/>
          <w:i/>
          <w:iCs/>
          <w:sz w:val="22"/>
        </w:rPr>
        <w:t xml:space="preserve">Great Barrier Reef water quality: current issues, </w:t>
      </w:r>
      <w:r w:rsidRPr="00FA751D">
        <w:rPr>
          <w:rFonts w:ascii="Arial" w:hAnsi="Arial" w:cs="Arial"/>
          <w:sz w:val="22"/>
        </w:rPr>
        <w:t>Great Barrier Reef Marine Park Authority, Townsville.</w:t>
      </w:r>
    </w:p>
    <w:p w:rsidR="00571D0A" w:rsidRPr="00FA751D" w:rsidRDefault="00571D0A" w:rsidP="00571D0A">
      <w:pPr>
        <w:pStyle w:val="NormalWeb"/>
        <w:ind w:firstLine="450"/>
        <w:rPr>
          <w:rFonts w:ascii="Arial" w:hAnsi="Arial" w:cs="Arial"/>
          <w:sz w:val="22"/>
        </w:rPr>
      </w:pPr>
      <w:r w:rsidRPr="00FA751D">
        <w:rPr>
          <w:rFonts w:ascii="Arial" w:hAnsi="Arial" w:cs="Arial"/>
          <w:sz w:val="22"/>
        </w:rPr>
        <w:lastRenderedPageBreak/>
        <w:t xml:space="preserve">26. </w:t>
      </w:r>
      <w:proofErr w:type="spellStart"/>
      <w:r w:rsidRPr="00FA751D">
        <w:rPr>
          <w:rFonts w:ascii="Arial" w:hAnsi="Arial" w:cs="Arial"/>
          <w:sz w:val="22"/>
        </w:rPr>
        <w:t>Fabricius</w:t>
      </w:r>
      <w:proofErr w:type="spellEnd"/>
      <w:r w:rsidRPr="00FA751D">
        <w:rPr>
          <w:rFonts w:ascii="Arial" w:hAnsi="Arial" w:cs="Arial"/>
          <w:sz w:val="22"/>
        </w:rPr>
        <w:t xml:space="preserve">, K.E., </w:t>
      </w:r>
      <w:proofErr w:type="spellStart"/>
      <w:r w:rsidRPr="00FA751D">
        <w:rPr>
          <w:rFonts w:ascii="Arial" w:hAnsi="Arial" w:cs="Arial"/>
          <w:sz w:val="22"/>
        </w:rPr>
        <w:t>Okaji</w:t>
      </w:r>
      <w:proofErr w:type="spellEnd"/>
      <w:r w:rsidRPr="00FA751D">
        <w:rPr>
          <w:rFonts w:ascii="Arial" w:hAnsi="Arial" w:cs="Arial"/>
          <w:sz w:val="22"/>
        </w:rPr>
        <w:t xml:space="preserve">, K. and </w:t>
      </w:r>
      <w:proofErr w:type="spellStart"/>
      <w:r w:rsidRPr="00FA751D">
        <w:rPr>
          <w:rFonts w:ascii="Arial" w:hAnsi="Arial" w:cs="Arial"/>
          <w:sz w:val="22"/>
        </w:rPr>
        <w:t>De'ath</w:t>
      </w:r>
      <w:proofErr w:type="spellEnd"/>
      <w:r w:rsidRPr="00FA751D">
        <w:rPr>
          <w:rFonts w:ascii="Arial" w:hAnsi="Arial" w:cs="Arial"/>
          <w:sz w:val="22"/>
        </w:rPr>
        <w:t xml:space="preserve">, G. 2010, Three lines of evidence to link outbreaks of the crown-of-thorns </w:t>
      </w:r>
      <w:proofErr w:type="spellStart"/>
      <w:r w:rsidRPr="00FA751D">
        <w:rPr>
          <w:rFonts w:ascii="Arial" w:hAnsi="Arial" w:cs="Arial"/>
          <w:sz w:val="22"/>
        </w:rPr>
        <w:t>seastar</w:t>
      </w:r>
      <w:proofErr w:type="spellEnd"/>
      <w:r w:rsidRPr="00FA751D">
        <w:rPr>
          <w:rFonts w:ascii="Arial" w:hAnsi="Arial" w:cs="Arial"/>
          <w:sz w:val="22"/>
        </w:rPr>
        <w:t> </w:t>
      </w:r>
      <w:proofErr w:type="spellStart"/>
      <w:r w:rsidRPr="00FA751D">
        <w:rPr>
          <w:rFonts w:ascii="Arial" w:hAnsi="Arial" w:cs="Arial"/>
          <w:i/>
          <w:iCs/>
          <w:sz w:val="22"/>
        </w:rPr>
        <w:t>Acanthaster</w:t>
      </w:r>
      <w:proofErr w:type="spellEnd"/>
      <w:r w:rsidRPr="00FA751D">
        <w:rPr>
          <w:rFonts w:ascii="Arial" w:hAnsi="Arial" w:cs="Arial"/>
          <w:i/>
          <w:iCs/>
          <w:sz w:val="22"/>
        </w:rPr>
        <w:t xml:space="preserve"> </w:t>
      </w:r>
      <w:proofErr w:type="spellStart"/>
      <w:r w:rsidRPr="00FA751D">
        <w:rPr>
          <w:rFonts w:ascii="Arial" w:hAnsi="Arial" w:cs="Arial"/>
          <w:i/>
          <w:iCs/>
          <w:sz w:val="22"/>
        </w:rPr>
        <w:t>planci</w:t>
      </w:r>
      <w:proofErr w:type="spellEnd"/>
      <w:r w:rsidRPr="00FA751D">
        <w:rPr>
          <w:rFonts w:ascii="Arial" w:hAnsi="Arial" w:cs="Arial"/>
          <w:i/>
          <w:iCs/>
          <w:sz w:val="22"/>
        </w:rPr>
        <w:t xml:space="preserve">  </w:t>
      </w:r>
      <w:r w:rsidRPr="00FA751D">
        <w:rPr>
          <w:rFonts w:ascii="Arial" w:hAnsi="Arial" w:cs="Arial"/>
          <w:sz w:val="22"/>
        </w:rPr>
        <w:t xml:space="preserve">to the release of larval food limitation, </w:t>
      </w:r>
      <w:r w:rsidRPr="00FA751D">
        <w:rPr>
          <w:rFonts w:ascii="Arial" w:hAnsi="Arial" w:cs="Arial"/>
          <w:i/>
          <w:iCs/>
          <w:sz w:val="22"/>
        </w:rPr>
        <w:t xml:space="preserve">Coral Reefs </w:t>
      </w:r>
      <w:r w:rsidRPr="00FA751D">
        <w:rPr>
          <w:rFonts w:ascii="Arial" w:hAnsi="Arial" w:cs="Arial"/>
          <w:sz w:val="22"/>
        </w:rPr>
        <w:t>29: 593-605.</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27. </w:t>
      </w:r>
      <w:proofErr w:type="spellStart"/>
      <w:r w:rsidRPr="00FA751D">
        <w:rPr>
          <w:rFonts w:ascii="Arial" w:hAnsi="Arial" w:cs="Arial"/>
          <w:sz w:val="22"/>
        </w:rPr>
        <w:t>Rayment</w:t>
      </w:r>
      <w:proofErr w:type="spellEnd"/>
      <w:r w:rsidRPr="00FA751D">
        <w:rPr>
          <w:rFonts w:ascii="Arial" w:hAnsi="Arial" w:cs="Arial"/>
          <w:sz w:val="22"/>
        </w:rPr>
        <w:t xml:space="preserve">, G. 2003, Water Quality Pressures and status in sugar catchments in Queensland, </w:t>
      </w:r>
      <w:r w:rsidRPr="00FA751D">
        <w:rPr>
          <w:rFonts w:ascii="Arial" w:hAnsi="Arial" w:cs="Arial"/>
          <w:i/>
          <w:iCs/>
          <w:sz w:val="22"/>
        </w:rPr>
        <w:t xml:space="preserve">Water Science &amp; Technology </w:t>
      </w:r>
      <w:r w:rsidRPr="00FA751D">
        <w:rPr>
          <w:rFonts w:ascii="Arial" w:hAnsi="Arial" w:cs="Arial"/>
          <w:sz w:val="22"/>
        </w:rPr>
        <w:t>48(7): 35-47.</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28. </w:t>
      </w:r>
      <w:r w:rsidRPr="00FA751D">
        <w:rPr>
          <w:rFonts w:ascii="Arial" w:hAnsi="Arial" w:cs="Arial"/>
          <w:i/>
          <w:iCs/>
          <w:sz w:val="22"/>
        </w:rPr>
        <w:t xml:space="preserve">GHD (2009) Cairns Regional Council Water and Waste.  </w:t>
      </w:r>
      <w:proofErr w:type="gramStart"/>
      <w:r w:rsidRPr="00FA751D">
        <w:rPr>
          <w:rFonts w:ascii="Arial" w:hAnsi="Arial" w:cs="Arial"/>
          <w:i/>
          <w:iCs/>
          <w:sz w:val="22"/>
        </w:rPr>
        <w:t>Mulgrave River Aquifer Feasibility Study.</w:t>
      </w:r>
      <w:proofErr w:type="gramEnd"/>
      <w:r w:rsidRPr="00FA751D">
        <w:rPr>
          <w:rFonts w:ascii="Arial" w:hAnsi="Arial" w:cs="Arial"/>
          <w:i/>
          <w:iCs/>
          <w:sz w:val="22"/>
        </w:rPr>
        <w:t xml:space="preserve">  </w:t>
      </w:r>
      <w:proofErr w:type="gramStart"/>
      <w:r w:rsidRPr="00FA751D">
        <w:rPr>
          <w:rFonts w:ascii="Arial" w:hAnsi="Arial" w:cs="Arial"/>
          <w:i/>
          <w:iCs/>
          <w:sz w:val="22"/>
        </w:rPr>
        <w:t xml:space="preserve">Public Environment Report, pp. 155, </w:t>
      </w:r>
      <w:r w:rsidR="001C7447">
        <w:rPr>
          <w:rFonts w:ascii="Arial" w:hAnsi="Arial" w:cs="Arial"/>
          <w:sz w:val="22"/>
        </w:rPr>
        <w:t>2009, Cairns Regional Council, Cairns.</w:t>
      </w:r>
      <w:proofErr w:type="gramEnd"/>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29. Prove, B.G., </w:t>
      </w:r>
      <w:proofErr w:type="spellStart"/>
      <w:r w:rsidRPr="00FA751D">
        <w:rPr>
          <w:rFonts w:ascii="Arial" w:hAnsi="Arial" w:cs="Arial"/>
          <w:sz w:val="22"/>
        </w:rPr>
        <w:t>Doogan</w:t>
      </w:r>
      <w:proofErr w:type="spellEnd"/>
      <w:r w:rsidRPr="00FA751D">
        <w:rPr>
          <w:rFonts w:ascii="Arial" w:hAnsi="Arial" w:cs="Arial"/>
          <w:sz w:val="22"/>
        </w:rPr>
        <w:t xml:space="preserve">, V.J. and Truong, P.N.V. 1995, Nature and magnitude of soil erosion in sugarcane land on the wet tropical coast of north-eastern Queensland. </w:t>
      </w:r>
      <w:r w:rsidRPr="00FA751D">
        <w:rPr>
          <w:rFonts w:ascii="Arial" w:hAnsi="Arial" w:cs="Arial"/>
          <w:i/>
          <w:iCs/>
          <w:sz w:val="22"/>
        </w:rPr>
        <w:t xml:space="preserve">Australian Journal of Experimental Aquaculture </w:t>
      </w:r>
      <w:r w:rsidRPr="00FA751D">
        <w:rPr>
          <w:rFonts w:ascii="Arial" w:hAnsi="Arial" w:cs="Arial"/>
          <w:sz w:val="22"/>
        </w:rPr>
        <w:t>35: 641-649.</w:t>
      </w:r>
    </w:p>
    <w:p w:rsidR="00571D0A" w:rsidRPr="00FA751D" w:rsidRDefault="00571D0A" w:rsidP="00571D0A">
      <w:pPr>
        <w:pStyle w:val="NormalWeb"/>
        <w:ind w:firstLine="450"/>
        <w:rPr>
          <w:rFonts w:ascii="Arial" w:hAnsi="Arial" w:cs="Arial"/>
          <w:sz w:val="22"/>
        </w:rPr>
      </w:pPr>
      <w:r w:rsidRPr="00FA751D">
        <w:rPr>
          <w:rFonts w:ascii="Arial" w:hAnsi="Arial" w:cs="Arial"/>
          <w:sz w:val="22"/>
        </w:rPr>
        <w:t xml:space="preserve">30. </w:t>
      </w:r>
      <w:proofErr w:type="spellStart"/>
      <w:r w:rsidRPr="00FA751D">
        <w:rPr>
          <w:rFonts w:ascii="Arial" w:hAnsi="Arial" w:cs="Arial"/>
          <w:sz w:val="22"/>
        </w:rPr>
        <w:t>Vella</w:t>
      </w:r>
      <w:proofErr w:type="spellEnd"/>
      <w:r w:rsidRPr="00FA751D">
        <w:rPr>
          <w:rFonts w:ascii="Arial" w:hAnsi="Arial" w:cs="Arial"/>
          <w:sz w:val="22"/>
        </w:rPr>
        <w:t xml:space="preserve">, K., Sing, N., Bass, D. and </w:t>
      </w:r>
      <w:proofErr w:type="spellStart"/>
      <w:r w:rsidRPr="00FA751D">
        <w:rPr>
          <w:rFonts w:ascii="Arial" w:hAnsi="Arial" w:cs="Arial"/>
          <w:sz w:val="22"/>
        </w:rPr>
        <w:t>Reghenzani</w:t>
      </w:r>
      <w:proofErr w:type="spellEnd"/>
      <w:r w:rsidRPr="00FA751D">
        <w:rPr>
          <w:rFonts w:ascii="Arial" w:hAnsi="Arial" w:cs="Arial"/>
          <w:sz w:val="22"/>
        </w:rPr>
        <w:t xml:space="preserve">, J. 2009, </w:t>
      </w:r>
      <w:r w:rsidRPr="00FA751D">
        <w:rPr>
          <w:rFonts w:ascii="Arial" w:hAnsi="Arial" w:cs="Arial"/>
          <w:i/>
          <w:iCs/>
          <w:sz w:val="22"/>
        </w:rPr>
        <w:t>Wet Tropics Reef Rescue Impact Report. </w:t>
      </w:r>
      <w:r w:rsidR="001C7447">
        <w:rPr>
          <w:rFonts w:ascii="Arial" w:hAnsi="Arial" w:cs="Arial"/>
          <w:iCs/>
          <w:sz w:val="22"/>
        </w:rPr>
        <w:t xml:space="preserve"> </w:t>
      </w:r>
      <w:proofErr w:type="gramStart"/>
      <w:r w:rsidR="001C7447">
        <w:rPr>
          <w:rFonts w:ascii="Arial" w:hAnsi="Arial" w:cs="Arial"/>
          <w:iCs/>
          <w:sz w:val="22"/>
        </w:rPr>
        <w:t>Terrain NRM, Innisfail, 55 pp</w:t>
      </w:r>
      <w:r w:rsidRPr="001C7447">
        <w:rPr>
          <w:rFonts w:ascii="Arial" w:hAnsi="Arial" w:cs="Arial"/>
          <w:sz w:val="22"/>
        </w:rPr>
        <w:t>.</w:t>
      </w:r>
      <w:proofErr w:type="gramEnd"/>
    </w:p>
    <w:p w:rsidR="00D107E2" w:rsidRPr="00C26184" w:rsidRDefault="00571D0A" w:rsidP="001C7447">
      <w:pPr>
        <w:rPr>
          <w:rFonts w:eastAsia="Arial Unicode MS"/>
          <w:lang w:val="en-CA" w:eastAsia="ar-SA"/>
        </w:rPr>
      </w:pPr>
      <w:r w:rsidRPr="00FA751D">
        <w:rPr>
          <w:rFonts w:eastAsia="Times New Roman"/>
        </w:rPr>
        <w:t> </w:t>
      </w:r>
    </w:p>
    <w:sectPr w:rsidR="00D107E2" w:rsidRPr="00C26184" w:rsidSect="0040272B">
      <w:pgSz w:w="11906" w:h="16838" w:code="9"/>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CC018D" w:rsidRDefault="00CC018D" w:rsidP="00E11EDB">
      <w:r>
        <w:separator/>
      </w:r>
    </w:p>
  </w:endnote>
  <w:endnote w:type="continuationSeparator" w:id="0">
    <w:p w:rsidR="00CC018D" w:rsidRDefault="00CC018D" w:rsidP="00E11EDB">
      <w:r>
        <w:continuationSeparator/>
      </w:r>
    </w:p>
  </w:endnote>
  <w:endnote w:type="continuationNotice" w:id="1">
    <w:p w:rsidR="00CC018D" w:rsidRDefault="00CC018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10022FF" w:usb1="C000E47F" w:usb2="00000029" w:usb3="00000000" w:csb0="000001D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etaOT-Bold">
    <w:altName w:val="MetaOT-Bold"/>
    <w:panose1 w:val="00000000000000000000"/>
    <w:charset w:val="00"/>
    <w:family w:val="swiss"/>
    <w:notTrueType/>
    <w:pitch w:val="default"/>
    <w:sig w:usb0="00000003" w:usb1="00000000" w:usb2="00000000" w:usb3="00000000" w:csb0="00000001" w:csb1="00000000"/>
  </w:font>
  <w:font w:name="MetaOT-NormalItalic">
    <w:altName w:val="MetaOT-NormalItalic"/>
    <w:panose1 w:val="00000000000000000000"/>
    <w:charset w:val="00"/>
    <w:family w:val="swiss"/>
    <w:notTrueType/>
    <w:pitch w:val="default"/>
    <w:sig w:usb0="00000003" w:usb1="00000000" w:usb2="00000000" w:usb3="00000000" w:csb0="00000001" w:csb1="00000000"/>
  </w:font>
  <w:font w:name="ArialMT">
    <w:altName w:val="Arial"/>
    <w:charset w:val="00"/>
    <w:family w:val="swiss"/>
    <w:pitch w:val="default"/>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CC018D" w:rsidRDefault="00CC018D">
    <w:pPr>
      <w:pStyle w:val="Footer"/>
      <w:jc w:val="center"/>
    </w:pPr>
  </w:p>
  <w:p w:rsidR="00CC018D" w:rsidRDefault="00CC018D" w:rsidP="00E11EDB">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442275094"/>
      <w:docPartObj>
        <w:docPartGallery w:val="Page Numbers (Bottom of Page)"/>
        <w:docPartUnique/>
      </w:docPartObj>
    </w:sdtPr>
    <w:sdtEndPr>
      <w:rPr>
        <w:noProof/>
      </w:rPr>
    </w:sdtEndPr>
    <w:sdtContent>
      <w:p w:rsidR="00CC018D" w:rsidRDefault="00CC018D">
        <w:pPr>
          <w:pStyle w:val="Footer"/>
          <w:jc w:val="center"/>
        </w:pPr>
        <w:r>
          <w:fldChar w:fldCharType="begin"/>
        </w:r>
        <w:r>
          <w:instrText xml:space="preserve"> PAGE   \* MERGEFORMAT </w:instrText>
        </w:r>
        <w:r>
          <w:fldChar w:fldCharType="separate"/>
        </w:r>
        <w:r w:rsidR="00A42E11">
          <w:rPr>
            <w:noProof/>
          </w:rPr>
          <w:t>ii</w:t>
        </w:r>
        <w:r>
          <w:rPr>
            <w:noProof/>
          </w:rPr>
          <w:fldChar w:fldCharType="end"/>
        </w:r>
      </w:p>
    </w:sdtContent>
  </w:sdt>
  <w:p w:rsidR="00CC018D" w:rsidRDefault="00CC018D" w:rsidP="00E11EDB">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rPr>
        <w:rFonts w:ascii="Segoe UI" w:hAnsi="Segoe UI" w:cs="Segoe UI"/>
      </w:rPr>
      <w:id w:val="1234206296"/>
      <w:docPartObj>
        <w:docPartGallery w:val="Page Numbers (Bottom of Page)"/>
        <w:docPartUnique/>
      </w:docPartObj>
    </w:sdtPr>
    <w:sdtEndPr>
      <w:rPr>
        <w:noProof/>
      </w:rPr>
    </w:sdtEndPr>
    <w:sdtContent>
      <w:p w:rsidR="00CC018D" w:rsidRPr="00125A44" w:rsidRDefault="00CC018D" w:rsidP="00125A44">
        <w:pPr>
          <w:pStyle w:val="Footer"/>
          <w:pBdr>
            <w:top w:val="single" w:sz="4" w:space="1" w:color="auto"/>
          </w:pBdr>
          <w:jc w:val="center"/>
          <w:rPr>
            <w:rFonts w:ascii="Segoe UI" w:hAnsi="Segoe UI" w:cs="Segoe UI"/>
          </w:rPr>
        </w:pPr>
        <w:r w:rsidRPr="00125A44">
          <w:rPr>
            <w:rFonts w:ascii="Segoe UI" w:hAnsi="Segoe UI" w:cs="Segoe UI"/>
          </w:rPr>
          <w:t xml:space="preserve">Page </w:t>
        </w:r>
        <w:r w:rsidRPr="00125A44">
          <w:rPr>
            <w:rFonts w:ascii="Segoe UI" w:hAnsi="Segoe UI" w:cs="Segoe UI"/>
          </w:rPr>
          <w:fldChar w:fldCharType="begin"/>
        </w:r>
        <w:r w:rsidRPr="00125A44">
          <w:rPr>
            <w:rFonts w:ascii="Segoe UI" w:hAnsi="Segoe UI" w:cs="Segoe UI"/>
          </w:rPr>
          <w:instrText xml:space="preserve"> PAGE   \* MERGEFORMAT </w:instrText>
        </w:r>
        <w:r w:rsidRPr="00125A44">
          <w:rPr>
            <w:rFonts w:ascii="Segoe UI" w:hAnsi="Segoe UI" w:cs="Segoe UI"/>
          </w:rPr>
          <w:fldChar w:fldCharType="separate"/>
        </w:r>
        <w:r w:rsidR="003B3922">
          <w:rPr>
            <w:rFonts w:ascii="Segoe UI" w:hAnsi="Segoe UI" w:cs="Segoe UI"/>
            <w:noProof/>
          </w:rPr>
          <w:t>78</w:t>
        </w:r>
        <w:r w:rsidRPr="00125A44">
          <w:rPr>
            <w:rFonts w:ascii="Segoe UI" w:hAnsi="Segoe UI" w:cs="Segoe UI"/>
            <w:noProof/>
          </w:rPr>
          <w:fldChar w:fldCharType="end"/>
        </w:r>
      </w:p>
    </w:sdtContent>
  </w:sdt>
  <w:p w:rsidR="00CC018D" w:rsidRDefault="00CC018D" w:rsidP="00E11EDB">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CC018D" w:rsidRDefault="00CC018D" w:rsidP="00E11EDB">
      <w:r>
        <w:separator/>
      </w:r>
    </w:p>
  </w:footnote>
  <w:footnote w:type="continuationSeparator" w:id="0">
    <w:p w:rsidR="00CC018D" w:rsidRDefault="00CC018D" w:rsidP="00E11EDB">
      <w:r>
        <w:continuationSeparator/>
      </w:r>
    </w:p>
  </w:footnote>
  <w:footnote w:type="continuationNotice" w:id="1">
    <w:p w:rsidR="00CC018D" w:rsidRDefault="00CC018D">
      <w:pPr>
        <w:spacing w:after="0" w:line="240" w:lineRule="auto"/>
      </w:pP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CC018D" w:rsidRDefault="00CC018D">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843138F"/>
    <w:multiLevelType w:val="multilevel"/>
    <w:tmpl w:val="8AA2FAAC"/>
    <w:lvl w:ilvl="0">
      <w:start w:val="1"/>
      <w:numFmt w:val="decimal"/>
      <w:lvlText w:val="%1"/>
      <w:lvlJc w:val="left"/>
      <w:pPr>
        <w:ind w:left="780" w:hanging="780"/>
      </w:pPr>
      <w:rPr>
        <w:rFonts w:hint="default"/>
      </w:rPr>
    </w:lvl>
    <w:lvl w:ilvl="1">
      <w:start w:val="1"/>
      <w:numFmt w:val="decimal"/>
      <w:lvlText w:val="%1.%2"/>
      <w:lvlJc w:val="left"/>
      <w:pPr>
        <w:ind w:left="780" w:hanging="780"/>
      </w:pPr>
      <w:rPr>
        <w:rFonts w:hint="default"/>
      </w:rPr>
    </w:lvl>
    <w:lvl w:ilvl="2">
      <w:start w:val="1"/>
      <w:numFmt w:val="decimal"/>
      <w:lvlText w:val="%1.%2.%3"/>
      <w:lvlJc w:val="left"/>
      <w:pPr>
        <w:ind w:left="780" w:hanging="780"/>
      </w:pPr>
      <w:rPr>
        <w:rFonts w:hint="default"/>
      </w:rPr>
    </w:lvl>
    <w:lvl w:ilvl="3">
      <w:start w:val="1"/>
      <w:numFmt w:val="decimal"/>
      <w:lvlText w:val="%1.%2.%3.%4"/>
      <w:lvlJc w:val="left"/>
      <w:pPr>
        <w:ind w:left="780" w:hanging="7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
    <w:nsid w:val="090B14CD"/>
    <w:multiLevelType w:val="hybridMultilevel"/>
    <w:tmpl w:val="474CA6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nsid w:val="09C4603F"/>
    <w:multiLevelType w:val="hybridMultilevel"/>
    <w:tmpl w:val="D42295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nsid w:val="0B950630"/>
    <w:multiLevelType w:val="hybridMultilevel"/>
    <w:tmpl w:val="9DC880C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nsid w:val="0EC85398"/>
    <w:multiLevelType w:val="hybridMultilevel"/>
    <w:tmpl w:val="8236E7D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nsid w:val="0F5E3ECD"/>
    <w:multiLevelType w:val="hybridMultilevel"/>
    <w:tmpl w:val="15747C1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nsid w:val="16672DF6"/>
    <w:multiLevelType w:val="hybridMultilevel"/>
    <w:tmpl w:val="FA4E3854"/>
    <w:lvl w:ilvl="0" w:tplc="0C090001">
      <w:start w:val="1"/>
      <w:numFmt w:val="bullet"/>
      <w:lvlText w:val=""/>
      <w:lvlJc w:val="left"/>
      <w:pPr>
        <w:ind w:left="644"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nsid w:val="23AE117E"/>
    <w:multiLevelType w:val="hybridMultilevel"/>
    <w:tmpl w:val="988A553E"/>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nsid w:val="3EB867A9"/>
    <w:multiLevelType w:val="hybridMultilevel"/>
    <w:tmpl w:val="132269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nsid w:val="3F1E1F03"/>
    <w:multiLevelType w:val="hybridMultilevel"/>
    <w:tmpl w:val="D8D02C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nsid w:val="4159309A"/>
    <w:multiLevelType w:val="hybridMultilevel"/>
    <w:tmpl w:val="8C7CFDB0"/>
    <w:lvl w:ilvl="0" w:tplc="0C090001">
      <w:start w:val="1"/>
      <w:numFmt w:val="bullet"/>
      <w:lvlText w:val=""/>
      <w:lvlJc w:val="left"/>
      <w:pPr>
        <w:ind w:left="785" w:hanging="360"/>
      </w:pPr>
      <w:rPr>
        <w:rFonts w:ascii="Symbol" w:hAnsi="Symbol" w:hint="default"/>
      </w:rPr>
    </w:lvl>
    <w:lvl w:ilvl="1" w:tplc="0C090003" w:tentative="1">
      <w:start w:val="1"/>
      <w:numFmt w:val="bullet"/>
      <w:lvlText w:val="o"/>
      <w:lvlJc w:val="left"/>
      <w:pPr>
        <w:ind w:left="1505" w:hanging="360"/>
      </w:pPr>
      <w:rPr>
        <w:rFonts w:ascii="Courier New" w:hAnsi="Courier New" w:cs="Courier New" w:hint="default"/>
      </w:rPr>
    </w:lvl>
    <w:lvl w:ilvl="2" w:tplc="0C090005" w:tentative="1">
      <w:start w:val="1"/>
      <w:numFmt w:val="bullet"/>
      <w:lvlText w:val=""/>
      <w:lvlJc w:val="left"/>
      <w:pPr>
        <w:ind w:left="2225" w:hanging="360"/>
      </w:pPr>
      <w:rPr>
        <w:rFonts w:ascii="Wingdings" w:hAnsi="Wingdings" w:hint="default"/>
      </w:rPr>
    </w:lvl>
    <w:lvl w:ilvl="3" w:tplc="0C090001" w:tentative="1">
      <w:start w:val="1"/>
      <w:numFmt w:val="bullet"/>
      <w:lvlText w:val=""/>
      <w:lvlJc w:val="left"/>
      <w:pPr>
        <w:ind w:left="2945" w:hanging="360"/>
      </w:pPr>
      <w:rPr>
        <w:rFonts w:ascii="Symbol" w:hAnsi="Symbol" w:hint="default"/>
      </w:rPr>
    </w:lvl>
    <w:lvl w:ilvl="4" w:tplc="0C090003" w:tentative="1">
      <w:start w:val="1"/>
      <w:numFmt w:val="bullet"/>
      <w:lvlText w:val="o"/>
      <w:lvlJc w:val="left"/>
      <w:pPr>
        <w:ind w:left="3665" w:hanging="360"/>
      </w:pPr>
      <w:rPr>
        <w:rFonts w:ascii="Courier New" w:hAnsi="Courier New" w:cs="Courier New" w:hint="default"/>
      </w:rPr>
    </w:lvl>
    <w:lvl w:ilvl="5" w:tplc="0C090005" w:tentative="1">
      <w:start w:val="1"/>
      <w:numFmt w:val="bullet"/>
      <w:lvlText w:val=""/>
      <w:lvlJc w:val="left"/>
      <w:pPr>
        <w:ind w:left="4385" w:hanging="360"/>
      </w:pPr>
      <w:rPr>
        <w:rFonts w:ascii="Wingdings" w:hAnsi="Wingdings" w:hint="default"/>
      </w:rPr>
    </w:lvl>
    <w:lvl w:ilvl="6" w:tplc="0C090001" w:tentative="1">
      <w:start w:val="1"/>
      <w:numFmt w:val="bullet"/>
      <w:lvlText w:val=""/>
      <w:lvlJc w:val="left"/>
      <w:pPr>
        <w:ind w:left="5105" w:hanging="360"/>
      </w:pPr>
      <w:rPr>
        <w:rFonts w:ascii="Symbol" w:hAnsi="Symbol" w:hint="default"/>
      </w:rPr>
    </w:lvl>
    <w:lvl w:ilvl="7" w:tplc="0C090003" w:tentative="1">
      <w:start w:val="1"/>
      <w:numFmt w:val="bullet"/>
      <w:lvlText w:val="o"/>
      <w:lvlJc w:val="left"/>
      <w:pPr>
        <w:ind w:left="5825" w:hanging="360"/>
      </w:pPr>
      <w:rPr>
        <w:rFonts w:ascii="Courier New" w:hAnsi="Courier New" w:cs="Courier New" w:hint="default"/>
      </w:rPr>
    </w:lvl>
    <w:lvl w:ilvl="8" w:tplc="0C090005" w:tentative="1">
      <w:start w:val="1"/>
      <w:numFmt w:val="bullet"/>
      <w:lvlText w:val=""/>
      <w:lvlJc w:val="left"/>
      <w:pPr>
        <w:ind w:left="6545" w:hanging="360"/>
      </w:pPr>
      <w:rPr>
        <w:rFonts w:ascii="Wingdings" w:hAnsi="Wingdings" w:hint="default"/>
      </w:rPr>
    </w:lvl>
  </w:abstractNum>
  <w:abstractNum w:abstractNumId="11">
    <w:nsid w:val="42D8207D"/>
    <w:multiLevelType w:val="hybridMultilevel"/>
    <w:tmpl w:val="1F2413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nsid w:val="48871C4F"/>
    <w:multiLevelType w:val="hybridMultilevel"/>
    <w:tmpl w:val="13FABD4A"/>
    <w:lvl w:ilvl="0" w:tplc="81E6B458">
      <w:numFmt w:val="bullet"/>
      <w:lvlText w:val=""/>
      <w:lvlJc w:val="left"/>
      <w:pPr>
        <w:ind w:left="540" w:hanging="360"/>
      </w:pPr>
      <w:rPr>
        <w:rFonts w:ascii="Symbol" w:eastAsiaTheme="minorHAnsi" w:hAnsi="Symbol" w:cstheme="minorBidi" w:hint="default"/>
      </w:rPr>
    </w:lvl>
    <w:lvl w:ilvl="1" w:tplc="0C090003" w:tentative="1">
      <w:start w:val="1"/>
      <w:numFmt w:val="bullet"/>
      <w:lvlText w:val="o"/>
      <w:lvlJc w:val="left"/>
      <w:pPr>
        <w:ind w:left="1260" w:hanging="360"/>
      </w:pPr>
      <w:rPr>
        <w:rFonts w:ascii="Courier New" w:hAnsi="Courier New" w:cs="Courier New" w:hint="default"/>
      </w:rPr>
    </w:lvl>
    <w:lvl w:ilvl="2" w:tplc="0C090005" w:tentative="1">
      <w:start w:val="1"/>
      <w:numFmt w:val="bullet"/>
      <w:lvlText w:val=""/>
      <w:lvlJc w:val="left"/>
      <w:pPr>
        <w:ind w:left="1980" w:hanging="360"/>
      </w:pPr>
      <w:rPr>
        <w:rFonts w:ascii="Wingdings" w:hAnsi="Wingdings" w:hint="default"/>
      </w:rPr>
    </w:lvl>
    <w:lvl w:ilvl="3" w:tplc="0C090001" w:tentative="1">
      <w:start w:val="1"/>
      <w:numFmt w:val="bullet"/>
      <w:lvlText w:val=""/>
      <w:lvlJc w:val="left"/>
      <w:pPr>
        <w:ind w:left="2700" w:hanging="360"/>
      </w:pPr>
      <w:rPr>
        <w:rFonts w:ascii="Symbol" w:hAnsi="Symbol" w:hint="default"/>
      </w:rPr>
    </w:lvl>
    <w:lvl w:ilvl="4" w:tplc="0C090003" w:tentative="1">
      <w:start w:val="1"/>
      <w:numFmt w:val="bullet"/>
      <w:lvlText w:val="o"/>
      <w:lvlJc w:val="left"/>
      <w:pPr>
        <w:ind w:left="3420" w:hanging="360"/>
      </w:pPr>
      <w:rPr>
        <w:rFonts w:ascii="Courier New" w:hAnsi="Courier New" w:cs="Courier New" w:hint="default"/>
      </w:rPr>
    </w:lvl>
    <w:lvl w:ilvl="5" w:tplc="0C090005" w:tentative="1">
      <w:start w:val="1"/>
      <w:numFmt w:val="bullet"/>
      <w:lvlText w:val=""/>
      <w:lvlJc w:val="left"/>
      <w:pPr>
        <w:ind w:left="4140" w:hanging="360"/>
      </w:pPr>
      <w:rPr>
        <w:rFonts w:ascii="Wingdings" w:hAnsi="Wingdings" w:hint="default"/>
      </w:rPr>
    </w:lvl>
    <w:lvl w:ilvl="6" w:tplc="0C090001" w:tentative="1">
      <w:start w:val="1"/>
      <w:numFmt w:val="bullet"/>
      <w:lvlText w:val=""/>
      <w:lvlJc w:val="left"/>
      <w:pPr>
        <w:ind w:left="4860" w:hanging="360"/>
      </w:pPr>
      <w:rPr>
        <w:rFonts w:ascii="Symbol" w:hAnsi="Symbol" w:hint="default"/>
      </w:rPr>
    </w:lvl>
    <w:lvl w:ilvl="7" w:tplc="0C090003" w:tentative="1">
      <w:start w:val="1"/>
      <w:numFmt w:val="bullet"/>
      <w:lvlText w:val="o"/>
      <w:lvlJc w:val="left"/>
      <w:pPr>
        <w:ind w:left="5580" w:hanging="360"/>
      </w:pPr>
      <w:rPr>
        <w:rFonts w:ascii="Courier New" w:hAnsi="Courier New" w:cs="Courier New" w:hint="default"/>
      </w:rPr>
    </w:lvl>
    <w:lvl w:ilvl="8" w:tplc="0C090005" w:tentative="1">
      <w:start w:val="1"/>
      <w:numFmt w:val="bullet"/>
      <w:lvlText w:val=""/>
      <w:lvlJc w:val="left"/>
      <w:pPr>
        <w:ind w:left="6300" w:hanging="360"/>
      </w:pPr>
      <w:rPr>
        <w:rFonts w:ascii="Wingdings" w:hAnsi="Wingdings" w:hint="default"/>
      </w:rPr>
    </w:lvl>
  </w:abstractNum>
  <w:abstractNum w:abstractNumId="13">
    <w:nsid w:val="502D2475"/>
    <w:multiLevelType w:val="hybridMultilevel"/>
    <w:tmpl w:val="7944B044"/>
    <w:lvl w:ilvl="0" w:tplc="F550A146">
      <w:numFmt w:val="bullet"/>
      <w:lvlText w:val="•"/>
      <w:lvlJc w:val="left"/>
      <w:pPr>
        <w:ind w:left="1080" w:hanging="720"/>
      </w:pPr>
      <w:rPr>
        <w:rFonts w:ascii="Arial" w:eastAsiaTheme="minorEastAsia"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nsid w:val="53831882"/>
    <w:multiLevelType w:val="multilevel"/>
    <w:tmpl w:val="FB4E94D4"/>
    <w:lvl w:ilvl="0">
      <w:start w:val="1"/>
      <w:numFmt w:val="decimal"/>
      <w:pStyle w:val="Chapterheading"/>
      <w:lvlText w:val="Chapter %1:"/>
      <w:lvlJc w:val="left"/>
      <w:pPr>
        <w:ind w:left="780" w:hanging="780"/>
      </w:pPr>
      <w:rPr>
        <w:rFonts w:hint="default"/>
      </w:rPr>
    </w:lvl>
    <w:lvl w:ilvl="1">
      <w:start w:val="1"/>
      <w:numFmt w:val="decimal"/>
      <w:pStyle w:val="Heading3"/>
      <w:lvlText w:val="%1.%2"/>
      <w:lvlJc w:val="left"/>
      <w:pPr>
        <w:ind w:left="780" w:hanging="780"/>
      </w:pPr>
      <w:rPr>
        <w:rFonts w:hint="default"/>
      </w:rPr>
    </w:lvl>
    <w:lvl w:ilvl="2">
      <w:start w:val="1"/>
      <w:numFmt w:val="decimal"/>
      <w:lvlText w:val="%1.%2.%3"/>
      <w:lvlJc w:val="left"/>
      <w:pPr>
        <w:ind w:left="780" w:hanging="780"/>
      </w:pPr>
      <w:rPr>
        <w:rFonts w:hint="default"/>
      </w:rPr>
    </w:lvl>
    <w:lvl w:ilvl="3">
      <w:start w:val="1"/>
      <w:numFmt w:val="decimal"/>
      <w:lvlText w:val="%1.%2.%3.%4"/>
      <w:lvlJc w:val="left"/>
      <w:pPr>
        <w:ind w:left="780" w:hanging="7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5">
    <w:nsid w:val="53A766D9"/>
    <w:multiLevelType w:val="hybridMultilevel"/>
    <w:tmpl w:val="C3B0F4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nsid w:val="578B46C4"/>
    <w:multiLevelType w:val="hybridMultilevel"/>
    <w:tmpl w:val="367A2F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nsid w:val="5A2D3928"/>
    <w:multiLevelType w:val="hybridMultilevel"/>
    <w:tmpl w:val="03A8B3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nsid w:val="5AE60302"/>
    <w:multiLevelType w:val="hybridMultilevel"/>
    <w:tmpl w:val="1FD0E286"/>
    <w:lvl w:ilvl="0" w:tplc="0C090001">
      <w:start w:val="1"/>
      <w:numFmt w:val="bullet"/>
      <w:lvlText w:val=""/>
      <w:lvlJc w:val="left"/>
      <w:pPr>
        <w:ind w:left="3665" w:hanging="360"/>
      </w:pPr>
      <w:rPr>
        <w:rFonts w:ascii="Symbol" w:hAnsi="Symbol" w:hint="default"/>
      </w:rPr>
    </w:lvl>
    <w:lvl w:ilvl="1" w:tplc="0C090003" w:tentative="1">
      <w:start w:val="1"/>
      <w:numFmt w:val="bullet"/>
      <w:lvlText w:val="o"/>
      <w:lvlJc w:val="left"/>
      <w:pPr>
        <w:ind w:left="4385" w:hanging="360"/>
      </w:pPr>
      <w:rPr>
        <w:rFonts w:ascii="Courier New" w:hAnsi="Courier New" w:cs="Courier New" w:hint="default"/>
      </w:rPr>
    </w:lvl>
    <w:lvl w:ilvl="2" w:tplc="0C090005" w:tentative="1">
      <w:start w:val="1"/>
      <w:numFmt w:val="bullet"/>
      <w:lvlText w:val=""/>
      <w:lvlJc w:val="left"/>
      <w:pPr>
        <w:ind w:left="5105" w:hanging="360"/>
      </w:pPr>
      <w:rPr>
        <w:rFonts w:ascii="Wingdings" w:hAnsi="Wingdings" w:hint="default"/>
      </w:rPr>
    </w:lvl>
    <w:lvl w:ilvl="3" w:tplc="0C090001" w:tentative="1">
      <w:start w:val="1"/>
      <w:numFmt w:val="bullet"/>
      <w:lvlText w:val=""/>
      <w:lvlJc w:val="left"/>
      <w:pPr>
        <w:ind w:left="5825" w:hanging="360"/>
      </w:pPr>
      <w:rPr>
        <w:rFonts w:ascii="Symbol" w:hAnsi="Symbol" w:hint="default"/>
      </w:rPr>
    </w:lvl>
    <w:lvl w:ilvl="4" w:tplc="0C090003" w:tentative="1">
      <w:start w:val="1"/>
      <w:numFmt w:val="bullet"/>
      <w:lvlText w:val="o"/>
      <w:lvlJc w:val="left"/>
      <w:pPr>
        <w:ind w:left="6545" w:hanging="360"/>
      </w:pPr>
      <w:rPr>
        <w:rFonts w:ascii="Courier New" w:hAnsi="Courier New" w:cs="Courier New" w:hint="default"/>
      </w:rPr>
    </w:lvl>
    <w:lvl w:ilvl="5" w:tplc="0C090005" w:tentative="1">
      <w:start w:val="1"/>
      <w:numFmt w:val="bullet"/>
      <w:lvlText w:val=""/>
      <w:lvlJc w:val="left"/>
      <w:pPr>
        <w:ind w:left="7265" w:hanging="360"/>
      </w:pPr>
      <w:rPr>
        <w:rFonts w:ascii="Wingdings" w:hAnsi="Wingdings" w:hint="default"/>
      </w:rPr>
    </w:lvl>
    <w:lvl w:ilvl="6" w:tplc="0C090001" w:tentative="1">
      <w:start w:val="1"/>
      <w:numFmt w:val="bullet"/>
      <w:lvlText w:val=""/>
      <w:lvlJc w:val="left"/>
      <w:pPr>
        <w:ind w:left="7985" w:hanging="360"/>
      </w:pPr>
      <w:rPr>
        <w:rFonts w:ascii="Symbol" w:hAnsi="Symbol" w:hint="default"/>
      </w:rPr>
    </w:lvl>
    <w:lvl w:ilvl="7" w:tplc="0C090003" w:tentative="1">
      <w:start w:val="1"/>
      <w:numFmt w:val="bullet"/>
      <w:lvlText w:val="o"/>
      <w:lvlJc w:val="left"/>
      <w:pPr>
        <w:ind w:left="8705" w:hanging="360"/>
      </w:pPr>
      <w:rPr>
        <w:rFonts w:ascii="Courier New" w:hAnsi="Courier New" w:cs="Courier New" w:hint="default"/>
      </w:rPr>
    </w:lvl>
    <w:lvl w:ilvl="8" w:tplc="0C090005" w:tentative="1">
      <w:start w:val="1"/>
      <w:numFmt w:val="bullet"/>
      <w:lvlText w:val=""/>
      <w:lvlJc w:val="left"/>
      <w:pPr>
        <w:ind w:left="9425" w:hanging="360"/>
      </w:pPr>
      <w:rPr>
        <w:rFonts w:ascii="Wingdings" w:hAnsi="Wingdings" w:hint="default"/>
      </w:rPr>
    </w:lvl>
  </w:abstractNum>
  <w:abstractNum w:abstractNumId="19">
    <w:nsid w:val="5BAD3685"/>
    <w:multiLevelType w:val="hybridMultilevel"/>
    <w:tmpl w:val="B0402F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nsid w:val="69A822B4"/>
    <w:multiLevelType w:val="hybridMultilevel"/>
    <w:tmpl w:val="FE5A454C"/>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nsid w:val="76BC61B9"/>
    <w:multiLevelType w:val="hybridMultilevel"/>
    <w:tmpl w:val="618484E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nsid w:val="7E7C1FA8"/>
    <w:multiLevelType w:val="hybridMultilevel"/>
    <w:tmpl w:val="4A50714E"/>
    <w:lvl w:ilvl="0" w:tplc="6C7C40E2">
      <w:numFmt w:val="bullet"/>
      <w:lvlText w:val="•"/>
      <w:lvlJc w:val="left"/>
      <w:pPr>
        <w:ind w:left="786"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nsid w:val="7E957202"/>
    <w:multiLevelType w:val="hybridMultilevel"/>
    <w:tmpl w:val="19B817F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nsid w:val="7EE8537E"/>
    <w:multiLevelType w:val="hybridMultilevel"/>
    <w:tmpl w:val="92F2E78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0"/>
  </w:num>
  <w:num w:numId="2">
    <w:abstractNumId w:val="15"/>
  </w:num>
  <w:num w:numId="3">
    <w:abstractNumId w:val="16"/>
  </w:num>
  <w:num w:numId="4">
    <w:abstractNumId w:val="12"/>
  </w:num>
  <w:num w:numId="5">
    <w:abstractNumId w:val="23"/>
  </w:num>
  <w:num w:numId="6">
    <w:abstractNumId w:val="17"/>
  </w:num>
  <w:num w:numId="7">
    <w:abstractNumId w:val="6"/>
  </w:num>
  <w:num w:numId="8">
    <w:abstractNumId w:val="4"/>
  </w:num>
  <w:num w:numId="9">
    <w:abstractNumId w:val="10"/>
  </w:num>
  <w:num w:numId="10">
    <w:abstractNumId w:val="18"/>
  </w:num>
  <w:num w:numId="11">
    <w:abstractNumId w:val="19"/>
  </w:num>
  <w:num w:numId="12">
    <w:abstractNumId w:val="7"/>
  </w:num>
  <w:num w:numId="13">
    <w:abstractNumId w:val="3"/>
  </w:num>
  <w:num w:numId="14">
    <w:abstractNumId w:val="21"/>
  </w:num>
  <w:num w:numId="15">
    <w:abstractNumId w:val="13"/>
  </w:num>
  <w:num w:numId="16">
    <w:abstractNumId w:val="2"/>
  </w:num>
  <w:num w:numId="17">
    <w:abstractNumId w:val="22"/>
  </w:num>
  <w:num w:numId="18">
    <w:abstractNumId w:val="24"/>
  </w:num>
  <w:num w:numId="19">
    <w:abstractNumId w:val="5"/>
  </w:num>
  <w:num w:numId="20">
    <w:abstractNumId w:val="11"/>
  </w:num>
  <w:num w:numId="21">
    <w:abstractNumId w:val="14"/>
  </w:num>
  <w:num w:numId="22">
    <w:abstractNumId w:val="8"/>
  </w:num>
  <w:num w:numId="23">
    <w:abstractNumId w:val="1"/>
  </w:num>
  <w:num w:numId="24">
    <w:abstractNumId w:val="9"/>
  </w:num>
  <w:num w:numId="25">
    <w:abstractNumId w:val="20"/>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proofState w:spelling="clean" w:grammar="clean"/>
  <w:defaultTabStop w:val="720"/>
  <w:characterSpacingControl w:val="doNotCompress"/>
  <w:hdrShapeDefaults>
    <o:shapedefaults v:ext="edit" spidmax="245761"/>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7629DA"/>
    <w:rsid w:val="00003439"/>
    <w:rsid w:val="00005270"/>
    <w:rsid w:val="00006B7B"/>
    <w:rsid w:val="00016410"/>
    <w:rsid w:val="00016573"/>
    <w:rsid w:val="00021A71"/>
    <w:rsid w:val="00024391"/>
    <w:rsid w:val="000312E4"/>
    <w:rsid w:val="00035DAB"/>
    <w:rsid w:val="00037F6A"/>
    <w:rsid w:val="0004110D"/>
    <w:rsid w:val="0004157A"/>
    <w:rsid w:val="000446C2"/>
    <w:rsid w:val="000451BF"/>
    <w:rsid w:val="00045644"/>
    <w:rsid w:val="00045EA1"/>
    <w:rsid w:val="00045F63"/>
    <w:rsid w:val="00050A6E"/>
    <w:rsid w:val="000510DE"/>
    <w:rsid w:val="00054F2F"/>
    <w:rsid w:val="00056083"/>
    <w:rsid w:val="000602EC"/>
    <w:rsid w:val="00064481"/>
    <w:rsid w:val="000669D6"/>
    <w:rsid w:val="00075CD9"/>
    <w:rsid w:val="000760F6"/>
    <w:rsid w:val="00077403"/>
    <w:rsid w:val="0007771A"/>
    <w:rsid w:val="00082184"/>
    <w:rsid w:val="0008458B"/>
    <w:rsid w:val="00084590"/>
    <w:rsid w:val="00090C11"/>
    <w:rsid w:val="00094705"/>
    <w:rsid w:val="000A117F"/>
    <w:rsid w:val="000A1DE3"/>
    <w:rsid w:val="000A402D"/>
    <w:rsid w:val="000A7042"/>
    <w:rsid w:val="000B0126"/>
    <w:rsid w:val="000B0D39"/>
    <w:rsid w:val="000B3268"/>
    <w:rsid w:val="000B4335"/>
    <w:rsid w:val="000C2891"/>
    <w:rsid w:val="000C51C2"/>
    <w:rsid w:val="000D67D8"/>
    <w:rsid w:val="000E1004"/>
    <w:rsid w:val="000E2CD2"/>
    <w:rsid w:val="000E4104"/>
    <w:rsid w:val="000E41F0"/>
    <w:rsid w:val="000E537C"/>
    <w:rsid w:val="000F004F"/>
    <w:rsid w:val="000F40B1"/>
    <w:rsid w:val="000F464B"/>
    <w:rsid w:val="000F6F90"/>
    <w:rsid w:val="00101DA7"/>
    <w:rsid w:val="00103194"/>
    <w:rsid w:val="00104E99"/>
    <w:rsid w:val="001077AB"/>
    <w:rsid w:val="0011692D"/>
    <w:rsid w:val="001172D2"/>
    <w:rsid w:val="00124E4D"/>
    <w:rsid w:val="00125A44"/>
    <w:rsid w:val="001261E1"/>
    <w:rsid w:val="00126BCD"/>
    <w:rsid w:val="00126D91"/>
    <w:rsid w:val="00133AFA"/>
    <w:rsid w:val="00135B44"/>
    <w:rsid w:val="00137DDE"/>
    <w:rsid w:val="00140303"/>
    <w:rsid w:val="00140BF0"/>
    <w:rsid w:val="00140EA7"/>
    <w:rsid w:val="00144711"/>
    <w:rsid w:val="0015058F"/>
    <w:rsid w:val="0015567A"/>
    <w:rsid w:val="00161636"/>
    <w:rsid w:val="00164D4C"/>
    <w:rsid w:val="00171386"/>
    <w:rsid w:val="00172C12"/>
    <w:rsid w:val="00185A2D"/>
    <w:rsid w:val="00186120"/>
    <w:rsid w:val="001948B0"/>
    <w:rsid w:val="00195B87"/>
    <w:rsid w:val="00195C25"/>
    <w:rsid w:val="00195D5D"/>
    <w:rsid w:val="001A09FE"/>
    <w:rsid w:val="001A2234"/>
    <w:rsid w:val="001A419E"/>
    <w:rsid w:val="001A4E2C"/>
    <w:rsid w:val="001A4E50"/>
    <w:rsid w:val="001A6BA7"/>
    <w:rsid w:val="001B1A98"/>
    <w:rsid w:val="001B3229"/>
    <w:rsid w:val="001B4ADF"/>
    <w:rsid w:val="001B59EA"/>
    <w:rsid w:val="001C1F00"/>
    <w:rsid w:val="001C3FB1"/>
    <w:rsid w:val="001C7447"/>
    <w:rsid w:val="001D05E3"/>
    <w:rsid w:val="001D4619"/>
    <w:rsid w:val="001E237B"/>
    <w:rsid w:val="001E2C61"/>
    <w:rsid w:val="001E2CE3"/>
    <w:rsid w:val="001E3074"/>
    <w:rsid w:val="001E40F2"/>
    <w:rsid w:val="001E448B"/>
    <w:rsid w:val="001F1DF3"/>
    <w:rsid w:val="001F28EE"/>
    <w:rsid w:val="001F2D65"/>
    <w:rsid w:val="001F2F4D"/>
    <w:rsid w:val="001F4219"/>
    <w:rsid w:val="001F4F39"/>
    <w:rsid w:val="001F557C"/>
    <w:rsid w:val="001F7138"/>
    <w:rsid w:val="001F7AFC"/>
    <w:rsid w:val="00202316"/>
    <w:rsid w:val="002048D2"/>
    <w:rsid w:val="00207E02"/>
    <w:rsid w:val="0021449C"/>
    <w:rsid w:val="00214BF9"/>
    <w:rsid w:val="0021571F"/>
    <w:rsid w:val="002172FA"/>
    <w:rsid w:val="002178E0"/>
    <w:rsid w:val="00222329"/>
    <w:rsid w:val="002273CC"/>
    <w:rsid w:val="002274CD"/>
    <w:rsid w:val="0023015E"/>
    <w:rsid w:val="00232804"/>
    <w:rsid w:val="0023374B"/>
    <w:rsid w:val="00244457"/>
    <w:rsid w:val="00246FCF"/>
    <w:rsid w:val="00255EAD"/>
    <w:rsid w:val="00267331"/>
    <w:rsid w:val="00267A2A"/>
    <w:rsid w:val="00270E43"/>
    <w:rsid w:val="002749C3"/>
    <w:rsid w:val="002759AC"/>
    <w:rsid w:val="00276A37"/>
    <w:rsid w:val="00276EAC"/>
    <w:rsid w:val="00277529"/>
    <w:rsid w:val="0028045A"/>
    <w:rsid w:val="00280547"/>
    <w:rsid w:val="002805D2"/>
    <w:rsid w:val="00281C2A"/>
    <w:rsid w:val="0028341C"/>
    <w:rsid w:val="00283E9A"/>
    <w:rsid w:val="00286C30"/>
    <w:rsid w:val="002877E1"/>
    <w:rsid w:val="002938E8"/>
    <w:rsid w:val="00295094"/>
    <w:rsid w:val="00295647"/>
    <w:rsid w:val="002A0BEA"/>
    <w:rsid w:val="002B139E"/>
    <w:rsid w:val="002B1A08"/>
    <w:rsid w:val="002B30E8"/>
    <w:rsid w:val="002B6F19"/>
    <w:rsid w:val="002C1F8C"/>
    <w:rsid w:val="002C2197"/>
    <w:rsid w:val="002C4E02"/>
    <w:rsid w:val="002C5A17"/>
    <w:rsid w:val="002C710B"/>
    <w:rsid w:val="002D1166"/>
    <w:rsid w:val="002D158B"/>
    <w:rsid w:val="002D35C1"/>
    <w:rsid w:val="002D3C50"/>
    <w:rsid w:val="002D60DC"/>
    <w:rsid w:val="002D6663"/>
    <w:rsid w:val="002D68A1"/>
    <w:rsid w:val="002D78D1"/>
    <w:rsid w:val="002E1234"/>
    <w:rsid w:val="002E1548"/>
    <w:rsid w:val="002E32DE"/>
    <w:rsid w:val="002E399B"/>
    <w:rsid w:val="002F5B25"/>
    <w:rsid w:val="00300698"/>
    <w:rsid w:val="0030135C"/>
    <w:rsid w:val="00303658"/>
    <w:rsid w:val="00303AF3"/>
    <w:rsid w:val="003063BC"/>
    <w:rsid w:val="003211EE"/>
    <w:rsid w:val="00321D41"/>
    <w:rsid w:val="00327C92"/>
    <w:rsid w:val="00332897"/>
    <w:rsid w:val="00336468"/>
    <w:rsid w:val="003374D3"/>
    <w:rsid w:val="003415C3"/>
    <w:rsid w:val="00344F09"/>
    <w:rsid w:val="00347D66"/>
    <w:rsid w:val="00352577"/>
    <w:rsid w:val="003538F0"/>
    <w:rsid w:val="00353E5D"/>
    <w:rsid w:val="00356386"/>
    <w:rsid w:val="00361A3D"/>
    <w:rsid w:val="00361BF1"/>
    <w:rsid w:val="00362C7F"/>
    <w:rsid w:val="00363509"/>
    <w:rsid w:val="003645CF"/>
    <w:rsid w:val="003708A3"/>
    <w:rsid w:val="003753F3"/>
    <w:rsid w:val="00376053"/>
    <w:rsid w:val="003760CF"/>
    <w:rsid w:val="00377DD5"/>
    <w:rsid w:val="0038042D"/>
    <w:rsid w:val="00382C91"/>
    <w:rsid w:val="00384B3F"/>
    <w:rsid w:val="00385249"/>
    <w:rsid w:val="00393ABA"/>
    <w:rsid w:val="00395BBF"/>
    <w:rsid w:val="00396B9C"/>
    <w:rsid w:val="003A0E27"/>
    <w:rsid w:val="003A20EA"/>
    <w:rsid w:val="003A551E"/>
    <w:rsid w:val="003A694E"/>
    <w:rsid w:val="003A77B1"/>
    <w:rsid w:val="003A7906"/>
    <w:rsid w:val="003B3922"/>
    <w:rsid w:val="003B495F"/>
    <w:rsid w:val="003B758B"/>
    <w:rsid w:val="003C1165"/>
    <w:rsid w:val="003C56B9"/>
    <w:rsid w:val="003C6A5A"/>
    <w:rsid w:val="003D33AE"/>
    <w:rsid w:val="003D446A"/>
    <w:rsid w:val="003D6520"/>
    <w:rsid w:val="003E1ED7"/>
    <w:rsid w:val="003E5568"/>
    <w:rsid w:val="003E79D8"/>
    <w:rsid w:val="003E7B35"/>
    <w:rsid w:val="003F0845"/>
    <w:rsid w:val="003F132A"/>
    <w:rsid w:val="003F154D"/>
    <w:rsid w:val="0040272B"/>
    <w:rsid w:val="00403B0B"/>
    <w:rsid w:val="00405789"/>
    <w:rsid w:val="00405A28"/>
    <w:rsid w:val="00413146"/>
    <w:rsid w:val="004134D1"/>
    <w:rsid w:val="00420DF0"/>
    <w:rsid w:val="00423486"/>
    <w:rsid w:val="0042383D"/>
    <w:rsid w:val="004250AF"/>
    <w:rsid w:val="00425158"/>
    <w:rsid w:val="00431C67"/>
    <w:rsid w:val="00432469"/>
    <w:rsid w:val="004326D6"/>
    <w:rsid w:val="00434888"/>
    <w:rsid w:val="00435554"/>
    <w:rsid w:val="00442F85"/>
    <w:rsid w:val="0044480B"/>
    <w:rsid w:val="00447D8E"/>
    <w:rsid w:val="00451185"/>
    <w:rsid w:val="00452ADC"/>
    <w:rsid w:val="00454ABA"/>
    <w:rsid w:val="0045657B"/>
    <w:rsid w:val="00456D0F"/>
    <w:rsid w:val="004603CD"/>
    <w:rsid w:val="00462C95"/>
    <w:rsid w:val="00463B69"/>
    <w:rsid w:val="00466C2E"/>
    <w:rsid w:val="00467B65"/>
    <w:rsid w:val="00471896"/>
    <w:rsid w:val="00472D03"/>
    <w:rsid w:val="00473449"/>
    <w:rsid w:val="004747C5"/>
    <w:rsid w:val="00481344"/>
    <w:rsid w:val="00484EB7"/>
    <w:rsid w:val="00485D4D"/>
    <w:rsid w:val="00486532"/>
    <w:rsid w:val="00496E33"/>
    <w:rsid w:val="00497CAF"/>
    <w:rsid w:val="004A15CC"/>
    <w:rsid w:val="004B0A6F"/>
    <w:rsid w:val="004B25BC"/>
    <w:rsid w:val="004B47C2"/>
    <w:rsid w:val="004B748C"/>
    <w:rsid w:val="004B7801"/>
    <w:rsid w:val="004C26C3"/>
    <w:rsid w:val="004C357D"/>
    <w:rsid w:val="004D31D8"/>
    <w:rsid w:val="004E679D"/>
    <w:rsid w:val="004E6F67"/>
    <w:rsid w:val="004F20EE"/>
    <w:rsid w:val="004F2B7E"/>
    <w:rsid w:val="004F7F8C"/>
    <w:rsid w:val="00501DDF"/>
    <w:rsid w:val="0050384E"/>
    <w:rsid w:val="00506F0C"/>
    <w:rsid w:val="005135D5"/>
    <w:rsid w:val="0051555F"/>
    <w:rsid w:val="0052304B"/>
    <w:rsid w:val="0052347F"/>
    <w:rsid w:val="00523856"/>
    <w:rsid w:val="005266D9"/>
    <w:rsid w:val="00530239"/>
    <w:rsid w:val="00536822"/>
    <w:rsid w:val="00540878"/>
    <w:rsid w:val="00540EC7"/>
    <w:rsid w:val="00542B16"/>
    <w:rsid w:val="0054734B"/>
    <w:rsid w:val="00547CFE"/>
    <w:rsid w:val="00553776"/>
    <w:rsid w:val="00553B6D"/>
    <w:rsid w:val="005540D6"/>
    <w:rsid w:val="00561C12"/>
    <w:rsid w:val="0056247E"/>
    <w:rsid w:val="00563445"/>
    <w:rsid w:val="0056380D"/>
    <w:rsid w:val="00564A21"/>
    <w:rsid w:val="00564FA8"/>
    <w:rsid w:val="00566981"/>
    <w:rsid w:val="00567CEF"/>
    <w:rsid w:val="00571D0A"/>
    <w:rsid w:val="00573ADD"/>
    <w:rsid w:val="00583A8E"/>
    <w:rsid w:val="0058561D"/>
    <w:rsid w:val="0058793C"/>
    <w:rsid w:val="00587FC6"/>
    <w:rsid w:val="00590AD4"/>
    <w:rsid w:val="00595242"/>
    <w:rsid w:val="005A1940"/>
    <w:rsid w:val="005A1D2E"/>
    <w:rsid w:val="005A214A"/>
    <w:rsid w:val="005A2E59"/>
    <w:rsid w:val="005A33C5"/>
    <w:rsid w:val="005A3D8F"/>
    <w:rsid w:val="005A4664"/>
    <w:rsid w:val="005A739F"/>
    <w:rsid w:val="005A7559"/>
    <w:rsid w:val="005B0BF5"/>
    <w:rsid w:val="005B2B23"/>
    <w:rsid w:val="005B4BBE"/>
    <w:rsid w:val="005B794A"/>
    <w:rsid w:val="005C5ABB"/>
    <w:rsid w:val="005C5DE7"/>
    <w:rsid w:val="005C60BA"/>
    <w:rsid w:val="005C7B87"/>
    <w:rsid w:val="005D0374"/>
    <w:rsid w:val="005D26DE"/>
    <w:rsid w:val="005D3E3A"/>
    <w:rsid w:val="005D40EA"/>
    <w:rsid w:val="005D584E"/>
    <w:rsid w:val="005D6251"/>
    <w:rsid w:val="005E1D1D"/>
    <w:rsid w:val="005E1FFB"/>
    <w:rsid w:val="005E4B45"/>
    <w:rsid w:val="005E5038"/>
    <w:rsid w:val="005E671C"/>
    <w:rsid w:val="005E7FEA"/>
    <w:rsid w:val="005F2CC8"/>
    <w:rsid w:val="005F36E7"/>
    <w:rsid w:val="005F58C8"/>
    <w:rsid w:val="00600E13"/>
    <w:rsid w:val="00601F9F"/>
    <w:rsid w:val="00606F70"/>
    <w:rsid w:val="0061269E"/>
    <w:rsid w:val="006143DE"/>
    <w:rsid w:val="00621FFF"/>
    <w:rsid w:val="00624693"/>
    <w:rsid w:val="0062651B"/>
    <w:rsid w:val="00626A6D"/>
    <w:rsid w:val="006278D7"/>
    <w:rsid w:val="00627FDC"/>
    <w:rsid w:val="00634409"/>
    <w:rsid w:val="00634F90"/>
    <w:rsid w:val="0063508A"/>
    <w:rsid w:val="00636FC5"/>
    <w:rsid w:val="006372BB"/>
    <w:rsid w:val="0064030F"/>
    <w:rsid w:val="006416F7"/>
    <w:rsid w:val="00643E8D"/>
    <w:rsid w:val="00646C2B"/>
    <w:rsid w:val="00651ABF"/>
    <w:rsid w:val="006539D4"/>
    <w:rsid w:val="0065455A"/>
    <w:rsid w:val="006551AF"/>
    <w:rsid w:val="00655AF5"/>
    <w:rsid w:val="00655B97"/>
    <w:rsid w:val="006565B5"/>
    <w:rsid w:val="006570DD"/>
    <w:rsid w:val="006604B7"/>
    <w:rsid w:val="00661238"/>
    <w:rsid w:val="006623B8"/>
    <w:rsid w:val="00662601"/>
    <w:rsid w:val="00663D49"/>
    <w:rsid w:val="00665CC5"/>
    <w:rsid w:val="00671A42"/>
    <w:rsid w:val="00673C31"/>
    <w:rsid w:val="00674855"/>
    <w:rsid w:val="00675296"/>
    <w:rsid w:val="006776EF"/>
    <w:rsid w:val="006817CE"/>
    <w:rsid w:val="006845F8"/>
    <w:rsid w:val="00687370"/>
    <w:rsid w:val="006876C9"/>
    <w:rsid w:val="00692A7D"/>
    <w:rsid w:val="00692E13"/>
    <w:rsid w:val="00696A4D"/>
    <w:rsid w:val="006A19BD"/>
    <w:rsid w:val="006A4AED"/>
    <w:rsid w:val="006A4DD7"/>
    <w:rsid w:val="006A7D34"/>
    <w:rsid w:val="006B0869"/>
    <w:rsid w:val="006B54FC"/>
    <w:rsid w:val="006B7618"/>
    <w:rsid w:val="006C07A9"/>
    <w:rsid w:val="006C0985"/>
    <w:rsid w:val="006C1B2F"/>
    <w:rsid w:val="006C1BF1"/>
    <w:rsid w:val="006C2F36"/>
    <w:rsid w:val="006C636F"/>
    <w:rsid w:val="006D0090"/>
    <w:rsid w:val="006D31ED"/>
    <w:rsid w:val="006E1300"/>
    <w:rsid w:val="006E15EE"/>
    <w:rsid w:val="006E188C"/>
    <w:rsid w:val="006E5EBA"/>
    <w:rsid w:val="006E6151"/>
    <w:rsid w:val="006E682B"/>
    <w:rsid w:val="006E7400"/>
    <w:rsid w:val="0070090F"/>
    <w:rsid w:val="0070122A"/>
    <w:rsid w:val="0070230A"/>
    <w:rsid w:val="00703EF1"/>
    <w:rsid w:val="00704A71"/>
    <w:rsid w:val="00704CEF"/>
    <w:rsid w:val="00707793"/>
    <w:rsid w:val="00707BF5"/>
    <w:rsid w:val="00707CF2"/>
    <w:rsid w:val="0071177D"/>
    <w:rsid w:val="0071229A"/>
    <w:rsid w:val="007155A9"/>
    <w:rsid w:val="00720C08"/>
    <w:rsid w:val="00723897"/>
    <w:rsid w:val="00725C3B"/>
    <w:rsid w:val="00726504"/>
    <w:rsid w:val="00731332"/>
    <w:rsid w:val="00731422"/>
    <w:rsid w:val="00733462"/>
    <w:rsid w:val="00734494"/>
    <w:rsid w:val="00734EC4"/>
    <w:rsid w:val="007376A1"/>
    <w:rsid w:val="00742297"/>
    <w:rsid w:val="00743929"/>
    <w:rsid w:val="00746F44"/>
    <w:rsid w:val="00751409"/>
    <w:rsid w:val="007526EF"/>
    <w:rsid w:val="0075550C"/>
    <w:rsid w:val="00755B44"/>
    <w:rsid w:val="00757674"/>
    <w:rsid w:val="00761DE2"/>
    <w:rsid w:val="007629DA"/>
    <w:rsid w:val="0076379C"/>
    <w:rsid w:val="0076595C"/>
    <w:rsid w:val="00767296"/>
    <w:rsid w:val="007673BA"/>
    <w:rsid w:val="007731A4"/>
    <w:rsid w:val="0078001B"/>
    <w:rsid w:val="007902DB"/>
    <w:rsid w:val="00790D11"/>
    <w:rsid w:val="00791098"/>
    <w:rsid w:val="00791B9C"/>
    <w:rsid w:val="00791FC0"/>
    <w:rsid w:val="0079568F"/>
    <w:rsid w:val="00797E36"/>
    <w:rsid w:val="007A0AAA"/>
    <w:rsid w:val="007A1132"/>
    <w:rsid w:val="007A27A7"/>
    <w:rsid w:val="007A290C"/>
    <w:rsid w:val="007A436D"/>
    <w:rsid w:val="007A62EF"/>
    <w:rsid w:val="007B2717"/>
    <w:rsid w:val="007B4ADF"/>
    <w:rsid w:val="007B54D1"/>
    <w:rsid w:val="007C2790"/>
    <w:rsid w:val="007C33BE"/>
    <w:rsid w:val="007C3681"/>
    <w:rsid w:val="007C4118"/>
    <w:rsid w:val="007C44D6"/>
    <w:rsid w:val="007C4EB2"/>
    <w:rsid w:val="007C526F"/>
    <w:rsid w:val="007C71A8"/>
    <w:rsid w:val="007D05A0"/>
    <w:rsid w:val="007D5446"/>
    <w:rsid w:val="007E2CC3"/>
    <w:rsid w:val="007E3B90"/>
    <w:rsid w:val="007E4464"/>
    <w:rsid w:val="007E4AEA"/>
    <w:rsid w:val="007E6D09"/>
    <w:rsid w:val="007E6DBF"/>
    <w:rsid w:val="007E7E25"/>
    <w:rsid w:val="007E7FEC"/>
    <w:rsid w:val="007F0863"/>
    <w:rsid w:val="007F0C87"/>
    <w:rsid w:val="007F444C"/>
    <w:rsid w:val="007F5427"/>
    <w:rsid w:val="0080437C"/>
    <w:rsid w:val="008103F7"/>
    <w:rsid w:val="008129FB"/>
    <w:rsid w:val="00815723"/>
    <w:rsid w:val="00821033"/>
    <w:rsid w:val="008217F1"/>
    <w:rsid w:val="00821928"/>
    <w:rsid w:val="00823E9A"/>
    <w:rsid w:val="00824002"/>
    <w:rsid w:val="0082488A"/>
    <w:rsid w:val="00827CA8"/>
    <w:rsid w:val="00830A7B"/>
    <w:rsid w:val="00830B4B"/>
    <w:rsid w:val="008321C1"/>
    <w:rsid w:val="008367AF"/>
    <w:rsid w:val="00836CF1"/>
    <w:rsid w:val="00836F7B"/>
    <w:rsid w:val="00836FD0"/>
    <w:rsid w:val="0083759A"/>
    <w:rsid w:val="00840658"/>
    <w:rsid w:val="00841ACB"/>
    <w:rsid w:val="008462A7"/>
    <w:rsid w:val="00851220"/>
    <w:rsid w:val="00851874"/>
    <w:rsid w:val="00853D05"/>
    <w:rsid w:val="008614D3"/>
    <w:rsid w:val="008627FB"/>
    <w:rsid w:val="008653BA"/>
    <w:rsid w:val="00866F29"/>
    <w:rsid w:val="0087168B"/>
    <w:rsid w:val="008716F5"/>
    <w:rsid w:val="00872C33"/>
    <w:rsid w:val="008758C6"/>
    <w:rsid w:val="0087619D"/>
    <w:rsid w:val="00877BBC"/>
    <w:rsid w:val="00880232"/>
    <w:rsid w:val="00881814"/>
    <w:rsid w:val="0089107E"/>
    <w:rsid w:val="008933E1"/>
    <w:rsid w:val="0089442F"/>
    <w:rsid w:val="00897AC3"/>
    <w:rsid w:val="00897C59"/>
    <w:rsid w:val="008A5318"/>
    <w:rsid w:val="008B14F4"/>
    <w:rsid w:val="008B2AE3"/>
    <w:rsid w:val="008B52AA"/>
    <w:rsid w:val="008B78FB"/>
    <w:rsid w:val="008C0878"/>
    <w:rsid w:val="008C0B9B"/>
    <w:rsid w:val="008C2CFB"/>
    <w:rsid w:val="008C57B4"/>
    <w:rsid w:val="008C7278"/>
    <w:rsid w:val="008D064F"/>
    <w:rsid w:val="008D18E8"/>
    <w:rsid w:val="008D7ED9"/>
    <w:rsid w:val="008E1AE7"/>
    <w:rsid w:val="008E23F4"/>
    <w:rsid w:val="008E6990"/>
    <w:rsid w:val="008E6C1E"/>
    <w:rsid w:val="008F38DA"/>
    <w:rsid w:val="008F4954"/>
    <w:rsid w:val="008F4FE8"/>
    <w:rsid w:val="008F5D7C"/>
    <w:rsid w:val="008F78F6"/>
    <w:rsid w:val="009026C8"/>
    <w:rsid w:val="00903771"/>
    <w:rsid w:val="00904407"/>
    <w:rsid w:val="00904951"/>
    <w:rsid w:val="0090721C"/>
    <w:rsid w:val="00914B43"/>
    <w:rsid w:val="00917C44"/>
    <w:rsid w:val="009264D4"/>
    <w:rsid w:val="00926E2C"/>
    <w:rsid w:val="009275BF"/>
    <w:rsid w:val="00927B17"/>
    <w:rsid w:val="00933E27"/>
    <w:rsid w:val="009340B2"/>
    <w:rsid w:val="009377D8"/>
    <w:rsid w:val="00941D15"/>
    <w:rsid w:val="009479FF"/>
    <w:rsid w:val="00950196"/>
    <w:rsid w:val="00951DB9"/>
    <w:rsid w:val="0095663C"/>
    <w:rsid w:val="00957467"/>
    <w:rsid w:val="00957853"/>
    <w:rsid w:val="00960AEE"/>
    <w:rsid w:val="0096190B"/>
    <w:rsid w:val="00964CAC"/>
    <w:rsid w:val="0096550D"/>
    <w:rsid w:val="00966988"/>
    <w:rsid w:val="00970207"/>
    <w:rsid w:val="00971224"/>
    <w:rsid w:val="0097191D"/>
    <w:rsid w:val="0097318F"/>
    <w:rsid w:val="0097493B"/>
    <w:rsid w:val="00974EF0"/>
    <w:rsid w:val="00975D4B"/>
    <w:rsid w:val="009775D5"/>
    <w:rsid w:val="00980F8A"/>
    <w:rsid w:val="00982A4A"/>
    <w:rsid w:val="00983089"/>
    <w:rsid w:val="00983CF7"/>
    <w:rsid w:val="00984091"/>
    <w:rsid w:val="00991796"/>
    <w:rsid w:val="00992225"/>
    <w:rsid w:val="00993177"/>
    <w:rsid w:val="0099449C"/>
    <w:rsid w:val="00995511"/>
    <w:rsid w:val="009A29FC"/>
    <w:rsid w:val="009A31C6"/>
    <w:rsid w:val="009A6528"/>
    <w:rsid w:val="009A7057"/>
    <w:rsid w:val="009B328D"/>
    <w:rsid w:val="009B4394"/>
    <w:rsid w:val="009B7838"/>
    <w:rsid w:val="009C0BB3"/>
    <w:rsid w:val="009C2F9F"/>
    <w:rsid w:val="009C553B"/>
    <w:rsid w:val="009D3920"/>
    <w:rsid w:val="009D3C3A"/>
    <w:rsid w:val="009D75AE"/>
    <w:rsid w:val="009E0437"/>
    <w:rsid w:val="009E51E2"/>
    <w:rsid w:val="009E584B"/>
    <w:rsid w:val="009F4383"/>
    <w:rsid w:val="009F5D3D"/>
    <w:rsid w:val="009F5F6E"/>
    <w:rsid w:val="00A03584"/>
    <w:rsid w:val="00A047CA"/>
    <w:rsid w:val="00A05085"/>
    <w:rsid w:val="00A052D8"/>
    <w:rsid w:val="00A07DEE"/>
    <w:rsid w:val="00A12EFD"/>
    <w:rsid w:val="00A1344E"/>
    <w:rsid w:val="00A17A2D"/>
    <w:rsid w:val="00A20896"/>
    <w:rsid w:val="00A20C53"/>
    <w:rsid w:val="00A22558"/>
    <w:rsid w:val="00A23DA9"/>
    <w:rsid w:val="00A26D19"/>
    <w:rsid w:val="00A27DBE"/>
    <w:rsid w:val="00A30921"/>
    <w:rsid w:val="00A31755"/>
    <w:rsid w:val="00A32D2A"/>
    <w:rsid w:val="00A32F1E"/>
    <w:rsid w:val="00A346B9"/>
    <w:rsid w:val="00A3531F"/>
    <w:rsid w:val="00A3725E"/>
    <w:rsid w:val="00A37613"/>
    <w:rsid w:val="00A42E11"/>
    <w:rsid w:val="00A5578E"/>
    <w:rsid w:val="00A569DF"/>
    <w:rsid w:val="00A60816"/>
    <w:rsid w:val="00A6620A"/>
    <w:rsid w:val="00A66937"/>
    <w:rsid w:val="00A675CF"/>
    <w:rsid w:val="00A716C5"/>
    <w:rsid w:val="00A723F9"/>
    <w:rsid w:val="00A73427"/>
    <w:rsid w:val="00A74F48"/>
    <w:rsid w:val="00A80566"/>
    <w:rsid w:val="00A80A89"/>
    <w:rsid w:val="00A83196"/>
    <w:rsid w:val="00A83DB9"/>
    <w:rsid w:val="00A865E1"/>
    <w:rsid w:val="00A91239"/>
    <w:rsid w:val="00A92767"/>
    <w:rsid w:val="00A93E4B"/>
    <w:rsid w:val="00AA14F9"/>
    <w:rsid w:val="00AA348B"/>
    <w:rsid w:val="00AA58A5"/>
    <w:rsid w:val="00AA7C2E"/>
    <w:rsid w:val="00AB0991"/>
    <w:rsid w:val="00AB1535"/>
    <w:rsid w:val="00AB1E5A"/>
    <w:rsid w:val="00AB31A4"/>
    <w:rsid w:val="00AB7833"/>
    <w:rsid w:val="00AC238A"/>
    <w:rsid w:val="00AC6BFF"/>
    <w:rsid w:val="00AC763D"/>
    <w:rsid w:val="00AD10DA"/>
    <w:rsid w:val="00AD239B"/>
    <w:rsid w:val="00AD48FC"/>
    <w:rsid w:val="00AD6872"/>
    <w:rsid w:val="00AE0013"/>
    <w:rsid w:val="00AE6F41"/>
    <w:rsid w:val="00AF0A62"/>
    <w:rsid w:val="00AF118D"/>
    <w:rsid w:val="00AF4E9E"/>
    <w:rsid w:val="00AF5249"/>
    <w:rsid w:val="00AF5E27"/>
    <w:rsid w:val="00AF600D"/>
    <w:rsid w:val="00AF702D"/>
    <w:rsid w:val="00B008D9"/>
    <w:rsid w:val="00B00B19"/>
    <w:rsid w:val="00B01AEB"/>
    <w:rsid w:val="00B04E17"/>
    <w:rsid w:val="00B073A5"/>
    <w:rsid w:val="00B15219"/>
    <w:rsid w:val="00B2212F"/>
    <w:rsid w:val="00B24010"/>
    <w:rsid w:val="00B26858"/>
    <w:rsid w:val="00B26D9A"/>
    <w:rsid w:val="00B27455"/>
    <w:rsid w:val="00B350CC"/>
    <w:rsid w:val="00B449ED"/>
    <w:rsid w:val="00B456D0"/>
    <w:rsid w:val="00B46B3D"/>
    <w:rsid w:val="00B47A74"/>
    <w:rsid w:val="00B503B9"/>
    <w:rsid w:val="00B52B40"/>
    <w:rsid w:val="00B56492"/>
    <w:rsid w:val="00B63EEC"/>
    <w:rsid w:val="00B741C1"/>
    <w:rsid w:val="00B75C15"/>
    <w:rsid w:val="00B76AFF"/>
    <w:rsid w:val="00B77CA4"/>
    <w:rsid w:val="00B861E1"/>
    <w:rsid w:val="00B91895"/>
    <w:rsid w:val="00B919E5"/>
    <w:rsid w:val="00B92233"/>
    <w:rsid w:val="00B92BBC"/>
    <w:rsid w:val="00B956FA"/>
    <w:rsid w:val="00B97930"/>
    <w:rsid w:val="00BA0424"/>
    <w:rsid w:val="00BA3CFF"/>
    <w:rsid w:val="00BA4944"/>
    <w:rsid w:val="00BA4EDF"/>
    <w:rsid w:val="00BA5C6F"/>
    <w:rsid w:val="00BA6F53"/>
    <w:rsid w:val="00BA7A5C"/>
    <w:rsid w:val="00BB0478"/>
    <w:rsid w:val="00BB0497"/>
    <w:rsid w:val="00BC055B"/>
    <w:rsid w:val="00BC05B8"/>
    <w:rsid w:val="00BC311A"/>
    <w:rsid w:val="00BD0E17"/>
    <w:rsid w:val="00BD2037"/>
    <w:rsid w:val="00BD2897"/>
    <w:rsid w:val="00BD4420"/>
    <w:rsid w:val="00BD6C02"/>
    <w:rsid w:val="00BD7D00"/>
    <w:rsid w:val="00BE3F8C"/>
    <w:rsid w:val="00BF6C05"/>
    <w:rsid w:val="00C00204"/>
    <w:rsid w:val="00C00E31"/>
    <w:rsid w:val="00C0118A"/>
    <w:rsid w:val="00C0143B"/>
    <w:rsid w:val="00C02D4E"/>
    <w:rsid w:val="00C0712E"/>
    <w:rsid w:val="00C10654"/>
    <w:rsid w:val="00C136DE"/>
    <w:rsid w:val="00C145EB"/>
    <w:rsid w:val="00C2492C"/>
    <w:rsid w:val="00C26184"/>
    <w:rsid w:val="00C2790C"/>
    <w:rsid w:val="00C31565"/>
    <w:rsid w:val="00C32C96"/>
    <w:rsid w:val="00C343FB"/>
    <w:rsid w:val="00C40D38"/>
    <w:rsid w:val="00C4552B"/>
    <w:rsid w:val="00C46E78"/>
    <w:rsid w:val="00C47865"/>
    <w:rsid w:val="00C53618"/>
    <w:rsid w:val="00C54B7D"/>
    <w:rsid w:val="00C558A3"/>
    <w:rsid w:val="00C63D33"/>
    <w:rsid w:val="00C67B6A"/>
    <w:rsid w:val="00C70699"/>
    <w:rsid w:val="00C73B02"/>
    <w:rsid w:val="00C74EA8"/>
    <w:rsid w:val="00C74F72"/>
    <w:rsid w:val="00C750A6"/>
    <w:rsid w:val="00C77345"/>
    <w:rsid w:val="00C82CAA"/>
    <w:rsid w:val="00C85123"/>
    <w:rsid w:val="00C87702"/>
    <w:rsid w:val="00C91544"/>
    <w:rsid w:val="00CA0339"/>
    <w:rsid w:val="00CA2F9E"/>
    <w:rsid w:val="00CA3D4C"/>
    <w:rsid w:val="00CA4F54"/>
    <w:rsid w:val="00CA7A67"/>
    <w:rsid w:val="00CA7E10"/>
    <w:rsid w:val="00CB062A"/>
    <w:rsid w:val="00CB0E8F"/>
    <w:rsid w:val="00CB162C"/>
    <w:rsid w:val="00CB27E3"/>
    <w:rsid w:val="00CB4BB7"/>
    <w:rsid w:val="00CC018D"/>
    <w:rsid w:val="00CC2B6C"/>
    <w:rsid w:val="00CD13FA"/>
    <w:rsid w:val="00CD2C9B"/>
    <w:rsid w:val="00CD5346"/>
    <w:rsid w:val="00CD6802"/>
    <w:rsid w:val="00CD7C2A"/>
    <w:rsid w:val="00CE2969"/>
    <w:rsid w:val="00CE2B22"/>
    <w:rsid w:val="00CE43FB"/>
    <w:rsid w:val="00CE5D60"/>
    <w:rsid w:val="00CE7ABE"/>
    <w:rsid w:val="00CF0596"/>
    <w:rsid w:val="00CF366A"/>
    <w:rsid w:val="00CF6238"/>
    <w:rsid w:val="00CF7C94"/>
    <w:rsid w:val="00D107E2"/>
    <w:rsid w:val="00D11395"/>
    <w:rsid w:val="00D24DAE"/>
    <w:rsid w:val="00D24E43"/>
    <w:rsid w:val="00D26C6B"/>
    <w:rsid w:val="00D26F42"/>
    <w:rsid w:val="00D300FB"/>
    <w:rsid w:val="00D3199E"/>
    <w:rsid w:val="00D32201"/>
    <w:rsid w:val="00D33834"/>
    <w:rsid w:val="00D37954"/>
    <w:rsid w:val="00D444CB"/>
    <w:rsid w:val="00D45A01"/>
    <w:rsid w:val="00D469AE"/>
    <w:rsid w:val="00D4702F"/>
    <w:rsid w:val="00D47135"/>
    <w:rsid w:val="00D53523"/>
    <w:rsid w:val="00D54B0B"/>
    <w:rsid w:val="00D563D9"/>
    <w:rsid w:val="00D61247"/>
    <w:rsid w:val="00D61608"/>
    <w:rsid w:val="00D61649"/>
    <w:rsid w:val="00D62C76"/>
    <w:rsid w:val="00D738DD"/>
    <w:rsid w:val="00D73F23"/>
    <w:rsid w:val="00D75CFA"/>
    <w:rsid w:val="00D8237B"/>
    <w:rsid w:val="00D82F75"/>
    <w:rsid w:val="00D85001"/>
    <w:rsid w:val="00D87956"/>
    <w:rsid w:val="00D879B5"/>
    <w:rsid w:val="00D90BE3"/>
    <w:rsid w:val="00D9181A"/>
    <w:rsid w:val="00D95EB9"/>
    <w:rsid w:val="00D96A08"/>
    <w:rsid w:val="00D96A2E"/>
    <w:rsid w:val="00D96EDF"/>
    <w:rsid w:val="00D97E82"/>
    <w:rsid w:val="00DA056D"/>
    <w:rsid w:val="00DA14A8"/>
    <w:rsid w:val="00DA1F43"/>
    <w:rsid w:val="00DA493F"/>
    <w:rsid w:val="00DB2467"/>
    <w:rsid w:val="00DB3BCE"/>
    <w:rsid w:val="00DB3E0D"/>
    <w:rsid w:val="00DB4700"/>
    <w:rsid w:val="00DB67C2"/>
    <w:rsid w:val="00DB755C"/>
    <w:rsid w:val="00DC2660"/>
    <w:rsid w:val="00DC47EF"/>
    <w:rsid w:val="00DC7ABC"/>
    <w:rsid w:val="00DD2B89"/>
    <w:rsid w:val="00DD3B0A"/>
    <w:rsid w:val="00DD4354"/>
    <w:rsid w:val="00DD60DB"/>
    <w:rsid w:val="00DD7586"/>
    <w:rsid w:val="00DE3C0C"/>
    <w:rsid w:val="00DE423D"/>
    <w:rsid w:val="00DE463C"/>
    <w:rsid w:val="00DE5092"/>
    <w:rsid w:val="00DE74DC"/>
    <w:rsid w:val="00DE75F3"/>
    <w:rsid w:val="00DE7C64"/>
    <w:rsid w:val="00DF3EC8"/>
    <w:rsid w:val="00DF646F"/>
    <w:rsid w:val="00E00365"/>
    <w:rsid w:val="00E00C4B"/>
    <w:rsid w:val="00E01B4F"/>
    <w:rsid w:val="00E02925"/>
    <w:rsid w:val="00E10204"/>
    <w:rsid w:val="00E109C7"/>
    <w:rsid w:val="00E11EDB"/>
    <w:rsid w:val="00E13A90"/>
    <w:rsid w:val="00E14342"/>
    <w:rsid w:val="00E17A6A"/>
    <w:rsid w:val="00E21181"/>
    <w:rsid w:val="00E25CD8"/>
    <w:rsid w:val="00E263F1"/>
    <w:rsid w:val="00E26A26"/>
    <w:rsid w:val="00E27FEB"/>
    <w:rsid w:val="00E325B7"/>
    <w:rsid w:val="00E3261F"/>
    <w:rsid w:val="00E35C12"/>
    <w:rsid w:val="00E40DDF"/>
    <w:rsid w:val="00E40EB6"/>
    <w:rsid w:val="00E42325"/>
    <w:rsid w:val="00E4244F"/>
    <w:rsid w:val="00E4285A"/>
    <w:rsid w:val="00E42B57"/>
    <w:rsid w:val="00E45329"/>
    <w:rsid w:val="00E506A1"/>
    <w:rsid w:val="00E5092F"/>
    <w:rsid w:val="00E523A3"/>
    <w:rsid w:val="00E531C9"/>
    <w:rsid w:val="00E53E07"/>
    <w:rsid w:val="00E5645E"/>
    <w:rsid w:val="00E610E9"/>
    <w:rsid w:val="00E6198C"/>
    <w:rsid w:val="00E61CA5"/>
    <w:rsid w:val="00E63705"/>
    <w:rsid w:val="00E63715"/>
    <w:rsid w:val="00E77632"/>
    <w:rsid w:val="00E8054F"/>
    <w:rsid w:val="00E85537"/>
    <w:rsid w:val="00E90E42"/>
    <w:rsid w:val="00E91953"/>
    <w:rsid w:val="00E91F79"/>
    <w:rsid w:val="00E93DC4"/>
    <w:rsid w:val="00E94016"/>
    <w:rsid w:val="00E94167"/>
    <w:rsid w:val="00EA1436"/>
    <w:rsid w:val="00EA17EB"/>
    <w:rsid w:val="00EA640D"/>
    <w:rsid w:val="00EA6D3B"/>
    <w:rsid w:val="00EB0483"/>
    <w:rsid w:val="00EB522E"/>
    <w:rsid w:val="00EC0FDF"/>
    <w:rsid w:val="00EC1A85"/>
    <w:rsid w:val="00EC5039"/>
    <w:rsid w:val="00EC6430"/>
    <w:rsid w:val="00EC6EA3"/>
    <w:rsid w:val="00ED04DA"/>
    <w:rsid w:val="00ED1854"/>
    <w:rsid w:val="00ED4606"/>
    <w:rsid w:val="00ED4D79"/>
    <w:rsid w:val="00ED6693"/>
    <w:rsid w:val="00ED684A"/>
    <w:rsid w:val="00ED78E4"/>
    <w:rsid w:val="00EE11D1"/>
    <w:rsid w:val="00EE125A"/>
    <w:rsid w:val="00EE12C4"/>
    <w:rsid w:val="00EE174D"/>
    <w:rsid w:val="00EE2CF1"/>
    <w:rsid w:val="00EE5F8C"/>
    <w:rsid w:val="00EF0652"/>
    <w:rsid w:val="00EF17D1"/>
    <w:rsid w:val="00EF3C23"/>
    <w:rsid w:val="00EF57FB"/>
    <w:rsid w:val="00EF7916"/>
    <w:rsid w:val="00F03E51"/>
    <w:rsid w:val="00F069B9"/>
    <w:rsid w:val="00F06A47"/>
    <w:rsid w:val="00F10968"/>
    <w:rsid w:val="00F1310B"/>
    <w:rsid w:val="00F135D0"/>
    <w:rsid w:val="00F14818"/>
    <w:rsid w:val="00F17489"/>
    <w:rsid w:val="00F25410"/>
    <w:rsid w:val="00F25416"/>
    <w:rsid w:val="00F312CD"/>
    <w:rsid w:val="00F3197B"/>
    <w:rsid w:val="00F31F70"/>
    <w:rsid w:val="00F3220C"/>
    <w:rsid w:val="00F342EF"/>
    <w:rsid w:val="00F35AC0"/>
    <w:rsid w:val="00F36F9D"/>
    <w:rsid w:val="00F4006A"/>
    <w:rsid w:val="00F40611"/>
    <w:rsid w:val="00F40924"/>
    <w:rsid w:val="00F40B28"/>
    <w:rsid w:val="00F41A18"/>
    <w:rsid w:val="00F43DF3"/>
    <w:rsid w:val="00F46164"/>
    <w:rsid w:val="00F46757"/>
    <w:rsid w:val="00F46AE7"/>
    <w:rsid w:val="00F478F2"/>
    <w:rsid w:val="00F51D5C"/>
    <w:rsid w:val="00F52333"/>
    <w:rsid w:val="00F5267C"/>
    <w:rsid w:val="00F53DFD"/>
    <w:rsid w:val="00F64A61"/>
    <w:rsid w:val="00F70207"/>
    <w:rsid w:val="00F719E9"/>
    <w:rsid w:val="00F71AFB"/>
    <w:rsid w:val="00F71B93"/>
    <w:rsid w:val="00F735E1"/>
    <w:rsid w:val="00F73A56"/>
    <w:rsid w:val="00F73C55"/>
    <w:rsid w:val="00F75608"/>
    <w:rsid w:val="00F77835"/>
    <w:rsid w:val="00F85B10"/>
    <w:rsid w:val="00F86005"/>
    <w:rsid w:val="00F9338F"/>
    <w:rsid w:val="00F937B3"/>
    <w:rsid w:val="00F94109"/>
    <w:rsid w:val="00F94BFB"/>
    <w:rsid w:val="00F97578"/>
    <w:rsid w:val="00FA3B59"/>
    <w:rsid w:val="00FB049D"/>
    <w:rsid w:val="00FB235E"/>
    <w:rsid w:val="00FB725F"/>
    <w:rsid w:val="00FC13B8"/>
    <w:rsid w:val="00FC1F83"/>
    <w:rsid w:val="00FC2A3C"/>
    <w:rsid w:val="00FC3CEB"/>
    <w:rsid w:val="00FC506B"/>
    <w:rsid w:val="00FD1BA0"/>
    <w:rsid w:val="00FD1E61"/>
    <w:rsid w:val="00FD28BD"/>
    <w:rsid w:val="00FD61CF"/>
    <w:rsid w:val="00FE5ADA"/>
    <w:rsid w:val="00FE6184"/>
    <w:rsid w:val="00FF24C3"/>
    <w:rsid w:val="00FF69A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45761"/>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lsdException w:name="Default Paragraph Font" w:uiPriority="1"/>
    <w:lsdException w:name="Subtitle" w:semiHidden="0" w:uiPriority="11" w:unhideWhenUsed="0"/>
    <w:lsdException w:name="Strong" w:semiHidden="0" w:uiPriority="22" w:unhideWhenUsed="0"/>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ormal">
    <w:name w:val="Normal"/>
    <w:qFormat/>
    <w:rsid w:val="00090C11"/>
    <w:rPr>
      <w:rFonts w:ascii="Arial" w:hAnsi="Arial" w:cs="Arial"/>
    </w:rPr>
  </w:style>
  <w:style w:type="paragraph" w:styleId="Heading1">
    <w:name w:val="heading 1"/>
    <w:basedOn w:val="Normal"/>
    <w:next w:val="Normal"/>
    <w:link w:val="Heading1Char"/>
    <w:uiPriority w:val="9"/>
    <w:qFormat/>
    <w:rsid w:val="00D95EB9"/>
    <w:pPr>
      <w:keepNext/>
      <w:keepLines/>
      <w:spacing w:before="480" w:after="0"/>
      <w:outlineLvl w:val="0"/>
    </w:pPr>
    <w:rPr>
      <w:rFonts w:ascii="Segoe UI" w:eastAsiaTheme="majorEastAsia" w:hAnsi="Segoe UI" w:cs="Segoe UI"/>
      <w:b/>
      <w:bCs/>
      <w:color w:val="365F91" w:themeColor="accent1" w:themeShade="BF"/>
      <w:sz w:val="32"/>
      <w:szCs w:val="28"/>
    </w:rPr>
  </w:style>
  <w:style w:type="paragraph" w:styleId="Heading2">
    <w:name w:val="heading 2"/>
    <w:basedOn w:val="Normal"/>
    <w:next w:val="Normal"/>
    <w:link w:val="Heading2Char"/>
    <w:uiPriority w:val="9"/>
    <w:unhideWhenUsed/>
    <w:qFormat/>
    <w:rsid w:val="00D95EB9"/>
    <w:pPr>
      <w:keepNext/>
      <w:keepLines/>
      <w:spacing w:before="200" w:after="120"/>
      <w:outlineLvl w:val="1"/>
    </w:pPr>
    <w:rPr>
      <w:rFonts w:ascii="Segoe UI" w:eastAsiaTheme="majorEastAsia" w:hAnsi="Segoe UI" w:cs="Segoe UI"/>
      <w:b/>
      <w:bCs/>
      <w:color w:val="4F81BD" w:themeColor="accent1"/>
      <w:sz w:val="28"/>
      <w:szCs w:val="28"/>
    </w:rPr>
  </w:style>
  <w:style w:type="paragraph" w:styleId="Heading3">
    <w:name w:val="heading 3"/>
    <w:basedOn w:val="Normal"/>
    <w:next w:val="Normal"/>
    <w:link w:val="Heading3Char"/>
    <w:uiPriority w:val="9"/>
    <w:unhideWhenUsed/>
    <w:qFormat/>
    <w:rsid w:val="00606F70"/>
    <w:pPr>
      <w:numPr>
        <w:ilvl w:val="1"/>
        <w:numId w:val="21"/>
      </w:numPr>
      <w:spacing w:before="200" w:after="120"/>
      <w:ind w:left="782" w:hanging="782"/>
      <w:outlineLvl w:val="2"/>
    </w:pPr>
    <w:rPr>
      <w:rFonts w:ascii="Segoe UI" w:hAnsi="Segoe UI" w:cs="Segoe UI"/>
      <w:b/>
      <w:color w:val="4F81BD" w:themeColor="accent1"/>
      <w:sz w:val="24"/>
      <w:szCs w:val="24"/>
    </w:rPr>
  </w:style>
  <w:style w:type="paragraph" w:styleId="Heading4">
    <w:name w:val="heading 4"/>
    <w:basedOn w:val="Normal"/>
    <w:next w:val="Normal"/>
    <w:link w:val="Heading4Char"/>
    <w:uiPriority w:val="9"/>
    <w:unhideWhenUsed/>
    <w:qFormat/>
    <w:rsid w:val="00634F90"/>
    <w:pPr>
      <w:keepNext/>
      <w:keepLines/>
      <w:spacing w:before="200" w:after="120"/>
      <w:outlineLvl w:val="3"/>
    </w:pPr>
    <w:rPr>
      <w:rFonts w:ascii="Segoe UI" w:eastAsiaTheme="majorEastAsia" w:hAnsi="Segoe UI" w:cs="Segoe UI"/>
      <w:b/>
      <w:bCs/>
      <w:i/>
      <w:iCs/>
      <w:color w:val="4F81BD" w:themeColor="accent1"/>
    </w:rPr>
  </w:style>
  <w:style w:type="paragraph" w:styleId="Heading5">
    <w:name w:val="heading 5"/>
    <w:basedOn w:val="Normal"/>
    <w:next w:val="Normal"/>
    <w:link w:val="Heading5Char"/>
    <w:uiPriority w:val="9"/>
    <w:unhideWhenUsed/>
    <w:rsid w:val="008C0B9B"/>
    <w:pPr>
      <w:keepNext/>
      <w:keepLines/>
      <w:spacing w:before="200" w:after="0"/>
      <w:outlineLvl w:val="4"/>
    </w:pPr>
    <w:rPr>
      <w:rFonts w:asciiTheme="majorHAnsi" w:eastAsiaTheme="majorEastAsia" w:hAnsiTheme="majorHAnsi" w:cstheme="majorBidi"/>
      <w:color w:val="243F60" w:themeColor="accent1" w:themeShade="7F"/>
      <w:lang w:eastAsia="en-AU"/>
    </w:rPr>
  </w:style>
  <w:style w:type="paragraph" w:styleId="Heading6">
    <w:name w:val="heading 6"/>
    <w:basedOn w:val="Normal"/>
    <w:next w:val="Normal"/>
    <w:link w:val="Heading6Char"/>
    <w:uiPriority w:val="9"/>
    <w:unhideWhenUsed/>
    <w:qFormat/>
    <w:rsid w:val="008C0B9B"/>
    <w:pPr>
      <w:keepNext/>
      <w:keepLines/>
      <w:spacing w:before="200" w:after="0"/>
      <w:outlineLvl w:val="5"/>
    </w:pPr>
    <w:rPr>
      <w:rFonts w:asciiTheme="majorHAnsi" w:eastAsiaTheme="majorEastAsia" w:hAnsiTheme="majorHAnsi" w:cstheme="majorBidi"/>
      <w:i/>
      <w:iCs/>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aliases w:val="Basin_assessment"/>
    <w:uiPriority w:val="1"/>
    <w:rsid w:val="008C0878"/>
    <w:pPr>
      <w:spacing w:after="0" w:line="240" w:lineRule="auto"/>
    </w:pPr>
  </w:style>
  <w:style w:type="character" w:customStyle="1" w:styleId="Heading1Char">
    <w:name w:val="Heading 1 Char"/>
    <w:basedOn w:val="DefaultParagraphFont"/>
    <w:link w:val="Heading1"/>
    <w:uiPriority w:val="9"/>
    <w:rsid w:val="00D95EB9"/>
    <w:rPr>
      <w:rFonts w:ascii="Segoe UI" w:eastAsiaTheme="majorEastAsia" w:hAnsi="Segoe UI" w:cs="Segoe UI"/>
      <w:b/>
      <w:bCs/>
      <w:color w:val="365F91" w:themeColor="accent1" w:themeShade="BF"/>
      <w:sz w:val="32"/>
      <w:szCs w:val="28"/>
    </w:rPr>
  </w:style>
  <w:style w:type="character" w:customStyle="1" w:styleId="Heading2Char">
    <w:name w:val="Heading 2 Char"/>
    <w:basedOn w:val="DefaultParagraphFont"/>
    <w:link w:val="Heading2"/>
    <w:uiPriority w:val="9"/>
    <w:rsid w:val="00D95EB9"/>
    <w:rPr>
      <w:rFonts w:ascii="Segoe UI" w:eastAsiaTheme="majorEastAsia" w:hAnsi="Segoe UI" w:cs="Segoe UI"/>
      <w:b/>
      <w:bCs/>
      <w:color w:val="4F81BD" w:themeColor="accent1"/>
      <w:sz w:val="28"/>
      <w:szCs w:val="28"/>
    </w:rPr>
  </w:style>
  <w:style w:type="paragraph" w:styleId="Title">
    <w:name w:val="Title"/>
    <w:basedOn w:val="Normal"/>
    <w:next w:val="Normal"/>
    <w:link w:val="TitleChar"/>
    <w:uiPriority w:val="10"/>
    <w:rsid w:val="008C0878"/>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8C0878"/>
    <w:rPr>
      <w:rFonts w:asciiTheme="majorHAnsi" w:eastAsiaTheme="majorEastAsia" w:hAnsiTheme="majorHAnsi" w:cstheme="majorBidi"/>
      <w:color w:val="17365D" w:themeColor="text2" w:themeShade="BF"/>
      <w:spacing w:val="5"/>
      <w:kern w:val="28"/>
      <w:sz w:val="52"/>
      <w:szCs w:val="52"/>
    </w:rPr>
  </w:style>
  <w:style w:type="character" w:customStyle="1" w:styleId="Heading3Char">
    <w:name w:val="Heading 3 Char"/>
    <w:basedOn w:val="DefaultParagraphFont"/>
    <w:link w:val="Heading3"/>
    <w:uiPriority w:val="9"/>
    <w:rsid w:val="00606F70"/>
    <w:rPr>
      <w:rFonts w:ascii="Segoe UI" w:hAnsi="Segoe UI" w:cs="Segoe UI"/>
      <w:b/>
      <w:color w:val="4F81BD" w:themeColor="accent1"/>
      <w:sz w:val="24"/>
      <w:szCs w:val="24"/>
    </w:rPr>
  </w:style>
  <w:style w:type="paragraph" w:styleId="Header">
    <w:name w:val="header"/>
    <w:basedOn w:val="Normal"/>
    <w:link w:val="HeaderChar"/>
    <w:uiPriority w:val="99"/>
    <w:unhideWhenUsed/>
    <w:rsid w:val="00731332"/>
    <w:pPr>
      <w:tabs>
        <w:tab w:val="center" w:pos="4513"/>
        <w:tab w:val="right" w:pos="9026"/>
      </w:tabs>
      <w:spacing w:after="0" w:line="240" w:lineRule="auto"/>
    </w:pPr>
  </w:style>
  <w:style w:type="character" w:customStyle="1" w:styleId="HeaderChar">
    <w:name w:val="Header Char"/>
    <w:basedOn w:val="DefaultParagraphFont"/>
    <w:link w:val="Header"/>
    <w:uiPriority w:val="99"/>
    <w:rsid w:val="00731332"/>
  </w:style>
  <w:style w:type="paragraph" w:styleId="Footer">
    <w:name w:val="footer"/>
    <w:basedOn w:val="Normal"/>
    <w:link w:val="FooterChar"/>
    <w:uiPriority w:val="99"/>
    <w:unhideWhenUsed/>
    <w:rsid w:val="00731332"/>
    <w:pPr>
      <w:tabs>
        <w:tab w:val="center" w:pos="4513"/>
        <w:tab w:val="right" w:pos="9026"/>
      </w:tabs>
      <w:spacing w:after="0" w:line="240" w:lineRule="auto"/>
    </w:pPr>
  </w:style>
  <w:style w:type="character" w:customStyle="1" w:styleId="FooterChar">
    <w:name w:val="Footer Char"/>
    <w:basedOn w:val="DefaultParagraphFont"/>
    <w:link w:val="Footer"/>
    <w:uiPriority w:val="99"/>
    <w:rsid w:val="00731332"/>
  </w:style>
  <w:style w:type="paragraph" w:styleId="TOCHeading">
    <w:name w:val="TOC Heading"/>
    <w:basedOn w:val="Heading1"/>
    <w:next w:val="Normal"/>
    <w:uiPriority w:val="39"/>
    <w:semiHidden/>
    <w:unhideWhenUsed/>
    <w:qFormat/>
    <w:rsid w:val="00731332"/>
    <w:pPr>
      <w:outlineLvl w:val="9"/>
    </w:pPr>
    <w:rPr>
      <w:lang w:val="en-US" w:eastAsia="ja-JP"/>
    </w:rPr>
  </w:style>
  <w:style w:type="paragraph" w:styleId="TOC2">
    <w:name w:val="toc 2"/>
    <w:basedOn w:val="Normal"/>
    <w:next w:val="Normal"/>
    <w:autoRedefine/>
    <w:uiPriority w:val="39"/>
    <w:unhideWhenUsed/>
    <w:qFormat/>
    <w:rsid w:val="00731332"/>
    <w:pPr>
      <w:spacing w:after="100"/>
      <w:ind w:left="220"/>
    </w:pPr>
    <w:rPr>
      <w:rFonts w:eastAsiaTheme="minorEastAsia"/>
      <w:lang w:val="en-US" w:eastAsia="ja-JP"/>
    </w:rPr>
  </w:style>
  <w:style w:type="paragraph" w:styleId="TOC1">
    <w:name w:val="toc 1"/>
    <w:basedOn w:val="Normal"/>
    <w:next w:val="Normal"/>
    <w:autoRedefine/>
    <w:uiPriority w:val="39"/>
    <w:unhideWhenUsed/>
    <w:qFormat/>
    <w:rsid w:val="00731332"/>
    <w:pPr>
      <w:spacing w:after="100"/>
    </w:pPr>
    <w:rPr>
      <w:rFonts w:eastAsiaTheme="minorEastAsia"/>
      <w:lang w:val="en-US" w:eastAsia="ja-JP"/>
    </w:rPr>
  </w:style>
  <w:style w:type="paragraph" w:styleId="TOC3">
    <w:name w:val="toc 3"/>
    <w:basedOn w:val="Normal"/>
    <w:next w:val="Normal"/>
    <w:autoRedefine/>
    <w:uiPriority w:val="39"/>
    <w:unhideWhenUsed/>
    <w:qFormat/>
    <w:rsid w:val="00731332"/>
    <w:pPr>
      <w:spacing w:after="100"/>
      <w:ind w:left="440"/>
    </w:pPr>
    <w:rPr>
      <w:rFonts w:eastAsiaTheme="minorEastAsia"/>
      <w:lang w:val="en-US" w:eastAsia="ja-JP"/>
    </w:rPr>
  </w:style>
  <w:style w:type="paragraph" w:styleId="BalloonText">
    <w:name w:val="Balloon Text"/>
    <w:basedOn w:val="Normal"/>
    <w:link w:val="BalloonTextChar"/>
    <w:uiPriority w:val="99"/>
    <w:semiHidden/>
    <w:unhideWhenUsed/>
    <w:rsid w:val="00731332"/>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31332"/>
    <w:rPr>
      <w:rFonts w:ascii="Tahoma" w:hAnsi="Tahoma" w:cs="Tahoma"/>
      <w:sz w:val="16"/>
      <w:szCs w:val="16"/>
    </w:rPr>
  </w:style>
  <w:style w:type="character" w:styleId="Hyperlink">
    <w:name w:val="Hyperlink"/>
    <w:basedOn w:val="DefaultParagraphFont"/>
    <w:uiPriority w:val="99"/>
    <w:unhideWhenUsed/>
    <w:rsid w:val="00731332"/>
    <w:rPr>
      <w:color w:val="0000FF" w:themeColor="hyperlink"/>
      <w:u w:val="single"/>
    </w:rPr>
  </w:style>
  <w:style w:type="table" w:styleId="TableGrid">
    <w:name w:val="Table Grid"/>
    <w:basedOn w:val="TableNormal"/>
    <w:uiPriority w:val="59"/>
    <w:rsid w:val="001031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ColorfulGrid-Accent1">
    <w:name w:val="Colorful Grid Accent 1"/>
    <w:basedOn w:val="TableNormal"/>
    <w:uiPriority w:val="73"/>
    <w:rsid w:val="0010319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character" w:styleId="CommentReference">
    <w:name w:val="annotation reference"/>
    <w:basedOn w:val="DefaultParagraphFont"/>
    <w:uiPriority w:val="99"/>
    <w:semiHidden/>
    <w:unhideWhenUsed/>
    <w:rsid w:val="0052304B"/>
    <w:rPr>
      <w:sz w:val="16"/>
      <w:szCs w:val="16"/>
    </w:rPr>
  </w:style>
  <w:style w:type="paragraph" w:styleId="CommentText">
    <w:name w:val="annotation text"/>
    <w:basedOn w:val="Normal"/>
    <w:link w:val="CommentTextChar"/>
    <w:uiPriority w:val="99"/>
    <w:unhideWhenUsed/>
    <w:rsid w:val="0052304B"/>
    <w:pPr>
      <w:spacing w:line="240" w:lineRule="auto"/>
    </w:pPr>
    <w:rPr>
      <w:sz w:val="20"/>
      <w:szCs w:val="20"/>
    </w:rPr>
  </w:style>
  <w:style w:type="character" w:customStyle="1" w:styleId="CommentTextChar">
    <w:name w:val="Comment Text Char"/>
    <w:basedOn w:val="DefaultParagraphFont"/>
    <w:link w:val="CommentText"/>
    <w:uiPriority w:val="99"/>
    <w:rsid w:val="0052304B"/>
    <w:rPr>
      <w:sz w:val="20"/>
      <w:szCs w:val="20"/>
    </w:rPr>
  </w:style>
  <w:style w:type="paragraph" w:styleId="CommentSubject">
    <w:name w:val="annotation subject"/>
    <w:basedOn w:val="CommentText"/>
    <w:next w:val="CommentText"/>
    <w:link w:val="CommentSubjectChar"/>
    <w:uiPriority w:val="99"/>
    <w:semiHidden/>
    <w:unhideWhenUsed/>
    <w:rsid w:val="0052304B"/>
    <w:rPr>
      <w:b/>
      <w:bCs/>
    </w:rPr>
  </w:style>
  <w:style w:type="character" w:customStyle="1" w:styleId="CommentSubjectChar">
    <w:name w:val="Comment Subject Char"/>
    <w:basedOn w:val="CommentTextChar"/>
    <w:link w:val="CommentSubject"/>
    <w:uiPriority w:val="99"/>
    <w:semiHidden/>
    <w:rsid w:val="0052304B"/>
    <w:rPr>
      <w:b/>
      <w:bCs/>
      <w:sz w:val="20"/>
      <w:szCs w:val="20"/>
    </w:rPr>
  </w:style>
  <w:style w:type="table" w:customStyle="1" w:styleId="TableGrid21">
    <w:name w:val="Table Grid21"/>
    <w:basedOn w:val="TableNormal"/>
    <w:next w:val="TableGrid"/>
    <w:uiPriority w:val="59"/>
    <w:rsid w:val="00AB1535"/>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styleId="MediumGrid3-Accent1">
    <w:name w:val="Medium Grid 3 Accent 1"/>
    <w:basedOn w:val="TableNormal"/>
    <w:uiPriority w:val="69"/>
    <w:rsid w:val="00AB1535"/>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character" w:customStyle="1" w:styleId="Heading4Char">
    <w:name w:val="Heading 4 Char"/>
    <w:basedOn w:val="DefaultParagraphFont"/>
    <w:link w:val="Heading4"/>
    <w:uiPriority w:val="9"/>
    <w:rsid w:val="00634F90"/>
    <w:rPr>
      <w:rFonts w:ascii="Segoe UI" w:eastAsiaTheme="majorEastAsia" w:hAnsi="Segoe UI" w:cs="Segoe UI"/>
      <w:b/>
      <w:bCs/>
      <w:i/>
      <w:iCs/>
      <w:color w:val="4F81BD" w:themeColor="accent1"/>
    </w:rPr>
  </w:style>
  <w:style w:type="paragraph" w:styleId="Caption">
    <w:name w:val="caption"/>
    <w:basedOn w:val="Normal"/>
    <w:next w:val="Normal"/>
    <w:uiPriority w:val="35"/>
    <w:unhideWhenUsed/>
    <w:qFormat/>
    <w:rsid w:val="00347D66"/>
    <w:pPr>
      <w:spacing w:before="200" w:after="0"/>
    </w:pPr>
    <w:rPr>
      <w:rFonts w:eastAsiaTheme="minorEastAsia"/>
      <w:b/>
      <w:bCs/>
      <w:color w:val="365F91" w:themeColor="accent1" w:themeShade="BF"/>
      <w:sz w:val="16"/>
      <w:szCs w:val="16"/>
      <w:lang w:val="en-US" w:eastAsia="en-AU" w:bidi="en-US"/>
    </w:rPr>
  </w:style>
  <w:style w:type="paragraph" w:styleId="NormalWeb">
    <w:name w:val="Normal (Web)"/>
    <w:basedOn w:val="Normal"/>
    <w:uiPriority w:val="99"/>
    <w:unhideWhenUsed/>
    <w:rsid w:val="00E53E07"/>
    <w:pPr>
      <w:spacing w:before="100" w:beforeAutospacing="1" w:after="100" w:afterAutospacing="1" w:line="240" w:lineRule="auto"/>
    </w:pPr>
    <w:rPr>
      <w:rFonts w:ascii="Times New Roman" w:eastAsiaTheme="minorEastAsia" w:hAnsi="Times New Roman" w:cs="Times New Roman"/>
      <w:sz w:val="24"/>
      <w:szCs w:val="24"/>
      <w:lang w:eastAsia="en-AU"/>
    </w:rPr>
  </w:style>
  <w:style w:type="character" w:styleId="HTMLAcronym">
    <w:name w:val="HTML Acronym"/>
    <w:basedOn w:val="DefaultParagraphFont"/>
    <w:uiPriority w:val="99"/>
    <w:semiHidden/>
    <w:unhideWhenUsed/>
    <w:rsid w:val="00E53E07"/>
  </w:style>
  <w:style w:type="paragraph" w:styleId="ListParagraph">
    <w:name w:val="List Paragraph"/>
    <w:basedOn w:val="Normal"/>
    <w:uiPriority w:val="34"/>
    <w:qFormat/>
    <w:rsid w:val="00EA6D3B"/>
    <w:pPr>
      <w:ind w:left="720"/>
      <w:contextualSpacing/>
    </w:pPr>
  </w:style>
  <w:style w:type="character" w:styleId="Emphasis">
    <w:name w:val="Emphasis"/>
    <w:basedOn w:val="DefaultParagraphFont"/>
    <w:uiPriority w:val="20"/>
    <w:qFormat/>
    <w:rsid w:val="00EA6D3B"/>
    <w:rPr>
      <w:i/>
      <w:iCs/>
    </w:rPr>
  </w:style>
  <w:style w:type="character" w:styleId="FollowedHyperlink">
    <w:name w:val="FollowedHyperlink"/>
    <w:basedOn w:val="DefaultParagraphFont"/>
    <w:uiPriority w:val="99"/>
    <w:semiHidden/>
    <w:unhideWhenUsed/>
    <w:rsid w:val="002E1234"/>
    <w:rPr>
      <w:color w:val="800080" w:themeColor="followedHyperlink"/>
      <w:u w:val="single"/>
    </w:rPr>
  </w:style>
  <w:style w:type="table" w:customStyle="1" w:styleId="MediumGrid3-Accent11">
    <w:name w:val="Medium Grid 3 - Accent 11"/>
    <w:basedOn w:val="TableNormal"/>
    <w:next w:val="MediumGrid3-Accent1"/>
    <w:uiPriority w:val="69"/>
    <w:rsid w:val="00F25416"/>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MediumGrid3-Accent12">
    <w:name w:val="Medium Grid 3 - Accent 12"/>
    <w:basedOn w:val="TableNormal"/>
    <w:next w:val="MediumGrid3-Accent1"/>
    <w:uiPriority w:val="69"/>
    <w:rsid w:val="006A19BD"/>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MediumGrid3-Accent13">
    <w:name w:val="Medium Grid 3 - Accent 13"/>
    <w:basedOn w:val="TableNormal"/>
    <w:next w:val="MediumGrid3-Accent1"/>
    <w:uiPriority w:val="69"/>
    <w:rsid w:val="00A83196"/>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1-Accent1">
    <w:name w:val="Medium Grid 1 Accent 1"/>
    <w:basedOn w:val="TableNormal"/>
    <w:uiPriority w:val="67"/>
    <w:rsid w:val="00207E02"/>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6">
    <w:name w:val="Medium Grid 1 Accent 6"/>
    <w:basedOn w:val="TableNormal"/>
    <w:uiPriority w:val="67"/>
    <w:rsid w:val="0023015E"/>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ghtShading-Accent6">
    <w:name w:val="Light Shading Accent 6"/>
    <w:basedOn w:val="TableNormal"/>
    <w:uiPriority w:val="60"/>
    <w:rsid w:val="007C71A8"/>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customStyle="1" w:styleId="MediumShading1-Accent11">
    <w:name w:val="Medium Shading 1 - Accent 11"/>
    <w:basedOn w:val="TableNormal"/>
    <w:uiPriority w:val="63"/>
    <w:rsid w:val="00C2492C"/>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customStyle="1" w:styleId="2Heading">
    <w:name w:val="2 Heading"/>
    <w:basedOn w:val="Heading2"/>
    <w:rsid w:val="00C02D4E"/>
    <w:pPr>
      <w:spacing w:before="0" w:after="240" w:line="240" w:lineRule="auto"/>
      <w:ind w:left="720"/>
    </w:pPr>
    <w:rPr>
      <w:bCs w:val="0"/>
      <w:iCs/>
      <w:color w:val="365F91" w:themeColor="accent1" w:themeShade="BF"/>
      <w:kern w:val="28"/>
      <w:lang w:eastAsia="en-AU"/>
    </w:rPr>
  </w:style>
  <w:style w:type="table" w:customStyle="1" w:styleId="MediumGrid3-Accent14">
    <w:name w:val="Medium Grid 3 - Accent 14"/>
    <w:basedOn w:val="TableNormal"/>
    <w:next w:val="MediumGrid3-Accent1"/>
    <w:uiPriority w:val="69"/>
    <w:rsid w:val="00EC6EA3"/>
    <w:pPr>
      <w:spacing w:after="0" w:line="240" w:lineRule="auto"/>
    </w:pPr>
    <w:rPr>
      <w:rFonts w:eastAsiaTheme="minorEastAs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paragraph" w:styleId="Revision">
    <w:name w:val="Revision"/>
    <w:hidden/>
    <w:uiPriority w:val="99"/>
    <w:semiHidden/>
    <w:rsid w:val="0030135C"/>
    <w:pPr>
      <w:spacing w:after="0" w:line="240" w:lineRule="auto"/>
    </w:pPr>
    <w:rPr>
      <w:rFonts w:ascii="Arial" w:hAnsi="Arial" w:cs="Arial"/>
    </w:rPr>
  </w:style>
  <w:style w:type="paragraph" w:customStyle="1" w:styleId="TableContents">
    <w:name w:val="Table Contents"/>
    <w:basedOn w:val="Normal"/>
    <w:rsid w:val="00BA5C6F"/>
    <w:pPr>
      <w:widowControl w:val="0"/>
      <w:suppressLineNumbers/>
      <w:suppressAutoHyphens/>
      <w:spacing w:after="0" w:line="240" w:lineRule="auto"/>
    </w:pPr>
    <w:rPr>
      <w:rFonts w:ascii="Times New Roman" w:eastAsia="Arial Unicode MS" w:hAnsi="Times New Roman" w:cs="Times New Roman"/>
      <w:kern w:val="1"/>
      <w:sz w:val="24"/>
      <w:szCs w:val="24"/>
      <w:lang w:val="en-CA" w:eastAsia="ar-SA"/>
    </w:rPr>
  </w:style>
  <w:style w:type="table" w:styleId="MediumGrid2-Accent5">
    <w:name w:val="Medium Grid 2 Accent 5"/>
    <w:basedOn w:val="TableNormal"/>
    <w:uiPriority w:val="68"/>
    <w:rsid w:val="00BA5C6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E109C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character" w:customStyle="1" w:styleId="st1">
    <w:name w:val="st1"/>
    <w:basedOn w:val="DefaultParagraphFont"/>
    <w:rsid w:val="00FC3CEB"/>
  </w:style>
  <w:style w:type="table" w:customStyle="1" w:styleId="LightList-Accent13">
    <w:name w:val="Light List - Accent 13"/>
    <w:basedOn w:val="TableNormal"/>
    <w:uiPriority w:val="61"/>
    <w:rsid w:val="006416F7"/>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TableGrid212">
    <w:name w:val="Table Grid212"/>
    <w:basedOn w:val="TableNormal"/>
    <w:next w:val="TableGrid"/>
    <w:uiPriority w:val="59"/>
    <w:rsid w:val="00AC763D"/>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Default">
    <w:name w:val="Default"/>
    <w:rsid w:val="00EC0FDF"/>
    <w:pPr>
      <w:autoSpaceDE w:val="0"/>
      <w:autoSpaceDN w:val="0"/>
      <w:adjustRightInd w:val="0"/>
      <w:spacing w:after="0" w:line="240" w:lineRule="auto"/>
    </w:pPr>
    <w:rPr>
      <w:rFonts w:ascii="MetaOT-Bold" w:hAnsi="MetaOT-Bold" w:cs="MetaOT-Bold"/>
      <w:color w:val="000000"/>
      <w:sz w:val="24"/>
      <w:szCs w:val="24"/>
    </w:rPr>
  </w:style>
  <w:style w:type="paragraph" w:customStyle="1" w:styleId="Pa2">
    <w:name w:val="Pa2"/>
    <w:basedOn w:val="Default"/>
    <w:next w:val="Default"/>
    <w:uiPriority w:val="99"/>
    <w:rsid w:val="00EC0FDF"/>
    <w:pPr>
      <w:spacing w:line="676" w:lineRule="atLeast"/>
    </w:pPr>
    <w:rPr>
      <w:rFonts w:cstheme="minorBidi"/>
      <w:color w:val="auto"/>
    </w:rPr>
  </w:style>
  <w:style w:type="character" w:customStyle="1" w:styleId="A4">
    <w:name w:val="A4"/>
    <w:uiPriority w:val="99"/>
    <w:rsid w:val="00EC0FDF"/>
    <w:rPr>
      <w:rFonts w:ascii="MetaOT-NormalItalic" w:hAnsi="MetaOT-NormalItalic" w:cs="MetaOT-NormalItalic"/>
      <w:i/>
      <w:iCs/>
      <w:color w:val="000000"/>
      <w:sz w:val="41"/>
      <w:szCs w:val="41"/>
    </w:rPr>
  </w:style>
  <w:style w:type="paragraph" w:customStyle="1" w:styleId="2Heading1">
    <w:name w:val="2 Heading1"/>
    <w:basedOn w:val="Heading2"/>
    <w:next w:val="2Heading"/>
    <w:qFormat/>
    <w:rsid w:val="00665CC5"/>
    <w:pPr>
      <w:spacing w:before="0" w:after="240" w:line="240" w:lineRule="auto"/>
      <w:ind w:left="720"/>
    </w:pPr>
    <w:rPr>
      <w:bCs w:val="0"/>
      <w:iCs/>
      <w:color w:val="365F91" w:themeColor="accent1" w:themeShade="BF"/>
      <w:kern w:val="28"/>
      <w:sz w:val="32"/>
      <w:lang w:val="en-GB" w:eastAsia="en-AU"/>
    </w:rPr>
  </w:style>
  <w:style w:type="table" w:customStyle="1" w:styleId="TableGrid1">
    <w:name w:val="Table Grid1"/>
    <w:basedOn w:val="TableNormal"/>
    <w:next w:val="TableGrid"/>
    <w:uiPriority w:val="59"/>
    <w:rsid w:val="00665CC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MediumShading1-Accent111">
    <w:name w:val="Medium Shading 1 - Accent 111"/>
    <w:basedOn w:val="TableNormal"/>
    <w:uiPriority w:val="63"/>
    <w:rsid w:val="00405789"/>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character" w:customStyle="1" w:styleId="Heading5Char">
    <w:name w:val="Heading 5 Char"/>
    <w:basedOn w:val="DefaultParagraphFont"/>
    <w:link w:val="Heading5"/>
    <w:uiPriority w:val="9"/>
    <w:rsid w:val="008C0B9B"/>
    <w:rPr>
      <w:rFonts w:asciiTheme="majorHAnsi" w:eastAsiaTheme="majorEastAsia" w:hAnsiTheme="majorHAnsi" w:cstheme="majorBidi"/>
      <w:color w:val="243F60" w:themeColor="accent1" w:themeShade="7F"/>
      <w:lang w:eastAsia="en-AU"/>
    </w:rPr>
  </w:style>
  <w:style w:type="character" w:customStyle="1" w:styleId="Heading6Char">
    <w:name w:val="Heading 6 Char"/>
    <w:basedOn w:val="DefaultParagraphFont"/>
    <w:link w:val="Heading6"/>
    <w:uiPriority w:val="9"/>
    <w:rsid w:val="008C0B9B"/>
    <w:rPr>
      <w:rFonts w:asciiTheme="majorHAnsi" w:eastAsiaTheme="majorEastAsia" w:hAnsiTheme="majorHAnsi" w:cstheme="majorBidi"/>
      <w:i/>
      <w:iCs/>
      <w:color w:val="243F60" w:themeColor="accent1" w:themeShade="7F"/>
    </w:rPr>
  </w:style>
  <w:style w:type="numbering" w:customStyle="1" w:styleId="NoList1">
    <w:name w:val="No List1"/>
    <w:next w:val="NoList"/>
    <w:uiPriority w:val="99"/>
    <w:semiHidden/>
    <w:unhideWhenUsed/>
    <w:rsid w:val="008C0B9B"/>
  </w:style>
  <w:style w:type="table" w:customStyle="1" w:styleId="LightShading-Accent61">
    <w:name w:val="Light Shading - Accent 61"/>
    <w:basedOn w:val="TableNormal"/>
    <w:next w:val="LightShading-Accent6"/>
    <w:uiPriority w:val="60"/>
    <w:rsid w:val="008C0B9B"/>
    <w:pPr>
      <w:spacing w:after="0" w:line="240" w:lineRule="auto"/>
    </w:pPr>
    <w:rPr>
      <w:rFonts w:eastAsiaTheme="minorEastAsia"/>
      <w:color w:val="E36C0A" w:themeColor="accent6" w:themeShade="BF"/>
      <w:lang w:eastAsia="en-AU"/>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Strong">
    <w:name w:val="Strong"/>
    <w:uiPriority w:val="22"/>
    <w:rsid w:val="008C0B9B"/>
    <w:rPr>
      <w:b/>
      <w:bCs/>
    </w:rPr>
  </w:style>
  <w:style w:type="table" w:customStyle="1" w:styleId="MediumGrid3-Accent111">
    <w:name w:val="Medium Grid 3 - Accent 111"/>
    <w:basedOn w:val="TableNormal"/>
    <w:next w:val="MediumGrid3-Accent1"/>
    <w:uiPriority w:val="69"/>
    <w:rsid w:val="008C0B9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TableGrid211">
    <w:name w:val="Table Grid211"/>
    <w:basedOn w:val="TableNormal"/>
    <w:next w:val="TableGrid"/>
    <w:uiPriority w:val="59"/>
    <w:rsid w:val="008C0B9B"/>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andard">
    <w:name w:val="Standard"/>
    <w:rsid w:val="008C0B9B"/>
    <w:pPr>
      <w:widowControl w:val="0"/>
      <w:suppressAutoHyphens/>
      <w:spacing w:after="0" w:line="240" w:lineRule="auto"/>
      <w:textAlignment w:val="baseline"/>
    </w:pPr>
    <w:rPr>
      <w:rFonts w:ascii="Times New Roman" w:eastAsia="Arial Unicode MS" w:hAnsi="Times New Roman" w:cs="Times New Roman"/>
      <w:kern w:val="1"/>
      <w:sz w:val="24"/>
      <w:szCs w:val="24"/>
      <w:lang w:val="en-CA" w:eastAsia="ar-SA"/>
    </w:rPr>
  </w:style>
  <w:style w:type="paragraph" w:styleId="DocumentMap">
    <w:name w:val="Document Map"/>
    <w:basedOn w:val="Normal"/>
    <w:link w:val="DocumentMapChar"/>
    <w:uiPriority w:val="99"/>
    <w:semiHidden/>
    <w:unhideWhenUsed/>
    <w:rsid w:val="008C0B9B"/>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8C0B9B"/>
    <w:rPr>
      <w:rFonts w:ascii="Tahoma" w:hAnsi="Tahoma" w:cs="Tahoma"/>
      <w:sz w:val="16"/>
      <w:szCs w:val="16"/>
    </w:rPr>
  </w:style>
  <w:style w:type="paragraph" w:customStyle="1" w:styleId="head1">
    <w:name w:val="head 1"/>
    <w:basedOn w:val="Normal"/>
    <w:next w:val="Normal"/>
    <w:link w:val="head1Char"/>
    <w:autoRedefine/>
    <w:qFormat/>
    <w:rsid w:val="00E10204"/>
    <w:rPr>
      <w:rFonts w:asciiTheme="majorHAnsi" w:eastAsiaTheme="majorEastAsia" w:hAnsiTheme="majorHAnsi" w:cstheme="majorBidi"/>
      <w:b/>
      <w:bCs/>
      <w:color w:val="1F497D" w:themeColor="text2"/>
      <w:sz w:val="36"/>
      <w:szCs w:val="26"/>
    </w:rPr>
  </w:style>
  <w:style w:type="character" w:customStyle="1" w:styleId="head1Char">
    <w:name w:val="head 1 Char"/>
    <w:basedOn w:val="DefaultParagraphFont"/>
    <w:link w:val="head1"/>
    <w:rsid w:val="00E10204"/>
    <w:rPr>
      <w:rFonts w:asciiTheme="majorHAnsi" w:eastAsiaTheme="majorEastAsia" w:hAnsiTheme="majorHAnsi" w:cstheme="majorBidi"/>
      <w:b/>
      <w:bCs/>
      <w:color w:val="1F497D" w:themeColor="text2"/>
      <w:sz w:val="36"/>
      <w:szCs w:val="26"/>
    </w:rPr>
  </w:style>
  <w:style w:type="paragraph" w:customStyle="1" w:styleId="AB630D60F59F403CB531B268FE76FA17">
    <w:name w:val="AB630D60F59F403CB531B268FE76FA17"/>
    <w:rsid w:val="00277529"/>
    <w:rPr>
      <w:rFonts w:eastAsiaTheme="minorEastAsia"/>
      <w:lang w:val="en-US" w:eastAsia="ja-JP"/>
    </w:rPr>
  </w:style>
  <w:style w:type="paragraph" w:customStyle="1" w:styleId="Chapterheading">
    <w:name w:val="Chapter heading"/>
    <w:basedOn w:val="Heading2"/>
    <w:link w:val="ChapterheadingChar"/>
    <w:qFormat/>
    <w:rsid w:val="00A05085"/>
    <w:pPr>
      <w:numPr>
        <w:numId w:val="21"/>
      </w:numPr>
      <w:spacing w:after="200"/>
      <w:ind w:left="1701" w:hanging="1701"/>
    </w:pPr>
  </w:style>
  <w:style w:type="character" w:customStyle="1" w:styleId="ChapterheadingChar">
    <w:name w:val="Chapter heading Char"/>
    <w:basedOn w:val="Heading2Char"/>
    <w:link w:val="Chapterheading"/>
    <w:rsid w:val="00A05085"/>
    <w:rPr>
      <w:rFonts w:ascii="Segoe UI" w:eastAsiaTheme="majorEastAsia" w:hAnsi="Segoe UI" w:cs="Segoe UI"/>
      <w:b/>
      <w:bCs/>
      <w:color w:val="4F81BD" w:themeColor="accent1"/>
      <w:sz w:val="28"/>
      <w:szCs w:val="28"/>
    </w:rPr>
  </w:style>
  <w:style w:type="paragraph" w:styleId="IntenseQuote">
    <w:name w:val="Intense Quote"/>
    <w:basedOn w:val="Normal"/>
    <w:next w:val="Normal"/>
    <w:link w:val="IntenseQuoteChar"/>
    <w:uiPriority w:val="30"/>
    <w:rsid w:val="007A62EF"/>
    <w:pPr>
      <w:pBdr>
        <w:bottom w:val="single" w:sz="4" w:space="4" w:color="4F81BD" w:themeColor="accent1"/>
      </w:pBdr>
      <w:spacing w:before="200" w:after="280"/>
      <w:ind w:left="936" w:right="936"/>
    </w:pPr>
    <w:rPr>
      <w:rFonts w:eastAsiaTheme="minorEastAsia"/>
      <w:b/>
      <w:bCs/>
      <w:i/>
      <w:iCs/>
      <w:color w:val="4F81BD" w:themeColor="accent1"/>
      <w:lang w:eastAsia="en-AU"/>
    </w:rPr>
  </w:style>
  <w:style w:type="character" w:customStyle="1" w:styleId="IntenseQuoteChar">
    <w:name w:val="Intense Quote Char"/>
    <w:basedOn w:val="DefaultParagraphFont"/>
    <w:link w:val="IntenseQuote"/>
    <w:uiPriority w:val="30"/>
    <w:rsid w:val="007A62EF"/>
    <w:rPr>
      <w:rFonts w:ascii="Arial" w:eastAsiaTheme="minorEastAsia" w:hAnsi="Arial" w:cs="Arial"/>
      <w:b/>
      <w:bCs/>
      <w:i/>
      <w:iCs/>
      <w:color w:val="4F81BD" w:themeColor="accent1"/>
      <w:lang w:eastAsia="en-AU"/>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lsdException w:name="Default Paragraph Font" w:uiPriority="1"/>
    <w:lsdException w:name="Subtitle" w:semiHidden="0" w:uiPriority="11" w:unhideWhenUsed="0"/>
    <w:lsdException w:name="Strong" w:semiHidden="0" w:uiPriority="22" w:unhideWhenUsed="0"/>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ormal">
    <w:name w:val="Normal"/>
    <w:qFormat/>
    <w:rsid w:val="00090C11"/>
    <w:rPr>
      <w:rFonts w:ascii="Arial" w:hAnsi="Arial" w:cs="Arial"/>
    </w:rPr>
  </w:style>
  <w:style w:type="paragraph" w:styleId="Heading1">
    <w:name w:val="heading 1"/>
    <w:basedOn w:val="Normal"/>
    <w:next w:val="Normal"/>
    <w:link w:val="Heading1Char"/>
    <w:uiPriority w:val="9"/>
    <w:qFormat/>
    <w:rsid w:val="00D95EB9"/>
    <w:pPr>
      <w:keepNext/>
      <w:keepLines/>
      <w:spacing w:before="480" w:after="0"/>
      <w:outlineLvl w:val="0"/>
    </w:pPr>
    <w:rPr>
      <w:rFonts w:ascii="Segoe UI" w:eastAsiaTheme="majorEastAsia" w:hAnsi="Segoe UI" w:cs="Segoe UI"/>
      <w:b/>
      <w:bCs/>
      <w:color w:val="365F91" w:themeColor="accent1" w:themeShade="BF"/>
      <w:sz w:val="32"/>
      <w:szCs w:val="28"/>
    </w:rPr>
  </w:style>
  <w:style w:type="paragraph" w:styleId="Heading2">
    <w:name w:val="heading 2"/>
    <w:basedOn w:val="Normal"/>
    <w:next w:val="Normal"/>
    <w:link w:val="Heading2Char"/>
    <w:uiPriority w:val="9"/>
    <w:unhideWhenUsed/>
    <w:qFormat/>
    <w:rsid w:val="00D95EB9"/>
    <w:pPr>
      <w:keepNext/>
      <w:keepLines/>
      <w:spacing w:before="200" w:after="120"/>
      <w:outlineLvl w:val="1"/>
    </w:pPr>
    <w:rPr>
      <w:rFonts w:ascii="Segoe UI" w:eastAsiaTheme="majorEastAsia" w:hAnsi="Segoe UI" w:cs="Segoe UI"/>
      <w:b/>
      <w:bCs/>
      <w:color w:val="4F81BD" w:themeColor="accent1"/>
      <w:sz w:val="28"/>
      <w:szCs w:val="28"/>
    </w:rPr>
  </w:style>
  <w:style w:type="paragraph" w:styleId="Heading3">
    <w:name w:val="heading 3"/>
    <w:basedOn w:val="Normal"/>
    <w:next w:val="Normal"/>
    <w:link w:val="Heading3Char"/>
    <w:uiPriority w:val="9"/>
    <w:unhideWhenUsed/>
    <w:qFormat/>
    <w:rsid w:val="00606F70"/>
    <w:pPr>
      <w:numPr>
        <w:ilvl w:val="1"/>
        <w:numId w:val="21"/>
      </w:numPr>
      <w:spacing w:before="200" w:after="120"/>
      <w:ind w:left="782" w:hanging="782"/>
      <w:outlineLvl w:val="2"/>
    </w:pPr>
    <w:rPr>
      <w:rFonts w:ascii="Segoe UI" w:hAnsi="Segoe UI" w:cs="Segoe UI"/>
      <w:b/>
      <w:color w:val="4F81BD" w:themeColor="accent1"/>
      <w:sz w:val="24"/>
      <w:szCs w:val="24"/>
    </w:rPr>
  </w:style>
  <w:style w:type="paragraph" w:styleId="Heading4">
    <w:name w:val="heading 4"/>
    <w:basedOn w:val="Normal"/>
    <w:next w:val="Normal"/>
    <w:link w:val="Heading4Char"/>
    <w:uiPriority w:val="9"/>
    <w:unhideWhenUsed/>
    <w:qFormat/>
    <w:rsid w:val="00634F90"/>
    <w:pPr>
      <w:keepNext/>
      <w:keepLines/>
      <w:spacing w:before="200" w:after="120"/>
      <w:outlineLvl w:val="3"/>
    </w:pPr>
    <w:rPr>
      <w:rFonts w:ascii="Segoe UI" w:eastAsiaTheme="majorEastAsia" w:hAnsi="Segoe UI" w:cs="Segoe UI"/>
      <w:b/>
      <w:bCs/>
      <w:i/>
      <w:iCs/>
      <w:color w:val="4F81BD" w:themeColor="accent1"/>
    </w:rPr>
  </w:style>
  <w:style w:type="paragraph" w:styleId="Heading5">
    <w:name w:val="heading 5"/>
    <w:basedOn w:val="Normal"/>
    <w:next w:val="Normal"/>
    <w:link w:val="Heading5Char"/>
    <w:uiPriority w:val="9"/>
    <w:unhideWhenUsed/>
    <w:rsid w:val="008C0B9B"/>
    <w:pPr>
      <w:keepNext/>
      <w:keepLines/>
      <w:spacing w:before="200" w:after="0"/>
      <w:outlineLvl w:val="4"/>
    </w:pPr>
    <w:rPr>
      <w:rFonts w:asciiTheme="majorHAnsi" w:eastAsiaTheme="majorEastAsia" w:hAnsiTheme="majorHAnsi" w:cstheme="majorBidi"/>
      <w:color w:val="243F60" w:themeColor="accent1" w:themeShade="7F"/>
      <w:lang w:eastAsia="en-AU"/>
    </w:rPr>
  </w:style>
  <w:style w:type="paragraph" w:styleId="Heading6">
    <w:name w:val="heading 6"/>
    <w:basedOn w:val="Normal"/>
    <w:next w:val="Normal"/>
    <w:link w:val="Heading6Char"/>
    <w:uiPriority w:val="9"/>
    <w:unhideWhenUsed/>
    <w:qFormat/>
    <w:rsid w:val="008C0B9B"/>
    <w:pPr>
      <w:keepNext/>
      <w:keepLines/>
      <w:spacing w:before="200" w:after="0"/>
      <w:outlineLvl w:val="5"/>
    </w:pPr>
    <w:rPr>
      <w:rFonts w:asciiTheme="majorHAnsi" w:eastAsiaTheme="majorEastAsia" w:hAnsiTheme="majorHAnsi" w:cstheme="majorBidi"/>
      <w:i/>
      <w:iCs/>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aliases w:val="Basin_assessment"/>
    <w:uiPriority w:val="1"/>
    <w:rsid w:val="008C0878"/>
    <w:pPr>
      <w:spacing w:after="0" w:line="240" w:lineRule="auto"/>
    </w:pPr>
  </w:style>
  <w:style w:type="character" w:customStyle="1" w:styleId="Heading1Char">
    <w:name w:val="Heading 1 Char"/>
    <w:basedOn w:val="DefaultParagraphFont"/>
    <w:link w:val="Heading1"/>
    <w:uiPriority w:val="9"/>
    <w:rsid w:val="00D95EB9"/>
    <w:rPr>
      <w:rFonts w:ascii="Segoe UI" w:eastAsiaTheme="majorEastAsia" w:hAnsi="Segoe UI" w:cs="Segoe UI"/>
      <w:b/>
      <w:bCs/>
      <w:color w:val="365F91" w:themeColor="accent1" w:themeShade="BF"/>
      <w:sz w:val="32"/>
      <w:szCs w:val="28"/>
    </w:rPr>
  </w:style>
  <w:style w:type="character" w:customStyle="1" w:styleId="Heading2Char">
    <w:name w:val="Heading 2 Char"/>
    <w:basedOn w:val="DefaultParagraphFont"/>
    <w:link w:val="Heading2"/>
    <w:uiPriority w:val="9"/>
    <w:rsid w:val="00D95EB9"/>
    <w:rPr>
      <w:rFonts w:ascii="Segoe UI" w:eastAsiaTheme="majorEastAsia" w:hAnsi="Segoe UI" w:cs="Segoe UI"/>
      <w:b/>
      <w:bCs/>
      <w:color w:val="4F81BD" w:themeColor="accent1"/>
      <w:sz w:val="28"/>
      <w:szCs w:val="28"/>
    </w:rPr>
  </w:style>
  <w:style w:type="paragraph" w:styleId="Title">
    <w:name w:val="Title"/>
    <w:basedOn w:val="Normal"/>
    <w:next w:val="Normal"/>
    <w:link w:val="TitleChar"/>
    <w:uiPriority w:val="10"/>
    <w:rsid w:val="008C0878"/>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8C0878"/>
    <w:rPr>
      <w:rFonts w:asciiTheme="majorHAnsi" w:eastAsiaTheme="majorEastAsia" w:hAnsiTheme="majorHAnsi" w:cstheme="majorBidi"/>
      <w:color w:val="17365D" w:themeColor="text2" w:themeShade="BF"/>
      <w:spacing w:val="5"/>
      <w:kern w:val="28"/>
      <w:sz w:val="52"/>
      <w:szCs w:val="52"/>
    </w:rPr>
  </w:style>
  <w:style w:type="character" w:customStyle="1" w:styleId="Heading3Char">
    <w:name w:val="Heading 3 Char"/>
    <w:basedOn w:val="DefaultParagraphFont"/>
    <w:link w:val="Heading3"/>
    <w:uiPriority w:val="9"/>
    <w:rsid w:val="00606F70"/>
    <w:rPr>
      <w:rFonts w:ascii="Segoe UI" w:hAnsi="Segoe UI" w:cs="Segoe UI"/>
      <w:b/>
      <w:color w:val="4F81BD" w:themeColor="accent1"/>
      <w:sz w:val="24"/>
      <w:szCs w:val="24"/>
    </w:rPr>
  </w:style>
  <w:style w:type="paragraph" w:styleId="Header">
    <w:name w:val="header"/>
    <w:basedOn w:val="Normal"/>
    <w:link w:val="HeaderChar"/>
    <w:uiPriority w:val="99"/>
    <w:unhideWhenUsed/>
    <w:rsid w:val="00731332"/>
    <w:pPr>
      <w:tabs>
        <w:tab w:val="center" w:pos="4513"/>
        <w:tab w:val="right" w:pos="9026"/>
      </w:tabs>
      <w:spacing w:after="0" w:line="240" w:lineRule="auto"/>
    </w:pPr>
  </w:style>
  <w:style w:type="character" w:customStyle="1" w:styleId="HeaderChar">
    <w:name w:val="Header Char"/>
    <w:basedOn w:val="DefaultParagraphFont"/>
    <w:link w:val="Header"/>
    <w:uiPriority w:val="99"/>
    <w:rsid w:val="00731332"/>
  </w:style>
  <w:style w:type="paragraph" w:styleId="Footer">
    <w:name w:val="footer"/>
    <w:basedOn w:val="Normal"/>
    <w:link w:val="FooterChar"/>
    <w:uiPriority w:val="99"/>
    <w:unhideWhenUsed/>
    <w:rsid w:val="00731332"/>
    <w:pPr>
      <w:tabs>
        <w:tab w:val="center" w:pos="4513"/>
        <w:tab w:val="right" w:pos="9026"/>
      </w:tabs>
      <w:spacing w:after="0" w:line="240" w:lineRule="auto"/>
    </w:pPr>
  </w:style>
  <w:style w:type="character" w:customStyle="1" w:styleId="FooterChar">
    <w:name w:val="Footer Char"/>
    <w:basedOn w:val="DefaultParagraphFont"/>
    <w:link w:val="Footer"/>
    <w:uiPriority w:val="99"/>
    <w:rsid w:val="00731332"/>
  </w:style>
  <w:style w:type="paragraph" w:styleId="TOCHeading">
    <w:name w:val="TOC Heading"/>
    <w:basedOn w:val="Heading1"/>
    <w:next w:val="Normal"/>
    <w:uiPriority w:val="39"/>
    <w:semiHidden/>
    <w:unhideWhenUsed/>
    <w:qFormat/>
    <w:rsid w:val="00731332"/>
    <w:pPr>
      <w:outlineLvl w:val="9"/>
    </w:pPr>
    <w:rPr>
      <w:lang w:val="en-US" w:eastAsia="ja-JP"/>
    </w:rPr>
  </w:style>
  <w:style w:type="paragraph" w:styleId="TOC2">
    <w:name w:val="toc 2"/>
    <w:basedOn w:val="Normal"/>
    <w:next w:val="Normal"/>
    <w:autoRedefine/>
    <w:uiPriority w:val="39"/>
    <w:unhideWhenUsed/>
    <w:qFormat/>
    <w:rsid w:val="00731332"/>
    <w:pPr>
      <w:spacing w:after="100"/>
      <w:ind w:left="220"/>
    </w:pPr>
    <w:rPr>
      <w:rFonts w:eastAsiaTheme="minorEastAsia"/>
      <w:lang w:val="en-US" w:eastAsia="ja-JP"/>
    </w:rPr>
  </w:style>
  <w:style w:type="paragraph" w:styleId="TOC1">
    <w:name w:val="toc 1"/>
    <w:basedOn w:val="Normal"/>
    <w:next w:val="Normal"/>
    <w:autoRedefine/>
    <w:uiPriority w:val="39"/>
    <w:unhideWhenUsed/>
    <w:qFormat/>
    <w:rsid w:val="00731332"/>
    <w:pPr>
      <w:spacing w:after="100"/>
    </w:pPr>
    <w:rPr>
      <w:rFonts w:eastAsiaTheme="minorEastAsia"/>
      <w:lang w:val="en-US" w:eastAsia="ja-JP"/>
    </w:rPr>
  </w:style>
  <w:style w:type="paragraph" w:styleId="TOC3">
    <w:name w:val="toc 3"/>
    <w:basedOn w:val="Normal"/>
    <w:next w:val="Normal"/>
    <w:autoRedefine/>
    <w:uiPriority w:val="39"/>
    <w:unhideWhenUsed/>
    <w:qFormat/>
    <w:rsid w:val="00731332"/>
    <w:pPr>
      <w:spacing w:after="100"/>
      <w:ind w:left="440"/>
    </w:pPr>
    <w:rPr>
      <w:rFonts w:eastAsiaTheme="minorEastAsia"/>
      <w:lang w:val="en-US" w:eastAsia="ja-JP"/>
    </w:rPr>
  </w:style>
  <w:style w:type="paragraph" w:styleId="BalloonText">
    <w:name w:val="Balloon Text"/>
    <w:basedOn w:val="Normal"/>
    <w:link w:val="BalloonTextChar"/>
    <w:uiPriority w:val="99"/>
    <w:semiHidden/>
    <w:unhideWhenUsed/>
    <w:rsid w:val="00731332"/>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31332"/>
    <w:rPr>
      <w:rFonts w:ascii="Tahoma" w:hAnsi="Tahoma" w:cs="Tahoma"/>
      <w:sz w:val="16"/>
      <w:szCs w:val="16"/>
    </w:rPr>
  </w:style>
  <w:style w:type="character" w:styleId="Hyperlink">
    <w:name w:val="Hyperlink"/>
    <w:basedOn w:val="DefaultParagraphFont"/>
    <w:uiPriority w:val="99"/>
    <w:unhideWhenUsed/>
    <w:rsid w:val="00731332"/>
    <w:rPr>
      <w:color w:val="0000FF" w:themeColor="hyperlink"/>
      <w:u w:val="single"/>
    </w:rPr>
  </w:style>
  <w:style w:type="table" w:styleId="TableGrid">
    <w:name w:val="Table Grid"/>
    <w:basedOn w:val="TableNormal"/>
    <w:uiPriority w:val="59"/>
    <w:rsid w:val="001031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ColorfulGrid-Accent1">
    <w:name w:val="Colorful Grid Accent 1"/>
    <w:basedOn w:val="TableNormal"/>
    <w:uiPriority w:val="73"/>
    <w:rsid w:val="0010319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character" w:styleId="CommentReference">
    <w:name w:val="annotation reference"/>
    <w:basedOn w:val="DefaultParagraphFont"/>
    <w:uiPriority w:val="99"/>
    <w:semiHidden/>
    <w:unhideWhenUsed/>
    <w:rsid w:val="0052304B"/>
    <w:rPr>
      <w:sz w:val="16"/>
      <w:szCs w:val="16"/>
    </w:rPr>
  </w:style>
  <w:style w:type="paragraph" w:styleId="CommentText">
    <w:name w:val="annotation text"/>
    <w:basedOn w:val="Normal"/>
    <w:link w:val="CommentTextChar"/>
    <w:uiPriority w:val="99"/>
    <w:unhideWhenUsed/>
    <w:rsid w:val="0052304B"/>
    <w:pPr>
      <w:spacing w:line="240" w:lineRule="auto"/>
    </w:pPr>
    <w:rPr>
      <w:sz w:val="20"/>
      <w:szCs w:val="20"/>
    </w:rPr>
  </w:style>
  <w:style w:type="character" w:customStyle="1" w:styleId="CommentTextChar">
    <w:name w:val="Comment Text Char"/>
    <w:basedOn w:val="DefaultParagraphFont"/>
    <w:link w:val="CommentText"/>
    <w:uiPriority w:val="99"/>
    <w:rsid w:val="0052304B"/>
    <w:rPr>
      <w:sz w:val="20"/>
      <w:szCs w:val="20"/>
    </w:rPr>
  </w:style>
  <w:style w:type="paragraph" w:styleId="CommentSubject">
    <w:name w:val="annotation subject"/>
    <w:basedOn w:val="CommentText"/>
    <w:next w:val="CommentText"/>
    <w:link w:val="CommentSubjectChar"/>
    <w:uiPriority w:val="99"/>
    <w:semiHidden/>
    <w:unhideWhenUsed/>
    <w:rsid w:val="0052304B"/>
    <w:rPr>
      <w:b/>
      <w:bCs/>
    </w:rPr>
  </w:style>
  <w:style w:type="character" w:customStyle="1" w:styleId="CommentSubjectChar">
    <w:name w:val="Comment Subject Char"/>
    <w:basedOn w:val="CommentTextChar"/>
    <w:link w:val="CommentSubject"/>
    <w:uiPriority w:val="99"/>
    <w:semiHidden/>
    <w:rsid w:val="0052304B"/>
    <w:rPr>
      <w:b/>
      <w:bCs/>
      <w:sz w:val="20"/>
      <w:szCs w:val="20"/>
    </w:rPr>
  </w:style>
  <w:style w:type="table" w:customStyle="1" w:styleId="TableGrid21">
    <w:name w:val="Table Grid21"/>
    <w:basedOn w:val="TableNormal"/>
    <w:next w:val="TableGrid"/>
    <w:uiPriority w:val="59"/>
    <w:rsid w:val="00AB1535"/>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styleId="MediumGrid3-Accent1">
    <w:name w:val="Medium Grid 3 Accent 1"/>
    <w:basedOn w:val="TableNormal"/>
    <w:uiPriority w:val="69"/>
    <w:rsid w:val="00AB1535"/>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character" w:customStyle="1" w:styleId="Heading4Char">
    <w:name w:val="Heading 4 Char"/>
    <w:basedOn w:val="DefaultParagraphFont"/>
    <w:link w:val="Heading4"/>
    <w:uiPriority w:val="9"/>
    <w:rsid w:val="00634F90"/>
    <w:rPr>
      <w:rFonts w:ascii="Segoe UI" w:eastAsiaTheme="majorEastAsia" w:hAnsi="Segoe UI" w:cs="Segoe UI"/>
      <w:b/>
      <w:bCs/>
      <w:i/>
      <w:iCs/>
      <w:color w:val="4F81BD" w:themeColor="accent1"/>
    </w:rPr>
  </w:style>
  <w:style w:type="paragraph" w:styleId="Caption">
    <w:name w:val="caption"/>
    <w:basedOn w:val="Normal"/>
    <w:next w:val="Normal"/>
    <w:uiPriority w:val="35"/>
    <w:unhideWhenUsed/>
    <w:qFormat/>
    <w:rsid w:val="00347D66"/>
    <w:pPr>
      <w:spacing w:before="200" w:after="0"/>
    </w:pPr>
    <w:rPr>
      <w:rFonts w:eastAsiaTheme="minorEastAsia"/>
      <w:b/>
      <w:bCs/>
      <w:color w:val="365F91" w:themeColor="accent1" w:themeShade="BF"/>
      <w:sz w:val="16"/>
      <w:szCs w:val="16"/>
      <w:lang w:val="en-US" w:eastAsia="en-AU" w:bidi="en-US"/>
    </w:rPr>
  </w:style>
  <w:style w:type="paragraph" w:styleId="NormalWeb">
    <w:name w:val="Normal (Web)"/>
    <w:basedOn w:val="Normal"/>
    <w:uiPriority w:val="99"/>
    <w:unhideWhenUsed/>
    <w:rsid w:val="00E53E07"/>
    <w:pPr>
      <w:spacing w:before="100" w:beforeAutospacing="1" w:after="100" w:afterAutospacing="1" w:line="240" w:lineRule="auto"/>
    </w:pPr>
    <w:rPr>
      <w:rFonts w:ascii="Times New Roman" w:eastAsiaTheme="minorEastAsia" w:hAnsi="Times New Roman" w:cs="Times New Roman"/>
      <w:sz w:val="24"/>
      <w:szCs w:val="24"/>
      <w:lang w:eastAsia="en-AU"/>
    </w:rPr>
  </w:style>
  <w:style w:type="character" w:styleId="HTMLAcronym">
    <w:name w:val="HTML Acronym"/>
    <w:basedOn w:val="DefaultParagraphFont"/>
    <w:uiPriority w:val="99"/>
    <w:semiHidden/>
    <w:unhideWhenUsed/>
    <w:rsid w:val="00E53E07"/>
  </w:style>
  <w:style w:type="paragraph" w:styleId="ListParagraph">
    <w:name w:val="List Paragraph"/>
    <w:basedOn w:val="Normal"/>
    <w:uiPriority w:val="34"/>
    <w:qFormat/>
    <w:rsid w:val="00EA6D3B"/>
    <w:pPr>
      <w:ind w:left="720"/>
      <w:contextualSpacing/>
    </w:pPr>
  </w:style>
  <w:style w:type="character" w:styleId="Emphasis">
    <w:name w:val="Emphasis"/>
    <w:basedOn w:val="DefaultParagraphFont"/>
    <w:uiPriority w:val="20"/>
    <w:qFormat/>
    <w:rsid w:val="00EA6D3B"/>
    <w:rPr>
      <w:i/>
      <w:iCs/>
    </w:rPr>
  </w:style>
  <w:style w:type="character" w:styleId="FollowedHyperlink">
    <w:name w:val="FollowedHyperlink"/>
    <w:basedOn w:val="DefaultParagraphFont"/>
    <w:uiPriority w:val="99"/>
    <w:semiHidden/>
    <w:unhideWhenUsed/>
    <w:rsid w:val="002E1234"/>
    <w:rPr>
      <w:color w:val="800080" w:themeColor="followedHyperlink"/>
      <w:u w:val="single"/>
    </w:rPr>
  </w:style>
  <w:style w:type="table" w:customStyle="1" w:styleId="MediumGrid3-Accent11">
    <w:name w:val="Medium Grid 3 - Accent 11"/>
    <w:basedOn w:val="TableNormal"/>
    <w:next w:val="MediumGrid3-Accent1"/>
    <w:uiPriority w:val="69"/>
    <w:rsid w:val="00F25416"/>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MediumGrid3-Accent12">
    <w:name w:val="Medium Grid 3 - Accent 12"/>
    <w:basedOn w:val="TableNormal"/>
    <w:next w:val="MediumGrid3-Accent1"/>
    <w:uiPriority w:val="69"/>
    <w:rsid w:val="006A19BD"/>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MediumGrid3-Accent13">
    <w:name w:val="Medium Grid 3 - Accent 13"/>
    <w:basedOn w:val="TableNormal"/>
    <w:next w:val="MediumGrid3-Accent1"/>
    <w:uiPriority w:val="69"/>
    <w:rsid w:val="00A83196"/>
    <w:pPr>
      <w:spacing w:after="0" w:line="240" w:lineRule="auto"/>
    </w:pPr>
    <w:rPr>
      <w:rFonts w:eastAsiaTheme="minorEastAsia"/>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1-Accent1">
    <w:name w:val="Medium Grid 1 Accent 1"/>
    <w:basedOn w:val="TableNormal"/>
    <w:uiPriority w:val="67"/>
    <w:rsid w:val="00207E02"/>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6">
    <w:name w:val="Medium Grid 1 Accent 6"/>
    <w:basedOn w:val="TableNormal"/>
    <w:uiPriority w:val="67"/>
    <w:rsid w:val="0023015E"/>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ghtShading-Accent6">
    <w:name w:val="Light Shading Accent 6"/>
    <w:basedOn w:val="TableNormal"/>
    <w:uiPriority w:val="60"/>
    <w:rsid w:val="007C71A8"/>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customStyle="1" w:styleId="MediumShading1-Accent11">
    <w:name w:val="Medium Shading 1 - Accent 11"/>
    <w:basedOn w:val="TableNormal"/>
    <w:uiPriority w:val="63"/>
    <w:rsid w:val="00C2492C"/>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customStyle="1" w:styleId="2Heading">
    <w:name w:val="2 Heading"/>
    <w:basedOn w:val="Heading2"/>
    <w:rsid w:val="00C02D4E"/>
    <w:pPr>
      <w:spacing w:before="0" w:after="240" w:line="240" w:lineRule="auto"/>
      <w:ind w:left="720"/>
    </w:pPr>
    <w:rPr>
      <w:bCs w:val="0"/>
      <w:iCs/>
      <w:color w:val="365F91" w:themeColor="accent1" w:themeShade="BF"/>
      <w:kern w:val="28"/>
      <w:lang w:eastAsia="en-AU"/>
    </w:rPr>
  </w:style>
  <w:style w:type="table" w:customStyle="1" w:styleId="MediumGrid3-Accent14">
    <w:name w:val="Medium Grid 3 - Accent 14"/>
    <w:basedOn w:val="TableNormal"/>
    <w:next w:val="MediumGrid3-Accent1"/>
    <w:uiPriority w:val="69"/>
    <w:rsid w:val="00EC6EA3"/>
    <w:pPr>
      <w:spacing w:after="0" w:line="240" w:lineRule="auto"/>
    </w:pPr>
    <w:rPr>
      <w:rFonts w:eastAsiaTheme="minorEastAs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paragraph" w:styleId="Revision">
    <w:name w:val="Revision"/>
    <w:hidden/>
    <w:uiPriority w:val="99"/>
    <w:semiHidden/>
    <w:rsid w:val="0030135C"/>
    <w:pPr>
      <w:spacing w:after="0" w:line="240" w:lineRule="auto"/>
    </w:pPr>
    <w:rPr>
      <w:rFonts w:ascii="Arial" w:hAnsi="Arial" w:cs="Arial"/>
    </w:rPr>
  </w:style>
  <w:style w:type="paragraph" w:customStyle="1" w:styleId="TableContents">
    <w:name w:val="Table Contents"/>
    <w:basedOn w:val="Normal"/>
    <w:rsid w:val="00BA5C6F"/>
    <w:pPr>
      <w:widowControl w:val="0"/>
      <w:suppressLineNumbers/>
      <w:suppressAutoHyphens/>
      <w:spacing w:after="0" w:line="240" w:lineRule="auto"/>
    </w:pPr>
    <w:rPr>
      <w:rFonts w:ascii="Times New Roman" w:eastAsia="Arial Unicode MS" w:hAnsi="Times New Roman" w:cs="Times New Roman"/>
      <w:kern w:val="1"/>
      <w:sz w:val="24"/>
      <w:szCs w:val="24"/>
      <w:lang w:val="en-CA" w:eastAsia="ar-SA"/>
    </w:rPr>
  </w:style>
  <w:style w:type="table" w:styleId="MediumGrid2-Accent5">
    <w:name w:val="Medium Grid 2 Accent 5"/>
    <w:basedOn w:val="TableNormal"/>
    <w:uiPriority w:val="68"/>
    <w:rsid w:val="00BA5C6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E109C7"/>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character" w:customStyle="1" w:styleId="st1">
    <w:name w:val="st1"/>
    <w:basedOn w:val="DefaultParagraphFont"/>
    <w:rsid w:val="00FC3CEB"/>
  </w:style>
  <w:style w:type="table" w:customStyle="1" w:styleId="LightList-Accent13">
    <w:name w:val="Light List - Accent 13"/>
    <w:basedOn w:val="TableNormal"/>
    <w:uiPriority w:val="61"/>
    <w:rsid w:val="006416F7"/>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TableGrid212">
    <w:name w:val="Table Grid212"/>
    <w:basedOn w:val="TableNormal"/>
    <w:next w:val="TableGrid"/>
    <w:uiPriority w:val="59"/>
    <w:rsid w:val="00AC763D"/>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Default">
    <w:name w:val="Default"/>
    <w:rsid w:val="00EC0FDF"/>
    <w:pPr>
      <w:autoSpaceDE w:val="0"/>
      <w:autoSpaceDN w:val="0"/>
      <w:adjustRightInd w:val="0"/>
      <w:spacing w:after="0" w:line="240" w:lineRule="auto"/>
    </w:pPr>
    <w:rPr>
      <w:rFonts w:ascii="MetaOT-Bold" w:hAnsi="MetaOT-Bold" w:cs="MetaOT-Bold"/>
      <w:color w:val="000000"/>
      <w:sz w:val="24"/>
      <w:szCs w:val="24"/>
    </w:rPr>
  </w:style>
  <w:style w:type="paragraph" w:customStyle="1" w:styleId="Pa2">
    <w:name w:val="Pa2"/>
    <w:basedOn w:val="Default"/>
    <w:next w:val="Default"/>
    <w:uiPriority w:val="99"/>
    <w:rsid w:val="00EC0FDF"/>
    <w:pPr>
      <w:spacing w:line="676" w:lineRule="atLeast"/>
    </w:pPr>
    <w:rPr>
      <w:rFonts w:cstheme="minorBidi"/>
      <w:color w:val="auto"/>
    </w:rPr>
  </w:style>
  <w:style w:type="character" w:customStyle="1" w:styleId="A4">
    <w:name w:val="A4"/>
    <w:uiPriority w:val="99"/>
    <w:rsid w:val="00EC0FDF"/>
    <w:rPr>
      <w:rFonts w:ascii="MetaOT-NormalItalic" w:hAnsi="MetaOT-NormalItalic" w:cs="MetaOT-NormalItalic"/>
      <w:i/>
      <w:iCs/>
      <w:color w:val="000000"/>
      <w:sz w:val="41"/>
      <w:szCs w:val="41"/>
    </w:rPr>
  </w:style>
  <w:style w:type="paragraph" w:customStyle="1" w:styleId="2Heading1">
    <w:name w:val="2 Heading1"/>
    <w:basedOn w:val="Heading2"/>
    <w:next w:val="2Heading"/>
    <w:qFormat/>
    <w:rsid w:val="00665CC5"/>
    <w:pPr>
      <w:spacing w:before="0" w:after="240" w:line="240" w:lineRule="auto"/>
      <w:ind w:left="720"/>
    </w:pPr>
    <w:rPr>
      <w:bCs w:val="0"/>
      <w:iCs/>
      <w:color w:val="365F91" w:themeColor="accent1" w:themeShade="BF"/>
      <w:kern w:val="28"/>
      <w:sz w:val="32"/>
      <w:lang w:val="en-GB" w:eastAsia="en-AU"/>
    </w:rPr>
  </w:style>
  <w:style w:type="table" w:customStyle="1" w:styleId="TableGrid1">
    <w:name w:val="Table Grid1"/>
    <w:basedOn w:val="TableNormal"/>
    <w:next w:val="TableGrid"/>
    <w:uiPriority w:val="59"/>
    <w:rsid w:val="00665CC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MediumShading1-Accent111">
    <w:name w:val="Medium Shading 1 - Accent 111"/>
    <w:basedOn w:val="TableNormal"/>
    <w:uiPriority w:val="63"/>
    <w:rsid w:val="00405789"/>
    <w:pPr>
      <w:spacing w:after="0" w:line="240" w:lineRule="auto"/>
    </w:pPr>
    <w:rPr>
      <w:rFonts w:eastAsiaTheme="minorEastAsia"/>
      <w:lang w:eastAsia="en-AU"/>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character" w:customStyle="1" w:styleId="Heading5Char">
    <w:name w:val="Heading 5 Char"/>
    <w:basedOn w:val="DefaultParagraphFont"/>
    <w:link w:val="Heading5"/>
    <w:uiPriority w:val="9"/>
    <w:rsid w:val="008C0B9B"/>
    <w:rPr>
      <w:rFonts w:asciiTheme="majorHAnsi" w:eastAsiaTheme="majorEastAsia" w:hAnsiTheme="majorHAnsi" w:cstheme="majorBidi"/>
      <w:color w:val="243F60" w:themeColor="accent1" w:themeShade="7F"/>
      <w:lang w:eastAsia="en-AU"/>
    </w:rPr>
  </w:style>
  <w:style w:type="character" w:customStyle="1" w:styleId="Heading6Char">
    <w:name w:val="Heading 6 Char"/>
    <w:basedOn w:val="DefaultParagraphFont"/>
    <w:link w:val="Heading6"/>
    <w:uiPriority w:val="9"/>
    <w:rsid w:val="008C0B9B"/>
    <w:rPr>
      <w:rFonts w:asciiTheme="majorHAnsi" w:eastAsiaTheme="majorEastAsia" w:hAnsiTheme="majorHAnsi" w:cstheme="majorBidi"/>
      <w:i/>
      <w:iCs/>
      <w:color w:val="243F60" w:themeColor="accent1" w:themeShade="7F"/>
    </w:rPr>
  </w:style>
  <w:style w:type="numbering" w:customStyle="1" w:styleId="NoList1">
    <w:name w:val="No List1"/>
    <w:next w:val="NoList"/>
    <w:uiPriority w:val="99"/>
    <w:semiHidden/>
    <w:unhideWhenUsed/>
    <w:rsid w:val="008C0B9B"/>
  </w:style>
  <w:style w:type="table" w:customStyle="1" w:styleId="LightShading-Accent61">
    <w:name w:val="Light Shading - Accent 61"/>
    <w:basedOn w:val="TableNormal"/>
    <w:next w:val="LightShading-Accent6"/>
    <w:uiPriority w:val="60"/>
    <w:rsid w:val="008C0B9B"/>
    <w:pPr>
      <w:spacing w:after="0" w:line="240" w:lineRule="auto"/>
    </w:pPr>
    <w:rPr>
      <w:rFonts w:eastAsiaTheme="minorEastAsia"/>
      <w:color w:val="E36C0A" w:themeColor="accent6" w:themeShade="BF"/>
      <w:lang w:eastAsia="en-AU"/>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Strong">
    <w:name w:val="Strong"/>
    <w:uiPriority w:val="22"/>
    <w:rsid w:val="008C0B9B"/>
    <w:rPr>
      <w:b/>
      <w:bCs/>
    </w:rPr>
  </w:style>
  <w:style w:type="table" w:customStyle="1" w:styleId="MediumGrid3-Accent111">
    <w:name w:val="Medium Grid 3 - Accent 111"/>
    <w:basedOn w:val="TableNormal"/>
    <w:next w:val="MediumGrid3-Accent1"/>
    <w:uiPriority w:val="69"/>
    <w:rsid w:val="008C0B9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customStyle="1" w:styleId="TableGrid211">
    <w:name w:val="Table Grid211"/>
    <w:basedOn w:val="TableNormal"/>
    <w:next w:val="TableGrid"/>
    <w:uiPriority w:val="59"/>
    <w:rsid w:val="008C0B9B"/>
    <w:pPr>
      <w:spacing w:after="0" w:line="240" w:lineRule="auto"/>
    </w:pPr>
    <w:rPr>
      <w:rFonts w:ascii="Arial" w:eastAsia="Calibri" w:hAnsi="Arial" w:cs="Times New Roman"/>
      <w:lang w:eastAsia="en-AU"/>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andard">
    <w:name w:val="Standard"/>
    <w:rsid w:val="008C0B9B"/>
    <w:pPr>
      <w:widowControl w:val="0"/>
      <w:suppressAutoHyphens/>
      <w:spacing w:after="0" w:line="240" w:lineRule="auto"/>
      <w:textAlignment w:val="baseline"/>
    </w:pPr>
    <w:rPr>
      <w:rFonts w:ascii="Times New Roman" w:eastAsia="Arial Unicode MS" w:hAnsi="Times New Roman" w:cs="Times New Roman"/>
      <w:kern w:val="1"/>
      <w:sz w:val="24"/>
      <w:szCs w:val="24"/>
      <w:lang w:val="en-CA" w:eastAsia="ar-SA"/>
    </w:rPr>
  </w:style>
  <w:style w:type="paragraph" w:styleId="DocumentMap">
    <w:name w:val="Document Map"/>
    <w:basedOn w:val="Normal"/>
    <w:link w:val="DocumentMapChar"/>
    <w:uiPriority w:val="99"/>
    <w:semiHidden/>
    <w:unhideWhenUsed/>
    <w:rsid w:val="008C0B9B"/>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8C0B9B"/>
    <w:rPr>
      <w:rFonts w:ascii="Tahoma" w:hAnsi="Tahoma" w:cs="Tahoma"/>
      <w:sz w:val="16"/>
      <w:szCs w:val="16"/>
    </w:rPr>
  </w:style>
  <w:style w:type="paragraph" w:customStyle="1" w:styleId="head1">
    <w:name w:val="head 1"/>
    <w:basedOn w:val="Normal"/>
    <w:next w:val="Normal"/>
    <w:link w:val="head1Char"/>
    <w:autoRedefine/>
    <w:qFormat/>
    <w:rsid w:val="00E10204"/>
    <w:rPr>
      <w:rFonts w:asciiTheme="majorHAnsi" w:eastAsiaTheme="majorEastAsia" w:hAnsiTheme="majorHAnsi" w:cstheme="majorBidi"/>
      <w:b/>
      <w:bCs/>
      <w:color w:val="1F497D" w:themeColor="text2"/>
      <w:sz w:val="36"/>
      <w:szCs w:val="26"/>
    </w:rPr>
  </w:style>
  <w:style w:type="character" w:customStyle="1" w:styleId="head1Char">
    <w:name w:val="head 1 Char"/>
    <w:basedOn w:val="DefaultParagraphFont"/>
    <w:link w:val="head1"/>
    <w:rsid w:val="00E10204"/>
    <w:rPr>
      <w:rFonts w:asciiTheme="majorHAnsi" w:eastAsiaTheme="majorEastAsia" w:hAnsiTheme="majorHAnsi" w:cstheme="majorBidi"/>
      <w:b/>
      <w:bCs/>
      <w:color w:val="1F497D" w:themeColor="text2"/>
      <w:sz w:val="36"/>
      <w:szCs w:val="26"/>
    </w:rPr>
  </w:style>
  <w:style w:type="paragraph" w:customStyle="1" w:styleId="AB630D60F59F403CB531B268FE76FA17">
    <w:name w:val="AB630D60F59F403CB531B268FE76FA17"/>
    <w:rsid w:val="00277529"/>
    <w:rPr>
      <w:rFonts w:eastAsiaTheme="minorEastAsia"/>
      <w:lang w:val="en-US" w:eastAsia="ja-JP"/>
    </w:rPr>
  </w:style>
  <w:style w:type="paragraph" w:customStyle="1" w:styleId="Chapterheading">
    <w:name w:val="Chapter heading"/>
    <w:basedOn w:val="Heading2"/>
    <w:link w:val="ChapterheadingChar"/>
    <w:qFormat/>
    <w:rsid w:val="00A05085"/>
    <w:pPr>
      <w:numPr>
        <w:numId w:val="21"/>
      </w:numPr>
      <w:spacing w:after="200"/>
      <w:ind w:left="1701" w:hanging="1701"/>
    </w:pPr>
  </w:style>
  <w:style w:type="character" w:customStyle="1" w:styleId="ChapterheadingChar">
    <w:name w:val="Chapter heading Char"/>
    <w:basedOn w:val="Heading2Char"/>
    <w:link w:val="Chapterheading"/>
    <w:rsid w:val="00A05085"/>
    <w:rPr>
      <w:rFonts w:ascii="Segoe UI" w:eastAsiaTheme="majorEastAsia" w:hAnsi="Segoe UI" w:cs="Segoe UI"/>
      <w:b/>
      <w:bCs/>
      <w:color w:val="4F81BD" w:themeColor="accent1"/>
      <w:sz w:val="28"/>
      <w:szCs w:val="28"/>
    </w:rPr>
  </w:style>
  <w:style w:type="paragraph" w:styleId="IntenseQuote">
    <w:name w:val="Intense Quote"/>
    <w:basedOn w:val="Normal"/>
    <w:next w:val="Normal"/>
    <w:link w:val="IntenseQuoteChar"/>
    <w:uiPriority w:val="30"/>
    <w:rsid w:val="007A62EF"/>
    <w:pPr>
      <w:pBdr>
        <w:bottom w:val="single" w:sz="4" w:space="4" w:color="4F81BD" w:themeColor="accent1"/>
      </w:pBdr>
      <w:spacing w:before="200" w:after="280"/>
      <w:ind w:left="936" w:right="936"/>
    </w:pPr>
    <w:rPr>
      <w:rFonts w:eastAsiaTheme="minorEastAsia"/>
      <w:b/>
      <w:bCs/>
      <w:i/>
      <w:iCs/>
      <w:color w:val="4F81BD" w:themeColor="accent1"/>
      <w:lang w:eastAsia="en-AU"/>
    </w:rPr>
  </w:style>
  <w:style w:type="character" w:customStyle="1" w:styleId="IntenseQuoteChar">
    <w:name w:val="Intense Quote Char"/>
    <w:basedOn w:val="DefaultParagraphFont"/>
    <w:link w:val="IntenseQuote"/>
    <w:uiPriority w:val="30"/>
    <w:rsid w:val="007A62EF"/>
    <w:rPr>
      <w:rFonts w:ascii="Arial" w:eastAsiaTheme="minorEastAsia" w:hAnsi="Arial" w:cs="Arial"/>
      <w:b/>
      <w:bCs/>
      <w:i/>
      <w:iCs/>
      <w:color w:val="4F81BD" w:themeColor="accent1"/>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861141">
      <w:bodyDiv w:val="1"/>
      <w:marLeft w:val="0"/>
      <w:marRight w:val="0"/>
      <w:marTop w:val="0"/>
      <w:marBottom w:val="0"/>
      <w:divBdr>
        <w:top w:val="none" w:sz="0" w:space="0" w:color="auto"/>
        <w:left w:val="none" w:sz="0" w:space="0" w:color="auto"/>
        <w:bottom w:val="none" w:sz="0" w:space="0" w:color="auto"/>
        <w:right w:val="none" w:sz="0" w:space="0" w:color="auto"/>
      </w:divBdr>
    </w:div>
    <w:div w:id="1515041">
      <w:bodyDiv w:val="1"/>
      <w:marLeft w:val="0"/>
      <w:marRight w:val="0"/>
      <w:marTop w:val="0"/>
      <w:marBottom w:val="0"/>
      <w:divBdr>
        <w:top w:val="none" w:sz="0" w:space="0" w:color="auto"/>
        <w:left w:val="none" w:sz="0" w:space="0" w:color="auto"/>
        <w:bottom w:val="none" w:sz="0" w:space="0" w:color="auto"/>
        <w:right w:val="none" w:sz="0" w:space="0" w:color="auto"/>
      </w:divBdr>
    </w:div>
    <w:div w:id="1705807">
      <w:bodyDiv w:val="1"/>
      <w:marLeft w:val="0"/>
      <w:marRight w:val="0"/>
      <w:marTop w:val="0"/>
      <w:marBottom w:val="0"/>
      <w:divBdr>
        <w:top w:val="none" w:sz="0" w:space="0" w:color="auto"/>
        <w:left w:val="none" w:sz="0" w:space="0" w:color="auto"/>
        <w:bottom w:val="none" w:sz="0" w:space="0" w:color="auto"/>
        <w:right w:val="none" w:sz="0" w:space="0" w:color="auto"/>
      </w:divBdr>
    </w:div>
    <w:div w:id="1708350">
      <w:bodyDiv w:val="1"/>
      <w:marLeft w:val="0"/>
      <w:marRight w:val="0"/>
      <w:marTop w:val="0"/>
      <w:marBottom w:val="0"/>
      <w:divBdr>
        <w:top w:val="none" w:sz="0" w:space="0" w:color="auto"/>
        <w:left w:val="none" w:sz="0" w:space="0" w:color="auto"/>
        <w:bottom w:val="none" w:sz="0" w:space="0" w:color="auto"/>
        <w:right w:val="none" w:sz="0" w:space="0" w:color="auto"/>
      </w:divBdr>
    </w:div>
    <w:div w:id="2123556">
      <w:bodyDiv w:val="1"/>
      <w:marLeft w:val="0"/>
      <w:marRight w:val="0"/>
      <w:marTop w:val="0"/>
      <w:marBottom w:val="0"/>
      <w:divBdr>
        <w:top w:val="none" w:sz="0" w:space="0" w:color="auto"/>
        <w:left w:val="none" w:sz="0" w:space="0" w:color="auto"/>
        <w:bottom w:val="none" w:sz="0" w:space="0" w:color="auto"/>
        <w:right w:val="none" w:sz="0" w:space="0" w:color="auto"/>
      </w:divBdr>
    </w:div>
    <w:div w:id="2441205">
      <w:bodyDiv w:val="1"/>
      <w:marLeft w:val="0"/>
      <w:marRight w:val="0"/>
      <w:marTop w:val="0"/>
      <w:marBottom w:val="0"/>
      <w:divBdr>
        <w:top w:val="none" w:sz="0" w:space="0" w:color="auto"/>
        <w:left w:val="none" w:sz="0" w:space="0" w:color="auto"/>
        <w:bottom w:val="none" w:sz="0" w:space="0" w:color="auto"/>
        <w:right w:val="none" w:sz="0" w:space="0" w:color="auto"/>
      </w:divBdr>
    </w:div>
    <w:div w:id="3438422">
      <w:bodyDiv w:val="1"/>
      <w:marLeft w:val="0"/>
      <w:marRight w:val="0"/>
      <w:marTop w:val="0"/>
      <w:marBottom w:val="0"/>
      <w:divBdr>
        <w:top w:val="none" w:sz="0" w:space="0" w:color="auto"/>
        <w:left w:val="none" w:sz="0" w:space="0" w:color="auto"/>
        <w:bottom w:val="none" w:sz="0" w:space="0" w:color="auto"/>
        <w:right w:val="none" w:sz="0" w:space="0" w:color="auto"/>
      </w:divBdr>
    </w:div>
    <w:div w:id="4478650">
      <w:bodyDiv w:val="1"/>
      <w:marLeft w:val="0"/>
      <w:marRight w:val="0"/>
      <w:marTop w:val="0"/>
      <w:marBottom w:val="0"/>
      <w:divBdr>
        <w:top w:val="none" w:sz="0" w:space="0" w:color="auto"/>
        <w:left w:val="none" w:sz="0" w:space="0" w:color="auto"/>
        <w:bottom w:val="none" w:sz="0" w:space="0" w:color="auto"/>
        <w:right w:val="none" w:sz="0" w:space="0" w:color="auto"/>
      </w:divBdr>
    </w:div>
    <w:div w:id="4478762">
      <w:bodyDiv w:val="1"/>
      <w:marLeft w:val="0"/>
      <w:marRight w:val="0"/>
      <w:marTop w:val="0"/>
      <w:marBottom w:val="0"/>
      <w:divBdr>
        <w:top w:val="none" w:sz="0" w:space="0" w:color="auto"/>
        <w:left w:val="none" w:sz="0" w:space="0" w:color="auto"/>
        <w:bottom w:val="none" w:sz="0" w:space="0" w:color="auto"/>
        <w:right w:val="none" w:sz="0" w:space="0" w:color="auto"/>
      </w:divBdr>
    </w:div>
    <w:div w:id="4599197">
      <w:bodyDiv w:val="1"/>
      <w:marLeft w:val="0"/>
      <w:marRight w:val="0"/>
      <w:marTop w:val="0"/>
      <w:marBottom w:val="0"/>
      <w:divBdr>
        <w:top w:val="none" w:sz="0" w:space="0" w:color="auto"/>
        <w:left w:val="none" w:sz="0" w:space="0" w:color="auto"/>
        <w:bottom w:val="none" w:sz="0" w:space="0" w:color="auto"/>
        <w:right w:val="none" w:sz="0" w:space="0" w:color="auto"/>
      </w:divBdr>
    </w:div>
    <w:div w:id="4868028">
      <w:bodyDiv w:val="1"/>
      <w:marLeft w:val="0"/>
      <w:marRight w:val="0"/>
      <w:marTop w:val="0"/>
      <w:marBottom w:val="0"/>
      <w:divBdr>
        <w:top w:val="none" w:sz="0" w:space="0" w:color="auto"/>
        <w:left w:val="none" w:sz="0" w:space="0" w:color="auto"/>
        <w:bottom w:val="none" w:sz="0" w:space="0" w:color="auto"/>
        <w:right w:val="none" w:sz="0" w:space="0" w:color="auto"/>
      </w:divBdr>
    </w:div>
    <w:div w:id="5400370">
      <w:bodyDiv w:val="1"/>
      <w:marLeft w:val="0"/>
      <w:marRight w:val="0"/>
      <w:marTop w:val="0"/>
      <w:marBottom w:val="0"/>
      <w:divBdr>
        <w:top w:val="none" w:sz="0" w:space="0" w:color="auto"/>
        <w:left w:val="none" w:sz="0" w:space="0" w:color="auto"/>
        <w:bottom w:val="none" w:sz="0" w:space="0" w:color="auto"/>
        <w:right w:val="none" w:sz="0" w:space="0" w:color="auto"/>
      </w:divBdr>
    </w:div>
    <w:div w:id="6295900">
      <w:bodyDiv w:val="1"/>
      <w:marLeft w:val="0"/>
      <w:marRight w:val="0"/>
      <w:marTop w:val="0"/>
      <w:marBottom w:val="0"/>
      <w:divBdr>
        <w:top w:val="none" w:sz="0" w:space="0" w:color="auto"/>
        <w:left w:val="none" w:sz="0" w:space="0" w:color="auto"/>
        <w:bottom w:val="none" w:sz="0" w:space="0" w:color="auto"/>
        <w:right w:val="none" w:sz="0" w:space="0" w:color="auto"/>
      </w:divBdr>
    </w:div>
    <w:div w:id="6372362">
      <w:bodyDiv w:val="1"/>
      <w:marLeft w:val="0"/>
      <w:marRight w:val="0"/>
      <w:marTop w:val="0"/>
      <w:marBottom w:val="0"/>
      <w:divBdr>
        <w:top w:val="none" w:sz="0" w:space="0" w:color="auto"/>
        <w:left w:val="none" w:sz="0" w:space="0" w:color="auto"/>
        <w:bottom w:val="none" w:sz="0" w:space="0" w:color="auto"/>
        <w:right w:val="none" w:sz="0" w:space="0" w:color="auto"/>
      </w:divBdr>
    </w:div>
    <w:div w:id="6446753">
      <w:bodyDiv w:val="1"/>
      <w:marLeft w:val="0"/>
      <w:marRight w:val="0"/>
      <w:marTop w:val="0"/>
      <w:marBottom w:val="0"/>
      <w:divBdr>
        <w:top w:val="none" w:sz="0" w:space="0" w:color="auto"/>
        <w:left w:val="none" w:sz="0" w:space="0" w:color="auto"/>
        <w:bottom w:val="none" w:sz="0" w:space="0" w:color="auto"/>
        <w:right w:val="none" w:sz="0" w:space="0" w:color="auto"/>
      </w:divBdr>
    </w:div>
    <w:div w:id="6637568">
      <w:bodyDiv w:val="1"/>
      <w:marLeft w:val="0"/>
      <w:marRight w:val="0"/>
      <w:marTop w:val="0"/>
      <w:marBottom w:val="0"/>
      <w:divBdr>
        <w:top w:val="none" w:sz="0" w:space="0" w:color="auto"/>
        <w:left w:val="none" w:sz="0" w:space="0" w:color="auto"/>
        <w:bottom w:val="none" w:sz="0" w:space="0" w:color="auto"/>
        <w:right w:val="none" w:sz="0" w:space="0" w:color="auto"/>
      </w:divBdr>
    </w:div>
    <w:div w:id="6644756">
      <w:bodyDiv w:val="1"/>
      <w:marLeft w:val="0"/>
      <w:marRight w:val="0"/>
      <w:marTop w:val="0"/>
      <w:marBottom w:val="0"/>
      <w:divBdr>
        <w:top w:val="none" w:sz="0" w:space="0" w:color="auto"/>
        <w:left w:val="none" w:sz="0" w:space="0" w:color="auto"/>
        <w:bottom w:val="none" w:sz="0" w:space="0" w:color="auto"/>
        <w:right w:val="none" w:sz="0" w:space="0" w:color="auto"/>
      </w:divBdr>
    </w:div>
    <w:div w:id="6910502">
      <w:bodyDiv w:val="1"/>
      <w:marLeft w:val="0"/>
      <w:marRight w:val="0"/>
      <w:marTop w:val="0"/>
      <w:marBottom w:val="0"/>
      <w:divBdr>
        <w:top w:val="none" w:sz="0" w:space="0" w:color="auto"/>
        <w:left w:val="none" w:sz="0" w:space="0" w:color="auto"/>
        <w:bottom w:val="none" w:sz="0" w:space="0" w:color="auto"/>
        <w:right w:val="none" w:sz="0" w:space="0" w:color="auto"/>
      </w:divBdr>
    </w:div>
    <w:div w:id="7174587">
      <w:bodyDiv w:val="1"/>
      <w:marLeft w:val="0"/>
      <w:marRight w:val="0"/>
      <w:marTop w:val="0"/>
      <w:marBottom w:val="0"/>
      <w:divBdr>
        <w:top w:val="none" w:sz="0" w:space="0" w:color="auto"/>
        <w:left w:val="none" w:sz="0" w:space="0" w:color="auto"/>
        <w:bottom w:val="none" w:sz="0" w:space="0" w:color="auto"/>
        <w:right w:val="none" w:sz="0" w:space="0" w:color="auto"/>
      </w:divBdr>
    </w:div>
    <w:div w:id="7801162">
      <w:bodyDiv w:val="1"/>
      <w:marLeft w:val="0"/>
      <w:marRight w:val="0"/>
      <w:marTop w:val="0"/>
      <w:marBottom w:val="0"/>
      <w:divBdr>
        <w:top w:val="none" w:sz="0" w:space="0" w:color="auto"/>
        <w:left w:val="none" w:sz="0" w:space="0" w:color="auto"/>
        <w:bottom w:val="none" w:sz="0" w:space="0" w:color="auto"/>
        <w:right w:val="none" w:sz="0" w:space="0" w:color="auto"/>
      </w:divBdr>
    </w:div>
    <w:div w:id="7946996">
      <w:bodyDiv w:val="1"/>
      <w:marLeft w:val="0"/>
      <w:marRight w:val="0"/>
      <w:marTop w:val="0"/>
      <w:marBottom w:val="0"/>
      <w:divBdr>
        <w:top w:val="none" w:sz="0" w:space="0" w:color="auto"/>
        <w:left w:val="none" w:sz="0" w:space="0" w:color="auto"/>
        <w:bottom w:val="none" w:sz="0" w:space="0" w:color="auto"/>
        <w:right w:val="none" w:sz="0" w:space="0" w:color="auto"/>
      </w:divBdr>
    </w:div>
    <w:div w:id="8071493">
      <w:bodyDiv w:val="1"/>
      <w:marLeft w:val="0"/>
      <w:marRight w:val="0"/>
      <w:marTop w:val="0"/>
      <w:marBottom w:val="0"/>
      <w:divBdr>
        <w:top w:val="none" w:sz="0" w:space="0" w:color="auto"/>
        <w:left w:val="none" w:sz="0" w:space="0" w:color="auto"/>
        <w:bottom w:val="none" w:sz="0" w:space="0" w:color="auto"/>
        <w:right w:val="none" w:sz="0" w:space="0" w:color="auto"/>
      </w:divBdr>
    </w:div>
    <w:div w:id="8072717">
      <w:bodyDiv w:val="1"/>
      <w:marLeft w:val="0"/>
      <w:marRight w:val="0"/>
      <w:marTop w:val="0"/>
      <w:marBottom w:val="0"/>
      <w:divBdr>
        <w:top w:val="none" w:sz="0" w:space="0" w:color="auto"/>
        <w:left w:val="none" w:sz="0" w:space="0" w:color="auto"/>
        <w:bottom w:val="none" w:sz="0" w:space="0" w:color="auto"/>
        <w:right w:val="none" w:sz="0" w:space="0" w:color="auto"/>
      </w:divBdr>
    </w:div>
    <w:div w:id="8339406">
      <w:bodyDiv w:val="1"/>
      <w:marLeft w:val="0"/>
      <w:marRight w:val="0"/>
      <w:marTop w:val="0"/>
      <w:marBottom w:val="0"/>
      <w:divBdr>
        <w:top w:val="none" w:sz="0" w:space="0" w:color="auto"/>
        <w:left w:val="none" w:sz="0" w:space="0" w:color="auto"/>
        <w:bottom w:val="none" w:sz="0" w:space="0" w:color="auto"/>
        <w:right w:val="none" w:sz="0" w:space="0" w:color="auto"/>
      </w:divBdr>
    </w:div>
    <w:div w:id="8341232">
      <w:bodyDiv w:val="1"/>
      <w:marLeft w:val="0"/>
      <w:marRight w:val="0"/>
      <w:marTop w:val="0"/>
      <w:marBottom w:val="0"/>
      <w:divBdr>
        <w:top w:val="none" w:sz="0" w:space="0" w:color="auto"/>
        <w:left w:val="none" w:sz="0" w:space="0" w:color="auto"/>
        <w:bottom w:val="none" w:sz="0" w:space="0" w:color="auto"/>
        <w:right w:val="none" w:sz="0" w:space="0" w:color="auto"/>
      </w:divBdr>
    </w:div>
    <w:div w:id="8410323">
      <w:bodyDiv w:val="1"/>
      <w:marLeft w:val="0"/>
      <w:marRight w:val="0"/>
      <w:marTop w:val="0"/>
      <w:marBottom w:val="0"/>
      <w:divBdr>
        <w:top w:val="none" w:sz="0" w:space="0" w:color="auto"/>
        <w:left w:val="none" w:sz="0" w:space="0" w:color="auto"/>
        <w:bottom w:val="none" w:sz="0" w:space="0" w:color="auto"/>
        <w:right w:val="none" w:sz="0" w:space="0" w:color="auto"/>
      </w:divBdr>
    </w:div>
    <w:div w:id="8803665">
      <w:bodyDiv w:val="1"/>
      <w:marLeft w:val="0"/>
      <w:marRight w:val="0"/>
      <w:marTop w:val="0"/>
      <w:marBottom w:val="0"/>
      <w:divBdr>
        <w:top w:val="none" w:sz="0" w:space="0" w:color="auto"/>
        <w:left w:val="none" w:sz="0" w:space="0" w:color="auto"/>
        <w:bottom w:val="none" w:sz="0" w:space="0" w:color="auto"/>
        <w:right w:val="none" w:sz="0" w:space="0" w:color="auto"/>
      </w:divBdr>
    </w:div>
    <w:div w:id="8995739">
      <w:bodyDiv w:val="1"/>
      <w:marLeft w:val="0"/>
      <w:marRight w:val="0"/>
      <w:marTop w:val="0"/>
      <w:marBottom w:val="0"/>
      <w:divBdr>
        <w:top w:val="none" w:sz="0" w:space="0" w:color="auto"/>
        <w:left w:val="none" w:sz="0" w:space="0" w:color="auto"/>
        <w:bottom w:val="none" w:sz="0" w:space="0" w:color="auto"/>
        <w:right w:val="none" w:sz="0" w:space="0" w:color="auto"/>
      </w:divBdr>
    </w:div>
    <w:div w:id="9381148">
      <w:bodyDiv w:val="1"/>
      <w:marLeft w:val="0"/>
      <w:marRight w:val="0"/>
      <w:marTop w:val="0"/>
      <w:marBottom w:val="0"/>
      <w:divBdr>
        <w:top w:val="none" w:sz="0" w:space="0" w:color="auto"/>
        <w:left w:val="none" w:sz="0" w:space="0" w:color="auto"/>
        <w:bottom w:val="none" w:sz="0" w:space="0" w:color="auto"/>
        <w:right w:val="none" w:sz="0" w:space="0" w:color="auto"/>
      </w:divBdr>
    </w:div>
    <w:div w:id="10375456">
      <w:bodyDiv w:val="1"/>
      <w:marLeft w:val="0"/>
      <w:marRight w:val="0"/>
      <w:marTop w:val="0"/>
      <w:marBottom w:val="0"/>
      <w:divBdr>
        <w:top w:val="none" w:sz="0" w:space="0" w:color="auto"/>
        <w:left w:val="none" w:sz="0" w:space="0" w:color="auto"/>
        <w:bottom w:val="none" w:sz="0" w:space="0" w:color="auto"/>
        <w:right w:val="none" w:sz="0" w:space="0" w:color="auto"/>
      </w:divBdr>
    </w:div>
    <w:div w:id="10575178">
      <w:bodyDiv w:val="1"/>
      <w:marLeft w:val="0"/>
      <w:marRight w:val="0"/>
      <w:marTop w:val="0"/>
      <w:marBottom w:val="0"/>
      <w:divBdr>
        <w:top w:val="none" w:sz="0" w:space="0" w:color="auto"/>
        <w:left w:val="none" w:sz="0" w:space="0" w:color="auto"/>
        <w:bottom w:val="none" w:sz="0" w:space="0" w:color="auto"/>
        <w:right w:val="none" w:sz="0" w:space="0" w:color="auto"/>
      </w:divBdr>
    </w:div>
    <w:div w:id="10575517">
      <w:bodyDiv w:val="1"/>
      <w:marLeft w:val="0"/>
      <w:marRight w:val="0"/>
      <w:marTop w:val="0"/>
      <w:marBottom w:val="0"/>
      <w:divBdr>
        <w:top w:val="none" w:sz="0" w:space="0" w:color="auto"/>
        <w:left w:val="none" w:sz="0" w:space="0" w:color="auto"/>
        <w:bottom w:val="none" w:sz="0" w:space="0" w:color="auto"/>
        <w:right w:val="none" w:sz="0" w:space="0" w:color="auto"/>
      </w:divBdr>
    </w:div>
    <w:div w:id="10768837">
      <w:bodyDiv w:val="1"/>
      <w:marLeft w:val="0"/>
      <w:marRight w:val="0"/>
      <w:marTop w:val="0"/>
      <w:marBottom w:val="0"/>
      <w:divBdr>
        <w:top w:val="none" w:sz="0" w:space="0" w:color="auto"/>
        <w:left w:val="none" w:sz="0" w:space="0" w:color="auto"/>
        <w:bottom w:val="none" w:sz="0" w:space="0" w:color="auto"/>
        <w:right w:val="none" w:sz="0" w:space="0" w:color="auto"/>
      </w:divBdr>
    </w:div>
    <w:div w:id="10769531">
      <w:bodyDiv w:val="1"/>
      <w:marLeft w:val="0"/>
      <w:marRight w:val="0"/>
      <w:marTop w:val="0"/>
      <w:marBottom w:val="0"/>
      <w:divBdr>
        <w:top w:val="none" w:sz="0" w:space="0" w:color="auto"/>
        <w:left w:val="none" w:sz="0" w:space="0" w:color="auto"/>
        <w:bottom w:val="none" w:sz="0" w:space="0" w:color="auto"/>
        <w:right w:val="none" w:sz="0" w:space="0" w:color="auto"/>
      </w:divBdr>
    </w:div>
    <w:div w:id="11078942">
      <w:bodyDiv w:val="1"/>
      <w:marLeft w:val="0"/>
      <w:marRight w:val="0"/>
      <w:marTop w:val="0"/>
      <w:marBottom w:val="0"/>
      <w:divBdr>
        <w:top w:val="none" w:sz="0" w:space="0" w:color="auto"/>
        <w:left w:val="none" w:sz="0" w:space="0" w:color="auto"/>
        <w:bottom w:val="none" w:sz="0" w:space="0" w:color="auto"/>
        <w:right w:val="none" w:sz="0" w:space="0" w:color="auto"/>
      </w:divBdr>
    </w:div>
    <w:div w:id="11301471">
      <w:bodyDiv w:val="1"/>
      <w:marLeft w:val="0"/>
      <w:marRight w:val="0"/>
      <w:marTop w:val="0"/>
      <w:marBottom w:val="0"/>
      <w:divBdr>
        <w:top w:val="none" w:sz="0" w:space="0" w:color="auto"/>
        <w:left w:val="none" w:sz="0" w:space="0" w:color="auto"/>
        <w:bottom w:val="none" w:sz="0" w:space="0" w:color="auto"/>
        <w:right w:val="none" w:sz="0" w:space="0" w:color="auto"/>
      </w:divBdr>
    </w:div>
    <w:div w:id="11491601">
      <w:bodyDiv w:val="1"/>
      <w:marLeft w:val="0"/>
      <w:marRight w:val="0"/>
      <w:marTop w:val="0"/>
      <w:marBottom w:val="0"/>
      <w:divBdr>
        <w:top w:val="none" w:sz="0" w:space="0" w:color="auto"/>
        <w:left w:val="none" w:sz="0" w:space="0" w:color="auto"/>
        <w:bottom w:val="none" w:sz="0" w:space="0" w:color="auto"/>
        <w:right w:val="none" w:sz="0" w:space="0" w:color="auto"/>
      </w:divBdr>
    </w:div>
    <w:div w:id="11689610">
      <w:bodyDiv w:val="1"/>
      <w:marLeft w:val="0"/>
      <w:marRight w:val="0"/>
      <w:marTop w:val="0"/>
      <w:marBottom w:val="0"/>
      <w:divBdr>
        <w:top w:val="none" w:sz="0" w:space="0" w:color="auto"/>
        <w:left w:val="none" w:sz="0" w:space="0" w:color="auto"/>
        <w:bottom w:val="none" w:sz="0" w:space="0" w:color="auto"/>
        <w:right w:val="none" w:sz="0" w:space="0" w:color="auto"/>
      </w:divBdr>
    </w:div>
    <w:div w:id="12390377">
      <w:bodyDiv w:val="1"/>
      <w:marLeft w:val="0"/>
      <w:marRight w:val="0"/>
      <w:marTop w:val="0"/>
      <w:marBottom w:val="0"/>
      <w:divBdr>
        <w:top w:val="none" w:sz="0" w:space="0" w:color="auto"/>
        <w:left w:val="none" w:sz="0" w:space="0" w:color="auto"/>
        <w:bottom w:val="none" w:sz="0" w:space="0" w:color="auto"/>
        <w:right w:val="none" w:sz="0" w:space="0" w:color="auto"/>
      </w:divBdr>
    </w:div>
    <w:div w:id="13265235">
      <w:bodyDiv w:val="1"/>
      <w:marLeft w:val="0"/>
      <w:marRight w:val="0"/>
      <w:marTop w:val="0"/>
      <w:marBottom w:val="0"/>
      <w:divBdr>
        <w:top w:val="none" w:sz="0" w:space="0" w:color="auto"/>
        <w:left w:val="none" w:sz="0" w:space="0" w:color="auto"/>
        <w:bottom w:val="none" w:sz="0" w:space="0" w:color="auto"/>
        <w:right w:val="none" w:sz="0" w:space="0" w:color="auto"/>
      </w:divBdr>
    </w:div>
    <w:div w:id="13310255">
      <w:bodyDiv w:val="1"/>
      <w:marLeft w:val="0"/>
      <w:marRight w:val="0"/>
      <w:marTop w:val="0"/>
      <w:marBottom w:val="0"/>
      <w:divBdr>
        <w:top w:val="none" w:sz="0" w:space="0" w:color="auto"/>
        <w:left w:val="none" w:sz="0" w:space="0" w:color="auto"/>
        <w:bottom w:val="none" w:sz="0" w:space="0" w:color="auto"/>
        <w:right w:val="none" w:sz="0" w:space="0" w:color="auto"/>
      </w:divBdr>
    </w:div>
    <w:div w:id="14162530">
      <w:bodyDiv w:val="1"/>
      <w:marLeft w:val="0"/>
      <w:marRight w:val="0"/>
      <w:marTop w:val="0"/>
      <w:marBottom w:val="0"/>
      <w:divBdr>
        <w:top w:val="none" w:sz="0" w:space="0" w:color="auto"/>
        <w:left w:val="none" w:sz="0" w:space="0" w:color="auto"/>
        <w:bottom w:val="none" w:sz="0" w:space="0" w:color="auto"/>
        <w:right w:val="none" w:sz="0" w:space="0" w:color="auto"/>
      </w:divBdr>
    </w:div>
    <w:div w:id="15808932">
      <w:bodyDiv w:val="1"/>
      <w:marLeft w:val="0"/>
      <w:marRight w:val="0"/>
      <w:marTop w:val="0"/>
      <w:marBottom w:val="0"/>
      <w:divBdr>
        <w:top w:val="none" w:sz="0" w:space="0" w:color="auto"/>
        <w:left w:val="none" w:sz="0" w:space="0" w:color="auto"/>
        <w:bottom w:val="none" w:sz="0" w:space="0" w:color="auto"/>
        <w:right w:val="none" w:sz="0" w:space="0" w:color="auto"/>
      </w:divBdr>
    </w:div>
    <w:div w:id="15810596">
      <w:bodyDiv w:val="1"/>
      <w:marLeft w:val="0"/>
      <w:marRight w:val="0"/>
      <w:marTop w:val="0"/>
      <w:marBottom w:val="0"/>
      <w:divBdr>
        <w:top w:val="none" w:sz="0" w:space="0" w:color="auto"/>
        <w:left w:val="none" w:sz="0" w:space="0" w:color="auto"/>
        <w:bottom w:val="none" w:sz="0" w:space="0" w:color="auto"/>
        <w:right w:val="none" w:sz="0" w:space="0" w:color="auto"/>
      </w:divBdr>
    </w:div>
    <w:div w:id="16127854">
      <w:bodyDiv w:val="1"/>
      <w:marLeft w:val="0"/>
      <w:marRight w:val="0"/>
      <w:marTop w:val="0"/>
      <w:marBottom w:val="0"/>
      <w:divBdr>
        <w:top w:val="none" w:sz="0" w:space="0" w:color="auto"/>
        <w:left w:val="none" w:sz="0" w:space="0" w:color="auto"/>
        <w:bottom w:val="none" w:sz="0" w:space="0" w:color="auto"/>
        <w:right w:val="none" w:sz="0" w:space="0" w:color="auto"/>
      </w:divBdr>
    </w:div>
    <w:div w:id="16660173">
      <w:bodyDiv w:val="1"/>
      <w:marLeft w:val="0"/>
      <w:marRight w:val="0"/>
      <w:marTop w:val="0"/>
      <w:marBottom w:val="0"/>
      <w:divBdr>
        <w:top w:val="none" w:sz="0" w:space="0" w:color="auto"/>
        <w:left w:val="none" w:sz="0" w:space="0" w:color="auto"/>
        <w:bottom w:val="none" w:sz="0" w:space="0" w:color="auto"/>
        <w:right w:val="none" w:sz="0" w:space="0" w:color="auto"/>
      </w:divBdr>
    </w:div>
    <w:div w:id="17048829">
      <w:bodyDiv w:val="1"/>
      <w:marLeft w:val="0"/>
      <w:marRight w:val="0"/>
      <w:marTop w:val="0"/>
      <w:marBottom w:val="0"/>
      <w:divBdr>
        <w:top w:val="none" w:sz="0" w:space="0" w:color="auto"/>
        <w:left w:val="none" w:sz="0" w:space="0" w:color="auto"/>
        <w:bottom w:val="none" w:sz="0" w:space="0" w:color="auto"/>
        <w:right w:val="none" w:sz="0" w:space="0" w:color="auto"/>
      </w:divBdr>
    </w:div>
    <w:div w:id="17196359">
      <w:bodyDiv w:val="1"/>
      <w:marLeft w:val="0"/>
      <w:marRight w:val="0"/>
      <w:marTop w:val="0"/>
      <w:marBottom w:val="0"/>
      <w:divBdr>
        <w:top w:val="none" w:sz="0" w:space="0" w:color="auto"/>
        <w:left w:val="none" w:sz="0" w:space="0" w:color="auto"/>
        <w:bottom w:val="none" w:sz="0" w:space="0" w:color="auto"/>
        <w:right w:val="none" w:sz="0" w:space="0" w:color="auto"/>
      </w:divBdr>
    </w:div>
    <w:div w:id="17434077">
      <w:bodyDiv w:val="1"/>
      <w:marLeft w:val="0"/>
      <w:marRight w:val="0"/>
      <w:marTop w:val="0"/>
      <w:marBottom w:val="0"/>
      <w:divBdr>
        <w:top w:val="none" w:sz="0" w:space="0" w:color="auto"/>
        <w:left w:val="none" w:sz="0" w:space="0" w:color="auto"/>
        <w:bottom w:val="none" w:sz="0" w:space="0" w:color="auto"/>
        <w:right w:val="none" w:sz="0" w:space="0" w:color="auto"/>
      </w:divBdr>
    </w:div>
    <w:div w:id="17776399">
      <w:bodyDiv w:val="1"/>
      <w:marLeft w:val="0"/>
      <w:marRight w:val="0"/>
      <w:marTop w:val="0"/>
      <w:marBottom w:val="0"/>
      <w:divBdr>
        <w:top w:val="none" w:sz="0" w:space="0" w:color="auto"/>
        <w:left w:val="none" w:sz="0" w:space="0" w:color="auto"/>
        <w:bottom w:val="none" w:sz="0" w:space="0" w:color="auto"/>
        <w:right w:val="none" w:sz="0" w:space="0" w:color="auto"/>
      </w:divBdr>
    </w:div>
    <w:div w:id="17782329">
      <w:bodyDiv w:val="1"/>
      <w:marLeft w:val="0"/>
      <w:marRight w:val="0"/>
      <w:marTop w:val="0"/>
      <w:marBottom w:val="0"/>
      <w:divBdr>
        <w:top w:val="none" w:sz="0" w:space="0" w:color="auto"/>
        <w:left w:val="none" w:sz="0" w:space="0" w:color="auto"/>
        <w:bottom w:val="none" w:sz="0" w:space="0" w:color="auto"/>
        <w:right w:val="none" w:sz="0" w:space="0" w:color="auto"/>
      </w:divBdr>
    </w:div>
    <w:div w:id="18091627">
      <w:bodyDiv w:val="1"/>
      <w:marLeft w:val="0"/>
      <w:marRight w:val="0"/>
      <w:marTop w:val="0"/>
      <w:marBottom w:val="0"/>
      <w:divBdr>
        <w:top w:val="none" w:sz="0" w:space="0" w:color="auto"/>
        <w:left w:val="none" w:sz="0" w:space="0" w:color="auto"/>
        <w:bottom w:val="none" w:sz="0" w:space="0" w:color="auto"/>
        <w:right w:val="none" w:sz="0" w:space="0" w:color="auto"/>
      </w:divBdr>
    </w:div>
    <w:div w:id="18481520">
      <w:bodyDiv w:val="1"/>
      <w:marLeft w:val="0"/>
      <w:marRight w:val="0"/>
      <w:marTop w:val="0"/>
      <w:marBottom w:val="0"/>
      <w:divBdr>
        <w:top w:val="none" w:sz="0" w:space="0" w:color="auto"/>
        <w:left w:val="none" w:sz="0" w:space="0" w:color="auto"/>
        <w:bottom w:val="none" w:sz="0" w:space="0" w:color="auto"/>
        <w:right w:val="none" w:sz="0" w:space="0" w:color="auto"/>
      </w:divBdr>
    </w:div>
    <w:div w:id="18505364">
      <w:bodyDiv w:val="1"/>
      <w:marLeft w:val="0"/>
      <w:marRight w:val="0"/>
      <w:marTop w:val="0"/>
      <w:marBottom w:val="0"/>
      <w:divBdr>
        <w:top w:val="none" w:sz="0" w:space="0" w:color="auto"/>
        <w:left w:val="none" w:sz="0" w:space="0" w:color="auto"/>
        <w:bottom w:val="none" w:sz="0" w:space="0" w:color="auto"/>
        <w:right w:val="none" w:sz="0" w:space="0" w:color="auto"/>
      </w:divBdr>
    </w:div>
    <w:div w:id="18749704">
      <w:bodyDiv w:val="1"/>
      <w:marLeft w:val="0"/>
      <w:marRight w:val="0"/>
      <w:marTop w:val="0"/>
      <w:marBottom w:val="0"/>
      <w:divBdr>
        <w:top w:val="none" w:sz="0" w:space="0" w:color="auto"/>
        <w:left w:val="none" w:sz="0" w:space="0" w:color="auto"/>
        <w:bottom w:val="none" w:sz="0" w:space="0" w:color="auto"/>
        <w:right w:val="none" w:sz="0" w:space="0" w:color="auto"/>
      </w:divBdr>
    </w:div>
    <w:div w:id="18897938">
      <w:bodyDiv w:val="1"/>
      <w:marLeft w:val="0"/>
      <w:marRight w:val="0"/>
      <w:marTop w:val="0"/>
      <w:marBottom w:val="0"/>
      <w:divBdr>
        <w:top w:val="none" w:sz="0" w:space="0" w:color="auto"/>
        <w:left w:val="none" w:sz="0" w:space="0" w:color="auto"/>
        <w:bottom w:val="none" w:sz="0" w:space="0" w:color="auto"/>
        <w:right w:val="none" w:sz="0" w:space="0" w:color="auto"/>
      </w:divBdr>
    </w:div>
    <w:div w:id="19094903">
      <w:bodyDiv w:val="1"/>
      <w:marLeft w:val="0"/>
      <w:marRight w:val="0"/>
      <w:marTop w:val="0"/>
      <w:marBottom w:val="0"/>
      <w:divBdr>
        <w:top w:val="none" w:sz="0" w:space="0" w:color="auto"/>
        <w:left w:val="none" w:sz="0" w:space="0" w:color="auto"/>
        <w:bottom w:val="none" w:sz="0" w:space="0" w:color="auto"/>
        <w:right w:val="none" w:sz="0" w:space="0" w:color="auto"/>
      </w:divBdr>
    </w:div>
    <w:div w:id="19167126">
      <w:bodyDiv w:val="1"/>
      <w:marLeft w:val="0"/>
      <w:marRight w:val="0"/>
      <w:marTop w:val="0"/>
      <w:marBottom w:val="0"/>
      <w:divBdr>
        <w:top w:val="none" w:sz="0" w:space="0" w:color="auto"/>
        <w:left w:val="none" w:sz="0" w:space="0" w:color="auto"/>
        <w:bottom w:val="none" w:sz="0" w:space="0" w:color="auto"/>
        <w:right w:val="none" w:sz="0" w:space="0" w:color="auto"/>
      </w:divBdr>
    </w:div>
    <w:div w:id="19359141">
      <w:bodyDiv w:val="1"/>
      <w:marLeft w:val="0"/>
      <w:marRight w:val="0"/>
      <w:marTop w:val="0"/>
      <w:marBottom w:val="0"/>
      <w:divBdr>
        <w:top w:val="none" w:sz="0" w:space="0" w:color="auto"/>
        <w:left w:val="none" w:sz="0" w:space="0" w:color="auto"/>
        <w:bottom w:val="none" w:sz="0" w:space="0" w:color="auto"/>
        <w:right w:val="none" w:sz="0" w:space="0" w:color="auto"/>
      </w:divBdr>
    </w:div>
    <w:div w:id="19429318">
      <w:bodyDiv w:val="1"/>
      <w:marLeft w:val="0"/>
      <w:marRight w:val="0"/>
      <w:marTop w:val="0"/>
      <w:marBottom w:val="0"/>
      <w:divBdr>
        <w:top w:val="none" w:sz="0" w:space="0" w:color="auto"/>
        <w:left w:val="none" w:sz="0" w:space="0" w:color="auto"/>
        <w:bottom w:val="none" w:sz="0" w:space="0" w:color="auto"/>
        <w:right w:val="none" w:sz="0" w:space="0" w:color="auto"/>
      </w:divBdr>
    </w:div>
    <w:div w:id="19743030">
      <w:bodyDiv w:val="1"/>
      <w:marLeft w:val="0"/>
      <w:marRight w:val="0"/>
      <w:marTop w:val="0"/>
      <w:marBottom w:val="0"/>
      <w:divBdr>
        <w:top w:val="none" w:sz="0" w:space="0" w:color="auto"/>
        <w:left w:val="none" w:sz="0" w:space="0" w:color="auto"/>
        <w:bottom w:val="none" w:sz="0" w:space="0" w:color="auto"/>
        <w:right w:val="none" w:sz="0" w:space="0" w:color="auto"/>
      </w:divBdr>
    </w:div>
    <w:div w:id="19935076">
      <w:bodyDiv w:val="1"/>
      <w:marLeft w:val="0"/>
      <w:marRight w:val="0"/>
      <w:marTop w:val="0"/>
      <w:marBottom w:val="0"/>
      <w:divBdr>
        <w:top w:val="none" w:sz="0" w:space="0" w:color="auto"/>
        <w:left w:val="none" w:sz="0" w:space="0" w:color="auto"/>
        <w:bottom w:val="none" w:sz="0" w:space="0" w:color="auto"/>
        <w:right w:val="none" w:sz="0" w:space="0" w:color="auto"/>
      </w:divBdr>
    </w:div>
    <w:div w:id="20128786">
      <w:bodyDiv w:val="1"/>
      <w:marLeft w:val="0"/>
      <w:marRight w:val="0"/>
      <w:marTop w:val="0"/>
      <w:marBottom w:val="0"/>
      <w:divBdr>
        <w:top w:val="none" w:sz="0" w:space="0" w:color="auto"/>
        <w:left w:val="none" w:sz="0" w:space="0" w:color="auto"/>
        <w:bottom w:val="none" w:sz="0" w:space="0" w:color="auto"/>
        <w:right w:val="none" w:sz="0" w:space="0" w:color="auto"/>
      </w:divBdr>
    </w:div>
    <w:div w:id="20280204">
      <w:bodyDiv w:val="1"/>
      <w:marLeft w:val="0"/>
      <w:marRight w:val="0"/>
      <w:marTop w:val="0"/>
      <w:marBottom w:val="0"/>
      <w:divBdr>
        <w:top w:val="none" w:sz="0" w:space="0" w:color="auto"/>
        <w:left w:val="none" w:sz="0" w:space="0" w:color="auto"/>
        <w:bottom w:val="none" w:sz="0" w:space="0" w:color="auto"/>
        <w:right w:val="none" w:sz="0" w:space="0" w:color="auto"/>
      </w:divBdr>
    </w:div>
    <w:div w:id="20712297">
      <w:bodyDiv w:val="1"/>
      <w:marLeft w:val="0"/>
      <w:marRight w:val="0"/>
      <w:marTop w:val="0"/>
      <w:marBottom w:val="0"/>
      <w:divBdr>
        <w:top w:val="none" w:sz="0" w:space="0" w:color="auto"/>
        <w:left w:val="none" w:sz="0" w:space="0" w:color="auto"/>
        <w:bottom w:val="none" w:sz="0" w:space="0" w:color="auto"/>
        <w:right w:val="none" w:sz="0" w:space="0" w:color="auto"/>
      </w:divBdr>
    </w:div>
    <w:div w:id="21439938">
      <w:bodyDiv w:val="1"/>
      <w:marLeft w:val="0"/>
      <w:marRight w:val="0"/>
      <w:marTop w:val="0"/>
      <w:marBottom w:val="0"/>
      <w:divBdr>
        <w:top w:val="none" w:sz="0" w:space="0" w:color="auto"/>
        <w:left w:val="none" w:sz="0" w:space="0" w:color="auto"/>
        <w:bottom w:val="none" w:sz="0" w:space="0" w:color="auto"/>
        <w:right w:val="none" w:sz="0" w:space="0" w:color="auto"/>
      </w:divBdr>
    </w:div>
    <w:div w:id="22949967">
      <w:bodyDiv w:val="1"/>
      <w:marLeft w:val="0"/>
      <w:marRight w:val="0"/>
      <w:marTop w:val="0"/>
      <w:marBottom w:val="0"/>
      <w:divBdr>
        <w:top w:val="none" w:sz="0" w:space="0" w:color="auto"/>
        <w:left w:val="none" w:sz="0" w:space="0" w:color="auto"/>
        <w:bottom w:val="none" w:sz="0" w:space="0" w:color="auto"/>
        <w:right w:val="none" w:sz="0" w:space="0" w:color="auto"/>
      </w:divBdr>
    </w:div>
    <w:div w:id="23135335">
      <w:bodyDiv w:val="1"/>
      <w:marLeft w:val="0"/>
      <w:marRight w:val="0"/>
      <w:marTop w:val="0"/>
      <w:marBottom w:val="0"/>
      <w:divBdr>
        <w:top w:val="none" w:sz="0" w:space="0" w:color="auto"/>
        <w:left w:val="none" w:sz="0" w:space="0" w:color="auto"/>
        <w:bottom w:val="none" w:sz="0" w:space="0" w:color="auto"/>
        <w:right w:val="none" w:sz="0" w:space="0" w:color="auto"/>
      </w:divBdr>
    </w:div>
    <w:div w:id="23529916">
      <w:bodyDiv w:val="1"/>
      <w:marLeft w:val="0"/>
      <w:marRight w:val="0"/>
      <w:marTop w:val="0"/>
      <w:marBottom w:val="0"/>
      <w:divBdr>
        <w:top w:val="none" w:sz="0" w:space="0" w:color="auto"/>
        <w:left w:val="none" w:sz="0" w:space="0" w:color="auto"/>
        <w:bottom w:val="none" w:sz="0" w:space="0" w:color="auto"/>
        <w:right w:val="none" w:sz="0" w:space="0" w:color="auto"/>
      </w:divBdr>
    </w:div>
    <w:div w:id="23992402">
      <w:bodyDiv w:val="1"/>
      <w:marLeft w:val="0"/>
      <w:marRight w:val="0"/>
      <w:marTop w:val="0"/>
      <w:marBottom w:val="0"/>
      <w:divBdr>
        <w:top w:val="none" w:sz="0" w:space="0" w:color="auto"/>
        <w:left w:val="none" w:sz="0" w:space="0" w:color="auto"/>
        <w:bottom w:val="none" w:sz="0" w:space="0" w:color="auto"/>
        <w:right w:val="none" w:sz="0" w:space="0" w:color="auto"/>
      </w:divBdr>
    </w:div>
    <w:div w:id="24183825">
      <w:bodyDiv w:val="1"/>
      <w:marLeft w:val="0"/>
      <w:marRight w:val="0"/>
      <w:marTop w:val="0"/>
      <w:marBottom w:val="0"/>
      <w:divBdr>
        <w:top w:val="none" w:sz="0" w:space="0" w:color="auto"/>
        <w:left w:val="none" w:sz="0" w:space="0" w:color="auto"/>
        <w:bottom w:val="none" w:sz="0" w:space="0" w:color="auto"/>
        <w:right w:val="none" w:sz="0" w:space="0" w:color="auto"/>
      </w:divBdr>
    </w:div>
    <w:div w:id="24408165">
      <w:bodyDiv w:val="1"/>
      <w:marLeft w:val="0"/>
      <w:marRight w:val="0"/>
      <w:marTop w:val="0"/>
      <w:marBottom w:val="0"/>
      <w:divBdr>
        <w:top w:val="none" w:sz="0" w:space="0" w:color="auto"/>
        <w:left w:val="none" w:sz="0" w:space="0" w:color="auto"/>
        <w:bottom w:val="none" w:sz="0" w:space="0" w:color="auto"/>
        <w:right w:val="none" w:sz="0" w:space="0" w:color="auto"/>
      </w:divBdr>
    </w:div>
    <w:div w:id="24790121">
      <w:bodyDiv w:val="1"/>
      <w:marLeft w:val="0"/>
      <w:marRight w:val="0"/>
      <w:marTop w:val="0"/>
      <w:marBottom w:val="0"/>
      <w:divBdr>
        <w:top w:val="none" w:sz="0" w:space="0" w:color="auto"/>
        <w:left w:val="none" w:sz="0" w:space="0" w:color="auto"/>
        <w:bottom w:val="none" w:sz="0" w:space="0" w:color="auto"/>
        <w:right w:val="none" w:sz="0" w:space="0" w:color="auto"/>
      </w:divBdr>
    </w:div>
    <w:div w:id="24988284">
      <w:bodyDiv w:val="1"/>
      <w:marLeft w:val="0"/>
      <w:marRight w:val="0"/>
      <w:marTop w:val="0"/>
      <w:marBottom w:val="0"/>
      <w:divBdr>
        <w:top w:val="none" w:sz="0" w:space="0" w:color="auto"/>
        <w:left w:val="none" w:sz="0" w:space="0" w:color="auto"/>
        <w:bottom w:val="none" w:sz="0" w:space="0" w:color="auto"/>
        <w:right w:val="none" w:sz="0" w:space="0" w:color="auto"/>
      </w:divBdr>
    </w:div>
    <w:div w:id="25329611">
      <w:bodyDiv w:val="1"/>
      <w:marLeft w:val="0"/>
      <w:marRight w:val="0"/>
      <w:marTop w:val="0"/>
      <w:marBottom w:val="0"/>
      <w:divBdr>
        <w:top w:val="none" w:sz="0" w:space="0" w:color="auto"/>
        <w:left w:val="none" w:sz="0" w:space="0" w:color="auto"/>
        <w:bottom w:val="none" w:sz="0" w:space="0" w:color="auto"/>
        <w:right w:val="none" w:sz="0" w:space="0" w:color="auto"/>
      </w:divBdr>
    </w:div>
    <w:div w:id="25837924">
      <w:bodyDiv w:val="1"/>
      <w:marLeft w:val="0"/>
      <w:marRight w:val="0"/>
      <w:marTop w:val="0"/>
      <w:marBottom w:val="0"/>
      <w:divBdr>
        <w:top w:val="none" w:sz="0" w:space="0" w:color="auto"/>
        <w:left w:val="none" w:sz="0" w:space="0" w:color="auto"/>
        <w:bottom w:val="none" w:sz="0" w:space="0" w:color="auto"/>
        <w:right w:val="none" w:sz="0" w:space="0" w:color="auto"/>
      </w:divBdr>
    </w:div>
    <w:div w:id="26101876">
      <w:bodyDiv w:val="1"/>
      <w:marLeft w:val="0"/>
      <w:marRight w:val="0"/>
      <w:marTop w:val="0"/>
      <w:marBottom w:val="0"/>
      <w:divBdr>
        <w:top w:val="none" w:sz="0" w:space="0" w:color="auto"/>
        <w:left w:val="none" w:sz="0" w:space="0" w:color="auto"/>
        <w:bottom w:val="none" w:sz="0" w:space="0" w:color="auto"/>
        <w:right w:val="none" w:sz="0" w:space="0" w:color="auto"/>
      </w:divBdr>
    </w:div>
    <w:div w:id="26761294">
      <w:bodyDiv w:val="1"/>
      <w:marLeft w:val="0"/>
      <w:marRight w:val="0"/>
      <w:marTop w:val="0"/>
      <w:marBottom w:val="0"/>
      <w:divBdr>
        <w:top w:val="none" w:sz="0" w:space="0" w:color="auto"/>
        <w:left w:val="none" w:sz="0" w:space="0" w:color="auto"/>
        <w:bottom w:val="none" w:sz="0" w:space="0" w:color="auto"/>
        <w:right w:val="none" w:sz="0" w:space="0" w:color="auto"/>
      </w:divBdr>
    </w:div>
    <w:div w:id="27028679">
      <w:bodyDiv w:val="1"/>
      <w:marLeft w:val="0"/>
      <w:marRight w:val="0"/>
      <w:marTop w:val="0"/>
      <w:marBottom w:val="0"/>
      <w:divBdr>
        <w:top w:val="none" w:sz="0" w:space="0" w:color="auto"/>
        <w:left w:val="none" w:sz="0" w:space="0" w:color="auto"/>
        <w:bottom w:val="none" w:sz="0" w:space="0" w:color="auto"/>
        <w:right w:val="none" w:sz="0" w:space="0" w:color="auto"/>
      </w:divBdr>
    </w:div>
    <w:div w:id="27266528">
      <w:bodyDiv w:val="1"/>
      <w:marLeft w:val="0"/>
      <w:marRight w:val="0"/>
      <w:marTop w:val="0"/>
      <w:marBottom w:val="0"/>
      <w:divBdr>
        <w:top w:val="none" w:sz="0" w:space="0" w:color="auto"/>
        <w:left w:val="none" w:sz="0" w:space="0" w:color="auto"/>
        <w:bottom w:val="none" w:sz="0" w:space="0" w:color="auto"/>
        <w:right w:val="none" w:sz="0" w:space="0" w:color="auto"/>
      </w:divBdr>
    </w:div>
    <w:div w:id="27418358">
      <w:bodyDiv w:val="1"/>
      <w:marLeft w:val="0"/>
      <w:marRight w:val="0"/>
      <w:marTop w:val="0"/>
      <w:marBottom w:val="0"/>
      <w:divBdr>
        <w:top w:val="none" w:sz="0" w:space="0" w:color="auto"/>
        <w:left w:val="none" w:sz="0" w:space="0" w:color="auto"/>
        <w:bottom w:val="none" w:sz="0" w:space="0" w:color="auto"/>
        <w:right w:val="none" w:sz="0" w:space="0" w:color="auto"/>
      </w:divBdr>
    </w:div>
    <w:div w:id="27688736">
      <w:bodyDiv w:val="1"/>
      <w:marLeft w:val="0"/>
      <w:marRight w:val="0"/>
      <w:marTop w:val="0"/>
      <w:marBottom w:val="0"/>
      <w:divBdr>
        <w:top w:val="none" w:sz="0" w:space="0" w:color="auto"/>
        <w:left w:val="none" w:sz="0" w:space="0" w:color="auto"/>
        <w:bottom w:val="none" w:sz="0" w:space="0" w:color="auto"/>
        <w:right w:val="none" w:sz="0" w:space="0" w:color="auto"/>
      </w:divBdr>
    </w:div>
    <w:div w:id="27998122">
      <w:bodyDiv w:val="1"/>
      <w:marLeft w:val="0"/>
      <w:marRight w:val="0"/>
      <w:marTop w:val="0"/>
      <w:marBottom w:val="0"/>
      <w:divBdr>
        <w:top w:val="none" w:sz="0" w:space="0" w:color="auto"/>
        <w:left w:val="none" w:sz="0" w:space="0" w:color="auto"/>
        <w:bottom w:val="none" w:sz="0" w:space="0" w:color="auto"/>
        <w:right w:val="none" w:sz="0" w:space="0" w:color="auto"/>
      </w:divBdr>
    </w:div>
    <w:div w:id="28266220">
      <w:bodyDiv w:val="1"/>
      <w:marLeft w:val="0"/>
      <w:marRight w:val="0"/>
      <w:marTop w:val="0"/>
      <w:marBottom w:val="0"/>
      <w:divBdr>
        <w:top w:val="none" w:sz="0" w:space="0" w:color="auto"/>
        <w:left w:val="none" w:sz="0" w:space="0" w:color="auto"/>
        <w:bottom w:val="none" w:sz="0" w:space="0" w:color="auto"/>
        <w:right w:val="none" w:sz="0" w:space="0" w:color="auto"/>
      </w:divBdr>
    </w:div>
    <w:div w:id="28916298">
      <w:bodyDiv w:val="1"/>
      <w:marLeft w:val="0"/>
      <w:marRight w:val="0"/>
      <w:marTop w:val="0"/>
      <w:marBottom w:val="0"/>
      <w:divBdr>
        <w:top w:val="none" w:sz="0" w:space="0" w:color="auto"/>
        <w:left w:val="none" w:sz="0" w:space="0" w:color="auto"/>
        <w:bottom w:val="none" w:sz="0" w:space="0" w:color="auto"/>
        <w:right w:val="none" w:sz="0" w:space="0" w:color="auto"/>
      </w:divBdr>
    </w:div>
    <w:div w:id="29110830">
      <w:bodyDiv w:val="1"/>
      <w:marLeft w:val="0"/>
      <w:marRight w:val="0"/>
      <w:marTop w:val="0"/>
      <w:marBottom w:val="0"/>
      <w:divBdr>
        <w:top w:val="none" w:sz="0" w:space="0" w:color="auto"/>
        <w:left w:val="none" w:sz="0" w:space="0" w:color="auto"/>
        <w:bottom w:val="none" w:sz="0" w:space="0" w:color="auto"/>
        <w:right w:val="none" w:sz="0" w:space="0" w:color="auto"/>
      </w:divBdr>
    </w:div>
    <w:div w:id="29454089">
      <w:bodyDiv w:val="1"/>
      <w:marLeft w:val="0"/>
      <w:marRight w:val="0"/>
      <w:marTop w:val="0"/>
      <w:marBottom w:val="0"/>
      <w:divBdr>
        <w:top w:val="none" w:sz="0" w:space="0" w:color="auto"/>
        <w:left w:val="none" w:sz="0" w:space="0" w:color="auto"/>
        <w:bottom w:val="none" w:sz="0" w:space="0" w:color="auto"/>
        <w:right w:val="none" w:sz="0" w:space="0" w:color="auto"/>
      </w:divBdr>
    </w:div>
    <w:div w:id="29455135">
      <w:bodyDiv w:val="1"/>
      <w:marLeft w:val="0"/>
      <w:marRight w:val="0"/>
      <w:marTop w:val="0"/>
      <w:marBottom w:val="0"/>
      <w:divBdr>
        <w:top w:val="none" w:sz="0" w:space="0" w:color="auto"/>
        <w:left w:val="none" w:sz="0" w:space="0" w:color="auto"/>
        <w:bottom w:val="none" w:sz="0" w:space="0" w:color="auto"/>
        <w:right w:val="none" w:sz="0" w:space="0" w:color="auto"/>
      </w:divBdr>
    </w:div>
    <w:div w:id="29843694">
      <w:bodyDiv w:val="1"/>
      <w:marLeft w:val="0"/>
      <w:marRight w:val="0"/>
      <w:marTop w:val="0"/>
      <w:marBottom w:val="0"/>
      <w:divBdr>
        <w:top w:val="none" w:sz="0" w:space="0" w:color="auto"/>
        <w:left w:val="none" w:sz="0" w:space="0" w:color="auto"/>
        <w:bottom w:val="none" w:sz="0" w:space="0" w:color="auto"/>
        <w:right w:val="none" w:sz="0" w:space="0" w:color="auto"/>
      </w:divBdr>
    </w:div>
    <w:div w:id="30308163">
      <w:bodyDiv w:val="1"/>
      <w:marLeft w:val="0"/>
      <w:marRight w:val="0"/>
      <w:marTop w:val="0"/>
      <w:marBottom w:val="0"/>
      <w:divBdr>
        <w:top w:val="none" w:sz="0" w:space="0" w:color="auto"/>
        <w:left w:val="none" w:sz="0" w:space="0" w:color="auto"/>
        <w:bottom w:val="none" w:sz="0" w:space="0" w:color="auto"/>
        <w:right w:val="none" w:sz="0" w:space="0" w:color="auto"/>
      </w:divBdr>
    </w:div>
    <w:div w:id="31198635">
      <w:bodyDiv w:val="1"/>
      <w:marLeft w:val="0"/>
      <w:marRight w:val="0"/>
      <w:marTop w:val="0"/>
      <w:marBottom w:val="0"/>
      <w:divBdr>
        <w:top w:val="none" w:sz="0" w:space="0" w:color="auto"/>
        <w:left w:val="none" w:sz="0" w:space="0" w:color="auto"/>
        <w:bottom w:val="none" w:sz="0" w:space="0" w:color="auto"/>
        <w:right w:val="none" w:sz="0" w:space="0" w:color="auto"/>
      </w:divBdr>
    </w:div>
    <w:div w:id="31541661">
      <w:bodyDiv w:val="1"/>
      <w:marLeft w:val="0"/>
      <w:marRight w:val="0"/>
      <w:marTop w:val="0"/>
      <w:marBottom w:val="0"/>
      <w:divBdr>
        <w:top w:val="none" w:sz="0" w:space="0" w:color="auto"/>
        <w:left w:val="none" w:sz="0" w:space="0" w:color="auto"/>
        <w:bottom w:val="none" w:sz="0" w:space="0" w:color="auto"/>
        <w:right w:val="none" w:sz="0" w:space="0" w:color="auto"/>
      </w:divBdr>
    </w:div>
    <w:div w:id="31617456">
      <w:bodyDiv w:val="1"/>
      <w:marLeft w:val="0"/>
      <w:marRight w:val="0"/>
      <w:marTop w:val="0"/>
      <w:marBottom w:val="0"/>
      <w:divBdr>
        <w:top w:val="none" w:sz="0" w:space="0" w:color="auto"/>
        <w:left w:val="none" w:sz="0" w:space="0" w:color="auto"/>
        <w:bottom w:val="none" w:sz="0" w:space="0" w:color="auto"/>
        <w:right w:val="none" w:sz="0" w:space="0" w:color="auto"/>
      </w:divBdr>
    </w:div>
    <w:div w:id="31733209">
      <w:bodyDiv w:val="1"/>
      <w:marLeft w:val="0"/>
      <w:marRight w:val="0"/>
      <w:marTop w:val="0"/>
      <w:marBottom w:val="0"/>
      <w:divBdr>
        <w:top w:val="none" w:sz="0" w:space="0" w:color="auto"/>
        <w:left w:val="none" w:sz="0" w:space="0" w:color="auto"/>
        <w:bottom w:val="none" w:sz="0" w:space="0" w:color="auto"/>
        <w:right w:val="none" w:sz="0" w:space="0" w:color="auto"/>
      </w:divBdr>
    </w:div>
    <w:div w:id="31882251">
      <w:bodyDiv w:val="1"/>
      <w:marLeft w:val="0"/>
      <w:marRight w:val="0"/>
      <w:marTop w:val="0"/>
      <w:marBottom w:val="0"/>
      <w:divBdr>
        <w:top w:val="none" w:sz="0" w:space="0" w:color="auto"/>
        <w:left w:val="none" w:sz="0" w:space="0" w:color="auto"/>
        <w:bottom w:val="none" w:sz="0" w:space="0" w:color="auto"/>
        <w:right w:val="none" w:sz="0" w:space="0" w:color="auto"/>
      </w:divBdr>
    </w:div>
    <w:div w:id="32078822">
      <w:bodyDiv w:val="1"/>
      <w:marLeft w:val="0"/>
      <w:marRight w:val="0"/>
      <w:marTop w:val="0"/>
      <w:marBottom w:val="0"/>
      <w:divBdr>
        <w:top w:val="none" w:sz="0" w:space="0" w:color="auto"/>
        <w:left w:val="none" w:sz="0" w:space="0" w:color="auto"/>
        <w:bottom w:val="none" w:sz="0" w:space="0" w:color="auto"/>
        <w:right w:val="none" w:sz="0" w:space="0" w:color="auto"/>
      </w:divBdr>
    </w:div>
    <w:div w:id="32269257">
      <w:bodyDiv w:val="1"/>
      <w:marLeft w:val="0"/>
      <w:marRight w:val="0"/>
      <w:marTop w:val="0"/>
      <w:marBottom w:val="0"/>
      <w:divBdr>
        <w:top w:val="none" w:sz="0" w:space="0" w:color="auto"/>
        <w:left w:val="none" w:sz="0" w:space="0" w:color="auto"/>
        <w:bottom w:val="none" w:sz="0" w:space="0" w:color="auto"/>
        <w:right w:val="none" w:sz="0" w:space="0" w:color="auto"/>
      </w:divBdr>
    </w:div>
    <w:div w:id="32392066">
      <w:bodyDiv w:val="1"/>
      <w:marLeft w:val="0"/>
      <w:marRight w:val="0"/>
      <w:marTop w:val="0"/>
      <w:marBottom w:val="0"/>
      <w:divBdr>
        <w:top w:val="none" w:sz="0" w:space="0" w:color="auto"/>
        <w:left w:val="none" w:sz="0" w:space="0" w:color="auto"/>
        <w:bottom w:val="none" w:sz="0" w:space="0" w:color="auto"/>
        <w:right w:val="none" w:sz="0" w:space="0" w:color="auto"/>
      </w:divBdr>
    </w:div>
    <w:div w:id="32468821">
      <w:bodyDiv w:val="1"/>
      <w:marLeft w:val="0"/>
      <w:marRight w:val="0"/>
      <w:marTop w:val="0"/>
      <w:marBottom w:val="0"/>
      <w:divBdr>
        <w:top w:val="none" w:sz="0" w:space="0" w:color="auto"/>
        <w:left w:val="none" w:sz="0" w:space="0" w:color="auto"/>
        <w:bottom w:val="none" w:sz="0" w:space="0" w:color="auto"/>
        <w:right w:val="none" w:sz="0" w:space="0" w:color="auto"/>
      </w:divBdr>
    </w:div>
    <w:div w:id="32656287">
      <w:bodyDiv w:val="1"/>
      <w:marLeft w:val="0"/>
      <w:marRight w:val="0"/>
      <w:marTop w:val="0"/>
      <w:marBottom w:val="0"/>
      <w:divBdr>
        <w:top w:val="none" w:sz="0" w:space="0" w:color="auto"/>
        <w:left w:val="none" w:sz="0" w:space="0" w:color="auto"/>
        <w:bottom w:val="none" w:sz="0" w:space="0" w:color="auto"/>
        <w:right w:val="none" w:sz="0" w:space="0" w:color="auto"/>
      </w:divBdr>
    </w:div>
    <w:div w:id="32729978">
      <w:bodyDiv w:val="1"/>
      <w:marLeft w:val="0"/>
      <w:marRight w:val="0"/>
      <w:marTop w:val="0"/>
      <w:marBottom w:val="0"/>
      <w:divBdr>
        <w:top w:val="none" w:sz="0" w:space="0" w:color="auto"/>
        <w:left w:val="none" w:sz="0" w:space="0" w:color="auto"/>
        <w:bottom w:val="none" w:sz="0" w:space="0" w:color="auto"/>
        <w:right w:val="none" w:sz="0" w:space="0" w:color="auto"/>
      </w:divBdr>
    </w:div>
    <w:div w:id="32851139">
      <w:bodyDiv w:val="1"/>
      <w:marLeft w:val="0"/>
      <w:marRight w:val="0"/>
      <w:marTop w:val="0"/>
      <w:marBottom w:val="0"/>
      <w:divBdr>
        <w:top w:val="none" w:sz="0" w:space="0" w:color="auto"/>
        <w:left w:val="none" w:sz="0" w:space="0" w:color="auto"/>
        <w:bottom w:val="none" w:sz="0" w:space="0" w:color="auto"/>
        <w:right w:val="none" w:sz="0" w:space="0" w:color="auto"/>
      </w:divBdr>
    </w:div>
    <w:div w:id="33046474">
      <w:bodyDiv w:val="1"/>
      <w:marLeft w:val="0"/>
      <w:marRight w:val="0"/>
      <w:marTop w:val="0"/>
      <w:marBottom w:val="0"/>
      <w:divBdr>
        <w:top w:val="none" w:sz="0" w:space="0" w:color="auto"/>
        <w:left w:val="none" w:sz="0" w:space="0" w:color="auto"/>
        <w:bottom w:val="none" w:sz="0" w:space="0" w:color="auto"/>
        <w:right w:val="none" w:sz="0" w:space="0" w:color="auto"/>
      </w:divBdr>
    </w:div>
    <w:div w:id="33165103">
      <w:bodyDiv w:val="1"/>
      <w:marLeft w:val="0"/>
      <w:marRight w:val="0"/>
      <w:marTop w:val="0"/>
      <w:marBottom w:val="0"/>
      <w:divBdr>
        <w:top w:val="none" w:sz="0" w:space="0" w:color="auto"/>
        <w:left w:val="none" w:sz="0" w:space="0" w:color="auto"/>
        <w:bottom w:val="none" w:sz="0" w:space="0" w:color="auto"/>
        <w:right w:val="none" w:sz="0" w:space="0" w:color="auto"/>
      </w:divBdr>
    </w:div>
    <w:div w:id="33964204">
      <w:bodyDiv w:val="1"/>
      <w:marLeft w:val="0"/>
      <w:marRight w:val="0"/>
      <w:marTop w:val="0"/>
      <w:marBottom w:val="0"/>
      <w:divBdr>
        <w:top w:val="none" w:sz="0" w:space="0" w:color="auto"/>
        <w:left w:val="none" w:sz="0" w:space="0" w:color="auto"/>
        <w:bottom w:val="none" w:sz="0" w:space="0" w:color="auto"/>
        <w:right w:val="none" w:sz="0" w:space="0" w:color="auto"/>
      </w:divBdr>
    </w:div>
    <w:div w:id="34232688">
      <w:bodyDiv w:val="1"/>
      <w:marLeft w:val="0"/>
      <w:marRight w:val="0"/>
      <w:marTop w:val="0"/>
      <w:marBottom w:val="0"/>
      <w:divBdr>
        <w:top w:val="none" w:sz="0" w:space="0" w:color="auto"/>
        <w:left w:val="none" w:sz="0" w:space="0" w:color="auto"/>
        <w:bottom w:val="none" w:sz="0" w:space="0" w:color="auto"/>
        <w:right w:val="none" w:sz="0" w:space="0" w:color="auto"/>
      </w:divBdr>
    </w:div>
    <w:div w:id="34432213">
      <w:bodyDiv w:val="1"/>
      <w:marLeft w:val="0"/>
      <w:marRight w:val="0"/>
      <w:marTop w:val="0"/>
      <w:marBottom w:val="0"/>
      <w:divBdr>
        <w:top w:val="none" w:sz="0" w:space="0" w:color="auto"/>
        <w:left w:val="none" w:sz="0" w:space="0" w:color="auto"/>
        <w:bottom w:val="none" w:sz="0" w:space="0" w:color="auto"/>
        <w:right w:val="none" w:sz="0" w:space="0" w:color="auto"/>
      </w:divBdr>
    </w:div>
    <w:div w:id="34694847">
      <w:bodyDiv w:val="1"/>
      <w:marLeft w:val="0"/>
      <w:marRight w:val="0"/>
      <w:marTop w:val="0"/>
      <w:marBottom w:val="0"/>
      <w:divBdr>
        <w:top w:val="none" w:sz="0" w:space="0" w:color="auto"/>
        <w:left w:val="none" w:sz="0" w:space="0" w:color="auto"/>
        <w:bottom w:val="none" w:sz="0" w:space="0" w:color="auto"/>
        <w:right w:val="none" w:sz="0" w:space="0" w:color="auto"/>
      </w:divBdr>
    </w:div>
    <w:div w:id="35199281">
      <w:bodyDiv w:val="1"/>
      <w:marLeft w:val="0"/>
      <w:marRight w:val="0"/>
      <w:marTop w:val="0"/>
      <w:marBottom w:val="0"/>
      <w:divBdr>
        <w:top w:val="none" w:sz="0" w:space="0" w:color="auto"/>
        <w:left w:val="none" w:sz="0" w:space="0" w:color="auto"/>
        <w:bottom w:val="none" w:sz="0" w:space="0" w:color="auto"/>
        <w:right w:val="none" w:sz="0" w:space="0" w:color="auto"/>
      </w:divBdr>
    </w:div>
    <w:div w:id="35397569">
      <w:bodyDiv w:val="1"/>
      <w:marLeft w:val="0"/>
      <w:marRight w:val="0"/>
      <w:marTop w:val="0"/>
      <w:marBottom w:val="0"/>
      <w:divBdr>
        <w:top w:val="none" w:sz="0" w:space="0" w:color="auto"/>
        <w:left w:val="none" w:sz="0" w:space="0" w:color="auto"/>
        <w:bottom w:val="none" w:sz="0" w:space="0" w:color="auto"/>
        <w:right w:val="none" w:sz="0" w:space="0" w:color="auto"/>
      </w:divBdr>
    </w:div>
    <w:div w:id="35785373">
      <w:bodyDiv w:val="1"/>
      <w:marLeft w:val="0"/>
      <w:marRight w:val="0"/>
      <w:marTop w:val="0"/>
      <w:marBottom w:val="0"/>
      <w:divBdr>
        <w:top w:val="none" w:sz="0" w:space="0" w:color="auto"/>
        <w:left w:val="none" w:sz="0" w:space="0" w:color="auto"/>
        <w:bottom w:val="none" w:sz="0" w:space="0" w:color="auto"/>
        <w:right w:val="none" w:sz="0" w:space="0" w:color="auto"/>
      </w:divBdr>
    </w:div>
    <w:div w:id="36199521">
      <w:bodyDiv w:val="1"/>
      <w:marLeft w:val="0"/>
      <w:marRight w:val="0"/>
      <w:marTop w:val="0"/>
      <w:marBottom w:val="0"/>
      <w:divBdr>
        <w:top w:val="none" w:sz="0" w:space="0" w:color="auto"/>
        <w:left w:val="none" w:sz="0" w:space="0" w:color="auto"/>
        <w:bottom w:val="none" w:sz="0" w:space="0" w:color="auto"/>
        <w:right w:val="none" w:sz="0" w:space="0" w:color="auto"/>
      </w:divBdr>
    </w:div>
    <w:div w:id="37820494">
      <w:bodyDiv w:val="1"/>
      <w:marLeft w:val="0"/>
      <w:marRight w:val="0"/>
      <w:marTop w:val="0"/>
      <w:marBottom w:val="0"/>
      <w:divBdr>
        <w:top w:val="none" w:sz="0" w:space="0" w:color="auto"/>
        <w:left w:val="none" w:sz="0" w:space="0" w:color="auto"/>
        <w:bottom w:val="none" w:sz="0" w:space="0" w:color="auto"/>
        <w:right w:val="none" w:sz="0" w:space="0" w:color="auto"/>
      </w:divBdr>
    </w:div>
    <w:div w:id="38825890">
      <w:bodyDiv w:val="1"/>
      <w:marLeft w:val="0"/>
      <w:marRight w:val="0"/>
      <w:marTop w:val="0"/>
      <w:marBottom w:val="0"/>
      <w:divBdr>
        <w:top w:val="none" w:sz="0" w:space="0" w:color="auto"/>
        <w:left w:val="none" w:sz="0" w:space="0" w:color="auto"/>
        <w:bottom w:val="none" w:sz="0" w:space="0" w:color="auto"/>
        <w:right w:val="none" w:sz="0" w:space="0" w:color="auto"/>
      </w:divBdr>
    </w:div>
    <w:div w:id="39090485">
      <w:bodyDiv w:val="1"/>
      <w:marLeft w:val="0"/>
      <w:marRight w:val="0"/>
      <w:marTop w:val="0"/>
      <w:marBottom w:val="0"/>
      <w:divBdr>
        <w:top w:val="none" w:sz="0" w:space="0" w:color="auto"/>
        <w:left w:val="none" w:sz="0" w:space="0" w:color="auto"/>
        <w:bottom w:val="none" w:sz="0" w:space="0" w:color="auto"/>
        <w:right w:val="none" w:sz="0" w:space="0" w:color="auto"/>
      </w:divBdr>
    </w:div>
    <w:div w:id="39207277">
      <w:bodyDiv w:val="1"/>
      <w:marLeft w:val="0"/>
      <w:marRight w:val="0"/>
      <w:marTop w:val="0"/>
      <w:marBottom w:val="0"/>
      <w:divBdr>
        <w:top w:val="none" w:sz="0" w:space="0" w:color="auto"/>
        <w:left w:val="none" w:sz="0" w:space="0" w:color="auto"/>
        <w:bottom w:val="none" w:sz="0" w:space="0" w:color="auto"/>
        <w:right w:val="none" w:sz="0" w:space="0" w:color="auto"/>
      </w:divBdr>
    </w:div>
    <w:div w:id="39669686">
      <w:bodyDiv w:val="1"/>
      <w:marLeft w:val="0"/>
      <w:marRight w:val="0"/>
      <w:marTop w:val="0"/>
      <w:marBottom w:val="0"/>
      <w:divBdr>
        <w:top w:val="none" w:sz="0" w:space="0" w:color="auto"/>
        <w:left w:val="none" w:sz="0" w:space="0" w:color="auto"/>
        <w:bottom w:val="none" w:sz="0" w:space="0" w:color="auto"/>
        <w:right w:val="none" w:sz="0" w:space="0" w:color="auto"/>
      </w:divBdr>
    </w:div>
    <w:div w:id="39786337">
      <w:bodyDiv w:val="1"/>
      <w:marLeft w:val="0"/>
      <w:marRight w:val="0"/>
      <w:marTop w:val="0"/>
      <w:marBottom w:val="0"/>
      <w:divBdr>
        <w:top w:val="none" w:sz="0" w:space="0" w:color="auto"/>
        <w:left w:val="none" w:sz="0" w:space="0" w:color="auto"/>
        <w:bottom w:val="none" w:sz="0" w:space="0" w:color="auto"/>
        <w:right w:val="none" w:sz="0" w:space="0" w:color="auto"/>
      </w:divBdr>
    </w:div>
    <w:div w:id="40059763">
      <w:bodyDiv w:val="1"/>
      <w:marLeft w:val="0"/>
      <w:marRight w:val="0"/>
      <w:marTop w:val="0"/>
      <w:marBottom w:val="0"/>
      <w:divBdr>
        <w:top w:val="none" w:sz="0" w:space="0" w:color="auto"/>
        <w:left w:val="none" w:sz="0" w:space="0" w:color="auto"/>
        <w:bottom w:val="none" w:sz="0" w:space="0" w:color="auto"/>
        <w:right w:val="none" w:sz="0" w:space="0" w:color="auto"/>
      </w:divBdr>
    </w:div>
    <w:div w:id="40599472">
      <w:bodyDiv w:val="1"/>
      <w:marLeft w:val="0"/>
      <w:marRight w:val="0"/>
      <w:marTop w:val="0"/>
      <w:marBottom w:val="0"/>
      <w:divBdr>
        <w:top w:val="none" w:sz="0" w:space="0" w:color="auto"/>
        <w:left w:val="none" w:sz="0" w:space="0" w:color="auto"/>
        <w:bottom w:val="none" w:sz="0" w:space="0" w:color="auto"/>
        <w:right w:val="none" w:sz="0" w:space="0" w:color="auto"/>
      </w:divBdr>
    </w:div>
    <w:div w:id="41097092">
      <w:bodyDiv w:val="1"/>
      <w:marLeft w:val="0"/>
      <w:marRight w:val="0"/>
      <w:marTop w:val="0"/>
      <w:marBottom w:val="0"/>
      <w:divBdr>
        <w:top w:val="none" w:sz="0" w:space="0" w:color="auto"/>
        <w:left w:val="none" w:sz="0" w:space="0" w:color="auto"/>
        <w:bottom w:val="none" w:sz="0" w:space="0" w:color="auto"/>
        <w:right w:val="none" w:sz="0" w:space="0" w:color="auto"/>
      </w:divBdr>
    </w:div>
    <w:div w:id="41173082">
      <w:bodyDiv w:val="1"/>
      <w:marLeft w:val="0"/>
      <w:marRight w:val="0"/>
      <w:marTop w:val="0"/>
      <w:marBottom w:val="0"/>
      <w:divBdr>
        <w:top w:val="none" w:sz="0" w:space="0" w:color="auto"/>
        <w:left w:val="none" w:sz="0" w:space="0" w:color="auto"/>
        <w:bottom w:val="none" w:sz="0" w:space="0" w:color="auto"/>
        <w:right w:val="none" w:sz="0" w:space="0" w:color="auto"/>
      </w:divBdr>
    </w:div>
    <w:div w:id="41635754">
      <w:bodyDiv w:val="1"/>
      <w:marLeft w:val="0"/>
      <w:marRight w:val="0"/>
      <w:marTop w:val="0"/>
      <w:marBottom w:val="0"/>
      <w:divBdr>
        <w:top w:val="none" w:sz="0" w:space="0" w:color="auto"/>
        <w:left w:val="none" w:sz="0" w:space="0" w:color="auto"/>
        <w:bottom w:val="none" w:sz="0" w:space="0" w:color="auto"/>
        <w:right w:val="none" w:sz="0" w:space="0" w:color="auto"/>
      </w:divBdr>
    </w:div>
    <w:div w:id="42028936">
      <w:bodyDiv w:val="1"/>
      <w:marLeft w:val="0"/>
      <w:marRight w:val="0"/>
      <w:marTop w:val="0"/>
      <w:marBottom w:val="0"/>
      <w:divBdr>
        <w:top w:val="none" w:sz="0" w:space="0" w:color="auto"/>
        <w:left w:val="none" w:sz="0" w:space="0" w:color="auto"/>
        <w:bottom w:val="none" w:sz="0" w:space="0" w:color="auto"/>
        <w:right w:val="none" w:sz="0" w:space="0" w:color="auto"/>
      </w:divBdr>
    </w:div>
    <w:div w:id="42413984">
      <w:bodyDiv w:val="1"/>
      <w:marLeft w:val="0"/>
      <w:marRight w:val="0"/>
      <w:marTop w:val="0"/>
      <w:marBottom w:val="0"/>
      <w:divBdr>
        <w:top w:val="none" w:sz="0" w:space="0" w:color="auto"/>
        <w:left w:val="none" w:sz="0" w:space="0" w:color="auto"/>
        <w:bottom w:val="none" w:sz="0" w:space="0" w:color="auto"/>
        <w:right w:val="none" w:sz="0" w:space="0" w:color="auto"/>
      </w:divBdr>
    </w:div>
    <w:div w:id="42952244">
      <w:bodyDiv w:val="1"/>
      <w:marLeft w:val="0"/>
      <w:marRight w:val="0"/>
      <w:marTop w:val="0"/>
      <w:marBottom w:val="0"/>
      <w:divBdr>
        <w:top w:val="none" w:sz="0" w:space="0" w:color="auto"/>
        <w:left w:val="none" w:sz="0" w:space="0" w:color="auto"/>
        <w:bottom w:val="none" w:sz="0" w:space="0" w:color="auto"/>
        <w:right w:val="none" w:sz="0" w:space="0" w:color="auto"/>
      </w:divBdr>
    </w:div>
    <w:div w:id="43260990">
      <w:bodyDiv w:val="1"/>
      <w:marLeft w:val="0"/>
      <w:marRight w:val="0"/>
      <w:marTop w:val="0"/>
      <w:marBottom w:val="0"/>
      <w:divBdr>
        <w:top w:val="none" w:sz="0" w:space="0" w:color="auto"/>
        <w:left w:val="none" w:sz="0" w:space="0" w:color="auto"/>
        <w:bottom w:val="none" w:sz="0" w:space="0" w:color="auto"/>
        <w:right w:val="none" w:sz="0" w:space="0" w:color="auto"/>
      </w:divBdr>
    </w:div>
    <w:div w:id="43481375">
      <w:bodyDiv w:val="1"/>
      <w:marLeft w:val="0"/>
      <w:marRight w:val="0"/>
      <w:marTop w:val="0"/>
      <w:marBottom w:val="0"/>
      <w:divBdr>
        <w:top w:val="none" w:sz="0" w:space="0" w:color="auto"/>
        <w:left w:val="none" w:sz="0" w:space="0" w:color="auto"/>
        <w:bottom w:val="none" w:sz="0" w:space="0" w:color="auto"/>
        <w:right w:val="none" w:sz="0" w:space="0" w:color="auto"/>
      </w:divBdr>
    </w:div>
    <w:div w:id="43722022">
      <w:bodyDiv w:val="1"/>
      <w:marLeft w:val="0"/>
      <w:marRight w:val="0"/>
      <w:marTop w:val="0"/>
      <w:marBottom w:val="0"/>
      <w:divBdr>
        <w:top w:val="none" w:sz="0" w:space="0" w:color="auto"/>
        <w:left w:val="none" w:sz="0" w:space="0" w:color="auto"/>
        <w:bottom w:val="none" w:sz="0" w:space="0" w:color="auto"/>
        <w:right w:val="none" w:sz="0" w:space="0" w:color="auto"/>
      </w:divBdr>
    </w:div>
    <w:div w:id="43725169">
      <w:bodyDiv w:val="1"/>
      <w:marLeft w:val="0"/>
      <w:marRight w:val="0"/>
      <w:marTop w:val="0"/>
      <w:marBottom w:val="0"/>
      <w:divBdr>
        <w:top w:val="none" w:sz="0" w:space="0" w:color="auto"/>
        <w:left w:val="none" w:sz="0" w:space="0" w:color="auto"/>
        <w:bottom w:val="none" w:sz="0" w:space="0" w:color="auto"/>
        <w:right w:val="none" w:sz="0" w:space="0" w:color="auto"/>
      </w:divBdr>
    </w:div>
    <w:div w:id="44181675">
      <w:bodyDiv w:val="1"/>
      <w:marLeft w:val="0"/>
      <w:marRight w:val="0"/>
      <w:marTop w:val="0"/>
      <w:marBottom w:val="0"/>
      <w:divBdr>
        <w:top w:val="none" w:sz="0" w:space="0" w:color="auto"/>
        <w:left w:val="none" w:sz="0" w:space="0" w:color="auto"/>
        <w:bottom w:val="none" w:sz="0" w:space="0" w:color="auto"/>
        <w:right w:val="none" w:sz="0" w:space="0" w:color="auto"/>
      </w:divBdr>
    </w:div>
    <w:div w:id="44569799">
      <w:bodyDiv w:val="1"/>
      <w:marLeft w:val="0"/>
      <w:marRight w:val="0"/>
      <w:marTop w:val="0"/>
      <w:marBottom w:val="0"/>
      <w:divBdr>
        <w:top w:val="none" w:sz="0" w:space="0" w:color="auto"/>
        <w:left w:val="none" w:sz="0" w:space="0" w:color="auto"/>
        <w:bottom w:val="none" w:sz="0" w:space="0" w:color="auto"/>
        <w:right w:val="none" w:sz="0" w:space="0" w:color="auto"/>
      </w:divBdr>
    </w:div>
    <w:div w:id="44987363">
      <w:bodyDiv w:val="1"/>
      <w:marLeft w:val="0"/>
      <w:marRight w:val="0"/>
      <w:marTop w:val="0"/>
      <w:marBottom w:val="0"/>
      <w:divBdr>
        <w:top w:val="none" w:sz="0" w:space="0" w:color="auto"/>
        <w:left w:val="none" w:sz="0" w:space="0" w:color="auto"/>
        <w:bottom w:val="none" w:sz="0" w:space="0" w:color="auto"/>
        <w:right w:val="none" w:sz="0" w:space="0" w:color="auto"/>
      </w:divBdr>
    </w:div>
    <w:div w:id="45032345">
      <w:bodyDiv w:val="1"/>
      <w:marLeft w:val="0"/>
      <w:marRight w:val="0"/>
      <w:marTop w:val="0"/>
      <w:marBottom w:val="0"/>
      <w:divBdr>
        <w:top w:val="none" w:sz="0" w:space="0" w:color="auto"/>
        <w:left w:val="none" w:sz="0" w:space="0" w:color="auto"/>
        <w:bottom w:val="none" w:sz="0" w:space="0" w:color="auto"/>
        <w:right w:val="none" w:sz="0" w:space="0" w:color="auto"/>
      </w:divBdr>
    </w:div>
    <w:div w:id="45179674">
      <w:bodyDiv w:val="1"/>
      <w:marLeft w:val="0"/>
      <w:marRight w:val="0"/>
      <w:marTop w:val="0"/>
      <w:marBottom w:val="0"/>
      <w:divBdr>
        <w:top w:val="none" w:sz="0" w:space="0" w:color="auto"/>
        <w:left w:val="none" w:sz="0" w:space="0" w:color="auto"/>
        <w:bottom w:val="none" w:sz="0" w:space="0" w:color="auto"/>
        <w:right w:val="none" w:sz="0" w:space="0" w:color="auto"/>
      </w:divBdr>
    </w:div>
    <w:div w:id="46537342">
      <w:bodyDiv w:val="1"/>
      <w:marLeft w:val="0"/>
      <w:marRight w:val="0"/>
      <w:marTop w:val="0"/>
      <w:marBottom w:val="0"/>
      <w:divBdr>
        <w:top w:val="none" w:sz="0" w:space="0" w:color="auto"/>
        <w:left w:val="none" w:sz="0" w:space="0" w:color="auto"/>
        <w:bottom w:val="none" w:sz="0" w:space="0" w:color="auto"/>
        <w:right w:val="none" w:sz="0" w:space="0" w:color="auto"/>
      </w:divBdr>
    </w:div>
    <w:div w:id="46804844">
      <w:bodyDiv w:val="1"/>
      <w:marLeft w:val="0"/>
      <w:marRight w:val="0"/>
      <w:marTop w:val="0"/>
      <w:marBottom w:val="0"/>
      <w:divBdr>
        <w:top w:val="none" w:sz="0" w:space="0" w:color="auto"/>
        <w:left w:val="none" w:sz="0" w:space="0" w:color="auto"/>
        <w:bottom w:val="none" w:sz="0" w:space="0" w:color="auto"/>
        <w:right w:val="none" w:sz="0" w:space="0" w:color="auto"/>
      </w:divBdr>
    </w:div>
    <w:div w:id="46807511">
      <w:bodyDiv w:val="1"/>
      <w:marLeft w:val="0"/>
      <w:marRight w:val="0"/>
      <w:marTop w:val="0"/>
      <w:marBottom w:val="0"/>
      <w:divBdr>
        <w:top w:val="none" w:sz="0" w:space="0" w:color="auto"/>
        <w:left w:val="none" w:sz="0" w:space="0" w:color="auto"/>
        <w:bottom w:val="none" w:sz="0" w:space="0" w:color="auto"/>
        <w:right w:val="none" w:sz="0" w:space="0" w:color="auto"/>
      </w:divBdr>
    </w:div>
    <w:div w:id="47151670">
      <w:bodyDiv w:val="1"/>
      <w:marLeft w:val="0"/>
      <w:marRight w:val="0"/>
      <w:marTop w:val="0"/>
      <w:marBottom w:val="0"/>
      <w:divBdr>
        <w:top w:val="none" w:sz="0" w:space="0" w:color="auto"/>
        <w:left w:val="none" w:sz="0" w:space="0" w:color="auto"/>
        <w:bottom w:val="none" w:sz="0" w:space="0" w:color="auto"/>
        <w:right w:val="none" w:sz="0" w:space="0" w:color="auto"/>
      </w:divBdr>
    </w:div>
    <w:div w:id="47190339">
      <w:bodyDiv w:val="1"/>
      <w:marLeft w:val="0"/>
      <w:marRight w:val="0"/>
      <w:marTop w:val="0"/>
      <w:marBottom w:val="0"/>
      <w:divBdr>
        <w:top w:val="none" w:sz="0" w:space="0" w:color="auto"/>
        <w:left w:val="none" w:sz="0" w:space="0" w:color="auto"/>
        <w:bottom w:val="none" w:sz="0" w:space="0" w:color="auto"/>
        <w:right w:val="none" w:sz="0" w:space="0" w:color="auto"/>
      </w:divBdr>
    </w:div>
    <w:div w:id="47459984">
      <w:bodyDiv w:val="1"/>
      <w:marLeft w:val="0"/>
      <w:marRight w:val="0"/>
      <w:marTop w:val="0"/>
      <w:marBottom w:val="0"/>
      <w:divBdr>
        <w:top w:val="none" w:sz="0" w:space="0" w:color="auto"/>
        <w:left w:val="none" w:sz="0" w:space="0" w:color="auto"/>
        <w:bottom w:val="none" w:sz="0" w:space="0" w:color="auto"/>
        <w:right w:val="none" w:sz="0" w:space="0" w:color="auto"/>
      </w:divBdr>
    </w:div>
    <w:div w:id="47657856">
      <w:bodyDiv w:val="1"/>
      <w:marLeft w:val="0"/>
      <w:marRight w:val="0"/>
      <w:marTop w:val="0"/>
      <w:marBottom w:val="0"/>
      <w:divBdr>
        <w:top w:val="none" w:sz="0" w:space="0" w:color="auto"/>
        <w:left w:val="none" w:sz="0" w:space="0" w:color="auto"/>
        <w:bottom w:val="none" w:sz="0" w:space="0" w:color="auto"/>
        <w:right w:val="none" w:sz="0" w:space="0" w:color="auto"/>
      </w:divBdr>
    </w:div>
    <w:div w:id="47993304">
      <w:bodyDiv w:val="1"/>
      <w:marLeft w:val="0"/>
      <w:marRight w:val="0"/>
      <w:marTop w:val="0"/>
      <w:marBottom w:val="0"/>
      <w:divBdr>
        <w:top w:val="none" w:sz="0" w:space="0" w:color="auto"/>
        <w:left w:val="none" w:sz="0" w:space="0" w:color="auto"/>
        <w:bottom w:val="none" w:sz="0" w:space="0" w:color="auto"/>
        <w:right w:val="none" w:sz="0" w:space="0" w:color="auto"/>
      </w:divBdr>
    </w:div>
    <w:div w:id="48263563">
      <w:bodyDiv w:val="1"/>
      <w:marLeft w:val="0"/>
      <w:marRight w:val="0"/>
      <w:marTop w:val="0"/>
      <w:marBottom w:val="0"/>
      <w:divBdr>
        <w:top w:val="none" w:sz="0" w:space="0" w:color="auto"/>
        <w:left w:val="none" w:sz="0" w:space="0" w:color="auto"/>
        <w:bottom w:val="none" w:sz="0" w:space="0" w:color="auto"/>
        <w:right w:val="none" w:sz="0" w:space="0" w:color="auto"/>
      </w:divBdr>
    </w:div>
    <w:div w:id="49112947">
      <w:bodyDiv w:val="1"/>
      <w:marLeft w:val="0"/>
      <w:marRight w:val="0"/>
      <w:marTop w:val="0"/>
      <w:marBottom w:val="0"/>
      <w:divBdr>
        <w:top w:val="none" w:sz="0" w:space="0" w:color="auto"/>
        <w:left w:val="none" w:sz="0" w:space="0" w:color="auto"/>
        <w:bottom w:val="none" w:sz="0" w:space="0" w:color="auto"/>
        <w:right w:val="none" w:sz="0" w:space="0" w:color="auto"/>
      </w:divBdr>
    </w:div>
    <w:div w:id="49152195">
      <w:bodyDiv w:val="1"/>
      <w:marLeft w:val="0"/>
      <w:marRight w:val="0"/>
      <w:marTop w:val="0"/>
      <w:marBottom w:val="0"/>
      <w:divBdr>
        <w:top w:val="none" w:sz="0" w:space="0" w:color="auto"/>
        <w:left w:val="none" w:sz="0" w:space="0" w:color="auto"/>
        <w:bottom w:val="none" w:sz="0" w:space="0" w:color="auto"/>
        <w:right w:val="none" w:sz="0" w:space="0" w:color="auto"/>
      </w:divBdr>
    </w:div>
    <w:div w:id="49305222">
      <w:bodyDiv w:val="1"/>
      <w:marLeft w:val="0"/>
      <w:marRight w:val="0"/>
      <w:marTop w:val="0"/>
      <w:marBottom w:val="0"/>
      <w:divBdr>
        <w:top w:val="none" w:sz="0" w:space="0" w:color="auto"/>
        <w:left w:val="none" w:sz="0" w:space="0" w:color="auto"/>
        <w:bottom w:val="none" w:sz="0" w:space="0" w:color="auto"/>
        <w:right w:val="none" w:sz="0" w:space="0" w:color="auto"/>
      </w:divBdr>
    </w:div>
    <w:div w:id="49309258">
      <w:bodyDiv w:val="1"/>
      <w:marLeft w:val="0"/>
      <w:marRight w:val="0"/>
      <w:marTop w:val="0"/>
      <w:marBottom w:val="0"/>
      <w:divBdr>
        <w:top w:val="none" w:sz="0" w:space="0" w:color="auto"/>
        <w:left w:val="none" w:sz="0" w:space="0" w:color="auto"/>
        <w:bottom w:val="none" w:sz="0" w:space="0" w:color="auto"/>
        <w:right w:val="none" w:sz="0" w:space="0" w:color="auto"/>
      </w:divBdr>
    </w:div>
    <w:div w:id="49430319">
      <w:bodyDiv w:val="1"/>
      <w:marLeft w:val="0"/>
      <w:marRight w:val="0"/>
      <w:marTop w:val="0"/>
      <w:marBottom w:val="0"/>
      <w:divBdr>
        <w:top w:val="none" w:sz="0" w:space="0" w:color="auto"/>
        <w:left w:val="none" w:sz="0" w:space="0" w:color="auto"/>
        <w:bottom w:val="none" w:sz="0" w:space="0" w:color="auto"/>
        <w:right w:val="none" w:sz="0" w:space="0" w:color="auto"/>
      </w:divBdr>
    </w:div>
    <w:div w:id="49889271">
      <w:bodyDiv w:val="1"/>
      <w:marLeft w:val="0"/>
      <w:marRight w:val="0"/>
      <w:marTop w:val="0"/>
      <w:marBottom w:val="0"/>
      <w:divBdr>
        <w:top w:val="none" w:sz="0" w:space="0" w:color="auto"/>
        <w:left w:val="none" w:sz="0" w:space="0" w:color="auto"/>
        <w:bottom w:val="none" w:sz="0" w:space="0" w:color="auto"/>
        <w:right w:val="none" w:sz="0" w:space="0" w:color="auto"/>
      </w:divBdr>
    </w:div>
    <w:div w:id="50153249">
      <w:bodyDiv w:val="1"/>
      <w:marLeft w:val="0"/>
      <w:marRight w:val="0"/>
      <w:marTop w:val="0"/>
      <w:marBottom w:val="0"/>
      <w:divBdr>
        <w:top w:val="none" w:sz="0" w:space="0" w:color="auto"/>
        <w:left w:val="none" w:sz="0" w:space="0" w:color="auto"/>
        <w:bottom w:val="none" w:sz="0" w:space="0" w:color="auto"/>
        <w:right w:val="none" w:sz="0" w:space="0" w:color="auto"/>
      </w:divBdr>
    </w:div>
    <w:div w:id="50230062">
      <w:bodyDiv w:val="1"/>
      <w:marLeft w:val="0"/>
      <w:marRight w:val="0"/>
      <w:marTop w:val="0"/>
      <w:marBottom w:val="0"/>
      <w:divBdr>
        <w:top w:val="none" w:sz="0" w:space="0" w:color="auto"/>
        <w:left w:val="none" w:sz="0" w:space="0" w:color="auto"/>
        <w:bottom w:val="none" w:sz="0" w:space="0" w:color="auto"/>
        <w:right w:val="none" w:sz="0" w:space="0" w:color="auto"/>
      </w:divBdr>
    </w:div>
    <w:div w:id="50272533">
      <w:bodyDiv w:val="1"/>
      <w:marLeft w:val="0"/>
      <w:marRight w:val="0"/>
      <w:marTop w:val="0"/>
      <w:marBottom w:val="0"/>
      <w:divBdr>
        <w:top w:val="none" w:sz="0" w:space="0" w:color="auto"/>
        <w:left w:val="none" w:sz="0" w:space="0" w:color="auto"/>
        <w:bottom w:val="none" w:sz="0" w:space="0" w:color="auto"/>
        <w:right w:val="none" w:sz="0" w:space="0" w:color="auto"/>
      </w:divBdr>
    </w:div>
    <w:div w:id="50731737">
      <w:bodyDiv w:val="1"/>
      <w:marLeft w:val="0"/>
      <w:marRight w:val="0"/>
      <w:marTop w:val="0"/>
      <w:marBottom w:val="0"/>
      <w:divBdr>
        <w:top w:val="none" w:sz="0" w:space="0" w:color="auto"/>
        <w:left w:val="none" w:sz="0" w:space="0" w:color="auto"/>
        <w:bottom w:val="none" w:sz="0" w:space="0" w:color="auto"/>
        <w:right w:val="none" w:sz="0" w:space="0" w:color="auto"/>
      </w:divBdr>
    </w:div>
    <w:div w:id="51195407">
      <w:bodyDiv w:val="1"/>
      <w:marLeft w:val="0"/>
      <w:marRight w:val="0"/>
      <w:marTop w:val="0"/>
      <w:marBottom w:val="0"/>
      <w:divBdr>
        <w:top w:val="none" w:sz="0" w:space="0" w:color="auto"/>
        <w:left w:val="none" w:sz="0" w:space="0" w:color="auto"/>
        <w:bottom w:val="none" w:sz="0" w:space="0" w:color="auto"/>
        <w:right w:val="none" w:sz="0" w:space="0" w:color="auto"/>
      </w:divBdr>
    </w:div>
    <w:div w:id="51539874">
      <w:bodyDiv w:val="1"/>
      <w:marLeft w:val="0"/>
      <w:marRight w:val="0"/>
      <w:marTop w:val="0"/>
      <w:marBottom w:val="0"/>
      <w:divBdr>
        <w:top w:val="none" w:sz="0" w:space="0" w:color="auto"/>
        <w:left w:val="none" w:sz="0" w:space="0" w:color="auto"/>
        <w:bottom w:val="none" w:sz="0" w:space="0" w:color="auto"/>
        <w:right w:val="none" w:sz="0" w:space="0" w:color="auto"/>
      </w:divBdr>
    </w:div>
    <w:div w:id="52049072">
      <w:bodyDiv w:val="1"/>
      <w:marLeft w:val="0"/>
      <w:marRight w:val="0"/>
      <w:marTop w:val="0"/>
      <w:marBottom w:val="0"/>
      <w:divBdr>
        <w:top w:val="none" w:sz="0" w:space="0" w:color="auto"/>
        <w:left w:val="none" w:sz="0" w:space="0" w:color="auto"/>
        <w:bottom w:val="none" w:sz="0" w:space="0" w:color="auto"/>
        <w:right w:val="none" w:sz="0" w:space="0" w:color="auto"/>
      </w:divBdr>
    </w:div>
    <w:div w:id="52120565">
      <w:bodyDiv w:val="1"/>
      <w:marLeft w:val="0"/>
      <w:marRight w:val="0"/>
      <w:marTop w:val="0"/>
      <w:marBottom w:val="0"/>
      <w:divBdr>
        <w:top w:val="none" w:sz="0" w:space="0" w:color="auto"/>
        <w:left w:val="none" w:sz="0" w:space="0" w:color="auto"/>
        <w:bottom w:val="none" w:sz="0" w:space="0" w:color="auto"/>
        <w:right w:val="none" w:sz="0" w:space="0" w:color="auto"/>
      </w:divBdr>
    </w:div>
    <w:div w:id="52389474">
      <w:bodyDiv w:val="1"/>
      <w:marLeft w:val="0"/>
      <w:marRight w:val="0"/>
      <w:marTop w:val="0"/>
      <w:marBottom w:val="0"/>
      <w:divBdr>
        <w:top w:val="none" w:sz="0" w:space="0" w:color="auto"/>
        <w:left w:val="none" w:sz="0" w:space="0" w:color="auto"/>
        <w:bottom w:val="none" w:sz="0" w:space="0" w:color="auto"/>
        <w:right w:val="none" w:sz="0" w:space="0" w:color="auto"/>
      </w:divBdr>
    </w:div>
    <w:div w:id="52511573">
      <w:bodyDiv w:val="1"/>
      <w:marLeft w:val="0"/>
      <w:marRight w:val="0"/>
      <w:marTop w:val="0"/>
      <w:marBottom w:val="0"/>
      <w:divBdr>
        <w:top w:val="none" w:sz="0" w:space="0" w:color="auto"/>
        <w:left w:val="none" w:sz="0" w:space="0" w:color="auto"/>
        <w:bottom w:val="none" w:sz="0" w:space="0" w:color="auto"/>
        <w:right w:val="none" w:sz="0" w:space="0" w:color="auto"/>
      </w:divBdr>
    </w:div>
    <w:div w:id="52586901">
      <w:bodyDiv w:val="1"/>
      <w:marLeft w:val="0"/>
      <w:marRight w:val="0"/>
      <w:marTop w:val="0"/>
      <w:marBottom w:val="0"/>
      <w:divBdr>
        <w:top w:val="none" w:sz="0" w:space="0" w:color="auto"/>
        <w:left w:val="none" w:sz="0" w:space="0" w:color="auto"/>
        <w:bottom w:val="none" w:sz="0" w:space="0" w:color="auto"/>
        <w:right w:val="none" w:sz="0" w:space="0" w:color="auto"/>
      </w:divBdr>
    </w:div>
    <w:div w:id="52705369">
      <w:bodyDiv w:val="1"/>
      <w:marLeft w:val="0"/>
      <w:marRight w:val="0"/>
      <w:marTop w:val="0"/>
      <w:marBottom w:val="0"/>
      <w:divBdr>
        <w:top w:val="none" w:sz="0" w:space="0" w:color="auto"/>
        <w:left w:val="none" w:sz="0" w:space="0" w:color="auto"/>
        <w:bottom w:val="none" w:sz="0" w:space="0" w:color="auto"/>
        <w:right w:val="none" w:sz="0" w:space="0" w:color="auto"/>
      </w:divBdr>
    </w:div>
    <w:div w:id="52775675">
      <w:bodyDiv w:val="1"/>
      <w:marLeft w:val="0"/>
      <w:marRight w:val="0"/>
      <w:marTop w:val="0"/>
      <w:marBottom w:val="0"/>
      <w:divBdr>
        <w:top w:val="none" w:sz="0" w:space="0" w:color="auto"/>
        <w:left w:val="none" w:sz="0" w:space="0" w:color="auto"/>
        <w:bottom w:val="none" w:sz="0" w:space="0" w:color="auto"/>
        <w:right w:val="none" w:sz="0" w:space="0" w:color="auto"/>
      </w:divBdr>
    </w:div>
    <w:div w:id="53165421">
      <w:bodyDiv w:val="1"/>
      <w:marLeft w:val="0"/>
      <w:marRight w:val="0"/>
      <w:marTop w:val="0"/>
      <w:marBottom w:val="0"/>
      <w:divBdr>
        <w:top w:val="none" w:sz="0" w:space="0" w:color="auto"/>
        <w:left w:val="none" w:sz="0" w:space="0" w:color="auto"/>
        <w:bottom w:val="none" w:sz="0" w:space="0" w:color="auto"/>
        <w:right w:val="none" w:sz="0" w:space="0" w:color="auto"/>
      </w:divBdr>
    </w:div>
    <w:div w:id="53358647">
      <w:bodyDiv w:val="1"/>
      <w:marLeft w:val="0"/>
      <w:marRight w:val="0"/>
      <w:marTop w:val="0"/>
      <w:marBottom w:val="0"/>
      <w:divBdr>
        <w:top w:val="none" w:sz="0" w:space="0" w:color="auto"/>
        <w:left w:val="none" w:sz="0" w:space="0" w:color="auto"/>
        <w:bottom w:val="none" w:sz="0" w:space="0" w:color="auto"/>
        <w:right w:val="none" w:sz="0" w:space="0" w:color="auto"/>
      </w:divBdr>
    </w:div>
    <w:div w:id="54159762">
      <w:bodyDiv w:val="1"/>
      <w:marLeft w:val="0"/>
      <w:marRight w:val="0"/>
      <w:marTop w:val="0"/>
      <w:marBottom w:val="0"/>
      <w:divBdr>
        <w:top w:val="none" w:sz="0" w:space="0" w:color="auto"/>
        <w:left w:val="none" w:sz="0" w:space="0" w:color="auto"/>
        <w:bottom w:val="none" w:sz="0" w:space="0" w:color="auto"/>
        <w:right w:val="none" w:sz="0" w:space="0" w:color="auto"/>
      </w:divBdr>
    </w:div>
    <w:div w:id="54205356">
      <w:bodyDiv w:val="1"/>
      <w:marLeft w:val="0"/>
      <w:marRight w:val="0"/>
      <w:marTop w:val="0"/>
      <w:marBottom w:val="0"/>
      <w:divBdr>
        <w:top w:val="none" w:sz="0" w:space="0" w:color="auto"/>
        <w:left w:val="none" w:sz="0" w:space="0" w:color="auto"/>
        <w:bottom w:val="none" w:sz="0" w:space="0" w:color="auto"/>
        <w:right w:val="none" w:sz="0" w:space="0" w:color="auto"/>
      </w:divBdr>
    </w:div>
    <w:div w:id="54356027">
      <w:bodyDiv w:val="1"/>
      <w:marLeft w:val="0"/>
      <w:marRight w:val="0"/>
      <w:marTop w:val="0"/>
      <w:marBottom w:val="0"/>
      <w:divBdr>
        <w:top w:val="none" w:sz="0" w:space="0" w:color="auto"/>
        <w:left w:val="none" w:sz="0" w:space="0" w:color="auto"/>
        <w:bottom w:val="none" w:sz="0" w:space="0" w:color="auto"/>
        <w:right w:val="none" w:sz="0" w:space="0" w:color="auto"/>
      </w:divBdr>
    </w:div>
    <w:div w:id="54668666">
      <w:bodyDiv w:val="1"/>
      <w:marLeft w:val="0"/>
      <w:marRight w:val="0"/>
      <w:marTop w:val="0"/>
      <w:marBottom w:val="0"/>
      <w:divBdr>
        <w:top w:val="none" w:sz="0" w:space="0" w:color="auto"/>
        <w:left w:val="none" w:sz="0" w:space="0" w:color="auto"/>
        <w:bottom w:val="none" w:sz="0" w:space="0" w:color="auto"/>
        <w:right w:val="none" w:sz="0" w:space="0" w:color="auto"/>
      </w:divBdr>
    </w:div>
    <w:div w:id="55248687">
      <w:bodyDiv w:val="1"/>
      <w:marLeft w:val="0"/>
      <w:marRight w:val="0"/>
      <w:marTop w:val="0"/>
      <w:marBottom w:val="0"/>
      <w:divBdr>
        <w:top w:val="none" w:sz="0" w:space="0" w:color="auto"/>
        <w:left w:val="none" w:sz="0" w:space="0" w:color="auto"/>
        <w:bottom w:val="none" w:sz="0" w:space="0" w:color="auto"/>
        <w:right w:val="none" w:sz="0" w:space="0" w:color="auto"/>
      </w:divBdr>
    </w:div>
    <w:div w:id="55471227">
      <w:bodyDiv w:val="1"/>
      <w:marLeft w:val="0"/>
      <w:marRight w:val="0"/>
      <w:marTop w:val="0"/>
      <w:marBottom w:val="0"/>
      <w:divBdr>
        <w:top w:val="none" w:sz="0" w:space="0" w:color="auto"/>
        <w:left w:val="none" w:sz="0" w:space="0" w:color="auto"/>
        <w:bottom w:val="none" w:sz="0" w:space="0" w:color="auto"/>
        <w:right w:val="none" w:sz="0" w:space="0" w:color="auto"/>
      </w:divBdr>
    </w:div>
    <w:div w:id="56516028">
      <w:bodyDiv w:val="1"/>
      <w:marLeft w:val="0"/>
      <w:marRight w:val="0"/>
      <w:marTop w:val="0"/>
      <w:marBottom w:val="0"/>
      <w:divBdr>
        <w:top w:val="none" w:sz="0" w:space="0" w:color="auto"/>
        <w:left w:val="none" w:sz="0" w:space="0" w:color="auto"/>
        <w:bottom w:val="none" w:sz="0" w:space="0" w:color="auto"/>
        <w:right w:val="none" w:sz="0" w:space="0" w:color="auto"/>
      </w:divBdr>
    </w:div>
    <w:div w:id="56830320">
      <w:bodyDiv w:val="1"/>
      <w:marLeft w:val="0"/>
      <w:marRight w:val="0"/>
      <w:marTop w:val="0"/>
      <w:marBottom w:val="0"/>
      <w:divBdr>
        <w:top w:val="none" w:sz="0" w:space="0" w:color="auto"/>
        <w:left w:val="none" w:sz="0" w:space="0" w:color="auto"/>
        <w:bottom w:val="none" w:sz="0" w:space="0" w:color="auto"/>
        <w:right w:val="none" w:sz="0" w:space="0" w:color="auto"/>
      </w:divBdr>
    </w:div>
    <w:div w:id="57093652">
      <w:bodyDiv w:val="1"/>
      <w:marLeft w:val="0"/>
      <w:marRight w:val="0"/>
      <w:marTop w:val="0"/>
      <w:marBottom w:val="0"/>
      <w:divBdr>
        <w:top w:val="none" w:sz="0" w:space="0" w:color="auto"/>
        <w:left w:val="none" w:sz="0" w:space="0" w:color="auto"/>
        <w:bottom w:val="none" w:sz="0" w:space="0" w:color="auto"/>
        <w:right w:val="none" w:sz="0" w:space="0" w:color="auto"/>
      </w:divBdr>
    </w:div>
    <w:div w:id="57556885">
      <w:bodyDiv w:val="1"/>
      <w:marLeft w:val="0"/>
      <w:marRight w:val="0"/>
      <w:marTop w:val="0"/>
      <w:marBottom w:val="0"/>
      <w:divBdr>
        <w:top w:val="none" w:sz="0" w:space="0" w:color="auto"/>
        <w:left w:val="none" w:sz="0" w:space="0" w:color="auto"/>
        <w:bottom w:val="none" w:sz="0" w:space="0" w:color="auto"/>
        <w:right w:val="none" w:sz="0" w:space="0" w:color="auto"/>
      </w:divBdr>
    </w:div>
    <w:div w:id="57630765">
      <w:bodyDiv w:val="1"/>
      <w:marLeft w:val="0"/>
      <w:marRight w:val="0"/>
      <w:marTop w:val="0"/>
      <w:marBottom w:val="0"/>
      <w:divBdr>
        <w:top w:val="none" w:sz="0" w:space="0" w:color="auto"/>
        <w:left w:val="none" w:sz="0" w:space="0" w:color="auto"/>
        <w:bottom w:val="none" w:sz="0" w:space="0" w:color="auto"/>
        <w:right w:val="none" w:sz="0" w:space="0" w:color="auto"/>
      </w:divBdr>
    </w:div>
    <w:div w:id="57870618">
      <w:bodyDiv w:val="1"/>
      <w:marLeft w:val="0"/>
      <w:marRight w:val="0"/>
      <w:marTop w:val="0"/>
      <w:marBottom w:val="0"/>
      <w:divBdr>
        <w:top w:val="none" w:sz="0" w:space="0" w:color="auto"/>
        <w:left w:val="none" w:sz="0" w:space="0" w:color="auto"/>
        <w:bottom w:val="none" w:sz="0" w:space="0" w:color="auto"/>
        <w:right w:val="none" w:sz="0" w:space="0" w:color="auto"/>
      </w:divBdr>
    </w:div>
    <w:div w:id="58021589">
      <w:bodyDiv w:val="1"/>
      <w:marLeft w:val="0"/>
      <w:marRight w:val="0"/>
      <w:marTop w:val="0"/>
      <w:marBottom w:val="0"/>
      <w:divBdr>
        <w:top w:val="none" w:sz="0" w:space="0" w:color="auto"/>
        <w:left w:val="none" w:sz="0" w:space="0" w:color="auto"/>
        <w:bottom w:val="none" w:sz="0" w:space="0" w:color="auto"/>
        <w:right w:val="none" w:sz="0" w:space="0" w:color="auto"/>
      </w:divBdr>
    </w:div>
    <w:div w:id="58333146">
      <w:bodyDiv w:val="1"/>
      <w:marLeft w:val="0"/>
      <w:marRight w:val="0"/>
      <w:marTop w:val="0"/>
      <w:marBottom w:val="0"/>
      <w:divBdr>
        <w:top w:val="none" w:sz="0" w:space="0" w:color="auto"/>
        <w:left w:val="none" w:sz="0" w:space="0" w:color="auto"/>
        <w:bottom w:val="none" w:sz="0" w:space="0" w:color="auto"/>
        <w:right w:val="none" w:sz="0" w:space="0" w:color="auto"/>
      </w:divBdr>
    </w:div>
    <w:div w:id="58751654">
      <w:bodyDiv w:val="1"/>
      <w:marLeft w:val="0"/>
      <w:marRight w:val="0"/>
      <w:marTop w:val="0"/>
      <w:marBottom w:val="0"/>
      <w:divBdr>
        <w:top w:val="none" w:sz="0" w:space="0" w:color="auto"/>
        <w:left w:val="none" w:sz="0" w:space="0" w:color="auto"/>
        <w:bottom w:val="none" w:sz="0" w:space="0" w:color="auto"/>
        <w:right w:val="none" w:sz="0" w:space="0" w:color="auto"/>
      </w:divBdr>
    </w:div>
    <w:div w:id="59134901">
      <w:bodyDiv w:val="1"/>
      <w:marLeft w:val="0"/>
      <w:marRight w:val="0"/>
      <w:marTop w:val="0"/>
      <w:marBottom w:val="0"/>
      <w:divBdr>
        <w:top w:val="none" w:sz="0" w:space="0" w:color="auto"/>
        <w:left w:val="none" w:sz="0" w:space="0" w:color="auto"/>
        <w:bottom w:val="none" w:sz="0" w:space="0" w:color="auto"/>
        <w:right w:val="none" w:sz="0" w:space="0" w:color="auto"/>
      </w:divBdr>
    </w:div>
    <w:div w:id="59334949">
      <w:bodyDiv w:val="1"/>
      <w:marLeft w:val="0"/>
      <w:marRight w:val="0"/>
      <w:marTop w:val="0"/>
      <w:marBottom w:val="0"/>
      <w:divBdr>
        <w:top w:val="none" w:sz="0" w:space="0" w:color="auto"/>
        <w:left w:val="none" w:sz="0" w:space="0" w:color="auto"/>
        <w:bottom w:val="none" w:sz="0" w:space="0" w:color="auto"/>
        <w:right w:val="none" w:sz="0" w:space="0" w:color="auto"/>
      </w:divBdr>
    </w:div>
    <w:div w:id="59596205">
      <w:bodyDiv w:val="1"/>
      <w:marLeft w:val="0"/>
      <w:marRight w:val="0"/>
      <w:marTop w:val="0"/>
      <w:marBottom w:val="0"/>
      <w:divBdr>
        <w:top w:val="none" w:sz="0" w:space="0" w:color="auto"/>
        <w:left w:val="none" w:sz="0" w:space="0" w:color="auto"/>
        <w:bottom w:val="none" w:sz="0" w:space="0" w:color="auto"/>
        <w:right w:val="none" w:sz="0" w:space="0" w:color="auto"/>
      </w:divBdr>
    </w:div>
    <w:div w:id="59908939">
      <w:bodyDiv w:val="1"/>
      <w:marLeft w:val="0"/>
      <w:marRight w:val="0"/>
      <w:marTop w:val="0"/>
      <w:marBottom w:val="0"/>
      <w:divBdr>
        <w:top w:val="none" w:sz="0" w:space="0" w:color="auto"/>
        <w:left w:val="none" w:sz="0" w:space="0" w:color="auto"/>
        <w:bottom w:val="none" w:sz="0" w:space="0" w:color="auto"/>
        <w:right w:val="none" w:sz="0" w:space="0" w:color="auto"/>
      </w:divBdr>
    </w:div>
    <w:div w:id="59910136">
      <w:bodyDiv w:val="1"/>
      <w:marLeft w:val="0"/>
      <w:marRight w:val="0"/>
      <w:marTop w:val="0"/>
      <w:marBottom w:val="0"/>
      <w:divBdr>
        <w:top w:val="none" w:sz="0" w:space="0" w:color="auto"/>
        <w:left w:val="none" w:sz="0" w:space="0" w:color="auto"/>
        <w:bottom w:val="none" w:sz="0" w:space="0" w:color="auto"/>
        <w:right w:val="none" w:sz="0" w:space="0" w:color="auto"/>
      </w:divBdr>
    </w:div>
    <w:div w:id="60293277">
      <w:bodyDiv w:val="1"/>
      <w:marLeft w:val="0"/>
      <w:marRight w:val="0"/>
      <w:marTop w:val="0"/>
      <w:marBottom w:val="0"/>
      <w:divBdr>
        <w:top w:val="none" w:sz="0" w:space="0" w:color="auto"/>
        <w:left w:val="none" w:sz="0" w:space="0" w:color="auto"/>
        <w:bottom w:val="none" w:sz="0" w:space="0" w:color="auto"/>
        <w:right w:val="none" w:sz="0" w:space="0" w:color="auto"/>
      </w:divBdr>
    </w:div>
    <w:div w:id="60447488">
      <w:bodyDiv w:val="1"/>
      <w:marLeft w:val="0"/>
      <w:marRight w:val="0"/>
      <w:marTop w:val="0"/>
      <w:marBottom w:val="0"/>
      <w:divBdr>
        <w:top w:val="none" w:sz="0" w:space="0" w:color="auto"/>
        <w:left w:val="none" w:sz="0" w:space="0" w:color="auto"/>
        <w:bottom w:val="none" w:sz="0" w:space="0" w:color="auto"/>
        <w:right w:val="none" w:sz="0" w:space="0" w:color="auto"/>
      </w:divBdr>
    </w:div>
    <w:div w:id="60568131">
      <w:bodyDiv w:val="1"/>
      <w:marLeft w:val="0"/>
      <w:marRight w:val="0"/>
      <w:marTop w:val="0"/>
      <w:marBottom w:val="0"/>
      <w:divBdr>
        <w:top w:val="none" w:sz="0" w:space="0" w:color="auto"/>
        <w:left w:val="none" w:sz="0" w:space="0" w:color="auto"/>
        <w:bottom w:val="none" w:sz="0" w:space="0" w:color="auto"/>
        <w:right w:val="none" w:sz="0" w:space="0" w:color="auto"/>
      </w:divBdr>
    </w:div>
    <w:div w:id="61104223">
      <w:bodyDiv w:val="1"/>
      <w:marLeft w:val="0"/>
      <w:marRight w:val="0"/>
      <w:marTop w:val="0"/>
      <w:marBottom w:val="0"/>
      <w:divBdr>
        <w:top w:val="none" w:sz="0" w:space="0" w:color="auto"/>
        <w:left w:val="none" w:sz="0" w:space="0" w:color="auto"/>
        <w:bottom w:val="none" w:sz="0" w:space="0" w:color="auto"/>
        <w:right w:val="none" w:sz="0" w:space="0" w:color="auto"/>
      </w:divBdr>
    </w:div>
    <w:div w:id="61366804">
      <w:bodyDiv w:val="1"/>
      <w:marLeft w:val="0"/>
      <w:marRight w:val="0"/>
      <w:marTop w:val="0"/>
      <w:marBottom w:val="0"/>
      <w:divBdr>
        <w:top w:val="none" w:sz="0" w:space="0" w:color="auto"/>
        <w:left w:val="none" w:sz="0" w:space="0" w:color="auto"/>
        <w:bottom w:val="none" w:sz="0" w:space="0" w:color="auto"/>
        <w:right w:val="none" w:sz="0" w:space="0" w:color="auto"/>
      </w:divBdr>
    </w:div>
    <w:div w:id="61635156">
      <w:bodyDiv w:val="1"/>
      <w:marLeft w:val="0"/>
      <w:marRight w:val="0"/>
      <w:marTop w:val="0"/>
      <w:marBottom w:val="0"/>
      <w:divBdr>
        <w:top w:val="none" w:sz="0" w:space="0" w:color="auto"/>
        <w:left w:val="none" w:sz="0" w:space="0" w:color="auto"/>
        <w:bottom w:val="none" w:sz="0" w:space="0" w:color="auto"/>
        <w:right w:val="none" w:sz="0" w:space="0" w:color="auto"/>
      </w:divBdr>
    </w:div>
    <w:div w:id="61828317">
      <w:bodyDiv w:val="1"/>
      <w:marLeft w:val="0"/>
      <w:marRight w:val="0"/>
      <w:marTop w:val="0"/>
      <w:marBottom w:val="0"/>
      <w:divBdr>
        <w:top w:val="none" w:sz="0" w:space="0" w:color="auto"/>
        <w:left w:val="none" w:sz="0" w:space="0" w:color="auto"/>
        <w:bottom w:val="none" w:sz="0" w:space="0" w:color="auto"/>
        <w:right w:val="none" w:sz="0" w:space="0" w:color="auto"/>
      </w:divBdr>
    </w:div>
    <w:div w:id="61879088">
      <w:bodyDiv w:val="1"/>
      <w:marLeft w:val="0"/>
      <w:marRight w:val="0"/>
      <w:marTop w:val="0"/>
      <w:marBottom w:val="0"/>
      <w:divBdr>
        <w:top w:val="none" w:sz="0" w:space="0" w:color="auto"/>
        <w:left w:val="none" w:sz="0" w:space="0" w:color="auto"/>
        <w:bottom w:val="none" w:sz="0" w:space="0" w:color="auto"/>
        <w:right w:val="none" w:sz="0" w:space="0" w:color="auto"/>
      </w:divBdr>
    </w:div>
    <w:div w:id="62143607">
      <w:bodyDiv w:val="1"/>
      <w:marLeft w:val="0"/>
      <w:marRight w:val="0"/>
      <w:marTop w:val="0"/>
      <w:marBottom w:val="0"/>
      <w:divBdr>
        <w:top w:val="none" w:sz="0" w:space="0" w:color="auto"/>
        <w:left w:val="none" w:sz="0" w:space="0" w:color="auto"/>
        <w:bottom w:val="none" w:sz="0" w:space="0" w:color="auto"/>
        <w:right w:val="none" w:sz="0" w:space="0" w:color="auto"/>
      </w:divBdr>
    </w:div>
    <w:div w:id="62340790">
      <w:bodyDiv w:val="1"/>
      <w:marLeft w:val="0"/>
      <w:marRight w:val="0"/>
      <w:marTop w:val="0"/>
      <w:marBottom w:val="0"/>
      <w:divBdr>
        <w:top w:val="none" w:sz="0" w:space="0" w:color="auto"/>
        <w:left w:val="none" w:sz="0" w:space="0" w:color="auto"/>
        <w:bottom w:val="none" w:sz="0" w:space="0" w:color="auto"/>
        <w:right w:val="none" w:sz="0" w:space="0" w:color="auto"/>
      </w:divBdr>
    </w:div>
    <w:div w:id="62534299">
      <w:bodyDiv w:val="1"/>
      <w:marLeft w:val="0"/>
      <w:marRight w:val="0"/>
      <w:marTop w:val="0"/>
      <w:marBottom w:val="0"/>
      <w:divBdr>
        <w:top w:val="none" w:sz="0" w:space="0" w:color="auto"/>
        <w:left w:val="none" w:sz="0" w:space="0" w:color="auto"/>
        <w:bottom w:val="none" w:sz="0" w:space="0" w:color="auto"/>
        <w:right w:val="none" w:sz="0" w:space="0" w:color="auto"/>
      </w:divBdr>
    </w:div>
    <w:div w:id="63987981">
      <w:bodyDiv w:val="1"/>
      <w:marLeft w:val="0"/>
      <w:marRight w:val="0"/>
      <w:marTop w:val="0"/>
      <w:marBottom w:val="0"/>
      <w:divBdr>
        <w:top w:val="none" w:sz="0" w:space="0" w:color="auto"/>
        <w:left w:val="none" w:sz="0" w:space="0" w:color="auto"/>
        <w:bottom w:val="none" w:sz="0" w:space="0" w:color="auto"/>
        <w:right w:val="none" w:sz="0" w:space="0" w:color="auto"/>
      </w:divBdr>
    </w:div>
    <w:div w:id="64031970">
      <w:bodyDiv w:val="1"/>
      <w:marLeft w:val="0"/>
      <w:marRight w:val="0"/>
      <w:marTop w:val="0"/>
      <w:marBottom w:val="0"/>
      <w:divBdr>
        <w:top w:val="none" w:sz="0" w:space="0" w:color="auto"/>
        <w:left w:val="none" w:sz="0" w:space="0" w:color="auto"/>
        <w:bottom w:val="none" w:sz="0" w:space="0" w:color="auto"/>
        <w:right w:val="none" w:sz="0" w:space="0" w:color="auto"/>
      </w:divBdr>
    </w:div>
    <w:div w:id="64380888">
      <w:bodyDiv w:val="1"/>
      <w:marLeft w:val="0"/>
      <w:marRight w:val="0"/>
      <w:marTop w:val="0"/>
      <w:marBottom w:val="0"/>
      <w:divBdr>
        <w:top w:val="none" w:sz="0" w:space="0" w:color="auto"/>
        <w:left w:val="none" w:sz="0" w:space="0" w:color="auto"/>
        <w:bottom w:val="none" w:sz="0" w:space="0" w:color="auto"/>
        <w:right w:val="none" w:sz="0" w:space="0" w:color="auto"/>
      </w:divBdr>
    </w:div>
    <w:div w:id="64694530">
      <w:bodyDiv w:val="1"/>
      <w:marLeft w:val="0"/>
      <w:marRight w:val="0"/>
      <w:marTop w:val="0"/>
      <w:marBottom w:val="0"/>
      <w:divBdr>
        <w:top w:val="none" w:sz="0" w:space="0" w:color="auto"/>
        <w:left w:val="none" w:sz="0" w:space="0" w:color="auto"/>
        <w:bottom w:val="none" w:sz="0" w:space="0" w:color="auto"/>
        <w:right w:val="none" w:sz="0" w:space="0" w:color="auto"/>
      </w:divBdr>
    </w:div>
    <w:div w:id="64839188">
      <w:bodyDiv w:val="1"/>
      <w:marLeft w:val="0"/>
      <w:marRight w:val="0"/>
      <w:marTop w:val="0"/>
      <w:marBottom w:val="0"/>
      <w:divBdr>
        <w:top w:val="none" w:sz="0" w:space="0" w:color="auto"/>
        <w:left w:val="none" w:sz="0" w:space="0" w:color="auto"/>
        <w:bottom w:val="none" w:sz="0" w:space="0" w:color="auto"/>
        <w:right w:val="none" w:sz="0" w:space="0" w:color="auto"/>
      </w:divBdr>
    </w:div>
    <w:div w:id="65079434">
      <w:bodyDiv w:val="1"/>
      <w:marLeft w:val="0"/>
      <w:marRight w:val="0"/>
      <w:marTop w:val="0"/>
      <w:marBottom w:val="0"/>
      <w:divBdr>
        <w:top w:val="none" w:sz="0" w:space="0" w:color="auto"/>
        <w:left w:val="none" w:sz="0" w:space="0" w:color="auto"/>
        <w:bottom w:val="none" w:sz="0" w:space="0" w:color="auto"/>
        <w:right w:val="none" w:sz="0" w:space="0" w:color="auto"/>
      </w:divBdr>
    </w:div>
    <w:div w:id="65418810">
      <w:bodyDiv w:val="1"/>
      <w:marLeft w:val="0"/>
      <w:marRight w:val="0"/>
      <w:marTop w:val="0"/>
      <w:marBottom w:val="0"/>
      <w:divBdr>
        <w:top w:val="none" w:sz="0" w:space="0" w:color="auto"/>
        <w:left w:val="none" w:sz="0" w:space="0" w:color="auto"/>
        <w:bottom w:val="none" w:sz="0" w:space="0" w:color="auto"/>
        <w:right w:val="none" w:sz="0" w:space="0" w:color="auto"/>
      </w:divBdr>
    </w:div>
    <w:div w:id="65537884">
      <w:bodyDiv w:val="1"/>
      <w:marLeft w:val="0"/>
      <w:marRight w:val="0"/>
      <w:marTop w:val="0"/>
      <w:marBottom w:val="0"/>
      <w:divBdr>
        <w:top w:val="none" w:sz="0" w:space="0" w:color="auto"/>
        <w:left w:val="none" w:sz="0" w:space="0" w:color="auto"/>
        <w:bottom w:val="none" w:sz="0" w:space="0" w:color="auto"/>
        <w:right w:val="none" w:sz="0" w:space="0" w:color="auto"/>
      </w:divBdr>
    </w:div>
    <w:div w:id="65958786">
      <w:bodyDiv w:val="1"/>
      <w:marLeft w:val="0"/>
      <w:marRight w:val="0"/>
      <w:marTop w:val="0"/>
      <w:marBottom w:val="0"/>
      <w:divBdr>
        <w:top w:val="none" w:sz="0" w:space="0" w:color="auto"/>
        <w:left w:val="none" w:sz="0" w:space="0" w:color="auto"/>
        <w:bottom w:val="none" w:sz="0" w:space="0" w:color="auto"/>
        <w:right w:val="none" w:sz="0" w:space="0" w:color="auto"/>
      </w:divBdr>
    </w:div>
    <w:div w:id="66460940">
      <w:bodyDiv w:val="1"/>
      <w:marLeft w:val="0"/>
      <w:marRight w:val="0"/>
      <w:marTop w:val="0"/>
      <w:marBottom w:val="0"/>
      <w:divBdr>
        <w:top w:val="none" w:sz="0" w:space="0" w:color="auto"/>
        <w:left w:val="none" w:sz="0" w:space="0" w:color="auto"/>
        <w:bottom w:val="none" w:sz="0" w:space="0" w:color="auto"/>
        <w:right w:val="none" w:sz="0" w:space="0" w:color="auto"/>
      </w:divBdr>
    </w:div>
    <w:div w:id="66999756">
      <w:bodyDiv w:val="1"/>
      <w:marLeft w:val="0"/>
      <w:marRight w:val="0"/>
      <w:marTop w:val="0"/>
      <w:marBottom w:val="0"/>
      <w:divBdr>
        <w:top w:val="none" w:sz="0" w:space="0" w:color="auto"/>
        <w:left w:val="none" w:sz="0" w:space="0" w:color="auto"/>
        <w:bottom w:val="none" w:sz="0" w:space="0" w:color="auto"/>
        <w:right w:val="none" w:sz="0" w:space="0" w:color="auto"/>
      </w:divBdr>
    </w:div>
    <w:div w:id="67003775">
      <w:bodyDiv w:val="1"/>
      <w:marLeft w:val="0"/>
      <w:marRight w:val="0"/>
      <w:marTop w:val="0"/>
      <w:marBottom w:val="0"/>
      <w:divBdr>
        <w:top w:val="none" w:sz="0" w:space="0" w:color="auto"/>
        <w:left w:val="none" w:sz="0" w:space="0" w:color="auto"/>
        <w:bottom w:val="none" w:sz="0" w:space="0" w:color="auto"/>
        <w:right w:val="none" w:sz="0" w:space="0" w:color="auto"/>
      </w:divBdr>
    </w:div>
    <w:div w:id="67306886">
      <w:bodyDiv w:val="1"/>
      <w:marLeft w:val="0"/>
      <w:marRight w:val="0"/>
      <w:marTop w:val="0"/>
      <w:marBottom w:val="0"/>
      <w:divBdr>
        <w:top w:val="none" w:sz="0" w:space="0" w:color="auto"/>
        <w:left w:val="none" w:sz="0" w:space="0" w:color="auto"/>
        <w:bottom w:val="none" w:sz="0" w:space="0" w:color="auto"/>
        <w:right w:val="none" w:sz="0" w:space="0" w:color="auto"/>
      </w:divBdr>
    </w:div>
    <w:div w:id="67575697">
      <w:bodyDiv w:val="1"/>
      <w:marLeft w:val="0"/>
      <w:marRight w:val="0"/>
      <w:marTop w:val="0"/>
      <w:marBottom w:val="0"/>
      <w:divBdr>
        <w:top w:val="none" w:sz="0" w:space="0" w:color="auto"/>
        <w:left w:val="none" w:sz="0" w:space="0" w:color="auto"/>
        <w:bottom w:val="none" w:sz="0" w:space="0" w:color="auto"/>
        <w:right w:val="none" w:sz="0" w:space="0" w:color="auto"/>
      </w:divBdr>
    </w:div>
    <w:div w:id="67847784">
      <w:bodyDiv w:val="1"/>
      <w:marLeft w:val="0"/>
      <w:marRight w:val="0"/>
      <w:marTop w:val="0"/>
      <w:marBottom w:val="0"/>
      <w:divBdr>
        <w:top w:val="none" w:sz="0" w:space="0" w:color="auto"/>
        <w:left w:val="none" w:sz="0" w:space="0" w:color="auto"/>
        <w:bottom w:val="none" w:sz="0" w:space="0" w:color="auto"/>
        <w:right w:val="none" w:sz="0" w:space="0" w:color="auto"/>
      </w:divBdr>
    </w:div>
    <w:div w:id="68038306">
      <w:bodyDiv w:val="1"/>
      <w:marLeft w:val="0"/>
      <w:marRight w:val="0"/>
      <w:marTop w:val="0"/>
      <w:marBottom w:val="0"/>
      <w:divBdr>
        <w:top w:val="none" w:sz="0" w:space="0" w:color="auto"/>
        <w:left w:val="none" w:sz="0" w:space="0" w:color="auto"/>
        <w:bottom w:val="none" w:sz="0" w:space="0" w:color="auto"/>
        <w:right w:val="none" w:sz="0" w:space="0" w:color="auto"/>
      </w:divBdr>
    </w:div>
    <w:div w:id="68117983">
      <w:bodyDiv w:val="1"/>
      <w:marLeft w:val="0"/>
      <w:marRight w:val="0"/>
      <w:marTop w:val="0"/>
      <w:marBottom w:val="0"/>
      <w:divBdr>
        <w:top w:val="none" w:sz="0" w:space="0" w:color="auto"/>
        <w:left w:val="none" w:sz="0" w:space="0" w:color="auto"/>
        <w:bottom w:val="none" w:sz="0" w:space="0" w:color="auto"/>
        <w:right w:val="none" w:sz="0" w:space="0" w:color="auto"/>
      </w:divBdr>
    </w:div>
    <w:div w:id="68579105">
      <w:bodyDiv w:val="1"/>
      <w:marLeft w:val="0"/>
      <w:marRight w:val="0"/>
      <w:marTop w:val="0"/>
      <w:marBottom w:val="0"/>
      <w:divBdr>
        <w:top w:val="none" w:sz="0" w:space="0" w:color="auto"/>
        <w:left w:val="none" w:sz="0" w:space="0" w:color="auto"/>
        <w:bottom w:val="none" w:sz="0" w:space="0" w:color="auto"/>
        <w:right w:val="none" w:sz="0" w:space="0" w:color="auto"/>
      </w:divBdr>
    </w:div>
    <w:div w:id="68624897">
      <w:bodyDiv w:val="1"/>
      <w:marLeft w:val="0"/>
      <w:marRight w:val="0"/>
      <w:marTop w:val="0"/>
      <w:marBottom w:val="0"/>
      <w:divBdr>
        <w:top w:val="none" w:sz="0" w:space="0" w:color="auto"/>
        <w:left w:val="none" w:sz="0" w:space="0" w:color="auto"/>
        <w:bottom w:val="none" w:sz="0" w:space="0" w:color="auto"/>
        <w:right w:val="none" w:sz="0" w:space="0" w:color="auto"/>
      </w:divBdr>
    </w:div>
    <w:div w:id="68693998">
      <w:bodyDiv w:val="1"/>
      <w:marLeft w:val="0"/>
      <w:marRight w:val="0"/>
      <w:marTop w:val="0"/>
      <w:marBottom w:val="0"/>
      <w:divBdr>
        <w:top w:val="none" w:sz="0" w:space="0" w:color="auto"/>
        <w:left w:val="none" w:sz="0" w:space="0" w:color="auto"/>
        <w:bottom w:val="none" w:sz="0" w:space="0" w:color="auto"/>
        <w:right w:val="none" w:sz="0" w:space="0" w:color="auto"/>
      </w:divBdr>
    </w:div>
    <w:div w:id="68968918">
      <w:bodyDiv w:val="1"/>
      <w:marLeft w:val="0"/>
      <w:marRight w:val="0"/>
      <w:marTop w:val="0"/>
      <w:marBottom w:val="0"/>
      <w:divBdr>
        <w:top w:val="none" w:sz="0" w:space="0" w:color="auto"/>
        <w:left w:val="none" w:sz="0" w:space="0" w:color="auto"/>
        <w:bottom w:val="none" w:sz="0" w:space="0" w:color="auto"/>
        <w:right w:val="none" w:sz="0" w:space="0" w:color="auto"/>
      </w:divBdr>
    </w:div>
    <w:div w:id="69238648">
      <w:bodyDiv w:val="1"/>
      <w:marLeft w:val="0"/>
      <w:marRight w:val="0"/>
      <w:marTop w:val="0"/>
      <w:marBottom w:val="0"/>
      <w:divBdr>
        <w:top w:val="none" w:sz="0" w:space="0" w:color="auto"/>
        <w:left w:val="none" w:sz="0" w:space="0" w:color="auto"/>
        <w:bottom w:val="none" w:sz="0" w:space="0" w:color="auto"/>
        <w:right w:val="none" w:sz="0" w:space="0" w:color="auto"/>
      </w:divBdr>
    </w:div>
    <w:div w:id="69468774">
      <w:bodyDiv w:val="1"/>
      <w:marLeft w:val="0"/>
      <w:marRight w:val="0"/>
      <w:marTop w:val="0"/>
      <w:marBottom w:val="0"/>
      <w:divBdr>
        <w:top w:val="none" w:sz="0" w:space="0" w:color="auto"/>
        <w:left w:val="none" w:sz="0" w:space="0" w:color="auto"/>
        <w:bottom w:val="none" w:sz="0" w:space="0" w:color="auto"/>
        <w:right w:val="none" w:sz="0" w:space="0" w:color="auto"/>
      </w:divBdr>
    </w:div>
    <w:div w:id="69472897">
      <w:bodyDiv w:val="1"/>
      <w:marLeft w:val="0"/>
      <w:marRight w:val="0"/>
      <w:marTop w:val="0"/>
      <w:marBottom w:val="0"/>
      <w:divBdr>
        <w:top w:val="none" w:sz="0" w:space="0" w:color="auto"/>
        <w:left w:val="none" w:sz="0" w:space="0" w:color="auto"/>
        <w:bottom w:val="none" w:sz="0" w:space="0" w:color="auto"/>
        <w:right w:val="none" w:sz="0" w:space="0" w:color="auto"/>
      </w:divBdr>
    </w:div>
    <w:div w:id="69937017">
      <w:bodyDiv w:val="1"/>
      <w:marLeft w:val="0"/>
      <w:marRight w:val="0"/>
      <w:marTop w:val="0"/>
      <w:marBottom w:val="0"/>
      <w:divBdr>
        <w:top w:val="none" w:sz="0" w:space="0" w:color="auto"/>
        <w:left w:val="none" w:sz="0" w:space="0" w:color="auto"/>
        <w:bottom w:val="none" w:sz="0" w:space="0" w:color="auto"/>
        <w:right w:val="none" w:sz="0" w:space="0" w:color="auto"/>
      </w:divBdr>
    </w:div>
    <w:div w:id="70128559">
      <w:bodyDiv w:val="1"/>
      <w:marLeft w:val="0"/>
      <w:marRight w:val="0"/>
      <w:marTop w:val="0"/>
      <w:marBottom w:val="0"/>
      <w:divBdr>
        <w:top w:val="none" w:sz="0" w:space="0" w:color="auto"/>
        <w:left w:val="none" w:sz="0" w:space="0" w:color="auto"/>
        <w:bottom w:val="none" w:sz="0" w:space="0" w:color="auto"/>
        <w:right w:val="none" w:sz="0" w:space="0" w:color="auto"/>
      </w:divBdr>
    </w:div>
    <w:div w:id="70734751">
      <w:bodyDiv w:val="1"/>
      <w:marLeft w:val="0"/>
      <w:marRight w:val="0"/>
      <w:marTop w:val="0"/>
      <w:marBottom w:val="0"/>
      <w:divBdr>
        <w:top w:val="none" w:sz="0" w:space="0" w:color="auto"/>
        <w:left w:val="none" w:sz="0" w:space="0" w:color="auto"/>
        <w:bottom w:val="none" w:sz="0" w:space="0" w:color="auto"/>
        <w:right w:val="none" w:sz="0" w:space="0" w:color="auto"/>
      </w:divBdr>
    </w:div>
    <w:div w:id="71464819">
      <w:bodyDiv w:val="1"/>
      <w:marLeft w:val="0"/>
      <w:marRight w:val="0"/>
      <w:marTop w:val="0"/>
      <w:marBottom w:val="0"/>
      <w:divBdr>
        <w:top w:val="none" w:sz="0" w:space="0" w:color="auto"/>
        <w:left w:val="none" w:sz="0" w:space="0" w:color="auto"/>
        <w:bottom w:val="none" w:sz="0" w:space="0" w:color="auto"/>
        <w:right w:val="none" w:sz="0" w:space="0" w:color="auto"/>
      </w:divBdr>
    </w:div>
    <w:div w:id="71855889">
      <w:bodyDiv w:val="1"/>
      <w:marLeft w:val="0"/>
      <w:marRight w:val="0"/>
      <w:marTop w:val="0"/>
      <w:marBottom w:val="0"/>
      <w:divBdr>
        <w:top w:val="none" w:sz="0" w:space="0" w:color="auto"/>
        <w:left w:val="none" w:sz="0" w:space="0" w:color="auto"/>
        <w:bottom w:val="none" w:sz="0" w:space="0" w:color="auto"/>
        <w:right w:val="none" w:sz="0" w:space="0" w:color="auto"/>
      </w:divBdr>
    </w:div>
    <w:div w:id="72239045">
      <w:bodyDiv w:val="1"/>
      <w:marLeft w:val="0"/>
      <w:marRight w:val="0"/>
      <w:marTop w:val="0"/>
      <w:marBottom w:val="0"/>
      <w:divBdr>
        <w:top w:val="none" w:sz="0" w:space="0" w:color="auto"/>
        <w:left w:val="none" w:sz="0" w:space="0" w:color="auto"/>
        <w:bottom w:val="none" w:sz="0" w:space="0" w:color="auto"/>
        <w:right w:val="none" w:sz="0" w:space="0" w:color="auto"/>
      </w:divBdr>
    </w:div>
    <w:div w:id="72358665">
      <w:bodyDiv w:val="1"/>
      <w:marLeft w:val="0"/>
      <w:marRight w:val="0"/>
      <w:marTop w:val="0"/>
      <w:marBottom w:val="0"/>
      <w:divBdr>
        <w:top w:val="none" w:sz="0" w:space="0" w:color="auto"/>
        <w:left w:val="none" w:sz="0" w:space="0" w:color="auto"/>
        <w:bottom w:val="none" w:sz="0" w:space="0" w:color="auto"/>
        <w:right w:val="none" w:sz="0" w:space="0" w:color="auto"/>
      </w:divBdr>
    </w:div>
    <w:div w:id="72751264">
      <w:bodyDiv w:val="1"/>
      <w:marLeft w:val="0"/>
      <w:marRight w:val="0"/>
      <w:marTop w:val="0"/>
      <w:marBottom w:val="0"/>
      <w:divBdr>
        <w:top w:val="none" w:sz="0" w:space="0" w:color="auto"/>
        <w:left w:val="none" w:sz="0" w:space="0" w:color="auto"/>
        <w:bottom w:val="none" w:sz="0" w:space="0" w:color="auto"/>
        <w:right w:val="none" w:sz="0" w:space="0" w:color="auto"/>
      </w:divBdr>
    </w:div>
    <w:div w:id="72824765">
      <w:bodyDiv w:val="1"/>
      <w:marLeft w:val="0"/>
      <w:marRight w:val="0"/>
      <w:marTop w:val="0"/>
      <w:marBottom w:val="0"/>
      <w:divBdr>
        <w:top w:val="none" w:sz="0" w:space="0" w:color="auto"/>
        <w:left w:val="none" w:sz="0" w:space="0" w:color="auto"/>
        <w:bottom w:val="none" w:sz="0" w:space="0" w:color="auto"/>
        <w:right w:val="none" w:sz="0" w:space="0" w:color="auto"/>
      </w:divBdr>
    </w:div>
    <w:div w:id="72972207">
      <w:bodyDiv w:val="1"/>
      <w:marLeft w:val="0"/>
      <w:marRight w:val="0"/>
      <w:marTop w:val="0"/>
      <w:marBottom w:val="0"/>
      <w:divBdr>
        <w:top w:val="none" w:sz="0" w:space="0" w:color="auto"/>
        <w:left w:val="none" w:sz="0" w:space="0" w:color="auto"/>
        <w:bottom w:val="none" w:sz="0" w:space="0" w:color="auto"/>
        <w:right w:val="none" w:sz="0" w:space="0" w:color="auto"/>
      </w:divBdr>
    </w:div>
    <w:div w:id="73282131">
      <w:bodyDiv w:val="1"/>
      <w:marLeft w:val="0"/>
      <w:marRight w:val="0"/>
      <w:marTop w:val="0"/>
      <w:marBottom w:val="0"/>
      <w:divBdr>
        <w:top w:val="none" w:sz="0" w:space="0" w:color="auto"/>
        <w:left w:val="none" w:sz="0" w:space="0" w:color="auto"/>
        <w:bottom w:val="none" w:sz="0" w:space="0" w:color="auto"/>
        <w:right w:val="none" w:sz="0" w:space="0" w:color="auto"/>
      </w:divBdr>
    </w:div>
    <w:div w:id="73286345">
      <w:bodyDiv w:val="1"/>
      <w:marLeft w:val="0"/>
      <w:marRight w:val="0"/>
      <w:marTop w:val="0"/>
      <w:marBottom w:val="0"/>
      <w:divBdr>
        <w:top w:val="none" w:sz="0" w:space="0" w:color="auto"/>
        <w:left w:val="none" w:sz="0" w:space="0" w:color="auto"/>
        <w:bottom w:val="none" w:sz="0" w:space="0" w:color="auto"/>
        <w:right w:val="none" w:sz="0" w:space="0" w:color="auto"/>
      </w:divBdr>
    </w:div>
    <w:div w:id="73549122">
      <w:bodyDiv w:val="1"/>
      <w:marLeft w:val="0"/>
      <w:marRight w:val="0"/>
      <w:marTop w:val="0"/>
      <w:marBottom w:val="0"/>
      <w:divBdr>
        <w:top w:val="none" w:sz="0" w:space="0" w:color="auto"/>
        <w:left w:val="none" w:sz="0" w:space="0" w:color="auto"/>
        <w:bottom w:val="none" w:sz="0" w:space="0" w:color="auto"/>
        <w:right w:val="none" w:sz="0" w:space="0" w:color="auto"/>
      </w:divBdr>
    </w:div>
    <w:div w:id="75061073">
      <w:bodyDiv w:val="1"/>
      <w:marLeft w:val="0"/>
      <w:marRight w:val="0"/>
      <w:marTop w:val="0"/>
      <w:marBottom w:val="0"/>
      <w:divBdr>
        <w:top w:val="none" w:sz="0" w:space="0" w:color="auto"/>
        <w:left w:val="none" w:sz="0" w:space="0" w:color="auto"/>
        <w:bottom w:val="none" w:sz="0" w:space="0" w:color="auto"/>
        <w:right w:val="none" w:sz="0" w:space="0" w:color="auto"/>
      </w:divBdr>
    </w:div>
    <w:div w:id="75133367">
      <w:bodyDiv w:val="1"/>
      <w:marLeft w:val="0"/>
      <w:marRight w:val="0"/>
      <w:marTop w:val="0"/>
      <w:marBottom w:val="0"/>
      <w:divBdr>
        <w:top w:val="none" w:sz="0" w:space="0" w:color="auto"/>
        <w:left w:val="none" w:sz="0" w:space="0" w:color="auto"/>
        <w:bottom w:val="none" w:sz="0" w:space="0" w:color="auto"/>
        <w:right w:val="none" w:sz="0" w:space="0" w:color="auto"/>
      </w:divBdr>
    </w:div>
    <w:div w:id="75442070">
      <w:bodyDiv w:val="1"/>
      <w:marLeft w:val="0"/>
      <w:marRight w:val="0"/>
      <w:marTop w:val="0"/>
      <w:marBottom w:val="0"/>
      <w:divBdr>
        <w:top w:val="none" w:sz="0" w:space="0" w:color="auto"/>
        <w:left w:val="none" w:sz="0" w:space="0" w:color="auto"/>
        <w:bottom w:val="none" w:sz="0" w:space="0" w:color="auto"/>
        <w:right w:val="none" w:sz="0" w:space="0" w:color="auto"/>
      </w:divBdr>
    </w:div>
    <w:div w:id="75523066">
      <w:bodyDiv w:val="1"/>
      <w:marLeft w:val="0"/>
      <w:marRight w:val="0"/>
      <w:marTop w:val="0"/>
      <w:marBottom w:val="0"/>
      <w:divBdr>
        <w:top w:val="none" w:sz="0" w:space="0" w:color="auto"/>
        <w:left w:val="none" w:sz="0" w:space="0" w:color="auto"/>
        <w:bottom w:val="none" w:sz="0" w:space="0" w:color="auto"/>
        <w:right w:val="none" w:sz="0" w:space="0" w:color="auto"/>
      </w:divBdr>
    </w:div>
    <w:div w:id="76051528">
      <w:bodyDiv w:val="1"/>
      <w:marLeft w:val="0"/>
      <w:marRight w:val="0"/>
      <w:marTop w:val="0"/>
      <w:marBottom w:val="0"/>
      <w:divBdr>
        <w:top w:val="none" w:sz="0" w:space="0" w:color="auto"/>
        <w:left w:val="none" w:sz="0" w:space="0" w:color="auto"/>
        <w:bottom w:val="none" w:sz="0" w:space="0" w:color="auto"/>
        <w:right w:val="none" w:sz="0" w:space="0" w:color="auto"/>
      </w:divBdr>
    </w:div>
    <w:div w:id="77749633">
      <w:bodyDiv w:val="1"/>
      <w:marLeft w:val="0"/>
      <w:marRight w:val="0"/>
      <w:marTop w:val="0"/>
      <w:marBottom w:val="0"/>
      <w:divBdr>
        <w:top w:val="none" w:sz="0" w:space="0" w:color="auto"/>
        <w:left w:val="none" w:sz="0" w:space="0" w:color="auto"/>
        <w:bottom w:val="none" w:sz="0" w:space="0" w:color="auto"/>
        <w:right w:val="none" w:sz="0" w:space="0" w:color="auto"/>
      </w:divBdr>
    </w:div>
    <w:div w:id="78404288">
      <w:bodyDiv w:val="1"/>
      <w:marLeft w:val="0"/>
      <w:marRight w:val="0"/>
      <w:marTop w:val="0"/>
      <w:marBottom w:val="0"/>
      <w:divBdr>
        <w:top w:val="none" w:sz="0" w:space="0" w:color="auto"/>
        <w:left w:val="none" w:sz="0" w:space="0" w:color="auto"/>
        <w:bottom w:val="none" w:sz="0" w:space="0" w:color="auto"/>
        <w:right w:val="none" w:sz="0" w:space="0" w:color="auto"/>
      </w:divBdr>
    </w:div>
    <w:div w:id="78909745">
      <w:bodyDiv w:val="1"/>
      <w:marLeft w:val="0"/>
      <w:marRight w:val="0"/>
      <w:marTop w:val="0"/>
      <w:marBottom w:val="0"/>
      <w:divBdr>
        <w:top w:val="none" w:sz="0" w:space="0" w:color="auto"/>
        <w:left w:val="none" w:sz="0" w:space="0" w:color="auto"/>
        <w:bottom w:val="none" w:sz="0" w:space="0" w:color="auto"/>
        <w:right w:val="none" w:sz="0" w:space="0" w:color="auto"/>
      </w:divBdr>
    </w:div>
    <w:div w:id="79059053">
      <w:bodyDiv w:val="1"/>
      <w:marLeft w:val="0"/>
      <w:marRight w:val="0"/>
      <w:marTop w:val="0"/>
      <w:marBottom w:val="0"/>
      <w:divBdr>
        <w:top w:val="none" w:sz="0" w:space="0" w:color="auto"/>
        <w:left w:val="none" w:sz="0" w:space="0" w:color="auto"/>
        <w:bottom w:val="none" w:sz="0" w:space="0" w:color="auto"/>
        <w:right w:val="none" w:sz="0" w:space="0" w:color="auto"/>
      </w:divBdr>
    </w:div>
    <w:div w:id="79451009">
      <w:bodyDiv w:val="1"/>
      <w:marLeft w:val="0"/>
      <w:marRight w:val="0"/>
      <w:marTop w:val="0"/>
      <w:marBottom w:val="0"/>
      <w:divBdr>
        <w:top w:val="none" w:sz="0" w:space="0" w:color="auto"/>
        <w:left w:val="none" w:sz="0" w:space="0" w:color="auto"/>
        <w:bottom w:val="none" w:sz="0" w:space="0" w:color="auto"/>
        <w:right w:val="none" w:sz="0" w:space="0" w:color="auto"/>
      </w:divBdr>
    </w:div>
    <w:div w:id="79640256">
      <w:bodyDiv w:val="1"/>
      <w:marLeft w:val="0"/>
      <w:marRight w:val="0"/>
      <w:marTop w:val="0"/>
      <w:marBottom w:val="0"/>
      <w:divBdr>
        <w:top w:val="none" w:sz="0" w:space="0" w:color="auto"/>
        <w:left w:val="none" w:sz="0" w:space="0" w:color="auto"/>
        <w:bottom w:val="none" w:sz="0" w:space="0" w:color="auto"/>
        <w:right w:val="none" w:sz="0" w:space="0" w:color="auto"/>
      </w:divBdr>
    </w:div>
    <w:div w:id="79913216">
      <w:bodyDiv w:val="1"/>
      <w:marLeft w:val="0"/>
      <w:marRight w:val="0"/>
      <w:marTop w:val="0"/>
      <w:marBottom w:val="0"/>
      <w:divBdr>
        <w:top w:val="none" w:sz="0" w:space="0" w:color="auto"/>
        <w:left w:val="none" w:sz="0" w:space="0" w:color="auto"/>
        <w:bottom w:val="none" w:sz="0" w:space="0" w:color="auto"/>
        <w:right w:val="none" w:sz="0" w:space="0" w:color="auto"/>
      </w:divBdr>
    </w:div>
    <w:div w:id="79914427">
      <w:bodyDiv w:val="1"/>
      <w:marLeft w:val="0"/>
      <w:marRight w:val="0"/>
      <w:marTop w:val="0"/>
      <w:marBottom w:val="0"/>
      <w:divBdr>
        <w:top w:val="none" w:sz="0" w:space="0" w:color="auto"/>
        <w:left w:val="none" w:sz="0" w:space="0" w:color="auto"/>
        <w:bottom w:val="none" w:sz="0" w:space="0" w:color="auto"/>
        <w:right w:val="none" w:sz="0" w:space="0" w:color="auto"/>
      </w:divBdr>
    </w:div>
    <w:div w:id="79957304">
      <w:bodyDiv w:val="1"/>
      <w:marLeft w:val="0"/>
      <w:marRight w:val="0"/>
      <w:marTop w:val="0"/>
      <w:marBottom w:val="0"/>
      <w:divBdr>
        <w:top w:val="none" w:sz="0" w:space="0" w:color="auto"/>
        <w:left w:val="none" w:sz="0" w:space="0" w:color="auto"/>
        <w:bottom w:val="none" w:sz="0" w:space="0" w:color="auto"/>
        <w:right w:val="none" w:sz="0" w:space="0" w:color="auto"/>
      </w:divBdr>
    </w:div>
    <w:div w:id="80109127">
      <w:bodyDiv w:val="1"/>
      <w:marLeft w:val="0"/>
      <w:marRight w:val="0"/>
      <w:marTop w:val="0"/>
      <w:marBottom w:val="0"/>
      <w:divBdr>
        <w:top w:val="none" w:sz="0" w:space="0" w:color="auto"/>
        <w:left w:val="none" w:sz="0" w:space="0" w:color="auto"/>
        <w:bottom w:val="none" w:sz="0" w:space="0" w:color="auto"/>
        <w:right w:val="none" w:sz="0" w:space="0" w:color="auto"/>
      </w:divBdr>
    </w:div>
    <w:div w:id="80219920">
      <w:bodyDiv w:val="1"/>
      <w:marLeft w:val="0"/>
      <w:marRight w:val="0"/>
      <w:marTop w:val="0"/>
      <w:marBottom w:val="0"/>
      <w:divBdr>
        <w:top w:val="none" w:sz="0" w:space="0" w:color="auto"/>
        <w:left w:val="none" w:sz="0" w:space="0" w:color="auto"/>
        <w:bottom w:val="none" w:sz="0" w:space="0" w:color="auto"/>
        <w:right w:val="none" w:sz="0" w:space="0" w:color="auto"/>
      </w:divBdr>
    </w:div>
    <w:div w:id="80836098">
      <w:bodyDiv w:val="1"/>
      <w:marLeft w:val="0"/>
      <w:marRight w:val="0"/>
      <w:marTop w:val="0"/>
      <w:marBottom w:val="0"/>
      <w:divBdr>
        <w:top w:val="none" w:sz="0" w:space="0" w:color="auto"/>
        <w:left w:val="none" w:sz="0" w:space="0" w:color="auto"/>
        <w:bottom w:val="none" w:sz="0" w:space="0" w:color="auto"/>
        <w:right w:val="none" w:sz="0" w:space="0" w:color="auto"/>
      </w:divBdr>
    </w:div>
    <w:div w:id="81073142">
      <w:bodyDiv w:val="1"/>
      <w:marLeft w:val="0"/>
      <w:marRight w:val="0"/>
      <w:marTop w:val="0"/>
      <w:marBottom w:val="0"/>
      <w:divBdr>
        <w:top w:val="none" w:sz="0" w:space="0" w:color="auto"/>
        <w:left w:val="none" w:sz="0" w:space="0" w:color="auto"/>
        <w:bottom w:val="none" w:sz="0" w:space="0" w:color="auto"/>
        <w:right w:val="none" w:sz="0" w:space="0" w:color="auto"/>
      </w:divBdr>
    </w:div>
    <w:div w:id="81416790">
      <w:bodyDiv w:val="1"/>
      <w:marLeft w:val="0"/>
      <w:marRight w:val="0"/>
      <w:marTop w:val="0"/>
      <w:marBottom w:val="0"/>
      <w:divBdr>
        <w:top w:val="none" w:sz="0" w:space="0" w:color="auto"/>
        <w:left w:val="none" w:sz="0" w:space="0" w:color="auto"/>
        <w:bottom w:val="none" w:sz="0" w:space="0" w:color="auto"/>
        <w:right w:val="none" w:sz="0" w:space="0" w:color="auto"/>
      </w:divBdr>
    </w:div>
    <w:div w:id="82076028">
      <w:bodyDiv w:val="1"/>
      <w:marLeft w:val="0"/>
      <w:marRight w:val="0"/>
      <w:marTop w:val="0"/>
      <w:marBottom w:val="0"/>
      <w:divBdr>
        <w:top w:val="none" w:sz="0" w:space="0" w:color="auto"/>
        <w:left w:val="none" w:sz="0" w:space="0" w:color="auto"/>
        <w:bottom w:val="none" w:sz="0" w:space="0" w:color="auto"/>
        <w:right w:val="none" w:sz="0" w:space="0" w:color="auto"/>
      </w:divBdr>
    </w:div>
    <w:div w:id="83116846">
      <w:bodyDiv w:val="1"/>
      <w:marLeft w:val="0"/>
      <w:marRight w:val="0"/>
      <w:marTop w:val="0"/>
      <w:marBottom w:val="0"/>
      <w:divBdr>
        <w:top w:val="none" w:sz="0" w:space="0" w:color="auto"/>
        <w:left w:val="none" w:sz="0" w:space="0" w:color="auto"/>
        <w:bottom w:val="none" w:sz="0" w:space="0" w:color="auto"/>
        <w:right w:val="none" w:sz="0" w:space="0" w:color="auto"/>
      </w:divBdr>
    </w:div>
    <w:div w:id="83499427">
      <w:bodyDiv w:val="1"/>
      <w:marLeft w:val="0"/>
      <w:marRight w:val="0"/>
      <w:marTop w:val="0"/>
      <w:marBottom w:val="0"/>
      <w:divBdr>
        <w:top w:val="none" w:sz="0" w:space="0" w:color="auto"/>
        <w:left w:val="none" w:sz="0" w:space="0" w:color="auto"/>
        <w:bottom w:val="none" w:sz="0" w:space="0" w:color="auto"/>
        <w:right w:val="none" w:sz="0" w:space="0" w:color="auto"/>
      </w:divBdr>
    </w:div>
    <w:div w:id="83648955">
      <w:bodyDiv w:val="1"/>
      <w:marLeft w:val="0"/>
      <w:marRight w:val="0"/>
      <w:marTop w:val="0"/>
      <w:marBottom w:val="0"/>
      <w:divBdr>
        <w:top w:val="none" w:sz="0" w:space="0" w:color="auto"/>
        <w:left w:val="none" w:sz="0" w:space="0" w:color="auto"/>
        <w:bottom w:val="none" w:sz="0" w:space="0" w:color="auto"/>
        <w:right w:val="none" w:sz="0" w:space="0" w:color="auto"/>
      </w:divBdr>
    </w:div>
    <w:div w:id="83767606">
      <w:bodyDiv w:val="1"/>
      <w:marLeft w:val="0"/>
      <w:marRight w:val="0"/>
      <w:marTop w:val="0"/>
      <w:marBottom w:val="0"/>
      <w:divBdr>
        <w:top w:val="none" w:sz="0" w:space="0" w:color="auto"/>
        <w:left w:val="none" w:sz="0" w:space="0" w:color="auto"/>
        <w:bottom w:val="none" w:sz="0" w:space="0" w:color="auto"/>
        <w:right w:val="none" w:sz="0" w:space="0" w:color="auto"/>
      </w:divBdr>
    </w:div>
    <w:div w:id="83918585">
      <w:bodyDiv w:val="1"/>
      <w:marLeft w:val="0"/>
      <w:marRight w:val="0"/>
      <w:marTop w:val="0"/>
      <w:marBottom w:val="0"/>
      <w:divBdr>
        <w:top w:val="none" w:sz="0" w:space="0" w:color="auto"/>
        <w:left w:val="none" w:sz="0" w:space="0" w:color="auto"/>
        <w:bottom w:val="none" w:sz="0" w:space="0" w:color="auto"/>
        <w:right w:val="none" w:sz="0" w:space="0" w:color="auto"/>
      </w:divBdr>
    </w:div>
    <w:div w:id="83964308">
      <w:bodyDiv w:val="1"/>
      <w:marLeft w:val="0"/>
      <w:marRight w:val="0"/>
      <w:marTop w:val="0"/>
      <w:marBottom w:val="0"/>
      <w:divBdr>
        <w:top w:val="none" w:sz="0" w:space="0" w:color="auto"/>
        <w:left w:val="none" w:sz="0" w:space="0" w:color="auto"/>
        <w:bottom w:val="none" w:sz="0" w:space="0" w:color="auto"/>
        <w:right w:val="none" w:sz="0" w:space="0" w:color="auto"/>
      </w:divBdr>
    </w:div>
    <w:div w:id="84113821">
      <w:bodyDiv w:val="1"/>
      <w:marLeft w:val="0"/>
      <w:marRight w:val="0"/>
      <w:marTop w:val="0"/>
      <w:marBottom w:val="0"/>
      <w:divBdr>
        <w:top w:val="none" w:sz="0" w:space="0" w:color="auto"/>
        <w:left w:val="none" w:sz="0" w:space="0" w:color="auto"/>
        <w:bottom w:val="none" w:sz="0" w:space="0" w:color="auto"/>
        <w:right w:val="none" w:sz="0" w:space="0" w:color="auto"/>
      </w:divBdr>
    </w:div>
    <w:div w:id="84115194">
      <w:bodyDiv w:val="1"/>
      <w:marLeft w:val="0"/>
      <w:marRight w:val="0"/>
      <w:marTop w:val="0"/>
      <w:marBottom w:val="0"/>
      <w:divBdr>
        <w:top w:val="none" w:sz="0" w:space="0" w:color="auto"/>
        <w:left w:val="none" w:sz="0" w:space="0" w:color="auto"/>
        <w:bottom w:val="none" w:sz="0" w:space="0" w:color="auto"/>
        <w:right w:val="none" w:sz="0" w:space="0" w:color="auto"/>
      </w:divBdr>
    </w:div>
    <w:div w:id="84158792">
      <w:bodyDiv w:val="1"/>
      <w:marLeft w:val="0"/>
      <w:marRight w:val="0"/>
      <w:marTop w:val="0"/>
      <w:marBottom w:val="0"/>
      <w:divBdr>
        <w:top w:val="none" w:sz="0" w:space="0" w:color="auto"/>
        <w:left w:val="none" w:sz="0" w:space="0" w:color="auto"/>
        <w:bottom w:val="none" w:sz="0" w:space="0" w:color="auto"/>
        <w:right w:val="none" w:sz="0" w:space="0" w:color="auto"/>
      </w:divBdr>
    </w:div>
    <w:div w:id="84301411">
      <w:bodyDiv w:val="1"/>
      <w:marLeft w:val="0"/>
      <w:marRight w:val="0"/>
      <w:marTop w:val="0"/>
      <w:marBottom w:val="0"/>
      <w:divBdr>
        <w:top w:val="none" w:sz="0" w:space="0" w:color="auto"/>
        <w:left w:val="none" w:sz="0" w:space="0" w:color="auto"/>
        <w:bottom w:val="none" w:sz="0" w:space="0" w:color="auto"/>
        <w:right w:val="none" w:sz="0" w:space="0" w:color="auto"/>
      </w:divBdr>
    </w:div>
    <w:div w:id="84307565">
      <w:bodyDiv w:val="1"/>
      <w:marLeft w:val="0"/>
      <w:marRight w:val="0"/>
      <w:marTop w:val="0"/>
      <w:marBottom w:val="0"/>
      <w:divBdr>
        <w:top w:val="none" w:sz="0" w:space="0" w:color="auto"/>
        <w:left w:val="none" w:sz="0" w:space="0" w:color="auto"/>
        <w:bottom w:val="none" w:sz="0" w:space="0" w:color="auto"/>
        <w:right w:val="none" w:sz="0" w:space="0" w:color="auto"/>
      </w:divBdr>
    </w:div>
    <w:div w:id="84502719">
      <w:bodyDiv w:val="1"/>
      <w:marLeft w:val="0"/>
      <w:marRight w:val="0"/>
      <w:marTop w:val="0"/>
      <w:marBottom w:val="0"/>
      <w:divBdr>
        <w:top w:val="none" w:sz="0" w:space="0" w:color="auto"/>
        <w:left w:val="none" w:sz="0" w:space="0" w:color="auto"/>
        <w:bottom w:val="none" w:sz="0" w:space="0" w:color="auto"/>
        <w:right w:val="none" w:sz="0" w:space="0" w:color="auto"/>
      </w:divBdr>
    </w:div>
    <w:div w:id="84615649">
      <w:bodyDiv w:val="1"/>
      <w:marLeft w:val="0"/>
      <w:marRight w:val="0"/>
      <w:marTop w:val="0"/>
      <w:marBottom w:val="0"/>
      <w:divBdr>
        <w:top w:val="none" w:sz="0" w:space="0" w:color="auto"/>
        <w:left w:val="none" w:sz="0" w:space="0" w:color="auto"/>
        <w:bottom w:val="none" w:sz="0" w:space="0" w:color="auto"/>
        <w:right w:val="none" w:sz="0" w:space="0" w:color="auto"/>
      </w:divBdr>
    </w:div>
    <w:div w:id="85006223">
      <w:bodyDiv w:val="1"/>
      <w:marLeft w:val="0"/>
      <w:marRight w:val="0"/>
      <w:marTop w:val="0"/>
      <w:marBottom w:val="0"/>
      <w:divBdr>
        <w:top w:val="none" w:sz="0" w:space="0" w:color="auto"/>
        <w:left w:val="none" w:sz="0" w:space="0" w:color="auto"/>
        <w:bottom w:val="none" w:sz="0" w:space="0" w:color="auto"/>
        <w:right w:val="none" w:sz="0" w:space="0" w:color="auto"/>
      </w:divBdr>
    </w:div>
    <w:div w:id="85156954">
      <w:bodyDiv w:val="1"/>
      <w:marLeft w:val="0"/>
      <w:marRight w:val="0"/>
      <w:marTop w:val="0"/>
      <w:marBottom w:val="0"/>
      <w:divBdr>
        <w:top w:val="none" w:sz="0" w:space="0" w:color="auto"/>
        <w:left w:val="none" w:sz="0" w:space="0" w:color="auto"/>
        <w:bottom w:val="none" w:sz="0" w:space="0" w:color="auto"/>
        <w:right w:val="none" w:sz="0" w:space="0" w:color="auto"/>
      </w:divBdr>
    </w:div>
    <w:div w:id="85225049">
      <w:bodyDiv w:val="1"/>
      <w:marLeft w:val="0"/>
      <w:marRight w:val="0"/>
      <w:marTop w:val="0"/>
      <w:marBottom w:val="0"/>
      <w:divBdr>
        <w:top w:val="none" w:sz="0" w:space="0" w:color="auto"/>
        <w:left w:val="none" w:sz="0" w:space="0" w:color="auto"/>
        <w:bottom w:val="none" w:sz="0" w:space="0" w:color="auto"/>
        <w:right w:val="none" w:sz="0" w:space="0" w:color="auto"/>
      </w:divBdr>
    </w:div>
    <w:div w:id="85273473">
      <w:bodyDiv w:val="1"/>
      <w:marLeft w:val="0"/>
      <w:marRight w:val="0"/>
      <w:marTop w:val="0"/>
      <w:marBottom w:val="0"/>
      <w:divBdr>
        <w:top w:val="none" w:sz="0" w:space="0" w:color="auto"/>
        <w:left w:val="none" w:sz="0" w:space="0" w:color="auto"/>
        <w:bottom w:val="none" w:sz="0" w:space="0" w:color="auto"/>
        <w:right w:val="none" w:sz="0" w:space="0" w:color="auto"/>
      </w:divBdr>
    </w:div>
    <w:div w:id="85539269">
      <w:bodyDiv w:val="1"/>
      <w:marLeft w:val="0"/>
      <w:marRight w:val="0"/>
      <w:marTop w:val="0"/>
      <w:marBottom w:val="0"/>
      <w:divBdr>
        <w:top w:val="none" w:sz="0" w:space="0" w:color="auto"/>
        <w:left w:val="none" w:sz="0" w:space="0" w:color="auto"/>
        <w:bottom w:val="none" w:sz="0" w:space="0" w:color="auto"/>
        <w:right w:val="none" w:sz="0" w:space="0" w:color="auto"/>
      </w:divBdr>
    </w:div>
    <w:div w:id="85924641">
      <w:bodyDiv w:val="1"/>
      <w:marLeft w:val="0"/>
      <w:marRight w:val="0"/>
      <w:marTop w:val="0"/>
      <w:marBottom w:val="0"/>
      <w:divBdr>
        <w:top w:val="none" w:sz="0" w:space="0" w:color="auto"/>
        <w:left w:val="none" w:sz="0" w:space="0" w:color="auto"/>
        <w:bottom w:val="none" w:sz="0" w:space="0" w:color="auto"/>
        <w:right w:val="none" w:sz="0" w:space="0" w:color="auto"/>
      </w:divBdr>
    </w:div>
    <w:div w:id="86120916">
      <w:bodyDiv w:val="1"/>
      <w:marLeft w:val="0"/>
      <w:marRight w:val="0"/>
      <w:marTop w:val="0"/>
      <w:marBottom w:val="0"/>
      <w:divBdr>
        <w:top w:val="none" w:sz="0" w:space="0" w:color="auto"/>
        <w:left w:val="none" w:sz="0" w:space="0" w:color="auto"/>
        <w:bottom w:val="none" w:sz="0" w:space="0" w:color="auto"/>
        <w:right w:val="none" w:sz="0" w:space="0" w:color="auto"/>
      </w:divBdr>
    </w:div>
    <w:div w:id="86386575">
      <w:bodyDiv w:val="1"/>
      <w:marLeft w:val="0"/>
      <w:marRight w:val="0"/>
      <w:marTop w:val="0"/>
      <w:marBottom w:val="0"/>
      <w:divBdr>
        <w:top w:val="none" w:sz="0" w:space="0" w:color="auto"/>
        <w:left w:val="none" w:sz="0" w:space="0" w:color="auto"/>
        <w:bottom w:val="none" w:sz="0" w:space="0" w:color="auto"/>
        <w:right w:val="none" w:sz="0" w:space="0" w:color="auto"/>
      </w:divBdr>
    </w:div>
    <w:div w:id="87235387">
      <w:bodyDiv w:val="1"/>
      <w:marLeft w:val="0"/>
      <w:marRight w:val="0"/>
      <w:marTop w:val="0"/>
      <w:marBottom w:val="0"/>
      <w:divBdr>
        <w:top w:val="none" w:sz="0" w:space="0" w:color="auto"/>
        <w:left w:val="none" w:sz="0" w:space="0" w:color="auto"/>
        <w:bottom w:val="none" w:sz="0" w:space="0" w:color="auto"/>
        <w:right w:val="none" w:sz="0" w:space="0" w:color="auto"/>
      </w:divBdr>
    </w:div>
    <w:div w:id="87387904">
      <w:bodyDiv w:val="1"/>
      <w:marLeft w:val="0"/>
      <w:marRight w:val="0"/>
      <w:marTop w:val="0"/>
      <w:marBottom w:val="0"/>
      <w:divBdr>
        <w:top w:val="none" w:sz="0" w:space="0" w:color="auto"/>
        <w:left w:val="none" w:sz="0" w:space="0" w:color="auto"/>
        <w:bottom w:val="none" w:sz="0" w:space="0" w:color="auto"/>
        <w:right w:val="none" w:sz="0" w:space="0" w:color="auto"/>
      </w:divBdr>
    </w:div>
    <w:div w:id="88430071">
      <w:bodyDiv w:val="1"/>
      <w:marLeft w:val="0"/>
      <w:marRight w:val="0"/>
      <w:marTop w:val="0"/>
      <w:marBottom w:val="0"/>
      <w:divBdr>
        <w:top w:val="none" w:sz="0" w:space="0" w:color="auto"/>
        <w:left w:val="none" w:sz="0" w:space="0" w:color="auto"/>
        <w:bottom w:val="none" w:sz="0" w:space="0" w:color="auto"/>
        <w:right w:val="none" w:sz="0" w:space="0" w:color="auto"/>
      </w:divBdr>
    </w:div>
    <w:div w:id="88505256">
      <w:bodyDiv w:val="1"/>
      <w:marLeft w:val="0"/>
      <w:marRight w:val="0"/>
      <w:marTop w:val="0"/>
      <w:marBottom w:val="0"/>
      <w:divBdr>
        <w:top w:val="none" w:sz="0" w:space="0" w:color="auto"/>
        <w:left w:val="none" w:sz="0" w:space="0" w:color="auto"/>
        <w:bottom w:val="none" w:sz="0" w:space="0" w:color="auto"/>
        <w:right w:val="none" w:sz="0" w:space="0" w:color="auto"/>
      </w:divBdr>
    </w:div>
    <w:div w:id="88700609">
      <w:bodyDiv w:val="1"/>
      <w:marLeft w:val="0"/>
      <w:marRight w:val="0"/>
      <w:marTop w:val="0"/>
      <w:marBottom w:val="0"/>
      <w:divBdr>
        <w:top w:val="none" w:sz="0" w:space="0" w:color="auto"/>
        <w:left w:val="none" w:sz="0" w:space="0" w:color="auto"/>
        <w:bottom w:val="none" w:sz="0" w:space="0" w:color="auto"/>
        <w:right w:val="none" w:sz="0" w:space="0" w:color="auto"/>
      </w:divBdr>
    </w:div>
    <w:div w:id="89356785">
      <w:bodyDiv w:val="1"/>
      <w:marLeft w:val="0"/>
      <w:marRight w:val="0"/>
      <w:marTop w:val="0"/>
      <w:marBottom w:val="0"/>
      <w:divBdr>
        <w:top w:val="none" w:sz="0" w:space="0" w:color="auto"/>
        <w:left w:val="none" w:sz="0" w:space="0" w:color="auto"/>
        <w:bottom w:val="none" w:sz="0" w:space="0" w:color="auto"/>
        <w:right w:val="none" w:sz="0" w:space="0" w:color="auto"/>
      </w:divBdr>
    </w:div>
    <w:div w:id="89981184">
      <w:bodyDiv w:val="1"/>
      <w:marLeft w:val="0"/>
      <w:marRight w:val="0"/>
      <w:marTop w:val="0"/>
      <w:marBottom w:val="0"/>
      <w:divBdr>
        <w:top w:val="none" w:sz="0" w:space="0" w:color="auto"/>
        <w:left w:val="none" w:sz="0" w:space="0" w:color="auto"/>
        <w:bottom w:val="none" w:sz="0" w:space="0" w:color="auto"/>
        <w:right w:val="none" w:sz="0" w:space="0" w:color="auto"/>
      </w:divBdr>
    </w:div>
    <w:div w:id="90052363">
      <w:bodyDiv w:val="1"/>
      <w:marLeft w:val="0"/>
      <w:marRight w:val="0"/>
      <w:marTop w:val="0"/>
      <w:marBottom w:val="0"/>
      <w:divBdr>
        <w:top w:val="none" w:sz="0" w:space="0" w:color="auto"/>
        <w:left w:val="none" w:sz="0" w:space="0" w:color="auto"/>
        <w:bottom w:val="none" w:sz="0" w:space="0" w:color="auto"/>
        <w:right w:val="none" w:sz="0" w:space="0" w:color="auto"/>
      </w:divBdr>
    </w:div>
    <w:div w:id="90469523">
      <w:bodyDiv w:val="1"/>
      <w:marLeft w:val="0"/>
      <w:marRight w:val="0"/>
      <w:marTop w:val="0"/>
      <w:marBottom w:val="0"/>
      <w:divBdr>
        <w:top w:val="none" w:sz="0" w:space="0" w:color="auto"/>
        <w:left w:val="none" w:sz="0" w:space="0" w:color="auto"/>
        <w:bottom w:val="none" w:sz="0" w:space="0" w:color="auto"/>
        <w:right w:val="none" w:sz="0" w:space="0" w:color="auto"/>
      </w:divBdr>
    </w:div>
    <w:div w:id="90783215">
      <w:bodyDiv w:val="1"/>
      <w:marLeft w:val="0"/>
      <w:marRight w:val="0"/>
      <w:marTop w:val="0"/>
      <w:marBottom w:val="0"/>
      <w:divBdr>
        <w:top w:val="none" w:sz="0" w:space="0" w:color="auto"/>
        <w:left w:val="none" w:sz="0" w:space="0" w:color="auto"/>
        <w:bottom w:val="none" w:sz="0" w:space="0" w:color="auto"/>
        <w:right w:val="none" w:sz="0" w:space="0" w:color="auto"/>
      </w:divBdr>
    </w:div>
    <w:div w:id="90929259">
      <w:bodyDiv w:val="1"/>
      <w:marLeft w:val="0"/>
      <w:marRight w:val="0"/>
      <w:marTop w:val="0"/>
      <w:marBottom w:val="0"/>
      <w:divBdr>
        <w:top w:val="none" w:sz="0" w:space="0" w:color="auto"/>
        <w:left w:val="none" w:sz="0" w:space="0" w:color="auto"/>
        <w:bottom w:val="none" w:sz="0" w:space="0" w:color="auto"/>
        <w:right w:val="none" w:sz="0" w:space="0" w:color="auto"/>
      </w:divBdr>
    </w:div>
    <w:div w:id="91513783">
      <w:bodyDiv w:val="1"/>
      <w:marLeft w:val="0"/>
      <w:marRight w:val="0"/>
      <w:marTop w:val="0"/>
      <w:marBottom w:val="0"/>
      <w:divBdr>
        <w:top w:val="none" w:sz="0" w:space="0" w:color="auto"/>
        <w:left w:val="none" w:sz="0" w:space="0" w:color="auto"/>
        <w:bottom w:val="none" w:sz="0" w:space="0" w:color="auto"/>
        <w:right w:val="none" w:sz="0" w:space="0" w:color="auto"/>
      </w:divBdr>
    </w:div>
    <w:div w:id="91628136">
      <w:bodyDiv w:val="1"/>
      <w:marLeft w:val="0"/>
      <w:marRight w:val="0"/>
      <w:marTop w:val="0"/>
      <w:marBottom w:val="0"/>
      <w:divBdr>
        <w:top w:val="none" w:sz="0" w:space="0" w:color="auto"/>
        <w:left w:val="none" w:sz="0" w:space="0" w:color="auto"/>
        <w:bottom w:val="none" w:sz="0" w:space="0" w:color="auto"/>
        <w:right w:val="none" w:sz="0" w:space="0" w:color="auto"/>
      </w:divBdr>
    </w:div>
    <w:div w:id="92166486">
      <w:bodyDiv w:val="1"/>
      <w:marLeft w:val="0"/>
      <w:marRight w:val="0"/>
      <w:marTop w:val="0"/>
      <w:marBottom w:val="0"/>
      <w:divBdr>
        <w:top w:val="none" w:sz="0" w:space="0" w:color="auto"/>
        <w:left w:val="none" w:sz="0" w:space="0" w:color="auto"/>
        <w:bottom w:val="none" w:sz="0" w:space="0" w:color="auto"/>
        <w:right w:val="none" w:sz="0" w:space="0" w:color="auto"/>
      </w:divBdr>
    </w:div>
    <w:div w:id="92358115">
      <w:bodyDiv w:val="1"/>
      <w:marLeft w:val="0"/>
      <w:marRight w:val="0"/>
      <w:marTop w:val="0"/>
      <w:marBottom w:val="0"/>
      <w:divBdr>
        <w:top w:val="none" w:sz="0" w:space="0" w:color="auto"/>
        <w:left w:val="none" w:sz="0" w:space="0" w:color="auto"/>
        <w:bottom w:val="none" w:sz="0" w:space="0" w:color="auto"/>
        <w:right w:val="none" w:sz="0" w:space="0" w:color="auto"/>
      </w:divBdr>
    </w:div>
    <w:div w:id="92364321">
      <w:bodyDiv w:val="1"/>
      <w:marLeft w:val="0"/>
      <w:marRight w:val="0"/>
      <w:marTop w:val="0"/>
      <w:marBottom w:val="0"/>
      <w:divBdr>
        <w:top w:val="none" w:sz="0" w:space="0" w:color="auto"/>
        <w:left w:val="none" w:sz="0" w:space="0" w:color="auto"/>
        <w:bottom w:val="none" w:sz="0" w:space="0" w:color="auto"/>
        <w:right w:val="none" w:sz="0" w:space="0" w:color="auto"/>
      </w:divBdr>
    </w:div>
    <w:div w:id="92824105">
      <w:bodyDiv w:val="1"/>
      <w:marLeft w:val="0"/>
      <w:marRight w:val="0"/>
      <w:marTop w:val="0"/>
      <w:marBottom w:val="0"/>
      <w:divBdr>
        <w:top w:val="none" w:sz="0" w:space="0" w:color="auto"/>
        <w:left w:val="none" w:sz="0" w:space="0" w:color="auto"/>
        <w:bottom w:val="none" w:sz="0" w:space="0" w:color="auto"/>
        <w:right w:val="none" w:sz="0" w:space="0" w:color="auto"/>
      </w:divBdr>
    </w:div>
    <w:div w:id="93063744">
      <w:bodyDiv w:val="1"/>
      <w:marLeft w:val="0"/>
      <w:marRight w:val="0"/>
      <w:marTop w:val="0"/>
      <w:marBottom w:val="0"/>
      <w:divBdr>
        <w:top w:val="none" w:sz="0" w:space="0" w:color="auto"/>
        <w:left w:val="none" w:sz="0" w:space="0" w:color="auto"/>
        <w:bottom w:val="none" w:sz="0" w:space="0" w:color="auto"/>
        <w:right w:val="none" w:sz="0" w:space="0" w:color="auto"/>
      </w:divBdr>
    </w:div>
    <w:div w:id="93599426">
      <w:bodyDiv w:val="1"/>
      <w:marLeft w:val="0"/>
      <w:marRight w:val="0"/>
      <w:marTop w:val="0"/>
      <w:marBottom w:val="0"/>
      <w:divBdr>
        <w:top w:val="none" w:sz="0" w:space="0" w:color="auto"/>
        <w:left w:val="none" w:sz="0" w:space="0" w:color="auto"/>
        <w:bottom w:val="none" w:sz="0" w:space="0" w:color="auto"/>
        <w:right w:val="none" w:sz="0" w:space="0" w:color="auto"/>
      </w:divBdr>
    </w:div>
    <w:div w:id="93720089">
      <w:bodyDiv w:val="1"/>
      <w:marLeft w:val="0"/>
      <w:marRight w:val="0"/>
      <w:marTop w:val="0"/>
      <w:marBottom w:val="0"/>
      <w:divBdr>
        <w:top w:val="none" w:sz="0" w:space="0" w:color="auto"/>
        <w:left w:val="none" w:sz="0" w:space="0" w:color="auto"/>
        <w:bottom w:val="none" w:sz="0" w:space="0" w:color="auto"/>
        <w:right w:val="none" w:sz="0" w:space="0" w:color="auto"/>
      </w:divBdr>
    </w:div>
    <w:div w:id="94592393">
      <w:bodyDiv w:val="1"/>
      <w:marLeft w:val="0"/>
      <w:marRight w:val="0"/>
      <w:marTop w:val="0"/>
      <w:marBottom w:val="0"/>
      <w:divBdr>
        <w:top w:val="none" w:sz="0" w:space="0" w:color="auto"/>
        <w:left w:val="none" w:sz="0" w:space="0" w:color="auto"/>
        <w:bottom w:val="none" w:sz="0" w:space="0" w:color="auto"/>
        <w:right w:val="none" w:sz="0" w:space="0" w:color="auto"/>
      </w:divBdr>
    </w:div>
    <w:div w:id="94635182">
      <w:bodyDiv w:val="1"/>
      <w:marLeft w:val="0"/>
      <w:marRight w:val="0"/>
      <w:marTop w:val="0"/>
      <w:marBottom w:val="0"/>
      <w:divBdr>
        <w:top w:val="none" w:sz="0" w:space="0" w:color="auto"/>
        <w:left w:val="none" w:sz="0" w:space="0" w:color="auto"/>
        <w:bottom w:val="none" w:sz="0" w:space="0" w:color="auto"/>
        <w:right w:val="none" w:sz="0" w:space="0" w:color="auto"/>
      </w:divBdr>
    </w:div>
    <w:div w:id="94638560">
      <w:bodyDiv w:val="1"/>
      <w:marLeft w:val="0"/>
      <w:marRight w:val="0"/>
      <w:marTop w:val="0"/>
      <w:marBottom w:val="0"/>
      <w:divBdr>
        <w:top w:val="none" w:sz="0" w:space="0" w:color="auto"/>
        <w:left w:val="none" w:sz="0" w:space="0" w:color="auto"/>
        <w:bottom w:val="none" w:sz="0" w:space="0" w:color="auto"/>
        <w:right w:val="none" w:sz="0" w:space="0" w:color="auto"/>
      </w:divBdr>
    </w:div>
    <w:div w:id="94987078">
      <w:bodyDiv w:val="1"/>
      <w:marLeft w:val="0"/>
      <w:marRight w:val="0"/>
      <w:marTop w:val="0"/>
      <w:marBottom w:val="0"/>
      <w:divBdr>
        <w:top w:val="none" w:sz="0" w:space="0" w:color="auto"/>
        <w:left w:val="none" w:sz="0" w:space="0" w:color="auto"/>
        <w:bottom w:val="none" w:sz="0" w:space="0" w:color="auto"/>
        <w:right w:val="none" w:sz="0" w:space="0" w:color="auto"/>
      </w:divBdr>
    </w:div>
    <w:div w:id="95178236">
      <w:bodyDiv w:val="1"/>
      <w:marLeft w:val="0"/>
      <w:marRight w:val="0"/>
      <w:marTop w:val="0"/>
      <w:marBottom w:val="0"/>
      <w:divBdr>
        <w:top w:val="none" w:sz="0" w:space="0" w:color="auto"/>
        <w:left w:val="none" w:sz="0" w:space="0" w:color="auto"/>
        <w:bottom w:val="none" w:sz="0" w:space="0" w:color="auto"/>
        <w:right w:val="none" w:sz="0" w:space="0" w:color="auto"/>
      </w:divBdr>
    </w:div>
    <w:div w:id="95757107">
      <w:bodyDiv w:val="1"/>
      <w:marLeft w:val="0"/>
      <w:marRight w:val="0"/>
      <w:marTop w:val="0"/>
      <w:marBottom w:val="0"/>
      <w:divBdr>
        <w:top w:val="none" w:sz="0" w:space="0" w:color="auto"/>
        <w:left w:val="none" w:sz="0" w:space="0" w:color="auto"/>
        <w:bottom w:val="none" w:sz="0" w:space="0" w:color="auto"/>
        <w:right w:val="none" w:sz="0" w:space="0" w:color="auto"/>
      </w:divBdr>
    </w:div>
    <w:div w:id="95835430">
      <w:bodyDiv w:val="1"/>
      <w:marLeft w:val="0"/>
      <w:marRight w:val="0"/>
      <w:marTop w:val="0"/>
      <w:marBottom w:val="0"/>
      <w:divBdr>
        <w:top w:val="none" w:sz="0" w:space="0" w:color="auto"/>
        <w:left w:val="none" w:sz="0" w:space="0" w:color="auto"/>
        <w:bottom w:val="none" w:sz="0" w:space="0" w:color="auto"/>
        <w:right w:val="none" w:sz="0" w:space="0" w:color="auto"/>
      </w:divBdr>
    </w:div>
    <w:div w:id="96217309">
      <w:bodyDiv w:val="1"/>
      <w:marLeft w:val="0"/>
      <w:marRight w:val="0"/>
      <w:marTop w:val="0"/>
      <w:marBottom w:val="0"/>
      <w:divBdr>
        <w:top w:val="none" w:sz="0" w:space="0" w:color="auto"/>
        <w:left w:val="none" w:sz="0" w:space="0" w:color="auto"/>
        <w:bottom w:val="none" w:sz="0" w:space="0" w:color="auto"/>
        <w:right w:val="none" w:sz="0" w:space="0" w:color="auto"/>
      </w:divBdr>
    </w:div>
    <w:div w:id="96294438">
      <w:bodyDiv w:val="1"/>
      <w:marLeft w:val="0"/>
      <w:marRight w:val="0"/>
      <w:marTop w:val="0"/>
      <w:marBottom w:val="0"/>
      <w:divBdr>
        <w:top w:val="none" w:sz="0" w:space="0" w:color="auto"/>
        <w:left w:val="none" w:sz="0" w:space="0" w:color="auto"/>
        <w:bottom w:val="none" w:sz="0" w:space="0" w:color="auto"/>
        <w:right w:val="none" w:sz="0" w:space="0" w:color="auto"/>
      </w:divBdr>
    </w:div>
    <w:div w:id="96411945">
      <w:bodyDiv w:val="1"/>
      <w:marLeft w:val="0"/>
      <w:marRight w:val="0"/>
      <w:marTop w:val="0"/>
      <w:marBottom w:val="0"/>
      <w:divBdr>
        <w:top w:val="none" w:sz="0" w:space="0" w:color="auto"/>
        <w:left w:val="none" w:sz="0" w:space="0" w:color="auto"/>
        <w:bottom w:val="none" w:sz="0" w:space="0" w:color="auto"/>
        <w:right w:val="none" w:sz="0" w:space="0" w:color="auto"/>
      </w:divBdr>
    </w:div>
    <w:div w:id="96412942">
      <w:bodyDiv w:val="1"/>
      <w:marLeft w:val="0"/>
      <w:marRight w:val="0"/>
      <w:marTop w:val="0"/>
      <w:marBottom w:val="0"/>
      <w:divBdr>
        <w:top w:val="none" w:sz="0" w:space="0" w:color="auto"/>
        <w:left w:val="none" w:sz="0" w:space="0" w:color="auto"/>
        <w:bottom w:val="none" w:sz="0" w:space="0" w:color="auto"/>
        <w:right w:val="none" w:sz="0" w:space="0" w:color="auto"/>
      </w:divBdr>
    </w:div>
    <w:div w:id="96754566">
      <w:bodyDiv w:val="1"/>
      <w:marLeft w:val="0"/>
      <w:marRight w:val="0"/>
      <w:marTop w:val="0"/>
      <w:marBottom w:val="0"/>
      <w:divBdr>
        <w:top w:val="none" w:sz="0" w:space="0" w:color="auto"/>
        <w:left w:val="none" w:sz="0" w:space="0" w:color="auto"/>
        <w:bottom w:val="none" w:sz="0" w:space="0" w:color="auto"/>
        <w:right w:val="none" w:sz="0" w:space="0" w:color="auto"/>
      </w:divBdr>
    </w:div>
    <w:div w:id="96944553">
      <w:bodyDiv w:val="1"/>
      <w:marLeft w:val="0"/>
      <w:marRight w:val="0"/>
      <w:marTop w:val="0"/>
      <w:marBottom w:val="0"/>
      <w:divBdr>
        <w:top w:val="none" w:sz="0" w:space="0" w:color="auto"/>
        <w:left w:val="none" w:sz="0" w:space="0" w:color="auto"/>
        <w:bottom w:val="none" w:sz="0" w:space="0" w:color="auto"/>
        <w:right w:val="none" w:sz="0" w:space="0" w:color="auto"/>
      </w:divBdr>
    </w:div>
    <w:div w:id="97063319">
      <w:bodyDiv w:val="1"/>
      <w:marLeft w:val="0"/>
      <w:marRight w:val="0"/>
      <w:marTop w:val="0"/>
      <w:marBottom w:val="0"/>
      <w:divBdr>
        <w:top w:val="none" w:sz="0" w:space="0" w:color="auto"/>
        <w:left w:val="none" w:sz="0" w:space="0" w:color="auto"/>
        <w:bottom w:val="none" w:sz="0" w:space="0" w:color="auto"/>
        <w:right w:val="none" w:sz="0" w:space="0" w:color="auto"/>
      </w:divBdr>
    </w:div>
    <w:div w:id="97526557">
      <w:bodyDiv w:val="1"/>
      <w:marLeft w:val="0"/>
      <w:marRight w:val="0"/>
      <w:marTop w:val="0"/>
      <w:marBottom w:val="0"/>
      <w:divBdr>
        <w:top w:val="none" w:sz="0" w:space="0" w:color="auto"/>
        <w:left w:val="none" w:sz="0" w:space="0" w:color="auto"/>
        <w:bottom w:val="none" w:sz="0" w:space="0" w:color="auto"/>
        <w:right w:val="none" w:sz="0" w:space="0" w:color="auto"/>
      </w:divBdr>
    </w:div>
    <w:div w:id="97678309">
      <w:bodyDiv w:val="1"/>
      <w:marLeft w:val="0"/>
      <w:marRight w:val="0"/>
      <w:marTop w:val="0"/>
      <w:marBottom w:val="0"/>
      <w:divBdr>
        <w:top w:val="none" w:sz="0" w:space="0" w:color="auto"/>
        <w:left w:val="none" w:sz="0" w:space="0" w:color="auto"/>
        <w:bottom w:val="none" w:sz="0" w:space="0" w:color="auto"/>
        <w:right w:val="none" w:sz="0" w:space="0" w:color="auto"/>
      </w:divBdr>
    </w:div>
    <w:div w:id="97679326">
      <w:bodyDiv w:val="1"/>
      <w:marLeft w:val="0"/>
      <w:marRight w:val="0"/>
      <w:marTop w:val="0"/>
      <w:marBottom w:val="0"/>
      <w:divBdr>
        <w:top w:val="none" w:sz="0" w:space="0" w:color="auto"/>
        <w:left w:val="none" w:sz="0" w:space="0" w:color="auto"/>
        <w:bottom w:val="none" w:sz="0" w:space="0" w:color="auto"/>
        <w:right w:val="none" w:sz="0" w:space="0" w:color="auto"/>
      </w:divBdr>
    </w:div>
    <w:div w:id="97912590">
      <w:bodyDiv w:val="1"/>
      <w:marLeft w:val="0"/>
      <w:marRight w:val="0"/>
      <w:marTop w:val="0"/>
      <w:marBottom w:val="0"/>
      <w:divBdr>
        <w:top w:val="none" w:sz="0" w:space="0" w:color="auto"/>
        <w:left w:val="none" w:sz="0" w:space="0" w:color="auto"/>
        <w:bottom w:val="none" w:sz="0" w:space="0" w:color="auto"/>
        <w:right w:val="none" w:sz="0" w:space="0" w:color="auto"/>
      </w:divBdr>
    </w:div>
    <w:div w:id="98566856">
      <w:bodyDiv w:val="1"/>
      <w:marLeft w:val="0"/>
      <w:marRight w:val="0"/>
      <w:marTop w:val="0"/>
      <w:marBottom w:val="0"/>
      <w:divBdr>
        <w:top w:val="none" w:sz="0" w:space="0" w:color="auto"/>
        <w:left w:val="none" w:sz="0" w:space="0" w:color="auto"/>
        <w:bottom w:val="none" w:sz="0" w:space="0" w:color="auto"/>
        <w:right w:val="none" w:sz="0" w:space="0" w:color="auto"/>
      </w:divBdr>
    </w:div>
    <w:div w:id="98721868">
      <w:bodyDiv w:val="1"/>
      <w:marLeft w:val="0"/>
      <w:marRight w:val="0"/>
      <w:marTop w:val="0"/>
      <w:marBottom w:val="0"/>
      <w:divBdr>
        <w:top w:val="none" w:sz="0" w:space="0" w:color="auto"/>
        <w:left w:val="none" w:sz="0" w:space="0" w:color="auto"/>
        <w:bottom w:val="none" w:sz="0" w:space="0" w:color="auto"/>
        <w:right w:val="none" w:sz="0" w:space="0" w:color="auto"/>
      </w:divBdr>
    </w:div>
    <w:div w:id="99037263">
      <w:bodyDiv w:val="1"/>
      <w:marLeft w:val="0"/>
      <w:marRight w:val="0"/>
      <w:marTop w:val="0"/>
      <w:marBottom w:val="0"/>
      <w:divBdr>
        <w:top w:val="none" w:sz="0" w:space="0" w:color="auto"/>
        <w:left w:val="none" w:sz="0" w:space="0" w:color="auto"/>
        <w:bottom w:val="none" w:sz="0" w:space="0" w:color="auto"/>
        <w:right w:val="none" w:sz="0" w:space="0" w:color="auto"/>
      </w:divBdr>
    </w:div>
    <w:div w:id="99106950">
      <w:bodyDiv w:val="1"/>
      <w:marLeft w:val="0"/>
      <w:marRight w:val="0"/>
      <w:marTop w:val="0"/>
      <w:marBottom w:val="0"/>
      <w:divBdr>
        <w:top w:val="none" w:sz="0" w:space="0" w:color="auto"/>
        <w:left w:val="none" w:sz="0" w:space="0" w:color="auto"/>
        <w:bottom w:val="none" w:sz="0" w:space="0" w:color="auto"/>
        <w:right w:val="none" w:sz="0" w:space="0" w:color="auto"/>
      </w:divBdr>
    </w:div>
    <w:div w:id="99643415">
      <w:bodyDiv w:val="1"/>
      <w:marLeft w:val="0"/>
      <w:marRight w:val="0"/>
      <w:marTop w:val="0"/>
      <w:marBottom w:val="0"/>
      <w:divBdr>
        <w:top w:val="none" w:sz="0" w:space="0" w:color="auto"/>
        <w:left w:val="none" w:sz="0" w:space="0" w:color="auto"/>
        <w:bottom w:val="none" w:sz="0" w:space="0" w:color="auto"/>
        <w:right w:val="none" w:sz="0" w:space="0" w:color="auto"/>
      </w:divBdr>
    </w:div>
    <w:div w:id="100032122">
      <w:bodyDiv w:val="1"/>
      <w:marLeft w:val="0"/>
      <w:marRight w:val="0"/>
      <w:marTop w:val="0"/>
      <w:marBottom w:val="0"/>
      <w:divBdr>
        <w:top w:val="none" w:sz="0" w:space="0" w:color="auto"/>
        <w:left w:val="none" w:sz="0" w:space="0" w:color="auto"/>
        <w:bottom w:val="none" w:sz="0" w:space="0" w:color="auto"/>
        <w:right w:val="none" w:sz="0" w:space="0" w:color="auto"/>
      </w:divBdr>
    </w:div>
    <w:div w:id="100104034">
      <w:bodyDiv w:val="1"/>
      <w:marLeft w:val="0"/>
      <w:marRight w:val="0"/>
      <w:marTop w:val="0"/>
      <w:marBottom w:val="0"/>
      <w:divBdr>
        <w:top w:val="none" w:sz="0" w:space="0" w:color="auto"/>
        <w:left w:val="none" w:sz="0" w:space="0" w:color="auto"/>
        <w:bottom w:val="none" w:sz="0" w:space="0" w:color="auto"/>
        <w:right w:val="none" w:sz="0" w:space="0" w:color="auto"/>
      </w:divBdr>
    </w:div>
    <w:div w:id="100346247">
      <w:bodyDiv w:val="1"/>
      <w:marLeft w:val="0"/>
      <w:marRight w:val="0"/>
      <w:marTop w:val="0"/>
      <w:marBottom w:val="0"/>
      <w:divBdr>
        <w:top w:val="none" w:sz="0" w:space="0" w:color="auto"/>
        <w:left w:val="none" w:sz="0" w:space="0" w:color="auto"/>
        <w:bottom w:val="none" w:sz="0" w:space="0" w:color="auto"/>
        <w:right w:val="none" w:sz="0" w:space="0" w:color="auto"/>
      </w:divBdr>
    </w:div>
    <w:div w:id="100416156">
      <w:bodyDiv w:val="1"/>
      <w:marLeft w:val="0"/>
      <w:marRight w:val="0"/>
      <w:marTop w:val="0"/>
      <w:marBottom w:val="0"/>
      <w:divBdr>
        <w:top w:val="none" w:sz="0" w:space="0" w:color="auto"/>
        <w:left w:val="none" w:sz="0" w:space="0" w:color="auto"/>
        <w:bottom w:val="none" w:sz="0" w:space="0" w:color="auto"/>
        <w:right w:val="none" w:sz="0" w:space="0" w:color="auto"/>
      </w:divBdr>
    </w:div>
    <w:div w:id="100996895">
      <w:bodyDiv w:val="1"/>
      <w:marLeft w:val="0"/>
      <w:marRight w:val="0"/>
      <w:marTop w:val="0"/>
      <w:marBottom w:val="0"/>
      <w:divBdr>
        <w:top w:val="none" w:sz="0" w:space="0" w:color="auto"/>
        <w:left w:val="none" w:sz="0" w:space="0" w:color="auto"/>
        <w:bottom w:val="none" w:sz="0" w:space="0" w:color="auto"/>
        <w:right w:val="none" w:sz="0" w:space="0" w:color="auto"/>
      </w:divBdr>
    </w:div>
    <w:div w:id="101078440">
      <w:bodyDiv w:val="1"/>
      <w:marLeft w:val="0"/>
      <w:marRight w:val="0"/>
      <w:marTop w:val="0"/>
      <w:marBottom w:val="0"/>
      <w:divBdr>
        <w:top w:val="none" w:sz="0" w:space="0" w:color="auto"/>
        <w:left w:val="none" w:sz="0" w:space="0" w:color="auto"/>
        <w:bottom w:val="none" w:sz="0" w:space="0" w:color="auto"/>
        <w:right w:val="none" w:sz="0" w:space="0" w:color="auto"/>
      </w:divBdr>
    </w:div>
    <w:div w:id="102117986">
      <w:bodyDiv w:val="1"/>
      <w:marLeft w:val="0"/>
      <w:marRight w:val="0"/>
      <w:marTop w:val="0"/>
      <w:marBottom w:val="0"/>
      <w:divBdr>
        <w:top w:val="none" w:sz="0" w:space="0" w:color="auto"/>
        <w:left w:val="none" w:sz="0" w:space="0" w:color="auto"/>
        <w:bottom w:val="none" w:sz="0" w:space="0" w:color="auto"/>
        <w:right w:val="none" w:sz="0" w:space="0" w:color="auto"/>
      </w:divBdr>
    </w:div>
    <w:div w:id="103230473">
      <w:bodyDiv w:val="1"/>
      <w:marLeft w:val="0"/>
      <w:marRight w:val="0"/>
      <w:marTop w:val="0"/>
      <w:marBottom w:val="0"/>
      <w:divBdr>
        <w:top w:val="none" w:sz="0" w:space="0" w:color="auto"/>
        <w:left w:val="none" w:sz="0" w:space="0" w:color="auto"/>
        <w:bottom w:val="none" w:sz="0" w:space="0" w:color="auto"/>
        <w:right w:val="none" w:sz="0" w:space="0" w:color="auto"/>
      </w:divBdr>
    </w:div>
    <w:div w:id="103817626">
      <w:bodyDiv w:val="1"/>
      <w:marLeft w:val="0"/>
      <w:marRight w:val="0"/>
      <w:marTop w:val="0"/>
      <w:marBottom w:val="0"/>
      <w:divBdr>
        <w:top w:val="none" w:sz="0" w:space="0" w:color="auto"/>
        <w:left w:val="none" w:sz="0" w:space="0" w:color="auto"/>
        <w:bottom w:val="none" w:sz="0" w:space="0" w:color="auto"/>
        <w:right w:val="none" w:sz="0" w:space="0" w:color="auto"/>
      </w:divBdr>
    </w:div>
    <w:div w:id="103892382">
      <w:bodyDiv w:val="1"/>
      <w:marLeft w:val="0"/>
      <w:marRight w:val="0"/>
      <w:marTop w:val="0"/>
      <w:marBottom w:val="0"/>
      <w:divBdr>
        <w:top w:val="none" w:sz="0" w:space="0" w:color="auto"/>
        <w:left w:val="none" w:sz="0" w:space="0" w:color="auto"/>
        <w:bottom w:val="none" w:sz="0" w:space="0" w:color="auto"/>
        <w:right w:val="none" w:sz="0" w:space="0" w:color="auto"/>
      </w:divBdr>
    </w:div>
    <w:div w:id="103964238">
      <w:bodyDiv w:val="1"/>
      <w:marLeft w:val="0"/>
      <w:marRight w:val="0"/>
      <w:marTop w:val="0"/>
      <w:marBottom w:val="0"/>
      <w:divBdr>
        <w:top w:val="none" w:sz="0" w:space="0" w:color="auto"/>
        <w:left w:val="none" w:sz="0" w:space="0" w:color="auto"/>
        <w:bottom w:val="none" w:sz="0" w:space="0" w:color="auto"/>
        <w:right w:val="none" w:sz="0" w:space="0" w:color="auto"/>
      </w:divBdr>
    </w:div>
    <w:div w:id="104346541">
      <w:bodyDiv w:val="1"/>
      <w:marLeft w:val="0"/>
      <w:marRight w:val="0"/>
      <w:marTop w:val="0"/>
      <w:marBottom w:val="0"/>
      <w:divBdr>
        <w:top w:val="none" w:sz="0" w:space="0" w:color="auto"/>
        <w:left w:val="none" w:sz="0" w:space="0" w:color="auto"/>
        <w:bottom w:val="none" w:sz="0" w:space="0" w:color="auto"/>
        <w:right w:val="none" w:sz="0" w:space="0" w:color="auto"/>
      </w:divBdr>
    </w:div>
    <w:div w:id="104346995">
      <w:bodyDiv w:val="1"/>
      <w:marLeft w:val="0"/>
      <w:marRight w:val="0"/>
      <w:marTop w:val="0"/>
      <w:marBottom w:val="0"/>
      <w:divBdr>
        <w:top w:val="none" w:sz="0" w:space="0" w:color="auto"/>
        <w:left w:val="none" w:sz="0" w:space="0" w:color="auto"/>
        <w:bottom w:val="none" w:sz="0" w:space="0" w:color="auto"/>
        <w:right w:val="none" w:sz="0" w:space="0" w:color="auto"/>
      </w:divBdr>
    </w:div>
    <w:div w:id="104546985">
      <w:bodyDiv w:val="1"/>
      <w:marLeft w:val="0"/>
      <w:marRight w:val="0"/>
      <w:marTop w:val="0"/>
      <w:marBottom w:val="0"/>
      <w:divBdr>
        <w:top w:val="none" w:sz="0" w:space="0" w:color="auto"/>
        <w:left w:val="none" w:sz="0" w:space="0" w:color="auto"/>
        <w:bottom w:val="none" w:sz="0" w:space="0" w:color="auto"/>
        <w:right w:val="none" w:sz="0" w:space="0" w:color="auto"/>
      </w:divBdr>
    </w:div>
    <w:div w:id="104663078">
      <w:bodyDiv w:val="1"/>
      <w:marLeft w:val="0"/>
      <w:marRight w:val="0"/>
      <w:marTop w:val="0"/>
      <w:marBottom w:val="0"/>
      <w:divBdr>
        <w:top w:val="none" w:sz="0" w:space="0" w:color="auto"/>
        <w:left w:val="none" w:sz="0" w:space="0" w:color="auto"/>
        <w:bottom w:val="none" w:sz="0" w:space="0" w:color="auto"/>
        <w:right w:val="none" w:sz="0" w:space="0" w:color="auto"/>
      </w:divBdr>
    </w:div>
    <w:div w:id="105926352">
      <w:bodyDiv w:val="1"/>
      <w:marLeft w:val="0"/>
      <w:marRight w:val="0"/>
      <w:marTop w:val="0"/>
      <w:marBottom w:val="0"/>
      <w:divBdr>
        <w:top w:val="none" w:sz="0" w:space="0" w:color="auto"/>
        <w:left w:val="none" w:sz="0" w:space="0" w:color="auto"/>
        <w:bottom w:val="none" w:sz="0" w:space="0" w:color="auto"/>
        <w:right w:val="none" w:sz="0" w:space="0" w:color="auto"/>
      </w:divBdr>
    </w:div>
    <w:div w:id="106196943">
      <w:bodyDiv w:val="1"/>
      <w:marLeft w:val="0"/>
      <w:marRight w:val="0"/>
      <w:marTop w:val="0"/>
      <w:marBottom w:val="0"/>
      <w:divBdr>
        <w:top w:val="none" w:sz="0" w:space="0" w:color="auto"/>
        <w:left w:val="none" w:sz="0" w:space="0" w:color="auto"/>
        <w:bottom w:val="none" w:sz="0" w:space="0" w:color="auto"/>
        <w:right w:val="none" w:sz="0" w:space="0" w:color="auto"/>
      </w:divBdr>
    </w:div>
    <w:div w:id="106198632">
      <w:bodyDiv w:val="1"/>
      <w:marLeft w:val="0"/>
      <w:marRight w:val="0"/>
      <w:marTop w:val="0"/>
      <w:marBottom w:val="0"/>
      <w:divBdr>
        <w:top w:val="none" w:sz="0" w:space="0" w:color="auto"/>
        <w:left w:val="none" w:sz="0" w:space="0" w:color="auto"/>
        <w:bottom w:val="none" w:sz="0" w:space="0" w:color="auto"/>
        <w:right w:val="none" w:sz="0" w:space="0" w:color="auto"/>
      </w:divBdr>
    </w:div>
    <w:div w:id="106237854">
      <w:bodyDiv w:val="1"/>
      <w:marLeft w:val="0"/>
      <w:marRight w:val="0"/>
      <w:marTop w:val="0"/>
      <w:marBottom w:val="0"/>
      <w:divBdr>
        <w:top w:val="none" w:sz="0" w:space="0" w:color="auto"/>
        <w:left w:val="none" w:sz="0" w:space="0" w:color="auto"/>
        <w:bottom w:val="none" w:sz="0" w:space="0" w:color="auto"/>
        <w:right w:val="none" w:sz="0" w:space="0" w:color="auto"/>
      </w:divBdr>
    </w:div>
    <w:div w:id="106659426">
      <w:bodyDiv w:val="1"/>
      <w:marLeft w:val="0"/>
      <w:marRight w:val="0"/>
      <w:marTop w:val="0"/>
      <w:marBottom w:val="0"/>
      <w:divBdr>
        <w:top w:val="none" w:sz="0" w:space="0" w:color="auto"/>
        <w:left w:val="none" w:sz="0" w:space="0" w:color="auto"/>
        <w:bottom w:val="none" w:sz="0" w:space="0" w:color="auto"/>
        <w:right w:val="none" w:sz="0" w:space="0" w:color="auto"/>
      </w:divBdr>
    </w:div>
    <w:div w:id="106782590">
      <w:bodyDiv w:val="1"/>
      <w:marLeft w:val="0"/>
      <w:marRight w:val="0"/>
      <w:marTop w:val="0"/>
      <w:marBottom w:val="0"/>
      <w:divBdr>
        <w:top w:val="none" w:sz="0" w:space="0" w:color="auto"/>
        <w:left w:val="none" w:sz="0" w:space="0" w:color="auto"/>
        <w:bottom w:val="none" w:sz="0" w:space="0" w:color="auto"/>
        <w:right w:val="none" w:sz="0" w:space="0" w:color="auto"/>
      </w:divBdr>
    </w:div>
    <w:div w:id="106974497">
      <w:bodyDiv w:val="1"/>
      <w:marLeft w:val="0"/>
      <w:marRight w:val="0"/>
      <w:marTop w:val="0"/>
      <w:marBottom w:val="0"/>
      <w:divBdr>
        <w:top w:val="none" w:sz="0" w:space="0" w:color="auto"/>
        <w:left w:val="none" w:sz="0" w:space="0" w:color="auto"/>
        <w:bottom w:val="none" w:sz="0" w:space="0" w:color="auto"/>
        <w:right w:val="none" w:sz="0" w:space="0" w:color="auto"/>
      </w:divBdr>
    </w:div>
    <w:div w:id="107508723">
      <w:bodyDiv w:val="1"/>
      <w:marLeft w:val="0"/>
      <w:marRight w:val="0"/>
      <w:marTop w:val="0"/>
      <w:marBottom w:val="0"/>
      <w:divBdr>
        <w:top w:val="none" w:sz="0" w:space="0" w:color="auto"/>
        <w:left w:val="none" w:sz="0" w:space="0" w:color="auto"/>
        <w:bottom w:val="none" w:sz="0" w:space="0" w:color="auto"/>
        <w:right w:val="none" w:sz="0" w:space="0" w:color="auto"/>
      </w:divBdr>
    </w:div>
    <w:div w:id="107705384">
      <w:bodyDiv w:val="1"/>
      <w:marLeft w:val="0"/>
      <w:marRight w:val="0"/>
      <w:marTop w:val="0"/>
      <w:marBottom w:val="0"/>
      <w:divBdr>
        <w:top w:val="none" w:sz="0" w:space="0" w:color="auto"/>
        <w:left w:val="none" w:sz="0" w:space="0" w:color="auto"/>
        <w:bottom w:val="none" w:sz="0" w:space="0" w:color="auto"/>
        <w:right w:val="none" w:sz="0" w:space="0" w:color="auto"/>
      </w:divBdr>
    </w:div>
    <w:div w:id="107741706">
      <w:bodyDiv w:val="1"/>
      <w:marLeft w:val="0"/>
      <w:marRight w:val="0"/>
      <w:marTop w:val="0"/>
      <w:marBottom w:val="0"/>
      <w:divBdr>
        <w:top w:val="none" w:sz="0" w:space="0" w:color="auto"/>
        <w:left w:val="none" w:sz="0" w:space="0" w:color="auto"/>
        <w:bottom w:val="none" w:sz="0" w:space="0" w:color="auto"/>
        <w:right w:val="none" w:sz="0" w:space="0" w:color="auto"/>
      </w:divBdr>
    </w:div>
    <w:div w:id="107896948">
      <w:bodyDiv w:val="1"/>
      <w:marLeft w:val="0"/>
      <w:marRight w:val="0"/>
      <w:marTop w:val="0"/>
      <w:marBottom w:val="0"/>
      <w:divBdr>
        <w:top w:val="none" w:sz="0" w:space="0" w:color="auto"/>
        <w:left w:val="none" w:sz="0" w:space="0" w:color="auto"/>
        <w:bottom w:val="none" w:sz="0" w:space="0" w:color="auto"/>
        <w:right w:val="none" w:sz="0" w:space="0" w:color="auto"/>
      </w:divBdr>
    </w:div>
    <w:div w:id="108280487">
      <w:bodyDiv w:val="1"/>
      <w:marLeft w:val="0"/>
      <w:marRight w:val="0"/>
      <w:marTop w:val="0"/>
      <w:marBottom w:val="0"/>
      <w:divBdr>
        <w:top w:val="none" w:sz="0" w:space="0" w:color="auto"/>
        <w:left w:val="none" w:sz="0" w:space="0" w:color="auto"/>
        <w:bottom w:val="none" w:sz="0" w:space="0" w:color="auto"/>
        <w:right w:val="none" w:sz="0" w:space="0" w:color="auto"/>
      </w:divBdr>
    </w:div>
    <w:div w:id="108427834">
      <w:bodyDiv w:val="1"/>
      <w:marLeft w:val="0"/>
      <w:marRight w:val="0"/>
      <w:marTop w:val="0"/>
      <w:marBottom w:val="0"/>
      <w:divBdr>
        <w:top w:val="none" w:sz="0" w:space="0" w:color="auto"/>
        <w:left w:val="none" w:sz="0" w:space="0" w:color="auto"/>
        <w:bottom w:val="none" w:sz="0" w:space="0" w:color="auto"/>
        <w:right w:val="none" w:sz="0" w:space="0" w:color="auto"/>
      </w:divBdr>
    </w:div>
    <w:div w:id="108473444">
      <w:bodyDiv w:val="1"/>
      <w:marLeft w:val="0"/>
      <w:marRight w:val="0"/>
      <w:marTop w:val="0"/>
      <w:marBottom w:val="0"/>
      <w:divBdr>
        <w:top w:val="none" w:sz="0" w:space="0" w:color="auto"/>
        <w:left w:val="none" w:sz="0" w:space="0" w:color="auto"/>
        <w:bottom w:val="none" w:sz="0" w:space="0" w:color="auto"/>
        <w:right w:val="none" w:sz="0" w:space="0" w:color="auto"/>
      </w:divBdr>
    </w:div>
    <w:div w:id="108476548">
      <w:bodyDiv w:val="1"/>
      <w:marLeft w:val="0"/>
      <w:marRight w:val="0"/>
      <w:marTop w:val="0"/>
      <w:marBottom w:val="0"/>
      <w:divBdr>
        <w:top w:val="none" w:sz="0" w:space="0" w:color="auto"/>
        <w:left w:val="none" w:sz="0" w:space="0" w:color="auto"/>
        <w:bottom w:val="none" w:sz="0" w:space="0" w:color="auto"/>
        <w:right w:val="none" w:sz="0" w:space="0" w:color="auto"/>
      </w:divBdr>
    </w:div>
    <w:div w:id="108932580">
      <w:bodyDiv w:val="1"/>
      <w:marLeft w:val="0"/>
      <w:marRight w:val="0"/>
      <w:marTop w:val="0"/>
      <w:marBottom w:val="0"/>
      <w:divBdr>
        <w:top w:val="none" w:sz="0" w:space="0" w:color="auto"/>
        <w:left w:val="none" w:sz="0" w:space="0" w:color="auto"/>
        <w:bottom w:val="none" w:sz="0" w:space="0" w:color="auto"/>
        <w:right w:val="none" w:sz="0" w:space="0" w:color="auto"/>
      </w:divBdr>
    </w:div>
    <w:div w:id="109280808">
      <w:bodyDiv w:val="1"/>
      <w:marLeft w:val="0"/>
      <w:marRight w:val="0"/>
      <w:marTop w:val="0"/>
      <w:marBottom w:val="0"/>
      <w:divBdr>
        <w:top w:val="none" w:sz="0" w:space="0" w:color="auto"/>
        <w:left w:val="none" w:sz="0" w:space="0" w:color="auto"/>
        <w:bottom w:val="none" w:sz="0" w:space="0" w:color="auto"/>
        <w:right w:val="none" w:sz="0" w:space="0" w:color="auto"/>
      </w:divBdr>
    </w:div>
    <w:div w:id="109472929">
      <w:bodyDiv w:val="1"/>
      <w:marLeft w:val="0"/>
      <w:marRight w:val="0"/>
      <w:marTop w:val="0"/>
      <w:marBottom w:val="0"/>
      <w:divBdr>
        <w:top w:val="none" w:sz="0" w:space="0" w:color="auto"/>
        <w:left w:val="none" w:sz="0" w:space="0" w:color="auto"/>
        <w:bottom w:val="none" w:sz="0" w:space="0" w:color="auto"/>
        <w:right w:val="none" w:sz="0" w:space="0" w:color="auto"/>
      </w:divBdr>
    </w:div>
    <w:div w:id="109591993">
      <w:bodyDiv w:val="1"/>
      <w:marLeft w:val="0"/>
      <w:marRight w:val="0"/>
      <w:marTop w:val="0"/>
      <w:marBottom w:val="0"/>
      <w:divBdr>
        <w:top w:val="none" w:sz="0" w:space="0" w:color="auto"/>
        <w:left w:val="none" w:sz="0" w:space="0" w:color="auto"/>
        <w:bottom w:val="none" w:sz="0" w:space="0" w:color="auto"/>
        <w:right w:val="none" w:sz="0" w:space="0" w:color="auto"/>
      </w:divBdr>
    </w:div>
    <w:div w:id="110322603">
      <w:bodyDiv w:val="1"/>
      <w:marLeft w:val="0"/>
      <w:marRight w:val="0"/>
      <w:marTop w:val="0"/>
      <w:marBottom w:val="0"/>
      <w:divBdr>
        <w:top w:val="none" w:sz="0" w:space="0" w:color="auto"/>
        <w:left w:val="none" w:sz="0" w:space="0" w:color="auto"/>
        <w:bottom w:val="none" w:sz="0" w:space="0" w:color="auto"/>
        <w:right w:val="none" w:sz="0" w:space="0" w:color="auto"/>
      </w:divBdr>
    </w:div>
    <w:div w:id="110782438">
      <w:bodyDiv w:val="1"/>
      <w:marLeft w:val="0"/>
      <w:marRight w:val="0"/>
      <w:marTop w:val="0"/>
      <w:marBottom w:val="0"/>
      <w:divBdr>
        <w:top w:val="none" w:sz="0" w:space="0" w:color="auto"/>
        <w:left w:val="none" w:sz="0" w:space="0" w:color="auto"/>
        <w:bottom w:val="none" w:sz="0" w:space="0" w:color="auto"/>
        <w:right w:val="none" w:sz="0" w:space="0" w:color="auto"/>
      </w:divBdr>
    </w:div>
    <w:div w:id="111285789">
      <w:bodyDiv w:val="1"/>
      <w:marLeft w:val="0"/>
      <w:marRight w:val="0"/>
      <w:marTop w:val="0"/>
      <w:marBottom w:val="0"/>
      <w:divBdr>
        <w:top w:val="none" w:sz="0" w:space="0" w:color="auto"/>
        <w:left w:val="none" w:sz="0" w:space="0" w:color="auto"/>
        <w:bottom w:val="none" w:sz="0" w:space="0" w:color="auto"/>
        <w:right w:val="none" w:sz="0" w:space="0" w:color="auto"/>
      </w:divBdr>
    </w:div>
    <w:div w:id="111631379">
      <w:bodyDiv w:val="1"/>
      <w:marLeft w:val="0"/>
      <w:marRight w:val="0"/>
      <w:marTop w:val="0"/>
      <w:marBottom w:val="0"/>
      <w:divBdr>
        <w:top w:val="none" w:sz="0" w:space="0" w:color="auto"/>
        <w:left w:val="none" w:sz="0" w:space="0" w:color="auto"/>
        <w:bottom w:val="none" w:sz="0" w:space="0" w:color="auto"/>
        <w:right w:val="none" w:sz="0" w:space="0" w:color="auto"/>
      </w:divBdr>
    </w:div>
    <w:div w:id="111756221">
      <w:bodyDiv w:val="1"/>
      <w:marLeft w:val="0"/>
      <w:marRight w:val="0"/>
      <w:marTop w:val="0"/>
      <w:marBottom w:val="0"/>
      <w:divBdr>
        <w:top w:val="none" w:sz="0" w:space="0" w:color="auto"/>
        <w:left w:val="none" w:sz="0" w:space="0" w:color="auto"/>
        <w:bottom w:val="none" w:sz="0" w:space="0" w:color="auto"/>
        <w:right w:val="none" w:sz="0" w:space="0" w:color="auto"/>
      </w:divBdr>
    </w:div>
    <w:div w:id="112212683">
      <w:bodyDiv w:val="1"/>
      <w:marLeft w:val="0"/>
      <w:marRight w:val="0"/>
      <w:marTop w:val="0"/>
      <w:marBottom w:val="0"/>
      <w:divBdr>
        <w:top w:val="none" w:sz="0" w:space="0" w:color="auto"/>
        <w:left w:val="none" w:sz="0" w:space="0" w:color="auto"/>
        <w:bottom w:val="none" w:sz="0" w:space="0" w:color="auto"/>
        <w:right w:val="none" w:sz="0" w:space="0" w:color="auto"/>
      </w:divBdr>
    </w:div>
    <w:div w:id="112333122">
      <w:bodyDiv w:val="1"/>
      <w:marLeft w:val="0"/>
      <w:marRight w:val="0"/>
      <w:marTop w:val="0"/>
      <w:marBottom w:val="0"/>
      <w:divBdr>
        <w:top w:val="none" w:sz="0" w:space="0" w:color="auto"/>
        <w:left w:val="none" w:sz="0" w:space="0" w:color="auto"/>
        <w:bottom w:val="none" w:sz="0" w:space="0" w:color="auto"/>
        <w:right w:val="none" w:sz="0" w:space="0" w:color="auto"/>
      </w:divBdr>
    </w:div>
    <w:div w:id="112556121">
      <w:bodyDiv w:val="1"/>
      <w:marLeft w:val="0"/>
      <w:marRight w:val="0"/>
      <w:marTop w:val="0"/>
      <w:marBottom w:val="0"/>
      <w:divBdr>
        <w:top w:val="none" w:sz="0" w:space="0" w:color="auto"/>
        <w:left w:val="none" w:sz="0" w:space="0" w:color="auto"/>
        <w:bottom w:val="none" w:sz="0" w:space="0" w:color="auto"/>
        <w:right w:val="none" w:sz="0" w:space="0" w:color="auto"/>
      </w:divBdr>
    </w:div>
    <w:div w:id="112869212">
      <w:bodyDiv w:val="1"/>
      <w:marLeft w:val="0"/>
      <w:marRight w:val="0"/>
      <w:marTop w:val="0"/>
      <w:marBottom w:val="0"/>
      <w:divBdr>
        <w:top w:val="none" w:sz="0" w:space="0" w:color="auto"/>
        <w:left w:val="none" w:sz="0" w:space="0" w:color="auto"/>
        <w:bottom w:val="none" w:sz="0" w:space="0" w:color="auto"/>
        <w:right w:val="none" w:sz="0" w:space="0" w:color="auto"/>
      </w:divBdr>
    </w:div>
    <w:div w:id="113331974">
      <w:bodyDiv w:val="1"/>
      <w:marLeft w:val="0"/>
      <w:marRight w:val="0"/>
      <w:marTop w:val="0"/>
      <w:marBottom w:val="0"/>
      <w:divBdr>
        <w:top w:val="none" w:sz="0" w:space="0" w:color="auto"/>
        <w:left w:val="none" w:sz="0" w:space="0" w:color="auto"/>
        <w:bottom w:val="none" w:sz="0" w:space="0" w:color="auto"/>
        <w:right w:val="none" w:sz="0" w:space="0" w:color="auto"/>
      </w:divBdr>
    </w:div>
    <w:div w:id="113865194">
      <w:bodyDiv w:val="1"/>
      <w:marLeft w:val="0"/>
      <w:marRight w:val="0"/>
      <w:marTop w:val="0"/>
      <w:marBottom w:val="0"/>
      <w:divBdr>
        <w:top w:val="none" w:sz="0" w:space="0" w:color="auto"/>
        <w:left w:val="none" w:sz="0" w:space="0" w:color="auto"/>
        <w:bottom w:val="none" w:sz="0" w:space="0" w:color="auto"/>
        <w:right w:val="none" w:sz="0" w:space="0" w:color="auto"/>
      </w:divBdr>
    </w:div>
    <w:div w:id="114249866">
      <w:bodyDiv w:val="1"/>
      <w:marLeft w:val="0"/>
      <w:marRight w:val="0"/>
      <w:marTop w:val="0"/>
      <w:marBottom w:val="0"/>
      <w:divBdr>
        <w:top w:val="none" w:sz="0" w:space="0" w:color="auto"/>
        <w:left w:val="none" w:sz="0" w:space="0" w:color="auto"/>
        <w:bottom w:val="none" w:sz="0" w:space="0" w:color="auto"/>
        <w:right w:val="none" w:sz="0" w:space="0" w:color="auto"/>
      </w:divBdr>
    </w:div>
    <w:div w:id="114839394">
      <w:bodyDiv w:val="1"/>
      <w:marLeft w:val="0"/>
      <w:marRight w:val="0"/>
      <w:marTop w:val="0"/>
      <w:marBottom w:val="0"/>
      <w:divBdr>
        <w:top w:val="none" w:sz="0" w:space="0" w:color="auto"/>
        <w:left w:val="none" w:sz="0" w:space="0" w:color="auto"/>
        <w:bottom w:val="none" w:sz="0" w:space="0" w:color="auto"/>
        <w:right w:val="none" w:sz="0" w:space="0" w:color="auto"/>
      </w:divBdr>
    </w:div>
    <w:div w:id="115297093">
      <w:bodyDiv w:val="1"/>
      <w:marLeft w:val="0"/>
      <w:marRight w:val="0"/>
      <w:marTop w:val="0"/>
      <w:marBottom w:val="0"/>
      <w:divBdr>
        <w:top w:val="none" w:sz="0" w:space="0" w:color="auto"/>
        <w:left w:val="none" w:sz="0" w:space="0" w:color="auto"/>
        <w:bottom w:val="none" w:sz="0" w:space="0" w:color="auto"/>
        <w:right w:val="none" w:sz="0" w:space="0" w:color="auto"/>
      </w:divBdr>
    </w:div>
    <w:div w:id="115756545">
      <w:bodyDiv w:val="1"/>
      <w:marLeft w:val="0"/>
      <w:marRight w:val="0"/>
      <w:marTop w:val="0"/>
      <w:marBottom w:val="0"/>
      <w:divBdr>
        <w:top w:val="none" w:sz="0" w:space="0" w:color="auto"/>
        <w:left w:val="none" w:sz="0" w:space="0" w:color="auto"/>
        <w:bottom w:val="none" w:sz="0" w:space="0" w:color="auto"/>
        <w:right w:val="none" w:sz="0" w:space="0" w:color="auto"/>
      </w:divBdr>
    </w:div>
    <w:div w:id="115757716">
      <w:bodyDiv w:val="1"/>
      <w:marLeft w:val="0"/>
      <w:marRight w:val="0"/>
      <w:marTop w:val="0"/>
      <w:marBottom w:val="0"/>
      <w:divBdr>
        <w:top w:val="none" w:sz="0" w:space="0" w:color="auto"/>
        <w:left w:val="none" w:sz="0" w:space="0" w:color="auto"/>
        <w:bottom w:val="none" w:sz="0" w:space="0" w:color="auto"/>
        <w:right w:val="none" w:sz="0" w:space="0" w:color="auto"/>
      </w:divBdr>
    </w:div>
    <w:div w:id="115803982">
      <w:bodyDiv w:val="1"/>
      <w:marLeft w:val="0"/>
      <w:marRight w:val="0"/>
      <w:marTop w:val="0"/>
      <w:marBottom w:val="0"/>
      <w:divBdr>
        <w:top w:val="none" w:sz="0" w:space="0" w:color="auto"/>
        <w:left w:val="none" w:sz="0" w:space="0" w:color="auto"/>
        <w:bottom w:val="none" w:sz="0" w:space="0" w:color="auto"/>
        <w:right w:val="none" w:sz="0" w:space="0" w:color="auto"/>
      </w:divBdr>
    </w:div>
    <w:div w:id="115831518">
      <w:bodyDiv w:val="1"/>
      <w:marLeft w:val="0"/>
      <w:marRight w:val="0"/>
      <w:marTop w:val="0"/>
      <w:marBottom w:val="0"/>
      <w:divBdr>
        <w:top w:val="none" w:sz="0" w:space="0" w:color="auto"/>
        <w:left w:val="none" w:sz="0" w:space="0" w:color="auto"/>
        <w:bottom w:val="none" w:sz="0" w:space="0" w:color="auto"/>
        <w:right w:val="none" w:sz="0" w:space="0" w:color="auto"/>
      </w:divBdr>
    </w:div>
    <w:div w:id="115956260">
      <w:bodyDiv w:val="1"/>
      <w:marLeft w:val="0"/>
      <w:marRight w:val="0"/>
      <w:marTop w:val="0"/>
      <w:marBottom w:val="0"/>
      <w:divBdr>
        <w:top w:val="none" w:sz="0" w:space="0" w:color="auto"/>
        <w:left w:val="none" w:sz="0" w:space="0" w:color="auto"/>
        <w:bottom w:val="none" w:sz="0" w:space="0" w:color="auto"/>
        <w:right w:val="none" w:sz="0" w:space="0" w:color="auto"/>
      </w:divBdr>
    </w:div>
    <w:div w:id="116026437">
      <w:bodyDiv w:val="1"/>
      <w:marLeft w:val="0"/>
      <w:marRight w:val="0"/>
      <w:marTop w:val="0"/>
      <w:marBottom w:val="0"/>
      <w:divBdr>
        <w:top w:val="none" w:sz="0" w:space="0" w:color="auto"/>
        <w:left w:val="none" w:sz="0" w:space="0" w:color="auto"/>
        <w:bottom w:val="none" w:sz="0" w:space="0" w:color="auto"/>
        <w:right w:val="none" w:sz="0" w:space="0" w:color="auto"/>
      </w:divBdr>
    </w:div>
    <w:div w:id="116065579">
      <w:bodyDiv w:val="1"/>
      <w:marLeft w:val="0"/>
      <w:marRight w:val="0"/>
      <w:marTop w:val="0"/>
      <w:marBottom w:val="0"/>
      <w:divBdr>
        <w:top w:val="none" w:sz="0" w:space="0" w:color="auto"/>
        <w:left w:val="none" w:sz="0" w:space="0" w:color="auto"/>
        <w:bottom w:val="none" w:sz="0" w:space="0" w:color="auto"/>
        <w:right w:val="none" w:sz="0" w:space="0" w:color="auto"/>
      </w:divBdr>
    </w:div>
    <w:div w:id="116336557">
      <w:bodyDiv w:val="1"/>
      <w:marLeft w:val="0"/>
      <w:marRight w:val="0"/>
      <w:marTop w:val="0"/>
      <w:marBottom w:val="0"/>
      <w:divBdr>
        <w:top w:val="none" w:sz="0" w:space="0" w:color="auto"/>
        <w:left w:val="none" w:sz="0" w:space="0" w:color="auto"/>
        <w:bottom w:val="none" w:sz="0" w:space="0" w:color="auto"/>
        <w:right w:val="none" w:sz="0" w:space="0" w:color="auto"/>
      </w:divBdr>
    </w:div>
    <w:div w:id="116722195">
      <w:bodyDiv w:val="1"/>
      <w:marLeft w:val="0"/>
      <w:marRight w:val="0"/>
      <w:marTop w:val="0"/>
      <w:marBottom w:val="0"/>
      <w:divBdr>
        <w:top w:val="none" w:sz="0" w:space="0" w:color="auto"/>
        <w:left w:val="none" w:sz="0" w:space="0" w:color="auto"/>
        <w:bottom w:val="none" w:sz="0" w:space="0" w:color="auto"/>
        <w:right w:val="none" w:sz="0" w:space="0" w:color="auto"/>
      </w:divBdr>
    </w:div>
    <w:div w:id="117653595">
      <w:bodyDiv w:val="1"/>
      <w:marLeft w:val="0"/>
      <w:marRight w:val="0"/>
      <w:marTop w:val="0"/>
      <w:marBottom w:val="0"/>
      <w:divBdr>
        <w:top w:val="none" w:sz="0" w:space="0" w:color="auto"/>
        <w:left w:val="none" w:sz="0" w:space="0" w:color="auto"/>
        <w:bottom w:val="none" w:sz="0" w:space="0" w:color="auto"/>
        <w:right w:val="none" w:sz="0" w:space="0" w:color="auto"/>
      </w:divBdr>
    </w:div>
    <w:div w:id="117838027">
      <w:bodyDiv w:val="1"/>
      <w:marLeft w:val="0"/>
      <w:marRight w:val="0"/>
      <w:marTop w:val="0"/>
      <w:marBottom w:val="0"/>
      <w:divBdr>
        <w:top w:val="none" w:sz="0" w:space="0" w:color="auto"/>
        <w:left w:val="none" w:sz="0" w:space="0" w:color="auto"/>
        <w:bottom w:val="none" w:sz="0" w:space="0" w:color="auto"/>
        <w:right w:val="none" w:sz="0" w:space="0" w:color="auto"/>
      </w:divBdr>
    </w:div>
    <w:div w:id="118111594">
      <w:bodyDiv w:val="1"/>
      <w:marLeft w:val="0"/>
      <w:marRight w:val="0"/>
      <w:marTop w:val="0"/>
      <w:marBottom w:val="0"/>
      <w:divBdr>
        <w:top w:val="none" w:sz="0" w:space="0" w:color="auto"/>
        <w:left w:val="none" w:sz="0" w:space="0" w:color="auto"/>
        <w:bottom w:val="none" w:sz="0" w:space="0" w:color="auto"/>
        <w:right w:val="none" w:sz="0" w:space="0" w:color="auto"/>
      </w:divBdr>
    </w:div>
    <w:div w:id="119154047">
      <w:bodyDiv w:val="1"/>
      <w:marLeft w:val="0"/>
      <w:marRight w:val="0"/>
      <w:marTop w:val="0"/>
      <w:marBottom w:val="0"/>
      <w:divBdr>
        <w:top w:val="none" w:sz="0" w:space="0" w:color="auto"/>
        <w:left w:val="none" w:sz="0" w:space="0" w:color="auto"/>
        <w:bottom w:val="none" w:sz="0" w:space="0" w:color="auto"/>
        <w:right w:val="none" w:sz="0" w:space="0" w:color="auto"/>
      </w:divBdr>
    </w:div>
    <w:div w:id="119542422">
      <w:bodyDiv w:val="1"/>
      <w:marLeft w:val="0"/>
      <w:marRight w:val="0"/>
      <w:marTop w:val="0"/>
      <w:marBottom w:val="0"/>
      <w:divBdr>
        <w:top w:val="none" w:sz="0" w:space="0" w:color="auto"/>
        <w:left w:val="none" w:sz="0" w:space="0" w:color="auto"/>
        <w:bottom w:val="none" w:sz="0" w:space="0" w:color="auto"/>
        <w:right w:val="none" w:sz="0" w:space="0" w:color="auto"/>
      </w:divBdr>
    </w:div>
    <w:div w:id="119617756">
      <w:bodyDiv w:val="1"/>
      <w:marLeft w:val="0"/>
      <w:marRight w:val="0"/>
      <w:marTop w:val="0"/>
      <w:marBottom w:val="0"/>
      <w:divBdr>
        <w:top w:val="none" w:sz="0" w:space="0" w:color="auto"/>
        <w:left w:val="none" w:sz="0" w:space="0" w:color="auto"/>
        <w:bottom w:val="none" w:sz="0" w:space="0" w:color="auto"/>
        <w:right w:val="none" w:sz="0" w:space="0" w:color="auto"/>
      </w:divBdr>
    </w:div>
    <w:div w:id="119956846">
      <w:bodyDiv w:val="1"/>
      <w:marLeft w:val="0"/>
      <w:marRight w:val="0"/>
      <w:marTop w:val="0"/>
      <w:marBottom w:val="0"/>
      <w:divBdr>
        <w:top w:val="none" w:sz="0" w:space="0" w:color="auto"/>
        <w:left w:val="none" w:sz="0" w:space="0" w:color="auto"/>
        <w:bottom w:val="none" w:sz="0" w:space="0" w:color="auto"/>
        <w:right w:val="none" w:sz="0" w:space="0" w:color="auto"/>
      </w:divBdr>
    </w:div>
    <w:div w:id="120349546">
      <w:bodyDiv w:val="1"/>
      <w:marLeft w:val="0"/>
      <w:marRight w:val="0"/>
      <w:marTop w:val="0"/>
      <w:marBottom w:val="0"/>
      <w:divBdr>
        <w:top w:val="none" w:sz="0" w:space="0" w:color="auto"/>
        <w:left w:val="none" w:sz="0" w:space="0" w:color="auto"/>
        <w:bottom w:val="none" w:sz="0" w:space="0" w:color="auto"/>
        <w:right w:val="none" w:sz="0" w:space="0" w:color="auto"/>
      </w:divBdr>
    </w:div>
    <w:div w:id="121192674">
      <w:bodyDiv w:val="1"/>
      <w:marLeft w:val="0"/>
      <w:marRight w:val="0"/>
      <w:marTop w:val="0"/>
      <w:marBottom w:val="0"/>
      <w:divBdr>
        <w:top w:val="none" w:sz="0" w:space="0" w:color="auto"/>
        <w:left w:val="none" w:sz="0" w:space="0" w:color="auto"/>
        <w:bottom w:val="none" w:sz="0" w:space="0" w:color="auto"/>
        <w:right w:val="none" w:sz="0" w:space="0" w:color="auto"/>
      </w:divBdr>
    </w:div>
    <w:div w:id="121193442">
      <w:bodyDiv w:val="1"/>
      <w:marLeft w:val="0"/>
      <w:marRight w:val="0"/>
      <w:marTop w:val="0"/>
      <w:marBottom w:val="0"/>
      <w:divBdr>
        <w:top w:val="none" w:sz="0" w:space="0" w:color="auto"/>
        <w:left w:val="none" w:sz="0" w:space="0" w:color="auto"/>
        <w:bottom w:val="none" w:sz="0" w:space="0" w:color="auto"/>
        <w:right w:val="none" w:sz="0" w:space="0" w:color="auto"/>
      </w:divBdr>
    </w:div>
    <w:div w:id="121269992">
      <w:bodyDiv w:val="1"/>
      <w:marLeft w:val="0"/>
      <w:marRight w:val="0"/>
      <w:marTop w:val="0"/>
      <w:marBottom w:val="0"/>
      <w:divBdr>
        <w:top w:val="none" w:sz="0" w:space="0" w:color="auto"/>
        <w:left w:val="none" w:sz="0" w:space="0" w:color="auto"/>
        <w:bottom w:val="none" w:sz="0" w:space="0" w:color="auto"/>
        <w:right w:val="none" w:sz="0" w:space="0" w:color="auto"/>
      </w:divBdr>
    </w:div>
    <w:div w:id="121461469">
      <w:bodyDiv w:val="1"/>
      <w:marLeft w:val="0"/>
      <w:marRight w:val="0"/>
      <w:marTop w:val="0"/>
      <w:marBottom w:val="0"/>
      <w:divBdr>
        <w:top w:val="none" w:sz="0" w:space="0" w:color="auto"/>
        <w:left w:val="none" w:sz="0" w:space="0" w:color="auto"/>
        <w:bottom w:val="none" w:sz="0" w:space="0" w:color="auto"/>
        <w:right w:val="none" w:sz="0" w:space="0" w:color="auto"/>
      </w:divBdr>
    </w:div>
    <w:div w:id="121923259">
      <w:bodyDiv w:val="1"/>
      <w:marLeft w:val="0"/>
      <w:marRight w:val="0"/>
      <w:marTop w:val="0"/>
      <w:marBottom w:val="0"/>
      <w:divBdr>
        <w:top w:val="none" w:sz="0" w:space="0" w:color="auto"/>
        <w:left w:val="none" w:sz="0" w:space="0" w:color="auto"/>
        <w:bottom w:val="none" w:sz="0" w:space="0" w:color="auto"/>
        <w:right w:val="none" w:sz="0" w:space="0" w:color="auto"/>
      </w:divBdr>
    </w:div>
    <w:div w:id="121926159">
      <w:bodyDiv w:val="1"/>
      <w:marLeft w:val="0"/>
      <w:marRight w:val="0"/>
      <w:marTop w:val="0"/>
      <w:marBottom w:val="0"/>
      <w:divBdr>
        <w:top w:val="none" w:sz="0" w:space="0" w:color="auto"/>
        <w:left w:val="none" w:sz="0" w:space="0" w:color="auto"/>
        <w:bottom w:val="none" w:sz="0" w:space="0" w:color="auto"/>
        <w:right w:val="none" w:sz="0" w:space="0" w:color="auto"/>
      </w:divBdr>
    </w:div>
    <w:div w:id="121929328">
      <w:bodyDiv w:val="1"/>
      <w:marLeft w:val="0"/>
      <w:marRight w:val="0"/>
      <w:marTop w:val="0"/>
      <w:marBottom w:val="0"/>
      <w:divBdr>
        <w:top w:val="none" w:sz="0" w:space="0" w:color="auto"/>
        <w:left w:val="none" w:sz="0" w:space="0" w:color="auto"/>
        <w:bottom w:val="none" w:sz="0" w:space="0" w:color="auto"/>
        <w:right w:val="none" w:sz="0" w:space="0" w:color="auto"/>
      </w:divBdr>
    </w:div>
    <w:div w:id="122577590">
      <w:bodyDiv w:val="1"/>
      <w:marLeft w:val="0"/>
      <w:marRight w:val="0"/>
      <w:marTop w:val="0"/>
      <w:marBottom w:val="0"/>
      <w:divBdr>
        <w:top w:val="none" w:sz="0" w:space="0" w:color="auto"/>
        <w:left w:val="none" w:sz="0" w:space="0" w:color="auto"/>
        <w:bottom w:val="none" w:sz="0" w:space="0" w:color="auto"/>
        <w:right w:val="none" w:sz="0" w:space="0" w:color="auto"/>
      </w:divBdr>
    </w:div>
    <w:div w:id="122773570">
      <w:bodyDiv w:val="1"/>
      <w:marLeft w:val="0"/>
      <w:marRight w:val="0"/>
      <w:marTop w:val="0"/>
      <w:marBottom w:val="0"/>
      <w:divBdr>
        <w:top w:val="none" w:sz="0" w:space="0" w:color="auto"/>
        <w:left w:val="none" w:sz="0" w:space="0" w:color="auto"/>
        <w:bottom w:val="none" w:sz="0" w:space="0" w:color="auto"/>
        <w:right w:val="none" w:sz="0" w:space="0" w:color="auto"/>
      </w:divBdr>
    </w:div>
    <w:div w:id="122964759">
      <w:bodyDiv w:val="1"/>
      <w:marLeft w:val="0"/>
      <w:marRight w:val="0"/>
      <w:marTop w:val="0"/>
      <w:marBottom w:val="0"/>
      <w:divBdr>
        <w:top w:val="none" w:sz="0" w:space="0" w:color="auto"/>
        <w:left w:val="none" w:sz="0" w:space="0" w:color="auto"/>
        <w:bottom w:val="none" w:sz="0" w:space="0" w:color="auto"/>
        <w:right w:val="none" w:sz="0" w:space="0" w:color="auto"/>
      </w:divBdr>
    </w:div>
    <w:div w:id="123235865">
      <w:bodyDiv w:val="1"/>
      <w:marLeft w:val="0"/>
      <w:marRight w:val="0"/>
      <w:marTop w:val="0"/>
      <w:marBottom w:val="0"/>
      <w:divBdr>
        <w:top w:val="none" w:sz="0" w:space="0" w:color="auto"/>
        <w:left w:val="none" w:sz="0" w:space="0" w:color="auto"/>
        <w:bottom w:val="none" w:sz="0" w:space="0" w:color="auto"/>
        <w:right w:val="none" w:sz="0" w:space="0" w:color="auto"/>
      </w:divBdr>
    </w:div>
    <w:div w:id="124154223">
      <w:bodyDiv w:val="1"/>
      <w:marLeft w:val="0"/>
      <w:marRight w:val="0"/>
      <w:marTop w:val="0"/>
      <w:marBottom w:val="0"/>
      <w:divBdr>
        <w:top w:val="none" w:sz="0" w:space="0" w:color="auto"/>
        <w:left w:val="none" w:sz="0" w:space="0" w:color="auto"/>
        <w:bottom w:val="none" w:sz="0" w:space="0" w:color="auto"/>
        <w:right w:val="none" w:sz="0" w:space="0" w:color="auto"/>
      </w:divBdr>
    </w:div>
    <w:div w:id="124396263">
      <w:bodyDiv w:val="1"/>
      <w:marLeft w:val="0"/>
      <w:marRight w:val="0"/>
      <w:marTop w:val="0"/>
      <w:marBottom w:val="0"/>
      <w:divBdr>
        <w:top w:val="none" w:sz="0" w:space="0" w:color="auto"/>
        <w:left w:val="none" w:sz="0" w:space="0" w:color="auto"/>
        <w:bottom w:val="none" w:sz="0" w:space="0" w:color="auto"/>
        <w:right w:val="none" w:sz="0" w:space="0" w:color="auto"/>
      </w:divBdr>
    </w:div>
    <w:div w:id="124469824">
      <w:bodyDiv w:val="1"/>
      <w:marLeft w:val="0"/>
      <w:marRight w:val="0"/>
      <w:marTop w:val="0"/>
      <w:marBottom w:val="0"/>
      <w:divBdr>
        <w:top w:val="none" w:sz="0" w:space="0" w:color="auto"/>
        <w:left w:val="none" w:sz="0" w:space="0" w:color="auto"/>
        <w:bottom w:val="none" w:sz="0" w:space="0" w:color="auto"/>
        <w:right w:val="none" w:sz="0" w:space="0" w:color="auto"/>
      </w:divBdr>
    </w:div>
    <w:div w:id="124662880">
      <w:bodyDiv w:val="1"/>
      <w:marLeft w:val="0"/>
      <w:marRight w:val="0"/>
      <w:marTop w:val="0"/>
      <w:marBottom w:val="0"/>
      <w:divBdr>
        <w:top w:val="none" w:sz="0" w:space="0" w:color="auto"/>
        <w:left w:val="none" w:sz="0" w:space="0" w:color="auto"/>
        <w:bottom w:val="none" w:sz="0" w:space="0" w:color="auto"/>
        <w:right w:val="none" w:sz="0" w:space="0" w:color="auto"/>
      </w:divBdr>
    </w:div>
    <w:div w:id="124665445">
      <w:bodyDiv w:val="1"/>
      <w:marLeft w:val="0"/>
      <w:marRight w:val="0"/>
      <w:marTop w:val="0"/>
      <w:marBottom w:val="0"/>
      <w:divBdr>
        <w:top w:val="none" w:sz="0" w:space="0" w:color="auto"/>
        <w:left w:val="none" w:sz="0" w:space="0" w:color="auto"/>
        <w:bottom w:val="none" w:sz="0" w:space="0" w:color="auto"/>
        <w:right w:val="none" w:sz="0" w:space="0" w:color="auto"/>
      </w:divBdr>
    </w:div>
    <w:div w:id="124933383">
      <w:bodyDiv w:val="1"/>
      <w:marLeft w:val="0"/>
      <w:marRight w:val="0"/>
      <w:marTop w:val="0"/>
      <w:marBottom w:val="0"/>
      <w:divBdr>
        <w:top w:val="none" w:sz="0" w:space="0" w:color="auto"/>
        <w:left w:val="none" w:sz="0" w:space="0" w:color="auto"/>
        <w:bottom w:val="none" w:sz="0" w:space="0" w:color="auto"/>
        <w:right w:val="none" w:sz="0" w:space="0" w:color="auto"/>
      </w:divBdr>
    </w:div>
    <w:div w:id="124936780">
      <w:bodyDiv w:val="1"/>
      <w:marLeft w:val="0"/>
      <w:marRight w:val="0"/>
      <w:marTop w:val="0"/>
      <w:marBottom w:val="0"/>
      <w:divBdr>
        <w:top w:val="none" w:sz="0" w:space="0" w:color="auto"/>
        <w:left w:val="none" w:sz="0" w:space="0" w:color="auto"/>
        <w:bottom w:val="none" w:sz="0" w:space="0" w:color="auto"/>
        <w:right w:val="none" w:sz="0" w:space="0" w:color="auto"/>
      </w:divBdr>
    </w:div>
    <w:div w:id="125004447">
      <w:bodyDiv w:val="1"/>
      <w:marLeft w:val="0"/>
      <w:marRight w:val="0"/>
      <w:marTop w:val="0"/>
      <w:marBottom w:val="0"/>
      <w:divBdr>
        <w:top w:val="none" w:sz="0" w:space="0" w:color="auto"/>
        <w:left w:val="none" w:sz="0" w:space="0" w:color="auto"/>
        <w:bottom w:val="none" w:sz="0" w:space="0" w:color="auto"/>
        <w:right w:val="none" w:sz="0" w:space="0" w:color="auto"/>
      </w:divBdr>
    </w:div>
    <w:div w:id="125049048">
      <w:bodyDiv w:val="1"/>
      <w:marLeft w:val="0"/>
      <w:marRight w:val="0"/>
      <w:marTop w:val="0"/>
      <w:marBottom w:val="0"/>
      <w:divBdr>
        <w:top w:val="none" w:sz="0" w:space="0" w:color="auto"/>
        <w:left w:val="none" w:sz="0" w:space="0" w:color="auto"/>
        <w:bottom w:val="none" w:sz="0" w:space="0" w:color="auto"/>
        <w:right w:val="none" w:sz="0" w:space="0" w:color="auto"/>
      </w:divBdr>
    </w:div>
    <w:div w:id="125239343">
      <w:bodyDiv w:val="1"/>
      <w:marLeft w:val="0"/>
      <w:marRight w:val="0"/>
      <w:marTop w:val="0"/>
      <w:marBottom w:val="0"/>
      <w:divBdr>
        <w:top w:val="none" w:sz="0" w:space="0" w:color="auto"/>
        <w:left w:val="none" w:sz="0" w:space="0" w:color="auto"/>
        <w:bottom w:val="none" w:sz="0" w:space="0" w:color="auto"/>
        <w:right w:val="none" w:sz="0" w:space="0" w:color="auto"/>
      </w:divBdr>
    </w:div>
    <w:div w:id="125901478">
      <w:bodyDiv w:val="1"/>
      <w:marLeft w:val="0"/>
      <w:marRight w:val="0"/>
      <w:marTop w:val="0"/>
      <w:marBottom w:val="0"/>
      <w:divBdr>
        <w:top w:val="none" w:sz="0" w:space="0" w:color="auto"/>
        <w:left w:val="none" w:sz="0" w:space="0" w:color="auto"/>
        <w:bottom w:val="none" w:sz="0" w:space="0" w:color="auto"/>
        <w:right w:val="none" w:sz="0" w:space="0" w:color="auto"/>
      </w:divBdr>
    </w:div>
    <w:div w:id="126049046">
      <w:bodyDiv w:val="1"/>
      <w:marLeft w:val="0"/>
      <w:marRight w:val="0"/>
      <w:marTop w:val="0"/>
      <w:marBottom w:val="0"/>
      <w:divBdr>
        <w:top w:val="none" w:sz="0" w:space="0" w:color="auto"/>
        <w:left w:val="none" w:sz="0" w:space="0" w:color="auto"/>
        <w:bottom w:val="none" w:sz="0" w:space="0" w:color="auto"/>
        <w:right w:val="none" w:sz="0" w:space="0" w:color="auto"/>
      </w:divBdr>
    </w:div>
    <w:div w:id="126363606">
      <w:bodyDiv w:val="1"/>
      <w:marLeft w:val="0"/>
      <w:marRight w:val="0"/>
      <w:marTop w:val="0"/>
      <w:marBottom w:val="0"/>
      <w:divBdr>
        <w:top w:val="none" w:sz="0" w:space="0" w:color="auto"/>
        <w:left w:val="none" w:sz="0" w:space="0" w:color="auto"/>
        <w:bottom w:val="none" w:sz="0" w:space="0" w:color="auto"/>
        <w:right w:val="none" w:sz="0" w:space="0" w:color="auto"/>
      </w:divBdr>
    </w:div>
    <w:div w:id="126708238">
      <w:bodyDiv w:val="1"/>
      <w:marLeft w:val="0"/>
      <w:marRight w:val="0"/>
      <w:marTop w:val="0"/>
      <w:marBottom w:val="0"/>
      <w:divBdr>
        <w:top w:val="none" w:sz="0" w:space="0" w:color="auto"/>
        <w:left w:val="none" w:sz="0" w:space="0" w:color="auto"/>
        <w:bottom w:val="none" w:sz="0" w:space="0" w:color="auto"/>
        <w:right w:val="none" w:sz="0" w:space="0" w:color="auto"/>
      </w:divBdr>
    </w:div>
    <w:div w:id="127213134">
      <w:bodyDiv w:val="1"/>
      <w:marLeft w:val="0"/>
      <w:marRight w:val="0"/>
      <w:marTop w:val="0"/>
      <w:marBottom w:val="0"/>
      <w:divBdr>
        <w:top w:val="none" w:sz="0" w:space="0" w:color="auto"/>
        <w:left w:val="none" w:sz="0" w:space="0" w:color="auto"/>
        <w:bottom w:val="none" w:sz="0" w:space="0" w:color="auto"/>
        <w:right w:val="none" w:sz="0" w:space="0" w:color="auto"/>
      </w:divBdr>
    </w:div>
    <w:div w:id="127674499">
      <w:bodyDiv w:val="1"/>
      <w:marLeft w:val="0"/>
      <w:marRight w:val="0"/>
      <w:marTop w:val="0"/>
      <w:marBottom w:val="0"/>
      <w:divBdr>
        <w:top w:val="none" w:sz="0" w:space="0" w:color="auto"/>
        <w:left w:val="none" w:sz="0" w:space="0" w:color="auto"/>
        <w:bottom w:val="none" w:sz="0" w:space="0" w:color="auto"/>
        <w:right w:val="none" w:sz="0" w:space="0" w:color="auto"/>
      </w:divBdr>
    </w:div>
    <w:div w:id="128088330">
      <w:bodyDiv w:val="1"/>
      <w:marLeft w:val="0"/>
      <w:marRight w:val="0"/>
      <w:marTop w:val="0"/>
      <w:marBottom w:val="0"/>
      <w:divBdr>
        <w:top w:val="none" w:sz="0" w:space="0" w:color="auto"/>
        <w:left w:val="none" w:sz="0" w:space="0" w:color="auto"/>
        <w:bottom w:val="none" w:sz="0" w:space="0" w:color="auto"/>
        <w:right w:val="none" w:sz="0" w:space="0" w:color="auto"/>
      </w:divBdr>
    </w:div>
    <w:div w:id="128130267">
      <w:bodyDiv w:val="1"/>
      <w:marLeft w:val="0"/>
      <w:marRight w:val="0"/>
      <w:marTop w:val="0"/>
      <w:marBottom w:val="0"/>
      <w:divBdr>
        <w:top w:val="none" w:sz="0" w:space="0" w:color="auto"/>
        <w:left w:val="none" w:sz="0" w:space="0" w:color="auto"/>
        <w:bottom w:val="none" w:sz="0" w:space="0" w:color="auto"/>
        <w:right w:val="none" w:sz="0" w:space="0" w:color="auto"/>
      </w:divBdr>
    </w:div>
    <w:div w:id="128211256">
      <w:bodyDiv w:val="1"/>
      <w:marLeft w:val="0"/>
      <w:marRight w:val="0"/>
      <w:marTop w:val="0"/>
      <w:marBottom w:val="0"/>
      <w:divBdr>
        <w:top w:val="none" w:sz="0" w:space="0" w:color="auto"/>
        <w:left w:val="none" w:sz="0" w:space="0" w:color="auto"/>
        <w:bottom w:val="none" w:sz="0" w:space="0" w:color="auto"/>
        <w:right w:val="none" w:sz="0" w:space="0" w:color="auto"/>
      </w:divBdr>
    </w:div>
    <w:div w:id="128520978">
      <w:bodyDiv w:val="1"/>
      <w:marLeft w:val="0"/>
      <w:marRight w:val="0"/>
      <w:marTop w:val="0"/>
      <w:marBottom w:val="0"/>
      <w:divBdr>
        <w:top w:val="none" w:sz="0" w:space="0" w:color="auto"/>
        <w:left w:val="none" w:sz="0" w:space="0" w:color="auto"/>
        <w:bottom w:val="none" w:sz="0" w:space="0" w:color="auto"/>
        <w:right w:val="none" w:sz="0" w:space="0" w:color="auto"/>
      </w:divBdr>
    </w:div>
    <w:div w:id="128979890">
      <w:bodyDiv w:val="1"/>
      <w:marLeft w:val="0"/>
      <w:marRight w:val="0"/>
      <w:marTop w:val="0"/>
      <w:marBottom w:val="0"/>
      <w:divBdr>
        <w:top w:val="none" w:sz="0" w:space="0" w:color="auto"/>
        <w:left w:val="none" w:sz="0" w:space="0" w:color="auto"/>
        <w:bottom w:val="none" w:sz="0" w:space="0" w:color="auto"/>
        <w:right w:val="none" w:sz="0" w:space="0" w:color="auto"/>
      </w:divBdr>
    </w:div>
    <w:div w:id="129371345">
      <w:bodyDiv w:val="1"/>
      <w:marLeft w:val="0"/>
      <w:marRight w:val="0"/>
      <w:marTop w:val="0"/>
      <w:marBottom w:val="0"/>
      <w:divBdr>
        <w:top w:val="none" w:sz="0" w:space="0" w:color="auto"/>
        <w:left w:val="none" w:sz="0" w:space="0" w:color="auto"/>
        <w:bottom w:val="none" w:sz="0" w:space="0" w:color="auto"/>
        <w:right w:val="none" w:sz="0" w:space="0" w:color="auto"/>
      </w:divBdr>
    </w:div>
    <w:div w:id="130099524">
      <w:bodyDiv w:val="1"/>
      <w:marLeft w:val="0"/>
      <w:marRight w:val="0"/>
      <w:marTop w:val="0"/>
      <w:marBottom w:val="0"/>
      <w:divBdr>
        <w:top w:val="none" w:sz="0" w:space="0" w:color="auto"/>
        <w:left w:val="none" w:sz="0" w:space="0" w:color="auto"/>
        <w:bottom w:val="none" w:sz="0" w:space="0" w:color="auto"/>
        <w:right w:val="none" w:sz="0" w:space="0" w:color="auto"/>
      </w:divBdr>
    </w:div>
    <w:div w:id="130903332">
      <w:bodyDiv w:val="1"/>
      <w:marLeft w:val="0"/>
      <w:marRight w:val="0"/>
      <w:marTop w:val="0"/>
      <w:marBottom w:val="0"/>
      <w:divBdr>
        <w:top w:val="none" w:sz="0" w:space="0" w:color="auto"/>
        <w:left w:val="none" w:sz="0" w:space="0" w:color="auto"/>
        <w:bottom w:val="none" w:sz="0" w:space="0" w:color="auto"/>
        <w:right w:val="none" w:sz="0" w:space="0" w:color="auto"/>
      </w:divBdr>
    </w:div>
    <w:div w:id="131101056">
      <w:bodyDiv w:val="1"/>
      <w:marLeft w:val="0"/>
      <w:marRight w:val="0"/>
      <w:marTop w:val="0"/>
      <w:marBottom w:val="0"/>
      <w:divBdr>
        <w:top w:val="none" w:sz="0" w:space="0" w:color="auto"/>
        <w:left w:val="none" w:sz="0" w:space="0" w:color="auto"/>
        <w:bottom w:val="none" w:sz="0" w:space="0" w:color="auto"/>
        <w:right w:val="none" w:sz="0" w:space="0" w:color="auto"/>
      </w:divBdr>
    </w:div>
    <w:div w:id="131219377">
      <w:bodyDiv w:val="1"/>
      <w:marLeft w:val="0"/>
      <w:marRight w:val="0"/>
      <w:marTop w:val="0"/>
      <w:marBottom w:val="0"/>
      <w:divBdr>
        <w:top w:val="none" w:sz="0" w:space="0" w:color="auto"/>
        <w:left w:val="none" w:sz="0" w:space="0" w:color="auto"/>
        <w:bottom w:val="none" w:sz="0" w:space="0" w:color="auto"/>
        <w:right w:val="none" w:sz="0" w:space="0" w:color="auto"/>
      </w:divBdr>
    </w:div>
    <w:div w:id="131290657">
      <w:bodyDiv w:val="1"/>
      <w:marLeft w:val="0"/>
      <w:marRight w:val="0"/>
      <w:marTop w:val="0"/>
      <w:marBottom w:val="0"/>
      <w:divBdr>
        <w:top w:val="none" w:sz="0" w:space="0" w:color="auto"/>
        <w:left w:val="none" w:sz="0" w:space="0" w:color="auto"/>
        <w:bottom w:val="none" w:sz="0" w:space="0" w:color="auto"/>
        <w:right w:val="none" w:sz="0" w:space="0" w:color="auto"/>
      </w:divBdr>
    </w:div>
    <w:div w:id="131563143">
      <w:bodyDiv w:val="1"/>
      <w:marLeft w:val="0"/>
      <w:marRight w:val="0"/>
      <w:marTop w:val="0"/>
      <w:marBottom w:val="0"/>
      <w:divBdr>
        <w:top w:val="none" w:sz="0" w:space="0" w:color="auto"/>
        <w:left w:val="none" w:sz="0" w:space="0" w:color="auto"/>
        <w:bottom w:val="none" w:sz="0" w:space="0" w:color="auto"/>
        <w:right w:val="none" w:sz="0" w:space="0" w:color="auto"/>
      </w:divBdr>
    </w:div>
    <w:div w:id="131679422">
      <w:bodyDiv w:val="1"/>
      <w:marLeft w:val="0"/>
      <w:marRight w:val="0"/>
      <w:marTop w:val="0"/>
      <w:marBottom w:val="0"/>
      <w:divBdr>
        <w:top w:val="none" w:sz="0" w:space="0" w:color="auto"/>
        <w:left w:val="none" w:sz="0" w:space="0" w:color="auto"/>
        <w:bottom w:val="none" w:sz="0" w:space="0" w:color="auto"/>
        <w:right w:val="none" w:sz="0" w:space="0" w:color="auto"/>
      </w:divBdr>
    </w:div>
    <w:div w:id="131754456">
      <w:bodyDiv w:val="1"/>
      <w:marLeft w:val="0"/>
      <w:marRight w:val="0"/>
      <w:marTop w:val="0"/>
      <w:marBottom w:val="0"/>
      <w:divBdr>
        <w:top w:val="none" w:sz="0" w:space="0" w:color="auto"/>
        <w:left w:val="none" w:sz="0" w:space="0" w:color="auto"/>
        <w:bottom w:val="none" w:sz="0" w:space="0" w:color="auto"/>
        <w:right w:val="none" w:sz="0" w:space="0" w:color="auto"/>
      </w:divBdr>
    </w:div>
    <w:div w:id="131798978">
      <w:bodyDiv w:val="1"/>
      <w:marLeft w:val="0"/>
      <w:marRight w:val="0"/>
      <w:marTop w:val="0"/>
      <w:marBottom w:val="0"/>
      <w:divBdr>
        <w:top w:val="none" w:sz="0" w:space="0" w:color="auto"/>
        <w:left w:val="none" w:sz="0" w:space="0" w:color="auto"/>
        <w:bottom w:val="none" w:sz="0" w:space="0" w:color="auto"/>
        <w:right w:val="none" w:sz="0" w:space="0" w:color="auto"/>
      </w:divBdr>
    </w:div>
    <w:div w:id="131992890">
      <w:bodyDiv w:val="1"/>
      <w:marLeft w:val="0"/>
      <w:marRight w:val="0"/>
      <w:marTop w:val="0"/>
      <w:marBottom w:val="0"/>
      <w:divBdr>
        <w:top w:val="none" w:sz="0" w:space="0" w:color="auto"/>
        <w:left w:val="none" w:sz="0" w:space="0" w:color="auto"/>
        <w:bottom w:val="none" w:sz="0" w:space="0" w:color="auto"/>
        <w:right w:val="none" w:sz="0" w:space="0" w:color="auto"/>
      </w:divBdr>
    </w:div>
    <w:div w:id="132452001">
      <w:bodyDiv w:val="1"/>
      <w:marLeft w:val="0"/>
      <w:marRight w:val="0"/>
      <w:marTop w:val="0"/>
      <w:marBottom w:val="0"/>
      <w:divBdr>
        <w:top w:val="none" w:sz="0" w:space="0" w:color="auto"/>
        <w:left w:val="none" w:sz="0" w:space="0" w:color="auto"/>
        <w:bottom w:val="none" w:sz="0" w:space="0" w:color="auto"/>
        <w:right w:val="none" w:sz="0" w:space="0" w:color="auto"/>
      </w:divBdr>
    </w:div>
    <w:div w:id="132529071">
      <w:bodyDiv w:val="1"/>
      <w:marLeft w:val="0"/>
      <w:marRight w:val="0"/>
      <w:marTop w:val="0"/>
      <w:marBottom w:val="0"/>
      <w:divBdr>
        <w:top w:val="none" w:sz="0" w:space="0" w:color="auto"/>
        <w:left w:val="none" w:sz="0" w:space="0" w:color="auto"/>
        <w:bottom w:val="none" w:sz="0" w:space="0" w:color="auto"/>
        <w:right w:val="none" w:sz="0" w:space="0" w:color="auto"/>
      </w:divBdr>
    </w:div>
    <w:div w:id="132723594">
      <w:bodyDiv w:val="1"/>
      <w:marLeft w:val="0"/>
      <w:marRight w:val="0"/>
      <w:marTop w:val="0"/>
      <w:marBottom w:val="0"/>
      <w:divBdr>
        <w:top w:val="none" w:sz="0" w:space="0" w:color="auto"/>
        <w:left w:val="none" w:sz="0" w:space="0" w:color="auto"/>
        <w:bottom w:val="none" w:sz="0" w:space="0" w:color="auto"/>
        <w:right w:val="none" w:sz="0" w:space="0" w:color="auto"/>
      </w:divBdr>
    </w:div>
    <w:div w:id="132914375">
      <w:bodyDiv w:val="1"/>
      <w:marLeft w:val="0"/>
      <w:marRight w:val="0"/>
      <w:marTop w:val="0"/>
      <w:marBottom w:val="0"/>
      <w:divBdr>
        <w:top w:val="none" w:sz="0" w:space="0" w:color="auto"/>
        <w:left w:val="none" w:sz="0" w:space="0" w:color="auto"/>
        <w:bottom w:val="none" w:sz="0" w:space="0" w:color="auto"/>
        <w:right w:val="none" w:sz="0" w:space="0" w:color="auto"/>
      </w:divBdr>
    </w:div>
    <w:div w:id="133715008">
      <w:bodyDiv w:val="1"/>
      <w:marLeft w:val="0"/>
      <w:marRight w:val="0"/>
      <w:marTop w:val="0"/>
      <w:marBottom w:val="0"/>
      <w:divBdr>
        <w:top w:val="none" w:sz="0" w:space="0" w:color="auto"/>
        <w:left w:val="none" w:sz="0" w:space="0" w:color="auto"/>
        <w:bottom w:val="none" w:sz="0" w:space="0" w:color="auto"/>
        <w:right w:val="none" w:sz="0" w:space="0" w:color="auto"/>
      </w:divBdr>
    </w:div>
    <w:div w:id="134219318">
      <w:bodyDiv w:val="1"/>
      <w:marLeft w:val="0"/>
      <w:marRight w:val="0"/>
      <w:marTop w:val="0"/>
      <w:marBottom w:val="0"/>
      <w:divBdr>
        <w:top w:val="none" w:sz="0" w:space="0" w:color="auto"/>
        <w:left w:val="none" w:sz="0" w:space="0" w:color="auto"/>
        <w:bottom w:val="none" w:sz="0" w:space="0" w:color="auto"/>
        <w:right w:val="none" w:sz="0" w:space="0" w:color="auto"/>
      </w:divBdr>
    </w:div>
    <w:div w:id="134304189">
      <w:bodyDiv w:val="1"/>
      <w:marLeft w:val="0"/>
      <w:marRight w:val="0"/>
      <w:marTop w:val="0"/>
      <w:marBottom w:val="0"/>
      <w:divBdr>
        <w:top w:val="none" w:sz="0" w:space="0" w:color="auto"/>
        <w:left w:val="none" w:sz="0" w:space="0" w:color="auto"/>
        <w:bottom w:val="none" w:sz="0" w:space="0" w:color="auto"/>
        <w:right w:val="none" w:sz="0" w:space="0" w:color="auto"/>
      </w:divBdr>
    </w:div>
    <w:div w:id="134572487">
      <w:bodyDiv w:val="1"/>
      <w:marLeft w:val="0"/>
      <w:marRight w:val="0"/>
      <w:marTop w:val="0"/>
      <w:marBottom w:val="0"/>
      <w:divBdr>
        <w:top w:val="none" w:sz="0" w:space="0" w:color="auto"/>
        <w:left w:val="none" w:sz="0" w:space="0" w:color="auto"/>
        <w:bottom w:val="none" w:sz="0" w:space="0" w:color="auto"/>
        <w:right w:val="none" w:sz="0" w:space="0" w:color="auto"/>
      </w:divBdr>
    </w:div>
    <w:div w:id="134612585">
      <w:bodyDiv w:val="1"/>
      <w:marLeft w:val="0"/>
      <w:marRight w:val="0"/>
      <w:marTop w:val="0"/>
      <w:marBottom w:val="0"/>
      <w:divBdr>
        <w:top w:val="none" w:sz="0" w:space="0" w:color="auto"/>
        <w:left w:val="none" w:sz="0" w:space="0" w:color="auto"/>
        <w:bottom w:val="none" w:sz="0" w:space="0" w:color="auto"/>
        <w:right w:val="none" w:sz="0" w:space="0" w:color="auto"/>
      </w:divBdr>
    </w:div>
    <w:div w:id="134762499">
      <w:bodyDiv w:val="1"/>
      <w:marLeft w:val="0"/>
      <w:marRight w:val="0"/>
      <w:marTop w:val="0"/>
      <w:marBottom w:val="0"/>
      <w:divBdr>
        <w:top w:val="none" w:sz="0" w:space="0" w:color="auto"/>
        <w:left w:val="none" w:sz="0" w:space="0" w:color="auto"/>
        <w:bottom w:val="none" w:sz="0" w:space="0" w:color="auto"/>
        <w:right w:val="none" w:sz="0" w:space="0" w:color="auto"/>
      </w:divBdr>
    </w:div>
    <w:div w:id="135075233">
      <w:bodyDiv w:val="1"/>
      <w:marLeft w:val="0"/>
      <w:marRight w:val="0"/>
      <w:marTop w:val="0"/>
      <w:marBottom w:val="0"/>
      <w:divBdr>
        <w:top w:val="none" w:sz="0" w:space="0" w:color="auto"/>
        <w:left w:val="none" w:sz="0" w:space="0" w:color="auto"/>
        <w:bottom w:val="none" w:sz="0" w:space="0" w:color="auto"/>
        <w:right w:val="none" w:sz="0" w:space="0" w:color="auto"/>
      </w:divBdr>
    </w:div>
    <w:div w:id="135492499">
      <w:bodyDiv w:val="1"/>
      <w:marLeft w:val="0"/>
      <w:marRight w:val="0"/>
      <w:marTop w:val="0"/>
      <w:marBottom w:val="0"/>
      <w:divBdr>
        <w:top w:val="none" w:sz="0" w:space="0" w:color="auto"/>
        <w:left w:val="none" w:sz="0" w:space="0" w:color="auto"/>
        <w:bottom w:val="none" w:sz="0" w:space="0" w:color="auto"/>
        <w:right w:val="none" w:sz="0" w:space="0" w:color="auto"/>
      </w:divBdr>
    </w:div>
    <w:div w:id="136458151">
      <w:bodyDiv w:val="1"/>
      <w:marLeft w:val="0"/>
      <w:marRight w:val="0"/>
      <w:marTop w:val="0"/>
      <w:marBottom w:val="0"/>
      <w:divBdr>
        <w:top w:val="none" w:sz="0" w:space="0" w:color="auto"/>
        <w:left w:val="none" w:sz="0" w:space="0" w:color="auto"/>
        <w:bottom w:val="none" w:sz="0" w:space="0" w:color="auto"/>
        <w:right w:val="none" w:sz="0" w:space="0" w:color="auto"/>
      </w:divBdr>
    </w:div>
    <w:div w:id="136606241">
      <w:bodyDiv w:val="1"/>
      <w:marLeft w:val="0"/>
      <w:marRight w:val="0"/>
      <w:marTop w:val="0"/>
      <w:marBottom w:val="0"/>
      <w:divBdr>
        <w:top w:val="none" w:sz="0" w:space="0" w:color="auto"/>
        <w:left w:val="none" w:sz="0" w:space="0" w:color="auto"/>
        <w:bottom w:val="none" w:sz="0" w:space="0" w:color="auto"/>
        <w:right w:val="none" w:sz="0" w:space="0" w:color="auto"/>
      </w:divBdr>
    </w:div>
    <w:div w:id="136800321">
      <w:bodyDiv w:val="1"/>
      <w:marLeft w:val="0"/>
      <w:marRight w:val="0"/>
      <w:marTop w:val="0"/>
      <w:marBottom w:val="0"/>
      <w:divBdr>
        <w:top w:val="none" w:sz="0" w:space="0" w:color="auto"/>
        <w:left w:val="none" w:sz="0" w:space="0" w:color="auto"/>
        <w:bottom w:val="none" w:sz="0" w:space="0" w:color="auto"/>
        <w:right w:val="none" w:sz="0" w:space="0" w:color="auto"/>
      </w:divBdr>
    </w:div>
    <w:div w:id="137185361">
      <w:bodyDiv w:val="1"/>
      <w:marLeft w:val="0"/>
      <w:marRight w:val="0"/>
      <w:marTop w:val="0"/>
      <w:marBottom w:val="0"/>
      <w:divBdr>
        <w:top w:val="none" w:sz="0" w:space="0" w:color="auto"/>
        <w:left w:val="none" w:sz="0" w:space="0" w:color="auto"/>
        <w:bottom w:val="none" w:sz="0" w:space="0" w:color="auto"/>
        <w:right w:val="none" w:sz="0" w:space="0" w:color="auto"/>
      </w:divBdr>
    </w:div>
    <w:div w:id="137232522">
      <w:bodyDiv w:val="1"/>
      <w:marLeft w:val="0"/>
      <w:marRight w:val="0"/>
      <w:marTop w:val="0"/>
      <w:marBottom w:val="0"/>
      <w:divBdr>
        <w:top w:val="none" w:sz="0" w:space="0" w:color="auto"/>
        <w:left w:val="none" w:sz="0" w:space="0" w:color="auto"/>
        <w:bottom w:val="none" w:sz="0" w:space="0" w:color="auto"/>
        <w:right w:val="none" w:sz="0" w:space="0" w:color="auto"/>
      </w:divBdr>
    </w:div>
    <w:div w:id="137460864">
      <w:bodyDiv w:val="1"/>
      <w:marLeft w:val="0"/>
      <w:marRight w:val="0"/>
      <w:marTop w:val="0"/>
      <w:marBottom w:val="0"/>
      <w:divBdr>
        <w:top w:val="none" w:sz="0" w:space="0" w:color="auto"/>
        <w:left w:val="none" w:sz="0" w:space="0" w:color="auto"/>
        <w:bottom w:val="none" w:sz="0" w:space="0" w:color="auto"/>
        <w:right w:val="none" w:sz="0" w:space="0" w:color="auto"/>
      </w:divBdr>
    </w:div>
    <w:div w:id="137770771">
      <w:bodyDiv w:val="1"/>
      <w:marLeft w:val="0"/>
      <w:marRight w:val="0"/>
      <w:marTop w:val="0"/>
      <w:marBottom w:val="0"/>
      <w:divBdr>
        <w:top w:val="none" w:sz="0" w:space="0" w:color="auto"/>
        <w:left w:val="none" w:sz="0" w:space="0" w:color="auto"/>
        <w:bottom w:val="none" w:sz="0" w:space="0" w:color="auto"/>
        <w:right w:val="none" w:sz="0" w:space="0" w:color="auto"/>
      </w:divBdr>
    </w:div>
    <w:div w:id="138694173">
      <w:bodyDiv w:val="1"/>
      <w:marLeft w:val="0"/>
      <w:marRight w:val="0"/>
      <w:marTop w:val="0"/>
      <w:marBottom w:val="0"/>
      <w:divBdr>
        <w:top w:val="none" w:sz="0" w:space="0" w:color="auto"/>
        <w:left w:val="none" w:sz="0" w:space="0" w:color="auto"/>
        <w:bottom w:val="none" w:sz="0" w:space="0" w:color="auto"/>
        <w:right w:val="none" w:sz="0" w:space="0" w:color="auto"/>
      </w:divBdr>
    </w:div>
    <w:div w:id="139155897">
      <w:bodyDiv w:val="1"/>
      <w:marLeft w:val="0"/>
      <w:marRight w:val="0"/>
      <w:marTop w:val="0"/>
      <w:marBottom w:val="0"/>
      <w:divBdr>
        <w:top w:val="none" w:sz="0" w:space="0" w:color="auto"/>
        <w:left w:val="none" w:sz="0" w:space="0" w:color="auto"/>
        <w:bottom w:val="none" w:sz="0" w:space="0" w:color="auto"/>
        <w:right w:val="none" w:sz="0" w:space="0" w:color="auto"/>
      </w:divBdr>
    </w:div>
    <w:div w:id="139463086">
      <w:bodyDiv w:val="1"/>
      <w:marLeft w:val="0"/>
      <w:marRight w:val="0"/>
      <w:marTop w:val="0"/>
      <w:marBottom w:val="0"/>
      <w:divBdr>
        <w:top w:val="none" w:sz="0" w:space="0" w:color="auto"/>
        <w:left w:val="none" w:sz="0" w:space="0" w:color="auto"/>
        <w:bottom w:val="none" w:sz="0" w:space="0" w:color="auto"/>
        <w:right w:val="none" w:sz="0" w:space="0" w:color="auto"/>
      </w:divBdr>
    </w:div>
    <w:div w:id="139663725">
      <w:bodyDiv w:val="1"/>
      <w:marLeft w:val="0"/>
      <w:marRight w:val="0"/>
      <w:marTop w:val="0"/>
      <w:marBottom w:val="0"/>
      <w:divBdr>
        <w:top w:val="none" w:sz="0" w:space="0" w:color="auto"/>
        <w:left w:val="none" w:sz="0" w:space="0" w:color="auto"/>
        <w:bottom w:val="none" w:sz="0" w:space="0" w:color="auto"/>
        <w:right w:val="none" w:sz="0" w:space="0" w:color="auto"/>
      </w:divBdr>
    </w:div>
    <w:div w:id="140465576">
      <w:bodyDiv w:val="1"/>
      <w:marLeft w:val="0"/>
      <w:marRight w:val="0"/>
      <w:marTop w:val="0"/>
      <w:marBottom w:val="0"/>
      <w:divBdr>
        <w:top w:val="none" w:sz="0" w:space="0" w:color="auto"/>
        <w:left w:val="none" w:sz="0" w:space="0" w:color="auto"/>
        <w:bottom w:val="none" w:sz="0" w:space="0" w:color="auto"/>
        <w:right w:val="none" w:sz="0" w:space="0" w:color="auto"/>
      </w:divBdr>
    </w:div>
    <w:div w:id="140663304">
      <w:bodyDiv w:val="1"/>
      <w:marLeft w:val="0"/>
      <w:marRight w:val="0"/>
      <w:marTop w:val="0"/>
      <w:marBottom w:val="0"/>
      <w:divBdr>
        <w:top w:val="none" w:sz="0" w:space="0" w:color="auto"/>
        <w:left w:val="none" w:sz="0" w:space="0" w:color="auto"/>
        <w:bottom w:val="none" w:sz="0" w:space="0" w:color="auto"/>
        <w:right w:val="none" w:sz="0" w:space="0" w:color="auto"/>
      </w:divBdr>
    </w:div>
    <w:div w:id="140737704">
      <w:bodyDiv w:val="1"/>
      <w:marLeft w:val="0"/>
      <w:marRight w:val="0"/>
      <w:marTop w:val="0"/>
      <w:marBottom w:val="0"/>
      <w:divBdr>
        <w:top w:val="none" w:sz="0" w:space="0" w:color="auto"/>
        <w:left w:val="none" w:sz="0" w:space="0" w:color="auto"/>
        <w:bottom w:val="none" w:sz="0" w:space="0" w:color="auto"/>
        <w:right w:val="none" w:sz="0" w:space="0" w:color="auto"/>
      </w:divBdr>
    </w:div>
    <w:div w:id="141041467">
      <w:bodyDiv w:val="1"/>
      <w:marLeft w:val="0"/>
      <w:marRight w:val="0"/>
      <w:marTop w:val="0"/>
      <w:marBottom w:val="0"/>
      <w:divBdr>
        <w:top w:val="none" w:sz="0" w:space="0" w:color="auto"/>
        <w:left w:val="none" w:sz="0" w:space="0" w:color="auto"/>
        <w:bottom w:val="none" w:sz="0" w:space="0" w:color="auto"/>
        <w:right w:val="none" w:sz="0" w:space="0" w:color="auto"/>
      </w:divBdr>
    </w:div>
    <w:div w:id="141385901">
      <w:bodyDiv w:val="1"/>
      <w:marLeft w:val="0"/>
      <w:marRight w:val="0"/>
      <w:marTop w:val="0"/>
      <w:marBottom w:val="0"/>
      <w:divBdr>
        <w:top w:val="none" w:sz="0" w:space="0" w:color="auto"/>
        <w:left w:val="none" w:sz="0" w:space="0" w:color="auto"/>
        <w:bottom w:val="none" w:sz="0" w:space="0" w:color="auto"/>
        <w:right w:val="none" w:sz="0" w:space="0" w:color="auto"/>
      </w:divBdr>
    </w:div>
    <w:div w:id="141964514">
      <w:bodyDiv w:val="1"/>
      <w:marLeft w:val="0"/>
      <w:marRight w:val="0"/>
      <w:marTop w:val="0"/>
      <w:marBottom w:val="0"/>
      <w:divBdr>
        <w:top w:val="none" w:sz="0" w:space="0" w:color="auto"/>
        <w:left w:val="none" w:sz="0" w:space="0" w:color="auto"/>
        <w:bottom w:val="none" w:sz="0" w:space="0" w:color="auto"/>
        <w:right w:val="none" w:sz="0" w:space="0" w:color="auto"/>
      </w:divBdr>
    </w:div>
    <w:div w:id="142738302">
      <w:bodyDiv w:val="1"/>
      <w:marLeft w:val="0"/>
      <w:marRight w:val="0"/>
      <w:marTop w:val="0"/>
      <w:marBottom w:val="0"/>
      <w:divBdr>
        <w:top w:val="none" w:sz="0" w:space="0" w:color="auto"/>
        <w:left w:val="none" w:sz="0" w:space="0" w:color="auto"/>
        <w:bottom w:val="none" w:sz="0" w:space="0" w:color="auto"/>
        <w:right w:val="none" w:sz="0" w:space="0" w:color="auto"/>
      </w:divBdr>
    </w:div>
    <w:div w:id="142818763">
      <w:bodyDiv w:val="1"/>
      <w:marLeft w:val="0"/>
      <w:marRight w:val="0"/>
      <w:marTop w:val="0"/>
      <w:marBottom w:val="0"/>
      <w:divBdr>
        <w:top w:val="none" w:sz="0" w:space="0" w:color="auto"/>
        <w:left w:val="none" w:sz="0" w:space="0" w:color="auto"/>
        <w:bottom w:val="none" w:sz="0" w:space="0" w:color="auto"/>
        <w:right w:val="none" w:sz="0" w:space="0" w:color="auto"/>
      </w:divBdr>
    </w:div>
    <w:div w:id="142940334">
      <w:bodyDiv w:val="1"/>
      <w:marLeft w:val="0"/>
      <w:marRight w:val="0"/>
      <w:marTop w:val="0"/>
      <w:marBottom w:val="0"/>
      <w:divBdr>
        <w:top w:val="none" w:sz="0" w:space="0" w:color="auto"/>
        <w:left w:val="none" w:sz="0" w:space="0" w:color="auto"/>
        <w:bottom w:val="none" w:sz="0" w:space="0" w:color="auto"/>
        <w:right w:val="none" w:sz="0" w:space="0" w:color="auto"/>
      </w:divBdr>
    </w:div>
    <w:div w:id="143010389">
      <w:bodyDiv w:val="1"/>
      <w:marLeft w:val="0"/>
      <w:marRight w:val="0"/>
      <w:marTop w:val="0"/>
      <w:marBottom w:val="0"/>
      <w:divBdr>
        <w:top w:val="none" w:sz="0" w:space="0" w:color="auto"/>
        <w:left w:val="none" w:sz="0" w:space="0" w:color="auto"/>
        <w:bottom w:val="none" w:sz="0" w:space="0" w:color="auto"/>
        <w:right w:val="none" w:sz="0" w:space="0" w:color="auto"/>
      </w:divBdr>
    </w:div>
    <w:div w:id="143087062">
      <w:bodyDiv w:val="1"/>
      <w:marLeft w:val="0"/>
      <w:marRight w:val="0"/>
      <w:marTop w:val="0"/>
      <w:marBottom w:val="0"/>
      <w:divBdr>
        <w:top w:val="none" w:sz="0" w:space="0" w:color="auto"/>
        <w:left w:val="none" w:sz="0" w:space="0" w:color="auto"/>
        <w:bottom w:val="none" w:sz="0" w:space="0" w:color="auto"/>
        <w:right w:val="none" w:sz="0" w:space="0" w:color="auto"/>
      </w:divBdr>
    </w:div>
    <w:div w:id="143089012">
      <w:bodyDiv w:val="1"/>
      <w:marLeft w:val="0"/>
      <w:marRight w:val="0"/>
      <w:marTop w:val="0"/>
      <w:marBottom w:val="0"/>
      <w:divBdr>
        <w:top w:val="none" w:sz="0" w:space="0" w:color="auto"/>
        <w:left w:val="none" w:sz="0" w:space="0" w:color="auto"/>
        <w:bottom w:val="none" w:sz="0" w:space="0" w:color="auto"/>
        <w:right w:val="none" w:sz="0" w:space="0" w:color="auto"/>
      </w:divBdr>
    </w:div>
    <w:div w:id="143469760">
      <w:bodyDiv w:val="1"/>
      <w:marLeft w:val="0"/>
      <w:marRight w:val="0"/>
      <w:marTop w:val="0"/>
      <w:marBottom w:val="0"/>
      <w:divBdr>
        <w:top w:val="none" w:sz="0" w:space="0" w:color="auto"/>
        <w:left w:val="none" w:sz="0" w:space="0" w:color="auto"/>
        <w:bottom w:val="none" w:sz="0" w:space="0" w:color="auto"/>
        <w:right w:val="none" w:sz="0" w:space="0" w:color="auto"/>
      </w:divBdr>
    </w:div>
    <w:div w:id="143666671">
      <w:bodyDiv w:val="1"/>
      <w:marLeft w:val="0"/>
      <w:marRight w:val="0"/>
      <w:marTop w:val="0"/>
      <w:marBottom w:val="0"/>
      <w:divBdr>
        <w:top w:val="none" w:sz="0" w:space="0" w:color="auto"/>
        <w:left w:val="none" w:sz="0" w:space="0" w:color="auto"/>
        <w:bottom w:val="none" w:sz="0" w:space="0" w:color="auto"/>
        <w:right w:val="none" w:sz="0" w:space="0" w:color="auto"/>
      </w:divBdr>
    </w:div>
    <w:div w:id="144204251">
      <w:bodyDiv w:val="1"/>
      <w:marLeft w:val="0"/>
      <w:marRight w:val="0"/>
      <w:marTop w:val="0"/>
      <w:marBottom w:val="0"/>
      <w:divBdr>
        <w:top w:val="none" w:sz="0" w:space="0" w:color="auto"/>
        <w:left w:val="none" w:sz="0" w:space="0" w:color="auto"/>
        <w:bottom w:val="none" w:sz="0" w:space="0" w:color="auto"/>
        <w:right w:val="none" w:sz="0" w:space="0" w:color="auto"/>
      </w:divBdr>
    </w:div>
    <w:div w:id="144321703">
      <w:bodyDiv w:val="1"/>
      <w:marLeft w:val="0"/>
      <w:marRight w:val="0"/>
      <w:marTop w:val="0"/>
      <w:marBottom w:val="0"/>
      <w:divBdr>
        <w:top w:val="none" w:sz="0" w:space="0" w:color="auto"/>
        <w:left w:val="none" w:sz="0" w:space="0" w:color="auto"/>
        <w:bottom w:val="none" w:sz="0" w:space="0" w:color="auto"/>
        <w:right w:val="none" w:sz="0" w:space="0" w:color="auto"/>
      </w:divBdr>
    </w:div>
    <w:div w:id="144661307">
      <w:bodyDiv w:val="1"/>
      <w:marLeft w:val="0"/>
      <w:marRight w:val="0"/>
      <w:marTop w:val="0"/>
      <w:marBottom w:val="0"/>
      <w:divBdr>
        <w:top w:val="none" w:sz="0" w:space="0" w:color="auto"/>
        <w:left w:val="none" w:sz="0" w:space="0" w:color="auto"/>
        <w:bottom w:val="none" w:sz="0" w:space="0" w:color="auto"/>
        <w:right w:val="none" w:sz="0" w:space="0" w:color="auto"/>
      </w:divBdr>
    </w:div>
    <w:div w:id="144669546">
      <w:bodyDiv w:val="1"/>
      <w:marLeft w:val="0"/>
      <w:marRight w:val="0"/>
      <w:marTop w:val="0"/>
      <w:marBottom w:val="0"/>
      <w:divBdr>
        <w:top w:val="none" w:sz="0" w:space="0" w:color="auto"/>
        <w:left w:val="none" w:sz="0" w:space="0" w:color="auto"/>
        <w:bottom w:val="none" w:sz="0" w:space="0" w:color="auto"/>
        <w:right w:val="none" w:sz="0" w:space="0" w:color="auto"/>
      </w:divBdr>
    </w:div>
    <w:div w:id="144863478">
      <w:bodyDiv w:val="1"/>
      <w:marLeft w:val="0"/>
      <w:marRight w:val="0"/>
      <w:marTop w:val="0"/>
      <w:marBottom w:val="0"/>
      <w:divBdr>
        <w:top w:val="none" w:sz="0" w:space="0" w:color="auto"/>
        <w:left w:val="none" w:sz="0" w:space="0" w:color="auto"/>
        <w:bottom w:val="none" w:sz="0" w:space="0" w:color="auto"/>
        <w:right w:val="none" w:sz="0" w:space="0" w:color="auto"/>
      </w:divBdr>
    </w:div>
    <w:div w:id="145319270">
      <w:bodyDiv w:val="1"/>
      <w:marLeft w:val="0"/>
      <w:marRight w:val="0"/>
      <w:marTop w:val="0"/>
      <w:marBottom w:val="0"/>
      <w:divBdr>
        <w:top w:val="none" w:sz="0" w:space="0" w:color="auto"/>
        <w:left w:val="none" w:sz="0" w:space="0" w:color="auto"/>
        <w:bottom w:val="none" w:sz="0" w:space="0" w:color="auto"/>
        <w:right w:val="none" w:sz="0" w:space="0" w:color="auto"/>
      </w:divBdr>
    </w:div>
    <w:div w:id="145438800">
      <w:bodyDiv w:val="1"/>
      <w:marLeft w:val="0"/>
      <w:marRight w:val="0"/>
      <w:marTop w:val="0"/>
      <w:marBottom w:val="0"/>
      <w:divBdr>
        <w:top w:val="none" w:sz="0" w:space="0" w:color="auto"/>
        <w:left w:val="none" w:sz="0" w:space="0" w:color="auto"/>
        <w:bottom w:val="none" w:sz="0" w:space="0" w:color="auto"/>
        <w:right w:val="none" w:sz="0" w:space="0" w:color="auto"/>
      </w:divBdr>
    </w:div>
    <w:div w:id="145778759">
      <w:bodyDiv w:val="1"/>
      <w:marLeft w:val="0"/>
      <w:marRight w:val="0"/>
      <w:marTop w:val="0"/>
      <w:marBottom w:val="0"/>
      <w:divBdr>
        <w:top w:val="none" w:sz="0" w:space="0" w:color="auto"/>
        <w:left w:val="none" w:sz="0" w:space="0" w:color="auto"/>
        <w:bottom w:val="none" w:sz="0" w:space="0" w:color="auto"/>
        <w:right w:val="none" w:sz="0" w:space="0" w:color="auto"/>
      </w:divBdr>
    </w:div>
    <w:div w:id="145975113">
      <w:bodyDiv w:val="1"/>
      <w:marLeft w:val="0"/>
      <w:marRight w:val="0"/>
      <w:marTop w:val="0"/>
      <w:marBottom w:val="0"/>
      <w:divBdr>
        <w:top w:val="none" w:sz="0" w:space="0" w:color="auto"/>
        <w:left w:val="none" w:sz="0" w:space="0" w:color="auto"/>
        <w:bottom w:val="none" w:sz="0" w:space="0" w:color="auto"/>
        <w:right w:val="none" w:sz="0" w:space="0" w:color="auto"/>
      </w:divBdr>
    </w:div>
    <w:div w:id="146212912">
      <w:bodyDiv w:val="1"/>
      <w:marLeft w:val="0"/>
      <w:marRight w:val="0"/>
      <w:marTop w:val="0"/>
      <w:marBottom w:val="0"/>
      <w:divBdr>
        <w:top w:val="none" w:sz="0" w:space="0" w:color="auto"/>
        <w:left w:val="none" w:sz="0" w:space="0" w:color="auto"/>
        <w:bottom w:val="none" w:sz="0" w:space="0" w:color="auto"/>
        <w:right w:val="none" w:sz="0" w:space="0" w:color="auto"/>
      </w:divBdr>
    </w:div>
    <w:div w:id="146484672">
      <w:bodyDiv w:val="1"/>
      <w:marLeft w:val="0"/>
      <w:marRight w:val="0"/>
      <w:marTop w:val="0"/>
      <w:marBottom w:val="0"/>
      <w:divBdr>
        <w:top w:val="none" w:sz="0" w:space="0" w:color="auto"/>
        <w:left w:val="none" w:sz="0" w:space="0" w:color="auto"/>
        <w:bottom w:val="none" w:sz="0" w:space="0" w:color="auto"/>
        <w:right w:val="none" w:sz="0" w:space="0" w:color="auto"/>
      </w:divBdr>
    </w:div>
    <w:div w:id="146485210">
      <w:bodyDiv w:val="1"/>
      <w:marLeft w:val="0"/>
      <w:marRight w:val="0"/>
      <w:marTop w:val="0"/>
      <w:marBottom w:val="0"/>
      <w:divBdr>
        <w:top w:val="none" w:sz="0" w:space="0" w:color="auto"/>
        <w:left w:val="none" w:sz="0" w:space="0" w:color="auto"/>
        <w:bottom w:val="none" w:sz="0" w:space="0" w:color="auto"/>
        <w:right w:val="none" w:sz="0" w:space="0" w:color="auto"/>
      </w:divBdr>
    </w:div>
    <w:div w:id="146632474">
      <w:bodyDiv w:val="1"/>
      <w:marLeft w:val="0"/>
      <w:marRight w:val="0"/>
      <w:marTop w:val="0"/>
      <w:marBottom w:val="0"/>
      <w:divBdr>
        <w:top w:val="none" w:sz="0" w:space="0" w:color="auto"/>
        <w:left w:val="none" w:sz="0" w:space="0" w:color="auto"/>
        <w:bottom w:val="none" w:sz="0" w:space="0" w:color="auto"/>
        <w:right w:val="none" w:sz="0" w:space="0" w:color="auto"/>
      </w:divBdr>
    </w:div>
    <w:div w:id="146823010">
      <w:bodyDiv w:val="1"/>
      <w:marLeft w:val="0"/>
      <w:marRight w:val="0"/>
      <w:marTop w:val="0"/>
      <w:marBottom w:val="0"/>
      <w:divBdr>
        <w:top w:val="none" w:sz="0" w:space="0" w:color="auto"/>
        <w:left w:val="none" w:sz="0" w:space="0" w:color="auto"/>
        <w:bottom w:val="none" w:sz="0" w:space="0" w:color="auto"/>
        <w:right w:val="none" w:sz="0" w:space="0" w:color="auto"/>
      </w:divBdr>
    </w:div>
    <w:div w:id="146896472">
      <w:bodyDiv w:val="1"/>
      <w:marLeft w:val="0"/>
      <w:marRight w:val="0"/>
      <w:marTop w:val="0"/>
      <w:marBottom w:val="0"/>
      <w:divBdr>
        <w:top w:val="none" w:sz="0" w:space="0" w:color="auto"/>
        <w:left w:val="none" w:sz="0" w:space="0" w:color="auto"/>
        <w:bottom w:val="none" w:sz="0" w:space="0" w:color="auto"/>
        <w:right w:val="none" w:sz="0" w:space="0" w:color="auto"/>
      </w:divBdr>
    </w:div>
    <w:div w:id="146939062">
      <w:bodyDiv w:val="1"/>
      <w:marLeft w:val="0"/>
      <w:marRight w:val="0"/>
      <w:marTop w:val="0"/>
      <w:marBottom w:val="0"/>
      <w:divBdr>
        <w:top w:val="none" w:sz="0" w:space="0" w:color="auto"/>
        <w:left w:val="none" w:sz="0" w:space="0" w:color="auto"/>
        <w:bottom w:val="none" w:sz="0" w:space="0" w:color="auto"/>
        <w:right w:val="none" w:sz="0" w:space="0" w:color="auto"/>
      </w:divBdr>
    </w:div>
    <w:div w:id="147015953">
      <w:bodyDiv w:val="1"/>
      <w:marLeft w:val="0"/>
      <w:marRight w:val="0"/>
      <w:marTop w:val="0"/>
      <w:marBottom w:val="0"/>
      <w:divBdr>
        <w:top w:val="none" w:sz="0" w:space="0" w:color="auto"/>
        <w:left w:val="none" w:sz="0" w:space="0" w:color="auto"/>
        <w:bottom w:val="none" w:sz="0" w:space="0" w:color="auto"/>
        <w:right w:val="none" w:sz="0" w:space="0" w:color="auto"/>
      </w:divBdr>
    </w:div>
    <w:div w:id="147284446">
      <w:bodyDiv w:val="1"/>
      <w:marLeft w:val="0"/>
      <w:marRight w:val="0"/>
      <w:marTop w:val="0"/>
      <w:marBottom w:val="0"/>
      <w:divBdr>
        <w:top w:val="none" w:sz="0" w:space="0" w:color="auto"/>
        <w:left w:val="none" w:sz="0" w:space="0" w:color="auto"/>
        <w:bottom w:val="none" w:sz="0" w:space="0" w:color="auto"/>
        <w:right w:val="none" w:sz="0" w:space="0" w:color="auto"/>
      </w:divBdr>
    </w:div>
    <w:div w:id="147476212">
      <w:bodyDiv w:val="1"/>
      <w:marLeft w:val="0"/>
      <w:marRight w:val="0"/>
      <w:marTop w:val="0"/>
      <w:marBottom w:val="0"/>
      <w:divBdr>
        <w:top w:val="none" w:sz="0" w:space="0" w:color="auto"/>
        <w:left w:val="none" w:sz="0" w:space="0" w:color="auto"/>
        <w:bottom w:val="none" w:sz="0" w:space="0" w:color="auto"/>
        <w:right w:val="none" w:sz="0" w:space="0" w:color="auto"/>
      </w:divBdr>
    </w:div>
    <w:div w:id="147987163">
      <w:bodyDiv w:val="1"/>
      <w:marLeft w:val="0"/>
      <w:marRight w:val="0"/>
      <w:marTop w:val="0"/>
      <w:marBottom w:val="0"/>
      <w:divBdr>
        <w:top w:val="none" w:sz="0" w:space="0" w:color="auto"/>
        <w:left w:val="none" w:sz="0" w:space="0" w:color="auto"/>
        <w:bottom w:val="none" w:sz="0" w:space="0" w:color="auto"/>
        <w:right w:val="none" w:sz="0" w:space="0" w:color="auto"/>
      </w:divBdr>
    </w:div>
    <w:div w:id="148133036">
      <w:bodyDiv w:val="1"/>
      <w:marLeft w:val="0"/>
      <w:marRight w:val="0"/>
      <w:marTop w:val="0"/>
      <w:marBottom w:val="0"/>
      <w:divBdr>
        <w:top w:val="none" w:sz="0" w:space="0" w:color="auto"/>
        <w:left w:val="none" w:sz="0" w:space="0" w:color="auto"/>
        <w:bottom w:val="none" w:sz="0" w:space="0" w:color="auto"/>
        <w:right w:val="none" w:sz="0" w:space="0" w:color="auto"/>
      </w:divBdr>
    </w:div>
    <w:div w:id="148525079">
      <w:bodyDiv w:val="1"/>
      <w:marLeft w:val="0"/>
      <w:marRight w:val="0"/>
      <w:marTop w:val="0"/>
      <w:marBottom w:val="0"/>
      <w:divBdr>
        <w:top w:val="none" w:sz="0" w:space="0" w:color="auto"/>
        <w:left w:val="none" w:sz="0" w:space="0" w:color="auto"/>
        <w:bottom w:val="none" w:sz="0" w:space="0" w:color="auto"/>
        <w:right w:val="none" w:sz="0" w:space="0" w:color="auto"/>
      </w:divBdr>
    </w:div>
    <w:div w:id="148594100">
      <w:bodyDiv w:val="1"/>
      <w:marLeft w:val="0"/>
      <w:marRight w:val="0"/>
      <w:marTop w:val="0"/>
      <w:marBottom w:val="0"/>
      <w:divBdr>
        <w:top w:val="none" w:sz="0" w:space="0" w:color="auto"/>
        <w:left w:val="none" w:sz="0" w:space="0" w:color="auto"/>
        <w:bottom w:val="none" w:sz="0" w:space="0" w:color="auto"/>
        <w:right w:val="none" w:sz="0" w:space="0" w:color="auto"/>
      </w:divBdr>
    </w:div>
    <w:div w:id="149102645">
      <w:bodyDiv w:val="1"/>
      <w:marLeft w:val="0"/>
      <w:marRight w:val="0"/>
      <w:marTop w:val="0"/>
      <w:marBottom w:val="0"/>
      <w:divBdr>
        <w:top w:val="none" w:sz="0" w:space="0" w:color="auto"/>
        <w:left w:val="none" w:sz="0" w:space="0" w:color="auto"/>
        <w:bottom w:val="none" w:sz="0" w:space="0" w:color="auto"/>
        <w:right w:val="none" w:sz="0" w:space="0" w:color="auto"/>
      </w:divBdr>
    </w:div>
    <w:div w:id="149323183">
      <w:bodyDiv w:val="1"/>
      <w:marLeft w:val="0"/>
      <w:marRight w:val="0"/>
      <w:marTop w:val="0"/>
      <w:marBottom w:val="0"/>
      <w:divBdr>
        <w:top w:val="none" w:sz="0" w:space="0" w:color="auto"/>
        <w:left w:val="none" w:sz="0" w:space="0" w:color="auto"/>
        <w:bottom w:val="none" w:sz="0" w:space="0" w:color="auto"/>
        <w:right w:val="none" w:sz="0" w:space="0" w:color="auto"/>
      </w:divBdr>
    </w:div>
    <w:div w:id="149560085">
      <w:bodyDiv w:val="1"/>
      <w:marLeft w:val="0"/>
      <w:marRight w:val="0"/>
      <w:marTop w:val="0"/>
      <w:marBottom w:val="0"/>
      <w:divBdr>
        <w:top w:val="none" w:sz="0" w:space="0" w:color="auto"/>
        <w:left w:val="none" w:sz="0" w:space="0" w:color="auto"/>
        <w:bottom w:val="none" w:sz="0" w:space="0" w:color="auto"/>
        <w:right w:val="none" w:sz="0" w:space="0" w:color="auto"/>
      </w:divBdr>
    </w:div>
    <w:div w:id="150415569">
      <w:bodyDiv w:val="1"/>
      <w:marLeft w:val="0"/>
      <w:marRight w:val="0"/>
      <w:marTop w:val="0"/>
      <w:marBottom w:val="0"/>
      <w:divBdr>
        <w:top w:val="none" w:sz="0" w:space="0" w:color="auto"/>
        <w:left w:val="none" w:sz="0" w:space="0" w:color="auto"/>
        <w:bottom w:val="none" w:sz="0" w:space="0" w:color="auto"/>
        <w:right w:val="none" w:sz="0" w:space="0" w:color="auto"/>
      </w:divBdr>
    </w:div>
    <w:div w:id="150949900">
      <w:bodyDiv w:val="1"/>
      <w:marLeft w:val="0"/>
      <w:marRight w:val="0"/>
      <w:marTop w:val="0"/>
      <w:marBottom w:val="0"/>
      <w:divBdr>
        <w:top w:val="none" w:sz="0" w:space="0" w:color="auto"/>
        <w:left w:val="none" w:sz="0" w:space="0" w:color="auto"/>
        <w:bottom w:val="none" w:sz="0" w:space="0" w:color="auto"/>
        <w:right w:val="none" w:sz="0" w:space="0" w:color="auto"/>
      </w:divBdr>
    </w:div>
    <w:div w:id="151066334">
      <w:bodyDiv w:val="1"/>
      <w:marLeft w:val="0"/>
      <w:marRight w:val="0"/>
      <w:marTop w:val="0"/>
      <w:marBottom w:val="0"/>
      <w:divBdr>
        <w:top w:val="none" w:sz="0" w:space="0" w:color="auto"/>
        <w:left w:val="none" w:sz="0" w:space="0" w:color="auto"/>
        <w:bottom w:val="none" w:sz="0" w:space="0" w:color="auto"/>
        <w:right w:val="none" w:sz="0" w:space="0" w:color="auto"/>
      </w:divBdr>
    </w:div>
    <w:div w:id="151676096">
      <w:bodyDiv w:val="1"/>
      <w:marLeft w:val="0"/>
      <w:marRight w:val="0"/>
      <w:marTop w:val="0"/>
      <w:marBottom w:val="0"/>
      <w:divBdr>
        <w:top w:val="none" w:sz="0" w:space="0" w:color="auto"/>
        <w:left w:val="none" w:sz="0" w:space="0" w:color="auto"/>
        <w:bottom w:val="none" w:sz="0" w:space="0" w:color="auto"/>
        <w:right w:val="none" w:sz="0" w:space="0" w:color="auto"/>
      </w:divBdr>
    </w:div>
    <w:div w:id="151724302">
      <w:bodyDiv w:val="1"/>
      <w:marLeft w:val="0"/>
      <w:marRight w:val="0"/>
      <w:marTop w:val="0"/>
      <w:marBottom w:val="0"/>
      <w:divBdr>
        <w:top w:val="none" w:sz="0" w:space="0" w:color="auto"/>
        <w:left w:val="none" w:sz="0" w:space="0" w:color="auto"/>
        <w:bottom w:val="none" w:sz="0" w:space="0" w:color="auto"/>
        <w:right w:val="none" w:sz="0" w:space="0" w:color="auto"/>
      </w:divBdr>
    </w:div>
    <w:div w:id="151920763">
      <w:bodyDiv w:val="1"/>
      <w:marLeft w:val="0"/>
      <w:marRight w:val="0"/>
      <w:marTop w:val="0"/>
      <w:marBottom w:val="0"/>
      <w:divBdr>
        <w:top w:val="none" w:sz="0" w:space="0" w:color="auto"/>
        <w:left w:val="none" w:sz="0" w:space="0" w:color="auto"/>
        <w:bottom w:val="none" w:sz="0" w:space="0" w:color="auto"/>
        <w:right w:val="none" w:sz="0" w:space="0" w:color="auto"/>
      </w:divBdr>
    </w:div>
    <w:div w:id="153570107">
      <w:bodyDiv w:val="1"/>
      <w:marLeft w:val="0"/>
      <w:marRight w:val="0"/>
      <w:marTop w:val="0"/>
      <w:marBottom w:val="0"/>
      <w:divBdr>
        <w:top w:val="none" w:sz="0" w:space="0" w:color="auto"/>
        <w:left w:val="none" w:sz="0" w:space="0" w:color="auto"/>
        <w:bottom w:val="none" w:sz="0" w:space="0" w:color="auto"/>
        <w:right w:val="none" w:sz="0" w:space="0" w:color="auto"/>
      </w:divBdr>
    </w:div>
    <w:div w:id="153685812">
      <w:bodyDiv w:val="1"/>
      <w:marLeft w:val="0"/>
      <w:marRight w:val="0"/>
      <w:marTop w:val="0"/>
      <w:marBottom w:val="0"/>
      <w:divBdr>
        <w:top w:val="none" w:sz="0" w:space="0" w:color="auto"/>
        <w:left w:val="none" w:sz="0" w:space="0" w:color="auto"/>
        <w:bottom w:val="none" w:sz="0" w:space="0" w:color="auto"/>
        <w:right w:val="none" w:sz="0" w:space="0" w:color="auto"/>
      </w:divBdr>
    </w:div>
    <w:div w:id="154075382">
      <w:bodyDiv w:val="1"/>
      <w:marLeft w:val="0"/>
      <w:marRight w:val="0"/>
      <w:marTop w:val="0"/>
      <w:marBottom w:val="0"/>
      <w:divBdr>
        <w:top w:val="none" w:sz="0" w:space="0" w:color="auto"/>
        <w:left w:val="none" w:sz="0" w:space="0" w:color="auto"/>
        <w:bottom w:val="none" w:sz="0" w:space="0" w:color="auto"/>
        <w:right w:val="none" w:sz="0" w:space="0" w:color="auto"/>
      </w:divBdr>
    </w:div>
    <w:div w:id="154299665">
      <w:bodyDiv w:val="1"/>
      <w:marLeft w:val="0"/>
      <w:marRight w:val="0"/>
      <w:marTop w:val="0"/>
      <w:marBottom w:val="0"/>
      <w:divBdr>
        <w:top w:val="none" w:sz="0" w:space="0" w:color="auto"/>
        <w:left w:val="none" w:sz="0" w:space="0" w:color="auto"/>
        <w:bottom w:val="none" w:sz="0" w:space="0" w:color="auto"/>
        <w:right w:val="none" w:sz="0" w:space="0" w:color="auto"/>
      </w:divBdr>
    </w:div>
    <w:div w:id="154490809">
      <w:bodyDiv w:val="1"/>
      <w:marLeft w:val="0"/>
      <w:marRight w:val="0"/>
      <w:marTop w:val="0"/>
      <w:marBottom w:val="0"/>
      <w:divBdr>
        <w:top w:val="none" w:sz="0" w:space="0" w:color="auto"/>
        <w:left w:val="none" w:sz="0" w:space="0" w:color="auto"/>
        <w:bottom w:val="none" w:sz="0" w:space="0" w:color="auto"/>
        <w:right w:val="none" w:sz="0" w:space="0" w:color="auto"/>
      </w:divBdr>
    </w:div>
    <w:div w:id="154928632">
      <w:bodyDiv w:val="1"/>
      <w:marLeft w:val="0"/>
      <w:marRight w:val="0"/>
      <w:marTop w:val="0"/>
      <w:marBottom w:val="0"/>
      <w:divBdr>
        <w:top w:val="none" w:sz="0" w:space="0" w:color="auto"/>
        <w:left w:val="none" w:sz="0" w:space="0" w:color="auto"/>
        <w:bottom w:val="none" w:sz="0" w:space="0" w:color="auto"/>
        <w:right w:val="none" w:sz="0" w:space="0" w:color="auto"/>
      </w:divBdr>
    </w:div>
    <w:div w:id="155072570">
      <w:bodyDiv w:val="1"/>
      <w:marLeft w:val="0"/>
      <w:marRight w:val="0"/>
      <w:marTop w:val="0"/>
      <w:marBottom w:val="0"/>
      <w:divBdr>
        <w:top w:val="none" w:sz="0" w:space="0" w:color="auto"/>
        <w:left w:val="none" w:sz="0" w:space="0" w:color="auto"/>
        <w:bottom w:val="none" w:sz="0" w:space="0" w:color="auto"/>
        <w:right w:val="none" w:sz="0" w:space="0" w:color="auto"/>
      </w:divBdr>
    </w:div>
    <w:div w:id="155265788">
      <w:bodyDiv w:val="1"/>
      <w:marLeft w:val="0"/>
      <w:marRight w:val="0"/>
      <w:marTop w:val="0"/>
      <w:marBottom w:val="0"/>
      <w:divBdr>
        <w:top w:val="none" w:sz="0" w:space="0" w:color="auto"/>
        <w:left w:val="none" w:sz="0" w:space="0" w:color="auto"/>
        <w:bottom w:val="none" w:sz="0" w:space="0" w:color="auto"/>
        <w:right w:val="none" w:sz="0" w:space="0" w:color="auto"/>
      </w:divBdr>
    </w:div>
    <w:div w:id="155344820">
      <w:bodyDiv w:val="1"/>
      <w:marLeft w:val="0"/>
      <w:marRight w:val="0"/>
      <w:marTop w:val="0"/>
      <w:marBottom w:val="0"/>
      <w:divBdr>
        <w:top w:val="none" w:sz="0" w:space="0" w:color="auto"/>
        <w:left w:val="none" w:sz="0" w:space="0" w:color="auto"/>
        <w:bottom w:val="none" w:sz="0" w:space="0" w:color="auto"/>
        <w:right w:val="none" w:sz="0" w:space="0" w:color="auto"/>
      </w:divBdr>
    </w:div>
    <w:div w:id="155345640">
      <w:bodyDiv w:val="1"/>
      <w:marLeft w:val="0"/>
      <w:marRight w:val="0"/>
      <w:marTop w:val="0"/>
      <w:marBottom w:val="0"/>
      <w:divBdr>
        <w:top w:val="none" w:sz="0" w:space="0" w:color="auto"/>
        <w:left w:val="none" w:sz="0" w:space="0" w:color="auto"/>
        <w:bottom w:val="none" w:sz="0" w:space="0" w:color="auto"/>
        <w:right w:val="none" w:sz="0" w:space="0" w:color="auto"/>
      </w:divBdr>
    </w:div>
    <w:div w:id="156268003">
      <w:bodyDiv w:val="1"/>
      <w:marLeft w:val="0"/>
      <w:marRight w:val="0"/>
      <w:marTop w:val="0"/>
      <w:marBottom w:val="0"/>
      <w:divBdr>
        <w:top w:val="none" w:sz="0" w:space="0" w:color="auto"/>
        <w:left w:val="none" w:sz="0" w:space="0" w:color="auto"/>
        <w:bottom w:val="none" w:sz="0" w:space="0" w:color="auto"/>
        <w:right w:val="none" w:sz="0" w:space="0" w:color="auto"/>
      </w:divBdr>
    </w:div>
    <w:div w:id="156843244">
      <w:bodyDiv w:val="1"/>
      <w:marLeft w:val="0"/>
      <w:marRight w:val="0"/>
      <w:marTop w:val="0"/>
      <w:marBottom w:val="0"/>
      <w:divBdr>
        <w:top w:val="none" w:sz="0" w:space="0" w:color="auto"/>
        <w:left w:val="none" w:sz="0" w:space="0" w:color="auto"/>
        <w:bottom w:val="none" w:sz="0" w:space="0" w:color="auto"/>
        <w:right w:val="none" w:sz="0" w:space="0" w:color="auto"/>
      </w:divBdr>
    </w:div>
    <w:div w:id="157117179">
      <w:bodyDiv w:val="1"/>
      <w:marLeft w:val="0"/>
      <w:marRight w:val="0"/>
      <w:marTop w:val="0"/>
      <w:marBottom w:val="0"/>
      <w:divBdr>
        <w:top w:val="none" w:sz="0" w:space="0" w:color="auto"/>
        <w:left w:val="none" w:sz="0" w:space="0" w:color="auto"/>
        <w:bottom w:val="none" w:sz="0" w:space="0" w:color="auto"/>
        <w:right w:val="none" w:sz="0" w:space="0" w:color="auto"/>
      </w:divBdr>
    </w:div>
    <w:div w:id="157156128">
      <w:bodyDiv w:val="1"/>
      <w:marLeft w:val="0"/>
      <w:marRight w:val="0"/>
      <w:marTop w:val="0"/>
      <w:marBottom w:val="0"/>
      <w:divBdr>
        <w:top w:val="none" w:sz="0" w:space="0" w:color="auto"/>
        <w:left w:val="none" w:sz="0" w:space="0" w:color="auto"/>
        <w:bottom w:val="none" w:sz="0" w:space="0" w:color="auto"/>
        <w:right w:val="none" w:sz="0" w:space="0" w:color="auto"/>
      </w:divBdr>
    </w:div>
    <w:div w:id="157163054">
      <w:bodyDiv w:val="1"/>
      <w:marLeft w:val="0"/>
      <w:marRight w:val="0"/>
      <w:marTop w:val="0"/>
      <w:marBottom w:val="0"/>
      <w:divBdr>
        <w:top w:val="none" w:sz="0" w:space="0" w:color="auto"/>
        <w:left w:val="none" w:sz="0" w:space="0" w:color="auto"/>
        <w:bottom w:val="none" w:sz="0" w:space="0" w:color="auto"/>
        <w:right w:val="none" w:sz="0" w:space="0" w:color="auto"/>
      </w:divBdr>
    </w:div>
    <w:div w:id="157579188">
      <w:bodyDiv w:val="1"/>
      <w:marLeft w:val="0"/>
      <w:marRight w:val="0"/>
      <w:marTop w:val="0"/>
      <w:marBottom w:val="0"/>
      <w:divBdr>
        <w:top w:val="none" w:sz="0" w:space="0" w:color="auto"/>
        <w:left w:val="none" w:sz="0" w:space="0" w:color="auto"/>
        <w:bottom w:val="none" w:sz="0" w:space="0" w:color="auto"/>
        <w:right w:val="none" w:sz="0" w:space="0" w:color="auto"/>
      </w:divBdr>
    </w:div>
    <w:div w:id="157616609">
      <w:bodyDiv w:val="1"/>
      <w:marLeft w:val="0"/>
      <w:marRight w:val="0"/>
      <w:marTop w:val="0"/>
      <w:marBottom w:val="0"/>
      <w:divBdr>
        <w:top w:val="none" w:sz="0" w:space="0" w:color="auto"/>
        <w:left w:val="none" w:sz="0" w:space="0" w:color="auto"/>
        <w:bottom w:val="none" w:sz="0" w:space="0" w:color="auto"/>
        <w:right w:val="none" w:sz="0" w:space="0" w:color="auto"/>
      </w:divBdr>
    </w:div>
    <w:div w:id="158010416">
      <w:bodyDiv w:val="1"/>
      <w:marLeft w:val="0"/>
      <w:marRight w:val="0"/>
      <w:marTop w:val="0"/>
      <w:marBottom w:val="0"/>
      <w:divBdr>
        <w:top w:val="none" w:sz="0" w:space="0" w:color="auto"/>
        <w:left w:val="none" w:sz="0" w:space="0" w:color="auto"/>
        <w:bottom w:val="none" w:sz="0" w:space="0" w:color="auto"/>
        <w:right w:val="none" w:sz="0" w:space="0" w:color="auto"/>
      </w:divBdr>
    </w:div>
    <w:div w:id="158158730">
      <w:bodyDiv w:val="1"/>
      <w:marLeft w:val="0"/>
      <w:marRight w:val="0"/>
      <w:marTop w:val="0"/>
      <w:marBottom w:val="0"/>
      <w:divBdr>
        <w:top w:val="none" w:sz="0" w:space="0" w:color="auto"/>
        <w:left w:val="none" w:sz="0" w:space="0" w:color="auto"/>
        <w:bottom w:val="none" w:sz="0" w:space="0" w:color="auto"/>
        <w:right w:val="none" w:sz="0" w:space="0" w:color="auto"/>
      </w:divBdr>
    </w:div>
    <w:div w:id="158352462">
      <w:bodyDiv w:val="1"/>
      <w:marLeft w:val="0"/>
      <w:marRight w:val="0"/>
      <w:marTop w:val="0"/>
      <w:marBottom w:val="0"/>
      <w:divBdr>
        <w:top w:val="none" w:sz="0" w:space="0" w:color="auto"/>
        <w:left w:val="none" w:sz="0" w:space="0" w:color="auto"/>
        <w:bottom w:val="none" w:sz="0" w:space="0" w:color="auto"/>
        <w:right w:val="none" w:sz="0" w:space="0" w:color="auto"/>
      </w:divBdr>
    </w:div>
    <w:div w:id="158430063">
      <w:bodyDiv w:val="1"/>
      <w:marLeft w:val="0"/>
      <w:marRight w:val="0"/>
      <w:marTop w:val="0"/>
      <w:marBottom w:val="0"/>
      <w:divBdr>
        <w:top w:val="none" w:sz="0" w:space="0" w:color="auto"/>
        <w:left w:val="none" w:sz="0" w:space="0" w:color="auto"/>
        <w:bottom w:val="none" w:sz="0" w:space="0" w:color="auto"/>
        <w:right w:val="none" w:sz="0" w:space="0" w:color="auto"/>
      </w:divBdr>
    </w:div>
    <w:div w:id="158548714">
      <w:bodyDiv w:val="1"/>
      <w:marLeft w:val="0"/>
      <w:marRight w:val="0"/>
      <w:marTop w:val="0"/>
      <w:marBottom w:val="0"/>
      <w:divBdr>
        <w:top w:val="none" w:sz="0" w:space="0" w:color="auto"/>
        <w:left w:val="none" w:sz="0" w:space="0" w:color="auto"/>
        <w:bottom w:val="none" w:sz="0" w:space="0" w:color="auto"/>
        <w:right w:val="none" w:sz="0" w:space="0" w:color="auto"/>
      </w:divBdr>
    </w:div>
    <w:div w:id="158615851">
      <w:bodyDiv w:val="1"/>
      <w:marLeft w:val="0"/>
      <w:marRight w:val="0"/>
      <w:marTop w:val="0"/>
      <w:marBottom w:val="0"/>
      <w:divBdr>
        <w:top w:val="none" w:sz="0" w:space="0" w:color="auto"/>
        <w:left w:val="none" w:sz="0" w:space="0" w:color="auto"/>
        <w:bottom w:val="none" w:sz="0" w:space="0" w:color="auto"/>
        <w:right w:val="none" w:sz="0" w:space="0" w:color="auto"/>
      </w:divBdr>
    </w:div>
    <w:div w:id="159661715">
      <w:bodyDiv w:val="1"/>
      <w:marLeft w:val="0"/>
      <w:marRight w:val="0"/>
      <w:marTop w:val="0"/>
      <w:marBottom w:val="0"/>
      <w:divBdr>
        <w:top w:val="none" w:sz="0" w:space="0" w:color="auto"/>
        <w:left w:val="none" w:sz="0" w:space="0" w:color="auto"/>
        <w:bottom w:val="none" w:sz="0" w:space="0" w:color="auto"/>
        <w:right w:val="none" w:sz="0" w:space="0" w:color="auto"/>
      </w:divBdr>
    </w:div>
    <w:div w:id="160122682">
      <w:bodyDiv w:val="1"/>
      <w:marLeft w:val="0"/>
      <w:marRight w:val="0"/>
      <w:marTop w:val="0"/>
      <w:marBottom w:val="0"/>
      <w:divBdr>
        <w:top w:val="none" w:sz="0" w:space="0" w:color="auto"/>
        <w:left w:val="none" w:sz="0" w:space="0" w:color="auto"/>
        <w:bottom w:val="none" w:sz="0" w:space="0" w:color="auto"/>
        <w:right w:val="none" w:sz="0" w:space="0" w:color="auto"/>
      </w:divBdr>
    </w:div>
    <w:div w:id="160200428">
      <w:bodyDiv w:val="1"/>
      <w:marLeft w:val="0"/>
      <w:marRight w:val="0"/>
      <w:marTop w:val="0"/>
      <w:marBottom w:val="0"/>
      <w:divBdr>
        <w:top w:val="none" w:sz="0" w:space="0" w:color="auto"/>
        <w:left w:val="none" w:sz="0" w:space="0" w:color="auto"/>
        <w:bottom w:val="none" w:sz="0" w:space="0" w:color="auto"/>
        <w:right w:val="none" w:sz="0" w:space="0" w:color="auto"/>
      </w:divBdr>
    </w:div>
    <w:div w:id="160313404">
      <w:bodyDiv w:val="1"/>
      <w:marLeft w:val="0"/>
      <w:marRight w:val="0"/>
      <w:marTop w:val="0"/>
      <w:marBottom w:val="0"/>
      <w:divBdr>
        <w:top w:val="none" w:sz="0" w:space="0" w:color="auto"/>
        <w:left w:val="none" w:sz="0" w:space="0" w:color="auto"/>
        <w:bottom w:val="none" w:sz="0" w:space="0" w:color="auto"/>
        <w:right w:val="none" w:sz="0" w:space="0" w:color="auto"/>
      </w:divBdr>
    </w:div>
    <w:div w:id="160436751">
      <w:bodyDiv w:val="1"/>
      <w:marLeft w:val="0"/>
      <w:marRight w:val="0"/>
      <w:marTop w:val="0"/>
      <w:marBottom w:val="0"/>
      <w:divBdr>
        <w:top w:val="none" w:sz="0" w:space="0" w:color="auto"/>
        <w:left w:val="none" w:sz="0" w:space="0" w:color="auto"/>
        <w:bottom w:val="none" w:sz="0" w:space="0" w:color="auto"/>
        <w:right w:val="none" w:sz="0" w:space="0" w:color="auto"/>
      </w:divBdr>
    </w:div>
    <w:div w:id="160439407">
      <w:bodyDiv w:val="1"/>
      <w:marLeft w:val="0"/>
      <w:marRight w:val="0"/>
      <w:marTop w:val="0"/>
      <w:marBottom w:val="0"/>
      <w:divBdr>
        <w:top w:val="none" w:sz="0" w:space="0" w:color="auto"/>
        <w:left w:val="none" w:sz="0" w:space="0" w:color="auto"/>
        <w:bottom w:val="none" w:sz="0" w:space="0" w:color="auto"/>
        <w:right w:val="none" w:sz="0" w:space="0" w:color="auto"/>
      </w:divBdr>
    </w:div>
    <w:div w:id="160702024">
      <w:bodyDiv w:val="1"/>
      <w:marLeft w:val="0"/>
      <w:marRight w:val="0"/>
      <w:marTop w:val="0"/>
      <w:marBottom w:val="0"/>
      <w:divBdr>
        <w:top w:val="none" w:sz="0" w:space="0" w:color="auto"/>
        <w:left w:val="none" w:sz="0" w:space="0" w:color="auto"/>
        <w:bottom w:val="none" w:sz="0" w:space="0" w:color="auto"/>
        <w:right w:val="none" w:sz="0" w:space="0" w:color="auto"/>
      </w:divBdr>
    </w:div>
    <w:div w:id="160856841">
      <w:bodyDiv w:val="1"/>
      <w:marLeft w:val="0"/>
      <w:marRight w:val="0"/>
      <w:marTop w:val="0"/>
      <w:marBottom w:val="0"/>
      <w:divBdr>
        <w:top w:val="none" w:sz="0" w:space="0" w:color="auto"/>
        <w:left w:val="none" w:sz="0" w:space="0" w:color="auto"/>
        <w:bottom w:val="none" w:sz="0" w:space="0" w:color="auto"/>
        <w:right w:val="none" w:sz="0" w:space="0" w:color="auto"/>
      </w:divBdr>
    </w:div>
    <w:div w:id="160893359">
      <w:bodyDiv w:val="1"/>
      <w:marLeft w:val="0"/>
      <w:marRight w:val="0"/>
      <w:marTop w:val="0"/>
      <w:marBottom w:val="0"/>
      <w:divBdr>
        <w:top w:val="none" w:sz="0" w:space="0" w:color="auto"/>
        <w:left w:val="none" w:sz="0" w:space="0" w:color="auto"/>
        <w:bottom w:val="none" w:sz="0" w:space="0" w:color="auto"/>
        <w:right w:val="none" w:sz="0" w:space="0" w:color="auto"/>
      </w:divBdr>
    </w:div>
    <w:div w:id="160973125">
      <w:bodyDiv w:val="1"/>
      <w:marLeft w:val="0"/>
      <w:marRight w:val="0"/>
      <w:marTop w:val="0"/>
      <w:marBottom w:val="0"/>
      <w:divBdr>
        <w:top w:val="none" w:sz="0" w:space="0" w:color="auto"/>
        <w:left w:val="none" w:sz="0" w:space="0" w:color="auto"/>
        <w:bottom w:val="none" w:sz="0" w:space="0" w:color="auto"/>
        <w:right w:val="none" w:sz="0" w:space="0" w:color="auto"/>
      </w:divBdr>
    </w:div>
    <w:div w:id="161044762">
      <w:bodyDiv w:val="1"/>
      <w:marLeft w:val="0"/>
      <w:marRight w:val="0"/>
      <w:marTop w:val="0"/>
      <w:marBottom w:val="0"/>
      <w:divBdr>
        <w:top w:val="none" w:sz="0" w:space="0" w:color="auto"/>
        <w:left w:val="none" w:sz="0" w:space="0" w:color="auto"/>
        <w:bottom w:val="none" w:sz="0" w:space="0" w:color="auto"/>
        <w:right w:val="none" w:sz="0" w:space="0" w:color="auto"/>
      </w:divBdr>
    </w:div>
    <w:div w:id="161510347">
      <w:bodyDiv w:val="1"/>
      <w:marLeft w:val="0"/>
      <w:marRight w:val="0"/>
      <w:marTop w:val="0"/>
      <w:marBottom w:val="0"/>
      <w:divBdr>
        <w:top w:val="none" w:sz="0" w:space="0" w:color="auto"/>
        <w:left w:val="none" w:sz="0" w:space="0" w:color="auto"/>
        <w:bottom w:val="none" w:sz="0" w:space="0" w:color="auto"/>
        <w:right w:val="none" w:sz="0" w:space="0" w:color="auto"/>
      </w:divBdr>
    </w:div>
    <w:div w:id="161746573">
      <w:bodyDiv w:val="1"/>
      <w:marLeft w:val="0"/>
      <w:marRight w:val="0"/>
      <w:marTop w:val="0"/>
      <w:marBottom w:val="0"/>
      <w:divBdr>
        <w:top w:val="none" w:sz="0" w:space="0" w:color="auto"/>
        <w:left w:val="none" w:sz="0" w:space="0" w:color="auto"/>
        <w:bottom w:val="none" w:sz="0" w:space="0" w:color="auto"/>
        <w:right w:val="none" w:sz="0" w:space="0" w:color="auto"/>
      </w:divBdr>
    </w:div>
    <w:div w:id="161895314">
      <w:bodyDiv w:val="1"/>
      <w:marLeft w:val="0"/>
      <w:marRight w:val="0"/>
      <w:marTop w:val="0"/>
      <w:marBottom w:val="0"/>
      <w:divBdr>
        <w:top w:val="none" w:sz="0" w:space="0" w:color="auto"/>
        <w:left w:val="none" w:sz="0" w:space="0" w:color="auto"/>
        <w:bottom w:val="none" w:sz="0" w:space="0" w:color="auto"/>
        <w:right w:val="none" w:sz="0" w:space="0" w:color="auto"/>
      </w:divBdr>
    </w:div>
    <w:div w:id="162166284">
      <w:bodyDiv w:val="1"/>
      <w:marLeft w:val="0"/>
      <w:marRight w:val="0"/>
      <w:marTop w:val="0"/>
      <w:marBottom w:val="0"/>
      <w:divBdr>
        <w:top w:val="none" w:sz="0" w:space="0" w:color="auto"/>
        <w:left w:val="none" w:sz="0" w:space="0" w:color="auto"/>
        <w:bottom w:val="none" w:sz="0" w:space="0" w:color="auto"/>
        <w:right w:val="none" w:sz="0" w:space="0" w:color="auto"/>
      </w:divBdr>
    </w:div>
    <w:div w:id="162551438">
      <w:bodyDiv w:val="1"/>
      <w:marLeft w:val="0"/>
      <w:marRight w:val="0"/>
      <w:marTop w:val="0"/>
      <w:marBottom w:val="0"/>
      <w:divBdr>
        <w:top w:val="none" w:sz="0" w:space="0" w:color="auto"/>
        <w:left w:val="none" w:sz="0" w:space="0" w:color="auto"/>
        <w:bottom w:val="none" w:sz="0" w:space="0" w:color="auto"/>
        <w:right w:val="none" w:sz="0" w:space="0" w:color="auto"/>
      </w:divBdr>
    </w:div>
    <w:div w:id="163130295">
      <w:bodyDiv w:val="1"/>
      <w:marLeft w:val="0"/>
      <w:marRight w:val="0"/>
      <w:marTop w:val="0"/>
      <w:marBottom w:val="0"/>
      <w:divBdr>
        <w:top w:val="none" w:sz="0" w:space="0" w:color="auto"/>
        <w:left w:val="none" w:sz="0" w:space="0" w:color="auto"/>
        <w:bottom w:val="none" w:sz="0" w:space="0" w:color="auto"/>
        <w:right w:val="none" w:sz="0" w:space="0" w:color="auto"/>
      </w:divBdr>
    </w:div>
    <w:div w:id="163251073">
      <w:bodyDiv w:val="1"/>
      <w:marLeft w:val="0"/>
      <w:marRight w:val="0"/>
      <w:marTop w:val="0"/>
      <w:marBottom w:val="0"/>
      <w:divBdr>
        <w:top w:val="none" w:sz="0" w:space="0" w:color="auto"/>
        <w:left w:val="none" w:sz="0" w:space="0" w:color="auto"/>
        <w:bottom w:val="none" w:sz="0" w:space="0" w:color="auto"/>
        <w:right w:val="none" w:sz="0" w:space="0" w:color="auto"/>
      </w:divBdr>
    </w:div>
    <w:div w:id="163666570">
      <w:bodyDiv w:val="1"/>
      <w:marLeft w:val="0"/>
      <w:marRight w:val="0"/>
      <w:marTop w:val="0"/>
      <w:marBottom w:val="0"/>
      <w:divBdr>
        <w:top w:val="none" w:sz="0" w:space="0" w:color="auto"/>
        <w:left w:val="none" w:sz="0" w:space="0" w:color="auto"/>
        <w:bottom w:val="none" w:sz="0" w:space="0" w:color="auto"/>
        <w:right w:val="none" w:sz="0" w:space="0" w:color="auto"/>
      </w:divBdr>
    </w:div>
    <w:div w:id="163907238">
      <w:bodyDiv w:val="1"/>
      <w:marLeft w:val="0"/>
      <w:marRight w:val="0"/>
      <w:marTop w:val="0"/>
      <w:marBottom w:val="0"/>
      <w:divBdr>
        <w:top w:val="none" w:sz="0" w:space="0" w:color="auto"/>
        <w:left w:val="none" w:sz="0" w:space="0" w:color="auto"/>
        <w:bottom w:val="none" w:sz="0" w:space="0" w:color="auto"/>
        <w:right w:val="none" w:sz="0" w:space="0" w:color="auto"/>
      </w:divBdr>
    </w:div>
    <w:div w:id="163976854">
      <w:bodyDiv w:val="1"/>
      <w:marLeft w:val="0"/>
      <w:marRight w:val="0"/>
      <w:marTop w:val="0"/>
      <w:marBottom w:val="0"/>
      <w:divBdr>
        <w:top w:val="none" w:sz="0" w:space="0" w:color="auto"/>
        <w:left w:val="none" w:sz="0" w:space="0" w:color="auto"/>
        <w:bottom w:val="none" w:sz="0" w:space="0" w:color="auto"/>
        <w:right w:val="none" w:sz="0" w:space="0" w:color="auto"/>
      </w:divBdr>
    </w:div>
    <w:div w:id="164251205">
      <w:bodyDiv w:val="1"/>
      <w:marLeft w:val="0"/>
      <w:marRight w:val="0"/>
      <w:marTop w:val="0"/>
      <w:marBottom w:val="0"/>
      <w:divBdr>
        <w:top w:val="none" w:sz="0" w:space="0" w:color="auto"/>
        <w:left w:val="none" w:sz="0" w:space="0" w:color="auto"/>
        <w:bottom w:val="none" w:sz="0" w:space="0" w:color="auto"/>
        <w:right w:val="none" w:sz="0" w:space="0" w:color="auto"/>
      </w:divBdr>
    </w:div>
    <w:div w:id="164514409">
      <w:bodyDiv w:val="1"/>
      <w:marLeft w:val="0"/>
      <w:marRight w:val="0"/>
      <w:marTop w:val="0"/>
      <w:marBottom w:val="0"/>
      <w:divBdr>
        <w:top w:val="none" w:sz="0" w:space="0" w:color="auto"/>
        <w:left w:val="none" w:sz="0" w:space="0" w:color="auto"/>
        <w:bottom w:val="none" w:sz="0" w:space="0" w:color="auto"/>
        <w:right w:val="none" w:sz="0" w:space="0" w:color="auto"/>
      </w:divBdr>
    </w:div>
    <w:div w:id="164711029">
      <w:bodyDiv w:val="1"/>
      <w:marLeft w:val="0"/>
      <w:marRight w:val="0"/>
      <w:marTop w:val="0"/>
      <w:marBottom w:val="0"/>
      <w:divBdr>
        <w:top w:val="none" w:sz="0" w:space="0" w:color="auto"/>
        <w:left w:val="none" w:sz="0" w:space="0" w:color="auto"/>
        <w:bottom w:val="none" w:sz="0" w:space="0" w:color="auto"/>
        <w:right w:val="none" w:sz="0" w:space="0" w:color="auto"/>
      </w:divBdr>
    </w:div>
    <w:div w:id="164833050">
      <w:bodyDiv w:val="1"/>
      <w:marLeft w:val="0"/>
      <w:marRight w:val="0"/>
      <w:marTop w:val="0"/>
      <w:marBottom w:val="0"/>
      <w:divBdr>
        <w:top w:val="none" w:sz="0" w:space="0" w:color="auto"/>
        <w:left w:val="none" w:sz="0" w:space="0" w:color="auto"/>
        <w:bottom w:val="none" w:sz="0" w:space="0" w:color="auto"/>
        <w:right w:val="none" w:sz="0" w:space="0" w:color="auto"/>
      </w:divBdr>
    </w:div>
    <w:div w:id="165366571">
      <w:bodyDiv w:val="1"/>
      <w:marLeft w:val="0"/>
      <w:marRight w:val="0"/>
      <w:marTop w:val="0"/>
      <w:marBottom w:val="0"/>
      <w:divBdr>
        <w:top w:val="none" w:sz="0" w:space="0" w:color="auto"/>
        <w:left w:val="none" w:sz="0" w:space="0" w:color="auto"/>
        <w:bottom w:val="none" w:sz="0" w:space="0" w:color="auto"/>
        <w:right w:val="none" w:sz="0" w:space="0" w:color="auto"/>
      </w:divBdr>
    </w:div>
    <w:div w:id="165633815">
      <w:bodyDiv w:val="1"/>
      <w:marLeft w:val="0"/>
      <w:marRight w:val="0"/>
      <w:marTop w:val="0"/>
      <w:marBottom w:val="0"/>
      <w:divBdr>
        <w:top w:val="none" w:sz="0" w:space="0" w:color="auto"/>
        <w:left w:val="none" w:sz="0" w:space="0" w:color="auto"/>
        <w:bottom w:val="none" w:sz="0" w:space="0" w:color="auto"/>
        <w:right w:val="none" w:sz="0" w:space="0" w:color="auto"/>
      </w:divBdr>
    </w:div>
    <w:div w:id="165635001">
      <w:bodyDiv w:val="1"/>
      <w:marLeft w:val="0"/>
      <w:marRight w:val="0"/>
      <w:marTop w:val="0"/>
      <w:marBottom w:val="0"/>
      <w:divBdr>
        <w:top w:val="none" w:sz="0" w:space="0" w:color="auto"/>
        <w:left w:val="none" w:sz="0" w:space="0" w:color="auto"/>
        <w:bottom w:val="none" w:sz="0" w:space="0" w:color="auto"/>
        <w:right w:val="none" w:sz="0" w:space="0" w:color="auto"/>
      </w:divBdr>
    </w:div>
    <w:div w:id="165942803">
      <w:bodyDiv w:val="1"/>
      <w:marLeft w:val="0"/>
      <w:marRight w:val="0"/>
      <w:marTop w:val="0"/>
      <w:marBottom w:val="0"/>
      <w:divBdr>
        <w:top w:val="none" w:sz="0" w:space="0" w:color="auto"/>
        <w:left w:val="none" w:sz="0" w:space="0" w:color="auto"/>
        <w:bottom w:val="none" w:sz="0" w:space="0" w:color="auto"/>
        <w:right w:val="none" w:sz="0" w:space="0" w:color="auto"/>
      </w:divBdr>
    </w:div>
    <w:div w:id="166331968">
      <w:bodyDiv w:val="1"/>
      <w:marLeft w:val="0"/>
      <w:marRight w:val="0"/>
      <w:marTop w:val="0"/>
      <w:marBottom w:val="0"/>
      <w:divBdr>
        <w:top w:val="none" w:sz="0" w:space="0" w:color="auto"/>
        <w:left w:val="none" w:sz="0" w:space="0" w:color="auto"/>
        <w:bottom w:val="none" w:sz="0" w:space="0" w:color="auto"/>
        <w:right w:val="none" w:sz="0" w:space="0" w:color="auto"/>
      </w:divBdr>
    </w:div>
    <w:div w:id="166987996">
      <w:bodyDiv w:val="1"/>
      <w:marLeft w:val="0"/>
      <w:marRight w:val="0"/>
      <w:marTop w:val="0"/>
      <w:marBottom w:val="0"/>
      <w:divBdr>
        <w:top w:val="none" w:sz="0" w:space="0" w:color="auto"/>
        <w:left w:val="none" w:sz="0" w:space="0" w:color="auto"/>
        <w:bottom w:val="none" w:sz="0" w:space="0" w:color="auto"/>
        <w:right w:val="none" w:sz="0" w:space="0" w:color="auto"/>
      </w:divBdr>
    </w:div>
    <w:div w:id="167211544">
      <w:bodyDiv w:val="1"/>
      <w:marLeft w:val="0"/>
      <w:marRight w:val="0"/>
      <w:marTop w:val="0"/>
      <w:marBottom w:val="0"/>
      <w:divBdr>
        <w:top w:val="none" w:sz="0" w:space="0" w:color="auto"/>
        <w:left w:val="none" w:sz="0" w:space="0" w:color="auto"/>
        <w:bottom w:val="none" w:sz="0" w:space="0" w:color="auto"/>
        <w:right w:val="none" w:sz="0" w:space="0" w:color="auto"/>
      </w:divBdr>
    </w:div>
    <w:div w:id="167260512">
      <w:bodyDiv w:val="1"/>
      <w:marLeft w:val="0"/>
      <w:marRight w:val="0"/>
      <w:marTop w:val="0"/>
      <w:marBottom w:val="0"/>
      <w:divBdr>
        <w:top w:val="none" w:sz="0" w:space="0" w:color="auto"/>
        <w:left w:val="none" w:sz="0" w:space="0" w:color="auto"/>
        <w:bottom w:val="none" w:sz="0" w:space="0" w:color="auto"/>
        <w:right w:val="none" w:sz="0" w:space="0" w:color="auto"/>
      </w:divBdr>
    </w:div>
    <w:div w:id="167333629">
      <w:bodyDiv w:val="1"/>
      <w:marLeft w:val="0"/>
      <w:marRight w:val="0"/>
      <w:marTop w:val="0"/>
      <w:marBottom w:val="0"/>
      <w:divBdr>
        <w:top w:val="none" w:sz="0" w:space="0" w:color="auto"/>
        <w:left w:val="none" w:sz="0" w:space="0" w:color="auto"/>
        <w:bottom w:val="none" w:sz="0" w:space="0" w:color="auto"/>
        <w:right w:val="none" w:sz="0" w:space="0" w:color="auto"/>
      </w:divBdr>
    </w:div>
    <w:div w:id="167523566">
      <w:bodyDiv w:val="1"/>
      <w:marLeft w:val="0"/>
      <w:marRight w:val="0"/>
      <w:marTop w:val="0"/>
      <w:marBottom w:val="0"/>
      <w:divBdr>
        <w:top w:val="none" w:sz="0" w:space="0" w:color="auto"/>
        <w:left w:val="none" w:sz="0" w:space="0" w:color="auto"/>
        <w:bottom w:val="none" w:sz="0" w:space="0" w:color="auto"/>
        <w:right w:val="none" w:sz="0" w:space="0" w:color="auto"/>
      </w:divBdr>
    </w:div>
    <w:div w:id="168061121">
      <w:bodyDiv w:val="1"/>
      <w:marLeft w:val="0"/>
      <w:marRight w:val="0"/>
      <w:marTop w:val="0"/>
      <w:marBottom w:val="0"/>
      <w:divBdr>
        <w:top w:val="none" w:sz="0" w:space="0" w:color="auto"/>
        <w:left w:val="none" w:sz="0" w:space="0" w:color="auto"/>
        <w:bottom w:val="none" w:sz="0" w:space="0" w:color="auto"/>
        <w:right w:val="none" w:sz="0" w:space="0" w:color="auto"/>
      </w:divBdr>
    </w:div>
    <w:div w:id="168566492">
      <w:bodyDiv w:val="1"/>
      <w:marLeft w:val="0"/>
      <w:marRight w:val="0"/>
      <w:marTop w:val="0"/>
      <w:marBottom w:val="0"/>
      <w:divBdr>
        <w:top w:val="none" w:sz="0" w:space="0" w:color="auto"/>
        <w:left w:val="none" w:sz="0" w:space="0" w:color="auto"/>
        <w:bottom w:val="none" w:sz="0" w:space="0" w:color="auto"/>
        <w:right w:val="none" w:sz="0" w:space="0" w:color="auto"/>
      </w:divBdr>
    </w:div>
    <w:div w:id="168718067">
      <w:bodyDiv w:val="1"/>
      <w:marLeft w:val="0"/>
      <w:marRight w:val="0"/>
      <w:marTop w:val="0"/>
      <w:marBottom w:val="0"/>
      <w:divBdr>
        <w:top w:val="none" w:sz="0" w:space="0" w:color="auto"/>
        <w:left w:val="none" w:sz="0" w:space="0" w:color="auto"/>
        <w:bottom w:val="none" w:sz="0" w:space="0" w:color="auto"/>
        <w:right w:val="none" w:sz="0" w:space="0" w:color="auto"/>
      </w:divBdr>
    </w:div>
    <w:div w:id="168834959">
      <w:bodyDiv w:val="1"/>
      <w:marLeft w:val="0"/>
      <w:marRight w:val="0"/>
      <w:marTop w:val="0"/>
      <w:marBottom w:val="0"/>
      <w:divBdr>
        <w:top w:val="none" w:sz="0" w:space="0" w:color="auto"/>
        <w:left w:val="none" w:sz="0" w:space="0" w:color="auto"/>
        <w:bottom w:val="none" w:sz="0" w:space="0" w:color="auto"/>
        <w:right w:val="none" w:sz="0" w:space="0" w:color="auto"/>
      </w:divBdr>
    </w:div>
    <w:div w:id="169104963">
      <w:bodyDiv w:val="1"/>
      <w:marLeft w:val="0"/>
      <w:marRight w:val="0"/>
      <w:marTop w:val="0"/>
      <w:marBottom w:val="0"/>
      <w:divBdr>
        <w:top w:val="none" w:sz="0" w:space="0" w:color="auto"/>
        <w:left w:val="none" w:sz="0" w:space="0" w:color="auto"/>
        <w:bottom w:val="none" w:sz="0" w:space="0" w:color="auto"/>
        <w:right w:val="none" w:sz="0" w:space="0" w:color="auto"/>
      </w:divBdr>
    </w:div>
    <w:div w:id="169175016">
      <w:bodyDiv w:val="1"/>
      <w:marLeft w:val="0"/>
      <w:marRight w:val="0"/>
      <w:marTop w:val="0"/>
      <w:marBottom w:val="0"/>
      <w:divBdr>
        <w:top w:val="none" w:sz="0" w:space="0" w:color="auto"/>
        <w:left w:val="none" w:sz="0" w:space="0" w:color="auto"/>
        <w:bottom w:val="none" w:sz="0" w:space="0" w:color="auto"/>
        <w:right w:val="none" w:sz="0" w:space="0" w:color="auto"/>
      </w:divBdr>
    </w:div>
    <w:div w:id="169880356">
      <w:bodyDiv w:val="1"/>
      <w:marLeft w:val="0"/>
      <w:marRight w:val="0"/>
      <w:marTop w:val="0"/>
      <w:marBottom w:val="0"/>
      <w:divBdr>
        <w:top w:val="none" w:sz="0" w:space="0" w:color="auto"/>
        <w:left w:val="none" w:sz="0" w:space="0" w:color="auto"/>
        <w:bottom w:val="none" w:sz="0" w:space="0" w:color="auto"/>
        <w:right w:val="none" w:sz="0" w:space="0" w:color="auto"/>
      </w:divBdr>
    </w:div>
    <w:div w:id="170143573">
      <w:bodyDiv w:val="1"/>
      <w:marLeft w:val="0"/>
      <w:marRight w:val="0"/>
      <w:marTop w:val="0"/>
      <w:marBottom w:val="0"/>
      <w:divBdr>
        <w:top w:val="none" w:sz="0" w:space="0" w:color="auto"/>
        <w:left w:val="none" w:sz="0" w:space="0" w:color="auto"/>
        <w:bottom w:val="none" w:sz="0" w:space="0" w:color="auto"/>
        <w:right w:val="none" w:sz="0" w:space="0" w:color="auto"/>
      </w:divBdr>
    </w:div>
    <w:div w:id="170412452">
      <w:bodyDiv w:val="1"/>
      <w:marLeft w:val="0"/>
      <w:marRight w:val="0"/>
      <w:marTop w:val="0"/>
      <w:marBottom w:val="0"/>
      <w:divBdr>
        <w:top w:val="none" w:sz="0" w:space="0" w:color="auto"/>
        <w:left w:val="none" w:sz="0" w:space="0" w:color="auto"/>
        <w:bottom w:val="none" w:sz="0" w:space="0" w:color="auto"/>
        <w:right w:val="none" w:sz="0" w:space="0" w:color="auto"/>
      </w:divBdr>
    </w:div>
    <w:div w:id="171652706">
      <w:bodyDiv w:val="1"/>
      <w:marLeft w:val="0"/>
      <w:marRight w:val="0"/>
      <w:marTop w:val="0"/>
      <w:marBottom w:val="0"/>
      <w:divBdr>
        <w:top w:val="none" w:sz="0" w:space="0" w:color="auto"/>
        <w:left w:val="none" w:sz="0" w:space="0" w:color="auto"/>
        <w:bottom w:val="none" w:sz="0" w:space="0" w:color="auto"/>
        <w:right w:val="none" w:sz="0" w:space="0" w:color="auto"/>
      </w:divBdr>
    </w:div>
    <w:div w:id="171838500">
      <w:bodyDiv w:val="1"/>
      <w:marLeft w:val="0"/>
      <w:marRight w:val="0"/>
      <w:marTop w:val="0"/>
      <w:marBottom w:val="0"/>
      <w:divBdr>
        <w:top w:val="none" w:sz="0" w:space="0" w:color="auto"/>
        <w:left w:val="none" w:sz="0" w:space="0" w:color="auto"/>
        <w:bottom w:val="none" w:sz="0" w:space="0" w:color="auto"/>
        <w:right w:val="none" w:sz="0" w:space="0" w:color="auto"/>
      </w:divBdr>
    </w:div>
    <w:div w:id="172719823">
      <w:bodyDiv w:val="1"/>
      <w:marLeft w:val="0"/>
      <w:marRight w:val="0"/>
      <w:marTop w:val="0"/>
      <w:marBottom w:val="0"/>
      <w:divBdr>
        <w:top w:val="none" w:sz="0" w:space="0" w:color="auto"/>
        <w:left w:val="none" w:sz="0" w:space="0" w:color="auto"/>
        <w:bottom w:val="none" w:sz="0" w:space="0" w:color="auto"/>
        <w:right w:val="none" w:sz="0" w:space="0" w:color="auto"/>
      </w:divBdr>
    </w:div>
    <w:div w:id="173692277">
      <w:bodyDiv w:val="1"/>
      <w:marLeft w:val="0"/>
      <w:marRight w:val="0"/>
      <w:marTop w:val="0"/>
      <w:marBottom w:val="0"/>
      <w:divBdr>
        <w:top w:val="none" w:sz="0" w:space="0" w:color="auto"/>
        <w:left w:val="none" w:sz="0" w:space="0" w:color="auto"/>
        <w:bottom w:val="none" w:sz="0" w:space="0" w:color="auto"/>
        <w:right w:val="none" w:sz="0" w:space="0" w:color="auto"/>
      </w:divBdr>
    </w:div>
    <w:div w:id="173695019">
      <w:bodyDiv w:val="1"/>
      <w:marLeft w:val="0"/>
      <w:marRight w:val="0"/>
      <w:marTop w:val="0"/>
      <w:marBottom w:val="0"/>
      <w:divBdr>
        <w:top w:val="none" w:sz="0" w:space="0" w:color="auto"/>
        <w:left w:val="none" w:sz="0" w:space="0" w:color="auto"/>
        <w:bottom w:val="none" w:sz="0" w:space="0" w:color="auto"/>
        <w:right w:val="none" w:sz="0" w:space="0" w:color="auto"/>
      </w:divBdr>
    </w:div>
    <w:div w:id="173695325">
      <w:bodyDiv w:val="1"/>
      <w:marLeft w:val="0"/>
      <w:marRight w:val="0"/>
      <w:marTop w:val="0"/>
      <w:marBottom w:val="0"/>
      <w:divBdr>
        <w:top w:val="none" w:sz="0" w:space="0" w:color="auto"/>
        <w:left w:val="none" w:sz="0" w:space="0" w:color="auto"/>
        <w:bottom w:val="none" w:sz="0" w:space="0" w:color="auto"/>
        <w:right w:val="none" w:sz="0" w:space="0" w:color="auto"/>
      </w:divBdr>
    </w:div>
    <w:div w:id="174030661">
      <w:bodyDiv w:val="1"/>
      <w:marLeft w:val="0"/>
      <w:marRight w:val="0"/>
      <w:marTop w:val="0"/>
      <w:marBottom w:val="0"/>
      <w:divBdr>
        <w:top w:val="none" w:sz="0" w:space="0" w:color="auto"/>
        <w:left w:val="none" w:sz="0" w:space="0" w:color="auto"/>
        <w:bottom w:val="none" w:sz="0" w:space="0" w:color="auto"/>
        <w:right w:val="none" w:sz="0" w:space="0" w:color="auto"/>
      </w:divBdr>
    </w:div>
    <w:div w:id="174223975">
      <w:bodyDiv w:val="1"/>
      <w:marLeft w:val="0"/>
      <w:marRight w:val="0"/>
      <w:marTop w:val="0"/>
      <w:marBottom w:val="0"/>
      <w:divBdr>
        <w:top w:val="none" w:sz="0" w:space="0" w:color="auto"/>
        <w:left w:val="none" w:sz="0" w:space="0" w:color="auto"/>
        <w:bottom w:val="none" w:sz="0" w:space="0" w:color="auto"/>
        <w:right w:val="none" w:sz="0" w:space="0" w:color="auto"/>
      </w:divBdr>
    </w:div>
    <w:div w:id="174224125">
      <w:bodyDiv w:val="1"/>
      <w:marLeft w:val="0"/>
      <w:marRight w:val="0"/>
      <w:marTop w:val="0"/>
      <w:marBottom w:val="0"/>
      <w:divBdr>
        <w:top w:val="none" w:sz="0" w:space="0" w:color="auto"/>
        <w:left w:val="none" w:sz="0" w:space="0" w:color="auto"/>
        <w:bottom w:val="none" w:sz="0" w:space="0" w:color="auto"/>
        <w:right w:val="none" w:sz="0" w:space="0" w:color="auto"/>
      </w:divBdr>
    </w:div>
    <w:div w:id="174925489">
      <w:bodyDiv w:val="1"/>
      <w:marLeft w:val="0"/>
      <w:marRight w:val="0"/>
      <w:marTop w:val="0"/>
      <w:marBottom w:val="0"/>
      <w:divBdr>
        <w:top w:val="none" w:sz="0" w:space="0" w:color="auto"/>
        <w:left w:val="none" w:sz="0" w:space="0" w:color="auto"/>
        <w:bottom w:val="none" w:sz="0" w:space="0" w:color="auto"/>
        <w:right w:val="none" w:sz="0" w:space="0" w:color="auto"/>
      </w:divBdr>
    </w:div>
    <w:div w:id="175076572">
      <w:bodyDiv w:val="1"/>
      <w:marLeft w:val="0"/>
      <w:marRight w:val="0"/>
      <w:marTop w:val="0"/>
      <w:marBottom w:val="0"/>
      <w:divBdr>
        <w:top w:val="none" w:sz="0" w:space="0" w:color="auto"/>
        <w:left w:val="none" w:sz="0" w:space="0" w:color="auto"/>
        <w:bottom w:val="none" w:sz="0" w:space="0" w:color="auto"/>
        <w:right w:val="none" w:sz="0" w:space="0" w:color="auto"/>
      </w:divBdr>
    </w:div>
    <w:div w:id="175312635">
      <w:bodyDiv w:val="1"/>
      <w:marLeft w:val="0"/>
      <w:marRight w:val="0"/>
      <w:marTop w:val="0"/>
      <w:marBottom w:val="0"/>
      <w:divBdr>
        <w:top w:val="none" w:sz="0" w:space="0" w:color="auto"/>
        <w:left w:val="none" w:sz="0" w:space="0" w:color="auto"/>
        <w:bottom w:val="none" w:sz="0" w:space="0" w:color="auto"/>
        <w:right w:val="none" w:sz="0" w:space="0" w:color="auto"/>
      </w:divBdr>
    </w:div>
    <w:div w:id="175773181">
      <w:bodyDiv w:val="1"/>
      <w:marLeft w:val="0"/>
      <w:marRight w:val="0"/>
      <w:marTop w:val="0"/>
      <w:marBottom w:val="0"/>
      <w:divBdr>
        <w:top w:val="none" w:sz="0" w:space="0" w:color="auto"/>
        <w:left w:val="none" w:sz="0" w:space="0" w:color="auto"/>
        <w:bottom w:val="none" w:sz="0" w:space="0" w:color="auto"/>
        <w:right w:val="none" w:sz="0" w:space="0" w:color="auto"/>
      </w:divBdr>
    </w:div>
    <w:div w:id="175849121">
      <w:bodyDiv w:val="1"/>
      <w:marLeft w:val="0"/>
      <w:marRight w:val="0"/>
      <w:marTop w:val="0"/>
      <w:marBottom w:val="0"/>
      <w:divBdr>
        <w:top w:val="none" w:sz="0" w:space="0" w:color="auto"/>
        <w:left w:val="none" w:sz="0" w:space="0" w:color="auto"/>
        <w:bottom w:val="none" w:sz="0" w:space="0" w:color="auto"/>
        <w:right w:val="none" w:sz="0" w:space="0" w:color="auto"/>
      </w:divBdr>
    </w:div>
    <w:div w:id="175965535">
      <w:bodyDiv w:val="1"/>
      <w:marLeft w:val="0"/>
      <w:marRight w:val="0"/>
      <w:marTop w:val="0"/>
      <w:marBottom w:val="0"/>
      <w:divBdr>
        <w:top w:val="none" w:sz="0" w:space="0" w:color="auto"/>
        <w:left w:val="none" w:sz="0" w:space="0" w:color="auto"/>
        <w:bottom w:val="none" w:sz="0" w:space="0" w:color="auto"/>
        <w:right w:val="none" w:sz="0" w:space="0" w:color="auto"/>
      </w:divBdr>
    </w:div>
    <w:div w:id="176702490">
      <w:bodyDiv w:val="1"/>
      <w:marLeft w:val="0"/>
      <w:marRight w:val="0"/>
      <w:marTop w:val="0"/>
      <w:marBottom w:val="0"/>
      <w:divBdr>
        <w:top w:val="none" w:sz="0" w:space="0" w:color="auto"/>
        <w:left w:val="none" w:sz="0" w:space="0" w:color="auto"/>
        <w:bottom w:val="none" w:sz="0" w:space="0" w:color="auto"/>
        <w:right w:val="none" w:sz="0" w:space="0" w:color="auto"/>
      </w:divBdr>
    </w:div>
    <w:div w:id="176963612">
      <w:bodyDiv w:val="1"/>
      <w:marLeft w:val="0"/>
      <w:marRight w:val="0"/>
      <w:marTop w:val="0"/>
      <w:marBottom w:val="0"/>
      <w:divBdr>
        <w:top w:val="none" w:sz="0" w:space="0" w:color="auto"/>
        <w:left w:val="none" w:sz="0" w:space="0" w:color="auto"/>
        <w:bottom w:val="none" w:sz="0" w:space="0" w:color="auto"/>
        <w:right w:val="none" w:sz="0" w:space="0" w:color="auto"/>
      </w:divBdr>
    </w:div>
    <w:div w:id="177239098">
      <w:bodyDiv w:val="1"/>
      <w:marLeft w:val="0"/>
      <w:marRight w:val="0"/>
      <w:marTop w:val="0"/>
      <w:marBottom w:val="0"/>
      <w:divBdr>
        <w:top w:val="none" w:sz="0" w:space="0" w:color="auto"/>
        <w:left w:val="none" w:sz="0" w:space="0" w:color="auto"/>
        <w:bottom w:val="none" w:sz="0" w:space="0" w:color="auto"/>
        <w:right w:val="none" w:sz="0" w:space="0" w:color="auto"/>
      </w:divBdr>
    </w:div>
    <w:div w:id="177738279">
      <w:bodyDiv w:val="1"/>
      <w:marLeft w:val="0"/>
      <w:marRight w:val="0"/>
      <w:marTop w:val="0"/>
      <w:marBottom w:val="0"/>
      <w:divBdr>
        <w:top w:val="none" w:sz="0" w:space="0" w:color="auto"/>
        <w:left w:val="none" w:sz="0" w:space="0" w:color="auto"/>
        <w:bottom w:val="none" w:sz="0" w:space="0" w:color="auto"/>
        <w:right w:val="none" w:sz="0" w:space="0" w:color="auto"/>
      </w:divBdr>
    </w:div>
    <w:div w:id="177935463">
      <w:bodyDiv w:val="1"/>
      <w:marLeft w:val="0"/>
      <w:marRight w:val="0"/>
      <w:marTop w:val="0"/>
      <w:marBottom w:val="0"/>
      <w:divBdr>
        <w:top w:val="none" w:sz="0" w:space="0" w:color="auto"/>
        <w:left w:val="none" w:sz="0" w:space="0" w:color="auto"/>
        <w:bottom w:val="none" w:sz="0" w:space="0" w:color="auto"/>
        <w:right w:val="none" w:sz="0" w:space="0" w:color="auto"/>
      </w:divBdr>
    </w:div>
    <w:div w:id="178199701">
      <w:bodyDiv w:val="1"/>
      <w:marLeft w:val="0"/>
      <w:marRight w:val="0"/>
      <w:marTop w:val="0"/>
      <w:marBottom w:val="0"/>
      <w:divBdr>
        <w:top w:val="none" w:sz="0" w:space="0" w:color="auto"/>
        <w:left w:val="none" w:sz="0" w:space="0" w:color="auto"/>
        <w:bottom w:val="none" w:sz="0" w:space="0" w:color="auto"/>
        <w:right w:val="none" w:sz="0" w:space="0" w:color="auto"/>
      </w:divBdr>
    </w:div>
    <w:div w:id="178351525">
      <w:bodyDiv w:val="1"/>
      <w:marLeft w:val="0"/>
      <w:marRight w:val="0"/>
      <w:marTop w:val="0"/>
      <w:marBottom w:val="0"/>
      <w:divBdr>
        <w:top w:val="none" w:sz="0" w:space="0" w:color="auto"/>
        <w:left w:val="none" w:sz="0" w:space="0" w:color="auto"/>
        <w:bottom w:val="none" w:sz="0" w:space="0" w:color="auto"/>
        <w:right w:val="none" w:sz="0" w:space="0" w:color="auto"/>
      </w:divBdr>
    </w:div>
    <w:div w:id="178351790">
      <w:bodyDiv w:val="1"/>
      <w:marLeft w:val="0"/>
      <w:marRight w:val="0"/>
      <w:marTop w:val="0"/>
      <w:marBottom w:val="0"/>
      <w:divBdr>
        <w:top w:val="none" w:sz="0" w:space="0" w:color="auto"/>
        <w:left w:val="none" w:sz="0" w:space="0" w:color="auto"/>
        <w:bottom w:val="none" w:sz="0" w:space="0" w:color="auto"/>
        <w:right w:val="none" w:sz="0" w:space="0" w:color="auto"/>
      </w:divBdr>
    </w:div>
    <w:div w:id="178467416">
      <w:bodyDiv w:val="1"/>
      <w:marLeft w:val="0"/>
      <w:marRight w:val="0"/>
      <w:marTop w:val="0"/>
      <w:marBottom w:val="0"/>
      <w:divBdr>
        <w:top w:val="none" w:sz="0" w:space="0" w:color="auto"/>
        <w:left w:val="none" w:sz="0" w:space="0" w:color="auto"/>
        <w:bottom w:val="none" w:sz="0" w:space="0" w:color="auto"/>
        <w:right w:val="none" w:sz="0" w:space="0" w:color="auto"/>
      </w:divBdr>
    </w:div>
    <w:div w:id="179005803">
      <w:bodyDiv w:val="1"/>
      <w:marLeft w:val="0"/>
      <w:marRight w:val="0"/>
      <w:marTop w:val="0"/>
      <w:marBottom w:val="0"/>
      <w:divBdr>
        <w:top w:val="none" w:sz="0" w:space="0" w:color="auto"/>
        <w:left w:val="none" w:sz="0" w:space="0" w:color="auto"/>
        <w:bottom w:val="none" w:sz="0" w:space="0" w:color="auto"/>
        <w:right w:val="none" w:sz="0" w:space="0" w:color="auto"/>
      </w:divBdr>
    </w:div>
    <w:div w:id="179516558">
      <w:bodyDiv w:val="1"/>
      <w:marLeft w:val="0"/>
      <w:marRight w:val="0"/>
      <w:marTop w:val="0"/>
      <w:marBottom w:val="0"/>
      <w:divBdr>
        <w:top w:val="none" w:sz="0" w:space="0" w:color="auto"/>
        <w:left w:val="none" w:sz="0" w:space="0" w:color="auto"/>
        <w:bottom w:val="none" w:sz="0" w:space="0" w:color="auto"/>
        <w:right w:val="none" w:sz="0" w:space="0" w:color="auto"/>
      </w:divBdr>
    </w:div>
    <w:div w:id="180121829">
      <w:bodyDiv w:val="1"/>
      <w:marLeft w:val="0"/>
      <w:marRight w:val="0"/>
      <w:marTop w:val="0"/>
      <w:marBottom w:val="0"/>
      <w:divBdr>
        <w:top w:val="none" w:sz="0" w:space="0" w:color="auto"/>
        <w:left w:val="none" w:sz="0" w:space="0" w:color="auto"/>
        <w:bottom w:val="none" w:sz="0" w:space="0" w:color="auto"/>
        <w:right w:val="none" w:sz="0" w:space="0" w:color="auto"/>
      </w:divBdr>
    </w:div>
    <w:div w:id="180359313">
      <w:bodyDiv w:val="1"/>
      <w:marLeft w:val="0"/>
      <w:marRight w:val="0"/>
      <w:marTop w:val="0"/>
      <w:marBottom w:val="0"/>
      <w:divBdr>
        <w:top w:val="none" w:sz="0" w:space="0" w:color="auto"/>
        <w:left w:val="none" w:sz="0" w:space="0" w:color="auto"/>
        <w:bottom w:val="none" w:sz="0" w:space="0" w:color="auto"/>
        <w:right w:val="none" w:sz="0" w:space="0" w:color="auto"/>
      </w:divBdr>
    </w:div>
    <w:div w:id="180513449">
      <w:bodyDiv w:val="1"/>
      <w:marLeft w:val="0"/>
      <w:marRight w:val="0"/>
      <w:marTop w:val="0"/>
      <w:marBottom w:val="0"/>
      <w:divBdr>
        <w:top w:val="none" w:sz="0" w:space="0" w:color="auto"/>
        <w:left w:val="none" w:sz="0" w:space="0" w:color="auto"/>
        <w:bottom w:val="none" w:sz="0" w:space="0" w:color="auto"/>
        <w:right w:val="none" w:sz="0" w:space="0" w:color="auto"/>
      </w:divBdr>
    </w:div>
    <w:div w:id="180515739">
      <w:bodyDiv w:val="1"/>
      <w:marLeft w:val="0"/>
      <w:marRight w:val="0"/>
      <w:marTop w:val="0"/>
      <w:marBottom w:val="0"/>
      <w:divBdr>
        <w:top w:val="none" w:sz="0" w:space="0" w:color="auto"/>
        <w:left w:val="none" w:sz="0" w:space="0" w:color="auto"/>
        <w:bottom w:val="none" w:sz="0" w:space="0" w:color="auto"/>
        <w:right w:val="none" w:sz="0" w:space="0" w:color="auto"/>
      </w:divBdr>
    </w:div>
    <w:div w:id="180627392">
      <w:bodyDiv w:val="1"/>
      <w:marLeft w:val="0"/>
      <w:marRight w:val="0"/>
      <w:marTop w:val="0"/>
      <w:marBottom w:val="0"/>
      <w:divBdr>
        <w:top w:val="none" w:sz="0" w:space="0" w:color="auto"/>
        <w:left w:val="none" w:sz="0" w:space="0" w:color="auto"/>
        <w:bottom w:val="none" w:sz="0" w:space="0" w:color="auto"/>
        <w:right w:val="none" w:sz="0" w:space="0" w:color="auto"/>
      </w:divBdr>
    </w:div>
    <w:div w:id="181165026">
      <w:bodyDiv w:val="1"/>
      <w:marLeft w:val="0"/>
      <w:marRight w:val="0"/>
      <w:marTop w:val="0"/>
      <w:marBottom w:val="0"/>
      <w:divBdr>
        <w:top w:val="none" w:sz="0" w:space="0" w:color="auto"/>
        <w:left w:val="none" w:sz="0" w:space="0" w:color="auto"/>
        <w:bottom w:val="none" w:sz="0" w:space="0" w:color="auto"/>
        <w:right w:val="none" w:sz="0" w:space="0" w:color="auto"/>
      </w:divBdr>
    </w:div>
    <w:div w:id="181360325">
      <w:bodyDiv w:val="1"/>
      <w:marLeft w:val="0"/>
      <w:marRight w:val="0"/>
      <w:marTop w:val="0"/>
      <w:marBottom w:val="0"/>
      <w:divBdr>
        <w:top w:val="none" w:sz="0" w:space="0" w:color="auto"/>
        <w:left w:val="none" w:sz="0" w:space="0" w:color="auto"/>
        <w:bottom w:val="none" w:sz="0" w:space="0" w:color="auto"/>
        <w:right w:val="none" w:sz="0" w:space="0" w:color="auto"/>
      </w:divBdr>
    </w:div>
    <w:div w:id="181432603">
      <w:bodyDiv w:val="1"/>
      <w:marLeft w:val="0"/>
      <w:marRight w:val="0"/>
      <w:marTop w:val="0"/>
      <w:marBottom w:val="0"/>
      <w:divBdr>
        <w:top w:val="none" w:sz="0" w:space="0" w:color="auto"/>
        <w:left w:val="none" w:sz="0" w:space="0" w:color="auto"/>
        <w:bottom w:val="none" w:sz="0" w:space="0" w:color="auto"/>
        <w:right w:val="none" w:sz="0" w:space="0" w:color="auto"/>
      </w:divBdr>
    </w:div>
    <w:div w:id="182979692">
      <w:bodyDiv w:val="1"/>
      <w:marLeft w:val="0"/>
      <w:marRight w:val="0"/>
      <w:marTop w:val="0"/>
      <w:marBottom w:val="0"/>
      <w:divBdr>
        <w:top w:val="none" w:sz="0" w:space="0" w:color="auto"/>
        <w:left w:val="none" w:sz="0" w:space="0" w:color="auto"/>
        <w:bottom w:val="none" w:sz="0" w:space="0" w:color="auto"/>
        <w:right w:val="none" w:sz="0" w:space="0" w:color="auto"/>
      </w:divBdr>
    </w:div>
    <w:div w:id="183178526">
      <w:bodyDiv w:val="1"/>
      <w:marLeft w:val="0"/>
      <w:marRight w:val="0"/>
      <w:marTop w:val="0"/>
      <w:marBottom w:val="0"/>
      <w:divBdr>
        <w:top w:val="none" w:sz="0" w:space="0" w:color="auto"/>
        <w:left w:val="none" w:sz="0" w:space="0" w:color="auto"/>
        <w:bottom w:val="none" w:sz="0" w:space="0" w:color="auto"/>
        <w:right w:val="none" w:sz="0" w:space="0" w:color="auto"/>
      </w:divBdr>
    </w:div>
    <w:div w:id="183370388">
      <w:bodyDiv w:val="1"/>
      <w:marLeft w:val="0"/>
      <w:marRight w:val="0"/>
      <w:marTop w:val="0"/>
      <w:marBottom w:val="0"/>
      <w:divBdr>
        <w:top w:val="none" w:sz="0" w:space="0" w:color="auto"/>
        <w:left w:val="none" w:sz="0" w:space="0" w:color="auto"/>
        <w:bottom w:val="none" w:sz="0" w:space="0" w:color="auto"/>
        <w:right w:val="none" w:sz="0" w:space="0" w:color="auto"/>
      </w:divBdr>
    </w:div>
    <w:div w:id="185993729">
      <w:bodyDiv w:val="1"/>
      <w:marLeft w:val="0"/>
      <w:marRight w:val="0"/>
      <w:marTop w:val="0"/>
      <w:marBottom w:val="0"/>
      <w:divBdr>
        <w:top w:val="none" w:sz="0" w:space="0" w:color="auto"/>
        <w:left w:val="none" w:sz="0" w:space="0" w:color="auto"/>
        <w:bottom w:val="none" w:sz="0" w:space="0" w:color="auto"/>
        <w:right w:val="none" w:sz="0" w:space="0" w:color="auto"/>
      </w:divBdr>
    </w:div>
    <w:div w:id="186216030">
      <w:bodyDiv w:val="1"/>
      <w:marLeft w:val="0"/>
      <w:marRight w:val="0"/>
      <w:marTop w:val="0"/>
      <w:marBottom w:val="0"/>
      <w:divBdr>
        <w:top w:val="none" w:sz="0" w:space="0" w:color="auto"/>
        <w:left w:val="none" w:sz="0" w:space="0" w:color="auto"/>
        <w:bottom w:val="none" w:sz="0" w:space="0" w:color="auto"/>
        <w:right w:val="none" w:sz="0" w:space="0" w:color="auto"/>
      </w:divBdr>
    </w:div>
    <w:div w:id="186530125">
      <w:bodyDiv w:val="1"/>
      <w:marLeft w:val="0"/>
      <w:marRight w:val="0"/>
      <w:marTop w:val="0"/>
      <w:marBottom w:val="0"/>
      <w:divBdr>
        <w:top w:val="none" w:sz="0" w:space="0" w:color="auto"/>
        <w:left w:val="none" w:sz="0" w:space="0" w:color="auto"/>
        <w:bottom w:val="none" w:sz="0" w:space="0" w:color="auto"/>
        <w:right w:val="none" w:sz="0" w:space="0" w:color="auto"/>
      </w:divBdr>
    </w:div>
    <w:div w:id="186679030">
      <w:bodyDiv w:val="1"/>
      <w:marLeft w:val="0"/>
      <w:marRight w:val="0"/>
      <w:marTop w:val="0"/>
      <w:marBottom w:val="0"/>
      <w:divBdr>
        <w:top w:val="none" w:sz="0" w:space="0" w:color="auto"/>
        <w:left w:val="none" w:sz="0" w:space="0" w:color="auto"/>
        <w:bottom w:val="none" w:sz="0" w:space="0" w:color="auto"/>
        <w:right w:val="none" w:sz="0" w:space="0" w:color="auto"/>
      </w:divBdr>
    </w:div>
    <w:div w:id="187374772">
      <w:bodyDiv w:val="1"/>
      <w:marLeft w:val="0"/>
      <w:marRight w:val="0"/>
      <w:marTop w:val="0"/>
      <w:marBottom w:val="0"/>
      <w:divBdr>
        <w:top w:val="none" w:sz="0" w:space="0" w:color="auto"/>
        <w:left w:val="none" w:sz="0" w:space="0" w:color="auto"/>
        <w:bottom w:val="none" w:sz="0" w:space="0" w:color="auto"/>
        <w:right w:val="none" w:sz="0" w:space="0" w:color="auto"/>
      </w:divBdr>
    </w:div>
    <w:div w:id="187455308">
      <w:bodyDiv w:val="1"/>
      <w:marLeft w:val="0"/>
      <w:marRight w:val="0"/>
      <w:marTop w:val="0"/>
      <w:marBottom w:val="0"/>
      <w:divBdr>
        <w:top w:val="none" w:sz="0" w:space="0" w:color="auto"/>
        <w:left w:val="none" w:sz="0" w:space="0" w:color="auto"/>
        <w:bottom w:val="none" w:sz="0" w:space="0" w:color="auto"/>
        <w:right w:val="none" w:sz="0" w:space="0" w:color="auto"/>
      </w:divBdr>
    </w:div>
    <w:div w:id="187916162">
      <w:bodyDiv w:val="1"/>
      <w:marLeft w:val="0"/>
      <w:marRight w:val="0"/>
      <w:marTop w:val="0"/>
      <w:marBottom w:val="0"/>
      <w:divBdr>
        <w:top w:val="none" w:sz="0" w:space="0" w:color="auto"/>
        <w:left w:val="none" w:sz="0" w:space="0" w:color="auto"/>
        <w:bottom w:val="none" w:sz="0" w:space="0" w:color="auto"/>
        <w:right w:val="none" w:sz="0" w:space="0" w:color="auto"/>
      </w:divBdr>
    </w:div>
    <w:div w:id="188030434">
      <w:bodyDiv w:val="1"/>
      <w:marLeft w:val="0"/>
      <w:marRight w:val="0"/>
      <w:marTop w:val="0"/>
      <w:marBottom w:val="0"/>
      <w:divBdr>
        <w:top w:val="none" w:sz="0" w:space="0" w:color="auto"/>
        <w:left w:val="none" w:sz="0" w:space="0" w:color="auto"/>
        <w:bottom w:val="none" w:sz="0" w:space="0" w:color="auto"/>
        <w:right w:val="none" w:sz="0" w:space="0" w:color="auto"/>
      </w:divBdr>
    </w:div>
    <w:div w:id="188759975">
      <w:bodyDiv w:val="1"/>
      <w:marLeft w:val="0"/>
      <w:marRight w:val="0"/>
      <w:marTop w:val="0"/>
      <w:marBottom w:val="0"/>
      <w:divBdr>
        <w:top w:val="none" w:sz="0" w:space="0" w:color="auto"/>
        <w:left w:val="none" w:sz="0" w:space="0" w:color="auto"/>
        <w:bottom w:val="none" w:sz="0" w:space="0" w:color="auto"/>
        <w:right w:val="none" w:sz="0" w:space="0" w:color="auto"/>
      </w:divBdr>
    </w:div>
    <w:div w:id="188958264">
      <w:bodyDiv w:val="1"/>
      <w:marLeft w:val="0"/>
      <w:marRight w:val="0"/>
      <w:marTop w:val="0"/>
      <w:marBottom w:val="0"/>
      <w:divBdr>
        <w:top w:val="none" w:sz="0" w:space="0" w:color="auto"/>
        <w:left w:val="none" w:sz="0" w:space="0" w:color="auto"/>
        <w:bottom w:val="none" w:sz="0" w:space="0" w:color="auto"/>
        <w:right w:val="none" w:sz="0" w:space="0" w:color="auto"/>
      </w:divBdr>
    </w:div>
    <w:div w:id="189221860">
      <w:bodyDiv w:val="1"/>
      <w:marLeft w:val="0"/>
      <w:marRight w:val="0"/>
      <w:marTop w:val="0"/>
      <w:marBottom w:val="0"/>
      <w:divBdr>
        <w:top w:val="none" w:sz="0" w:space="0" w:color="auto"/>
        <w:left w:val="none" w:sz="0" w:space="0" w:color="auto"/>
        <w:bottom w:val="none" w:sz="0" w:space="0" w:color="auto"/>
        <w:right w:val="none" w:sz="0" w:space="0" w:color="auto"/>
      </w:divBdr>
    </w:div>
    <w:div w:id="189874788">
      <w:bodyDiv w:val="1"/>
      <w:marLeft w:val="0"/>
      <w:marRight w:val="0"/>
      <w:marTop w:val="0"/>
      <w:marBottom w:val="0"/>
      <w:divBdr>
        <w:top w:val="none" w:sz="0" w:space="0" w:color="auto"/>
        <w:left w:val="none" w:sz="0" w:space="0" w:color="auto"/>
        <w:bottom w:val="none" w:sz="0" w:space="0" w:color="auto"/>
        <w:right w:val="none" w:sz="0" w:space="0" w:color="auto"/>
      </w:divBdr>
    </w:div>
    <w:div w:id="190077215">
      <w:bodyDiv w:val="1"/>
      <w:marLeft w:val="0"/>
      <w:marRight w:val="0"/>
      <w:marTop w:val="0"/>
      <w:marBottom w:val="0"/>
      <w:divBdr>
        <w:top w:val="none" w:sz="0" w:space="0" w:color="auto"/>
        <w:left w:val="none" w:sz="0" w:space="0" w:color="auto"/>
        <w:bottom w:val="none" w:sz="0" w:space="0" w:color="auto"/>
        <w:right w:val="none" w:sz="0" w:space="0" w:color="auto"/>
      </w:divBdr>
    </w:div>
    <w:div w:id="190191800">
      <w:bodyDiv w:val="1"/>
      <w:marLeft w:val="0"/>
      <w:marRight w:val="0"/>
      <w:marTop w:val="0"/>
      <w:marBottom w:val="0"/>
      <w:divBdr>
        <w:top w:val="none" w:sz="0" w:space="0" w:color="auto"/>
        <w:left w:val="none" w:sz="0" w:space="0" w:color="auto"/>
        <w:bottom w:val="none" w:sz="0" w:space="0" w:color="auto"/>
        <w:right w:val="none" w:sz="0" w:space="0" w:color="auto"/>
      </w:divBdr>
    </w:div>
    <w:div w:id="190262708">
      <w:bodyDiv w:val="1"/>
      <w:marLeft w:val="0"/>
      <w:marRight w:val="0"/>
      <w:marTop w:val="0"/>
      <w:marBottom w:val="0"/>
      <w:divBdr>
        <w:top w:val="none" w:sz="0" w:space="0" w:color="auto"/>
        <w:left w:val="none" w:sz="0" w:space="0" w:color="auto"/>
        <w:bottom w:val="none" w:sz="0" w:space="0" w:color="auto"/>
        <w:right w:val="none" w:sz="0" w:space="0" w:color="auto"/>
      </w:divBdr>
    </w:div>
    <w:div w:id="190339882">
      <w:bodyDiv w:val="1"/>
      <w:marLeft w:val="0"/>
      <w:marRight w:val="0"/>
      <w:marTop w:val="0"/>
      <w:marBottom w:val="0"/>
      <w:divBdr>
        <w:top w:val="none" w:sz="0" w:space="0" w:color="auto"/>
        <w:left w:val="none" w:sz="0" w:space="0" w:color="auto"/>
        <w:bottom w:val="none" w:sz="0" w:space="0" w:color="auto"/>
        <w:right w:val="none" w:sz="0" w:space="0" w:color="auto"/>
      </w:divBdr>
    </w:div>
    <w:div w:id="190341204">
      <w:bodyDiv w:val="1"/>
      <w:marLeft w:val="0"/>
      <w:marRight w:val="0"/>
      <w:marTop w:val="0"/>
      <w:marBottom w:val="0"/>
      <w:divBdr>
        <w:top w:val="none" w:sz="0" w:space="0" w:color="auto"/>
        <w:left w:val="none" w:sz="0" w:space="0" w:color="auto"/>
        <w:bottom w:val="none" w:sz="0" w:space="0" w:color="auto"/>
        <w:right w:val="none" w:sz="0" w:space="0" w:color="auto"/>
      </w:divBdr>
    </w:div>
    <w:div w:id="191501542">
      <w:bodyDiv w:val="1"/>
      <w:marLeft w:val="0"/>
      <w:marRight w:val="0"/>
      <w:marTop w:val="0"/>
      <w:marBottom w:val="0"/>
      <w:divBdr>
        <w:top w:val="none" w:sz="0" w:space="0" w:color="auto"/>
        <w:left w:val="none" w:sz="0" w:space="0" w:color="auto"/>
        <w:bottom w:val="none" w:sz="0" w:space="0" w:color="auto"/>
        <w:right w:val="none" w:sz="0" w:space="0" w:color="auto"/>
      </w:divBdr>
    </w:div>
    <w:div w:id="191579269">
      <w:bodyDiv w:val="1"/>
      <w:marLeft w:val="0"/>
      <w:marRight w:val="0"/>
      <w:marTop w:val="0"/>
      <w:marBottom w:val="0"/>
      <w:divBdr>
        <w:top w:val="none" w:sz="0" w:space="0" w:color="auto"/>
        <w:left w:val="none" w:sz="0" w:space="0" w:color="auto"/>
        <w:bottom w:val="none" w:sz="0" w:space="0" w:color="auto"/>
        <w:right w:val="none" w:sz="0" w:space="0" w:color="auto"/>
      </w:divBdr>
    </w:div>
    <w:div w:id="192425772">
      <w:bodyDiv w:val="1"/>
      <w:marLeft w:val="0"/>
      <w:marRight w:val="0"/>
      <w:marTop w:val="0"/>
      <w:marBottom w:val="0"/>
      <w:divBdr>
        <w:top w:val="none" w:sz="0" w:space="0" w:color="auto"/>
        <w:left w:val="none" w:sz="0" w:space="0" w:color="auto"/>
        <w:bottom w:val="none" w:sz="0" w:space="0" w:color="auto"/>
        <w:right w:val="none" w:sz="0" w:space="0" w:color="auto"/>
      </w:divBdr>
    </w:div>
    <w:div w:id="192768674">
      <w:bodyDiv w:val="1"/>
      <w:marLeft w:val="0"/>
      <w:marRight w:val="0"/>
      <w:marTop w:val="0"/>
      <w:marBottom w:val="0"/>
      <w:divBdr>
        <w:top w:val="none" w:sz="0" w:space="0" w:color="auto"/>
        <w:left w:val="none" w:sz="0" w:space="0" w:color="auto"/>
        <w:bottom w:val="none" w:sz="0" w:space="0" w:color="auto"/>
        <w:right w:val="none" w:sz="0" w:space="0" w:color="auto"/>
      </w:divBdr>
    </w:div>
    <w:div w:id="193034289">
      <w:bodyDiv w:val="1"/>
      <w:marLeft w:val="0"/>
      <w:marRight w:val="0"/>
      <w:marTop w:val="0"/>
      <w:marBottom w:val="0"/>
      <w:divBdr>
        <w:top w:val="none" w:sz="0" w:space="0" w:color="auto"/>
        <w:left w:val="none" w:sz="0" w:space="0" w:color="auto"/>
        <w:bottom w:val="none" w:sz="0" w:space="0" w:color="auto"/>
        <w:right w:val="none" w:sz="0" w:space="0" w:color="auto"/>
      </w:divBdr>
    </w:div>
    <w:div w:id="194077001">
      <w:bodyDiv w:val="1"/>
      <w:marLeft w:val="0"/>
      <w:marRight w:val="0"/>
      <w:marTop w:val="0"/>
      <w:marBottom w:val="0"/>
      <w:divBdr>
        <w:top w:val="none" w:sz="0" w:space="0" w:color="auto"/>
        <w:left w:val="none" w:sz="0" w:space="0" w:color="auto"/>
        <w:bottom w:val="none" w:sz="0" w:space="0" w:color="auto"/>
        <w:right w:val="none" w:sz="0" w:space="0" w:color="auto"/>
      </w:divBdr>
    </w:div>
    <w:div w:id="194271839">
      <w:bodyDiv w:val="1"/>
      <w:marLeft w:val="0"/>
      <w:marRight w:val="0"/>
      <w:marTop w:val="0"/>
      <w:marBottom w:val="0"/>
      <w:divBdr>
        <w:top w:val="none" w:sz="0" w:space="0" w:color="auto"/>
        <w:left w:val="none" w:sz="0" w:space="0" w:color="auto"/>
        <w:bottom w:val="none" w:sz="0" w:space="0" w:color="auto"/>
        <w:right w:val="none" w:sz="0" w:space="0" w:color="auto"/>
      </w:divBdr>
    </w:div>
    <w:div w:id="194462858">
      <w:bodyDiv w:val="1"/>
      <w:marLeft w:val="0"/>
      <w:marRight w:val="0"/>
      <w:marTop w:val="0"/>
      <w:marBottom w:val="0"/>
      <w:divBdr>
        <w:top w:val="none" w:sz="0" w:space="0" w:color="auto"/>
        <w:left w:val="none" w:sz="0" w:space="0" w:color="auto"/>
        <w:bottom w:val="none" w:sz="0" w:space="0" w:color="auto"/>
        <w:right w:val="none" w:sz="0" w:space="0" w:color="auto"/>
      </w:divBdr>
    </w:div>
    <w:div w:id="194465487">
      <w:bodyDiv w:val="1"/>
      <w:marLeft w:val="0"/>
      <w:marRight w:val="0"/>
      <w:marTop w:val="0"/>
      <w:marBottom w:val="0"/>
      <w:divBdr>
        <w:top w:val="none" w:sz="0" w:space="0" w:color="auto"/>
        <w:left w:val="none" w:sz="0" w:space="0" w:color="auto"/>
        <w:bottom w:val="none" w:sz="0" w:space="0" w:color="auto"/>
        <w:right w:val="none" w:sz="0" w:space="0" w:color="auto"/>
      </w:divBdr>
    </w:div>
    <w:div w:id="194664011">
      <w:bodyDiv w:val="1"/>
      <w:marLeft w:val="0"/>
      <w:marRight w:val="0"/>
      <w:marTop w:val="0"/>
      <w:marBottom w:val="0"/>
      <w:divBdr>
        <w:top w:val="none" w:sz="0" w:space="0" w:color="auto"/>
        <w:left w:val="none" w:sz="0" w:space="0" w:color="auto"/>
        <w:bottom w:val="none" w:sz="0" w:space="0" w:color="auto"/>
        <w:right w:val="none" w:sz="0" w:space="0" w:color="auto"/>
      </w:divBdr>
    </w:div>
    <w:div w:id="195048688">
      <w:bodyDiv w:val="1"/>
      <w:marLeft w:val="0"/>
      <w:marRight w:val="0"/>
      <w:marTop w:val="0"/>
      <w:marBottom w:val="0"/>
      <w:divBdr>
        <w:top w:val="none" w:sz="0" w:space="0" w:color="auto"/>
        <w:left w:val="none" w:sz="0" w:space="0" w:color="auto"/>
        <w:bottom w:val="none" w:sz="0" w:space="0" w:color="auto"/>
        <w:right w:val="none" w:sz="0" w:space="0" w:color="auto"/>
      </w:divBdr>
    </w:div>
    <w:div w:id="195122137">
      <w:bodyDiv w:val="1"/>
      <w:marLeft w:val="0"/>
      <w:marRight w:val="0"/>
      <w:marTop w:val="0"/>
      <w:marBottom w:val="0"/>
      <w:divBdr>
        <w:top w:val="none" w:sz="0" w:space="0" w:color="auto"/>
        <w:left w:val="none" w:sz="0" w:space="0" w:color="auto"/>
        <w:bottom w:val="none" w:sz="0" w:space="0" w:color="auto"/>
        <w:right w:val="none" w:sz="0" w:space="0" w:color="auto"/>
      </w:divBdr>
    </w:div>
    <w:div w:id="195193981">
      <w:bodyDiv w:val="1"/>
      <w:marLeft w:val="0"/>
      <w:marRight w:val="0"/>
      <w:marTop w:val="0"/>
      <w:marBottom w:val="0"/>
      <w:divBdr>
        <w:top w:val="none" w:sz="0" w:space="0" w:color="auto"/>
        <w:left w:val="none" w:sz="0" w:space="0" w:color="auto"/>
        <w:bottom w:val="none" w:sz="0" w:space="0" w:color="auto"/>
        <w:right w:val="none" w:sz="0" w:space="0" w:color="auto"/>
      </w:divBdr>
    </w:div>
    <w:div w:id="195239204">
      <w:bodyDiv w:val="1"/>
      <w:marLeft w:val="0"/>
      <w:marRight w:val="0"/>
      <w:marTop w:val="0"/>
      <w:marBottom w:val="0"/>
      <w:divBdr>
        <w:top w:val="none" w:sz="0" w:space="0" w:color="auto"/>
        <w:left w:val="none" w:sz="0" w:space="0" w:color="auto"/>
        <w:bottom w:val="none" w:sz="0" w:space="0" w:color="auto"/>
        <w:right w:val="none" w:sz="0" w:space="0" w:color="auto"/>
      </w:divBdr>
    </w:div>
    <w:div w:id="195319424">
      <w:bodyDiv w:val="1"/>
      <w:marLeft w:val="0"/>
      <w:marRight w:val="0"/>
      <w:marTop w:val="0"/>
      <w:marBottom w:val="0"/>
      <w:divBdr>
        <w:top w:val="none" w:sz="0" w:space="0" w:color="auto"/>
        <w:left w:val="none" w:sz="0" w:space="0" w:color="auto"/>
        <w:bottom w:val="none" w:sz="0" w:space="0" w:color="auto"/>
        <w:right w:val="none" w:sz="0" w:space="0" w:color="auto"/>
      </w:divBdr>
    </w:div>
    <w:div w:id="195387780">
      <w:bodyDiv w:val="1"/>
      <w:marLeft w:val="0"/>
      <w:marRight w:val="0"/>
      <w:marTop w:val="0"/>
      <w:marBottom w:val="0"/>
      <w:divBdr>
        <w:top w:val="none" w:sz="0" w:space="0" w:color="auto"/>
        <w:left w:val="none" w:sz="0" w:space="0" w:color="auto"/>
        <w:bottom w:val="none" w:sz="0" w:space="0" w:color="auto"/>
        <w:right w:val="none" w:sz="0" w:space="0" w:color="auto"/>
      </w:divBdr>
    </w:div>
    <w:div w:id="196626166">
      <w:bodyDiv w:val="1"/>
      <w:marLeft w:val="0"/>
      <w:marRight w:val="0"/>
      <w:marTop w:val="0"/>
      <w:marBottom w:val="0"/>
      <w:divBdr>
        <w:top w:val="none" w:sz="0" w:space="0" w:color="auto"/>
        <w:left w:val="none" w:sz="0" w:space="0" w:color="auto"/>
        <w:bottom w:val="none" w:sz="0" w:space="0" w:color="auto"/>
        <w:right w:val="none" w:sz="0" w:space="0" w:color="auto"/>
      </w:divBdr>
    </w:div>
    <w:div w:id="196704043">
      <w:bodyDiv w:val="1"/>
      <w:marLeft w:val="0"/>
      <w:marRight w:val="0"/>
      <w:marTop w:val="0"/>
      <w:marBottom w:val="0"/>
      <w:divBdr>
        <w:top w:val="none" w:sz="0" w:space="0" w:color="auto"/>
        <w:left w:val="none" w:sz="0" w:space="0" w:color="auto"/>
        <w:bottom w:val="none" w:sz="0" w:space="0" w:color="auto"/>
        <w:right w:val="none" w:sz="0" w:space="0" w:color="auto"/>
      </w:divBdr>
    </w:div>
    <w:div w:id="197279901">
      <w:bodyDiv w:val="1"/>
      <w:marLeft w:val="0"/>
      <w:marRight w:val="0"/>
      <w:marTop w:val="0"/>
      <w:marBottom w:val="0"/>
      <w:divBdr>
        <w:top w:val="none" w:sz="0" w:space="0" w:color="auto"/>
        <w:left w:val="none" w:sz="0" w:space="0" w:color="auto"/>
        <w:bottom w:val="none" w:sz="0" w:space="0" w:color="auto"/>
        <w:right w:val="none" w:sz="0" w:space="0" w:color="auto"/>
      </w:divBdr>
    </w:div>
    <w:div w:id="198008555">
      <w:bodyDiv w:val="1"/>
      <w:marLeft w:val="0"/>
      <w:marRight w:val="0"/>
      <w:marTop w:val="0"/>
      <w:marBottom w:val="0"/>
      <w:divBdr>
        <w:top w:val="none" w:sz="0" w:space="0" w:color="auto"/>
        <w:left w:val="none" w:sz="0" w:space="0" w:color="auto"/>
        <w:bottom w:val="none" w:sz="0" w:space="0" w:color="auto"/>
        <w:right w:val="none" w:sz="0" w:space="0" w:color="auto"/>
      </w:divBdr>
    </w:div>
    <w:div w:id="198082404">
      <w:bodyDiv w:val="1"/>
      <w:marLeft w:val="0"/>
      <w:marRight w:val="0"/>
      <w:marTop w:val="0"/>
      <w:marBottom w:val="0"/>
      <w:divBdr>
        <w:top w:val="none" w:sz="0" w:space="0" w:color="auto"/>
        <w:left w:val="none" w:sz="0" w:space="0" w:color="auto"/>
        <w:bottom w:val="none" w:sz="0" w:space="0" w:color="auto"/>
        <w:right w:val="none" w:sz="0" w:space="0" w:color="auto"/>
      </w:divBdr>
    </w:div>
    <w:div w:id="198208173">
      <w:bodyDiv w:val="1"/>
      <w:marLeft w:val="0"/>
      <w:marRight w:val="0"/>
      <w:marTop w:val="0"/>
      <w:marBottom w:val="0"/>
      <w:divBdr>
        <w:top w:val="none" w:sz="0" w:space="0" w:color="auto"/>
        <w:left w:val="none" w:sz="0" w:space="0" w:color="auto"/>
        <w:bottom w:val="none" w:sz="0" w:space="0" w:color="auto"/>
        <w:right w:val="none" w:sz="0" w:space="0" w:color="auto"/>
      </w:divBdr>
    </w:div>
    <w:div w:id="198519149">
      <w:bodyDiv w:val="1"/>
      <w:marLeft w:val="0"/>
      <w:marRight w:val="0"/>
      <w:marTop w:val="0"/>
      <w:marBottom w:val="0"/>
      <w:divBdr>
        <w:top w:val="none" w:sz="0" w:space="0" w:color="auto"/>
        <w:left w:val="none" w:sz="0" w:space="0" w:color="auto"/>
        <w:bottom w:val="none" w:sz="0" w:space="0" w:color="auto"/>
        <w:right w:val="none" w:sz="0" w:space="0" w:color="auto"/>
      </w:divBdr>
    </w:div>
    <w:div w:id="199099513">
      <w:bodyDiv w:val="1"/>
      <w:marLeft w:val="0"/>
      <w:marRight w:val="0"/>
      <w:marTop w:val="0"/>
      <w:marBottom w:val="0"/>
      <w:divBdr>
        <w:top w:val="none" w:sz="0" w:space="0" w:color="auto"/>
        <w:left w:val="none" w:sz="0" w:space="0" w:color="auto"/>
        <w:bottom w:val="none" w:sz="0" w:space="0" w:color="auto"/>
        <w:right w:val="none" w:sz="0" w:space="0" w:color="auto"/>
      </w:divBdr>
    </w:div>
    <w:div w:id="199704817">
      <w:bodyDiv w:val="1"/>
      <w:marLeft w:val="0"/>
      <w:marRight w:val="0"/>
      <w:marTop w:val="0"/>
      <w:marBottom w:val="0"/>
      <w:divBdr>
        <w:top w:val="none" w:sz="0" w:space="0" w:color="auto"/>
        <w:left w:val="none" w:sz="0" w:space="0" w:color="auto"/>
        <w:bottom w:val="none" w:sz="0" w:space="0" w:color="auto"/>
        <w:right w:val="none" w:sz="0" w:space="0" w:color="auto"/>
      </w:divBdr>
    </w:div>
    <w:div w:id="200284435">
      <w:bodyDiv w:val="1"/>
      <w:marLeft w:val="0"/>
      <w:marRight w:val="0"/>
      <w:marTop w:val="0"/>
      <w:marBottom w:val="0"/>
      <w:divBdr>
        <w:top w:val="none" w:sz="0" w:space="0" w:color="auto"/>
        <w:left w:val="none" w:sz="0" w:space="0" w:color="auto"/>
        <w:bottom w:val="none" w:sz="0" w:space="0" w:color="auto"/>
        <w:right w:val="none" w:sz="0" w:space="0" w:color="auto"/>
      </w:divBdr>
    </w:div>
    <w:div w:id="200899755">
      <w:bodyDiv w:val="1"/>
      <w:marLeft w:val="0"/>
      <w:marRight w:val="0"/>
      <w:marTop w:val="0"/>
      <w:marBottom w:val="0"/>
      <w:divBdr>
        <w:top w:val="none" w:sz="0" w:space="0" w:color="auto"/>
        <w:left w:val="none" w:sz="0" w:space="0" w:color="auto"/>
        <w:bottom w:val="none" w:sz="0" w:space="0" w:color="auto"/>
        <w:right w:val="none" w:sz="0" w:space="0" w:color="auto"/>
      </w:divBdr>
    </w:div>
    <w:div w:id="201017203">
      <w:bodyDiv w:val="1"/>
      <w:marLeft w:val="0"/>
      <w:marRight w:val="0"/>
      <w:marTop w:val="0"/>
      <w:marBottom w:val="0"/>
      <w:divBdr>
        <w:top w:val="none" w:sz="0" w:space="0" w:color="auto"/>
        <w:left w:val="none" w:sz="0" w:space="0" w:color="auto"/>
        <w:bottom w:val="none" w:sz="0" w:space="0" w:color="auto"/>
        <w:right w:val="none" w:sz="0" w:space="0" w:color="auto"/>
      </w:divBdr>
    </w:div>
    <w:div w:id="201138306">
      <w:bodyDiv w:val="1"/>
      <w:marLeft w:val="0"/>
      <w:marRight w:val="0"/>
      <w:marTop w:val="0"/>
      <w:marBottom w:val="0"/>
      <w:divBdr>
        <w:top w:val="none" w:sz="0" w:space="0" w:color="auto"/>
        <w:left w:val="none" w:sz="0" w:space="0" w:color="auto"/>
        <w:bottom w:val="none" w:sz="0" w:space="0" w:color="auto"/>
        <w:right w:val="none" w:sz="0" w:space="0" w:color="auto"/>
      </w:divBdr>
    </w:div>
    <w:div w:id="201526837">
      <w:bodyDiv w:val="1"/>
      <w:marLeft w:val="0"/>
      <w:marRight w:val="0"/>
      <w:marTop w:val="0"/>
      <w:marBottom w:val="0"/>
      <w:divBdr>
        <w:top w:val="none" w:sz="0" w:space="0" w:color="auto"/>
        <w:left w:val="none" w:sz="0" w:space="0" w:color="auto"/>
        <w:bottom w:val="none" w:sz="0" w:space="0" w:color="auto"/>
        <w:right w:val="none" w:sz="0" w:space="0" w:color="auto"/>
      </w:divBdr>
    </w:div>
    <w:div w:id="201863822">
      <w:bodyDiv w:val="1"/>
      <w:marLeft w:val="0"/>
      <w:marRight w:val="0"/>
      <w:marTop w:val="0"/>
      <w:marBottom w:val="0"/>
      <w:divBdr>
        <w:top w:val="none" w:sz="0" w:space="0" w:color="auto"/>
        <w:left w:val="none" w:sz="0" w:space="0" w:color="auto"/>
        <w:bottom w:val="none" w:sz="0" w:space="0" w:color="auto"/>
        <w:right w:val="none" w:sz="0" w:space="0" w:color="auto"/>
      </w:divBdr>
    </w:div>
    <w:div w:id="201984617">
      <w:bodyDiv w:val="1"/>
      <w:marLeft w:val="0"/>
      <w:marRight w:val="0"/>
      <w:marTop w:val="0"/>
      <w:marBottom w:val="0"/>
      <w:divBdr>
        <w:top w:val="none" w:sz="0" w:space="0" w:color="auto"/>
        <w:left w:val="none" w:sz="0" w:space="0" w:color="auto"/>
        <w:bottom w:val="none" w:sz="0" w:space="0" w:color="auto"/>
        <w:right w:val="none" w:sz="0" w:space="0" w:color="auto"/>
      </w:divBdr>
    </w:div>
    <w:div w:id="201984618">
      <w:bodyDiv w:val="1"/>
      <w:marLeft w:val="0"/>
      <w:marRight w:val="0"/>
      <w:marTop w:val="0"/>
      <w:marBottom w:val="0"/>
      <w:divBdr>
        <w:top w:val="none" w:sz="0" w:space="0" w:color="auto"/>
        <w:left w:val="none" w:sz="0" w:space="0" w:color="auto"/>
        <w:bottom w:val="none" w:sz="0" w:space="0" w:color="auto"/>
        <w:right w:val="none" w:sz="0" w:space="0" w:color="auto"/>
      </w:divBdr>
    </w:div>
    <w:div w:id="202131358">
      <w:bodyDiv w:val="1"/>
      <w:marLeft w:val="0"/>
      <w:marRight w:val="0"/>
      <w:marTop w:val="0"/>
      <w:marBottom w:val="0"/>
      <w:divBdr>
        <w:top w:val="none" w:sz="0" w:space="0" w:color="auto"/>
        <w:left w:val="none" w:sz="0" w:space="0" w:color="auto"/>
        <w:bottom w:val="none" w:sz="0" w:space="0" w:color="auto"/>
        <w:right w:val="none" w:sz="0" w:space="0" w:color="auto"/>
      </w:divBdr>
    </w:div>
    <w:div w:id="202596034">
      <w:bodyDiv w:val="1"/>
      <w:marLeft w:val="0"/>
      <w:marRight w:val="0"/>
      <w:marTop w:val="0"/>
      <w:marBottom w:val="0"/>
      <w:divBdr>
        <w:top w:val="none" w:sz="0" w:space="0" w:color="auto"/>
        <w:left w:val="none" w:sz="0" w:space="0" w:color="auto"/>
        <w:bottom w:val="none" w:sz="0" w:space="0" w:color="auto"/>
        <w:right w:val="none" w:sz="0" w:space="0" w:color="auto"/>
      </w:divBdr>
    </w:div>
    <w:div w:id="202601440">
      <w:bodyDiv w:val="1"/>
      <w:marLeft w:val="0"/>
      <w:marRight w:val="0"/>
      <w:marTop w:val="0"/>
      <w:marBottom w:val="0"/>
      <w:divBdr>
        <w:top w:val="none" w:sz="0" w:space="0" w:color="auto"/>
        <w:left w:val="none" w:sz="0" w:space="0" w:color="auto"/>
        <w:bottom w:val="none" w:sz="0" w:space="0" w:color="auto"/>
        <w:right w:val="none" w:sz="0" w:space="0" w:color="auto"/>
      </w:divBdr>
    </w:div>
    <w:div w:id="202792652">
      <w:bodyDiv w:val="1"/>
      <w:marLeft w:val="0"/>
      <w:marRight w:val="0"/>
      <w:marTop w:val="0"/>
      <w:marBottom w:val="0"/>
      <w:divBdr>
        <w:top w:val="none" w:sz="0" w:space="0" w:color="auto"/>
        <w:left w:val="none" w:sz="0" w:space="0" w:color="auto"/>
        <w:bottom w:val="none" w:sz="0" w:space="0" w:color="auto"/>
        <w:right w:val="none" w:sz="0" w:space="0" w:color="auto"/>
      </w:divBdr>
    </w:div>
    <w:div w:id="203179807">
      <w:bodyDiv w:val="1"/>
      <w:marLeft w:val="0"/>
      <w:marRight w:val="0"/>
      <w:marTop w:val="0"/>
      <w:marBottom w:val="0"/>
      <w:divBdr>
        <w:top w:val="none" w:sz="0" w:space="0" w:color="auto"/>
        <w:left w:val="none" w:sz="0" w:space="0" w:color="auto"/>
        <w:bottom w:val="none" w:sz="0" w:space="0" w:color="auto"/>
        <w:right w:val="none" w:sz="0" w:space="0" w:color="auto"/>
      </w:divBdr>
    </w:div>
    <w:div w:id="203637841">
      <w:bodyDiv w:val="1"/>
      <w:marLeft w:val="0"/>
      <w:marRight w:val="0"/>
      <w:marTop w:val="0"/>
      <w:marBottom w:val="0"/>
      <w:divBdr>
        <w:top w:val="none" w:sz="0" w:space="0" w:color="auto"/>
        <w:left w:val="none" w:sz="0" w:space="0" w:color="auto"/>
        <w:bottom w:val="none" w:sz="0" w:space="0" w:color="auto"/>
        <w:right w:val="none" w:sz="0" w:space="0" w:color="auto"/>
      </w:divBdr>
    </w:div>
    <w:div w:id="203640425">
      <w:bodyDiv w:val="1"/>
      <w:marLeft w:val="0"/>
      <w:marRight w:val="0"/>
      <w:marTop w:val="0"/>
      <w:marBottom w:val="0"/>
      <w:divBdr>
        <w:top w:val="none" w:sz="0" w:space="0" w:color="auto"/>
        <w:left w:val="none" w:sz="0" w:space="0" w:color="auto"/>
        <w:bottom w:val="none" w:sz="0" w:space="0" w:color="auto"/>
        <w:right w:val="none" w:sz="0" w:space="0" w:color="auto"/>
      </w:divBdr>
    </w:div>
    <w:div w:id="203755675">
      <w:bodyDiv w:val="1"/>
      <w:marLeft w:val="0"/>
      <w:marRight w:val="0"/>
      <w:marTop w:val="0"/>
      <w:marBottom w:val="0"/>
      <w:divBdr>
        <w:top w:val="none" w:sz="0" w:space="0" w:color="auto"/>
        <w:left w:val="none" w:sz="0" w:space="0" w:color="auto"/>
        <w:bottom w:val="none" w:sz="0" w:space="0" w:color="auto"/>
        <w:right w:val="none" w:sz="0" w:space="0" w:color="auto"/>
      </w:divBdr>
    </w:div>
    <w:div w:id="203757639">
      <w:bodyDiv w:val="1"/>
      <w:marLeft w:val="0"/>
      <w:marRight w:val="0"/>
      <w:marTop w:val="0"/>
      <w:marBottom w:val="0"/>
      <w:divBdr>
        <w:top w:val="none" w:sz="0" w:space="0" w:color="auto"/>
        <w:left w:val="none" w:sz="0" w:space="0" w:color="auto"/>
        <w:bottom w:val="none" w:sz="0" w:space="0" w:color="auto"/>
        <w:right w:val="none" w:sz="0" w:space="0" w:color="auto"/>
      </w:divBdr>
    </w:div>
    <w:div w:id="204099836">
      <w:bodyDiv w:val="1"/>
      <w:marLeft w:val="0"/>
      <w:marRight w:val="0"/>
      <w:marTop w:val="0"/>
      <w:marBottom w:val="0"/>
      <w:divBdr>
        <w:top w:val="none" w:sz="0" w:space="0" w:color="auto"/>
        <w:left w:val="none" w:sz="0" w:space="0" w:color="auto"/>
        <w:bottom w:val="none" w:sz="0" w:space="0" w:color="auto"/>
        <w:right w:val="none" w:sz="0" w:space="0" w:color="auto"/>
      </w:divBdr>
    </w:div>
    <w:div w:id="204144975">
      <w:bodyDiv w:val="1"/>
      <w:marLeft w:val="0"/>
      <w:marRight w:val="0"/>
      <w:marTop w:val="0"/>
      <w:marBottom w:val="0"/>
      <w:divBdr>
        <w:top w:val="none" w:sz="0" w:space="0" w:color="auto"/>
        <w:left w:val="none" w:sz="0" w:space="0" w:color="auto"/>
        <w:bottom w:val="none" w:sz="0" w:space="0" w:color="auto"/>
        <w:right w:val="none" w:sz="0" w:space="0" w:color="auto"/>
      </w:divBdr>
    </w:div>
    <w:div w:id="204370284">
      <w:bodyDiv w:val="1"/>
      <w:marLeft w:val="0"/>
      <w:marRight w:val="0"/>
      <w:marTop w:val="0"/>
      <w:marBottom w:val="0"/>
      <w:divBdr>
        <w:top w:val="none" w:sz="0" w:space="0" w:color="auto"/>
        <w:left w:val="none" w:sz="0" w:space="0" w:color="auto"/>
        <w:bottom w:val="none" w:sz="0" w:space="0" w:color="auto"/>
        <w:right w:val="none" w:sz="0" w:space="0" w:color="auto"/>
      </w:divBdr>
    </w:div>
    <w:div w:id="204485939">
      <w:bodyDiv w:val="1"/>
      <w:marLeft w:val="0"/>
      <w:marRight w:val="0"/>
      <w:marTop w:val="0"/>
      <w:marBottom w:val="0"/>
      <w:divBdr>
        <w:top w:val="none" w:sz="0" w:space="0" w:color="auto"/>
        <w:left w:val="none" w:sz="0" w:space="0" w:color="auto"/>
        <w:bottom w:val="none" w:sz="0" w:space="0" w:color="auto"/>
        <w:right w:val="none" w:sz="0" w:space="0" w:color="auto"/>
      </w:divBdr>
    </w:div>
    <w:div w:id="204490905">
      <w:bodyDiv w:val="1"/>
      <w:marLeft w:val="0"/>
      <w:marRight w:val="0"/>
      <w:marTop w:val="0"/>
      <w:marBottom w:val="0"/>
      <w:divBdr>
        <w:top w:val="none" w:sz="0" w:space="0" w:color="auto"/>
        <w:left w:val="none" w:sz="0" w:space="0" w:color="auto"/>
        <w:bottom w:val="none" w:sz="0" w:space="0" w:color="auto"/>
        <w:right w:val="none" w:sz="0" w:space="0" w:color="auto"/>
      </w:divBdr>
    </w:div>
    <w:div w:id="204609631">
      <w:bodyDiv w:val="1"/>
      <w:marLeft w:val="0"/>
      <w:marRight w:val="0"/>
      <w:marTop w:val="0"/>
      <w:marBottom w:val="0"/>
      <w:divBdr>
        <w:top w:val="none" w:sz="0" w:space="0" w:color="auto"/>
        <w:left w:val="none" w:sz="0" w:space="0" w:color="auto"/>
        <w:bottom w:val="none" w:sz="0" w:space="0" w:color="auto"/>
        <w:right w:val="none" w:sz="0" w:space="0" w:color="auto"/>
      </w:divBdr>
    </w:div>
    <w:div w:id="205652047">
      <w:bodyDiv w:val="1"/>
      <w:marLeft w:val="0"/>
      <w:marRight w:val="0"/>
      <w:marTop w:val="0"/>
      <w:marBottom w:val="0"/>
      <w:divBdr>
        <w:top w:val="none" w:sz="0" w:space="0" w:color="auto"/>
        <w:left w:val="none" w:sz="0" w:space="0" w:color="auto"/>
        <w:bottom w:val="none" w:sz="0" w:space="0" w:color="auto"/>
        <w:right w:val="none" w:sz="0" w:space="0" w:color="auto"/>
      </w:divBdr>
    </w:div>
    <w:div w:id="206797481">
      <w:bodyDiv w:val="1"/>
      <w:marLeft w:val="0"/>
      <w:marRight w:val="0"/>
      <w:marTop w:val="0"/>
      <w:marBottom w:val="0"/>
      <w:divBdr>
        <w:top w:val="none" w:sz="0" w:space="0" w:color="auto"/>
        <w:left w:val="none" w:sz="0" w:space="0" w:color="auto"/>
        <w:bottom w:val="none" w:sz="0" w:space="0" w:color="auto"/>
        <w:right w:val="none" w:sz="0" w:space="0" w:color="auto"/>
      </w:divBdr>
    </w:div>
    <w:div w:id="206838500">
      <w:bodyDiv w:val="1"/>
      <w:marLeft w:val="0"/>
      <w:marRight w:val="0"/>
      <w:marTop w:val="0"/>
      <w:marBottom w:val="0"/>
      <w:divBdr>
        <w:top w:val="none" w:sz="0" w:space="0" w:color="auto"/>
        <w:left w:val="none" w:sz="0" w:space="0" w:color="auto"/>
        <w:bottom w:val="none" w:sz="0" w:space="0" w:color="auto"/>
        <w:right w:val="none" w:sz="0" w:space="0" w:color="auto"/>
      </w:divBdr>
    </w:div>
    <w:div w:id="207035165">
      <w:bodyDiv w:val="1"/>
      <w:marLeft w:val="0"/>
      <w:marRight w:val="0"/>
      <w:marTop w:val="0"/>
      <w:marBottom w:val="0"/>
      <w:divBdr>
        <w:top w:val="none" w:sz="0" w:space="0" w:color="auto"/>
        <w:left w:val="none" w:sz="0" w:space="0" w:color="auto"/>
        <w:bottom w:val="none" w:sz="0" w:space="0" w:color="auto"/>
        <w:right w:val="none" w:sz="0" w:space="0" w:color="auto"/>
      </w:divBdr>
    </w:div>
    <w:div w:id="207380883">
      <w:bodyDiv w:val="1"/>
      <w:marLeft w:val="0"/>
      <w:marRight w:val="0"/>
      <w:marTop w:val="0"/>
      <w:marBottom w:val="0"/>
      <w:divBdr>
        <w:top w:val="none" w:sz="0" w:space="0" w:color="auto"/>
        <w:left w:val="none" w:sz="0" w:space="0" w:color="auto"/>
        <w:bottom w:val="none" w:sz="0" w:space="0" w:color="auto"/>
        <w:right w:val="none" w:sz="0" w:space="0" w:color="auto"/>
      </w:divBdr>
    </w:div>
    <w:div w:id="207574020">
      <w:bodyDiv w:val="1"/>
      <w:marLeft w:val="0"/>
      <w:marRight w:val="0"/>
      <w:marTop w:val="0"/>
      <w:marBottom w:val="0"/>
      <w:divBdr>
        <w:top w:val="none" w:sz="0" w:space="0" w:color="auto"/>
        <w:left w:val="none" w:sz="0" w:space="0" w:color="auto"/>
        <w:bottom w:val="none" w:sz="0" w:space="0" w:color="auto"/>
        <w:right w:val="none" w:sz="0" w:space="0" w:color="auto"/>
      </w:divBdr>
    </w:div>
    <w:div w:id="207643439">
      <w:bodyDiv w:val="1"/>
      <w:marLeft w:val="0"/>
      <w:marRight w:val="0"/>
      <w:marTop w:val="0"/>
      <w:marBottom w:val="0"/>
      <w:divBdr>
        <w:top w:val="none" w:sz="0" w:space="0" w:color="auto"/>
        <w:left w:val="none" w:sz="0" w:space="0" w:color="auto"/>
        <w:bottom w:val="none" w:sz="0" w:space="0" w:color="auto"/>
        <w:right w:val="none" w:sz="0" w:space="0" w:color="auto"/>
      </w:divBdr>
    </w:div>
    <w:div w:id="207692103">
      <w:bodyDiv w:val="1"/>
      <w:marLeft w:val="0"/>
      <w:marRight w:val="0"/>
      <w:marTop w:val="0"/>
      <w:marBottom w:val="0"/>
      <w:divBdr>
        <w:top w:val="none" w:sz="0" w:space="0" w:color="auto"/>
        <w:left w:val="none" w:sz="0" w:space="0" w:color="auto"/>
        <w:bottom w:val="none" w:sz="0" w:space="0" w:color="auto"/>
        <w:right w:val="none" w:sz="0" w:space="0" w:color="auto"/>
      </w:divBdr>
    </w:div>
    <w:div w:id="207839669">
      <w:bodyDiv w:val="1"/>
      <w:marLeft w:val="0"/>
      <w:marRight w:val="0"/>
      <w:marTop w:val="0"/>
      <w:marBottom w:val="0"/>
      <w:divBdr>
        <w:top w:val="none" w:sz="0" w:space="0" w:color="auto"/>
        <w:left w:val="none" w:sz="0" w:space="0" w:color="auto"/>
        <w:bottom w:val="none" w:sz="0" w:space="0" w:color="auto"/>
        <w:right w:val="none" w:sz="0" w:space="0" w:color="auto"/>
      </w:divBdr>
    </w:div>
    <w:div w:id="208029066">
      <w:bodyDiv w:val="1"/>
      <w:marLeft w:val="0"/>
      <w:marRight w:val="0"/>
      <w:marTop w:val="0"/>
      <w:marBottom w:val="0"/>
      <w:divBdr>
        <w:top w:val="none" w:sz="0" w:space="0" w:color="auto"/>
        <w:left w:val="none" w:sz="0" w:space="0" w:color="auto"/>
        <w:bottom w:val="none" w:sz="0" w:space="0" w:color="auto"/>
        <w:right w:val="none" w:sz="0" w:space="0" w:color="auto"/>
      </w:divBdr>
    </w:div>
    <w:div w:id="208304243">
      <w:bodyDiv w:val="1"/>
      <w:marLeft w:val="0"/>
      <w:marRight w:val="0"/>
      <w:marTop w:val="0"/>
      <w:marBottom w:val="0"/>
      <w:divBdr>
        <w:top w:val="none" w:sz="0" w:space="0" w:color="auto"/>
        <w:left w:val="none" w:sz="0" w:space="0" w:color="auto"/>
        <w:bottom w:val="none" w:sz="0" w:space="0" w:color="auto"/>
        <w:right w:val="none" w:sz="0" w:space="0" w:color="auto"/>
      </w:divBdr>
    </w:div>
    <w:div w:id="208341718">
      <w:bodyDiv w:val="1"/>
      <w:marLeft w:val="0"/>
      <w:marRight w:val="0"/>
      <w:marTop w:val="0"/>
      <w:marBottom w:val="0"/>
      <w:divBdr>
        <w:top w:val="none" w:sz="0" w:space="0" w:color="auto"/>
        <w:left w:val="none" w:sz="0" w:space="0" w:color="auto"/>
        <w:bottom w:val="none" w:sz="0" w:space="0" w:color="auto"/>
        <w:right w:val="none" w:sz="0" w:space="0" w:color="auto"/>
      </w:divBdr>
    </w:div>
    <w:div w:id="208566484">
      <w:bodyDiv w:val="1"/>
      <w:marLeft w:val="0"/>
      <w:marRight w:val="0"/>
      <w:marTop w:val="0"/>
      <w:marBottom w:val="0"/>
      <w:divBdr>
        <w:top w:val="none" w:sz="0" w:space="0" w:color="auto"/>
        <w:left w:val="none" w:sz="0" w:space="0" w:color="auto"/>
        <w:bottom w:val="none" w:sz="0" w:space="0" w:color="auto"/>
        <w:right w:val="none" w:sz="0" w:space="0" w:color="auto"/>
      </w:divBdr>
    </w:div>
    <w:div w:id="208955571">
      <w:bodyDiv w:val="1"/>
      <w:marLeft w:val="0"/>
      <w:marRight w:val="0"/>
      <w:marTop w:val="0"/>
      <w:marBottom w:val="0"/>
      <w:divBdr>
        <w:top w:val="none" w:sz="0" w:space="0" w:color="auto"/>
        <w:left w:val="none" w:sz="0" w:space="0" w:color="auto"/>
        <w:bottom w:val="none" w:sz="0" w:space="0" w:color="auto"/>
        <w:right w:val="none" w:sz="0" w:space="0" w:color="auto"/>
      </w:divBdr>
    </w:div>
    <w:div w:id="209656477">
      <w:bodyDiv w:val="1"/>
      <w:marLeft w:val="0"/>
      <w:marRight w:val="0"/>
      <w:marTop w:val="0"/>
      <w:marBottom w:val="0"/>
      <w:divBdr>
        <w:top w:val="none" w:sz="0" w:space="0" w:color="auto"/>
        <w:left w:val="none" w:sz="0" w:space="0" w:color="auto"/>
        <w:bottom w:val="none" w:sz="0" w:space="0" w:color="auto"/>
        <w:right w:val="none" w:sz="0" w:space="0" w:color="auto"/>
      </w:divBdr>
    </w:div>
    <w:div w:id="209658409">
      <w:bodyDiv w:val="1"/>
      <w:marLeft w:val="0"/>
      <w:marRight w:val="0"/>
      <w:marTop w:val="0"/>
      <w:marBottom w:val="0"/>
      <w:divBdr>
        <w:top w:val="none" w:sz="0" w:space="0" w:color="auto"/>
        <w:left w:val="none" w:sz="0" w:space="0" w:color="auto"/>
        <w:bottom w:val="none" w:sz="0" w:space="0" w:color="auto"/>
        <w:right w:val="none" w:sz="0" w:space="0" w:color="auto"/>
      </w:divBdr>
    </w:div>
    <w:div w:id="209731529">
      <w:bodyDiv w:val="1"/>
      <w:marLeft w:val="0"/>
      <w:marRight w:val="0"/>
      <w:marTop w:val="0"/>
      <w:marBottom w:val="0"/>
      <w:divBdr>
        <w:top w:val="none" w:sz="0" w:space="0" w:color="auto"/>
        <w:left w:val="none" w:sz="0" w:space="0" w:color="auto"/>
        <w:bottom w:val="none" w:sz="0" w:space="0" w:color="auto"/>
        <w:right w:val="none" w:sz="0" w:space="0" w:color="auto"/>
      </w:divBdr>
    </w:div>
    <w:div w:id="209808219">
      <w:bodyDiv w:val="1"/>
      <w:marLeft w:val="0"/>
      <w:marRight w:val="0"/>
      <w:marTop w:val="0"/>
      <w:marBottom w:val="0"/>
      <w:divBdr>
        <w:top w:val="none" w:sz="0" w:space="0" w:color="auto"/>
        <w:left w:val="none" w:sz="0" w:space="0" w:color="auto"/>
        <w:bottom w:val="none" w:sz="0" w:space="0" w:color="auto"/>
        <w:right w:val="none" w:sz="0" w:space="0" w:color="auto"/>
      </w:divBdr>
    </w:div>
    <w:div w:id="209995453">
      <w:bodyDiv w:val="1"/>
      <w:marLeft w:val="0"/>
      <w:marRight w:val="0"/>
      <w:marTop w:val="0"/>
      <w:marBottom w:val="0"/>
      <w:divBdr>
        <w:top w:val="none" w:sz="0" w:space="0" w:color="auto"/>
        <w:left w:val="none" w:sz="0" w:space="0" w:color="auto"/>
        <w:bottom w:val="none" w:sz="0" w:space="0" w:color="auto"/>
        <w:right w:val="none" w:sz="0" w:space="0" w:color="auto"/>
      </w:divBdr>
    </w:div>
    <w:div w:id="210197412">
      <w:bodyDiv w:val="1"/>
      <w:marLeft w:val="0"/>
      <w:marRight w:val="0"/>
      <w:marTop w:val="0"/>
      <w:marBottom w:val="0"/>
      <w:divBdr>
        <w:top w:val="none" w:sz="0" w:space="0" w:color="auto"/>
        <w:left w:val="none" w:sz="0" w:space="0" w:color="auto"/>
        <w:bottom w:val="none" w:sz="0" w:space="0" w:color="auto"/>
        <w:right w:val="none" w:sz="0" w:space="0" w:color="auto"/>
      </w:divBdr>
    </w:div>
    <w:div w:id="210657068">
      <w:bodyDiv w:val="1"/>
      <w:marLeft w:val="0"/>
      <w:marRight w:val="0"/>
      <w:marTop w:val="0"/>
      <w:marBottom w:val="0"/>
      <w:divBdr>
        <w:top w:val="none" w:sz="0" w:space="0" w:color="auto"/>
        <w:left w:val="none" w:sz="0" w:space="0" w:color="auto"/>
        <w:bottom w:val="none" w:sz="0" w:space="0" w:color="auto"/>
        <w:right w:val="none" w:sz="0" w:space="0" w:color="auto"/>
      </w:divBdr>
    </w:div>
    <w:div w:id="210921475">
      <w:bodyDiv w:val="1"/>
      <w:marLeft w:val="0"/>
      <w:marRight w:val="0"/>
      <w:marTop w:val="0"/>
      <w:marBottom w:val="0"/>
      <w:divBdr>
        <w:top w:val="none" w:sz="0" w:space="0" w:color="auto"/>
        <w:left w:val="none" w:sz="0" w:space="0" w:color="auto"/>
        <w:bottom w:val="none" w:sz="0" w:space="0" w:color="auto"/>
        <w:right w:val="none" w:sz="0" w:space="0" w:color="auto"/>
      </w:divBdr>
    </w:div>
    <w:div w:id="211114454">
      <w:bodyDiv w:val="1"/>
      <w:marLeft w:val="0"/>
      <w:marRight w:val="0"/>
      <w:marTop w:val="0"/>
      <w:marBottom w:val="0"/>
      <w:divBdr>
        <w:top w:val="none" w:sz="0" w:space="0" w:color="auto"/>
        <w:left w:val="none" w:sz="0" w:space="0" w:color="auto"/>
        <w:bottom w:val="none" w:sz="0" w:space="0" w:color="auto"/>
        <w:right w:val="none" w:sz="0" w:space="0" w:color="auto"/>
      </w:divBdr>
    </w:div>
    <w:div w:id="211424637">
      <w:bodyDiv w:val="1"/>
      <w:marLeft w:val="0"/>
      <w:marRight w:val="0"/>
      <w:marTop w:val="0"/>
      <w:marBottom w:val="0"/>
      <w:divBdr>
        <w:top w:val="none" w:sz="0" w:space="0" w:color="auto"/>
        <w:left w:val="none" w:sz="0" w:space="0" w:color="auto"/>
        <w:bottom w:val="none" w:sz="0" w:space="0" w:color="auto"/>
        <w:right w:val="none" w:sz="0" w:space="0" w:color="auto"/>
      </w:divBdr>
    </w:div>
    <w:div w:id="211500662">
      <w:bodyDiv w:val="1"/>
      <w:marLeft w:val="0"/>
      <w:marRight w:val="0"/>
      <w:marTop w:val="0"/>
      <w:marBottom w:val="0"/>
      <w:divBdr>
        <w:top w:val="none" w:sz="0" w:space="0" w:color="auto"/>
        <w:left w:val="none" w:sz="0" w:space="0" w:color="auto"/>
        <w:bottom w:val="none" w:sz="0" w:space="0" w:color="auto"/>
        <w:right w:val="none" w:sz="0" w:space="0" w:color="auto"/>
      </w:divBdr>
    </w:div>
    <w:div w:id="211624545">
      <w:bodyDiv w:val="1"/>
      <w:marLeft w:val="0"/>
      <w:marRight w:val="0"/>
      <w:marTop w:val="0"/>
      <w:marBottom w:val="0"/>
      <w:divBdr>
        <w:top w:val="none" w:sz="0" w:space="0" w:color="auto"/>
        <w:left w:val="none" w:sz="0" w:space="0" w:color="auto"/>
        <w:bottom w:val="none" w:sz="0" w:space="0" w:color="auto"/>
        <w:right w:val="none" w:sz="0" w:space="0" w:color="auto"/>
      </w:divBdr>
    </w:div>
    <w:div w:id="211774566">
      <w:bodyDiv w:val="1"/>
      <w:marLeft w:val="0"/>
      <w:marRight w:val="0"/>
      <w:marTop w:val="0"/>
      <w:marBottom w:val="0"/>
      <w:divBdr>
        <w:top w:val="none" w:sz="0" w:space="0" w:color="auto"/>
        <w:left w:val="none" w:sz="0" w:space="0" w:color="auto"/>
        <w:bottom w:val="none" w:sz="0" w:space="0" w:color="auto"/>
        <w:right w:val="none" w:sz="0" w:space="0" w:color="auto"/>
      </w:divBdr>
    </w:div>
    <w:div w:id="211964176">
      <w:bodyDiv w:val="1"/>
      <w:marLeft w:val="0"/>
      <w:marRight w:val="0"/>
      <w:marTop w:val="0"/>
      <w:marBottom w:val="0"/>
      <w:divBdr>
        <w:top w:val="none" w:sz="0" w:space="0" w:color="auto"/>
        <w:left w:val="none" w:sz="0" w:space="0" w:color="auto"/>
        <w:bottom w:val="none" w:sz="0" w:space="0" w:color="auto"/>
        <w:right w:val="none" w:sz="0" w:space="0" w:color="auto"/>
      </w:divBdr>
    </w:div>
    <w:div w:id="212009208">
      <w:bodyDiv w:val="1"/>
      <w:marLeft w:val="0"/>
      <w:marRight w:val="0"/>
      <w:marTop w:val="0"/>
      <w:marBottom w:val="0"/>
      <w:divBdr>
        <w:top w:val="none" w:sz="0" w:space="0" w:color="auto"/>
        <w:left w:val="none" w:sz="0" w:space="0" w:color="auto"/>
        <w:bottom w:val="none" w:sz="0" w:space="0" w:color="auto"/>
        <w:right w:val="none" w:sz="0" w:space="0" w:color="auto"/>
      </w:divBdr>
    </w:div>
    <w:div w:id="212083506">
      <w:bodyDiv w:val="1"/>
      <w:marLeft w:val="0"/>
      <w:marRight w:val="0"/>
      <w:marTop w:val="0"/>
      <w:marBottom w:val="0"/>
      <w:divBdr>
        <w:top w:val="none" w:sz="0" w:space="0" w:color="auto"/>
        <w:left w:val="none" w:sz="0" w:space="0" w:color="auto"/>
        <w:bottom w:val="none" w:sz="0" w:space="0" w:color="auto"/>
        <w:right w:val="none" w:sz="0" w:space="0" w:color="auto"/>
      </w:divBdr>
    </w:div>
    <w:div w:id="212083519">
      <w:bodyDiv w:val="1"/>
      <w:marLeft w:val="0"/>
      <w:marRight w:val="0"/>
      <w:marTop w:val="0"/>
      <w:marBottom w:val="0"/>
      <w:divBdr>
        <w:top w:val="none" w:sz="0" w:space="0" w:color="auto"/>
        <w:left w:val="none" w:sz="0" w:space="0" w:color="auto"/>
        <w:bottom w:val="none" w:sz="0" w:space="0" w:color="auto"/>
        <w:right w:val="none" w:sz="0" w:space="0" w:color="auto"/>
      </w:divBdr>
    </w:div>
    <w:div w:id="212742797">
      <w:bodyDiv w:val="1"/>
      <w:marLeft w:val="0"/>
      <w:marRight w:val="0"/>
      <w:marTop w:val="0"/>
      <w:marBottom w:val="0"/>
      <w:divBdr>
        <w:top w:val="none" w:sz="0" w:space="0" w:color="auto"/>
        <w:left w:val="none" w:sz="0" w:space="0" w:color="auto"/>
        <w:bottom w:val="none" w:sz="0" w:space="0" w:color="auto"/>
        <w:right w:val="none" w:sz="0" w:space="0" w:color="auto"/>
      </w:divBdr>
    </w:div>
    <w:div w:id="212809979">
      <w:bodyDiv w:val="1"/>
      <w:marLeft w:val="0"/>
      <w:marRight w:val="0"/>
      <w:marTop w:val="0"/>
      <w:marBottom w:val="0"/>
      <w:divBdr>
        <w:top w:val="none" w:sz="0" w:space="0" w:color="auto"/>
        <w:left w:val="none" w:sz="0" w:space="0" w:color="auto"/>
        <w:bottom w:val="none" w:sz="0" w:space="0" w:color="auto"/>
        <w:right w:val="none" w:sz="0" w:space="0" w:color="auto"/>
      </w:divBdr>
    </w:div>
    <w:div w:id="213663194">
      <w:bodyDiv w:val="1"/>
      <w:marLeft w:val="0"/>
      <w:marRight w:val="0"/>
      <w:marTop w:val="0"/>
      <w:marBottom w:val="0"/>
      <w:divBdr>
        <w:top w:val="none" w:sz="0" w:space="0" w:color="auto"/>
        <w:left w:val="none" w:sz="0" w:space="0" w:color="auto"/>
        <w:bottom w:val="none" w:sz="0" w:space="0" w:color="auto"/>
        <w:right w:val="none" w:sz="0" w:space="0" w:color="auto"/>
      </w:divBdr>
    </w:div>
    <w:div w:id="213858882">
      <w:bodyDiv w:val="1"/>
      <w:marLeft w:val="0"/>
      <w:marRight w:val="0"/>
      <w:marTop w:val="0"/>
      <w:marBottom w:val="0"/>
      <w:divBdr>
        <w:top w:val="none" w:sz="0" w:space="0" w:color="auto"/>
        <w:left w:val="none" w:sz="0" w:space="0" w:color="auto"/>
        <w:bottom w:val="none" w:sz="0" w:space="0" w:color="auto"/>
        <w:right w:val="none" w:sz="0" w:space="0" w:color="auto"/>
      </w:divBdr>
    </w:div>
    <w:div w:id="213926516">
      <w:bodyDiv w:val="1"/>
      <w:marLeft w:val="0"/>
      <w:marRight w:val="0"/>
      <w:marTop w:val="0"/>
      <w:marBottom w:val="0"/>
      <w:divBdr>
        <w:top w:val="none" w:sz="0" w:space="0" w:color="auto"/>
        <w:left w:val="none" w:sz="0" w:space="0" w:color="auto"/>
        <w:bottom w:val="none" w:sz="0" w:space="0" w:color="auto"/>
        <w:right w:val="none" w:sz="0" w:space="0" w:color="auto"/>
      </w:divBdr>
    </w:div>
    <w:div w:id="213977073">
      <w:bodyDiv w:val="1"/>
      <w:marLeft w:val="0"/>
      <w:marRight w:val="0"/>
      <w:marTop w:val="0"/>
      <w:marBottom w:val="0"/>
      <w:divBdr>
        <w:top w:val="none" w:sz="0" w:space="0" w:color="auto"/>
        <w:left w:val="none" w:sz="0" w:space="0" w:color="auto"/>
        <w:bottom w:val="none" w:sz="0" w:space="0" w:color="auto"/>
        <w:right w:val="none" w:sz="0" w:space="0" w:color="auto"/>
      </w:divBdr>
    </w:div>
    <w:div w:id="214202078">
      <w:bodyDiv w:val="1"/>
      <w:marLeft w:val="0"/>
      <w:marRight w:val="0"/>
      <w:marTop w:val="0"/>
      <w:marBottom w:val="0"/>
      <w:divBdr>
        <w:top w:val="none" w:sz="0" w:space="0" w:color="auto"/>
        <w:left w:val="none" w:sz="0" w:space="0" w:color="auto"/>
        <w:bottom w:val="none" w:sz="0" w:space="0" w:color="auto"/>
        <w:right w:val="none" w:sz="0" w:space="0" w:color="auto"/>
      </w:divBdr>
    </w:div>
    <w:div w:id="214659316">
      <w:bodyDiv w:val="1"/>
      <w:marLeft w:val="0"/>
      <w:marRight w:val="0"/>
      <w:marTop w:val="0"/>
      <w:marBottom w:val="0"/>
      <w:divBdr>
        <w:top w:val="none" w:sz="0" w:space="0" w:color="auto"/>
        <w:left w:val="none" w:sz="0" w:space="0" w:color="auto"/>
        <w:bottom w:val="none" w:sz="0" w:space="0" w:color="auto"/>
        <w:right w:val="none" w:sz="0" w:space="0" w:color="auto"/>
      </w:divBdr>
    </w:div>
    <w:div w:id="214662382">
      <w:bodyDiv w:val="1"/>
      <w:marLeft w:val="0"/>
      <w:marRight w:val="0"/>
      <w:marTop w:val="0"/>
      <w:marBottom w:val="0"/>
      <w:divBdr>
        <w:top w:val="none" w:sz="0" w:space="0" w:color="auto"/>
        <w:left w:val="none" w:sz="0" w:space="0" w:color="auto"/>
        <w:bottom w:val="none" w:sz="0" w:space="0" w:color="auto"/>
        <w:right w:val="none" w:sz="0" w:space="0" w:color="auto"/>
      </w:divBdr>
    </w:div>
    <w:div w:id="214705587">
      <w:bodyDiv w:val="1"/>
      <w:marLeft w:val="0"/>
      <w:marRight w:val="0"/>
      <w:marTop w:val="0"/>
      <w:marBottom w:val="0"/>
      <w:divBdr>
        <w:top w:val="none" w:sz="0" w:space="0" w:color="auto"/>
        <w:left w:val="none" w:sz="0" w:space="0" w:color="auto"/>
        <w:bottom w:val="none" w:sz="0" w:space="0" w:color="auto"/>
        <w:right w:val="none" w:sz="0" w:space="0" w:color="auto"/>
      </w:divBdr>
    </w:div>
    <w:div w:id="214854273">
      <w:bodyDiv w:val="1"/>
      <w:marLeft w:val="0"/>
      <w:marRight w:val="0"/>
      <w:marTop w:val="0"/>
      <w:marBottom w:val="0"/>
      <w:divBdr>
        <w:top w:val="none" w:sz="0" w:space="0" w:color="auto"/>
        <w:left w:val="none" w:sz="0" w:space="0" w:color="auto"/>
        <w:bottom w:val="none" w:sz="0" w:space="0" w:color="auto"/>
        <w:right w:val="none" w:sz="0" w:space="0" w:color="auto"/>
      </w:divBdr>
    </w:div>
    <w:div w:id="215043725">
      <w:bodyDiv w:val="1"/>
      <w:marLeft w:val="0"/>
      <w:marRight w:val="0"/>
      <w:marTop w:val="0"/>
      <w:marBottom w:val="0"/>
      <w:divBdr>
        <w:top w:val="none" w:sz="0" w:space="0" w:color="auto"/>
        <w:left w:val="none" w:sz="0" w:space="0" w:color="auto"/>
        <w:bottom w:val="none" w:sz="0" w:space="0" w:color="auto"/>
        <w:right w:val="none" w:sz="0" w:space="0" w:color="auto"/>
      </w:divBdr>
    </w:div>
    <w:div w:id="215166985">
      <w:bodyDiv w:val="1"/>
      <w:marLeft w:val="0"/>
      <w:marRight w:val="0"/>
      <w:marTop w:val="0"/>
      <w:marBottom w:val="0"/>
      <w:divBdr>
        <w:top w:val="none" w:sz="0" w:space="0" w:color="auto"/>
        <w:left w:val="none" w:sz="0" w:space="0" w:color="auto"/>
        <w:bottom w:val="none" w:sz="0" w:space="0" w:color="auto"/>
        <w:right w:val="none" w:sz="0" w:space="0" w:color="auto"/>
      </w:divBdr>
    </w:div>
    <w:div w:id="215240931">
      <w:bodyDiv w:val="1"/>
      <w:marLeft w:val="0"/>
      <w:marRight w:val="0"/>
      <w:marTop w:val="0"/>
      <w:marBottom w:val="0"/>
      <w:divBdr>
        <w:top w:val="none" w:sz="0" w:space="0" w:color="auto"/>
        <w:left w:val="none" w:sz="0" w:space="0" w:color="auto"/>
        <w:bottom w:val="none" w:sz="0" w:space="0" w:color="auto"/>
        <w:right w:val="none" w:sz="0" w:space="0" w:color="auto"/>
      </w:divBdr>
    </w:div>
    <w:div w:id="215316832">
      <w:bodyDiv w:val="1"/>
      <w:marLeft w:val="0"/>
      <w:marRight w:val="0"/>
      <w:marTop w:val="0"/>
      <w:marBottom w:val="0"/>
      <w:divBdr>
        <w:top w:val="none" w:sz="0" w:space="0" w:color="auto"/>
        <w:left w:val="none" w:sz="0" w:space="0" w:color="auto"/>
        <w:bottom w:val="none" w:sz="0" w:space="0" w:color="auto"/>
        <w:right w:val="none" w:sz="0" w:space="0" w:color="auto"/>
      </w:divBdr>
    </w:div>
    <w:div w:id="215430218">
      <w:bodyDiv w:val="1"/>
      <w:marLeft w:val="0"/>
      <w:marRight w:val="0"/>
      <w:marTop w:val="0"/>
      <w:marBottom w:val="0"/>
      <w:divBdr>
        <w:top w:val="none" w:sz="0" w:space="0" w:color="auto"/>
        <w:left w:val="none" w:sz="0" w:space="0" w:color="auto"/>
        <w:bottom w:val="none" w:sz="0" w:space="0" w:color="auto"/>
        <w:right w:val="none" w:sz="0" w:space="0" w:color="auto"/>
      </w:divBdr>
    </w:div>
    <w:div w:id="215551476">
      <w:bodyDiv w:val="1"/>
      <w:marLeft w:val="0"/>
      <w:marRight w:val="0"/>
      <w:marTop w:val="0"/>
      <w:marBottom w:val="0"/>
      <w:divBdr>
        <w:top w:val="none" w:sz="0" w:space="0" w:color="auto"/>
        <w:left w:val="none" w:sz="0" w:space="0" w:color="auto"/>
        <w:bottom w:val="none" w:sz="0" w:space="0" w:color="auto"/>
        <w:right w:val="none" w:sz="0" w:space="0" w:color="auto"/>
      </w:divBdr>
    </w:div>
    <w:div w:id="216091330">
      <w:bodyDiv w:val="1"/>
      <w:marLeft w:val="0"/>
      <w:marRight w:val="0"/>
      <w:marTop w:val="0"/>
      <w:marBottom w:val="0"/>
      <w:divBdr>
        <w:top w:val="none" w:sz="0" w:space="0" w:color="auto"/>
        <w:left w:val="none" w:sz="0" w:space="0" w:color="auto"/>
        <w:bottom w:val="none" w:sz="0" w:space="0" w:color="auto"/>
        <w:right w:val="none" w:sz="0" w:space="0" w:color="auto"/>
      </w:divBdr>
    </w:div>
    <w:div w:id="216404383">
      <w:bodyDiv w:val="1"/>
      <w:marLeft w:val="0"/>
      <w:marRight w:val="0"/>
      <w:marTop w:val="0"/>
      <w:marBottom w:val="0"/>
      <w:divBdr>
        <w:top w:val="none" w:sz="0" w:space="0" w:color="auto"/>
        <w:left w:val="none" w:sz="0" w:space="0" w:color="auto"/>
        <w:bottom w:val="none" w:sz="0" w:space="0" w:color="auto"/>
        <w:right w:val="none" w:sz="0" w:space="0" w:color="auto"/>
      </w:divBdr>
    </w:div>
    <w:div w:id="216627078">
      <w:bodyDiv w:val="1"/>
      <w:marLeft w:val="0"/>
      <w:marRight w:val="0"/>
      <w:marTop w:val="0"/>
      <w:marBottom w:val="0"/>
      <w:divBdr>
        <w:top w:val="none" w:sz="0" w:space="0" w:color="auto"/>
        <w:left w:val="none" w:sz="0" w:space="0" w:color="auto"/>
        <w:bottom w:val="none" w:sz="0" w:space="0" w:color="auto"/>
        <w:right w:val="none" w:sz="0" w:space="0" w:color="auto"/>
      </w:divBdr>
    </w:div>
    <w:div w:id="216935523">
      <w:bodyDiv w:val="1"/>
      <w:marLeft w:val="0"/>
      <w:marRight w:val="0"/>
      <w:marTop w:val="0"/>
      <w:marBottom w:val="0"/>
      <w:divBdr>
        <w:top w:val="none" w:sz="0" w:space="0" w:color="auto"/>
        <w:left w:val="none" w:sz="0" w:space="0" w:color="auto"/>
        <w:bottom w:val="none" w:sz="0" w:space="0" w:color="auto"/>
        <w:right w:val="none" w:sz="0" w:space="0" w:color="auto"/>
      </w:divBdr>
    </w:div>
    <w:div w:id="218172792">
      <w:bodyDiv w:val="1"/>
      <w:marLeft w:val="0"/>
      <w:marRight w:val="0"/>
      <w:marTop w:val="0"/>
      <w:marBottom w:val="0"/>
      <w:divBdr>
        <w:top w:val="none" w:sz="0" w:space="0" w:color="auto"/>
        <w:left w:val="none" w:sz="0" w:space="0" w:color="auto"/>
        <w:bottom w:val="none" w:sz="0" w:space="0" w:color="auto"/>
        <w:right w:val="none" w:sz="0" w:space="0" w:color="auto"/>
      </w:divBdr>
    </w:div>
    <w:div w:id="218521327">
      <w:bodyDiv w:val="1"/>
      <w:marLeft w:val="0"/>
      <w:marRight w:val="0"/>
      <w:marTop w:val="0"/>
      <w:marBottom w:val="0"/>
      <w:divBdr>
        <w:top w:val="none" w:sz="0" w:space="0" w:color="auto"/>
        <w:left w:val="none" w:sz="0" w:space="0" w:color="auto"/>
        <w:bottom w:val="none" w:sz="0" w:space="0" w:color="auto"/>
        <w:right w:val="none" w:sz="0" w:space="0" w:color="auto"/>
      </w:divBdr>
    </w:div>
    <w:div w:id="219173457">
      <w:bodyDiv w:val="1"/>
      <w:marLeft w:val="0"/>
      <w:marRight w:val="0"/>
      <w:marTop w:val="0"/>
      <w:marBottom w:val="0"/>
      <w:divBdr>
        <w:top w:val="none" w:sz="0" w:space="0" w:color="auto"/>
        <w:left w:val="none" w:sz="0" w:space="0" w:color="auto"/>
        <w:bottom w:val="none" w:sz="0" w:space="0" w:color="auto"/>
        <w:right w:val="none" w:sz="0" w:space="0" w:color="auto"/>
      </w:divBdr>
    </w:div>
    <w:div w:id="219481402">
      <w:bodyDiv w:val="1"/>
      <w:marLeft w:val="0"/>
      <w:marRight w:val="0"/>
      <w:marTop w:val="0"/>
      <w:marBottom w:val="0"/>
      <w:divBdr>
        <w:top w:val="none" w:sz="0" w:space="0" w:color="auto"/>
        <w:left w:val="none" w:sz="0" w:space="0" w:color="auto"/>
        <w:bottom w:val="none" w:sz="0" w:space="0" w:color="auto"/>
        <w:right w:val="none" w:sz="0" w:space="0" w:color="auto"/>
      </w:divBdr>
    </w:div>
    <w:div w:id="219827678">
      <w:bodyDiv w:val="1"/>
      <w:marLeft w:val="0"/>
      <w:marRight w:val="0"/>
      <w:marTop w:val="0"/>
      <w:marBottom w:val="0"/>
      <w:divBdr>
        <w:top w:val="none" w:sz="0" w:space="0" w:color="auto"/>
        <w:left w:val="none" w:sz="0" w:space="0" w:color="auto"/>
        <w:bottom w:val="none" w:sz="0" w:space="0" w:color="auto"/>
        <w:right w:val="none" w:sz="0" w:space="0" w:color="auto"/>
      </w:divBdr>
    </w:div>
    <w:div w:id="219899164">
      <w:bodyDiv w:val="1"/>
      <w:marLeft w:val="0"/>
      <w:marRight w:val="0"/>
      <w:marTop w:val="0"/>
      <w:marBottom w:val="0"/>
      <w:divBdr>
        <w:top w:val="none" w:sz="0" w:space="0" w:color="auto"/>
        <w:left w:val="none" w:sz="0" w:space="0" w:color="auto"/>
        <w:bottom w:val="none" w:sz="0" w:space="0" w:color="auto"/>
        <w:right w:val="none" w:sz="0" w:space="0" w:color="auto"/>
      </w:divBdr>
    </w:div>
    <w:div w:id="219945860">
      <w:bodyDiv w:val="1"/>
      <w:marLeft w:val="0"/>
      <w:marRight w:val="0"/>
      <w:marTop w:val="0"/>
      <w:marBottom w:val="0"/>
      <w:divBdr>
        <w:top w:val="none" w:sz="0" w:space="0" w:color="auto"/>
        <w:left w:val="none" w:sz="0" w:space="0" w:color="auto"/>
        <w:bottom w:val="none" w:sz="0" w:space="0" w:color="auto"/>
        <w:right w:val="none" w:sz="0" w:space="0" w:color="auto"/>
      </w:divBdr>
    </w:div>
    <w:div w:id="220024889">
      <w:bodyDiv w:val="1"/>
      <w:marLeft w:val="0"/>
      <w:marRight w:val="0"/>
      <w:marTop w:val="0"/>
      <w:marBottom w:val="0"/>
      <w:divBdr>
        <w:top w:val="none" w:sz="0" w:space="0" w:color="auto"/>
        <w:left w:val="none" w:sz="0" w:space="0" w:color="auto"/>
        <w:bottom w:val="none" w:sz="0" w:space="0" w:color="auto"/>
        <w:right w:val="none" w:sz="0" w:space="0" w:color="auto"/>
      </w:divBdr>
    </w:div>
    <w:div w:id="220409643">
      <w:bodyDiv w:val="1"/>
      <w:marLeft w:val="0"/>
      <w:marRight w:val="0"/>
      <w:marTop w:val="0"/>
      <w:marBottom w:val="0"/>
      <w:divBdr>
        <w:top w:val="none" w:sz="0" w:space="0" w:color="auto"/>
        <w:left w:val="none" w:sz="0" w:space="0" w:color="auto"/>
        <w:bottom w:val="none" w:sz="0" w:space="0" w:color="auto"/>
        <w:right w:val="none" w:sz="0" w:space="0" w:color="auto"/>
      </w:divBdr>
    </w:div>
    <w:div w:id="220673923">
      <w:bodyDiv w:val="1"/>
      <w:marLeft w:val="0"/>
      <w:marRight w:val="0"/>
      <w:marTop w:val="0"/>
      <w:marBottom w:val="0"/>
      <w:divBdr>
        <w:top w:val="none" w:sz="0" w:space="0" w:color="auto"/>
        <w:left w:val="none" w:sz="0" w:space="0" w:color="auto"/>
        <w:bottom w:val="none" w:sz="0" w:space="0" w:color="auto"/>
        <w:right w:val="none" w:sz="0" w:space="0" w:color="auto"/>
      </w:divBdr>
    </w:div>
    <w:div w:id="221063390">
      <w:bodyDiv w:val="1"/>
      <w:marLeft w:val="0"/>
      <w:marRight w:val="0"/>
      <w:marTop w:val="0"/>
      <w:marBottom w:val="0"/>
      <w:divBdr>
        <w:top w:val="none" w:sz="0" w:space="0" w:color="auto"/>
        <w:left w:val="none" w:sz="0" w:space="0" w:color="auto"/>
        <w:bottom w:val="none" w:sz="0" w:space="0" w:color="auto"/>
        <w:right w:val="none" w:sz="0" w:space="0" w:color="auto"/>
      </w:divBdr>
    </w:div>
    <w:div w:id="221790887">
      <w:bodyDiv w:val="1"/>
      <w:marLeft w:val="0"/>
      <w:marRight w:val="0"/>
      <w:marTop w:val="0"/>
      <w:marBottom w:val="0"/>
      <w:divBdr>
        <w:top w:val="none" w:sz="0" w:space="0" w:color="auto"/>
        <w:left w:val="none" w:sz="0" w:space="0" w:color="auto"/>
        <w:bottom w:val="none" w:sz="0" w:space="0" w:color="auto"/>
        <w:right w:val="none" w:sz="0" w:space="0" w:color="auto"/>
      </w:divBdr>
    </w:div>
    <w:div w:id="222109467">
      <w:bodyDiv w:val="1"/>
      <w:marLeft w:val="0"/>
      <w:marRight w:val="0"/>
      <w:marTop w:val="0"/>
      <w:marBottom w:val="0"/>
      <w:divBdr>
        <w:top w:val="none" w:sz="0" w:space="0" w:color="auto"/>
        <w:left w:val="none" w:sz="0" w:space="0" w:color="auto"/>
        <w:bottom w:val="none" w:sz="0" w:space="0" w:color="auto"/>
        <w:right w:val="none" w:sz="0" w:space="0" w:color="auto"/>
      </w:divBdr>
    </w:div>
    <w:div w:id="222831176">
      <w:bodyDiv w:val="1"/>
      <w:marLeft w:val="0"/>
      <w:marRight w:val="0"/>
      <w:marTop w:val="0"/>
      <w:marBottom w:val="0"/>
      <w:divBdr>
        <w:top w:val="none" w:sz="0" w:space="0" w:color="auto"/>
        <w:left w:val="none" w:sz="0" w:space="0" w:color="auto"/>
        <w:bottom w:val="none" w:sz="0" w:space="0" w:color="auto"/>
        <w:right w:val="none" w:sz="0" w:space="0" w:color="auto"/>
      </w:divBdr>
    </w:div>
    <w:div w:id="223414480">
      <w:bodyDiv w:val="1"/>
      <w:marLeft w:val="0"/>
      <w:marRight w:val="0"/>
      <w:marTop w:val="0"/>
      <w:marBottom w:val="0"/>
      <w:divBdr>
        <w:top w:val="none" w:sz="0" w:space="0" w:color="auto"/>
        <w:left w:val="none" w:sz="0" w:space="0" w:color="auto"/>
        <w:bottom w:val="none" w:sz="0" w:space="0" w:color="auto"/>
        <w:right w:val="none" w:sz="0" w:space="0" w:color="auto"/>
      </w:divBdr>
    </w:div>
    <w:div w:id="223565903">
      <w:bodyDiv w:val="1"/>
      <w:marLeft w:val="0"/>
      <w:marRight w:val="0"/>
      <w:marTop w:val="0"/>
      <w:marBottom w:val="0"/>
      <w:divBdr>
        <w:top w:val="none" w:sz="0" w:space="0" w:color="auto"/>
        <w:left w:val="none" w:sz="0" w:space="0" w:color="auto"/>
        <w:bottom w:val="none" w:sz="0" w:space="0" w:color="auto"/>
        <w:right w:val="none" w:sz="0" w:space="0" w:color="auto"/>
      </w:divBdr>
    </w:div>
    <w:div w:id="223609660">
      <w:bodyDiv w:val="1"/>
      <w:marLeft w:val="0"/>
      <w:marRight w:val="0"/>
      <w:marTop w:val="0"/>
      <w:marBottom w:val="0"/>
      <w:divBdr>
        <w:top w:val="none" w:sz="0" w:space="0" w:color="auto"/>
        <w:left w:val="none" w:sz="0" w:space="0" w:color="auto"/>
        <w:bottom w:val="none" w:sz="0" w:space="0" w:color="auto"/>
        <w:right w:val="none" w:sz="0" w:space="0" w:color="auto"/>
      </w:divBdr>
    </w:div>
    <w:div w:id="223639899">
      <w:bodyDiv w:val="1"/>
      <w:marLeft w:val="0"/>
      <w:marRight w:val="0"/>
      <w:marTop w:val="0"/>
      <w:marBottom w:val="0"/>
      <w:divBdr>
        <w:top w:val="none" w:sz="0" w:space="0" w:color="auto"/>
        <w:left w:val="none" w:sz="0" w:space="0" w:color="auto"/>
        <w:bottom w:val="none" w:sz="0" w:space="0" w:color="auto"/>
        <w:right w:val="none" w:sz="0" w:space="0" w:color="auto"/>
      </w:divBdr>
    </w:div>
    <w:div w:id="223833888">
      <w:bodyDiv w:val="1"/>
      <w:marLeft w:val="0"/>
      <w:marRight w:val="0"/>
      <w:marTop w:val="0"/>
      <w:marBottom w:val="0"/>
      <w:divBdr>
        <w:top w:val="none" w:sz="0" w:space="0" w:color="auto"/>
        <w:left w:val="none" w:sz="0" w:space="0" w:color="auto"/>
        <w:bottom w:val="none" w:sz="0" w:space="0" w:color="auto"/>
        <w:right w:val="none" w:sz="0" w:space="0" w:color="auto"/>
      </w:divBdr>
    </w:div>
    <w:div w:id="224217680">
      <w:bodyDiv w:val="1"/>
      <w:marLeft w:val="0"/>
      <w:marRight w:val="0"/>
      <w:marTop w:val="0"/>
      <w:marBottom w:val="0"/>
      <w:divBdr>
        <w:top w:val="none" w:sz="0" w:space="0" w:color="auto"/>
        <w:left w:val="none" w:sz="0" w:space="0" w:color="auto"/>
        <w:bottom w:val="none" w:sz="0" w:space="0" w:color="auto"/>
        <w:right w:val="none" w:sz="0" w:space="0" w:color="auto"/>
      </w:divBdr>
    </w:div>
    <w:div w:id="224340958">
      <w:bodyDiv w:val="1"/>
      <w:marLeft w:val="0"/>
      <w:marRight w:val="0"/>
      <w:marTop w:val="0"/>
      <w:marBottom w:val="0"/>
      <w:divBdr>
        <w:top w:val="none" w:sz="0" w:space="0" w:color="auto"/>
        <w:left w:val="none" w:sz="0" w:space="0" w:color="auto"/>
        <w:bottom w:val="none" w:sz="0" w:space="0" w:color="auto"/>
        <w:right w:val="none" w:sz="0" w:space="0" w:color="auto"/>
      </w:divBdr>
    </w:div>
    <w:div w:id="224343901">
      <w:bodyDiv w:val="1"/>
      <w:marLeft w:val="0"/>
      <w:marRight w:val="0"/>
      <w:marTop w:val="0"/>
      <w:marBottom w:val="0"/>
      <w:divBdr>
        <w:top w:val="none" w:sz="0" w:space="0" w:color="auto"/>
        <w:left w:val="none" w:sz="0" w:space="0" w:color="auto"/>
        <w:bottom w:val="none" w:sz="0" w:space="0" w:color="auto"/>
        <w:right w:val="none" w:sz="0" w:space="0" w:color="auto"/>
      </w:divBdr>
    </w:div>
    <w:div w:id="224729112">
      <w:bodyDiv w:val="1"/>
      <w:marLeft w:val="0"/>
      <w:marRight w:val="0"/>
      <w:marTop w:val="0"/>
      <w:marBottom w:val="0"/>
      <w:divBdr>
        <w:top w:val="none" w:sz="0" w:space="0" w:color="auto"/>
        <w:left w:val="none" w:sz="0" w:space="0" w:color="auto"/>
        <w:bottom w:val="none" w:sz="0" w:space="0" w:color="auto"/>
        <w:right w:val="none" w:sz="0" w:space="0" w:color="auto"/>
      </w:divBdr>
    </w:div>
    <w:div w:id="225072509">
      <w:bodyDiv w:val="1"/>
      <w:marLeft w:val="0"/>
      <w:marRight w:val="0"/>
      <w:marTop w:val="0"/>
      <w:marBottom w:val="0"/>
      <w:divBdr>
        <w:top w:val="none" w:sz="0" w:space="0" w:color="auto"/>
        <w:left w:val="none" w:sz="0" w:space="0" w:color="auto"/>
        <w:bottom w:val="none" w:sz="0" w:space="0" w:color="auto"/>
        <w:right w:val="none" w:sz="0" w:space="0" w:color="auto"/>
      </w:divBdr>
    </w:div>
    <w:div w:id="225457679">
      <w:bodyDiv w:val="1"/>
      <w:marLeft w:val="0"/>
      <w:marRight w:val="0"/>
      <w:marTop w:val="0"/>
      <w:marBottom w:val="0"/>
      <w:divBdr>
        <w:top w:val="none" w:sz="0" w:space="0" w:color="auto"/>
        <w:left w:val="none" w:sz="0" w:space="0" w:color="auto"/>
        <w:bottom w:val="none" w:sz="0" w:space="0" w:color="auto"/>
        <w:right w:val="none" w:sz="0" w:space="0" w:color="auto"/>
      </w:divBdr>
    </w:div>
    <w:div w:id="225645718">
      <w:bodyDiv w:val="1"/>
      <w:marLeft w:val="0"/>
      <w:marRight w:val="0"/>
      <w:marTop w:val="0"/>
      <w:marBottom w:val="0"/>
      <w:divBdr>
        <w:top w:val="none" w:sz="0" w:space="0" w:color="auto"/>
        <w:left w:val="none" w:sz="0" w:space="0" w:color="auto"/>
        <w:bottom w:val="none" w:sz="0" w:space="0" w:color="auto"/>
        <w:right w:val="none" w:sz="0" w:space="0" w:color="auto"/>
      </w:divBdr>
    </w:div>
    <w:div w:id="225650880">
      <w:bodyDiv w:val="1"/>
      <w:marLeft w:val="0"/>
      <w:marRight w:val="0"/>
      <w:marTop w:val="0"/>
      <w:marBottom w:val="0"/>
      <w:divBdr>
        <w:top w:val="none" w:sz="0" w:space="0" w:color="auto"/>
        <w:left w:val="none" w:sz="0" w:space="0" w:color="auto"/>
        <w:bottom w:val="none" w:sz="0" w:space="0" w:color="auto"/>
        <w:right w:val="none" w:sz="0" w:space="0" w:color="auto"/>
      </w:divBdr>
    </w:div>
    <w:div w:id="225839318">
      <w:bodyDiv w:val="1"/>
      <w:marLeft w:val="0"/>
      <w:marRight w:val="0"/>
      <w:marTop w:val="0"/>
      <w:marBottom w:val="0"/>
      <w:divBdr>
        <w:top w:val="none" w:sz="0" w:space="0" w:color="auto"/>
        <w:left w:val="none" w:sz="0" w:space="0" w:color="auto"/>
        <w:bottom w:val="none" w:sz="0" w:space="0" w:color="auto"/>
        <w:right w:val="none" w:sz="0" w:space="0" w:color="auto"/>
      </w:divBdr>
    </w:div>
    <w:div w:id="225993869">
      <w:bodyDiv w:val="1"/>
      <w:marLeft w:val="0"/>
      <w:marRight w:val="0"/>
      <w:marTop w:val="0"/>
      <w:marBottom w:val="0"/>
      <w:divBdr>
        <w:top w:val="none" w:sz="0" w:space="0" w:color="auto"/>
        <w:left w:val="none" w:sz="0" w:space="0" w:color="auto"/>
        <w:bottom w:val="none" w:sz="0" w:space="0" w:color="auto"/>
        <w:right w:val="none" w:sz="0" w:space="0" w:color="auto"/>
      </w:divBdr>
    </w:div>
    <w:div w:id="226190006">
      <w:bodyDiv w:val="1"/>
      <w:marLeft w:val="0"/>
      <w:marRight w:val="0"/>
      <w:marTop w:val="0"/>
      <w:marBottom w:val="0"/>
      <w:divBdr>
        <w:top w:val="none" w:sz="0" w:space="0" w:color="auto"/>
        <w:left w:val="none" w:sz="0" w:space="0" w:color="auto"/>
        <w:bottom w:val="none" w:sz="0" w:space="0" w:color="auto"/>
        <w:right w:val="none" w:sz="0" w:space="0" w:color="auto"/>
      </w:divBdr>
    </w:div>
    <w:div w:id="226304474">
      <w:bodyDiv w:val="1"/>
      <w:marLeft w:val="0"/>
      <w:marRight w:val="0"/>
      <w:marTop w:val="0"/>
      <w:marBottom w:val="0"/>
      <w:divBdr>
        <w:top w:val="none" w:sz="0" w:space="0" w:color="auto"/>
        <w:left w:val="none" w:sz="0" w:space="0" w:color="auto"/>
        <w:bottom w:val="none" w:sz="0" w:space="0" w:color="auto"/>
        <w:right w:val="none" w:sz="0" w:space="0" w:color="auto"/>
      </w:divBdr>
    </w:div>
    <w:div w:id="226305674">
      <w:bodyDiv w:val="1"/>
      <w:marLeft w:val="0"/>
      <w:marRight w:val="0"/>
      <w:marTop w:val="0"/>
      <w:marBottom w:val="0"/>
      <w:divBdr>
        <w:top w:val="none" w:sz="0" w:space="0" w:color="auto"/>
        <w:left w:val="none" w:sz="0" w:space="0" w:color="auto"/>
        <w:bottom w:val="none" w:sz="0" w:space="0" w:color="auto"/>
        <w:right w:val="none" w:sz="0" w:space="0" w:color="auto"/>
      </w:divBdr>
    </w:div>
    <w:div w:id="226380348">
      <w:bodyDiv w:val="1"/>
      <w:marLeft w:val="0"/>
      <w:marRight w:val="0"/>
      <w:marTop w:val="0"/>
      <w:marBottom w:val="0"/>
      <w:divBdr>
        <w:top w:val="none" w:sz="0" w:space="0" w:color="auto"/>
        <w:left w:val="none" w:sz="0" w:space="0" w:color="auto"/>
        <w:bottom w:val="none" w:sz="0" w:space="0" w:color="auto"/>
        <w:right w:val="none" w:sz="0" w:space="0" w:color="auto"/>
      </w:divBdr>
    </w:div>
    <w:div w:id="226649457">
      <w:bodyDiv w:val="1"/>
      <w:marLeft w:val="0"/>
      <w:marRight w:val="0"/>
      <w:marTop w:val="0"/>
      <w:marBottom w:val="0"/>
      <w:divBdr>
        <w:top w:val="none" w:sz="0" w:space="0" w:color="auto"/>
        <w:left w:val="none" w:sz="0" w:space="0" w:color="auto"/>
        <w:bottom w:val="none" w:sz="0" w:space="0" w:color="auto"/>
        <w:right w:val="none" w:sz="0" w:space="0" w:color="auto"/>
      </w:divBdr>
    </w:div>
    <w:div w:id="226696859">
      <w:bodyDiv w:val="1"/>
      <w:marLeft w:val="0"/>
      <w:marRight w:val="0"/>
      <w:marTop w:val="0"/>
      <w:marBottom w:val="0"/>
      <w:divBdr>
        <w:top w:val="none" w:sz="0" w:space="0" w:color="auto"/>
        <w:left w:val="none" w:sz="0" w:space="0" w:color="auto"/>
        <w:bottom w:val="none" w:sz="0" w:space="0" w:color="auto"/>
        <w:right w:val="none" w:sz="0" w:space="0" w:color="auto"/>
      </w:divBdr>
    </w:div>
    <w:div w:id="227571293">
      <w:bodyDiv w:val="1"/>
      <w:marLeft w:val="0"/>
      <w:marRight w:val="0"/>
      <w:marTop w:val="0"/>
      <w:marBottom w:val="0"/>
      <w:divBdr>
        <w:top w:val="none" w:sz="0" w:space="0" w:color="auto"/>
        <w:left w:val="none" w:sz="0" w:space="0" w:color="auto"/>
        <w:bottom w:val="none" w:sz="0" w:space="0" w:color="auto"/>
        <w:right w:val="none" w:sz="0" w:space="0" w:color="auto"/>
      </w:divBdr>
    </w:div>
    <w:div w:id="227767978">
      <w:bodyDiv w:val="1"/>
      <w:marLeft w:val="0"/>
      <w:marRight w:val="0"/>
      <w:marTop w:val="0"/>
      <w:marBottom w:val="0"/>
      <w:divBdr>
        <w:top w:val="none" w:sz="0" w:space="0" w:color="auto"/>
        <w:left w:val="none" w:sz="0" w:space="0" w:color="auto"/>
        <w:bottom w:val="none" w:sz="0" w:space="0" w:color="auto"/>
        <w:right w:val="none" w:sz="0" w:space="0" w:color="auto"/>
      </w:divBdr>
    </w:div>
    <w:div w:id="228345382">
      <w:bodyDiv w:val="1"/>
      <w:marLeft w:val="0"/>
      <w:marRight w:val="0"/>
      <w:marTop w:val="0"/>
      <w:marBottom w:val="0"/>
      <w:divBdr>
        <w:top w:val="none" w:sz="0" w:space="0" w:color="auto"/>
        <w:left w:val="none" w:sz="0" w:space="0" w:color="auto"/>
        <w:bottom w:val="none" w:sz="0" w:space="0" w:color="auto"/>
        <w:right w:val="none" w:sz="0" w:space="0" w:color="auto"/>
      </w:divBdr>
    </w:div>
    <w:div w:id="228613145">
      <w:bodyDiv w:val="1"/>
      <w:marLeft w:val="0"/>
      <w:marRight w:val="0"/>
      <w:marTop w:val="0"/>
      <w:marBottom w:val="0"/>
      <w:divBdr>
        <w:top w:val="none" w:sz="0" w:space="0" w:color="auto"/>
        <w:left w:val="none" w:sz="0" w:space="0" w:color="auto"/>
        <w:bottom w:val="none" w:sz="0" w:space="0" w:color="auto"/>
        <w:right w:val="none" w:sz="0" w:space="0" w:color="auto"/>
      </w:divBdr>
    </w:div>
    <w:div w:id="229005323">
      <w:bodyDiv w:val="1"/>
      <w:marLeft w:val="0"/>
      <w:marRight w:val="0"/>
      <w:marTop w:val="0"/>
      <w:marBottom w:val="0"/>
      <w:divBdr>
        <w:top w:val="none" w:sz="0" w:space="0" w:color="auto"/>
        <w:left w:val="none" w:sz="0" w:space="0" w:color="auto"/>
        <w:bottom w:val="none" w:sz="0" w:space="0" w:color="auto"/>
        <w:right w:val="none" w:sz="0" w:space="0" w:color="auto"/>
      </w:divBdr>
    </w:div>
    <w:div w:id="229312182">
      <w:bodyDiv w:val="1"/>
      <w:marLeft w:val="0"/>
      <w:marRight w:val="0"/>
      <w:marTop w:val="0"/>
      <w:marBottom w:val="0"/>
      <w:divBdr>
        <w:top w:val="none" w:sz="0" w:space="0" w:color="auto"/>
        <w:left w:val="none" w:sz="0" w:space="0" w:color="auto"/>
        <w:bottom w:val="none" w:sz="0" w:space="0" w:color="auto"/>
        <w:right w:val="none" w:sz="0" w:space="0" w:color="auto"/>
      </w:divBdr>
    </w:div>
    <w:div w:id="229388493">
      <w:bodyDiv w:val="1"/>
      <w:marLeft w:val="0"/>
      <w:marRight w:val="0"/>
      <w:marTop w:val="0"/>
      <w:marBottom w:val="0"/>
      <w:divBdr>
        <w:top w:val="none" w:sz="0" w:space="0" w:color="auto"/>
        <w:left w:val="none" w:sz="0" w:space="0" w:color="auto"/>
        <w:bottom w:val="none" w:sz="0" w:space="0" w:color="auto"/>
        <w:right w:val="none" w:sz="0" w:space="0" w:color="auto"/>
      </w:divBdr>
    </w:div>
    <w:div w:id="229581334">
      <w:bodyDiv w:val="1"/>
      <w:marLeft w:val="0"/>
      <w:marRight w:val="0"/>
      <w:marTop w:val="0"/>
      <w:marBottom w:val="0"/>
      <w:divBdr>
        <w:top w:val="none" w:sz="0" w:space="0" w:color="auto"/>
        <w:left w:val="none" w:sz="0" w:space="0" w:color="auto"/>
        <w:bottom w:val="none" w:sz="0" w:space="0" w:color="auto"/>
        <w:right w:val="none" w:sz="0" w:space="0" w:color="auto"/>
      </w:divBdr>
    </w:div>
    <w:div w:id="230233332">
      <w:bodyDiv w:val="1"/>
      <w:marLeft w:val="0"/>
      <w:marRight w:val="0"/>
      <w:marTop w:val="0"/>
      <w:marBottom w:val="0"/>
      <w:divBdr>
        <w:top w:val="none" w:sz="0" w:space="0" w:color="auto"/>
        <w:left w:val="none" w:sz="0" w:space="0" w:color="auto"/>
        <w:bottom w:val="none" w:sz="0" w:space="0" w:color="auto"/>
        <w:right w:val="none" w:sz="0" w:space="0" w:color="auto"/>
      </w:divBdr>
    </w:div>
    <w:div w:id="230313269">
      <w:bodyDiv w:val="1"/>
      <w:marLeft w:val="0"/>
      <w:marRight w:val="0"/>
      <w:marTop w:val="0"/>
      <w:marBottom w:val="0"/>
      <w:divBdr>
        <w:top w:val="none" w:sz="0" w:space="0" w:color="auto"/>
        <w:left w:val="none" w:sz="0" w:space="0" w:color="auto"/>
        <w:bottom w:val="none" w:sz="0" w:space="0" w:color="auto"/>
        <w:right w:val="none" w:sz="0" w:space="0" w:color="auto"/>
      </w:divBdr>
    </w:div>
    <w:div w:id="230426960">
      <w:bodyDiv w:val="1"/>
      <w:marLeft w:val="0"/>
      <w:marRight w:val="0"/>
      <w:marTop w:val="0"/>
      <w:marBottom w:val="0"/>
      <w:divBdr>
        <w:top w:val="none" w:sz="0" w:space="0" w:color="auto"/>
        <w:left w:val="none" w:sz="0" w:space="0" w:color="auto"/>
        <w:bottom w:val="none" w:sz="0" w:space="0" w:color="auto"/>
        <w:right w:val="none" w:sz="0" w:space="0" w:color="auto"/>
      </w:divBdr>
    </w:div>
    <w:div w:id="231042143">
      <w:bodyDiv w:val="1"/>
      <w:marLeft w:val="0"/>
      <w:marRight w:val="0"/>
      <w:marTop w:val="0"/>
      <w:marBottom w:val="0"/>
      <w:divBdr>
        <w:top w:val="none" w:sz="0" w:space="0" w:color="auto"/>
        <w:left w:val="none" w:sz="0" w:space="0" w:color="auto"/>
        <w:bottom w:val="none" w:sz="0" w:space="0" w:color="auto"/>
        <w:right w:val="none" w:sz="0" w:space="0" w:color="auto"/>
      </w:divBdr>
    </w:div>
    <w:div w:id="231234478">
      <w:bodyDiv w:val="1"/>
      <w:marLeft w:val="0"/>
      <w:marRight w:val="0"/>
      <w:marTop w:val="0"/>
      <w:marBottom w:val="0"/>
      <w:divBdr>
        <w:top w:val="none" w:sz="0" w:space="0" w:color="auto"/>
        <w:left w:val="none" w:sz="0" w:space="0" w:color="auto"/>
        <w:bottom w:val="none" w:sz="0" w:space="0" w:color="auto"/>
        <w:right w:val="none" w:sz="0" w:space="0" w:color="auto"/>
      </w:divBdr>
    </w:div>
    <w:div w:id="231280562">
      <w:bodyDiv w:val="1"/>
      <w:marLeft w:val="0"/>
      <w:marRight w:val="0"/>
      <w:marTop w:val="0"/>
      <w:marBottom w:val="0"/>
      <w:divBdr>
        <w:top w:val="none" w:sz="0" w:space="0" w:color="auto"/>
        <w:left w:val="none" w:sz="0" w:space="0" w:color="auto"/>
        <w:bottom w:val="none" w:sz="0" w:space="0" w:color="auto"/>
        <w:right w:val="none" w:sz="0" w:space="0" w:color="auto"/>
      </w:divBdr>
    </w:div>
    <w:div w:id="231548496">
      <w:bodyDiv w:val="1"/>
      <w:marLeft w:val="0"/>
      <w:marRight w:val="0"/>
      <w:marTop w:val="0"/>
      <w:marBottom w:val="0"/>
      <w:divBdr>
        <w:top w:val="none" w:sz="0" w:space="0" w:color="auto"/>
        <w:left w:val="none" w:sz="0" w:space="0" w:color="auto"/>
        <w:bottom w:val="none" w:sz="0" w:space="0" w:color="auto"/>
        <w:right w:val="none" w:sz="0" w:space="0" w:color="auto"/>
      </w:divBdr>
    </w:div>
    <w:div w:id="231964264">
      <w:bodyDiv w:val="1"/>
      <w:marLeft w:val="0"/>
      <w:marRight w:val="0"/>
      <w:marTop w:val="0"/>
      <w:marBottom w:val="0"/>
      <w:divBdr>
        <w:top w:val="none" w:sz="0" w:space="0" w:color="auto"/>
        <w:left w:val="none" w:sz="0" w:space="0" w:color="auto"/>
        <w:bottom w:val="none" w:sz="0" w:space="0" w:color="auto"/>
        <w:right w:val="none" w:sz="0" w:space="0" w:color="auto"/>
      </w:divBdr>
    </w:div>
    <w:div w:id="232545391">
      <w:bodyDiv w:val="1"/>
      <w:marLeft w:val="0"/>
      <w:marRight w:val="0"/>
      <w:marTop w:val="0"/>
      <w:marBottom w:val="0"/>
      <w:divBdr>
        <w:top w:val="none" w:sz="0" w:space="0" w:color="auto"/>
        <w:left w:val="none" w:sz="0" w:space="0" w:color="auto"/>
        <w:bottom w:val="none" w:sz="0" w:space="0" w:color="auto"/>
        <w:right w:val="none" w:sz="0" w:space="0" w:color="auto"/>
      </w:divBdr>
    </w:div>
    <w:div w:id="232738467">
      <w:bodyDiv w:val="1"/>
      <w:marLeft w:val="0"/>
      <w:marRight w:val="0"/>
      <w:marTop w:val="0"/>
      <w:marBottom w:val="0"/>
      <w:divBdr>
        <w:top w:val="none" w:sz="0" w:space="0" w:color="auto"/>
        <w:left w:val="none" w:sz="0" w:space="0" w:color="auto"/>
        <w:bottom w:val="none" w:sz="0" w:space="0" w:color="auto"/>
        <w:right w:val="none" w:sz="0" w:space="0" w:color="auto"/>
      </w:divBdr>
    </w:div>
    <w:div w:id="232744106">
      <w:bodyDiv w:val="1"/>
      <w:marLeft w:val="0"/>
      <w:marRight w:val="0"/>
      <w:marTop w:val="0"/>
      <w:marBottom w:val="0"/>
      <w:divBdr>
        <w:top w:val="none" w:sz="0" w:space="0" w:color="auto"/>
        <w:left w:val="none" w:sz="0" w:space="0" w:color="auto"/>
        <w:bottom w:val="none" w:sz="0" w:space="0" w:color="auto"/>
        <w:right w:val="none" w:sz="0" w:space="0" w:color="auto"/>
      </w:divBdr>
    </w:div>
    <w:div w:id="232930966">
      <w:bodyDiv w:val="1"/>
      <w:marLeft w:val="0"/>
      <w:marRight w:val="0"/>
      <w:marTop w:val="0"/>
      <w:marBottom w:val="0"/>
      <w:divBdr>
        <w:top w:val="none" w:sz="0" w:space="0" w:color="auto"/>
        <w:left w:val="none" w:sz="0" w:space="0" w:color="auto"/>
        <w:bottom w:val="none" w:sz="0" w:space="0" w:color="auto"/>
        <w:right w:val="none" w:sz="0" w:space="0" w:color="auto"/>
      </w:divBdr>
    </w:div>
    <w:div w:id="233053998">
      <w:bodyDiv w:val="1"/>
      <w:marLeft w:val="0"/>
      <w:marRight w:val="0"/>
      <w:marTop w:val="0"/>
      <w:marBottom w:val="0"/>
      <w:divBdr>
        <w:top w:val="none" w:sz="0" w:space="0" w:color="auto"/>
        <w:left w:val="none" w:sz="0" w:space="0" w:color="auto"/>
        <w:bottom w:val="none" w:sz="0" w:space="0" w:color="auto"/>
        <w:right w:val="none" w:sz="0" w:space="0" w:color="auto"/>
      </w:divBdr>
    </w:div>
    <w:div w:id="233056380">
      <w:bodyDiv w:val="1"/>
      <w:marLeft w:val="0"/>
      <w:marRight w:val="0"/>
      <w:marTop w:val="0"/>
      <w:marBottom w:val="0"/>
      <w:divBdr>
        <w:top w:val="none" w:sz="0" w:space="0" w:color="auto"/>
        <w:left w:val="none" w:sz="0" w:space="0" w:color="auto"/>
        <w:bottom w:val="none" w:sz="0" w:space="0" w:color="auto"/>
        <w:right w:val="none" w:sz="0" w:space="0" w:color="auto"/>
      </w:divBdr>
    </w:div>
    <w:div w:id="233665661">
      <w:bodyDiv w:val="1"/>
      <w:marLeft w:val="0"/>
      <w:marRight w:val="0"/>
      <w:marTop w:val="0"/>
      <w:marBottom w:val="0"/>
      <w:divBdr>
        <w:top w:val="none" w:sz="0" w:space="0" w:color="auto"/>
        <w:left w:val="none" w:sz="0" w:space="0" w:color="auto"/>
        <w:bottom w:val="none" w:sz="0" w:space="0" w:color="auto"/>
        <w:right w:val="none" w:sz="0" w:space="0" w:color="auto"/>
      </w:divBdr>
    </w:div>
    <w:div w:id="233667771">
      <w:bodyDiv w:val="1"/>
      <w:marLeft w:val="0"/>
      <w:marRight w:val="0"/>
      <w:marTop w:val="0"/>
      <w:marBottom w:val="0"/>
      <w:divBdr>
        <w:top w:val="none" w:sz="0" w:space="0" w:color="auto"/>
        <w:left w:val="none" w:sz="0" w:space="0" w:color="auto"/>
        <w:bottom w:val="none" w:sz="0" w:space="0" w:color="auto"/>
        <w:right w:val="none" w:sz="0" w:space="0" w:color="auto"/>
      </w:divBdr>
    </w:div>
    <w:div w:id="233782965">
      <w:bodyDiv w:val="1"/>
      <w:marLeft w:val="0"/>
      <w:marRight w:val="0"/>
      <w:marTop w:val="0"/>
      <w:marBottom w:val="0"/>
      <w:divBdr>
        <w:top w:val="none" w:sz="0" w:space="0" w:color="auto"/>
        <w:left w:val="none" w:sz="0" w:space="0" w:color="auto"/>
        <w:bottom w:val="none" w:sz="0" w:space="0" w:color="auto"/>
        <w:right w:val="none" w:sz="0" w:space="0" w:color="auto"/>
      </w:divBdr>
    </w:div>
    <w:div w:id="234242378">
      <w:bodyDiv w:val="1"/>
      <w:marLeft w:val="0"/>
      <w:marRight w:val="0"/>
      <w:marTop w:val="0"/>
      <w:marBottom w:val="0"/>
      <w:divBdr>
        <w:top w:val="none" w:sz="0" w:space="0" w:color="auto"/>
        <w:left w:val="none" w:sz="0" w:space="0" w:color="auto"/>
        <w:bottom w:val="none" w:sz="0" w:space="0" w:color="auto"/>
        <w:right w:val="none" w:sz="0" w:space="0" w:color="auto"/>
      </w:divBdr>
    </w:div>
    <w:div w:id="234360785">
      <w:bodyDiv w:val="1"/>
      <w:marLeft w:val="0"/>
      <w:marRight w:val="0"/>
      <w:marTop w:val="0"/>
      <w:marBottom w:val="0"/>
      <w:divBdr>
        <w:top w:val="none" w:sz="0" w:space="0" w:color="auto"/>
        <w:left w:val="none" w:sz="0" w:space="0" w:color="auto"/>
        <w:bottom w:val="none" w:sz="0" w:space="0" w:color="auto"/>
        <w:right w:val="none" w:sz="0" w:space="0" w:color="auto"/>
      </w:divBdr>
    </w:div>
    <w:div w:id="234632512">
      <w:bodyDiv w:val="1"/>
      <w:marLeft w:val="0"/>
      <w:marRight w:val="0"/>
      <w:marTop w:val="0"/>
      <w:marBottom w:val="0"/>
      <w:divBdr>
        <w:top w:val="none" w:sz="0" w:space="0" w:color="auto"/>
        <w:left w:val="none" w:sz="0" w:space="0" w:color="auto"/>
        <w:bottom w:val="none" w:sz="0" w:space="0" w:color="auto"/>
        <w:right w:val="none" w:sz="0" w:space="0" w:color="auto"/>
      </w:divBdr>
    </w:div>
    <w:div w:id="234900846">
      <w:bodyDiv w:val="1"/>
      <w:marLeft w:val="0"/>
      <w:marRight w:val="0"/>
      <w:marTop w:val="0"/>
      <w:marBottom w:val="0"/>
      <w:divBdr>
        <w:top w:val="none" w:sz="0" w:space="0" w:color="auto"/>
        <w:left w:val="none" w:sz="0" w:space="0" w:color="auto"/>
        <w:bottom w:val="none" w:sz="0" w:space="0" w:color="auto"/>
        <w:right w:val="none" w:sz="0" w:space="0" w:color="auto"/>
      </w:divBdr>
    </w:div>
    <w:div w:id="235365490">
      <w:bodyDiv w:val="1"/>
      <w:marLeft w:val="0"/>
      <w:marRight w:val="0"/>
      <w:marTop w:val="0"/>
      <w:marBottom w:val="0"/>
      <w:divBdr>
        <w:top w:val="none" w:sz="0" w:space="0" w:color="auto"/>
        <w:left w:val="none" w:sz="0" w:space="0" w:color="auto"/>
        <w:bottom w:val="none" w:sz="0" w:space="0" w:color="auto"/>
        <w:right w:val="none" w:sz="0" w:space="0" w:color="auto"/>
      </w:divBdr>
    </w:div>
    <w:div w:id="235627451">
      <w:bodyDiv w:val="1"/>
      <w:marLeft w:val="0"/>
      <w:marRight w:val="0"/>
      <w:marTop w:val="0"/>
      <w:marBottom w:val="0"/>
      <w:divBdr>
        <w:top w:val="none" w:sz="0" w:space="0" w:color="auto"/>
        <w:left w:val="none" w:sz="0" w:space="0" w:color="auto"/>
        <w:bottom w:val="none" w:sz="0" w:space="0" w:color="auto"/>
        <w:right w:val="none" w:sz="0" w:space="0" w:color="auto"/>
      </w:divBdr>
    </w:div>
    <w:div w:id="236327519">
      <w:bodyDiv w:val="1"/>
      <w:marLeft w:val="0"/>
      <w:marRight w:val="0"/>
      <w:marTop w:val="0"/>
      <w:marBottom w:val="0"/>
      <w:divBdr>
        <w:top w:val="none" w:sz="0" w:space="0" w:color="auto"/>
        <w:left w:val="none" w:sz="0" w:space="0" w:color="auto"/>
        <w:bottom w:val="none" w:sz="0" w:space="0" w:color="auto"/>
        <w:right w:val="none" w:sz="0" w:space="0" w:color="auto"/>
      </w:divBdr>
    </w:div>
    <w:div w:id="236401464">
      <w:bodyDiv w:val="1"/>
      <w:marLeft w:val="0"/>
      <w:marRight w:val="0"/>
      <w:marTop w:val="0"/>
      <w:marBottom w:val="0"/>
      <w:divBdr>
        <w:top w:val="none" w:sz="0" w:space="0" w:color="auto"/>
        <w:left w:val="none" w:sz="0" w:space="0" w:color="auto"/>
        <w:bottom w:val="none" w:sz="0" w:space="0" w:color="auto"/>
        <w:right w:val="none" w:sz="0" w:space="0" w:color="auto"/>
      </w:divBdr>
    </w:div>
    <w:div w:id="236521928">
      <w:bodyDiv w:val="1"/>
      <w:marLeft w:val="0"/>
      <w:marRight w:val="0"/>
      <w:marTop w:val="0"/>
      <w:marBottom w:val="0"/>
      <w:divBdr>
        <w:top w:val="none" w:sz="0" w:space="0" w:color="auto"/>
        <w:left w:val="none" w:sz="0" w:space="0" w:color="auto"/>
        <w:bottom w:val="none" w:sz="0" w:space="0" w:color="auto"/>
        <w:right w:val="none" w:sz="0" w:space="0" w:color="auto"/>
      </w:divBdr>
    </w:div>
    <w:div w:id="236867980">
      <w:bodyDiv w:val="1"/>
      <w:marLeft w:val="0"/>
      <w:marRight w:val="0"/>
      <w:marTop w:val="0"/>
      <w:marBottom w:val="0"/>
      <w:divBdr>
        <w:top w:val="none" w:sz="0" w:space="0" w:color="auto"/>
        <w:left w:val="none" w:sz="0" w:space="0" w:color="auto"/>
        <w:bottom w:val="none" w:sz="0" w:space="0" w:color="auto"/>
        <w:right w:val="none" w:sz="0" w:space="0" w:color="auto"/>
      </w:divBdr>
    </w:div>
    <w:div w:id="236978584">
      <w:bodyDiv w:val="1"/>
      <w:marLeft w:val="0"/>
      <w:marRight w:val="0"/>
      <w:marTop w:val="0"/>
      <w:marBottom w:val="0"/>
      <w:divBdr>
        <w:top w:val="none" w:sz="0" w:space="0" w:color="auto"/>
        <w:left w:val="none" w:sz="0" w:space="0" w:color="auto"/>
        <w:bottom w:val="none" w:sz="0" w:space="0" w:color="auto"/>
        <w:right w:val="none" w:sz="0" w:space="0" w:color="auto"/>
      </w:divBdr>
    </w:div>
    <w:div w:id="237322875">
      <w:bodyDiv w:val="1"/>
      <w:marLeft w:val="0"/>
      <w:marRight w:val="0"/>
      <w:marTop w:val="0"/>
      <w:marBottom w:val="0"/>
      <w:divBdr>
        <w:top w:val="none" w:sz="0" w:space="0" w:color="auto"/>
        <w:left w:val="none" w:sz="0" w:space="0" w:color="auto"/>
        <w:bottom w:val="none" w:sz="0" w:space="0" w:color="auto"/>
        <w:right w:val="none" w:sz="0" w:space="0" w:color="auto"/>
      </w:divBdr>
    </w:div>
    <w:div w:id="237399263">
      <w:bodyDiv w:val="1"/>
      <w:marLeft w:val="0"/>
      <w:marRight w:val="0"/>
      <w:marTop w:val="0"/>
      <w:marBottom w:val="0"/>
      <w:divBdr>
        <w:top w:val="none" w:sz="0" w:space="0" w:color="auto"/>
        <w:left w:val="none" w:sz="0" w:space="0" w:color="auto"/>
        <w:bottom w:val="none" w:sz="0" w:space="0" w:color="auto"/>
        <w:right w:val="none" w:sz="0" w:space="0" w:color="auto"/>
      </w:divBdr>
    </w:div>
    <w:div w:id="237633926">
      <w:bodyDiv w:val="1"/>
      <w:marLeft w:val="0"/>
      <w:marRight w:val="0"/>
      <w:marTop w:val="0"/>
      <w:marBottom w:val="0"/>
      <w:divBdr>
        <w:top w:val="none" w:sz="0" w:space="0" w:color="auto"/>
        <w:left w:val="none" w:sz="0" w:space="0" w:color="auto"/>
        <w:bottom w:val="none" w:sz="0" w:space="0" w:color="auto"/>
        <w:right w:val="none" w:sz="0" w:space="0" w:color="auto"/>
      </w:divBdr>
    </w:div>
    <w:div w:id="237640958">
      <w:bodyDiv w:val="1"/>
      <w:marLeft w:val="0"/>
      <w:marRight w:val="0"/>
      <w:marTop w:val="0"/>
      <w:marBottom w:val="0"/>
      <w:divBdr>
        <w:top w:val="none" w:sz="0" w:space="0" w:color="auto"/>
        <w:left w:val="none" w:sz="0" w:space="0" w:color="auto"/>
        <w:bottom w:val="none" w:sz="0" w:space="0" w:color="auto"/>
        <w:right w:val="none" w:sz="0" w:space="0" w:color="auto"/>
      </w:divBdr>
    </w:div>
    <w:div w:id="237788600">
      <w:bodyDiv w:val="1"/>
      <w:marLeft w:val="0"/>
      <w:marRight w:val="0"/>
      <w:marTop w:val="0"/>
      <w:marBottom w:val="0"/>
      <w:divBdr>
        <w:top w:val="none" w:sz="0" w:space="0" w:color="auto"/>
        <w:left w:val="none" w:sz="0" w:space="0" w:color="auto"/>
        <w:bottom w:val="none" w:sz="0" w:space="0" w:color="auto"/>
        <w:right w:val="none" w:sz="0" w:space="0" w:color="auto"/>
      </w:divBdr>
    </w:div>
    <w:div w:id="237984662">
      <w:bodyDiv w:val="1"/>
      <w:marLeft w:val="0"/>
      <w:marRight w:val="0"/>
      <w:marTop w:val="0"/>
      <w:marBottom w:val="0"/>
      <w:divBdr>
        <w:top w:val="none" w:sz="0" w:space="0" w:color="auto"/>
        <w:left w:val="none" w:sz="0" w:space="0" w:color="auto"/>
        <w:bottom w:val="none" w:sz="0" w:space="0" w:color="auto"/>
        <w:right w:val="none" w:sz="0" w:space="0" w:color="auto"/>
      </w:divBdr>
    </w:div>
    <w:div w:id="237985492">
      <w:bodyDiv w:val="1"/>
      <w:marLeft w:val="0"/>
      <w:marRight w:val="0"/>
      <w:marTop w:val="0"/>
      <w:marBottom w:val="0"/>
      <w:divBdr>
        <w:top w:val="none" w:sz="0" w:space="0" w:color="auto"/>
        <w:left w:val="none" w:sz="0" w:space="0" w:color="auto"/>
        <w:bottom w:val="none" w:sz="0" w:space="0" w:color="auto"/>
        <w:right w:val="none" w:sz="0" w:space="0" w:color="auto"/>
      </w:divBdr>
    </w:div>
    <w:div w:id="238178761">
      <w:bodyDiv w:val="1"/>
      <w:marLeft w:val="0"/>
      <w:marRight w:val="0"/>
      <w:marTop w:val="0"/>
      <w:marBottom w:val="0"/>
      <w:divBdr>
        <w:top w:val="none" w:sz="0" w:space="0" w:color="auto"/>
        <w:left w:val="none" w:sz="0" w:space="0" w:color="auto"/>
        <w:bottom w:val="none" w:sz="0" w:space="0" w:color="auto"/>
        <w:right w:val="none" w:sz="0" w:space="0" w:color="auto"/>
      </w:divBdr>
    </w:div>
    <w:div w:id="238443179">
      <w:bodyDiv w:val="1"/>
      <w:marLeft w:val="0"/>
      <w:marRight w:val="0"/>
      <w:marTop w:val="0"/>
      <w:marBottom w:val="0"/>
      <w:divBdr>
        <w:top w:val="none" w:sz="0" w:space="0" w:color="auto"/>
        <w:left w:val="none" w:sz="0" w:space="0" w:color="auto"/>
        <w:bottom w:val="none" w:sz="0" w:space="0" w:color="auto"/>
        <w:right w:val="none" w:sz="0" w:space="0" w:color="auto"/>
      </w:divBdr>
    </w:div>
    <w:div w:id="238490549">
      <w:bodyDiv w:val="1"/>
      <w:marLeft w:val="0"/>
      <w:marRight w:val="0"/>
      <w:marTop w:val="0"/>
      <w:marBottom w:val="0"/>
      <w:divBdr>
        <w:top w:val="none" w:sz="0" w:space="0" w:color="auto"/>
        <w:left w:val="none" w:sz="0" w:space="0" w:color="auto"/>
        <w:bottom w:val="none" w:sz="0" w:space="0" w:color="auto"/>
        <w:right w:val="none" w:sz="0" w:space="0" w:color="auto"/>
      </w:divBdr>
    </w:div>
    <w:div w:id="238711000">
      <w:bodyDiv w:val="1"/>
      <w:marLeft w:val="0"/>
      <w:marRight w:val="0"/>
      <w:marTop w:val="0"/>
      <w:marBottom w:val="0"/>
      <w:divBdr>
        <w:top w:val="none" w:sz="0" w:space="0" w:color="auto"/>
        <w:left w:val="none" w:sz="0" w:space="0" w:color="auto"/>
        <w:bottom w:val="none" w:sz="0" w:space="0" w:color="auto"/>
        <w:right w:val="none" w:sz="0" w:space="0" w:color="auto"/>
      </w:divBdr>
    </w:div>
    <w:div w:id="239557074">
      <w:bodyDiv w:val="1"/>
      <w:marLeft w:val="0"/>
      <w:marRight w:val="0"/>
      <w:marTop w:val="0"/>
      <w:marBottom w:val="0"/>
      <w:divBdr>
        <w:top w:val="none" w:sz="0" w:space="0" w:color="auto"/>
        <w:left w:val="none" w:sz="0" w:space="0" w:color="auto"/>
        <w:bottom w:val="none" w:sz="0" w:space="0" w:color="auto"/>
        <w:right w:val="none" w:sz="0" w:space="0" w:color="auto"/>
      </w:divBdr>
    </w:div>
    <w:div w:id="239608404">
      <w:bodyDiv w:val="1"/>
      <w:marLeft w:val="0"/>
      <w:marRight w:val="0"/>
      <w:marTop w:val="0"/>
      <w:marBottom w:val="0"/>
      <w:divBdr>
        <w:top w:val="none" w:sz="0" w:space="0" w:color="auto"/>
        <w:left w:val="none" w:sz="0" w:space="0" w:color="auto"/>
        <w:bottom w:val="none" w:sz="0" w:space="0" w:color="auto"/>
        <w:right w:val="none" w:sz="0" w:space="0" w:color="auto"/>
      </w:divBdr>
    </w:div>
    <w:div w:id="239872118">
      <w:bodyDiv w:val="1"/>
      <w:marLeft w:val="0"/>
      <w:marRight w:val="0"/>
      <w:marTop w:val="0"/>
      <w:marBottom w:val="0"/>
      <w:divBdr>
        <w:top w:val="none" w:sz="0" w:space="0" w:color="auto"/>
        <w:left w:val="none" w:sz="0" w:space="0" w:color="auto"/>
        <w:bottom w:val="none" w:sz="0" w:space="0" w:color="auto"/>
        <w:right w:val="none" w:sz="0" w:space="0" w:color="auto"/>
      </w:divBdr>
    </w:div>
    <w:div w:id="239873695">
      <w:bodyDiv w:val="1"/>
      <w:marLeft w:val="0"/>
      <w:marRight w:val="0"/>
      <w:marTop w:val="0"/>
      <w:marBottom w:val="0"/>
      <w:divBdr>
        <w:top w:val="none" w:sz="0" w:space="0" w:color="auto"/>
        <w:left w:val="none" w:sz="0" w:space="0" w:color="auto"/>
        <w:bottom w:val="none" w:sz="0" w:space="0" w:color="auto"/>
        <w:right w:val="none" w:sz="0" w:space="0" w:color="auto"/>
      </w:divBdr>
    </w:div>
    <w:div w:id="239947719">
      <w:bodyDiv w:val="1"/>
      <w:marLeft w:val="0"/>
      <w:marRight w:val="0"/>
      <w:marTop w:val="0"/>
      <w:marBottom w:val="0"/>
      <w:divBdr>
        <w:top w:val="none" w:sz="0" w:space="0" w:color="auto"/>
        <w:left w:val="none" w:sz="0" w:space="0" w:color="auto"/>
        <w:bottom w:val="none" w:sz="0" w:space="0" w:color="auto"/>
        <w:right w:val="none" w:sz="0" w:space="0" w:color="auto"/>
      </w:divBdr>
    </w:div>
    <w:div w:id="239993333">
      <w:bodyDiv w:val="1"/>
      <w:marLeft w:val="0"/>
      <w:marRight w:val="0"/>
      <w:marTop w:val="0"/>
      <w:marBottom w:val="0"/>
      <w:divBdr>
        <w:top w:val="none" w:sz="0" w:space="0" w:color="auto"/>
        <w:left w:val="none" w:sz="0" w:space="0" w:color="auto"/>
        <w:bottom w:val="none" w:sz="0" w:space="0" w:color="auto"/>
        <w:right w:val="none" w:sz="0" w:space="0" w:color="auto"/>
      </w:divBdr>
    </w:div>
    <w:div w:id="239993513">
      <w:bodyDiv w:val="1"/>
      <w:marLeft w:val="0"/>
      <w:marRight w:val="0"/>
      <w:marTop w:val="0"/>
      <w:marBottom w:val="0"/>
      <w:divBdr>
        <w:top w:val="none" w:sz="0" w:space="0" w:color="auto"/>
        <w:left w:val="none" w:sz="0" w:space="0" w:color="auto"/>
        <w:bottom w:val="none" w:sz="0" w:space="0" w:color="auto"/>
        <w:right w:val="none" w:sz="0" w:space="0" w:color="auto"/>
      </w:divBdr>
    </w:div>
    <w:div w:id="240604781">
      <w:bodyDiv w:val="1"/>
      <w:marLeft w:val="0"/>
      <w:marRight w:val="0"/>
      <w:marTop w:val="0"/>
      <w:marBottom w:val="0"/>
      <w:divBdr>
        <w:top w:val="none" w:sz="0" w:space="0" w:color="auto"/>
        <w:left w:val="none" w:sz="0" w:space="0" w:color="auto"/>
        <w:bottom w:val="none" w:sz="0" w:space="0" w:color="auto"/>
        <w:right w:val="none" w:sz="0" w:space="0" w:color="auto"/>
      </w:divBdr>
    </w:div>
    <w:div w:id="240648353">
      <w:bodyDiv w:val="1"/>
      <w:marLeft w:val="0"/>
      <w:marRight w:val="0"/>
      <w:marTop w:val="0"/>
      <w:marBottom w:val="0"/>
      <w:divBdr>
        <w:top w:val="none" w:sz="0" w:space="0" w:color="auto"/>
        <w:left w:val="none" w:sz="0" w:space="0" w:color="auto"/>
        <w:bottom w:val="none" w:sz="0" w:space="0" w:color="auto"/>
        <w:right w:val="none" w:sz="0" w:space="0" w:color="auto"/>
      </w:divBdr>
    </w:div>
    <w:div w:id="240650405">
      <w:bodyDiv w:val="1"/>
      <w:marLeft w:val="0"/>
      <w:marRight w:val="0"/>
      <w:marTop w:val="0"/>
      <w:marBottom w:val="0"/>
      <w:divBdr>
        <w:top w:val="none" w:sz="0" w:space="0" w:color="auto"/>
        <w:left w:val="none" w:sz="0" w:space="0" w:color="auto"/>
        <w:bottom w:val="none" w:sz="0" w:space="0" w:color="auto"/>
        <w:right w:val="none" w:sz="0" w:space="0" w:color="auto"/>
      </w:divBdr>
    </w:div>
    <w:div w:id="241257702">
      <w:bodyDiv w:val="1"/>
      <w:marLeft w:val="0"/>
      <w:marRight w:val="0"/>
      <w:marTop w:val="0"/>
      <w:marBottom w:val="0"/>
      <w:divBdr>
        <w:top w:val="none" w:sz="0" w:space="0" w:color="auto"/>
        <w:left w:val="none" w:sz="0" w:space="0" w:color="auto"/>
        <w:bottom w:val="none" w:sz="0" w:space="0" w:color="auto"/>
        <w:right w:val="none" w:sz="0" w:space="0" w:color="auto"/>
      </w:divBdr>
    </w:div>
    <w:div w:id="241720483">
      <w:bodyDiv w:val="1"/>
      <w:marLeft w:val="0"/>
      <w:marRight w:val="0"/>
      <w:marTop w:val="0"/>
      <w:marBottom w:val="0"/>
      <w:divBdr>
        <w:top w:val="none" w:sz="0" w:space="0" w:color="auto"/>
        <w:left w:val="none" w:sz="0" w:space="0" w:color="auto"/>
        <w:bottom w:val="none" w:sz="0" w:space="0" w:color="auto"/>
        <w:right w:val="none" w:sz="0" w:space="0" w:color="auto"/>
      </w:divBdr>
    </w:div>
    <w:div w:id="242297509">
      <w:bodyDiv w:val="1"/>
      <w:marLeft w:val="0"/>
      <w:marRight w:val="0"/>
      <w:marTop w:val="0"/>
      <w:marBottom w:val="0"/>
      <w:divBdr>
        <w:top w:val="none" w:sz="0" w:space="0" w:color="auto"/>
        <w:left w:val="none" w:sz="0" w:space="0" w:color="auto"/>
        <w:bottom w:val="none" w:sz="0" w:space="0" w:color="auto"/>
        <w:right w:val="none" w:sz="0" w:space="0" w:color="auto"/>
      </w:divBdr>
    </w:div>
    <w:div w:id="242642085">
      <w:bodyDiv w:val="1"/>
      <w:marLeft w:val="0"/>
      <w:marRight w:val="0"/>
      <w:marTop w:val="0"/>
      <w:marBottom w:val="0"/>
      <w:divBdr>
        <w:top w:val="none" w:sz="0" w:space="0" w:color="auto"/>
        <w:left w:val="none" w:sz="0" w:space="0" w:color="auto"/>
        <w:bottom w:val="none" w:sz="0" w:space="0" w:color="auto"/>
        <w:right w:val="none" w:sz="0" w:space="0" w:color="auto"/>
      </w:divBdr>
    </w:div>
    <w:div w:id="244146276">
      <w:bodyDiv w:val="1"/>
      <w:marLeft w:val="0"/>
      <w:marRight w:val="0"/>
      <w:marTop w:val="0"/>
      <w:marBottom w:val="0"/>
      <w:divBdr>
        <w:top w:val="none" w:sz="0" w:space="0" w:color="auto"/>
        <w:left w:val="none" w:sz="0" w:space="0" w:color="auto"/>
        <w:bottom w:val="none" w:sz="0" w:space="0" w:color="auto"/>
        <w:right w:val="none" w:sz="0" w:space="0" w:color="auto"/>
      </w:divBdr>
    </w:div>
    <w:div w:id="244192741">
      <w:bodyDiv w:val="1"/>
      <w:marLeft w:val="0"/>
      <w:marRight w:val="0"/>
      <w:marTop w:val="0"/>
      <w:marBottom w:val="0"/>
      <w:divBdr>
        <w:top w:val="none" w:sz="0" w:space="0" w:color="auto"/>
        <w:left w:val="none" w:sz="0" w:space="0" w:color="auto"/>
        <w:bottom w:val="none" w:sz="0" w:space="0" w:color="auto"/>
        <w:right w:val="none" w:sz="0" w:space="0" w:color="auto"/>
      </w:divBdr>
    </w:div>
    <w:div w:id="244339717">
      <w:bodyDiv w:val="1"/>
      <w:marLeft w:val="0"/>
      <w:marRight w:val="0"/>
      <w:marTop w:val="0"/>
      <w:marBottom w:val="0"/>
      <w:divBdr>
        <w:top w:val="none" w:sz="0" w:space="0" w:color="auto"/>
        <w:left w:val="none" w:sz="0" w:space="0" w:color="auto"/>
        <w:bottom w:val="none" w:sz="0" w:space="0" w:color="auto"/>
        <w:right w:val="none" w:sz="0" w:space="0" w:color="auto"/>
      </w:divBdr>
    </w:div>
    <w:div w:id="245040281">
      <w:bodyDiv w:val="1"/>
      <w:marLeft w:val="0"/>
      <w:marRight w:val="0"/>
      <w:marTop w:val="0"/>
      <w:marBottom w:val="0"/>
      <w:divBdr>
        <w:top w:val="none" w:sz="0" w:space="0" w:color="auto"/>
        <w:left w:val="none" w:sz="0" w:space="0" w:color="auto"/>
        <w:bottom w:val="none" w:sz="0" w:space="0" w:color="auto"/>
        <w:right w:val="none" w:sz="0" w:space="0" w:color="auto"/>
      </w:divBdr>
    </w:div>
    <w:div w:id="245503736">
      <w:bodyDiv w:val="1"/>
      <w:marLeft w:val="0"/>
      <w:marRight w:val="0"/>
      <w:marTop w:val="0"/>
      <w:marBottom w:val="0"/>
      <w:divBdr>
        <w:top w:val="none" w:sz="0" w:space="0" w:color="auto"/>
        <w:left w:val="none" w:sz="0" w:space="0" w:color="auto"/>
        <w:bottom w:val="none" w:sz="0" w:space="0" w:color="auto"/>
        <w:right w:val="none" w:sz="0" w:space="0" w:color="auto"/>
      </w:divBdr>
    </w:div>
    <w:div w:id="246035567">
      <w:bodyDiv w:val="1"/>
      <w:marLeft w:val="0"/>
      <w:marRight w:val="0"/>
      <w:marTop w:val="0"/>
      <w:marBottom w:val="0"/>
      <w:divBdr>
        <w:top w:val="none" w:sz="0" w:space="0" w:color="auto"/>
        <w:left w:val="none" w:sz="0" w:space="0" w:color="auto"/>
        <w:bottom w:val="none" w:sz="0" w:space="0" w:color="auto"/>
        <w:right w:val="none" w:sz="0" w:space="0" w:color="auto"/>
      </w:divBdr>
    </w:div>
    <w:div w:id="246380267">
      <w:bodyDiv w:val="1"/>
      <w:marLeft w:val="0"/>
      <w:marRight w:val="0"/>
      <w:marTop w:val="0"/>
      <w:marBottom w:val="0"/>
      <w:divBdr>
        <w:top w:val="none" w:sz="0" w:space="0" w:color="auto"/>
        <w:left w:val="none" w:sz="0" w:space="0" w:color="auto"/>
        <w:bottom w:val="none" w:sz="0" w:space="0" w:color="auto"/>
        <w:right w:val="none" w:sz="0" w:space="0" w:color="auto"/>
      </w:divBdr>
    </w:div>
    <w:div w:id="246771044">
      <w:bodyDiv w:val="1"/>
      <w:marLeft w:val="0"/>
      <w:marRight w:val="0"/>
      <w:marTop w:val="0"/>
      <w:marBottom w:val="0"/>
      <w:divBdr>
        <w:top w:val="none" w:sz="0" w:space="0" w:color="auto"/>
        <w:left w:val="none" w:sz="0" w:space="0" w:color="auto"/>
        <w:bottom w:val="none" w:sz="0" w:space="0" w:color="auto"/>
        <w:right w:val="none" w:sz="0" w:space="0" w:color="auto"/>
      </w:divBdr>
    </w:div>
    <w:div w:id="247345121">
      <w:bodyDiv w:val="1"/>
      <w:marLeft w:val="0"/>
      <w:marRight w:val="0"/>
      <w:marTop w:val="0"/>
      <w:marBottom w:val="0"/>
      <w:divBdr>
        <w:top w:val="none" w:sz="0" w:space="0" w:color="auto"/>
        <w:left w:val="none" w:sz="0" w:space="0" w:color="auto"/>
        <w:bottom w:val="none" w:sz="0" w:space="0" w:color="auto"/>
        <w:right w:val="none" w:sz="0" w:space="0" w:color="auto"/>
      </w:divBdr>
    </w:div>
    <w:div w:id="247930396">
      <w:bodyDiv w:val="1"/>
      <w:marLeft w:val="0"/>
      <w:marRight w:val="0"/>
      <w:marTop w:val="0"/>
      <w:marBottom w:val="0"/>
      <w:divBdr>
        <w:top w:val="none" w:sz="0" w:space="0" w:color="auto"/>
        <w:left w:val="none" w:sz="0" w:space="0" w:color="auto"/>
        <w:bottom w:val="none" w:sz="0" w:space="0" w:color="auto"/>
        <w:right w:val="none" w:sz="0" w:space="0" w:color="auto"/>
      </w:divBdr>
    </w:div>
    <w:div w:id="248006191">
      <w:bodyDiv w:val="1"/>
      <w:marLeft w:val="0"/>
      <w:marRight w:val="0"/>
      <w:marTop w:val="0"/>
      <w:marBottom w:val="0"/>
      <w:divBdr>
        <w:top w:val="none" w:sz="0" w:space="0" w:color="auto"/>
        <w:left w:val="none" w:sz="0" w:space="0" w:color="auto"/>
        <w:bottom w:val="none" w:sz="0" w:space="0" w:color="auto"/>
        <w:right w:val="none" w:sz="0" w:space="0" w:color="auto"/>
      </w:divBdr>
    </w:div>
    <w:div w:id="248009116">
      <w:bodyDiv w:val="1"/>
      <w:marLeft w:val="0"/>
      <w:marRight w:val="0"/>
      <w:marTop w:val="0"/>
      <w:marBottom w:val="0"/>
      <w:divBdr>
        <w:top w:val="none" w:sz="0" w:space="0" w:color="auto"/>
        <w:left w:val="none" w:sz="0" w:space="0" w:color="auto"/>
        <w:bottom w:val="none" w:sz="0" w:space="0" w:color="auto"/>
        <w:right w:val="none" w:sz="0" w:space="0" w:color="auto"/>
      </w:divBdr>
    </w:div>
    <w:div w:id="249510881">
      <w:bodyDiv w:val="1"/>
      <w:marLeft w:val="0"/>
      <w:marRight w:val="0"/>
      <w:marTop w:val="0"/>
      <w:marBottom w:val="0"/>
      <w:divBdr>
        <w:top w:val="none" w:sz="0" w:space="0" w:color="auto"/>
        <w:left w:val="none" w:sz="0" w:space="0" w:color="auto"/>
        <w:bottom w:val="none" w:sz="0" w:space="0" w:color="auto"/>
        <w:right w:val="none" w:sz="0" w:space="0" w:color="auto"/>
      </w:divBdr>
    </w:div>
    <w:div w:id="250117701">
      <w:bodyDiv w:val="1"/>
      <w:marLeft w:val="0"/>
      <w:marRight w:val="0"/>
      <w:marTop w:val="0"/>
      <w:marBottom w:val="0"/>
      <w:divBdr>
        <w:top w:val="none" w:sz="0" w:space="0" w:color="auto"/>
        <w:left w:val="none" w:sz="0" w:space="0" w:color="auto"/>
        <w:bottom w:val="none" w:sz="0" w:space="0" w:color="auto"/>
        <w:right w:val="none" w:sz="0" w:space="0" w:color="auto"/>
      </w:divBdr>
    </w:div>
    <w:div w:id="250553250">
      <w:bodyDiv w:val="1"/>
      <w:marLeft w:val="0"/>
      <w:marRight w:val="0"/>
      <w:marTop w:val="0"/>
      <w:marBottom w:val="0"/>
      <w:divBdr>
        <w:top w:val="none" w:sz="0" w:space="0" w:color="auto"/>
        <w:left w:val="none" w:sz="0" w:space="0" w:color="auto"/>
        <w:bottom w:val="none" w:sz="0" w:space="0" w:color="auto"/>
        <w:right w:val="none" w:sz="0" w:space="0" w:color="auto"/>
      </w:divBdr>
    </w:div>
    <w:div w:id="250697504">
      <w:bodyDiv w:val="1"/>
      <w:marLeft w:val="0"/>
      <w:marRight w:val="0"/>
      <w:marTop w:val="0"/>
      <w:marBottom w:val="0"/>
      <w:divBdr>
        <w:top w:val="none" w:sz="0" w:space="0" w:color="auto"/>
        <w:left w:val="none" w:sz="0" w:space="0" w:color="auto"/>
        <w:bottom w:val="none" w:sz="0" w:space="0" w:color="auto"/>
        <w:right w:val="none" w:sz="0" w:space="0" w:color="auto"/>
      </w:divBdr>
    </w:div>
    <w:div w:id="251161878">
      <w:bodyDiv w:val="1"/>
      <w:marLeft w:val="0"/>
      <w:marRight w:val="0"/>
      <w:marTop w:val="0"/>
      <w:marBottom w:val="0"/>
      <w:divBdr>
        <w:top w:val="none" w:sz="0" w:space="0" w:color="auto"/>
        <w:left w:val="none" w:sz="0" w:space="0" w:color="auto"/>
        <w:bottom w:val="none" w:sz="0" w:space="0" w:color="auto"/>
        <w:right w:val="none" w:sz="0" w:space="0" w:color="auto"/>
      </w:divBdr>
    </w:div>
    <w:div w:id="252513955">
      <w:bodyDiv w:val="1"/>
      <w:marLeft w:val="0"/>
      <w:marRight w:val="0"/>
      <w:marTop w:val="0"/>
      <w:marBottom w:val="0"/>
      <w:divBdr>
        <w:top w:val="none" w:sz="0" w:space="0" w:color="auto"/>
        <w:left w:val="none" w:sz="0" w:space="0" w:color="auto"/>
        <w:bottom w:val="none" w:sz="0" w:space="0" w:color="auto"/>
        <w:right w:val="none" w:sz="0" w:space="0" w:color="auto"/>
      </w:divBdr>
    </w:div>
    <w:div w:id="252935644">
      <w:bodyDiv w:val="1"/>
      <w:marLeft w:val="0"/>
      <w:marRight w:val="0"/>
      <w:marTop w:val="0"/>
      <w:marBottom w:val="0"/>
      <w:divBdr>
        <w:top w:val="none" w:sz="0" w:space="0" w:color="auto"/>
        <w:left w:val="none" w:sz="0" w:space="0" w:color="auto"/>
        <w:bottom w:val="none" w:sz="0" w:space="0" w:color="auto"/>
        <w:right w:val="none" w:sz="0" w:space="0" w:color="auto"/>
      </w:divBdr>
    </w:div>
    <w:div w:id="253369632">
      <w:bodyDiv w:val="1"/>
      <w:marLeft w:val="0"/>
      <w:marRight w:val="0"/>
      <w:marTop w:val="0"/>
      <w:marBottom w:val="0"/>
      <w:divBdr>
        <w:top w:val="none" w:sz="0" w:space="0" w:color="auto"/>
        <w:left w:val="none" w:sz="0" w:space="0" w:color="auto"/>
        <w:bottom w:val="none" w:sz="0" w:space="0" w:color="auto"/>
        <w:right w:val="none" w:sz="0" w:space="0" w:color="auto"/>
      </w:divBdr>
    </w:div>
    <w:div w:id="253633494">
      <w:bodyDiv w:val="1"/>
      <w:marLeft w:val="0"/>
      <w:marRight w:val="0"/>
      <w:marTop w:val="0"/>
      <w:marBottom w:val="0"/>
      <w:divBdr>
        <w:top w:val="none" w:sz="0" w:space="0" w:color="auto"/>
        <w:left w:val="none" w:sz="0" w:space="0" w:color="auto"/>
        <w:bottom w:val="none" w:sz="0" w:space="0" w:color="auto"/>
        <w:right w:val="none" w:sz="0" w:space="0" w:color="auto"/>
      </w:divBdr>
    </w:div>
    <w:div w:id="254749666">
      <w:bodyDiv w:val="1"/>
      <w:marLeft w:val="0"/>
      <w:marRight w:val="0"/>
      <w:marTop w:val="0"/>
      <w:marBottom w:val="0"/>
      <w:divBdr>
        <w:top w:val="none" w:sz="0" w:space="0" w:color="auto"/>
        <w:left w:val="none" w:sz="0" w:space="0" w:color="auto"/>
        <w:bottom w:val="none" w:sz="0" w:space="0" w:color="auto"/>
        <w:right w:val="none" w:sz="0" w:space="0" w:color="auto"/>
      </w:divBdr>
    </w:div>
    <w:div w:id="255023131">
      <w:bodyDiv w:val="1"/>
      <w:marLeft w:val="0"/>
      <w:marRight w:val="0"/>
      <w:marTop w:val="0"/>
      <w:marBottom w:val="0"/>
      <w:divBdr>
        <w:top w:val="none" w:sz="0" w:space="0" w:color="auto"/>
        <w:left w:val="none" w:sz="0" w:space="0" w:color="auto"/>
        <w:bottom w:val="none" w:sz="0" w:space="0" w:color="auto"/>
        <w:right w:val="none" w:sz="0" w:space="0" w:color="auto"/>
      </w:divBdr>
    </w:div>
    <w:div w:id="255405496">
      <w:bodyDiv w:val="1"/>
      <w:marLeft w:val="0"/>
      <w:marRight w:val="0"/>
      <w:marTop w:val="0"/>
      <w:marBottom w:val="0"/>
      <w:divBdr>
        <w:top w:val="none" w:sz="0" w:space="0" w:color="auto"/>
        <w:left w:val="none" w:sz="0" w:space="0" w:color="auto"/>
        <w:bottom w:val="none" w:sz="0" w:space="0" w:color="auto"/>
        <w:right w:val="none" w:sz="0" w:space="0" w:color="auto"/>
      </w:divBdr>
    </w:div>
    <w:div w:id="255746372">
      <w:bodyDiv w:val="1"/>
      <w:marLeft w:val="0"/>
      <w:marRight w:val="0"/>
      <w:marTop w:val="0"/>
      <w:marBottom w:val="0"/>
      <w:divBdr>
        <w:top w:val="none" w:sz="0" w:space="0" w:color="auto"/>
        <w:left w:val="none" w:sz="0" w:space="0" w:color="auto"/>
        <w:bottom w:val="none" w:sz="0" w:space="0" w:color="auto"/>
        <w:right w:val="none" w:sz="0" w:space="0" w:color="auto"/>
      </w:divBdr>
    </w:div>
    <w:div w:id="255747069">
      <w:bodyDiv w:val="1"/>
      <w:marLeft w:val="0"/>
      <w:marRight w:val="0"/>
      <w:marTop w:val="0"/>
      <w:marBottom w:val="0"/>
      <w:divBdr>
        <w:top w:val="none" w:sz="0" w:space="0" w:color="auto"/>
        <w:left w:val="none" w:sz="0" w:space="0" w:color="auto"/>
        <w:bottom w:val="none" w:sz="0" w:space="0" w:color="auto"/>
        <w:right w:val="none" w:sz="0" w:space="0" w:color="auto"/>
      </w:divBdr>
    </w:div>
    <w:div w:id="255940891">
      <w:bodyDiv w:val="1"/>
      <w:marLeft w:val="0"/>
      <w:marRight w:val="0"/>
      <w:marTop w:val="0"/>
      <w:marBottom w:val="0"/>
      <w:divBdr>
        <w:top w:val="none" w:sz="0" w:space="0" w:color="auto"/>
        <w:left w:val="none" w:sz="0" w:space="0" w:color="auto"/>
        <w:bottom w:val="none" w:sz="0" w:space="0" w:color="auto"/>
        <w:right w:val="none" w:sz="0" w:space="0" w:color="auto"/>
      </w:divBdr>
    </w:div>
    <w:div w:id="256063814">
      <w:bodyDiv w:val="1"/>
      <w:marLeft w:val="0"/>
      <w:marRight w:val="0"/>
      <w:marTop w:val="0"/>
      <w:marBottom w:val="0"/>
      <w:divBdr>
        <w:top w:val="none" w:sz="0" w:space="0" w:color="auto"/>
        <w:left w:val="none" w:sz="0" w:space="0" w:color="auto"/>
        <w:bottom w:val="none" w:sz="0" w:space="0" w:color="auto"/>
        <w:right w:val="none" w:sz="0" w:space="0" w:color="auto"/>
      </w:divBdr>
    </w:div>
    <w:div w:id="256332609">
      <w:bodyDiv w:val="1"/>
      <w:marLeft w:val="0"/>
      <w:marRight w:val="0"/>
      <w:marTop w:val="0"/>
      <w:marBottom w:val="0"/>
      <w:divBdr>
        <w:top w:val="none" w:sz="0" w:space="0" w:color="auto"/>
        <w:left w:val="none" w:sz="0" w:space="0" w:color="auto"/>
        <w:bottom w:val="none" w:sz="0" w:space="0" w:color="auto"/>
        <w:right w:val="none" w:sz="0" w:space="0" w:color="auto"/>
      </w:divBdr>
    </w:div>
    <w:div w:id="256335040">
      <w:bodyDiv w:val="1"/>
      <w:marLeft w:val="0"/>
      <w:marRight w:val="0"/>
      <w:marTop w:val="0"/>
      <w:marBottom w:val="0"/>
      <w:divBdr>
        <w:top w:val="none" w:sz="0" w:space="0" w:color="auto"/>
        <w:left w:val="none" w:sz="0" w:space="0" w:color="auto"/>
        <w:bottom w:val="none" w:sz="0" w:space="0" w:color="auto"/>
        <w:right w:val="none" w:sz="0" w:space="0" w:color="auto"/>
      </w:divBdr>
    </w:div>
    <w:div w:id="256404844">
      <w:bodyDiv w:val="1"/>
      <w:marLeft w:val="0"/>
      <w:marRight w:val="0"/>
      <w:marTop w:val="0"/>
      <w:marBottom w:val="0"/>
      <w:divBdr>
        <w:top w:val="none" w:sz="0" w:space="0" w:color="auto"/>
        <w:left w:val="none" w:sz="0" w:space="0" w:color="auto"/>
        <w:bottom w:val="none" w:sz="0" w:space="0" w:color="auto"/>
        <w:right w:val="none" w:sz="0" w:space="0" w:color="auto"/>
      </w:divBdr>
    </w:div>
    <w:div w:id="256601107">
      <w:bodyDiv w:val="1"/>
      <w:marLeft w:val="0"/>
      <w:marRight w:val="0"/>
      <w:marTop w:val="0"/>
      <w:marBottom w:val="0"/>
      <w:divBdr>
        <w:top w:val="none" w:sz="0" w:space="0" w:color="auto"/>
        <w:left w:val="none" w:sz="0" w:space="0" w:color="auto"/>
        <w:bottom w:val="none" w:sz="0" w:space="0" w:color="auto"/>
        <w:right w:val="none" w:sz="0" w:space="0" w:color="auto"/>
      </w:divBdr>
    </w:div>
    <w:div w:id="256643470">
      <w:bodyDiv w:val="1"/>
      <w:marLeft w:val="0"/>
      <w:marRight w:val="0"/>
      <w:marTop w:val="0"/>
      <w:marBottom w:val="0"/>
      <w:divBdr>
        <w:top w:val="none" w:sz="0" w:space="0" w:color="auto"/>
        <w:left w:val="none" w:sz="0" w:space="0" w:color="auto"/>
        <w:bottom w:val="none" w:sz="0" w:space="0" w:color="auto"/>
        <w:right w:val="none" w:sz="0" w:space="0" w:color="auto"/>
      </w:divBdr>
    </w:div>
    <w:div w:id="256715012">
      <w:bodyDiv w:val="1"/>
      <w:marLeft w:val="0"/>
      <w:marRight w:val="0"/>
      <w:marTop w:val="0"/>
      <w:marBottom w:val="0"/>
      <w:divBdr>
        <w:top w:val="none" w:sz="0" w:space="0" w:color="auto"/>
        <w:left w:val="none" w:sz="0" w:space="0" w:color="auto"/>
        <w:bottom w:val="none" w:sz="0" w:space="0" w:color="auto"/>
        <w:right w:val="none" w:sz="0" w:space="0" w:color="auto"/>
      </w:divBdr>
    </w:div>
    <w:div w:id="257175320">
      <w:bodyDiv w:val="1"/>
      <w:marLeft w:val="0"/>
      <w:marRight w:val="0"/>
      <w:marTop w:val="0"/>
      <w:marBottom w:val="0"/>
      <w:divBdr>
        <w:top w:val="none" w:sz="0" w:space="0" w:color="auto"/>
        <w:left w:val="none" w:sz="0" w:space="0" w:color="auto"/>
        <w:bottom w:val="none" w:sz="0" w:space="0" w:color="auto"/>
        <w:right w:val="none" w:sz="0" w:space="0" w:color="auto"/>
      </w:divBdr>
    </w:div>
    <w:div w:id="258029919">
      <w:bodyDiv w:val="1"/>
      <w:marLeft w:val="0"/>
      <w:marRight w:val="0"/>
      <w:marTop w:val="0"/>
      <w:marBottom w:val="0"/>
      <w:divBdr>
        <w:top w:val="none" w:sz="0" w:space="0" w:color="auto"/>
        <w:left w:val="none" w:sz="0" w:space="0" w:color="auto"/>
        <w:bottom w:val="none" w:sz="0" w:space="0" w:color="auto"/>
        <w:right w:val="none" w:sz="0" w:space="0" w:color="auto"/>
      </w:divBdr>
    </w:div>
    <w:div w:id="258107243">
      <w:bodyDiv w:val="1"/>
      <w:marLeft w:val="0"/>
      <w:marRight w:val="0"/>
      <w:marTop w:val="0"/>
      <w:marBottom w:val="0"/>
      <w:divBdr>
        <w:top w:val="none" w:sz="0" w:space="0" w:color="auto"/>
        <w:left w:val="none" w:sz="0" w:space="0" w:color="auto"/>
        <w:bottom w:val="none" w:sz="0" w:space="0" w:color="auto"/>
        <w:right w:val="none" w:sz="0" w:space="0" w:color="auto"/>
      </w:divBdr>
    </w:div>
    <w:div w:id="258485927">
      <w:bodyDiv w:val="1"/>
      <w:marLeft w:val="0"/>
      <w:marRight w:val="0"/>
      <w:marTop w:val="0"/>
      <w:marBottom w:val="0"/>
      <w:divBdr>
        <w:top w:val="none" w:sz="0" w:space="0" w:color="auto"/>
        <w:left w:val="none" w:sz="0" w:space="0" w:color="auto"/>
        <w:bottom w:val="none" w:sz="0" w:space="0" w:color="auto"/>
        <w:right w:val="none" w:sz="0" w:space="0" w:color="auto"/>
      </w:divBdr>
    </w:div>
    <w:div w:id="258486238">
      <w:bodyDiv w:val="1"/>
      <w:marLeft w:val="0"/>
      <w:marRight w:val="0"/>
      <w:marTop w:val="0"/>
      <w:marBottom w:val="0"/>
      <w:divBdr>
        <w:top w:val="none" w:sz="0" w:space="0" w:color="auto"/>
        <w:left w:val="none" w:sz="0" w:space="0" w:color="auto"/>
        <w:bottom w:val="none" w:sz="0" w:space="0" w:color="auto"/>
        <w:right w:val="none" w:sz="0" w:space="0" w:color="auto"/>
      </w:divBdr>
    </w:div>
    <w:div w:id="258487470">
      <w:bodyDiv w:val="1"/>
      <w:marLeft w:val="0"/>
      <w:marRight w:val="0"/>
      <w:marTop w:val="0"/>
      <w:marBottom w:val="0"/>
      <w:divBdr>
        <w:top w:val="none" w:sz="0" w:space="0" w:color="auto"/>
        <w:left w:val="none" w:sz="0" w:space="0" w:color="auto"/>
        <w:bottom w:val="none" w:sz="0" w:space="0" w:color="auto"/>
        <w:right w:val="none" w:sz="0" w:space="0" w:color="auto"/>
      </w:divBdr>
    </w:div>
    <w:div w:id="258566575">
      <w:bodyDiv w:val="1"/>
      <w:marLeft w:val="0"/>
      <w:marRight w:val="0"/>
      <w:marTop w:val="0"/>
      <w:marBottom w:val="0"/>
      <w:divBdr>
        <w:top w:val="none" w:sz="0" w:space="0" w:color="auto"/>
        <w:left w:val="none" w:sz="0" w:space="0" w:color="auto"/>
        <w:bottom w:val="none" w:sz="0" w:space="0" w:color="auto"/>
        <w:right w:val="none" w:sz="0" w:space="0" w:color="auto"/>
      </w:divBdr>
    </w:div>
    <w:div w:id="258607533">
      <w:bodyDiv w:val="1"/>
      <w:marLeft w:val="0"/>
      <w:marRight w:val="0"/>
      <w:marTop w:val="0"/>
      <w:marBottom w:val="0"/>
      <w:divBdr>
        <w:top w:val="none" w:sz="0" w:space="0" w:color="auto"/>
        <w:left w:val="none" w:sz="0" w:space="0" w:color="auto"/>
        <w:bottom w:val="none" w:sz="0" w:space="0" w:color="auto"/>
        <w:right w:val="none" w:sz="0" w:space="0" w:color="auto"/>
      </w:divBdr>
    </w:div>
    <w:div w:id="259221090">
      <w:bodyDiv w:val="1"/>
      <w:marLeft w:val="0"/>
      <w:marRight w:val="0"/>
      <w:marTop w:val="0"/>
      <w:marBottom w:val="0"/>
      <w:divBdr>
        <w:top w:val="none" w:sz="0" w:space="0" w:color="auto"/>
        <w:left w:val="none" w:sz="0" w:space="0" w:color="auto"/>
        <w:bottom w:val="none" w:sz="0" w:space="0" w:color="auto"/>
        <w:right w:val="none" w:sz="0" w:space="0" w:color="auto"/>
      </w:divBdr>
    </w:div>
    <w:div w:id="259803242">
      <w:bodyDiv w:val="1"/>
      <w:marLeft w:val="0"/>
      <w:marRight w:val="0"/>
      <w:marTop w:val="0"/>
      <w:marBottom w:val="0"/>
      <w:divBdr>
        <w:top w:val="none" w:sz="0" w:space="0" w:color="auto"/>
        <w:left w:val="none" w:sz="0" w:space="0" w:color="auto"/>
        <w:bottom w:val="none" w:sz="0" w:space="0" w:color="auto"/>
        <w:right w:val="none" w:sz="0" w:space="0" w:color="auto"/>
      </w:divBdr>
    </w:div>
    <w:div w:id="259918199">
      <w:bodyDiv w:val="1"/>
      <w:marLeft w:val="0"/>
      <w:marRight w:val="0"/>
      <w:marTop w:val="0"/>
      <w:marBottom w:val="0"/>
      <w:divBdr>
        <w:top w:val="none" w:sz="0" w:space="0" w:color="auto"/>
        <w:left w:val="none" w:sz="0" w:space="0" w:color="auto"/>
        <w:bottom w:val="none" w:sz="0" w:space="0" w:color="auto"/>
        <w:right w:val="none" w:sz="0" w:space="0" w:color="auto"/>
      </w:divBdr>
    </w:div>
    <w:div w:id="260376362">
      <w:bodyDiv w:val="1"/>
      <w:marLeft w:val="0"/>
      <w:marRight w:val="0"/>
      <w:marTop w:val="0"/>
      <w:marBottom w:val="0"/>
      <w:divBdr>
        <w:top w:val="none" w:sz="0" w:space="0" w:color="auto"/>
        <w:left w:val="none" w:sz="0" w:space="0" w:color="auto"/>
        <w:bottom w:val="none" w:sz="0" w:space="0" w:color="auto"/>
        <w:right w:val="none" w:sz="0" w:space="0" w:color="auto"/>
      </w:divBdr>
    </w:div>
    <w:div w:id="261037309">
      <w:bodyDiv w:val="1"/>
      <w:marLeft w:val="0"/>
      <w:marRight w:val="0"/>
      <w:marTop w:val="0"/>
      <w:marBottom w:val="0"/>
      <w:divBdr>
        <w:top w:val="none" w:sz="0" w:space="0" w:color="auto"/>
        <w:left w:val="none" w:sz="0" w:space="0" w:color="auto"/>
        <w:bottom w:val="none" w:sz="0" w:space="0" w:color="auto"/>
        <w:right w:val="none" w:sz="0" w:space="0" w:color="auto"/>
      </w:divBdr>
    </w:div>
    <w:div w:id="261300828">
      <w:bodyDiv w:val="1"/>
      <w:marLeft w:val="0"/>
      <w:marRight w:val="0"/>
      <w:marTop w:val="0"/>
      <w:marBottom w:val="0"/>
      <w:divBdr>
        <w:top w:val="none" w:sz="0" w:space="0" w:color="auto"/>
        <w:left w:val="none" w:sz="0" w:space="0" w:color="auto"/>
        <w:bottom w:val="none" w:sz="0" w:space="0" w:color="auto"/>
        <w:right w:val="none" w:sz="0" w:space="0" w:color="auto"/>
      </w:divBdr>
    </w:div>
    <w:div w:id="261766895">
      <w:bodyDiv w:val="1"/>
      <w:marLeft w:val="0"/>
      <w:marRight w:val="0"/>
      <w:marTop w:val="0"/>
      <w:marBottom w:val="0"/>
      <w:divBdr>
        <w:top w:val="none" w:sz="0" w:space="0" w:color="auto"/>
        <w:left w:val="none" w:sz="0" w:space="0" w:color="auto"/>
        <w:bottom w:val="none" w:sz="0" w:space="0" w:color="auto"/>
        <w:right w:val="none" w:sz="0" w:space="0" w:color="auto"/>
      </w:divBdr>
    </w:div>
    <w:div w:id="262153527">
      <w:bodyDiv w:val="1"/>
      <w:marLeft w:val="0"/>
      <w:marRight w:val="0"/>
      <w:marTop w:val="0"/>
      <w:marBottom w:val="0"/>
      <w:divBdr>
        <w:top w:val="none" w:sz="0" w:space="0" w:color="auto"/>
        <w:left w:val="none" w:sz="0" w:space="0" w:color="auto"/>
        <w:bottom w:val="none" w:sz="0" w:space="0" w:color="auto"/>
        <w:right w:val="none" w:sz="0" w:space="0" w:color="auto"/>
      </w:divBdr>
    </w:div>
    <w:div w:id="262342822">
      <w:bodyDiv w:val="1"/>
      <w:marLeft w:val="0"/>
      <w:marRight w:val="0"/>
      <w:marTop w:val="0"/>
      <w:marBottom w:val="0"/>
      <w:divBdr>
        <w:top w:val="none" w:sz="0" w:space="0" w:color="auto"/>
        <w:left w:val="none" w:sz="0" w:space="0" w:color="auto"/>
        <w:bottom w:val="none" w:sz="0" w:space="0" w:color="auto"/>
        <w:right w:val="none" w:sz="0" w:space="0" w:color="auto"/>
      </w:divBdr>
    </w:div>
    <w:div w:id="262880909">
      <w:bodyDiv w:val="1"/>
      <w:marLeft w:val="0"/>
      <w:marRight w:val="0"/>
      <w:marTop w:val="0"/>
      <w:marBottom w:val="0"/>
      <w:divBdr>
        <w:top w:val="none" w:sz="0" w:space="0" w:color="auto"/>
        <w:left w:val="none" w:sz="0" w:space="0" w:color="auto"/>
        <w:bottom w:val="none" w:sz="0" w:space="0" w:color="auto"/>
        <w:right w:val="none" w:sz="0" w:space="0" w:color="auto"/>
      </w:divBdr>
    </w:div>
    <w:div w:id="262884996">
      <w:bodyDiv w:val="1"/>
      <w:marLeft w:val="0"/>
      <w:marRight w:val="0"/>
      <w:marTop w:val="0"/>
      <w:marBottom w:val="0"/>
      <w:divBdr>
        <w:top w:val="none" w:sz="0" w:space="0" w:color="auto"/>
        <w:left w:val="none" w:sz="0" w:space="0" w:color="auto"/>
        <w:bottom w:val="none" w:sz="0" w:space="0" w:color="auto"/>
        <w:right w:val="none" w:sz="0" w:space="0" w:color="auto"/>
      </w:divBdr>
    </w:div>
    <w:div w:id="263457906">
      <w:bodyDiv w:val="1"/>
      <w:marLeft w:val="0"/>
      <w:marRight w:val="0"/>
      <w:marTop w:val="0"/>
      <w:marBottom w:val="0"/>
      <w:divBdr>
        <w:top w:val="none" w:sz="0" w:space="0" w:color="auto"/>
        <w:left w:val="none" w:sz="0" w:space="0" w:color="auto"/>
        <w:bottom w:val="none" w:sz="0" w:space="0" w:color="auto"/>
        <w:right w:val="none" w:sz="0" w:space="0" w:color="auto"/>
      </w:divBdr>
    </w:div>
    <w:div w:id="263877919">
      <w:bodyDiv w:val="1"/>
      <w:marLeft w:val="0"/>
      <w:marRight w:val="0"/>
      <w:marTop w:val="0"/>
      <w:marBottom w:val="0"/>
      <w:divBdr>
        <w:top w:val="none" w:sz="0" w:space="0" w:color="auto"/>
        <w:left w:val="none" w:sz="0" w:space="0" w:color="auto"/>
        <w:bottom w:val="none" w:sz="0" w:space="0" w:color="auto"/>
        <w:right w:val="none" w:sz="0" w:space="0" w:color="auto"/>
      </w:divBdr>
    </w:div>
    <w:div w:id="264113414">
      <w:bodyDiv w:val="1"/>
      <w:marLeft w:val="0"/>
      <w:marRight w:val="0"/>
      <w:marTop w:val="0"/>
      <w:marBottom w:val="0"/>
      <w:divBdr>
        <w:top w:val="none" w:sz="0" w:space="0" w:color="auto"/>
        <w:left w:val="none" w:sz="0" w:space="0" w:color="auto"/>
        <w:bottom w:val="none" w:sz="0" w:space="0" w:color="auto"/>
        <w:right w:val="none" w:sz="0" w:space="0" w:color="auto"/>
      </w:divBdr>
    </w:div>
    <w:div w:id="264198238">
      <w:bodyDiv w:val="1"/>
      <w:marLeft w:val="0"/>
      <w:marRight w:val="0"/>
      <w:marTop w:val="0"/>
      <w:marBottom w:val="0"/>
      <w:divBdr>
        <w:top w:val="none" w:sz="0" w:space="0" w:color="auto"/>
        <w:left w:val="none" w:sz="0" w:space="0" w:color="auto"/>
        <w:bottom w:val="none" w:sz="0" w:space="0" w:color="auto"/>
        <w:right w:val="none" w:sz="0" w:space="0" w:color="auto"/>
      </w:divBdr>
    </w:div>
    <w:div w:id="264314522">
      <w:bodyDiv w:val="1"/>
      <w:marLeft w:val="0"/>
      <w:marRight w:val="0"/>
      <w:marTop w:val="0"/>
      <w:marBottom w:val="0"/>
      <w:divBdr>
        <w:top w:val="none" w:sz="0" w:space="0" w:color="auto"/>
        <w:left w:val="none" w:sz="0" w:space="0" w:color="auto"/>
        <w:bottom w:val="none" w:sz="0" w:space="0" w:color="auto"/>
        <w:right w:val="none" w:sz="0" w:space="0" w:color="auto"/>
      </w:divBdr>
    </w:div>
    <w:div w:id="264582556">
      <w:bodyDiv w:val="1"/>
      <w:marLeft w:val="0"/>
      <w:marRight w:val="0"/>
      <w:marTop w:val="0"/>
      <w:marBottom w:val="0"/>
      <w:divBdr>
        <w:top w:val="none" w:sz="0" w:space="0" w:color="auto"/>
        <w:left w:val="none" w:sz="0" w:space="0" w:color="auto"/>
        <w:bottom w:val="none" w:sz="0" w:space="0" w:color="auto"/>
        <w:right w:val="none" w:sz="0" w:space="0" w:color="auto"/>
      </w:divBdr>
    </w:div>
    <w:div w:id="264851008">
      <w:bodyDiv w:val="1"/>
      <w:marLeft w:val="0"/>
      <w:marRight w:val="0"/>
      <w:marTop w:val="0"/>
      <w:marBottom w:val="0"/>
      <w:divBdr>
        <w:top w:val="none" w:sz="0" w:space="0" w:color="auto"/>
        <w:left w:val="none" w:sz="0" w:space="0" w:color="auto"/>
        <w:bottom w:val="none" w:sz="0" w:space="0" w:color="auto"/>
        <w:right w:val="none" w:sz="0" w:space="0" w:color="auto"/>
      </w:divBdr>
    </w:div>
    <w:div w:id="265574577">
      <w:bodyDiv w:val="1"/>
      <w:marLeft w:val="0"/>
      <w:marRight w:val="0"/>
      <w:marTop w:val="0"/>
      <w:marBottom w:val="0"/>
      <w:divBdr>
        <w:top w:val="none" w:sz="0" w:space="0" w:color="auto"/>
        <w:left w:val="none" w:sz="0" w:space="0" w:color="auto"/>
        <w:bottom w:val="none" w:sz="0" w:space="0" w:color="auto"/>
        <w:right w:val="none" w:sz="0" w:space="0" w:color="auto"/>
      </w:divBdr>
    </w:div>
    <w:div w:id="265694038">
      <w:bodyDiv w:val="1"/>
      <w:marLeft w:val="0"/>
      <w:marRight w:val="0"/>
      <w:marTop w:val="0"/>
      <w:marBottom w:val="0"/>
      <w:divBdr>
        <w:top w:val="none" w:sz="0" w:space="0" w:color="auto"/>
        <w:left w:val="none" w:sz="0" w:space="0" w:color="auto"/>
        <w:bottom w:val="none" w:sz="0" w:space="0" w:color="auto"/>
        <w:right w:val="none" w:sz="0" w:space="0" w:color="auto"/>
      </w:divBdr>
    </w:div>
    <w:div w:id="265700948">
      <w:bodyDiv w:val="1"/>
      <w:marLeft w:val="0"/>
      <w:marRight w:val="0"/>
      <w:marTop w:val="0"/>
      <w:marBottom w:val="0"/>
      <w:divBdr>
        <w:top w:val="none" w:sz="0" w:space="0" w:color="auto"/>
        <w:left w:val="none" w:sz="0" w:space="0" w:color="auto"/>
        <w:bottom w:val="none" w:sz="0" w:space="0" w:color="auto"/>
        <w:right w:val="none" w:sz="0" w:space="0" w:color="auto"/>
      </w:divBdr>
    </w:div>
    <w:div w:id="265817432">
      <w:bodyDiv w:val="1"/>
      <w:marLeft w:val="0"/>
      <w:marRight w:val="0"/>
      <w:marTop w:val="0"/>
      <w:marBottom w:val="0"/>
      <w:divBdr>
        <w:top w:val="none" w:sz="0" w:space="0" w:color="auto"/>
        <w:left w:val="none" w:sz="0" w:space="0" w:color="auto"/>
        <w:bottom w:val="none" w:sz="0" w:space="0" w:color="auto"/>
        <w:right w:val="none" w:sz="0" w:space="0" w:color="auto"/>
      </w:divBdr>
    </w:div>
    <w:div w:id="266085315">
      <w:bodyDiv w:val="1"/>
      <w:marLeft w:val="0"/>
      <w:marRight w:val="0"/>
      <w:marTop w:val="0"/>
      <w:marBottom w:val="0"/>
      <w:divBdr>
        <w:top w:val="none" w:sz="0" w:space="0" w:color="auto"/>
        <w:left w:val="none" w:sz="0" w:space="0" w:color="auto"/>
        <w:bottom w:val="none" w:sz="0" w:space="0" w:color="auto"/>
        <w:right w:val="none" w:sz="0" w:space="0" w:color="auto"/>
      </w:divBdr>
    </w:div>
    <w:div w:id="266546877">
      <w:bodyDiv w:val="1"/>
      <w:marLeft w:val="0"/>
      <w:marRight w:val="0"/>
      <w:marTop w:val="0"/>
      <w:marBottom w:val="0"/>
      <w:divBdr>
        <w:top w:val="none" w:sz="0" w:space="0" w:color="auto"/>
        <w:left w:val="none" w:sz="0" w:space="0" w:color="auto"/>
        <w:bottom w:val="none" w:sz="0" w:space="0" w:color="auto"/>
        <w:right w:val="none" w:sz="0" w:space="0" w:color="auto"/>
      </w:divBdr>
    </w:div>
    <w:div w:id="266619681">
      <w:bodyDiv w:val="1"/>
      <w:marLeft w:val="0"/>
      <w:marRight w:val="0"/>
      <w:marTop w:val="0"/>
      <w:marBottom w:val="0"/>
      <w:divBdr>
        <w:top w:val="none" w:sz="0" w:space="0" w:color="auto"/>
        <w:left w:val="none" w:sz="0" w:space="0" w:color="auto"/>
        <w:bottom w:val="none" w:sz="0" w:space="0" w:color="auto"/>
        <w:right w:val="none" w:sz="0" w:space="0" w:color="auto"/>
      </w:divBdr>
    </w:div>
    <w:div w:id="266622130">
      <w:bodyDiv w:val="1"/>
      <w:marLeft w:val="0"/>
      <w:marRight w:val="0"/>
      <w:marTop w:val="0"/>
      <w:marBottom w:val="0"/>
      <w:divBdr>
        <w:top w:val="none" w:sz="0" w:space="0" w:color="auto"/>
        <w:left w:val="none" w:sz="0" w:space="0" w:color="auto"/>
        <w:bottom w:val="none" w:sz="0" w:space="0" w:color="auto"/>
        <w:right w:val="none" w:sz="0" w:space="0" w:color="auto"/>
      </w:divBdr>
    </w:div>
    <w:div w:id="266696119">
      <w:bodyDiv w:val="1"/>
      <w:marLeft w:val="0"/>
      <w:marRight w:val="0"/>
      <w:marTop w:val="0"/>
      <w:marBottom w:val="0"/>
      <w:divBdr>
        <w:top w:val="none" w:sz="0" w:space="0" w:color="auto"/>
        <w:left w:val="none" w:sz="0" w:space="0" w:color="auto"/>
        <w:bottom w:val="none" w:sz="0" w:space="0" w:color="auto"/>
        <w:right w:val="none" w:sz="0" w:space="0" w:color="auto"/>
      </w:divBdr>
    </w:div>
    <w:div w:id="267010983">
      <w:bodyDiv w:val="1"/>
      <w:marLeft w:val="0"/>
      <w:marRight w:val="0"/>
      <w:marTop w:val="0"/>
      <w:marBottom w:val="0"/>
      <w:divBdr>
        <w:top w:val="none" w:sz="0" w:space="0" w:color="auto"/>
        <w:left w:val="none" w:sz="0" w:space="0" w:color="auto"/>
        <w:bottom w:val="none" w:sz="0" w:space="0" w:color="auto"/>
        <w:right w:val="none" w:sz="0" w:space="0" w:color="auto"/>
      </w:divBdr>
    </w:div>
    <w:div w:id="268126352">
      <w:bodyDiv w:val="1"/>
      <w:marLeft w:val="0"/>
      <w:marRight w:val="0"/>
      <w:marTop w:val="0"/>
      <w:marBottom w:val="0"/>
      <w:divBdr>
        <w:top w:val="none" w:sz="0" w:space="0" w:color="auto"/>
        <w:left w:val="none" w:sz="0" w:space="0" w:color="auto"/>
        <w:bottom w:val="none" w:sz="0" w:space="0" w:color="auto"/>
        <w:right w:val="none" w:sz="0" w:space="0" w:color="auto"/>
      </w:divBdr>
    </w:div>
    <w:div w:id="268664289">
      <w:bodyDiv w:val="1"/>
      <w:marLeft w:val="0"/>
      <w:marRight w:val="0"/>
      <w:marTop w:val="0"/>
      <w:marBottom w:val="0"/>
      <w:divBdr>
        <w:top w:val="none" w:sz="0" w:space="0" w:color="auto"/>
        <w:left w:val="none" w:sz="0" w:space="0" w:color="auto"/>
        <w:bottom w:val="none" w:sz="0" w:space="0" w:color="auto"/>
        <w:right w:val="none" w:sz="0" w:space="0" w:color="auto"/>
      </w:divBdr>
    </w:div>
    <w:div w:id="268856435">
      <w:bodyDiv w:val="1"/>
      <w:marLeft w:val="0"/>
      <w:marRight w:val="0"/>
      <w:marTop w:val="0"/>
      <w:marBottom w:val="0"/>
      <w:divBdr>
        <w:top w:val="none" w:sz="0" w:space="0" w:color="auto"/>
        <w:left w:val="none" w:sz="0" w:space="0" w:color="auto"/>
        <w:bottom w:val="none" w:sz="0" w:space="0" w:color="auto"/>
        <w:right w:val="none" w:sz="0" w:space="0" w:color="auto"/>
      </w:divBdr>
    </w:div>
    <w:div w:id="269093809">
      <w:bodyDiv w:val="1"/>
      <w:marLeft w:val="0"/>
      <w:marRight w:val="0"/>
      <w:marTop w:val="0"/>
      <w:marBottom w:val="0"/>
      <w:divBdr>
        <w:top w:val="none" w:sz="0" w:space="0" w:color="auto"/>
        <w:left w:val="none" w:sz="0" w:space="0" w:color="auto"/>
        <w:bottom w:val="none" w:sz="0" w:space="0" w:color="auto"/>
        <w:right w:val="none" w:sz="0" w:space="0" w:color="auto"/>
      </w:divBdr>
    </w:div>
    <w:div w:id="269164815">
      <w:bodyDiv w:val="1"/>
      <w:marLeft w:val="0"/>
      <w:marRight w:val="0"/>
      <w:marTop w:val="0"/>
      <w:marBottom w:val="0"/>
      <w:divBdr>
        <w:top w:val="none" w:sz="0" w:space="0" w:color="auto"/>
        <w:left w:val="none" w:sz="0" w:space="0" w:color="auto"/>
        <w:bottom w:val="none" w:sz="0" w:space="0" w:color="auto"/>
        <w:right w:val="none" w:sz="0" w:space="0" w:color="auto"/>
      </w:divBdr>
    </w:div>
    <w:div w:id="269287518">
      <w:bodyDiv w:val="1"/>
      <w:marLeft w:val="0"/>
      <w:marRight w:val="0"/>
      <w:marTop w:val="0"/>
      <w:marBottom w:val="0"/>
      <w:divBdr>
        <w:top w:val="none" w:sz="0" w:space="0" w:color="auto"/>
        <w:left w:val="none" w:sz="0" w:space="0" w:color="auto"/>
        <w:bottom w:val="none" w:sz="0" w:space="0" w:color="auto"/>
        <w:right w:val="none" w:sz="0" w:space="0" w:color="auto"/>
      </w:divBdr>
    </w:div>
    <w:div w:id="269313923">
      <w:bodyDiv w:val="1"/>
      <w:marLeft w:val="0"/>
      <w:marRight w:val="0"/>
      <w:marTop w:val="0"/>
      <w:marBottom w:val="0"/>
      <w:divBdr>
        <w:top w:val="none" w:sz="0" w:space="0" w:color="auto"/>
        <w:left w:val="none" w:sz="0" w:space="0" w:color="auto"/>
        <w:bottom w:val="none" w:sz="0" w:space="0" w:color="auto"/>
        <w:right w:val="none" w:sz="0" w:space="0" w:color="auto"/>
      </w:divBdr>
    </w:div>
    <w:div w:id="269515651">
      <w:bodyDiv w:val="1"/>
      <w:marLeft w:val="0"/>
      <w:marRight w:val="0"/>
      <w:marTop w:val="0"/>
      <w:marBottom w:val="0"/>
      <w:divBdr>
        <w:top w:val="none" w:sz="0" w:space="0" w:color="auto"/>
        <w:left w:val="none" w:sz="0" w:space="0" w:color="auto"/>
        <w:bottom w:val="none" w:sz="0" w:space="0" w:color="auto"/>
        <w:right w:val="none" w:sz="0" w:space="0" w:color="auto"/>
      </w:divBdr>
    </w:div>
    <w:div w:id="269749338">
      <w:bodyDiv w:val="1"/>
      <w:marLeft w:val="0"/>
      <w:marRight w:val="0"/>
      <w:marTop w:val="0"/>
      <w:marBottom w:val="0"/>
      <w:divBdr>
        <w:top w:val="none" w:sz="0" w:space="0" w:color="auto"/>
        <w:left w:val="none" w:sz="0" w:space="0" w:color="auto"/>
        <w:bottom w:val="none" w:sz="0" w:space="0" w:color="auto"/>
        <w:right w:val="none" w:sz="0" w:space="0" w:color="auto"/>
      </w:divBdr>
    </w:div>
    <w:div w:id="269778552">
      <w:bodyDiv w:val="1"/>
      <w:marLeft w:val="0"/>
      <w:marRight w:val="0"/>
      <w:marTop w:val="0"/>
      <w:marBottom w:val="0"/>
      <w:divBdr>
        <w:top w:val="none" w:sz="0" w:space="0" w:color="auto"/>
        <w:left w:val="none" w:sz="0" w:space="0" w:color="auto"/>
        <w:bottom w:val="none" w:sz="0" w:space="0" w:color="auto"/>
        <w:right w:val="none" w:sz="0" w:space="0" w:color="auto"/>
      </w:divBdr>
    </w:div>
    <w:div w:id="269821919">
      <w:bodyDiv w:val="1"/>
      <w:marLeft w:val="0"/>
      <w:marRight w:val="0"/>
      <w:marTop w:val="0"/>
      <w:marBottom w:val="0"/>
      <w:divBdr>
        <w:top w:val="none" w:sz="0" w:space="0" w:color="auto"/>
        <w:left w:val="none" w:sz="0" w:space="0" w:color="auto"/>
        <w:bottom w:val="none" w:sz="0" w:space="0" w:color="auto"/>
        <w:right w:val="none" w:sz="0" w:space="0" w:color="auto"/>
      </w:divBdr>
    </w:div>
    <w:div w:id="269823550">
      <w:bodyDiv w:val="1"/>
      <w:marLeft w:val="0"/>
      <w:marRight w:val="0"/>
      <w:marTop w:val="0"/>
      <w:marBottom w:val="0"/>
      <w:divBdr>
        <w:top w:val="none" w:sz="0" w:space="0" w:color="auto"/>
        <w:left w:val="none" w:sz="0" w:space="0" w:color="auto"/>
        <w:bottom w:val="none" w:sz="0" w:space="0" w:color="auto"/>
        <w:right w:val="none" w:sz="0" w:space="0" w:color="auto"/>
      </w:divBdr>
    </w:div>
    <w:div w:id="270434178">
      <w:bodyDiv w:val="1"/>
      <w:marLeft w:val="0"/>
      <w:marRight w:val="0"/>
      <w:marTop w:val="0"/>
      <w:marBottom w:val="0"/>
      <w:divBdr>
        <w:top w:val="none" w:sz="0" w:space="0" w:color="auto"/>
        <w:left w:val="none" w:sz="0" w:space="0" w:color="auto"/>
        <w:bottom w:val="none" w:sz="0" w:space="0" w:color="auto"/>
        <w:right w:val="none" w:sz="0" w:space="0" w:color="auto"/>
      </w:divBdr>
    </w:div>
    <w:div w:id="270479690">
      <w:bodyDiv w:val="1"/>
      <w:marLeft w:val="0"/>
      <w:marRight w:val="0"/>
      <w:marTop w:val="0"/>
      <w:marBottom w:val="0"/>
      <w:divBdr>
        <w:top w:val="none" w:sz="0" w:space="0" w:color="auto"/>
        <w:left w:val="none" w:sz="0" w:space="0" w:color="auto"/>
        <w:bottom w:val="none" w:sz="0" w:space="0" w:color="auto"/>
        <w:right w:val="none" w:sz="0" w:space="0" w:color="auto"/>
      </w:divBdr>
    </w:div>
    <w:div w:id="270479905">
      <w:bodyDiv w:val="1"/>
      <w:marLeft w:val="0"/>
      <w:marRight w:val="0"/>
      <w:marTop w:val="0"/>
      <w:marBottom w:val="0"/>
      <w:divBdr>
        <w:top w:val="none" w:sz="0" w:space="0" w:color="auto"/>
        <w:left w:val="none" w:sz="0" w:space="0" w:color="auto"/>
        <w:bottom w:val="none" w:sz="0" w:space="0" w:color="auto"/>
        <w:right w:val="none" w:sz="0" w:space="0" w:color="auto"/>
      </w:divBdr>
    </w:div>
    <w:div w:id="270548734">
      <w:bodyDiv w:val="1"/>
      <w:marLeft w:val="0"/>
      <w:marRight w:val="0"/>
      <w:marTop w:val="0"/>
      <w:marBottom w:val="0"/>
      <w:divBdr>
        <w:top w:val="none" w:sz="0" w:space="0" w:color="auto"/>
        <w:left w:val="none" w:sz="0" w:space="0" w:color="auto"/>
        <w:bottom w:val="none" w:sz="0" w:space="0" w:color="auto"/>
        <w:right w:val="none" w:sz="0" w:space="0" w:color="auto"/>
      </w:divBdr>
    </w:div>
    <w:div w:id="270741239">
      <w:bodyDiv w:val="1"/>
      <w:marLeft w:val="0"/>
      <w:marRight w:val="0"/>
      <w:marTop w:val="0"/>
      <w:marBottom w:val="0"/>
      <w:divBdr>
        <w:top w:val="none" w:sz="0" w:space="0" w:color="auto"/>
        <w:left w:val="none" w:sz="0" w:space="0" w:color="auto"/>
        <w:bottom w:val="none" w:sz="0" w:space="0" w:color="auto"/>
        <w:right w:val="none" w:sz="0" w:space="0" w:color="auto"/>
      </w:divBdr>
    </w:div>
    <w:div w:id="270822597">
      <w:bodyDiv w:val="1"/>
      <w:marLeft w:val="0"/>
      <w:marRight w:val="0"/>
      <w:marTop w:val="0"/>
      <w:marBottom w:val="0"/>
      <w:divBdr>
        <w:top w:val="none" w:sz="0" w:space="0" w:color="auto"/>
        <w:left w:val="none" w:sz="0" w:space="0" w:color="auto"/>
        <w:bottom w:val="none" w:sz="0" w:space="0" w:color="auto"/>
        <w:right w:val="none" w:sz="0" w:space="0" w:color="auto"/>
      </w:divBdr>
    </w:div>
    <w:div w:id="270939528">
      <w:bodyDiv w:val="1"/>
      <w:marLeft w:val="0"/>
      <w:marRight w:val="0"/>
      <w:marTop w:val="0"/>
      <w:marBottom w:val="0"/>
      <w:divBdr>
        <w:top w:val="none" w:sz="0" w:space="0" w:color="auto"/>
        <w:left w:val="none" w:sz="0" w:space="0" w:color="auto"/>
        <w:bottom w:val="none" w:sz="0" w:space="0" w:color="auto"/>
        <w:right w:val="none" w:sz="0" w:space="0" w:color="auto"/>
      </w:divBdr>
    </w:div>
    <w:div w:id="271135175">
      <w:bodyDiv w:val="1"/>
      <w:marLeft w:val="0"/>
      <w:marRight w:val="0"/>
      <w:marTop w:val="0"/>
      <w:marBottom w:val="0"/>
      <w:divBdr>
        <w:top w:val="none" w:sz="0" w:space="0" w:color="auto"/>
        <w:left w:val="none" w:sz="0" w:space="0" w:color="auto"/>
        <w:bottom w:val="none" w:sz="0" w:space="0" w:color="auto"/>
        <w:right w:val="none" w:sz="0" w:space="0" w:color="auto"/>
      </w:divBdr>
    </w:div>
    <w:div w:id="271471997">
      <w:bodyDiv w:val="1"/>
      <w:marLeft w:val="0"/>
      <w:marRight w:val="0"/>
      <w:marTop w:val="0"/>
      <w:marBottom w:val="0"/>
      <w:divBdr>
        <w:top w:val="none" w:sz="0" w:space="0" w:color="auto"/>
        <w:left w:val="none" w:sz="0" w:space="0" w:color="auto"/>
        <w:bottom w:val="none" w:sz="0" w:space="0" w:color="auto"/>
        <w:right w:val="none" w:sz="0" w:space="0" w:color="auto"/>
      </w:divBdr>
    </w:div>
    <w:div w:id="271597248">
      <w:bodyDiv w:val="1"/>
      <w:marLeft w:val="0"/>
      <w:marRight w:val="0"/>
      <w:marTop w:val="0"/>
      <w:marBottom w:val="0"/>
      <w:divBdr>
        <w:top w:val="none" w:sz="0" w:space="0" w:color="auto"/>
        <w:left w:val="none" w:sz="0" w:space="0" w:color="auto"/>
        <w:bottom w:val="none" w:sz="0" w:space="0" w:color="auto"/>
        <w:right w:val="none" w:sz="0" w:space="0" w:color="auto"/>
      </w:divBdr>
    </w:div>
    <w:div w:id="271597499">
      <w:bodyDiv w:val="1"/>
      <w:marLeft w:val="0"/>
      <w:marRight w:val="0"/>
      <w:marTop w:val="0"/>
      <w:marBottom w:val="0"/>
      <w:divBdr>
        <w:top w:val="none" w:sz="0" w:space="0" w:color="auto"/>
        <w:left w:val="none" w:sz="0" w:space="0" w:color="auto"/>
        <w:bottom w:val="none" w:sz="0" w:space="0" w:color="auto"/>
        <w:right w:val="none" w:sz="0" w:space="0" w:color="auto"/>
      </w:divBdr>
    </w:div>
    <w:div w:id="271673321">
      <w:bodyDiv w:val="1"/>
      <w:marLeft w:val="0"/>
      <w:marRight w:val="0"/>
      <w:marTop w:val="0"/>
      <w:marBottom w:val="0"/>
      <w:divBdr>
        <w:top w:val="none" w:sz="0" w:space="0" w:color="auto"/>
        <w:left w:val="none" w:sz="0" w:space="0" w:color="auto"/>
        <w:bottom w:val="none" w:sz="0" w:space="0" w:color="auto"/>
        <w:right w:val="none" w:sz="0" w:space="0" w:color="auto"/>
      </w:divBdr>
    </w:div>
    <w:div w:id="271744314">
      <w:bodyDiv w:val="1"/>
      <w:marLeft w:val="0"/>
      <w:marRight w:val="0"/>
      <w:marTop w:val="0"/>
      <w:marBottom w:val="0"/>
      <w:divBdr>
        <w:top w:val="none" w:sz="0" w:space="0" w:color="auto"/>
        <w:left w:val="none" w:sz="0" w:space="0" w:color="auto"/>
        <w:bottom w:val="none" w:sz="0" w:space="0" w:color="auto"/>
        <w:right w:val="none" w:sz="0" w:space="0" w:color="auto"/>
      </w:divBdr>
    </w:div>
    <w:div w:id="271744558">
      <w:bodyDiv w:val="1"/>
      <w:marLeft w:val="0"/>
      <w:marRight w:val="0"/>
      <w:marTop w:val="0"/>
      <w:marBottom w:val="0"/>
      <w:divBdr>
        <w:top w:val="none" w:sz="0" w:space="0" w:color="auto"/>
        <w:left w:val="none" w:sz="0" w:space="0" w:color="auto"/>
        <w:bottom w:val="none" w:sz="0" w:space="0" w:color="auto"/>
        <w:right w:val="none" w:sz="0" w:space="0" w:color="auto"/>
      </w:divBdr>
    </w:div>
    <w:div w:id="271791334">
      <w:bodyDiv w:val="1"/>
      <w:marLeft w:val="0"/>
      <w:marRight w:val="0"/>
      <w:marTop w:val="0"/>
      <w:marBottom w:val="0"/>
      <w:divBdr>
        <w:top w:val="none" w:sz="0" w:space="0" w:color="auto"/>
        <w:left w:val="none" w:sz="0" w:space="0" w:color="auto"/>
        <w:bottom w:val="none" w:sz="0" w:space="0" w:color="auto"/>
        <w:right w:val="none" w:sz="0" w:space="0" w:color="auto"/>
      </w:divBdr>
    </w:div>
    <w:div w:id="271867299">
      <w:bodyDiv w:val="1"/>
      <w:marLeft w:val="0"/>
      <w:marRight w:val="0"/>
      <w:marTop w:val="0"/>
      <w:marBottom w:val="0"/>
      <w:divBdr>
        <w:top w:val="none" w:sz="0" w:space="0" w:color="auto"/>
        <w:left w:val="none" w:sz="0" w:space="0" w:color="auto"/>
        <w:bottom w:val="none" w:sz="0" w:space="0" w:color="auto"/>
        <w:right w:val="none" w:sz="0" w:space="0" w:color="auto"/>
      </w:divBdr>
    </w:div>
    <w:div w:id="271938401">
      <w:bodyDiv w:val="1"/>
      <w:marLeft w:val="0"/>
      <w:marRight w:val="0"/>
      <w:marTop w:val="0"/>
      <w:marBottom w:val="0"/>
      <w:divBdr>
        <w:top w:val="none" w:sz="0" w:space="0" w:color="auto"/>
        <w:left w:val="none" w:sz="0" w:space="0" w:color="auto"/>
        <w:bottom w:val="none" w:sz="0" w:space="0" w:color="auto"/>
        <w:right w:val="none" w:sz="0" w:space="0" w:color="auto"/>
      </w:divBdr>
    </w:div>
    <w:div w:id="272127793">
      <w:bodyDiv w:val="1"/>
      <w:marLeft w:val="0"/>
      <w:marRight w:val="0"/>
      <w:marTop w:val="0"/>
      <w:marBottom w:val="0"/>
      <w:divBdr>
        <w:top w:val="none" w:sz="0" w:space="0" w:color="auto"/>
        <w:left w:val="none" w:sz="0" w:space="0" w:color="auto"/>
        <w:bottom w:val="none" w:sz="0" w:space="0" w:color="auto"/>
        <w:right w:val="none" w:sz="0" w:space="0" w:color="auto"/>
      </w:divBdr>
    </w:div>
    <w:div w:id="272826712">
      <w:bodyDiv w:val="1"/>
      <w:marLeft w:val="0"/>
      <w:marRight w:val="0"/>
      <w:marTop w:val="0"/>
      <w:marBottom w:val="0"/>
      <w:divBdr>
        <w:top w:val="none" w:sz="0" w:space="0" w:color="auto"/>
        <w:left w:val="none" w:sz="0" w:space="0" w:color="auto"/>
        <w:bottom w:val="none" w:sz="0" w:space="0" w:color="auto"/>
        <w:right w:val="none" w:sz="0" w:space="0" w:color="auto"/>
      </w:divBdr>
    </w:div>
    <w:div w:id="272834201">
      <w:bodyDiv w:val="1"/>
      <w:marLeft w:val="0"/>
      <w:marRight w:val="0"/>
      <w:marTop w:val="0"/>
      <w:marBottom w:val="0"/>
      <w:divBdr>
        <w:top w:val="none" w:sz="0" w:space="0" w:color="auto"/>
        <w:left w:val="none" w:sz="0" w:space="0" w:color="auto"/>
        <w:bottom w:val="none" w:sz="0" w:space="0" w:color="auto"/>
        <w:right w:val="none" w:sz="0" w:space="0" w:color="auto"/>
      </w:divBdr>
    </w:div>
    <w:div w:id="273176866">
      <w:bodyDiv w:val="1"/>
      <w:marLeft w:val="0"/>
      <w:marRight w:val="0"/>
      <w:marTop w:val="0"/>
      <w:marBottom w:val="0"/>
      <w:divBdr>
        <w:top w:val="none" w:sz="0" w:space="0" w:color="auto"/>
        <w:left w:val="none" w:sz="0" w:space="0" w:color="auto"/>
        <w:bottom w:val="none" w:sz="0" w:space="0" w:color="auto"/>
        <w:right w:val="none" w:sz="0" w:space="0" w:color="auto"/>
      </w:divBdr>
    </w:div>
    <w:div w:id="273364862">
      <w:bodyDiv w:val="1"/>
      <w:marLeft w:val="0"/>
      <w:marRight w:val="0"/>
      <w:marTop w:val="0"/>
      <w:marBottom w:val="0"/>
      <w:divBdr>
        <w:top w:val="none" w:sz="0" w:space="0" w:color="auto"/>
        <w:left w:val="none" w:sz="0" w:space="0" w:color="auto"/>
        <w:bottom w:val="none" w:sz="0" w:space="0" w:color="auto"/>
        <w:right w:val="none" w:sz="0" w:space="0" w:color="auto"/>
      </w:divBdr>
    </w:div>
    <w:div w:id="273679116">
      <w:bodyDiv w:val="1"/>
      <w:marLeft w:val="0"/>
      <w:marRight w:val="0"/>
      <w:marTop w:val="0"/>
      <w:marBottom w:val="0"/>
      <w:divBdr>
        <w:top w:val="none" w:sz="0" w:space="0" w:color="auto"/>
        <w:left w:val="none" w:sz="0" w:space="0" w:color="auto"/>
        <w:bottom w:val="none" w:sz="0" w:space="0" w:color="auto"/>
        <w:right w:val="none" w:sz="0" w:space="0" w:color="auto"/>
      </w:divBdr>
    </w:div>
    <w:div w:id="273709670">
      <w:bodyDiv w:val="1"/>
      <w:marLeft w:val="0"/>
      <w:marRight w:val="0"/>
      <w:marTop w:val="0"/>
      <w:marBottom w:val="0"/>
      <w:divBdr>
        <w:top w:val="none" w:sz="0" w:space="0" w:color="auto"/>
        <w:left w:val="none" w:sz="0" w:space="0" w:color="auto"/>
        <w:bottom w:val="none" w:sz="0" w:space="0" w:color="auto"/>
        <w:right w:val="none" w:sz="0" w:space="0" w:color="auto"/>
      </w:divBdr>
    </w:div>
    <w:div w:id="273900070">
      <w:bodyDiv w:val="1"/>
      <w:marLeft w:val="0"/>
      <w:marRight w:val="0"/>
      <w:marTop w:val="0"/>
      <w:marBottom w:val="0"/>
      <w:divBdr>
        <w:top w:val="none" w:sz="0" w:space="0" w:color="auto"/>
        <w:left w:val="none" w:sz="0" w:space="0" w:color="auto"/>
        <w:bottom w:val="none" w:sz="0" w:space="0" w:color="auto"/>
        <w:right w:val="none" w:sz="0" w:space="0" w:color="auto"/>
      </w:divBdr>
    </w:div>
    <w:div w:id="274211302">
      <w:bodyDiv w:val="1"/>
      <w:marLeft w:val="0"/>
      <w:marRight w:val="0"/>
      <w:marTop w:val="0"/>
      <w:marBottom w:val="0"/>
      <w:divBdr>
        <w:top w:val="none" w:sz="0" w:space="0" w:color="auto"/>
        <w:left w:val="none" w:sz="0" w:space="0" w:color="auto"/>
        <w:bottom w:val="none" w:sz="0" w:space="0" w:color="auto"/>
        <w:right w:val="none" w:sz="0" w:space="0" w:color="auto"/>
      </w:divBdr>
    </w:div>
    <w:div w:id="274562861">
      <w:bodyDiv w:val="1"/>
      <w:marLeft w:val="0"/>
      <w:marRight w:val="0"/>
      <w:marTop w:val="0"/>
      <w:marBottom w:val="0"/>
      <w:divBdr>
        <w:top w:val="none" w:sz="0" w:space="0" w:color="auto"/>
        <w:left w:val="none" w:sz="0" w:space="0" w:color="auto"/>
        <w:bottom w:val="none" w:sz="0" w:space="0" w:color="auto"/>
        <w:right w:val="none" w:sz="0" w:space="0" w:color="auto"/>
      </w:divBdr>
    </w:div>
    <w:div w:id="274797301">
      <w:bodyDiv w:val="1"/>
      <w:marLeft w:val="0"/>
      <w:marRight w:val="0"/>
      <w:marTop w:val="0"/>
      <w:marBottom w:val="0"/>
      <w:divBdr>
        <w:top w:val="none" w:sz="0" w:space="0" w:color="auto"/>
        <w:left w:val="none" w:sz="0" w:space="0" w:color="auto"/>
        <w:bottom w:val="none" w:sz="0" w:space="0" w:color="auto"/>
        <w:right w:val="none" w:sz="0" w:space="0" w:color="auto"/>
      </w:divBdr>
    </w:div>
    <w:div w:id="274866218">
      <w:bodyDiv w:val="1"/>
      <w:marLeft w:val="0"/>
      <w:marRight w:val="0"/>
      <w:marTop w:val="0"/>
      <w:marBottom w:val="0"/>
      <w:divBdr>
        <w:top w:val="none" w:sz="0" w:space="0" w:color="auto"/>
        <w:left w:val="none" w:sz="0" w:space="0" w:color="auto"/>
        <w:bottom w:val="none" w:sz="0" w:space="0" w:color="auto"/>
        <w:right w:val="none" w:sz="0" w:space="0" w:color="auto"/>
      </w:divBdr>
    </w:div>
    <w:div w:id="274943342">
      <w:bodyDiv w:val="1"/>
      <w:marLeft w:val="0"/>
      <w:marRight w:val="0"/>
      <w:marTop w:val="0"/>
      <w:marBottom w:val="0"/>
      <w:divBdr>
        <w:top w:val="none" w:sz="0" w:space="0" w:color="auto"/>
        <w:left w:val="none" w:sz="0" w:space="0" w:color="auto"/>
        <w:bottom w:val="none" w:sz="0" w:space="0" w:color="auto"/>
        <w:right w:val="none" w:sz="0" w:space="0" w:color="auto"/>
      </w:divBdr>
    </w:div>
    <w:div w:id="275332796">
      <w:bodyDiv w:val="1"/>
      <w:marLeft w:val="0"/>
      <w:marRight w:val="0"/>
      <w:marTop w:val="0"/>
      <w:marBottom w:val="0"/>
      <w:divBdr>
        <w:top w:val="none" w:sz="0" w:space="0" w:color="auto"/>
        <w:left w:val="none" w:sz="0" w:space="0" w:color="auto"/>
        <w:bottom w:val="none" w:sz="0" w:space="0" w:color="auto"/>
        <w:right w:val="none" w:sz="0" w:space="0" w:color="auto"/>
      </w:divBdr>
    </w:div>
    <w:div w:id="275841669">
      <w:bodyDiv w:val="1"/>
      <w:marLeft w:val="0"/>
      <w:marRight w:val="0"/>
      <w:marTop w:val="0"/>
      <w:marBottom w:val="0"/>
      <w:divBdr>
        <w:top w:val="none" w:sz="0" w:space="0" w:color="auto"/>
        <w:left w:val="none" w:sz="0" w:space="0" w:color="auto"/>
        <w:bottom w:val="none" w:sz="0" w:space="0" w:color="auto"/>
        <w:right w:val="none" w:sz="0" w:space="0" w:color="auto"/>
      </w:divBdr>
    </w:div>
    <w:div w:id="276836319">
      <w:bodyDiv w:val="1"/>
      <w:marLeft w:val="0"/>
      <w:marRight w:val="0"/>
      <w:marTop w:val="0"/>
      <w:marBottom w:val="0"/>
      <w:divBdr>
        <w:top w:val="none" w:sz="0" w:space="0" w:color="auto"/>
        <w:left w:val="none" w:sz="0" w:space="0" w:color="auto"/>
        <w:bottom w:val="none" w:sz="0" w:space="0" w:color="auto"/>
        <w:right w:val="none" w:sz="0" w:space="0" w:color="auto"/>
      </w:divBdr>
    </w:div>
    <w:div w:id="276909553">
      <w:bodyDiv w:val="1"/>
      <w:marLeft w:val="0"/>
      <w:marRight w:val="0"/>
      <w:marTop w:val="0"/>
      <w:marBottom w:val="0"/>
      <w:divBdr>
        <w:top w:val="none" w:sz="0" w:space="0" w:color="auto"/>
        <w:left w:val="none" w:sz="0" w:space="0" w:color="auto"/>
        <w:bottom w:val="none" w:sz="0" w:space="0" w:color="auto"/>
        <w:right w:val="none" w:sz="0" w:space="0" w:color="auto"/>
      </w:divBdr>
    </w:div>
    <w:div w:id="277027767">
      <w:bodyDiv w:val="1"/>
      <w:marLeft w:val="0"/>
      <w:marRight w:val="0"/>
      <w:marTop w:val="0"/>
      <w:marBottom w:val="0"/>
      <w:divBdr>
        <w:top w:val="none" w:sz="0" w:space="0" w:color="auto"/>
        <w:left w:val="none" w:sz="0" w:space="0" w:color="auto"/>
        <w:bottom w:val="none" w:sz="0" w:space="0" w:color="auto"/>
        <w:right w:val="none" w:sz="0" w:space="0" w:color="auto"/>
      </w:divBdr>
    </w:div>
    <w:div w:id="277642326">
      <w:bodyDiv w:val="1"/>
      <w:marLeft w:val="0"/>
      <w:marRight w:val="0"/>
      <w:marTop w:val="0"/>
      <w:marBottom w:val="0"/>
      <w:divBdr>
        <w:top w:val="none" w:sz="0" w:space="0" w:color="auto"/>
        <w:left w:val="none" w:sz="0" w:space="0" w:color="auto"/>
        <w:bottom w:val="none" w:sz="0" w:space="0" w:color="auto"/>
        <w:right w:val="none" w:sz="0" w:space="0" w:color="auto"/>
      </w:divBdr>
    </w:div>
    <w:div w:id="277834544">
      <w:bodyDiv w:val="1"/>
      <w:marLeft w:val="0"/>
      <w:marRight w:val="0"/>
      <w:marTop w:val="0"/>
      <w:marBottom w:val="0"/>
      <w:divBdr>
        <w:top w:val="none" w:sz="0" w:space="0" w:color="auto"/>
        <w:left w:val="none" w:sz="0" w:space="0" w:color="auto"/>
        <w:bottom w:val="none" w:sz="0" w:space="0" w:color="auto"/>
        <w:right w:val="none" w:sz="0" w:space="0" w:color="auto"/>
      </w:divBdr>
    </w:div>
    <w:div w:id="278218130">
      <w:bodyDiv w:val="1"/>
      <w:marLeft w:val="0"/>
      <w:marRight w:val="0"/>
      <w:marTop w:val="0"/>
      <w:marBottom w:val="0"/>
      <w:divBdr>
        <w:top w:val="none" w:sz="0" w:space="0" w:color="auto"/>
        <w:left w:val="none" w:sz="0" w:space="0" w:color="auto"/>
        <w:bottom w:val="none" w:sz="0" w:space="0" w:color="auto"/>
        <w:right w:val="none" w:sz="0" w:space="0" w:color="auto"/>
      </w:divBdr>
    </w:div>
    <w:div w:id="278537765">
      <w:bodyDiv w:val="1"/>
      <w:marLeft w:val="0"/>
      <w:marRight w:val="0"/>
      <w:marTop w:val="0"/>
      <w:marBottom w:val="0"/>
      <w:divBdr>
        <w:top w:val="none" w:sz="0" w:space="0" w:color="auto"/>
        <w:left w:val="none" w:sz="0" w:space="0" w:color="auto"/>
        <w:bottom w:val="none" w:sz="0" w:space="0" w:color="auto"/>
        <w:right w:val="none" w:sz="0" w:space="0" w:color="auto"/>
      </w:divBdr>
    </w:div>
    <w:div w:id="278798197">
      <w:bodyDiv w:val="1"/>
      <w:marLeft w:val="0"/>
      <w:marRight w:val="0"/>
      <w:marTop w:val="0"/>
      <w:marBottom w:val="0"/>
      <w:divBdr>
        <w:top w:val="none" w:sz="0" w:space="0" w:color="auto"/>
        <w:left w:val="none" w:sz="0" w:space="0" w:color="auto"/>
        <w:bottom w:val="none" w:sz="0" w:space="0" w:color="auto"/>
        <w:right w:val="none" w:sz="0" w:space="0" w:color="auto"/>
      </w:divBdr>
    </w:div>
    <w:div w:id="278922238">
      <w:bodyDiv w:val="1"/>
      <w:marLeft w:val="0"/>
      <w:marRight w:val="0"/>
      <w:marTop w:val="0"/>
      <w:marBottom w:val="0"/>
      <w:divBdr>
        <w:top w:val="none" w:sz="0" w:space="0" w:color="auto"/>
        <w:left w:val="none" w:sz="0" w:space="0" w:color="auto"/>
        <w:bottom w:val="none" w:sz="0" w:space="0" w:color="auto"/>
        <w:right w:val="none" w:sz="0" w:space="0" w:color="auto"/>
      </w:divBdr>
    </w:div>
    <w:div w:id="279076128">
      <w:bodyDiv w:val="1"/>
      <w:marLeft w:val="0"/>
      <w:marRight w:val="0"/>
      <w:marTop w:val="0"/>
      <w:marBottom w:val="0"/>
      <w:divBdr>
        <w:top w:val="none" w:sz="0" w:space="0" w:color="auto"/>
        <w:left w:val="none" w:sz="0" w:space="0" w:color="auto"/>
        <w:bottom w:val="none" w:sz="0" w:space="0" w:color="auto"/>
        <w:right w:val="none" w:sz="0" w:space="0" w:color="auto"/>
      </w:divBdr>
    </w:div>
    <w:div w:id="279340191">
      <w:bodyDiv w:val="1"/>
      <w:marLeft w:val="0"/>
      <w:marRight w:val="0"/>
      <w:marTop w:val="0"/>
      <w:marBottom w:val="0"/>
      <w:divBdr>
        <w:top w:val="none" w:sz="0" w:space="0" w:color="auto"/>
        <w:left w:val="none" w:sz="0" w:space="0" w:color="auto"/>
        <w:bottom w:val="none" w:sz="0" w:space="0" w:color="auto"/>
        <w:right w:val="none" w:sz="0" w:space="0" w:color="auto"/>
      </w:divBdr>
    </w:div>
    <w:div w:id="279342789">
      <w:bodyDiv w:val="1"/>
      <w:marLeft w:val="0"/>
      <w:marRight w:val="0"/>
      <w:marTop w:val="0"/>
      <w:marBottom w:val="0"/>
      <w:divBdr>
        <w:top w:val="none" w:sz="0" w:space="0" w:color="auto"/>
        <w:left w:val="none" w:sz="0" w:space="0" w:color="auto"/>
        <w:bottom w:val="none" w:sz="0" w:space="0" w:color="auto"/>
        <w:right w:val="none" w:sz="0" w:space="0" w:color="auto"/>
      </w:divBdr>
    </w:div>
    <w:div w:id="279990778">
      <w:bodyDiv w:val="1"/>
      <w:marLeft w:val="0"/>
      <w:marRight w:val="0"/>
      <w:marTop w:val="0"/>
      <w:marBottom w:val="0"/>
      <w:divBdr>
        <w:top w:val="none" w:sz="0" w:space="0" w:color="auto"/>
        <w:left w:val="none" w:sz="0" w:space="0" w:color="auto"/>
        <w:bottom w:val="none" w:sz="0" w:space="0" w:color="auto"/>
        <w:right w:val="none" w:sz="0" w:space="0" w:color="auto"/>
      </w:divBdr>
    </w:div>
    <w:div w:id="280067198">
      <w:bodyDiv w:val="1"/>
      <w:marLeft w:val="0"/>
      <w:marRight w:val="0"/>
      <w:marTop w:val="0"/>
      <w:marBottom w:val="0"/>
      <w:divBdr>
        <w:top w:val="none" w:sz="0" w:space="0" w:color="auto"/>
        <w:left w:val="none" w:sz="0" w:space="0" w:color="auto"/>
        <w:bottom w:val="none" w:sz="0" w:space="0" w:color="auto"/>
        <w:right w:val="none" w:sz="0" w:space="0" w:color="auto"/>
      </w:divBdr>
    </w:div>
    <w:div w:id="280503470">
      <w:bodyDiv w:val="1"/>
      <w:marLeft w:val="0"/>
      <w:marRight w:val="0"/>
      <w:marTop w:val="0"/>
      <w:marBottom w:val="0"/>
      <w:divBdr>
        <w:top w:val="none" w:sz="0" w:space="0" w:color="auto"/>
        <w:left w:val="none" w:sz="0" w:space="0" w:color="auto"/>
        <w:bottom w:val="none" w:sz="0" w:space="0" w:color="auto"/>
        <w:right w:val="none" w:sz="0" w:space="0" w:color="auto"/>
      </w:divBdr>
    </w:div>
    <w:div w:id="280889635">
      <w:bodyDiv w:val="1"/>
      <w:marLeft w:val="0"/>
      <w:marRight w:val="0"/>
      <w:marTop w:val="0"/>
      <w:marBottom w:val="0"/>
      <w:divBdr>
        <w:top w:val="none" w:sz="0" w:space="0" w:color="auto"/>
        <w:left w:val="none" w:sz="0" w:space="0" w:color="auto"/>
        <w:bottom w:val="none" w:sz="0" w:space="0" w:color="auto"/>
        <w:right w:val="none" w:sz="0" w:space="0" w:color="auto"/>
      </w:divBdr>
    </w:div>
    <w:div w:id="280963763">
      <w:bodyDiv w:val="1"/>
      <w:marLeft w:val="0"/>
      <w:marRight w:val="0"/>
      <w:marTop w:val="0"/>
      <w:marBottom w:val="0"/>
      <w:divBdr>
        <w:top w:val="none" w:sz="0" w:space="0" w:color="auto"/>
        <w:left w:val="none" w:sz="0" w:space="0" w:color="auto"/>
        <w:bottom w:val="none" w:sz="0" w:space="0" w:color="auto"/>
        <w:right w:val="none" w:sz="0" w:space="0" w:color="auto"/>
      </w:divBdr>
    </w:div>
    <w:div w:id="281038812">
      <w:bodyDiv w:val="1"/>
      <w:marLeft w:val="0"/>
      <w:marRight w:val="0"/>
      <w:marTop w:val="0"/>
      <w:marBottom w:val="0"/>
      <w:divBdr>
        <w:top w:val="none" w:sz="0" w:space="0" w:color="auto"/>
        <w:left w:val="none" w:sz="0" w:space="0" w:color="auto"/>
        <w:bottom w:val="none" w:sz="0" w:space="0" w:color="auto"/>
        <w:right w:val="none" w:sz="0" w:space="0" w:color="auto"/>
      </w:divBdr>
    </w:div>
    <w:div w:id="281158151">
      <w:bodyDiv w:val="1"/>
      <w:marLeft w:val="0"/>
      <w:marRight w:val="0"/>
      <w:marTop w:val="0"/>
      <w:marBottom w:val="0"/>
      <w:divBdr>
        <w:top w:val="none" w:sz="0" w:space="0" w:color="auto"/>
        <w:left w:val="none" w:sz="0" w:space="0" w:color="auto"/>
        <w:bottom w:val="none" w:sz="0" w:space="0" w:color="auto"/>
        <w:right w:val="none" w:sz="0" w:space="0" w:color="auto"/>
      </w:divBdr>
    </w:div>
    <w:div w:id="281304319">
      <w:bodyDiv w:val="1"/>
      <w:marLeft w:val="0"/>
      <w:marRight w:val="0"/>
      <w:marTop w:val="0"/>
      <w:marBottom w:val="0"/>
      <w:divBdr>
        <w:top w:val="none" w:sz="0" w:space="0" w:color="auto"/>
        <w:left w:val="none" w:sz="0" w:space="0" w:color="auto"/>
        <w:bottom w:val="none" w:sz="0" w:space="0" w:color="auto"/>
        <w:right w:val="none" w:sz="0" w:space="0" w:color="auto"/>
      </w:divBdr>
    </w:div>
    <w:div w:id="282075198">
      <w:bodyDiv w:val="1"/>
      <w:marLeft w:val="0"/>
      <w:marRight w:val="0"/>
      <w:marTop w:val="0"/>
      <w:marBottom w:val="0"/>
      <w:divBdr>
        <w:top w:val="none" w:sz="0" w:space="0" w:color="auto"/>
        <w:left w:val="none" w:sz="0" w:space="0" w:color="auto"/>
        <w:bottom w:val="none" w:sz="0" w:space="0" w:color="auto"/>
        <w:right w:val="none" w:sz="0" w:space="0" w:color="auto"/>
      </w:divBdr>
    </w:div>
    <w:div w:id="282271011">
      <w:bodyDiv w:val="1"/>
      <w:marLeft w:val="0"/>
      <w:marRight w:val="0"/>
      <w:marTop w:val="0"/>
      <w:marBottom w:val="0"/>
      <w:divBdr>
        <w:top w:val="none" w:sz="0" w:space="0" w:color="auto"/>
        <w:left w:val="none" w:sz="0" w:space="0" w:color="auto"/>
        <w:bottom w:val="none" w:sz="0" w:space="0" w:color="auto"/>
        <w:right w:val="none" w:sz="0" w:space="0" w:color="auto"/>
      </w:divBdr>
    </w:div>
    <w:div w:id="282542894">
      <w:bodyDiv w:val="1"/>
      <w:marLeft w:val="0"/>
      <w:marRight w:val="0"/>
      <w:marTop w:val="0"/>
      <w:marBottom w:val="0"/>
      <w:divBdr>
        <w:top w:val="none" w:sz="0" w:space="0" w:color="auto"/>
        <w:left w:val="none" w:sz="0" w:space="0" w:color="auto"/>
        <w:bottom w:val="none" w:sz="0" w:space="0" w:color="auto"/>
        <w:right w:val="none" w:sz="0" w:space="0" w:color="auto"/>
      </w:divBdr>
    </w:div>
    <w:div w:id="282618719">
      <w:bodyDiv w:val="1"/>
      <w:marLeft w:val="0"/>
      <w:marRight w:val="0"/>
      <w:marTop w:val="0"/>
      <w:marBottom w:val="0"/>
      <w:divBdr>
        <w:top w:val="none" w:sz="0" w:space="0" w:color="auto"/>
        <w:left w:val="none" w:sz="0" w:space="0" w:color="auto"/>
        <w:bottom w:val="none" w:sz="0" w:space="0" w:color="auto"/>
        <w:right w:val="none" w:sz="0" w:space="0" w:color="auto"/>
      </w:divBdr>
    </w:div>
    <w:div w:id="282924925">
      <w:bodyDiv w:val="1"/>
      <w:marLeft w:val="0"/>
      <w:marRight w:val="0"/>
      <w:marTop w:val="0"/>
      <w:marBottom w:val="0"/>
      <w:divBdr>
        <w:top w:val="none" w:sz="0" w:space="0" w:color="auto"/>
        <w:left w:val="none" w:sz="0" w:space="0" w:color="auto"/>
        <w:bottom w:val="none" w:sz="0" w:space="0" w:color="auto"/>
        <w:right w:val="none" w:sz="0" w:space="0" w:color="auto"/>
      </w:divBdr>
    </w:div>
    <w:div w:id="283075382">
      <w:bodyDiv w:val="1"/>
      <w:marLeft w:val="0"/>
      <w:marRight w:val="0"/>
      <w:marTop w:val="0"/>
      <w:marBottom w:val="0"/>
      <w:divBdr>
        <w:top w:val="none" w:sz="0" w:space="0" w:color="auto"/>
        <w:left w:val="none" w:sz="0" w:space="0" w:color="auto"/>
        <w:bottom w:val="none" w:sz="0" w:space="0" w:color="auto"/>
        <w:right w:val="none" w:sz="0" w:space="0" w:color="auto"/>
      </w:divBdr>
    </w:div>
    <w:div w:id="283195750">
      <w:bodyDiv w:val="1"/>
      <w:marLeft w:val="0"/>
      <w:marRight w:val="0"/>
      <w:marTop w:val="0"/>
      <w:marBottom w:val="0"/>
      <w:divBdr>
        <w:top w:val="none" w:sz="0" w:space="0" w:color="auto"/>
        <w:left w:val="none" w:sz="0" w:space="0" w:color="auto"/>
        <w:bottom w:val="none" w:sz="0" w:space="0" w:color="auto"/>
        <w:right w:val="none" w:sz="0" w:space="0" w:color="auto"/>
      </w:divBdr>
    </w:div>
    <w:div w:id="283315680">
      <w:bodyDiv w:val="1"/>
      <w:marLeft w:val="0"/>
      <w:marRight w:val="0"/>
      <w:marTop w:val="0"/>
      <w:marBottom w:val="0"/>
      <w:divBdr>
        <w:top w:val="none" w:sz="0" w:space="0" w:color="auto"/>
        <w:left w:val="none" w:sz="0" w:space="0" w:color="auto"/>
        <w:bottom w:val="none" w:sz="0" w:space="0" w:color="auto"/>
        <w:right w:val="none" w:sz="0" w:space="0" w:color="auto"/>
      </w:divBdr>
    </w:div>
    <w:div w:id="283393991">
      <w:bodyDiv w:val="1"/>
      <w:marLeft w:val="0"/>
      <w:marRight w:val="0"/>
      <w:marTop w:val="0"/>
      <w:marBottom w:val="0"/>
      <w:divBdr>
        <w:top w:val="none" w:sz="0" w:space="0" w:color="auto"/>
        <w:left w:val="none" w:sz="0" w:space="0" w:color="auto"/>
        <w:bottom w:val="none" w:sz="0" w:space="0" w:color="auto"/>
        <w:right w:val="none" w:sz="0" w:space="0" w:color="auto"/>
      </w:divBdr>
    </w:div>
    <w:div w:id="284164321">
      <w:bodyDiv w:val="1"/>
      <w:marLeft w:val="0"/>
      <w:marRight w:val="0"/>
      <w:marTop w:val="0"/>
      <w:marBottom w:val="0"/>
      <w:divBdr>
        <w:top w:val="none" w:sz="0" w:space="0" w:color="auto"/>
        <w:left w:val="none" w:sz="0" w:space="0" w:color="auto"/>
        <w:bottom w:val="none" w:sz="0" w:space="0" w:color="auto"/>
        <w:right w:val="none" w:sz="0" w:space="0" w:color="auto"/>
      </w:divBdr>
    </w:div>
    <w:div w:id="284822447">
      <w:bodyDiv w:val="1"/>
      <w:marLeft w:val="0"/>
      <w:marRight w:val="0"/>
      <w:marTop w:val="0"/>
      <w:marBottom w:val="0"/>
      <w:divBdr>
        <w:top w:val="none" w:sz="0" w:space="0" w:color="auto"/>
        <w:left w:val="none" w:sz="0" w:space="0" w:color="auto"/>
        <w:bottom w:val="none" w:sz="0" w:space="0" w:color="auto"/>
        <w:right w:val="none" w:sz="0" w:space="0" w:color="auto"/>
      </w:divBdr>
    </w:div>
    <w:div w:id="285087750">
      <w:bodyDiv w:val="1"/>
      <w:marLeft w:val="0"/>
      <w:marRight w:val="0"/>
      <w:marTop w:val="0"/>
      <w:marBottom w:val="0"/>
      <w:divBdr>
        <w:top w:val="none" w:sz="0" w:space="0" w:color="auto"/>
        <w:left w:val="none" w:sz="0" w:space="0" w:color="auto"/>
        <w:bottom w:val="none" w:sz="0" w:space="0" w:color="auto"/>
        <w:right w:val="none" w:sz="0" w:space="0" w:color="auto"/>
      </w:divBdr>
    </w:div>
    <w:div w:id="285432804">
      <w:bodyDiv w:val="1"/>
      <w:marLeft w:val="0"/>
      <w:marRight w:val="0"/>
      <w:marTop w:val="0"/>
      <w:marBottom w:val="0"/>
      <w:divBdr>
        <w:top w:val="none" w:sz="0" w:space="0" w:color="auto"/>
        <w:left w:val="none" w:sz="0" w:space="0" w:color="auto"/>
        <w:bottom w:val="none" w:sz="0" w:space="0" w:color="auto"/>
        <w:right w:val="none" w:sz="0" w:space="0" w:color="auto"/>
      </w:divBdr>
    </w:div>
    <w:div w:id="286130856">
      <w:bodyDiv w:val="1"/>
      <w:marLeft w:val="0"/>
      <w:marRight w:val="0"/>
      <w:marTop w:val="0"/>
      <w:marBottom w:val="0"/>
      <w:divBdr>
        <w:top w:val="none" w:sz="0" w:space="0" w:color="auto"/>
        <w:left w:val="none" w:sz="0" w:space="0" w:color="auto"/>
        <w:bottom w:val="none" w:sz="0" w:space="0" w:color="auto"/>
        <w:right w:val="none" w:sz="0" w:space="0" w:color="auto"/>
      </w:divBdr>
    </w:div>
    <w:div w:id="286208202">
      <w:bodyDiv w:val="1"/>
      <w:marLeft w:val="0"/>
      <w:marRight w:val="0"/>
      <w:marTop w:val="0"/>
      <w:marBottom w:val="0"/>
      <w:divBdr>
        <w:top w:val="none" w:sz="0" w:space="0" w:color="auto"/>
        <w:left w:val="none" w:sz="0" w:space="0" w:color="auto"/>
        <w:bottom w:val="none" w:sz="0" w:space="0" w:color="auto"/>
        <w:right w:val="none" w:sz="0" w:space="0" w:color="auto"/>
      </w:divBdr>
    </w:div>
    <w:div w:id="286621675">
      <w:bodyDiv w:val="1"/>
      <w:marLeft w:val="0"/>
      <w:marRight w:val="0"/>
      <w:marTop w:val="0"/>
      <w:marBottom w:val="0"/>
      <w:divBdr>
        <w:top w:val="none" w:sz="0" w:space="0" w:color="auto"/>
        <w:left w:val="none" w:sz="0" w:space="0" w:color="auto"/>
        <w:bottom w:val="none" w:sz="0" w:space="0" w:color="auto"/>
        <w:right w:val="none" w:sz="0" w:space="0" w:color="auto"/>
      </w:divBdr>
    </w:div>
    <w:div w:id="286815712">
      <w:bodyDiv w:val="1"/>
      <w:marLeft w:val="0"/>
      <w:marRight w:val="0"/>
      <w:marTop w:val="0"/>
      <w:marBottom w:val="0"/>
      <w:divBdr>
        <w:top w:val="none" w:sz="0" w:space="0" w:color="auto"/>
        <w:left w:val="none" w:sz="0" w:space="0" w:color="auto"/>
        <w:bottom w:val="none" w:sz="0" w:space="0" w:color="auto"/>
        <w:right w:val="none" w:sz="0" w:space="0" w:color="auto"/>
      </w:divBdr>
    </w:div>
    <w:div w:id="286817905">
      <w:bodyDiv w:val="1"/>
      <w:marLeft w:val="0"/>
      <w:marRight w:val="0"/>
      <w:marTop w:val="0"/>
      <w:marBottom w:val="0"/>
      <w:divBdr>
        <w:top w:val="none" w:sz="0" w:space="0" w:color="auto"/>
        <w:left w:val="none" w:sz="0" w:space="0" w:color="auto"/>
        <w:bottom w:val="none" w:sz="0" w:space="0" w:color="auto"/>
        <w:right w:val="none" w:sz="0" w:space="0" w:color="auto"/>
      </w:divBdr>
    </w:div>
    <w:div w:id="286934778">
      <w:bodyDiv w:val="1"/>
      <w:marLeft w:val="0"/>
      <w:marRight w:val="0"/>
      <w:marTop w:val="0"/>
      <w:marBottom w:val="0"/>
      <w:divBdr>
        <w:top w:val="none" w:sz="0" w:space="0" w:color="auto"/>
        <w:left w:val="none" w:sz="0" w:space="0" w:color="auto"/>
        <w:bottom w:val="none" w:sz="0" w:space="0" w:color="auto"/>
        <w:right w:val="none" w:sz="0" w:space="0" w:color="auto"/>
      </w:divBdr>
    </w:div>
    <w:div w:id="287051512">
      <w:bodyDiv w:val="1"/>
      <w:marLeft w:val="0"/>
      <w:marRight w:val="0"/>
      <w:marTop w:val="0"/>
      <w:marBottom w:val="0"/>
      <w:divBdr>
        <w:top w:val="none" w:sz="0" w:space="0" w:color="auto"/>
        <w:left w:val="none" w:sz="0" w:space="0" w:color="auto"/>
        <w:bottom w:val="none" w:sz="0" w:space="0" w:color="auto"/>
        <w:right w:val="none" w:sz="0" w:space="0" w:color="auto"/>
      </w:divBdr>
    </w:div>
    <w:div w:id="287248392">
      <w:bodyDiv w:val="1"/>
      <w:marLeft w:val="0"/>
      <w:marRight w:val="0"/>
      <w:marTop w:val="0"/>
      <w:marBottom w:val="0"/>
      <w:divBdr>
        <w:top w:val="none" w:sz="0" w:space="0" w:color="auto"/>
        <w:left w:val="none" w:sz="0" w:space="0" w:color="auto"/>
        <w:bottom w:val="none" w:sz="0" w:space="0" w:color="auto"/>
        <w:right w:val="none" w:sz="0" w:space="0" w:color="auto"/>
      </w:divBdr>
    </w:div>
    <w:div w:id="287443333">
      <w:bodyDiv w:val="1"/>
      <w:marLeft w:val="0"/>
      <w:marRight w:val="0"/>
      <w:marTop w:val="0"/>
      <w:marBottom w:val="0"/>
      <w:divBdr>
        <w:top w:val="none" w:sz="0" w:space="0" w:color="auto"/>
        <w:left w:val="none" w:sz="0" w:space="0" w:color="auto"/>
        <w:bottom w:val="none" w:sz="0" w:space="0" w:color="auto"/>
        <w:right w:val="none" w:sz="0" w:space="0" w:color="auto"/>
      </w:divBdr>
    </w:div>
    <w:div w:id="287594614">
      <w:bodyDiv w:val="1"/>
      <w:marLeft w:val="0"/>
      <w:marRight w:val="0"/>
      <w:marTop w:val="0"/>
      <w:marBottom w:val="0"/>
      <w:divBdr>
        <w:top w:val="none" w:sz="0" w:space="0" w:color="auto"/>
        <w:left w:val="none" w:sz="0" w:space="0" w:color="auto"/>
        <w:bottom w:val="none" w:sz="0" w:space="0" w:color="auto"/>
        <w:right w:val="none" w:sz="0" w:space="0" w:color="auto"/>
      </w:divBdr>
    </w:div>
    <w:div w:id="288315553">
      <w:bodyDiv w:val="1"/>
      <w:marLeft w:val="0"/>
      <w:marRight w:val="0"/>
      <w:marTop w:val="0"/>
      <w:marBottom w:val="0"/>
      <w:divBdr>
        <w:top w:val="none" w:sz="0" w:space="0" w:color="auto"/>
        <w:left w:val="none" w:sz="0" w:space="0" w:color="auto"/>
        <w:bottom w:val="none" w:sz="0" w:space="0" w:color="auto"/>
        <w:right w:val="none" w:sz="0" w:space="0" w:color="auto"/>
      </w:divBdr>
    </w:div>
    <w:div w:id="288316160">
      <w:bodyDiv w:val="1"/>
      <w:marLeft w:val="0"/>
      <w:marRight w:val="0"/>
      <w:marTop w:val="0"/>
      <w:marBottom w:val="0"/>
      <w:divBdr>
        <w:top w:val="none" w:sz="0" w:space="0" w:color="auto"/>
        <w:left w:val="none" w:sz="0" w:space="0" w:color="auto"/>
        <w:bottom w:val="none" w:sz="0" w:space="0" w:color="auto"/>
        <w:right w:val="none" w:sz="0" w:space="0" w:color="auto"/>
      </w:divBdr>
    </w:div>
    <w:div w:id="288555459">
      <w:bodyDiv w:val="1"/>
      <w:marLeft w:val="0"/>
      <w:marRight w:val="0"/>
      <w:marTop w:val="0"/>
      <w:marBottom w:val="0"/>
      <w:divBdr>
        <w:top w:val="none" w:sz="0" w:space="0" w:color="auto"/>
        <w:left w:val="none" w:sz="0" w:space="0" w:color="auto"/>
        <w:bottom w:val="none" w:sz="0" w:space="0" w:color="auto"/>
        <w:right w:val="none" w:sz="0" w:space="0" w:color="auto"/>
      </w:divBdr>
    </w:div>
    <w:div w:id="288584351">
      <w:bodyDiv w:val="1"/>
      <w:marLeft w:val="0"/>
      <w:marRight w:val="0"/>
      <w:marTop w:val="0"/>
      <w:marBottom w:val="0"/>
      <w:divBdr>
        <w:top w:val="none" w:sz="0" w:space="0" w:color="auto"/>
        <w:left w:val="none" w:sz="0" w:space="0" w:color="auto"/>
        <w:bottom w:val="none" w:sz="0" w:space="0" w:color="auto"/>
        <w:right w:val="none" w:sz="0" w:space="0" w:color="auto"/>
      </w:divBdr>
    </w:div>
    <w:div w:id="288779562">
      <w:bodyDiv w:val="1"/>
      <w:marLeft w:val="0"/>
      <w:marRight w:val="0"/>
      <w:marTop w:val="0"/>
      <w:marBottom w:val="0"/>
      <w:divBdr>
        <w:top w:val="none" w:sz="0" w:space="0" w:color="auto"/>
        <w:left w:val="none" w:sz="0" w:space="0" w:color="auto"/>
        <w:bottom w:val="none" w:sz="0" w:space="0" w:color="auto"/>
        <w:right w:val="none" w:sz="0" w:space="0" w:color="auto"/>
      </w:divBdr>
    </w:div>
    <w:div w:id="289556347">
      <w:bodyDiv w:val="1"/>
      <w:marLeft w:val="0"/>
      <w:marRight w:val="0"/>
      <w:marTop w:val="0"/>
      <w:marBottom w:val="0"/>
      <w:divBdr>
        <w:top w:val="none" w:sz="0" w:space="0" w:color="auto"/>
        <w:left w:val="none" w:sz="0" w:space="0" w:color="auto"/>
        <w:bottom w:val="none" w:sz="0" w:space="0" w:color="auto"/>
        <w:right w:val="none" w:sz="0" w:space="0" w:color="auto"/>
      </w:divBdr>
    </w:div>
    <w:div w:id="289629163">
      <w:bodyDiv w:val="1"/>
      <w:marLeft w:val="0"/>
      <w:marRight w:val="0"/>
      <w:marTop w:val="0"/>
      <w:marBottom w:val="0"/>
      <w:divBdr>
        <w:top w:val="none" w:sz="0" w:space="0" w:color="auto"/>
        <w:left w:val="none" w:sz="0" w:space="0" w:color="auto"/>
        <w:bottom w:val="none" w:sz="0" w:space="0" w:color="auto"/>
        <w:right w:val="none" w:sz="0" w:space="0" w:color="auto"/>
      </w:divBdr>
    </w:div>
    <w:div w:id="289747012">
      <w:bodyDiv w:val="1"/>
      <w:marLeft w:val="0"/>
      <w:marRight w:val="0"/>
      <w:marTop w:val="0"/>
      <w:marBottom w:val="0"/>
      <w:divBdr>
        <w:top w:val="none" w:sz="0" w:space="0" w:color="auto"/>
        <w:left w:val="none" w:sz="0" w:space="0" w:color="auto"/>
        <w:bottom w:val="none" w:sz="0" w:space="0" w:color="auto"/>
        <w:right w:val="none" w:sz="0" w:space="0" w:color="auto"/>
      </w:divBdr>
    </w:div>
    <w:div w:id="290137658">
      <w:bodyDiv w:val="1"/>
      <w:marLeft w:val="0"/>
      <w:marRight w:val="0"/>
      <w:marTop w:val="0"/>
      <w:marBottom w:val="0"/>
      <w:divBdr>
        <w:top w:val="none" w:sz="0" w:space="0" w:color="auto"/>
        <w:left w:val="none" w:sz="0" w:space="0" w:color="auto"/>
        <w:bottom w:val="none" w:sz="0" w:space="0" w:color="auto"/>
        <w:right w:val="none" w:sz="0" w:space="0" w:color="auto"/>
      </w:divBdr>
    </w:div>
    <w:div w:id="290408175">
      <w:bodyDiv w:val="1"/>
      <w:marLeft w:val="0"/>
      <w:marRight w:val="0"/>
      <w:marTop w:val="0"/>
      <w:marBottom w:val="0"/>
      <w:divBdr>
        <w:top w:val="none" w:sz="0" w:space="0" w:color="auto"/>
        <w:left w:val="none" w:sz="0" w:space="0" w:color="auto"/>
        <w:bottom w:val="none" w:sz="0" w:space="0" w:color="auto"/>
        <w:right w:val="none" w:sz="0" w:space="0" w:color="auto"/>
      </w:divBdr>
    </w:div>
    <w:div w:id="290864176">
      <w:bodyDiv w:val="1"/>
      <w:marLeft w:val="0"/>
      <w:marRight w:val="0"/>
      <w:marTop w:val="0"/>
      <w:marBottom w:val="0"/>
      <w:divBdr>
        <w:top w:val="none" w:sz="0" w:space="0" w:color="auto"/>
        <w:left w:val="none" w:sz="0" w:space="0" w:color="auto"/>
        <w:bottom w:val="none" w:sz="0" w:space="0" w:color="auto"/>
        <w:right w:val="none" w:sz="0" w:space="0" w:color="auto"/>
      </w:divBdr>
    </w:div>
    <w:div w:id="291130770">
      <w:bodyDiv w:val="1"/>
      <w:marLeft w:val="0"/>
      <w:marRight w:val="0"/>
      <w:marTop w:val="0"/>
      <w:marBottom w:val="0"/>
      <w:divBdr>
        <w:top w:val="none" w:sz="0" w:space="0" w:color="auto"/>
        <w:left w:val="none" w:sz="0" w:space="0" w:color="auto"/>
        <w:bottom w:val="none" w:sz="0" w:space="0" w:color="auto"/>
        <w:right w:val="none" w:sz="0" w:space="0" w:color="auto"/>
      </w:divBdr>
    </w:div>
    <w:div w:id="291181748">
      <w:bodyDiv w:val="1"/>
      <w:marLeft w:val="0"/>
      <w:marRight w:val="0"/>
      <w:marTop w:val="0"/>
      <w:marBottom w:val="0"/>
      <w:divBdr>
        <w:top w:val="none" w:sz="0" w:space="0" w:color="auto"/>
        <w:left w:val="none" w:sz="0" w:space="0" w:color="auto"/>
        <w:bottom w:val="none" w:sz="0" w:space="0" w:color="auto"/>
        <w:right w:val="none" w:sz="0" w:space="0" w:color="auto"/>
      </w:divBdr>
    </w:div>
    <w:div w:id="291448777">
      <w:bodyDiv w:val="1"/>
      <w:marLeft w:val="0"/>
      <w:marRight w:val="0"/>
      <w:marTop w:val="0"/>
      <w:marBottom w:val="0"/>
      <w:divBdr>
        <w:top w:val="none" w:sz="0" w:space="0" w:color="auto"/>
        <w:left w:val="none" w:sz="0" w:space="0" w:color="auto"/>
        <w:bottom w:val="none" w:sz="0" w:space="0" w:color="auto"/>
        <w:right w:val="none" w:sz="0" w:space="0" w:color="auto"/>
      </w:divBdr>
    </w:div>
    <w:div w:id="291833479">
      <w:bodyDiv w:val="1"/>
      <w:marLeft w:val="0"/>
      <w:marRight w:val="0"/>
      <w:marTop w:val="0"/>
      <w:marBottom w:val="0"/>
      <w:divBdr>
        <w:top w:val="none" w:sz="0" w:space="0" w:color="auto"/>
        <w:left w:val="none" w:sz="0" w:space="0" w:color="auto"/>
        <w:bottom w:val="none" w:sz="0" w:space="0" w:color="auto"/>
        <w:right w:val="none" w:sz="0" w:space="0" w:color="auto"/>
      </w:divBdr>
    </w:div>
    <w:div w:id="292255529">
      <w:bodyDiv w:val="1"/>
      <w:marLeft w:val="0"/>
      <w:marRight w:val="0"/>
      <w:marTop w:val="0"/>
      <w:marBottom w:val="0"/>
      <w:divBdr>
        <w:top w:val="none" w:sz="0" w:space="0" w:color="auto"/>
        <w:left w:val="none" w:sz="0" w:space="0" w:color="auto"/>
        <w:bottom w:val="none" w:sz="0" w:space="0" w:color="auto"/>
        <w:right w:val="none" w:sz="0" w:space="0" w:color="auto"/>
      </w:divBdr>
    </w:div>
    <w:div w:id="292684881">
      <w:bodyDiv w:val="1"/>
      <w:marLeft w:val="0"/>
      <w:marRight w:val="0"/>
      <w:marTop w:val="0"/>
      <w:marBottom w:val="0"/>
      <w:divBdr>
        <w:top w:val="none" w:sz="0" w:space="0" w:color="auto"/>
        <w:left w:val="none" w:sz="0" w:space="0" w:color="auto"/>
        <w:bottom w:val="none" w:sz="0" w:space="0" w:color="auto"/>
        <w:right w:val="none" w:sz="0" w:space="0" w:color="auto"/>
      </w:divBdr>
    </w:div>
    <w:div w:id="292709496">
      <w:bodyDiv w:val="1"/>
      <w:marLeft w:val="0"/>
      <w:marRight w:val="0"/>
      <w:marTop w:val="0"/>
      <w:marBottom w:val="0"/>
      <w:divBdr>
        <w:top w:val="none" w:sz="0" w:space="0" w:color="auto"/>
        <w:left w:val="none" w:sz="0" w:space="0" w:color="auto"/>
        <w:bottom w:val="none" w:sz="0" w:space="0" w:color="auto"/>
        <w:right w:val="none" w:sz="0" w:space="0" w:color="auto"/>
      </w:divBdr>
    </w:div>
    <w:div w:id="292952241">
      <w:bodyDiv w:val="1"/>
      <w:marLeft w:val="0"/>
      <w:marRight w:val="0"/>
      <w:marTop w:val="0"/>
      <w:marBottom w:val="0"/>
      <w:divBdr>
        <w:top w:val="none" w:sz="0" w:space="0" w:color="auto"/>
        <w:left w:val="none" w:sz="0" w:space="0" w:color="auto"/>
        <w:bottom w:val="none" w:sz="0" w:space="0" w:color="auto"/>
        <w:right w:val="none" w:sz="0" w:space="0" w:color="auto"/>
      </w:divBdr>
    </w:div>
    <w:div w:id="293103532">
      <w:bodyDiv w:val="1"/>
      <w:marLeft w:val="0"/>
      <w:marRight w:val="0"/>
      <w:marTop w:val="0"/>
      <w:marBottom w:val="0"/>
      <w:divBdr>
        <w:top w:val="none" w:sz="0" w:space="0" w:color="auto"/>
        <w:left w:val="none" w:sz="0" w:space="0" w:color="auto"/>
        <w:bottom w:val="none" w:sz="0" w:space="0" w:color="auto"/>
        <w:right w:val="none" w:sz="0" w:space="0" w:color="auto"/>
      </w:divBdr>
    </w:div>
    <w:div w:id="293291171">
      <w:bodyDiv w:val="1"/>
      <w:marLeft w:val="0"/>
      <w:marRight w:val="0"/>
      <w:marTop w:val="0"/>
      <w:marBottom w:val="0"/>
      <w:divBdr>
        <w:top w:val="none" w:sz="0" w:space="0" w:color="auto"/>
        <w:left w:val="none" w:sz="0" w:space="0" w:color="auto"/>
        <w:bottom w:val="none" w:sz="0" w:space="0" w:color="auto"/>
        <w:right w:val="none" w:sz="0" w:space="0" w:color="auto"/>
      </w:divBdr>
    </w:div>
    <w:div w:id="293558593">
      <w:bodyDiv w:val="1"/>
      <w:marLeft w:val="0"/>
      <w:marRight w:val="0"/>
      <w:marTop w:val="0"/>
      <w:marBottom w:val="0"/>
      <w:divBdr>
        <w:top w:val="none" w:sz="0" w:space="0" w:color="auto"/>
        <w:left w:val="none" w:sz="0" w:space="0" w:color="auto"/>
        <w:bottom w:val="none" w:sz="0" w:space="0" w:color="auto"/>
        <w:right w:val="none" w:sz="0" w:space="0" w:color="auto"/>
      </w:divBdr>
    </w:div>
    <w:div w:id="293562447">
      <w:bodyDiv w:val="1"/>
      <w:marLeft w:val="0"/>
      <w:marRight w:val="0"/>
      <w:marTop w:val="0"/>
      <w:marBottom w:val="0"/>
      <w:divBdr>
        <w:top w:val="none" w:sz="0" w:space="0" w:color="auto"/>
        <w:left w:val="none" w:sz="0" w:space="0" w:color="auto"/>
        <w:bottom w:val="none" w:sz="0" w:space="0" w:color="auto"/>
        <w:right w:val="none" w:sz="0" w:space="0" w:color="auto"/>
      </w:divBdr>
    </w:div>
    <w:div w:id="293606589">
      <w:bodyDiv w:val="1"/>
      <w:marLeft w:val="0"/>
      <w:marRight w:val="0"/>
      <w:marTop w:val="0"/>
      <w:marBottom w:val="0"/>
      <w:divBdr>
        <w:top w:val="none" w:sz="0" w:space="0" w:color="auto"/>
        <w:left w:val="none" w:sz="0" w:space="0" w:color="auto"/>
        <w:bottom w:val="none" w:sz="0" w:space="0" w:color="auto"/>
        <w:right w:val="none" w:sz="0" w:space="0" w:color="auto"/>
      </w:divBdr>
    </w:div>
    <w:div w:id="293676228">
      <w:bodyDiv w:val="1"/>
      <w:marLeft w:val="0"/>
      <w:marRight w:val="0"/>
      <w:marTop w:val="0"/>
      <w:marBottom w:val="0"/>
      <w:divBdr>
        <w:top w:val="none" w:sz="0" w:space="0" w:color="auto"/>
        <w:left w:val="none" w:sz="0" w:space="0" w:color="auto"/>
        <w:bottom w:val="none" w:sz="0" w:space="0" w:color="auto"/>
        <w:right w:val="none" w:sz="0" w:space="0" w:color="auto"/>
      </w:divBdr>
    </w:div>
    <w:div w:id="293878321">
      <w:bodyDiv w:val="1"/>
      <w:marLeft w:val="0"/>
      <w:marRight w:val="0"/>
      <w:marTop w:val="0"/>
      <w:marBottom w:val="0"/>
      <w:divBdr>
        <w:top w:val="none" w:sz="0" w:space="0" w:color="auto"/>
        <w:left w:val="none" w:sz="0" w:space="0" w:color="auto"/>
        <w:bottom w:val="none" w:sz="0" w:space="0" w:color="auto"/>
        <w:right w:val="none" w:sz="0" w:space="0" w:color="auto"/>
      </w:divBdr>
    </w:div>
    <w:div w:id="294022777">
      <w:bodyDiv w:val="1"/>
      <w:marLeft w:val="0"/>
      <w:marRight w:val="0"/>
      <w:marTop w:val="0"/>
      <w:marBottom w:val="0"/>
      <w:divBdr>
        <w:top w:val="none" w:sz="0" w:space="0" w:color="auto"/>
        <w:left w:val="none" w:sz="0" w:space="0" w:color="auto"/>
        <w:bottom w:val="none" w:sz="0" w:space="0" w:color="auto"/>
        <w:right w:val="none" w:sz="0" w:space="0" w:color="auto"/>
      </w:divBdr>
    </w:div>
    <w:div w:id="294071344">
      <w:bodyDiv w:val="1"/>
      <w:marLeft w:val="0"/>
      <w:marRight w:val="0"/>
      <w:marTop w:val="0"/>
      <w:marBottom w:val="0"/>
      <w:divBdr>
        <w:top w:val="none" w:sz="0" w:space="0" w:color="auto"/>
        <w:left w:val="none" w:sz="0" w:space="0" w:color="auto"/>
        <w:bottom w:val="none" w:sz="0" w:space="0" w:color="auto"/>
        <w:right w:val="none" w:sz="0" w:space="0" w:color="auto"/>
      </w:divBdr>
    </w:div>
    <w:div w:id="294265244">
      <w:bodyDiv w:val="1"/>
      <w:marLeft w:val="0"/>
      <w:marRight w:val="0"/>
      <w:marTop w:val="0"/>
      <w:marBottom w:val="0"/>
      <w:divBdr>
        <w:top w:val="none" w:sz="0" w:space="0" w:color="auto"/>
        <w:left w:val="none" w:sz="0" w:space="0" w:color="auto"/>
        <w:bottom w:val="none" w:sz="0" w:space="0" w:color="auto"/>
        <w:right w:val="none" w:sz="0" w:space="0" w:color="auto"/>
      </w:divBdr>
    </w:div>
    <w:div w:id="294331959">
      <w:bodyDiv w:val="1"/>
      <w:marLeft w:val="0"/>
      <w:marRight w:val="0"/>
      <w:marTop w:val="0"/>
      <w:marBottom w:val="0"/>
      <w:divBdr>
        <w:top w:val="none" w:sz="0" w:space="0" w:color="auto"/>
        <w:left w:val="none" w:sz="0" w:space="0" w:color="auto"/>
        <w:bottom w:val="none" w:sz="0" w:space="0" w:color="auto"/>
        <w:right w:val="none" w:sz="0" w:space="0" w:color="auto"/>
      </w:divBdr>
    </w:div>
    <w:div w:id="294651807">
      <w:bodyDiv w:val="1"/>
      <w:marLeft w:val="0"/>
      <w:marRight w:val="0"/>
      <w:marTop w:val="0"/>
      <w:marBottom w:val="0"/>
      <w:divBdr>
        <w:top w:val="none" w:sz="0" w:space="0" w:color="auto"/>
        <w:left w:val="none" w:sz="0" w:space="0" w:color="auto"/>
        <w:bottom w:val="none" w:sz="0" w:space="0" w:color="auto"/>
        <w:right w:val="none" w:sz="0" w:space="0" w:color="auto"/>
      </w:divBdr>
    </w:div>
    <w:div w:id="294680947">
      <w:bodyDiv w:val="1"/>
      <w:marLeft w:val="0"/>
      <w:marRight w:val="0"/>
      <w:marTop w:val="0"/>
      <w:marBottom w:val="0"/>
      <w:divBdr>
        <w:top w:val="none" w:sz="0" w:space="0" w:color="auto"/>
        <w:left w:val="none" w:sz="0" w:space="0" w:color="auto"/>
        <w:bottom w:val="none" w:sz="0" w:space="0" w:color="auto"/>
        <w:right w:val="none" w:sz="0" w:space="0" w:color="auto"/>
      </w:divBdr>
    </w:div>
    <w:div w:id="294988148">
      <w:bodyDiv w:val="1"/>
      <w:marLeft w:val="0"/>
      <w:marRight w:val="0"/>
      <w:marTop w:val="0"/>
      <w:marBottom w:val="0"/>
      <w:divBdr>
        <w:top w:val="none" w:sz="0" w:space="0" w:color="auto"/>
        <w:left w:val="none" w:sz="0" w:space="0" w:color="auto"/>
        <w:bottom w:val="none" w:sz="0" w:space="0" w:color="auto"/>
        <w:right w:val="none" w:sz="0" w:space="0" w:color="auto"/>
      </w:divBdr>
    </w:div>
    <w:div w:id="295184643">
      <w:bodyDiv w:val="1"/>
      <w:marLeft w:val="0"/>
      <w:marRight w:val="0"/>
      <w:marTop w:val="0"/>
      <w:marBottom w:val="0"/>
      <w:divBdr>
        <w:top w:val="none" w:sz="0" w:space="0" w:color="auto"/>
        <w:left w:val="none" w:sz="0" w:space="0" w:color="auto"/>
        <w:bottom w:val="none" w:sz="0" w:space="0" w:color="auto"/>
        <w:right w:val="none" w:sz="0" w:space="0" w:color="auto"/>
      </w:divBdr>
    </w:div>
    <w:div w:id="295305453">
      <w:bodyDiv w:val="1"/>
      <w:marLeft w:val="0"/>
      <w:marRight w:val="0"/>
      <w:marTop w:val="0"/>
      <w:marBottom w:val="0"/>
      <w:divBdr>
        <w:top w:val="none" w:sz="0" w:space="0" w:color="auto"/>
        <w:left w:val="none" w:sz="0" w:space="0" w:color="auto"/>
        <w:bottom w:val="none" w:sz="0" w:space="0" w:color="auto"/>
        <w:right w:val="none" w:sz="0" w:space="0" w:color="auto"/>
      </w:divBdr>
    </w:div>
    <w:div w:id="295306753">
      <w:bodyDiv w:val="1"/>
      <w:marLeft w:val="0"/>
      <w:marRight w:val="0"/>
      <w:marTop w:val="0"/>
      <w:marBottom w:val="0"/>
      <w:divBdr>
        <w:top w:val="none" w:sz="0" w:space="0" w:color="auto"/>
        <w:left w:val="none" w:sz="0" w:space="0" w:color="auto"/>
        <w:bottom w:val="none" w:sz="0" w:space="0" w:color="auto"/>
        <w:right w:val="none" w:sz="0" w:space="0" w:color="auto"/>
      </w:divBdr>
    </w:div>
    <w:div w:id="295453851">
      <w:bodyDiv w:val="1"/>
      <w:marLeft w:val="0"/>
      <w:marRight w:val="0"/>
      <w:marTop w:val="0"/>
      <w:marBottom w:val="0"/>
      <w:divBdr>
        <w:top w:val="none" w:sz="0" w:space="0" w:color="auto"/>
        <w:left w:val="none" w:sz="0" w:space="0" w:color="auto"/>
        <w:bottom w:val="none" w:sz="0" w:space="0" w:color="auto"/>
        <w:right w:val="none" w:sz="0" w:space="0" w:color="auto"/>
      </w:divBdr>
    </w:div>
    <w:div w:id="295531976">
      <w:bodyDiv w:val="1"/>
      <w:marLeft w:val="0"/>
      <w:marRight w:val="0"/>
      <w:marTop w:val="0"/>
      <w:marBottom w:val="0"/>
      <w:divBdr>
        <w:top w:val="none" w:sz="0" w:space="0" w:color="auto"/>
        <w:left w:val="none" w:sz="0" w:space="0" w:color="auto"/>
        <w:bottom w:val="none" w:sz="0" w:space="0" w:color="auto"/>
        <w:right w:val="none" w:sz="0" w:space="0" w:color="auto"/>
      </w:divBdr>
    </w:div>
    <w:div w:id="295918589">
      <w:bodyDiv w:val="1"/>
      <w:marLeft w:val="0"/>
      <w:marRight w:val="0"/>
      <w:marTop w:val="0"/>
      <w:marBottom w:val="0"/>
      <w:divBdr>
        <w:top w:val="none" w:sz="0" w:space="0" w:color="auto"/>
        <w:left w:val="none" w:sz="0" w:space="0" w:color="auto"/>
        <w:bottom w:val="none" w:sz="0" w:space="0" w:color="auto"/>
        <w:right w:val="none" w:sz="0" w:space="0" w:color="auto"/>
      </w:divBdr>
    </w:div>
    <w:div w:id="295986577">
      <w:bodyDiv w:val="1"/>
      <w:marLeft w:val="0"/>
      <w:marRight w:val="0"/>
      <w:marTop w:val="0"/>
      <w:marBottom w:val="0"/>
      <w:divBdr>
        <w:top w:val="none" w:sz="0" w:space="0" w:color="auto"/>
        <w:left w:val="none" w:sz="0" w:space="0" w:color="auto"/>
        <w:bottom w:val="none" w:sz="0" w:space="0" w:color="auto"/>
        <w:right w:val="none" w:sz="0" w:space="0" w:color="auto"/>
      </w:divBdr>
    </w:div>
    <w:div w:id="296109322">
      <w:bodyDiv w:val="1"/>
      <w:marLeft w:val="0"/>
      <w:marRight w:val="0"/>
      <w:marTop w:val="0"/>
      <w:marBottom w:val="0"/>
      <w:divBdr>
        <w:top w:val="none" w:sz="0" w:space="0" w:color="auto"/>
        <w:left w:val="none" w:sz="0" w:space="0" w:color="auto"/>
        <w:bottom w:val="none" w:sz="0" w:space="0" w:color="auto"/>
        <w:right w:val="none" w:sz="0" w:space="0" w:color="auto"/>
      </w:divBdr>
    </w:div>
    <w:div w:id="296377892">
      <w:bodyDiv w:val="1"/>
      <w:marLeft w:val="0"/>
      <w:marRight w:val="0"/>
      <w:marTop w:val="0"/>
      <w:marBottom w:val="0"/>
      <w:divBdr>
        <w:top w:val="none" w:sz="0" w:space="0" w:color="auto"/>
        <w:left w:val="none" w:sz="0" w:space="0" w:color="auto"/>
        <w:bottom w:val="none" w:sz="0" w:space="0" w:color="auto"/>
        <w:right w:val="none" w:sz="0" w:space="0" w:color="auto"/>
      </w:divBdr>
    </w:div>
    <w:div w:id="296423009">
      <w:bodyDiv w:val="1"/>
      <w:marLeft w:val="0"/>
      <w:marRight w:val="0"/>
      <w:marTop w:val="0"/>
      <w:marBottom w:val="0"/>
      <w:divBdr>
        <w:top w:val="none" w:sz="0" w:space="0" w:color="auto"/>
        <w:left w:val="none" w:sz="0" w:space="0" w:color="auto"/>
        <w:bottom w:val="none" w:sz="0" w:space="0" w:color="auto"/>
        <w:right w:val="none" w:sz="0" w:space="0" w:color="auto"/>
      </w:divBdr>
    </w:div>
    <w:div w:id="297347242">
      <w:bodyDiv w:val="1"/>
      <w:marLeft w:val="0"/>
      <w:marRight w:val="0"/>
      <w:marTop w:val="0"/>
      <w:marBottom w:val="0"/>
      <w:divBdr>
        <w:top w:val="none" w:sz="0" w:space="0" w:color="auto"/>
        <w:left w:val="none" w:sz="0" w:space="0" w:color="auto"/>
        <w:bottom w:val="none" w:sz="0" w:space="0" w:color="auto"/>
        <w:right w:val="none" w:sz="0" w:space="0" w:color="auto"/>
      </w:divBdr>
    </w:div>
    <w:div w:id="297417274">
      <w:bodyDiv w:val="1"/>
      <w:marLeft w:val="0"/>
      <w:marRight w:val="0"/>
      <w:marTop w:val="0"/>
      <w:marBottom w:val="0"/>
      <w:divBdr>
        <w:top w:val="none" w:sz="0" w:space="0" w:color="auto"/>
        <w:left w:val="none" w:sz="0" w:space="0" w:color="auto"/>
        <w:bottom w:val="none" w:sz="0" w:space="0" w:color="auto"/>
        <w:right w:val="none" w:sz="0" w:space="0" w:color="auto"/>
      </w:divBdr>
    </w:div>
    <w:div w:id="297420333">
      <w:bodyDiv w:val="1"/>
      <w:marLeft w:val="0"/>
      <w:marRight w:val="0"/>
      <w:marTop w:val="0"/>
      <w:marBottom w:val="0"/>
      <w:divBdr>
        <w:top w:val="none" w:sz="0" w:space="0" w:color="auto"/>
        <w:left w:val="none" w:sz="0" w:space="0" w:color="auto"/>
        <w:bottom w:val="none" w:sz="0" w:space="0" w:color="auto"/>
        <w:right w:val="none" w:sz="0" w:space="0" w:color="auto"/>
      </w:divBdr>
    </w:div>
    <w:div w:id="297994913">
      <w:bodyDiv w:val="1"/>
      <w:marLeft w:val="0"/>
      <w:marRight w:val="0"/>
      <w:marTop w:val="0"/>
      <w:marBottom w:val="0"/>
      <w:divBdr>
        <w:top w:val="none" w:sz="0" w:space="0" w:color="auto"/>
        <w:left w:val="none" w:sz="0" w:space="0" w:color="auto"/>
        <w:bottom w:val="none" w:sz="0" w:space="0" w:color="auto"/>
        <w:right w:val="none" w:sz="0" w:space="0" w:color="auto"/>
      </w:divBdr>
    </w:div>
    <w:div w:id="298266464">
      <w:bodyDiv w:val="1"/>
      <w:marLeft w:val="0"/>
      <w:marRight w:val="0"/>
      <w:marTop w:val="0"/>
      <w:marBottom w:val="0"/>
      <w:divBdr>
        <w:top w:val="none" w:sz="0" w:space="0" w:color="auto"/>
        <w:left w:val="none" w:sz="0" w:space="0" w:color="auto"/>
        <w:bottom w:val="none" w:sz="0" w:space="0" w:color="auto"/>
        <w:right w:val="none" w:sz="0" w:space="0" w:color="auto"/>
      </w:divBdr>
    </w:div>
    <w:div w:id="298533906">
      <w:bodyDiv w:val="1"/>
      <w:marLeft w:val="0"/>
      <w:marRight w:val="0"/>
      <w:marTop w:val="0"/>
      <w:marBottom w:val="0"/>
      <w:divBdr>
        <w:top w:val="none" w:sz="0" w:space="0" w:color="auto"/>
        <w:left w:val="none" w:sz="0" w:space="0" w:color="auto"/>
        <w:bottom w:val="none" w:sz="0" w:space="0" w:color="auto"/>
        <w:right w:val="none" w:sz="0" w:space="0" w:color="auto"/>
      </w:divBdr>
    </w:div>
    <w:div w:id="298805389">
      <w:bodyDiv w:val="1"/>
      <w:marLeft w:val="0"/>
      <w:marRight w:val="0"/>
      <w:marTop w:val="0"/>
      <w:marBottom w:val="0"/>
      <w:divBdr>
        <w:top w:val="none" w:sz="0" w:space="0" w:color="auto"/>
        <w:left w:val="none" w:sz="0" w:space="0" w:color="auto"/>
        <w:bottom w:val="none" w:sz="0" w:space="0" w:color="auto"/>
        <w:right w:val="none" w:sz="0" w:space="0" w:color="auto"/>
      </w:divBdr>
    </w:div>
    <w:div w:id="298847876">
      <w:bodyDiv w:val="1"/>
      <w:marLeft w:val="0"/>
      <w:marRight w:val="0"/>
      <w:marTop w:val="0"/>
      <w:marBottom w:val="0"/>
      <w:divBdr>
        <w:top w:val="none" w:sz="0" w:space="0" w:color="auto"/>
        <w:left w:val="none" w:sz="0" w:space="0" w:color="auto"/>
        <w:bottom w:val="none" w:sz="0" w:space="0" w:color="auto"/>
        <w:right w:val="none" w:sz="0" w:space="0" w:color="auto"/>
      </w:divBdr>
    </w:div>
    <w:div w:id="298925832">
      <w:bodyDiv w:val="1"/>
      <w:marLeft w:val="0"/>
      <w:marRight w:val="0"/>
      <w:marTop w:val="0"/>
      <w:marBottom w:val="0"/>
      <w:divBdr>
        <w:top w:val="none" w:sz="0" w:space="0" w:color="auto"/>
        <w:left w:val="none" w:sz="0" w:space="0" w:color="auto"/>
        <w:bottom w:val="none" w:sz="0" w:space="0" w:color="auto"/>
        <w:right w:val="none" w:sz="0" w:space="0" w:color="auto"/>
      </w:divBdr>
    </w:div>
    <w:div w:id="299187902">
      <w:bodyDiv w:val="1"/>
      <w:marLeft w:val="0"/>
      <w:marRight w:val="0"/>
      <w:marTop w:val="0"/>
      <w:marBottom w:val="0"/>
      <w:divBdr>
        <w:top w:val="none" w:sz="0" w:space="0" w:color="auto"/>
        <w:left w:val="none" w:sz="0" w:space="0" w:color="auto"/>
        <w:bottom w:val="none" w:sz="0" w:space="0" w:color="auto"/>
        <w:right w:val="none" w:sz="0" w:space="0" w:color="auto"/>
      </w:divBdr>
    </w:div>
    <w:div w:id="299968220">
      <w:bodyDiv w:val="1"/>
      <w:marLeft w:val="0"/>
      <w:marRight w:val="0"/>
      <w:marTop w:val="0"/>
      <w:marBottom w:val="0"/>
      <w:divBdr>
        <w:top w:val="none" w:sz="0" w:space="0" w:color="auto"/>
        <w:left w:val="none" w:sz="0" w:space="0" w:color="auto"/>
        <w:bottom w:val="none" w:sz="0" w:space="0" w:color="auto"/>
        <w:right w:val="none" w:sz="0" w:space="0" w:color="auto"/>
      </w:divBdr>
    </w:div>
    <w:div w:id="300158696">
      <w:bodyDiv w:val="1"/>
      <w:marLeft w:val="0"/>
      <w:marRight w:val="0"/>
      <w:marTop w:val="0"/>
      <w:marBottom w:val="0"/>
      <w:divBdr>
        <w:top w:val="none" w:sz="0" w:space="0" w:color="auto"/>
        <w:left w:val="none" w:sz="0" w:space="0" w:color="auto"/>
        <w:bottom w:val="none" w:sz="0" w:space="0" w:color="auto"/>
        <w:right w:val="none" w:sz="0" w:space="0" w:color="auto"/>
      </w:divBdr>
    </w:div>
    <w:div w:id="300615718">
      <w:bodyDiv w:val="1"/>
      <w:marLeft w:val="0"/>
      <w:marRight w:val="0"/>
      <w:marTop w:val="0"/>
      <w:marBottom w:val="0"/>
      <w:divBdr>
        <w:top w:val="none" w:sz="0" w:space="0" w:color="auto"/>
        <w:left w:val="none" w:sz="0" w:space="0" w:color="auto"/>
        <w:bottom w:val="none" w:sz="0" w:space="0" w:color="auto"/>
        <w:right w:val="none" w:sz="0" w:space="0" w:color="auto"/>
      </w:divBdr>
    </w:div>
    <w:div w:id="300621919">
      <w:bodyDiv w:val="1"/>
      <w:marLeft w:val="0"/>
      <w:marRight w:val="0"/>
      <w:marTop w:val="0"/>
      <w:marBottom w:val="0"/>
      <w:divBdr>
        <w:top w:val="none" w:sz="0" w:space="0" w:color="auto"/>
        <w:left w:val="none" w:sz="0" w:space="0" w:color="auto"/>
        <w:bottom w:val="none" w:sz="0" w:space="0" w:color="auto"/>
        <w:right w:val="none" w:sz="0" w:space="0" w:color="auto"/>
      </w:divBdr>
    </w:div>
    <w:div w:id="300964956">
      <w:bodyDiv w:val="1"/>
      <w:marLeft w:val="0"/>
      <w:marRight w:val="0"/>
      <w:marTop w:val="0"/>
      <w:marBottom w:val="0"/>
      <w:divBdr>
        <w:top w:val="none" w:sz="0" w:space="0" w:color="auto"/>
        <w:left w:val="none" w:sz="0" w:space="0" w:color="auto"/>
        <w:bottom w:val="none" w:sz="0" w:space="0" w:color="auto"/>
        <w:right w:val="none" w:sz="0" w:space="0" w:color="auto"/>
      </w:divBdr>
    </w:div>
    <w:div w:id="300968248">
      <w:bodyDiv w:val="1"/>
      <w:marLeft w:val="0"/>
      <w:marRight w:val="0"/>
      <w:marTop w:val="0"/>
      <w:marBottom w:val="0"/>
      <w:divBdr>
        <w:top w:val="none" w:sz="0" w:space="0" w:color="auto"/>
        <w:left w:val="none" w:sz="0" w:space="0" w:color="auto"/>
        <w:bottom w:val="none" w:sz="0" w:space="0" w:color="auto"/>
        <w:right w:val="none" w:sz="0" w:space="0" w:color="auto"/>
      </w:divBdr>
    </w:div>
    <w:div w:id="301038606">
      <w:bodyDiv w:val="1"/>
      <w:marLeft w:val="0"/>
      <w:marRight w:val="0"/>
      <w:marTop w:val="0"/>
      <w:marBottom w:val="0"/>
      <w:divBdr>
        <w:top w:val="none" w:sz="0" w:space="0" w:color="auto"/>
        <w:left w:val="none" w:sz="0" w:space="0" w:color="auto"/>
        <w:bottom w:val="none" w:sz="0" w:space="0" w:color="auto"/>
        <w:right w:val="none" w:sz="0" w:space="0" w:color="auto"/>
      </w:divBdr>
    </w:div>
    <w:div w:id="301621060">
      <w:bodyDiv w:val="1"/>
      <w:marLeft w:val="0"/>
      <w:marRight w:val="0"/>
      <w:marTop w:val="0"/>
      <w:marBottom w:val="0"/>
      <w:divBdr>
        <w:top w:val="none" w:sz="0" w:space="0" w:color="auto"/>
        <w:left w:val="none" w:sz="0" w:space="0" w:color="auto"/>
        <w:bottom w:val="none" w:sz="0" w:space="0" w:color="auto"/>
        <w:right w:val="none" w:sz="0" w:space="0" w:color="auto"/>
      </w:divBdr>
    </w:div>
    <w:div w:id="302195253">
      <w:bodyDiv w:val="1"/>
      <w:marLeft w:val="0"/>
      <w:marRight w:val="0"/>
      <w:marTop w:val="0"/>
      <w:marBottom w:val="0"/>
      <w:divBdr>
        <w:top w:val="none" w:sz="0" w:space="0" w:color="auto"/>
        <w:left w:val="none" w:sz="0" w:space="0" w:color="auto"/>
        <w:bottom w:val="none" w:sz="0" w:space="0" w:color="auto"/>
        <w:right w:val="none" w:sz="0" w:space="0" w:color="auto"/>
      </w:divBdr>
    </w:div>
    <w:div w:id="302200985">
      <w:bodyDiv w:val="1"/>
      <w:marLeft w:val="0"/>
      <w:marRight w:val="0"/>
      <w:marTop w:val="0"/>
      <w:marBottom w:val="0"/>
      <w:divBdr>
        <w:top w:val="none" w:sz="0" w:space="0" w:color="auto"/>
        <w:left w:val="none" w:sz="0" w:space="0" w:color="auto"/>
        <w:bottom w:val="none" w:sz="0" w:space="0" w:color="auto"/>
        <w:right w:val="none" w:sz="0" w:space="0" w:color="auto"/>
      </w:divBdr>
    </w:div>
    <w:div w:id="303127791">
      <w:bodyDiv w:val="1"/>
      <w:marLeft w:val="0"/>
      <w:marRight w:val="0"/>
      <w:marTop w:val="0"/>
      <w:marBottom w:val="0"/>
      <w:divBdr>
        <w:top w:val="none" w:sz="0" w:space="0" w:color="auto"/>
        <w:left w:val="none" w:sz="0" w:space="0" w:color="auto"/>
        <w:bottom w:val="none" w:sz="0" w:space="0" w:color="auto"/>
        <w:right w:val="none" w:sz="0" w:space="0" w:color="auto"/>
      </w:divBdr>
    </w:div>
    <w:div w:id="303194919">
      <w:bodyDiv w:val="1"/>
      <w:marLeft w:val="0"/>
      <w:marRight w:val="0"/>
      <w:marTop w:val="0"/>
      <w:marBottom w:val="0"/>
      <w:divBdr>
        <w:top w:val="none" w:sz="0" w:space="0" w:color="auto"/>
        <w:left w:val="none" w:sz="0" w:space="0" w:color="auto"/>
        <w:bottom w:val="none" w:sz="0" w:space="0" w:color="auto"/>
        <w:right w:val="none" w:sz="0" w:space="0" w:color="auto"/>
      </w:divBdr>
    </w:div>
    <w:div w:id="303241266">
      <w:bodyDiv w:val="1"/>
      <w:marLeft w:val="0"/>
      <w:marRight w:val="0"/>
      <w:marTop w:val="0"/>
      <w:marBottom w:val="0"/>
      <w:divBdr>
        <w:top w:val="none" w:sz="0" w:space="0" w:color="auto"/>
        <w:left w:val="none" w:sz="0" w:space="0" w:color="auto"/>
        <w:bottom w:val="none" w:sz="0" w:space="0" w:color="auto"/>
        <w:right w:val="none" w:sz="0" w:space="0" w:color="auto"/>
      </w:divBdr>
    </w:div>
    <w:div w:id="303462613">
      <w:bodyDiv w:val="1"/>
      <w:marLeft w:val="0"/>
      <w:marRight w:val="0"/>
      <w:marTop w:val="0"/>
      <w:marBottom w:val="0"/>
      <w:divBdr>
        <w:top w:val="none" w:sz="0" w:space="0" w:color="auto"/>
        <w:left w:val="none" w:sz="0" w:space="0" w:color="auto"/>
        <w:bottom w:val="none" w:sz="0" w:space="0" w:color="auto"/>
        <w:right w:val="none" w:sz="0" w:space="0" w:color="auto"/>
      </w:divBdr>
    </w:div>
    <w:div w:id="303509615">
      <w:bodyDiv w:val="1"/>
      <w:marLeft w:val="0"/>
      <w:marRight w:val="0"/>
      <w:marTop w:val="0"/>
      <w:marBottom w:val="0"/>
      <w:divBdr>
        <w:top w:val="none" w:sz="0" w:space="0" w:color="auto"/>
        <w:left w:val="none" w:sz="0" w:space="0" w:color="auto"/>
        <w:bottom w:val="none" w:sz="0" w:space="0" w:color="auto"/>
        <w:right w:val="none" w:sz="0" w:space="0" w:color="auto"/>
      </w:divBdr>
    </w:div>
    <w:div w:id="303629889">
      <w:bodyDiv w:val="1"/>
      <w:marLeft w:val="0"/>
      <w:marRight w:val="0"/>
      <w:marTop w:val="0"/>
      <w:marBottom w:val="0"/>
      <w:divBdr>
        <w:top w:val="none" w:sz="0" w:space="0" w:color="auto"/>
        <w:left w:val="none" w:sz="0" w:space="0" w:color="auto"/>
        <w:bottom w:val="none" w:sz="0" w:space="0" w:color="auto"/>
        <w:right w:val="none" w:sz="0" w:space="0" w:color="auto"/>
      </w:divBdr>
    </w:div>
    <w:div w:id="303657872">
      <w:bodyDiv w:val="1"/>
      <w:marLeft w:val="0"/>
      <w:marRight w:val="0"/>
      <w:marTop w:val="0"/>
      <w:marBottom w:val="0"/>
      <w:divBdr>
        <w:top w:val="none" w:sz="0" w:space="0" w:color="auto"/>
        <w:left w:val="none" w:sz="0" w:space="0" w:color="auto"/>
        <w:bottom w:val="none" w:sz="0" w:space="0" w:color="auto"/>
        <w:right w:val="none" w:sz="0" w:space="0" w:color="auto"/>
      </w:divBdr>
    </w:div>
    <w:div w:id="304314016">
      <w:bodyDiv w:val="1"/>
      <w:marLeft w:val="0"/>
      <w:marRight w:val="0"/>
      <w:marTop w:val="0"/>
      <w:marBottom w:val="0"/>
      <w:divBdr>
        <w:top w:val="none" w:sz="0" w:space="0" w:color="auto"/>
        <w:left w:val="none" w:sz="0" w:space="0" w:color="auto"/>
        <w:bottom w:val="none" w:sz="0" w:space="0" w:color="auto"/>
        <w:right w:val="none" w:sz="0" w:space="0" w:color="auto"/>
      </w:divBdr>
    </w:div>
    <w:div w:id="304749024">
      <w:bodyDiv w:val="1"/>
      <w:marLeft w:val="0"/>
      <w:marRight w:val="0"/>
      <w:marTop w:val="0"/>
      <w:marBottom w:val="0"/>
      <w:divBdr>
        <w:top w:val="none" w:sz="0" w:space="0" w:color="auto"/>
        <w:left w:val="none" w:sz="0" w:space="0" w:color="auto"/>
        <w:bottom w:val="none" w:sz="0" w:space="0" w:color="auto"/>
        <w:right w:val="none" w:sz="0" w:space="0" w:color="auto"/>
      </w:divBdr>
    </w:div>
    <w:div w:id="304939094">
      <w:bodyDiv w:val="1"/>
      <w:marLeft w:val="0"/>
      <w:marRight w:val="0"/>
      <w:marTop w:val="0"/>
      <w:marBottom w:val="0"/>
      <w:divBdr>
        <w:top w:val="none" w:sz="0" w:space="0" w:color="auto"/>
        <w:left w:val="none" w:sz="0" w:space="0" w:color="auto"/>
        <w:bottom w:val="none" w:sz="0" w:space="0" w:color="auto"/>
        <w:right w:val="none" w:sz="0" w:space="0" w:color="auto"/>
      </w:divBdr>
    </w:div>
    <w:div w:id="305286046">
      <w:bodyDiv w:val="1"/>
      <w:marLeft w:val="0"/>
      <w:marRight w:val="0"/>
      <w:marTop w:val="0"/>
      <w:marBottom w:val="0"/>
      <w:divBdr>
        <w:top w:val="none" w:sz="0" w:space="0" w:color="auto"/>
        <w:left w:val="none" w:sz="0" w:space="0" w:color="auto"/>
        <w:bottom w:val="none" w:sz="0" w:space="0" w:color="auto"/>
        <w:right w:val="none" w:sz="0" w:space="0" w:color="auto"/>
      </w:divBdr>
    </w:div>
    <w:div w:id="305746609">
      <w:bodyDiv w:val="1"/>
      <w:marLeft w:val="0"/>
      <w:marRight w:val="0"/>
      <w:marTop w:val="0"/>
      <w:marBottom w:val="0"/>
      <w:divBdr>
        <w:top w:val="none" w:sz="0" w:space="0" w:color="auto"/>
        <w:left w:val="none" w:sz="0" w:space="0" w:color="auto"/>
        <w:bottom w:val="none" w:sz="0" w:space="0" w:color="auto"/>
        <w:right w:val="none" w:sz="0" w:space="0" w:color="auto"/>
      </w:divBdr>
    </w:div>
    <w:div w:id="305861047">
      <w:bodyDiv w:val="1"/>
      <w:marLeft w:val="0"/>
      <w:marRight w:val="0"/>
      <w:marTop w:val="0"/>
      <w:marBottom w:val="0"/>
      <w:divBdr>
        <w:top w:val="none" w:sz="0" w:space="0" w:color="auto"/>
        <w:left w:val="none" w:sz="0" w:space="0" w:color="auto"/>
        <w:bottom w:val="none" w:sz="0" w:space="0" w:color="auto"/>
        <w:right w:val="none" w:sz="0" w:space="0" w:color="auto"/>
      </w:divBdr>
    </w:div>
    <w:div w:id="306201226">
      <w:bodyDiv w:val="1"/>
      <w:marLeft w:val="0"/>
      <w:marRight w:val="0"/>
      <w:marTop w:val="0"/>
      <w:marBottom w:val="0"/>
      <w:divBdr>
        <w:top w:val="none" w:sz="0" w:space="0" w:color="auto"/>
        <w:left w:val="none" w:sz="0" w:space="0" w:color="auto"/>
        <w:bottom w:val="none" w:sz="0" w:space="0" w:color="auto"/>
        <w:right w:val="none" w:sz="0" w:space="0" w:color="auto"/>
      </w:divBdr>
    </w:div>
    <w:div w:id="306322240">
      <w:bodyDiv w:val="1"/>
      <w:marLeft w:val="0"/>
      <w:marRight w:val="0"/>
      <w:marTop w:val="0"/>
      <w:marBottom w:val="0"/>
      <w:divBdr>
        <w:top w:val="none" w:sz="0" w:space="0" w:color="auto"/>
        <w:left w:val="none" w:sz="0" w:space="0" w:color="auto"/>
        <w:bottom w:val="none" w:sz="0" w:space="0" w:color="auto"/>
        <w:right w:val="none" w:sz="0" w:space="0" w:color="auto"/>
      </w:divBdr>
    </w:div>
    <w:div w:id="306595191">
      <w:bodyDiv w:val="1"/>
      <w:marLeft w:val="0"/>
      <w:marRight w:val="0"/>
      <w:marTop w:val="0"/>
      <w:marBottom w:val="0"/>
      <w:divBdr>
        <w:top w:val="none" w:sz="0" w:space="0" w:color="auto"/>
        <w:left w:val="none" w:sz="0" w:space="0" w:color="auto"/>
        <w:bottom w:val="none" w:sz="0" w:space="0" w:color="auto"/>
        <w:right w:val="none" w:sz="0" w:space="0" w:color="auto"/>
      </w:divBdr>
    </w:div>
    <w:div w:id="306711915">
      <w:bodyDiv w:val="1"/>
      <w:marLeft w:val="0"/>
      <w:marRight w:val="0"/>
      <w:marTop w:val="0"/>
      <w:marBottom w:val="0"/>
      <w:divBdr>
        <w:top w:val="none" w:sz="0" w:space="0" w:color="auto"/>
        <w:left w:val="none" w:sz="0" w:space="0" w:color="auto"/>
        <w:bottom w:val="none" w:sz="0" w:space="0" w:color="auto"/>
        <w:right w:val="none" w:sz="0" w:space="0" w:color="auto"/>
      </w:divBdr>
    </w:div>
    <w:div w:id="306781924">
      <w:bodyDiv w:val="1"/>
      <w:marLeft w:val="0"/>
      <w:marRight w:val="0"/>
      <w:marTop w:val="0"/>
      <w:marBottom w:val="0"/>
      <w:divBdr>
        <w:top w:val="none" w:sz="0" w:space="0" w:color="auto"/>
        <w:left w:val="none" w:sz="0" w:space="0" w:color="auto"/>
        <w:bottom w:val="none" w:sz="0" w:space="0" w:color="auto"/>
        <w:right w:val="none" w:sz="0" w:space="0" w:color="auto"/>
      </w:divBdr>
    </w:div>
    <w:div w:id="306785390">
      <w:bodyDiv w:val="1"/>
      <w:marLeft w:val="0"/>
      <w:marRight w:val="0"/>
      <w:marTop w:val="0"/>
      <w:marBottom w:val="0"/>
      <w:divBdr>
        <w:top w:val="none" w:sz="0" w:space="0" w:color="auto"/>
        <w:left w:val="none" w:sz="0" w:space="0" w:color="auto"/>
        <w:bottom w:val="none" w:sz="0" w:space="0" w:color="auto"/>
        <w:right w:val="none" w:sz="0" w:space="0" w:color="auto"/>
      </w:divBdr>
    </w:div>
    <w:div w:id="308166915">
      <w:bodyDiv w:val="1"/>
      <w:marLeft w:val="0"/>
      <w:marRight w:val="0"/>
      <w:marTop w:val="0"/>
      <w:marBottom w:val="0"/>
      <w:divBdr>
        <w:top w:val="none" w:sz="0" w:space="0" w:color="auto"/>
        <w:left w:val="none" w:sz="0" w:space="0" w:color="auto"/>
        <w:bottom w:val="none" w:sz="0" w:space="0" w:color="auto"/>
        <w:right w:val="none" w:sz="0" w:space="0" w:color="auto"/>
      </w:divBdr>
    </w:div>
    <w:div w:id="308288624">
      <w:bodyDiv w:val="1"/>
      <w:marLeft w:val="0"/>
      <w:marRight w:val="0"/>
      <w:marTop w:val="0"/>
      <w:marBottom w:val="0"/>
      <w:divBdr>
        <w:top w:val="none" w:sz="0" w:space="0" w:color="auto"/>
        <w:left w:val="none" w:sz="0" w:space="0" w:color="auto"/>
        <w:bottom w:val="none" w:sz="0" w:space="0" w:color="auto"/>
        <w:right w:val="none" w:sz="0" w:space="0" w:color="auto"/>
      </w:divBdr>
    </w:div>
    <w:div w:id="308369933">
      <w:bodyDiv w:val="1"/>
      <w:marLeft w:val="0"/>
      <w:marRight w:val="0"/>
      <w:marTop w:val="0"/>
      <w:marBottom w:val="0"/>
      <w:divBdr>
        <w:top w:val="none" w:sz="0" w:space="0" w:color="auto"/>
        <w:left w:val="none" w:sz="0" w:space="0" w:color="auto"/>
        <w:bottom w:val="none" w:sz="0" w:space="0" w:color="auto"/>
        <w:right w:val="none" w:sz="0" w:space="0" w:color="auto"/>
      </w:divBdr>
    </w:div>
    <w:div w:id="308559206">
      <w:bodyDiv w:val="1"/>
      <w:marLeft w:val="0"/>
      <w:marRight w:val="0"/>
      <w:marTop w:val="0"/>
      <w:marBottom w:val="0"/>
      <w:divBdr>
        <w:top w:val="none" w:sz="0" w:space="0" w:color="auto"/>
        <w:left w:val="none" w:sz="0" w:space="0" w:color="auto"/>
        <w:bottom w:val="none" w:sz="0" w:space="0" w:color="auto"/>
        <w:right w:val="none" w:sz="0" w:space="0" w:color="auto"/>
      </w:divBdr>
    </w:div>
    <w:div w:id="308901358">
      <w:bodyDiv w:val="1"/>
      <w:marLeft w:val="0"/>
      <w:marRight w:val="0"/>
      <w:marTop w:val="0"/>
      <w:marBottom w:val="0"/>
      <w:divBdr>
        <w:top w:val="none" w:sz="0" w:space="0" w:color="auto"/>
        <w:left w:val="none" w:sz="0" w:space="0" w:color="auto"/>
        <w:bottom w:val="none" w:sz="0" w:space="0" w:color="auto"/>
        <w:right w:val="none" w:sz="0" w:space="0" w:color="auto"/>
      </w:divBdr>
    </w:div>
    <w:div w:id="309094610">
      <w:bodyDiv w:val="1"/>
      <w:marLeft w:val="0"/>
      <w:marRight w:val="0"/>
      <w:marTop w:val="0"/>
      <w:marBottom w:val="0"/>
      <w:divBdr>
        <w:top w:val="none" w:sz="0" w:space="0" w:color="auto"/>
        <w:left w:val="none" w:sz="0" w:space="0" w:color="auto"/>
        <w:bottom w:val="none" w:sz="0" w:space="0" w:color="auto"/>
        <w:right w:val="none" w:sz="0" w:space="0" w:color="auto"/>
      </w:divBdr>
    </w:div>
    <w:div w:id="309362016">
      <w:bodyDiv w:val="1"/>
      <w:marLeft w:val="0"/>
      <w:marRight w:val="0"/>
      <w:marTop w:val="0"/>
      <w:marBottom w:val="0"/>
      <w:divBdr>
        <w:top w:val="none" w:sz="0" w:space="0" w:color="auto"/>
        <w:left w:val="none" w:sz="0" w:space="0" w:color="auto"/>
        <w:bottom w:val="none" w:sz="0" w:space="0" w:color="auto"/>
        <w:right w:val="none" w:sz="0" w:space="0" w:color="auto"/>
      </w:divBdr>
    </w:div>
    <w:div w:id="309486587">
      <w:bodyDiv w:val="1"/>
      <w:marLeft w:val="0"/>
      <w:marRight w:val="0"/>
      <w:marTop w:val="0"/>
      <w:marBottom w:val="0"/>
      <w:divBdr>
        <w:top w:val="none" w:sz="0" w:space="0" w:color="auto"/>
        <w:left w:val="none" w:sz="0" w:space="0" w:color="auto"/>
        <w:bottom w:val="none" w:sz="0" w:space="0" w:color="auto"/>
        <w:right w:val="none" w:sz="0" w:space="0" w:color="auto"/>
      </w:divBdr>
    </w:div>
    <w:div w:id="309672757">
      <w:bodyDiv w:val="1"/>
      <w:marLeft w:val="0"/>
      <w:marRight w:val="0"/>
      <w:marTop w:val="0"/>
      <w:marBottom w:val="0"/>
      <w:divBdr>
        <w:top w:val="none" w:sz="0" w:space="0" w:color="auto"/>
        <w:left w:val="none" w:sz="0" w:space="0" w:color="auto"/>
        <w:bottom w:val="none" w:sz="0" w:space="0" w:color="auto"/>
        <w:right w:val="none" w:sz="0" w:space="0" w:color="auto"/>
      </w:divBdr>
    </w:div>
    <w:div w:id="310252308">
      <w:bodyDiv w:val="1"/>
      <w:marLeft w:val="0"/>
      <w:marRight w:val="0"/>
      <w:marTop w:val="0"/>
      <w:marBottom w:val="0"/>
      <w:divBdr>
        <w:top w:val="none" w:sz="0" w:space="0" w:color="auto"/>
        <w:left w:val="none" w:sz="0" w:space="0" w:color="auto"/>
        <w:bottom w:val="none" w:sz="0" w:space="0" w:color="auto"/>
        <w:right w:val="none" w:sz="0" w:space="0" w:color="auto"/>
      </w:divBdr>
    </w:div>
    <w:div w:id="310406552">
      <w:bodyDiv w:val="1"/>
      <w:marLeft w:val="0"/>
      <w:marRight w:val="0"/>
      <w:marTop w:val="0"/>
      <w:marBottom w:val="0"/>
      <w:divBdr>
        <w:top w:val="none" w:sz="0" w:space="0" w:color="auto"/>
        <w:left w:val="none" w:sz="0" w:space="0" w:color="auto"/>
        <w:bottom w:val="none" w:sz="0" w:space="0" w:color="auto"/>
        <w:right w:val="none" w:sz="0" w:space="0" w:color="auto"/>
      </w:divBdr>
    </w:div>
    <w:div w:id="310406691">
      <w:bodyDiv w:val="1"/>
      <w:marLeft w:val="0"/>
      <w:marRight w:val="0"/>
      <w:marTop w:val="0"/>
      <w:marBottom w:val="0"/>
      <w:divBdr>
        <w:top w:val="none" w:sz="0" w:space="0" w:color="auto"/>
        <w:left w:val="none" w:sz="0" w:space="0" w:color="auto"/>
        <w:bottom w:val="none" w:sz="0" w:space="0" w:color="auto"/>
        <w:right w:val="none" w:sz="0" w:space="0" w:color="auto"/>
      </w:divBdr>
    </w:div>
    <w:div w:id="310641035">
      <w:bodyDiv w:val="1"/>
      <w:marLeft w:val="0"/>
      <w:marRight w:val="0"/>
      <w:marTop w:val="0"/>
      <w:marBottom w:val="0"/>
      <w:divBdr>
        <w:top w:val="none" w:sz="0" w:space="0" w:color="auto"/>
        <w:left w:val="none" w:sz="0" w:space="0" w:color="auto"/>
        <w:bottom w:val="none" w:sz="0" w:space="0" w:color="auto"/>
        <w:right w:val="none" w:sz="0" w:space="0" w:color="auto"/>
      </w:divBdr>
    </w:div>
    <w:div w:id="310641548">
      <w:bodyDiv w:val="1"/>
      <w:marLeft w:val="0"/>
      <w:marRight w:val="0"/>
      <w:marTop w:val="0"/>
      <w:marBottom w:val="0"/>
      <w:divBdr>
        <w:top w:val="none" w:sz="0" w:space="0" w:color="auto"/>
        <w:left w:val="none" w:sz="0" w:space="0" w:color="auto"/>
        <w:bottom w:val="none" w:sz="0" w:space="0" w:color="auto"/>
        <w:right w:val="none" w:sz="0" w:space="0" w:color="auto"/>
      </w:divBdr>
    </w:div>
    <w:div w:id="310788181">
      <w:bodyDiv w:val="1"/>
      <w:marLeft w:val="0"/>
      <w:marRight w:val="0"/>
      <w:marTop w:val="0"/>
      <w:marBottom w:val="0"/>
      <w:divBdr>
        <w:top w:val="none" w:sz="0" w:space="0" w:color="auto"/>
        <w:left w:val="none" w:sz="0" w:space="0" w:color="auto"/>
        <w:bottom w:val="none" w:sz="0" w:space="0" w:color="auto"/>
        <w:right w:val="none" w:sz="0" w:space="0" w:color="auto"/>
      </w:divBdr>
    </w:div>
    <w:div w:id="311065690">
      <w:bodyDiv w:val="1"/>
      <w:marLeft w:val="0"/>
      <w:marRight w:val="0"/>
      <w:marTop w:val="0"/>
      <w:marBottom w:val="0"/>
      <w:divBdr>
        <w:top w:val="none" w:sz="0" w:space="0" w:color="auto"/>
        <w:left w:val="none" w:sz="0" w:space="0" w:color="auto"/>
        <w:bottom w:val="none" w:sz="0" w:space="0" w:color="auto"/>
        <w:right w:val="none" w:sz="0" w:space="0" w:color="auto"/>
      </w:divBdr>
    </w:div>
    <w:div w:id="311107786">
      <w:bodyDiv w:val="1"/>
      <w:marLeft w:val="0"/>
      <w:marRight w:val="0"/>
      <w:marTop w:val="0"/>
      <w:marBottom w:val="0"/>
      <w:divBdr>
        <w:top w:val="none" w:sz="0" w:space="0" w:color="auto"/>
        <w:left w:val="none" w:sz="0" w:space="0" w:color="auto"/>
        <w:bottom w:val="none" w:sz="0" w:space="0" w:color="auto"/>
        <w:right w:val="none" w:sz="0" w:space="0" w:color="auto"/>
      </w:divBdr>
    </w:div>
    <w:div w:id="311178133">
      <w:bodyDiv w:val="1"/>
      <w:marLeft w:val="0"/>
      <w:marRight w:val="0"/>
      <w:marTop w:val="0"/>
      <w:marBottom w:val="0"/>
      <w:divBdr>
        <w:top w:val="none" w:sz="0" w:space="0" w:color="auto"/>
        <w:left w:val="none" w:sz="0" w:space="0" w:color="auto"/>
        <w:bottom w:val="none" w:sz="0" w:space="0" w:color="auto"/>
        <w:right w:val="none" w:sz="0" w:space="0" w:color="auto"/>
      </w:divBdr>
    </w:div>
    <w:div w:id="311446651">
      <w:bodyDiv w:val="1"/>
      <w:marLeft w:val="0"/>
      <w:marRight w:val="0"/>
      <w:marTop w:val="0"/>
      <w:marBottom w:val="0"/>
      <w:divBdr>
        <w:top w:val="none" w:sz="0" w:space="0" w:color="auto"/>
        <w:left w:val="none" w:sz="0" w:space="0" w:color="auto"/>
        <w:bottom w:val="none" w:sz="0" w:space="0" w:color="auto"/>
        <w:right w:val="none" w:sz="0" w:space="0" w:color="auto"/>
      </w:divBdr>
    </w:div>
    <w:div w:id="311637159">
      <w:bodyDiv w:val="1"/>
      <w:marLeft w:val="0"/>
      <w:marRight w:val="0"/>
      <w:marTop w:val="0"/>
      <w:marBottom w:val="0"/>
      <w:divBdr>
        <w:top w:val="none" w:sz="0" w:space="0" w:color="auto"/>
        <w:left w:val="none" w:sz="0" w:space="0" w:color="auto"/>
        <w:bottom w:val="none" w:sz="0" w:space="0" w:color="auto"/>
        <w:right w:val="none" w:sz="0" w:space="0" w:color="auto"/>
      </w:divBdr>
    </w:div>
    <w:div w:id="311637524">
      <w:bodyDiv w:val="1"/>
      <w:marLeft w:val="0"/>
      <w:marRight w:val="0"/>
      <w:marTop w:val="0"/>
      <w:marBottom w:val="0"/>
      <w:divBdr>
        <w:top w:val="none" w:sz="0" w:space="0" w:color="auto"/>
        <w:left w:val="none" w:sz="0" w:space="0" w:color="auto"/>
        <w:bottom w:val="none" w:sz="0" w:space="0" w:color="auto"/>
        <w:right w:val="none" w:sz="0" w:space="0" w:color="auto"/>
      </w:divBdr>
    </w:div>
    <w:div w:id="311761425">
      <w:bodyDiv w:val="1"/>
      <w:marLeft w:val="0"/>
      <w:marRight w:val="0"/>
      <w:marTop w:val="0"/>
      <w:marBottom w:val="0"/>
      <w:divBdr>
        <w:top w:val="none" w:sz="0" w:space="0" w:color="auto"/>
        <w:left w:val="none" w:sz="0" w:space="0" w:color="auto"/>
        <w:bottom w:val="none" w:sz="0" w:space="0" w:color="auto"/>
        <w:right w:val="none" w:sz="0" w:space="0" w:color="auto"/>
      </w:divBdr>
    </w:div>
    <w:div w:id="311831363">
      <w:bodyDiv w:val="1"/>
      <w:marLeft w:val="0"/>
      <w:marRight w:val="0"/>
      <w:marTop w:val="0"/>
      <w:marBottom w:val="0"/>
      <w:divBdr>
        <w:top w:val="none" w:sz="0" w:space="0" w:color="auto"/>
        <w:left w:val="none" w:sz="0" w:space="0" w:color="auto"/>
        <w:bottom w:val="none" w:sz="0" w:space="0" w:color="auto"/>
        <w:right w:val="none" w:sz="0" w:space="0" w:color="auto"/>
      </w:divBdr>
    </w:div>
    <w:div w:id="311955672">
      <w:bodyDiv w:val="1"/>
      <w:marLeft w:val="0"/>
      <w:marRight w:val="0"/>
      <w:marTop w:val="0"/>
      <w:marBottom w:val="0"/>
      <w:divBdr>
        <w:top w:val="none" w:sz="0" w:space="0" w:color="auto"/>
        <w:left w:val="none" w:sz="0" w:space="0" w:color="auto"/>
        <w:bottom w:val="none" w:sz="0" w:space="0" w:color="auto"/>
        <w:right w:val="none" w:sz="0" w:space="0" w:color="auto"/>
      </w:divBdr>
    </w:div>
    <w:div w:id="312175895">
      <w:bodyDiv w:val="1"/>
      <w:marLeft w:val="0"/>
      <w:marRight w:val="0"/>
      <w:marTop w:val="0"/>
      <w:marBottom w:val="0"/>
      <w:divBdr>
        <w:top w:val="none" w:sz="0" w:space="0" w:color="auto"/>
        <w:left w:val="none" w:sz="0" w:space="0" w:color="auto"/>
        <w:bottom w:val="none" w:sz="0" w:space="0" w:color="auto"/>
        <w:right w:val="none" w:sz="0" w:space="0" w:color="auto"/>
      </w:divBdr>
    </w:div>
    <w:div w:id="312875758">
      <w:bodyDiv w:val="1"/>
      <w:marLeft w:val="0"/>
      <w:marRight w:val="0"/>
      <w:marTop w:val="0"/>
      <w:marBottom w:val="0"/>
      <w:divBdr>
        <w:top w:val="none" w:sz="0" w:space="0" w:color="auto"/>
        <w:left w:val="none" w:sz="0" w:space="0" w:color="auto"/>
        <w:bottom w:val="none" w:sz="0" w:space="0" w:color="auto"/>
        <w:right w:val="none" w:sz="0" w:space="0" w:color="auto"/>
      </w:divBdr>
    </w:div>
    <w:div w:id="314186060">
      <w:bodyDiv w:val="1"/>
      <w:marLeft w:val="0"/>
      <w:marRight w:val="0"/>
      <w:marTop w:val="0"/>
      <w:marBottom w:val="0"/>
      <w:divBdr>
        <w:top w:val="none" w:sz="0" w:space="0" w:color="auto"/>
        <w:left w:val="none" w:sz="0" w:space="0" w:color="auto"/>
        <w:bottom w:val="none" w:sz="0" w:space="0" w:color="auto"/>
        <w:right w:val="none" w:sz="0" w:space="0" w:color="auto"/>
      </w:divBdr>
    </w:div>
    <w:div w:id="314340131">
      <w:bodyDiv w:val="1"/>
      <w:marLeft w:val="0"/>
      <w:marRight w:val="0"/>
      <w:marTop w:val="0"/>
      <w:marBottom w:val="0"/>
      <w:divBdr>
        <w:top w:val="none" w:sz="0" w:space="0" w:color="auto"/>
        <w:left w:val="none" w:sz="0" w:space="0" w:color="auto"/>
        <w:bottom w:val="none" w:sz="0" w:space="0" w:color="auto"/>
        <w:right w:val="none" w:sz="0" w:space="0" w:color="auto"/>
      </w:divBdr>
    </w:div>
    <w:div w:id="314601990">
      <w:bodyDiv w:val="1"/>
      <w:marLeft w:val="0"/>
      <w:marRight w:val="0"/>
      <w:marTop w:val="0"/>
      <w:marBottom w:val="0"/>
      <w:divBdr>
        <w:top w:val="none" w:sz="0" w:space="0" w:color="auto"/>
        <w:left w:val="none" w:sz="0" w:space="0" w:color="auto"/>
        <w:bottom w:val="none" w:sz="0" w:space="0" w:color="auto"/>
        <w:right w:val="none" w:sz="0" w:space="0" w:color="auto"/>
      </w:divBdr>
    </w:div>
    <w:div w:id="314991192">
      <w:bodyDiv w:val="1"/>
      <w:marLeft w:val="0"/>
      <w:marRight w:val="0"/>
      <w:marTop w:val="0"/>
      <w:marBottom w:val="0"/>
      <w:divBdr>
        <w:top w:val="none" w:sz="0" w:space="0" w:color="auto"/>
        <w:left w:val="none" w:sz="0" w:space="0" w:color="auto"/>
        <w:bottom w:val="none" w:sz="0" w:space="0" w:color="auto"/>
        <w:right w:val="none" w:sz="0" w:space="0" w:color="auto"/>
      </w:divBdr>
    </w:div>
    <w:div w:id="315114139">
      <w:bodyDiv w:val="1"/>
      <w:marLeft w:val="0"/>
      <w:marRight w:val="0"/>
      <w:marTop w:val="0"/>
      <w:marBottom w:val="0"/>
      <w:divBdr>
        <w:top w:val="none" w:sz="0" w:space="0" w:color="auto"/>
        <w:left w:val="none" w:sz="0" w:space="0" w:color="auto"/>
        <w:bottom w:val="none" w:sz="0" w:space="0" w:color="auto"/>
        <w:right w:val="none" w:sz="0" w:space="0" w:color="auto"/>
      </w:divBdr>
    </w:div>
    <w:div w:id="315573040">
      <w:bodyDiv w:val="1"/>
      <w:marLeft w:val="0"/>
      <w:marRight w:val="0"/>
      <w:marTop w:val="0"/>
      <w:marBottom w:val="0"/>
      <w:divBdr>
        <w:top w:val="none" w:sz="0" w:space="0" w:color="auto"/>
        <w:left w:val="none" w:sz="0" w:space="0" w:color="auto"/>
        <w:bottom w:val="none" w:sz="0" w:space="0" w:color="auto"/>
        <w:right w:val="none" w:sz="0" w:space="0" w:color="auto"/>
      </w:divBdr>
    </w:div>
    <w:div w:id="315765326">
      <w:bodyDiv w:val="1"/>
      <w:marLeft w:val="0"/>
      <w:marRight w:val="0"/>
      <w:marTop w:val="0"/>
      <w:marBottom w:val="0"/>
      <w:divBdr>
        <w:top w:val="none" w:sz="0" w:space="0" w:color="auto"/>
        <w:left w:val="none" w:sz="0" w:space="0" w:color="auto"/>
        <w:bottom w:val="none" w:sz="0" w:space="0" w:color="auto"/>
        <w:right w:val="none" w:sz="0" w:space="0" w:color="auto"/>
      </w:divBdr>
    </w:div>
    <w:div w:id="315883815">
      <w:bodyDiv w:val="1"/>
      <w:marLeft w:val="0"/>
      <w:marRight w:val="0"/>
      <w:marTop w:val="0"/>
      <w:marBottom w:val="0"/>
      <w:divBdr>
        <w:top w:val="none" w:sz="0" w:space="0" w:color="auto"/>
        <w:left w:val="none" w:sz="0" w:space="0" w:color="auto"/>
        <w:bottom w:val="none" w:sz="0" w:space="0" w:color="auto"/>
        <w:right w:val="none" w:sz="0" w:space="0" w:color="auto"/>
      </w:divBdr>
    </w:div>
    <w:div w:id="316421467">
      <w:bodyDiv w:val="1"/>
      <w:marLeft w:val="0"/>
      <w:marRight w:val="0"/>
      <w:marTop w:val="0"/>
      <w:marBottom w:val="0"/>
      <w:divBdr>
        <w:top w:val="none" w:sz="0" w:space="0" w:color="auto"/>
        <w:left w:val="none" w:sz="0" w:space="0" w:color="auto"/>
        <w:bottom w:val="none" w:sz="0" w:space="0" w:color="auto"/>
        <w:right w:val="none" w:sz="0" w:space="0" w:color="auto"/>
      </w:divBdr>
    </w:div>
    <w:div w:id="316611898">
      <w:bodyDiv w:val="1"/>
      <w:marLeft w:val="0"/>
      <w:marRight w:val="0"/>
      <w:marTop w:val="0"/>
      <w:marBottom w:val="0"/>
      <w:divBdr>
        <w:top w:val="none" w:sz="0" w:space="0" w:color="auto"/>
        <w:left w:val="none" w:sz="0" w:space="0" w:color="auto"/>
        <w:bottom w:val="none" w:sz="0" w:space="0" w:color="auto"/>
        <w:right w:val="none" w:sz="0" w:space="0" w:color="auto"/>
      </w:divBdr>
    </w:div>
    <w:div w:id="317223654">
      <w:bodyDiv w:val="1"/>
      <w:marLeft w:val="0"/>
      <w:marRight w:val="0"/>
      <w:marTop w:val="0"/>
      <w:marBottom w:val="0"/>
      <w:divBdr>
        <w:top w:val="none" w:sz="0" w:space="0" w:color="auto"/>
        <w:left w:val="none" w:sz="0" w:space="0" w:color="auto"/>
        <w:bottom w:val="none" w:sz="0" w:space="0" w:color="auto"/>
        <w:right w:val="none" w:sz="0" w:space="0" w:color="auto"/>
      </w:divBdr>
    </w:div>
    <w:div w:id="317422861">
      <w:bodyDiv w:val="1"/>
      <w:marLeft w:val="0"/>
      <w:marRight w:val="0"/>
      <w:marTop w:val="0"/>
      <w:marBottom w:val="0"/>
      <w:divBdr>
        <w:top w:val="none" w:sz="0" w:space="0" w:color="auto"/>
        <w:left w:val="none" w:sz="0" w:space="0" w:color="auto"/>
        <w:bottom w:val="none" w:sz="0" w:space="0" w:color="auto"/>
        <w:right w:val="none" w:sz="0" w:space="0" w:color="auto"/>
      </w:divBdr>
    </w:div>
    <w:div w:id="317539079">
      <w:bodyDiv w:val="1"/>
      <w:marLeft w:val="0"/>
      <w:marRight w:val="0"/>
      <w:marTop w:val="0"/>
      <w:marBottom w:val="0"/>
      <w:divBdr>
        <w:top w:val="none" w:sz="0" w:space="0" w:color="auto"/>
        <w:left w:val="none" w:sz="0" w:space="0" w:color="auto"/>
        <w:bottom w:val="none" w:sz="0" w:space="0" w:color="auto"/>
        <w:right w:val="none" w:sz="0" w:space="0" w:color="auto"/>
      </w:divBdr>
    </w:div>
    <w:div w:id="317727403">
      <w:bodyDiv w:val="1"/>
      <w:marLeft w:val="0"/>
      <w:marRight w:val="0"/>
      <w:marTop w:val="0"/>
      <w:marBottom w:val="0"/>
      <w:divBdr>
        <w:top w:val="none" w:sz="0" w:space="0" w:color="auto"/>
        <w:left w:val="none" w:sz="0" w:space="0" w:color="auto"/>
        <w:bottom w:val="none" w:sz="0" w:space="0" w:color="auto"/>
        <w:right w:val="none" w:sz="0" w:space="0" w:color="auto"/>
      </w:divBdr>
    </w:div>
    <w:div w:id="317999171">
      <w:bodyDiv w:val="1"/>
      <w:marLeft w:val="0"/>
      <w:marRight w:val="0"/>
      <w:marTop w:val="0"/>
      <w:marBottom w:val="0"/>
      <w:divBdr>
        <w:top w:val="none" w:sz="0" w:space="0" w:color="auto"/>
        <w:left w:val="none" w:sz="0" w:space="0" w:color="auto"/>
        <w:bottom w:val="none" w:sz="0" w:space="0" w:color="auto"/>
        <w:right w:val="none" w:sz="0" w:space="0" w:color="auto"/>
      </w:divBdr>
    </w:div>
    <w:div w:id="318004725">
      <w:bodyDiv w:val="1"/>
      <w:marLeft w:val="0"/>
      <w:marRight w:val="0"/>
      <w:marTop w:val="0"/>
      <w:marBottom w:val="0"/>
      <w:divBdr>
        <w:top w:val="none" w:sz="0" w:space="0" w:color="auto"/>
        <w:left w:val="none" w:sz="0" w:space="0" w:color="auto"/>
        <w:bottom w:val="none" w:sz="0" w:space="0" w:color="auto"/>
        <w:right w:val="none" w:sz="0" w:space="0" w:color="auto"/>
      </w:divBdr>
    </w:div>
    <w:div w:id="318118087">
      <w:bodyDiv w:val="1"/>
      <w:marLeft w:val="0"/>
      <w:marRight w:val="0"/>
      <w:marTop w:val="0"/>
      <w:marBottom w:val="0"/>
      <w:divBdr>
        <w:top w:val="none" w:sz="0" w:space="0" w:color="auto"/>
        <w:left w:val="none" w:sz="0" w:space="0" w:color="auto"/>
        <w:bottom w:val="none" w:sz="0" w:space="0" w:color="auto"/>
        <w:right w:val="none" w:sz="0" w:space="0" w:color="auto"/>
      </w:divBdr>
    </w:div>
    <w:div w:id="318118597">
      <w:bodyDiv w:val="1"/>
      <w:marLeft w:val="0"/>
      <w:marRight w:val="0"/>
      <w:marTop w:val="0"/>
      <w:marBottom w:val="0"/>
      <w:divBdr>
        <w:top w:val="none" w:sz="0" w:space="0" w:color="auto"/>
        <w:left w:val="none" w:sz="0" w:space="0" w:color="auto"/>
        <w:bottom w:val="none" w:sz="0" w:space="0" w:color="auto"/>
        <w:right w:val="none" w:sz="0" w:space="0" w:color="auto"/>
      </w:divBdr>
    </w:div>
    <w:div w:id="318340680">
      <w:bodyDiv w:val="1"/>
      <w:marLeft w:val="0"/>
      <w:marRight w:val="0"/>
      <w:marTop w:val="0"/>
      <w:marBottom w:val="0"/>
      <w:divBdr>
        <w:top w:val="none" w:sz="0" w:space="0" w:color="auto"/>
        <w:left w:val="none" w:sz="0" w:space="0" w:color="auto"/>
        <w:bottom w:val="none" w:sz="0" w:space="0" w:color="auto"/>
        <w:right w:val="none" w:sz="0" w:space="0" w:color="auto"/>
      </w:divBdr>
    </w:div>
    <w:div w:id="319040479">
      <w:bodyDiv w:val="1"/>
      <w:marLeft w:val="0"/>
      <w:marRight w:val="0"/>
      <w:marTop w:val="0"/>
      <w:marBottom w:val="0"/>
      <w:divBdr>
        <w:top w:val="none" w:sz="0" w:space="0" w:color="auto"/>
        <w:left w:val="none" w:sz="0" w:space="0" w:color="auto"/>
        <w:bottom w:val="none" w:sz="0" w:space="0" w:color="auto"/>
        <w:right w:val="none" w:sz="0" w:space="0" w:color="auto"/>
      </w:divBdr>
    </w:div>
    <w:div w:id="319428687">
      <w:bodyDiv w:val="1"/>
      <w:marLeft w:val="0"/>
      <w:marRight w:val="0"/>
      <w:marTop w:val="0"/>
      <w:marBottom w:val="0"/>
      <w:divBdr>
        <w:top w:val="none" w:sz="0" w:space="0" w:color="auto"/>
        <w:left w:val="none" w:sz="0" w:space="0" w:color="auto"/>
        <w:bottom w:val="none" w:sz="0" w:space="0" w:color="auto"/>
        <w:right w:val="none" w:sz="0" w:space="0" w:color="auto"/>
      </w:divBdr>
    </w:div>
    <w:div w:id="319500328">
      <w:bodyDiv w:val="1"/>
      <w:marLeft w:val="0"/>
      <w:marRight w:val="0"/>
      <w:marTop w:val="0"/>
      <w:marBottom w:val="0"/>
      <w:divBdr>
        <w:top w:val="none" w:sz="0" w:space="0" w:color="auto"/>
        <w:left w:val="none" w:sz="0" w:space="0" w:color="auto"/>
        <w:bottom w:val="none" w:sz="0" w:space="0" w:color="auto"/>
        <w:right w:val="none" w:sz="0" w:space="0" w:color="auto"/>
      </w:divBdr>
    </w:div>
    <w:div w:id="319844974">
      <w:bodyDiv w:val="1"/>
      <w:marLeft w:val="0"/>
      <w:marRight w:val="0"/>
      <w:marTop w:val="0"/>
      <w:marBottom w:val="0"/>
      <w:divBdr>
        <w:top w:val="none" w:sz="0" w:space="0" w:color="auto"/>
        <w:left w:val="none" w:sz="0" w:space="0" w:color="auto"/>
        <w:bottom w:val="none" w:sz="0" w:space="0" w:color="auto"/>
        <w:right w:val="none" w:sz="0" w:space="0" w:color="auto"/>
      </w:divBdr>
    </w:div>
    <w:div w:id="319970824">
      <w:bodyDiv w:val="1"/>
      <w:marLeft w:val="0"/>
      <w:marRight w:val="0"/>
      <w:marTop w:val="0"/>
      <w:marBottom w:val="0"/>
      <w:divBdr>
        <w:top w:val="none" w:sz="0" w:space="0" w:color="auto"/>
        <w:left w:val="none" w:sz="0" w:space="0" w:color="auto"/>
        <w:bottom w:val="none" w:sz="0" w:space="0" w:color="auto"/>
        <w:right w:val="none" w:sz="0" w:space="0" w:color="auto"/>
      </w:divBdr>
    </w:div>
    <w:div w:id="320544057">
      <w:bodyDiv w:val="1"/>
      <w:marLeft w:val="0"/>
      <w:marRight w:val="0"/>
      <w:marTop w:val="0"/>
      <w:marBottom w:val="0"/>
      <w:divBdr>
        <w:top w:val="none" w:sz="0" w:space="0" w:color="auto"/>
        <w:left w:val="none" w:sz="0" w:space="0" w:color="auto"/>
        <w:bottom w:val="none" w:sz="0" w:space="0" w:color="auto"/>
        <w:right w:val="none" w:sz="0" w:space="0" w:color="auto"/>
      </w:divBdr>
    </w:div>
    <w:div w:id="320548973">
      <w:bodyDiv w:val="1"/>
      <w:marLeft w:val="0"/>
      <w:marRight w:val="0"/>
      <w:marTop w:val="0"/>
      <w:marBottom w:val="0"/>
      <w:divBdr>
        <w:top w:val="none" w:sz="0" w:space="0" w:color="auto"/>
        <w:left w:val="none" w:sz="0" w:space="0" w:color="auto"/>
        <w:bottom w:val="none" w:sz="0" w:space="0" w:color="auto"/>
        <w:right w:val="none" w:sz="0" w:space="0" w:color="auto"/>
      </w:divBdr>
    </w:div>
    <w:div w:id="321006139">
      <w:bodyDiv w:val="1"/>
      <w:marLeft w:val="0"/>
      <w:marRight w:val="0"/>
      <w:marTop w:val="0"/>
      <w:marBottom w:val="0"/>
      <w:divBdr>
        <w:top w:val="none" w:sz="0" w:space="0" w:color="auto"/>
        <w:left w:val="none" w:sz="0" w:space="0" w:color="auto"/>
        <w:bottom w:val="none" w:sz="0" w:space="0" w:color="auto"/>
        <w:right w:val="none" w:sz="0" w:space="0" w:color="auto"/>
      </w:divBdr>
    </w:div>
    <w:div w:id="321660074">
      <w:bodyDiv w:val="1"/>
      <w:marLeft w:val="0"/>
      <w:marRight w:val="0"/>
      <w:marTop w:val="0"/>
      <w:marBottom w:val="0"/>
      <w:divBdr>
        <w:top w:val="none" w:sz="0" w:space="0" w:color="auto"/>
        <w:left w:val="none" w:sz="0" w:space="0" w:color="auto"/>
        <w:bottom w:val="none" w:sz="0" w:space="0" w:color="auto"/>
        <w:right w:val="none" w:sz="0" w:space="0" w:color="auto"/>
      </w:divBdr>
    </w:div>
    <w:div w:id="322004248">
      <w:bodyDiv w:val="1"/>
      <w:marLeft w:val="0"/>
      <w:marRight w:val="0"/>
      <w:marTop w:val="0"/>
      <w:marBottom w:val="0"/>
      <w:divBdr>
        <w:top w:val="none" w:sz="0" w:space="0" w:color="auto"/>
        <w:left w:val="none" w:sz="0" w:space="0" w:color="auto"/>
        <w:bottom w:val="none" w:sz="0" w:space="0" w:color="auto"/>
        <w:right w:val="none" w:sz="0" w:space="0" w:color="auto"/>
      </w:divBdr>
    </w:div>
    <w:div w:id="322008088">
      <w:bodyDiv w:val="1"/>
      <w:marLeft w:val="0"/>
      <w:marRight w:val="0"/>
      <w:marTop w:val="0"/>
      <w:marBottom w:val="0"/>
      <w:divBdr>
        <w:top w:val="none" w:sz="0" w:space="0" w:color="auto"/>
        <w:left w:val="none" w:sz="0" w:space="0" w:color="auto"/>
        <w:bottom w:val="none" w:sz="0" w:space="0" w:color="auto"/>
        <w:right w:val="none" w:sz="0" w:space="0" w:color="auto"/>
      </w:divBdr>
    </w:div>
    <w:div w:id="322399096">
      <w:bodyDiv w:val="1"/>
      <w:marLeft w:val="0"/>
      <w:marRight w:val="0"/>
      <w:marTop w:val="0"/>
      <w:marBottom w:val="0"/>
      <w:divBdr>
        <w:top w:val="none" w:sz="0" w:space="0" w:color="auto"/>
        <w:left w:val="none" w:sz="0" w:space="0" w:color="auto"/>
        <w:bottom w:val="none" w:sz="0" w:space="0" w:color="auto"/>
        <w:right w:val="none" w:sz="0" w:space="0" w:color="auto"/>
      </w:divBdr>
    </w:div>
    <w:div w:id="322514925">
      <w:bodyDiv w:val="1"/>
      <w:marLeft w:val="0"/>
      <w:marRight w:val="0"/>
      <w:marTop w:val="0"/>
      <w:marBottom w:val="0"/>
      <w:divBdr>
        <w:top w:val="none" w:sz="0" w:space="0" w:color="auto"/>
        <w:left w:val="none" w:sz="0" w:space="0" w:color="auto"/>
        <w:bottom w:val="none" w:sz="0" w:space="0" w:color="auto"/>
        <w:right w:val="none" w:sz="0" w:space="0" w:color="auto"/>
      </w:divBdr>
    </w:div>
    <w:div w:id="322659982">
      <w:bodyDiv w:val="1"/>
      <w:marLeft w:val="0"/>
      <w:marRight w:val="0"/>
      <w:marTop w:val="0"/>
      <w:marBottom w:val="0"/>
      <w:divBdr>
        <w:top w:val="none" w:sz="0" w:space="0" w:color="auto"/>
        <w:left w:val="none" w:sz="0" w:space="0" w:color="auto"/>
        <w:bottom w:val="none" w:sz="0" w:space="0" w:color="auto"/>
        <w:right w:val="none" w:sz="0" w:space="0" w:color="auto"/>
      </w:divBdr>
    </w:div>
    <w:div w:id="322779387">
      <w:bodyDiv w:val="1"/>
      <w:marLeft w:val="0"/>
      <w:marRight w:val="0"/>
      <w:marTop w:val="0"/>
      <w:marBottom w:val="0"/>
      <w:divBdr>
        <w:top w:val="none" w:sz="0" w:space="0" w:color="auto"/>
        <w:left w:val="none" w:sz="0" w:space="0" w:color="auto"/>
        <w:bottom w:val="none" w:sz="0" w:space="0" w:color="auto"/>
        <w:right w:val="none" w:sz="0" w:space="0" w:color="auto"/>
      </w:divBdr>
    </w:div>
    <w:div w:id="323320789">
      <w:bodyDiv w:val="1"/>
      <w:marLeft w:val="0"/>
      <w:marRight w:val="0"/>
      <w:marTop w:val="0"/>
      <w:marBottom w:val="0"/>
      <w:divBdr>
        <w:top w:val="none" w:sz="0" w:space="0" w:color="auto"/>
        <w:left w:val="none" w:sz="0" w:space="0" w:color="auto"/>
        <w:bottom w:val="none" w:sz="0" w:space="0" w:color="auto"/>
        <w:right w:val="none" w:sz="0" w:space="0" w:color="auto"/>
      </w:divBdr>
    </w:div>
    <w:div w:id="324629195">
      <w:bodyDiv w:val="1"/>
      <w:marLeft w:val="0"/>
      <w:marRight w:val="0"/>
      <w:marTop w:val="0"/>
      <w:marBottom w:val="0"/>
      <w:divBdr>
        <w:top w:val="none" w:sz="0" w:space="0" w:color="auto"/>
        <w:left w:val="none" w:sz="0" w:space="0" w:color="auto"/>
        <w:bottom w:val="none" w:sz="0" w:space="0" w:color="auto"/>
        <w:right w:val="none" w:sz="0" w:space="0" w:color="auto"/>
      </w:divBdr>
    </w:div>
    <w:div w:id="324743061">
      <w:bodyDiv w:val="1"/>
      <w:marLeft w:val="0"/>
      <w:marRight w:val="0"/>
      <w:marTop w:val="0"/>
      <w:marBottom w:val="0"/>
      <w:divBdr>
        <w:top w:val="none" w:sz="0" w:space="0" w:color="auto"/>
        <w:left w:val="none" w:sz="0" w:space="0" w:color="auto"/>
        <w:bottom w:val="none" w:sz="0" w:space="0" w:color="auto"/>
        <w:right w:val="none" w:sz="0" w:space="0" w:color="auto"/>
      </w:divBdr>
    </w:div>
    <w:div w:id="324746188">
      <w:bodyDiv w:val="1"/>
      <w:marLeft w:val="0"/>
      <w:marRight w:val="0"/>
      <w:marTop w:val="0"/>
      <w:marBottom w:val="0"/>
      <w:divBdr>
        <w:top w:val="none" w:sz="0" w:space="0" w:color="auto"/>
        <w:left w:val="none" w:sz="0" w:space="0" w:color="auto"/>
        <w:bottom w:val="none" w:sz="0" w:space="0" w:color="auto"/>
        <w:right w:val="none" w:sz="0" w:space="0" w:color="auto"/>
      </w:divBdr>
    </w:div>
    <w:div w:id="325089058">
      <w:bodyDiv w:val="1"/>
      <w:marLeft w:val="0"/>
      <w:marRight w:val="0"/>
      <w:marTop w:val="0"/>
      <w:marBottom w:val="0"/>
      <w:divBdr>
        <w:top w:val="none" w:sz="0" w:space="0" w:color="auto"/>
        <w:left w:val="none" w:sz="0" w:space="0" w:color="auto"/>
        <w:bottom w:val="none" w:sz="0" w:space="0" w:color="auto"/>
        <w:right w:val="none" w:sz="0" w:space="0" w:color="auto"/>
      </w:divBdr>
    </w:div>
    <w:div w:id="325519789">
      <w:bodyDiv w:val="1"/>
      <w:marLeft w:val="0"/>
      <w:marRight w:val="0"/>
      <w:marTop w:val="0"/>
      <w:marBottom w:val="0"/>
      <w:divBdr>
        <w:top w:val="none" w:sz="0" w:space="0" w:color="auto"/>
        <w:left w:val="none" w:sz="0" w:space="0" w:color="auto"/>
        <w:bottom w:val="none" w:sz="0" w:space="0" w:color="auto"/>
        <w:right w:val="none" w:sz="0" w:space="0" w:color="auto"/>
      </w:divBdr>
    </w:div>
    <w:div w:id="325520353">
      <w:bodyDiv w:val="1"/>
      <w:marLeft w:val="0"/>
      <w:marRight w:val="0"/>
      <w:marTop w:val="0"/>
      <w:marBottom w:val="0"/>
      <w:divBdr>
        <w:top w:val="none" w:sz="0" w:space="0" w:color="auto"/>
        <w:left w:val="none" w:sz="0" w:space="0" w:color="auto"/>
        <w:bottom w:val="none" w:sz="0" w:space="0" w:color="auto"/>
        <w:right w:val="none" w:sz="0" w:space="0" w:color="auto"/>
      </w:divBdr>
    </w:div>
    <w:div w:id="325786194">
      <w:bodyDiv w:val="1"/>
      <w:marLeft w:val="0"/>
      <w:marRight w:val="0"/>
      <w:marTop w:val="0"/>
      <w:marBottom w:val="0"/>
      <w:divBdr>
        <w:top w:val="none" w:sz="0" w:space="0" w:color="auto"/>
        <w:left w:val="none" w:sz="0" w:space="0" w:color="auto"/>
        <w:bottom w:val="none" w:sz="0" w:space="0" w:color="auto"/>
        <w:right w:val="none" w:sz="0" w:space="0" w:color="auto"/>
      </w:divBdr>
    </w:div>
    <w:div w:id="325787751">
      <w:bodyDiv w:val="1"/>
      <w:marLeft w:val="0"/>
      <w:marRight w:val="0"/>
      <w:marTop w:val="0"/>
      <w:marBottom w:val="0"/>
      <w:divBdr>
        <w:top w:val="none" w:sz="0" w:space="0" w:color="auto"/>
        <w:left w:val="none" w:sz="0" w:space="0" w:color="auto"/>
        <w:bottom w:val="none" w:sz="0" w:space="0" w:color="auto"/>
        <w:right w:val="none" w:sz="0" w:space="0" w:color="auto"/>
      </w:divBdr>
    </w:div>
    <w:div w:id="326128196">
      <w:bodyDiv w:val="1"/>
      <w:marLeft w:val="0"/>
      <w:marRight w:val="0"/>
      <w:marTop w:val="0"/>
      <w:marBottom w:val="0"/>
      <w:divBdr>
        <w:top w:val="none" w:sz="0" w:space="0" w:color="auto"/>
        <w:left w:val="none" w:sz="0" w:space="0" w:color="auto"/>
        <w:bottom w:val="none" w:sz="0" w:space="0" w:color="auto"/>
        <w:right w:val="none" w:sz="0" w:space="0" w:color="auto"/>
      </w:divBdr>
    </w:div>
    <w:div w:id="326521500">
      <w:bodyDiv w:val="1"/>
      <w:marLeft w:val="0"/>
      <w:marRight w:val="0"/>
      <w:marTop w:val="0"/>
      <w:marBottom w:val="0"/>
      <w:divBdr>
        <w:top w:val="none" w:sz="0" w:space="0" w:color="auto"/>
        <w:left w:val="none" w:sz="0" w:space="0" w:color="auto"/>
        <w:bottom w:val="none" w:sz="0" w:space="0" w:color="auto"/>
        <w:right w:val="none" w:sz="0" w:space="0" w:color="auto"/>
      </w:divBdr>
    </w:div>
    <w:div w:id="327026573">
      <w:bodyDiv w:val="1"/>
      <w:marLeft w:val="0"/>
      <w:marRight w:val="0"/>
      <w:marTop w:val="0"/>
      <w:marBottom w:val="0"/>
      <w:divBdr>
        <w:top w:val="none" w:sz="0" w:space="0" w:color="auto"/>
        <w:left w:val="none" w:sz="0" w:space="0" w:color="auto"/>
        <w:bottom w:val="none" w:sz="0" w:space="0" w:color="auto"/>
        <w:right w:val="none" w:sz="0" w:space="0" w:color="auto"/>
      </w:divBdr>
    </w:div>
    <w:div w:id="327099453">
      <w:bodyDiv w:val="1"/>
      <w:marLeft w:val="0"/>
      <w:marRight w:val="0"/>
      <w:marTop w:val="0"/>
      <w:marBottom w:val="0"/>
      <w:divBdr>
        <w:top w:val="none" w:sz="0" w:space="0" w:color="auto"/>
        <w:left w:val="none" w:sz="0" w:space="0" w:color="auto"/>
        <w:bottom w:val="none" w:sz="0" w:space="0" w:color="auto"/>
        <w:right w:val="none" w:sz="0" w:space="0" w:color="auto"/>
      </w:divBdr>
    </w:div>
    <w:div w:id="327445578">
      <w:bodyDiv w:val="1"/>
      <w:marLeft w:val="0"/>
      <w:marRight w:val="0"/>
      <w:marTop w:val="0"/>
      <w:marBottom w:val="0"/>
      <w:divBdr>
        <w:top w:val="none" w:sz="0" w:space="0" w:color="auto"/>
        <w:left w:val="none" w:sz="0" w:space="0" w:color="auto"/>
        <w:bottom w:val="none" w:sz="0" w:space="0" w:color="auto"/>
        <w:right w:val="none" w:sz="0" w:space="0" w:color="auto"/>
      </w:divBdr>
    </w:div>
    <w:div w:id="327711706">
      <w:bodyDiv w:val="1"/>
      <w:marLeft w:val="0"/>
      <w:marRight w:val="0"/>
      <w:marTop w:val="0"/>
      <w:marBottom w:val="0"/>
      <w:divBdr>
        <w:top w:val="none" w:sz="0" w:space="0" w:color="auto"/>
        <w:left w:val="none" w:sz="0" w:space="0" w:color="auto"/>
        <w:bottom w:val="none" w:sz="0" w:space="0" w:color="auto"/>
        <w:right w:val="none" w:sz="0" w:space="0" w:color="auto"/>
      </w:divBdr>
    </w:div>
    <w:div w:id="327827880">
      <w:bodyDiv w:val="1"/>
      <w:marLeft w:val="0"/>
      <w:marRight w:val="0"/>
      <w:marTop w:val="0"/>
      <w:marBottom w:val="0"/>
      <w:divBdr>
        <w:top w:val="none" w:sz="0" w:space="0" w:color="auto"/>
        <w:left w:val="none" w:sz="0" w:space="0" w:color="auto"/>
        <w:bottom w:val="none" w:sz="0" w:space="0" w:color="auto"/>
        <w:right w:val="none" w:sz="0" w:space="0" w:color="auto"/>
      </w:divBdr>
    </w:div>
    <w:div w:id="327945390">
      <w:bodyDiv w:val="1"/>
      <w:marLeft w:val="0"/>
      <w:marRight w:val="0"/>
      <w:marTop w:val="0"/>
      <w:marBottom w:val="0"/>
      <w:divBdr>
        <w:top w:val="none" w:sz="0" w:space="0" w:color="auto"/>
        <w:left w:val="none" w:sz="0" w:space="0" w:color="auto"/>
        <w:bottom w:val="none" w:sz="0" w:space="0" w:color="auto"/>
        <w:right w:val="none" w:sz="0" w:space="0" w:color="auto"/>
      </w:divBdr>
    </w:div>
    <w:div w:id="328213970">
      <w:bodyDiv w:val="1"/>
      <w:marLeft w:val="0"/>
      <w:marRight w:val="0"/>
      <w:marTop w:val="0"/>
      <w:marBottom w:val="0"/>
      <w:divBdr>
        <w:top w:val="none" w:sz="0" w:space="0" w:color="auto"/>
        <w:left w:val="none" w:sz="0" w:space="0" w:color="auto"/>
        <w:bottom w:val="none" w:sz="0" w:space="0" w:color="auto"/>
        <w:right w:val="none" w:sz="0" w:space="0" w:color="auto"/>
      </w:divBdr>
    </w:div>
    <w:div w:id="328219533">
      <w:bodyDiv w:val="1"/>
      <w:marLeft w:val="0"/>
      <w:marRight w:val="0"/>
      <w:marTop w:val="0"/>
      <w:marBottom w:val="0"/>
      <w:divBdr>
        <w:top w:val="none" w:sz="0" w:space="0" w:color="auto"/>
        <w:left w:val="none" w:sz="0" w:space="0" w:color="auto"/>
        <w:bottom w:val="none" w:sz="0" w:space="0" w:color="auto"/>
        <w:right w:val="none" w:sz="0" w:space="0" w:color="auto"/>
      </w:divBdr>
    </w:div>
    <w:div w:id="328600380">
      <w:bodyDiv w:val="1"/>
      <w:marLeft w:val="0"/>
      <w:marRight w:val="0"/>
      <w:marTop w:val="0"/>
      <w:marBottom w:val="0"/>
      <w:divBdr>
        <w:top w:val="none" w:sz="0" w:space="0" w:color="auto"/>
        <w:left w:val="none" w:sz="0" w:space="0" w:color="auto"/>
        <w:bottom w:val="none" w:sz="0" w:space="0" w:color="auto"/>
        <w:right w:val="none" w:sz="0" w:space="0" w:color="auto"/>
      </w:divBdr>
    </w:div>
    <w:div w:id="328869680">
      <w:bodyDiv w:val="1"/>
      <w:marLeft w:val="0"/>
      <w:marRight w:val="0"/>
      <w:marTop w:val="0"/>
      <w:marBottom w:val="0"/>
      <w:divBdr>
        <w:top w:val="none" w:sz="0" w:space="0" w:color="auto"/>
        <w:left w:val="none" w:sz="0" w:space="0" w:color="auto"/>
        <w:bottom w:val="none" w:sz="0" w:space="0" w:color="auto"/>
        <w:right w:val="none" w:sz="0" w:space="0" w:color="auto"/>
      </w:divBdr>
    </w:div>
    <w:div w:id="329455384">
      <w:bodyDiv w:val="1"/>
      <w:marLeft w:val="0"/>
      <w:marRight w:val="0"/>
      <w:marTop w:val="0"/>
      <w:marBottom w:val="0"/>
      <w:divBdr>
        <w:top w:val="none" w:sz="0" w:space="0" w:color="auto"/>
        <w:left w:val="none" w:sz="0" w:space="0" w:color="auto"/>
        <w:bottom w:val="none" w:sz="0" w:space="0" w:color="auto"/>
        <w:right w:val="none" w:sz="0" w:space="0" w:color="auto"/>
      </w:divBdr>
    </w:div>
    <w:div w:id="330136639">
      <w:bodyDiv w:val="1"/>
      <w:marLeft w:val="0"/>
      <w:marRight w:val="0"/>
      <w:marTop w:val="0"/>
      <w:marBottom w:val="0"/>
      <w:divBdr>
        <w:top w:val="none" w:sz="0" w:space="0" w:color="auto"/>
        <w:left w:val="none" w:sz="0" w:space="0" w:color="auto"/>
        <w:bottom w:val="none" w:sz="0" w:space="0" w:color="auto"/>
        <w:right w:val="none" w:sz="0" w:space="0" w:color="auto"/>
      </w:divBdr>
    </w:div>
    <w:div w:id="330180794">
      <w:bodyDiv w:val="1"/>
      <w:marLeft w:val="0"/>
      <w:marRight w:val="0"/>
      <w:marTop w:val="0"/>
      <w:marBottom w:val="0"/>
      <w:divBdr>
        <w:top w:val="none" w:sz="0" w:space="0" w:color="auto"/>
        <w:left w:val="none" w:sz="0" w:space="0" w:color="auto"/>
        <w:bottom w:val="none" w:sz="0" w:space="0" w:color="auto"/>
        <w:right w:val="none" w:sz="0" w:space="0" w:color="auto"/>
      </w:divBdr>
    </w:div>
    <w:div w:id="330260208">
      <w:bodyDiv w:val="1"/>
      <w:marLeft w:val="0"/>
      <w:marRight w:val="0"/>
      <w:marTop w:val="0"/>
      <w:marBottom w:val="0"/>
      <w:divBdr>
        <w:top w:val="none" w:sz="0" w:space="0" w:color="auto"/>
        <w:left w:val="none" w:sz="0" w:space="0" w:color="auto"/>
        <w:bottom w:val="none" w:sz="0" w:space="0" w:color="auto"/>
        <w:right w:val="none" w:sz="0" w:space="0" w:color="auto"/>
      </w:divBdr>
    </w:div>
    <w:div w:id="330572297">
      <w:bodyDiv w:val="1"/>
      <w:marLeft w:val="0"/>
      <w:marRight w:val="0"/>
      <w:marTop w:val="0"/>
      <w:marBottom w:val="0"/>
      <w:divBdr>
        <w:top w:val="none" w:sz="0" w:space="0" w:color="auto"/>
        <w:left w:val="none" w:sz="0" w:space="0" w:color="auto"/>
        <w:bottom w:val="none" w:sz="0" w:space="0" w:color="auto"/>
        <w:right w:val="none" w:sz="0" w:space="0" w:color="auto"/>
      </w:divBdr>
    </w:div>
    <w:div w:id="330646678">
      <w:bodyDiv w:val="1"/>
      <w:marLeft w:val="0"/>
      <w:marRight w:val="0"/>
      <w:marTop w:val="0"/>
      <w:marBottom w:val="0"/>
      <w:divBdr>
        <w:top w:val="none" w:sz="0" w:space="0" w:color="auto"/>
        <w:left w:val="none" w:sz="0" w:space="0" w:color="auto"/>
        <w:bottom w:val="none" w:sz="0" w:space="0" w:color="auto"/>
        <w:right w:val="none" w:sz="0" w:space="0" w:color="auto"/>
      </w:divBdr>
    </w:div>
    <w:div w:id="330648798">
      <w:bodyDiv w:val="1"/>
      <w:marLeft w:val="0"/>
      <w:marRight w:val="0"/>
      <w:marTop w:val="0"/>
      <w:marBottom w:val="0"/>
      <w:divBdr>
        <w:top w:val="none" w:sz="0" w:space="0" w:color="auto"/>
        <w:left w:val="none" w:sz="0" w:space="0" w:color="auto"/>
        <w:bottom w:val="none" w:sz="0" w:space="0" w:color="auto"/>
        <w:right w:val="none" w:sz="0" w:space="0" w:color="auto"/>
      </w:divBdr>
    </w:div>
    <w:div w:id="331638717">
      <w:bodyDiv w:val="1"/>
      <w:marLeft w:val="0"/>
      <w:marRight w:val="0"/>
      <w:marTop w:val="0"/>
      <w:marBottom w:val="0"/>
      <w:divBdr>
        <w:top w:val="none" w:sz="0" w:space="0" w:color="auto"/>
        <w:left w:val="none" w:sz="0" w:space="0" w:color="auto"/>
        <w:bottom w:val="none" w:sz="0" w:space="0" w:color="auto"/>
        <w:right w:val="none" w:sz="0" w:space="0" w:color="auto"/>
      </w:divBdr>
    </w:div>
    <w:div w:id="331687140">
      <w:bodyDiv w:val="1"/>
      <w:marLeft w:val="0"/>
      <w:marRight w:val="0"/>
      <w:marTop w:val="0"/>
      <w:marBottom w:val="0"/>
      <w:divBdr>
        <w:top w:val="none" w:sz="0" w:space="0" w:color="auto"/>
        <w:left w:val="none" w:sz="0" w:space="0" w:color="auto"/>
        <w:bottom w:val="none" w:sz="0" w:space="0" w:color="auto"/>
        <w:right w:val="none" w:sz="0" w:space="0" w:color="auto"/>
      </w:divBdr>
    </w:div>
    <w:div w:id="331883896">
      <w:bodyDiv w:val="1"/>
      <w:marLeft w:val="0"/>
      <w:marRight w:val="0"/>
      <w:marTop w:val="0"/>
      <w:marBottom w:val="0"/>
      <w:divBdr>
        <w:top w:val="none" w:sz="0" w:space="0" w:color="auto"/>
        <w:left w:val="none" w:sz="0" w:space="0" w:color="auto"/>
        <w:bottom w:val="none" w:sz="0" w:space="0" w:color="auto"/>
        <w:right w:val="none" w:sz="0" w:space="0" w:color="auto"/>
      </w:divBdr>
    </w:div>
    <w:div w:id="332074828">
      <w:bodyDiv w:val="1"/>
      <w:marLeft w:val="0"/>
      <w:marRight w:val="0"/>
      <w:marTop w:val="0"/>
      <w:marBottom w:val="0"/>
      <w:divBdr>
        <w:top w:val="none" w:sz="0" w:space="0" w:color="auto"/>
        <w:left w:val="none" w:sz="0" w:space="0" w:color="auto"/>
        <w:bottom w:val="none" w:sz="0" w:space="0" w:color="auto"/>
        <w:right w:val="none" w:sz="0" w:space="0" w:color="auto"/>
      </w:divBdr>
    </w:div>
    <w:div w:id="332151456">
      <w:bodyDiv w:val="1"/>
      <w:marLeft w:val="0"/>
      <w:marRight w:val="0"/>
      <w:marTop w:val="0"/>
      <w:marBottom w:val="0"/>
      <w:divBdr>
        <w:top w:val="none" w:sz="0" w:space="0" w:color="auto"/>
        <w:left w:val="none" w:sz="0" w:space="0" w:color="auto"/>
        <w:bottom w:val="none" w:sz="0" w:space="0" w:color="auto"/>
        <w:right w:val="none" w:sz="0" w:space="0" w:color="auto"/>
      </w:divBdr>
    </w:div>
    <w:div w:id="332538032">
      <w:bodyDiv w:val="1"/>
      <w:marLeft w:val="0"/>
      <w:marRight w:val="0"/>
      <w:marTop w:val="0"/>
      <w:marBottom w:val="0"/>
      <w:divBdr>
        <w:top w:val="none" w:sz="0" w:space="0" w:color="auto"/>
        <w:left w:val="none" w:sz="0" w:space="0" w:color="auto"/>
        <w:bottom w:val="none" w:sz="0" w:space="0" w:color="auto"/>
        <w:right w:val="none" w:sz="0" w:space="0" w:color="auto"/>
      </w:divBdr>
    </w:div>
    <w:div w:id="332923513">
      <w:bodyDiv w:val="1"/>
      <w:marLeft w:val="0"/>
      <w:marRight w:val="0"/>
      <w:marTop w:val="0"/>
      <w:marBottom w:val="0"/>
      <w:divBdr>
        <w:top w:val="none" w:sz="0" w:space="0" w:color="auto"/>
        <w:left w:val="none" w:sz="0" w:space="0" w:color="auto"/>
        <w:bottom w:val="none" w:sz="0" w:space="0" w:color="auto"/>
        <w:right w:val="none" w:sz="0" w:space="0" w:color="auto"/>
      </w:divBdr>
    </w:div>
    <w:div w:id="333076542">
      <w:bodyDiv w:val="1"/>
      <w:marLeft w:val="0"/>
      <w:marRight w:val="0"/>
      <w:marTop w:val="0"/>
      <w:marBottom w:val="0"/>
      <w:divBdr>
        <w:top w:val="none" w:sz="0" w:space="0" w:color="auto"/>
        <w:left w:val="none" w:sz="0" w:space="0" w:color="auto"/>
        <w:bottom w:val="none" w:sz="0" w:space="0" w:color="auto"/>
        <w:right w:val="none" w:sz="0" w:space="0" w:color="auto"/>
      </w:divBdr>
    </w:div>
    <w:div w:id="333261661">
      <w:bodyDiv w:val="1"/>
      <w:marLeft w:val="0"/>
      <w:marRight w:val="0"/>
      <w:marTop w:val="0"/>
      <w:marBottom w:val="0"/>
      <w:divBdr>
        <w:top w:val="none" w:sz="0" w:space="0" w:color="auto"/>
        <w:left w:val="none" w:sz="0" w:space="0" w:color="auto"/>
        <w:bottom w:val="none" w:sz="0" w:space="0" w:color="auto"/>
        <w:right w:val="none" w:sz="0" w:space="0" w:color="auto"/>
      </w:divBdr>
    </w:div>
    <w:div w:id="333606305">
      <w:bodyDiv w:val="1"/>
      <w:marLeft w:val="0"/>
      <w:marRight w:val="0"/>
      <w:marTop w:val="0"/>
      <w:marBottom w:val="0"/>
      <w:divBdr>
        <w:top w:val="none" w:sz="0" w:space="0" w:color="auto"/>
        <w:left w:val="none" w:sz="0" w:space="0" w:color="auto"/>
        <w:bottom w:val="none" w:sz="0" w:space="0" w:color="auto"/>
        <w:right w:val="none" w:sz="0" w:space="0" w:color="auto"/>
      </w:divBdr>
    </w:div>
    <w:div w:id="333608531">
      <w:bodyDiv w:val="1"/>
      <w:marLeft w:val="0"/>
      <w:marRight w:val="0"/>
      <w:marTop w:val="0"/>
      <w:marBottom w:val="0"/>
      <w:divBdr>
        <w:top w:val="none" w:sz="0" w:space="0" w:color="auto"/>
        <w:left w:val="none" w:sz="0" w:space="0" w:color="auto"/>
        <w:bottom w:val="none" w:sz="0" w:space="0" w:color="auto"/>
        <w:right w:val="none" w:sz="0" w:space="0" w:color="auto"/>
      </w:divBdr>
    </w:div>
    <w:div w:id="333730096">
      <w:bodyDiv w:val="1"/>
      <w:marLeft w:val="0"/>
      <w:marRight w:val="0"/>
      <w:marTop w:val="0"/>
      <w:marBottom w:val="0"/>
      <w:divBdr>
        <w:top w:val="none" w:sz="0" w:space="0" w:color="auto"/>
        <w:left w:val="none" w:sz="0" w:space="0" w:color="auto"/>
        <w:bottom w:val="none" w:sz="0" w:space="0" w:color="auto"/>
        <w:right w:val="none" w:sz="0" w:space="0" w:color="auto"/>
      </w:divBdr>
    </w:div>
    <w:div w:id="334040508">
      <w:bodyDiv w:val="1"/>
      <w:marLeft w:val="0"/>
      <w:marRight w:val="0"/>
      <w:marTop w:val="0"/>
      <w:marBottom w:val="0"/>
      <w:divBdr>
        <w:top w:val="none" w:sz="0" w:space="0" w:color="auto"/>
        <w:left w:val="none" w:sz="0" w:space="0" w:color="auto"/>
        <w:bottom w:val="none" w:sz="0" w:space="0" w:color="auto"/>
        <w:right w:val="none" w:sz="0" w:space="0" w:color="auto"/>
      </w:divBdr>
    </w:div>
    <w:div w:id="334379600">
      <w:bodyDiv w:val="1"/>
      <w:marLeft w:val="0"/>
      <w:marRight w:val="0"/>
      <w:marTop w:val="0"/>
      <w:marBottom w:val="0"/>
      <w:divBdr>
        <w:top w:val="none" w:sz="0" w:space="0" w:color="auto"/>
        <w:left w:val="none" w:sz="0" w:space="0" w:color="auto"/>
        <w:bottom w:val="none" w:sz="0" w:space="0" w:color="auto"/>
        <w:right w:val="none" w:sz="0" w:space="0" w:color="auto"/>
      </w:divBdr>
    </w:div>
    <w:div w:id="334384262">
      <w:bodyDiv w:val="1"/>
      <w:marLeft w:val="0"/>
      <w:marRight w:val="0"/>
      <w:marTop w:val="0"/>
      <w:marBottom w:val="0"/>
      <w:divBdr>
        <w:top w:val="none" w:sz="0" w:space="0" w:color="auto"/>
        <w:left w:val="none" w:sz="0" w:space="0" w:color="auto"/>
        <w:bottom w:val="none" w:sz="0" w:space="0" w:color="auto"/>
        <w:right w:val="none" w:sz="0" w:space="0" w:color="auto"/>
      </w:divBdr>
    </w:div>
    <w:div w:id="334461711">
      <w:bodyDiv w:val="1"/>
      <w:marLeft w:val="0"/>
      <w:marRight w:val="0"/>
      <w:marTop w:val="0"/>
      <w:marBottom w:val="0"/>
      <w:divBdr>
        <w:top w:val="none" w:sz="0" w:space="0" w:color="auto"/>
        <w:left w:val="none" w:sz="0" w:space="0" w:color="auto"/>
        <w:bottom w:val="none" w:sz="0" w:space="0" w:color="auto"/>
        <w:right w:val="none" w:sz="0" w:space="0" w:color="auto"/>
      </w:divBdr>
    </w:div>
    <w:div w:id="334572034">
      <w:bodyDiv w:val="1"/>
      <w:marLeft w:val="0"/>
      <w:marRight w:val="0"/>
      <w:marTop w:val="0"/>
      <w:marBottom w:val="0"/>
      <w:divBdr>
        <w:top w:val="none" w:sz="0" w:space="0" w:color="auto"/>
        <w:left w:val="none" w:sz="0" w:space="0" w:color="auto"/>
        <w:bottom w:val="none" w:sz="0" w:space="0" w:color="auto"/>
        <w:right w:val="none" w:sz="0" w:space="0" w:color="auto"/>
      </w:divBdr>
    </w:div>
    <w:div w:id="334654371">
      <w:bodyDiv w:val="1"/>
      <w:marLeft w:val="0"/>
      <w:marRight w:val="0"/>
      <w:marTop w:val="0"/>
      <w:marBottom w:val="0"/>
      <w:divBdr>
        <w:top w:val="none" w:sz="0" w:space="0" w:color="auto"/>
        <w:left w:val="none" w:sz="0" w:space="0" w:color="auto"/>
        <w:bottom w:val="none" w:sz="0" w:space="0" w:color="auto"/>
        <w:right w:val="none" w:sz="0" w:space="0" w:color="auto"/>
      </w:divBdr>
    </w:div>
    <w:div w:id="335694270">
      <w:bodyDiv w:val="1"/>
      <w:marLeft w:val="0"/>
      <w:marRight w:val="0"/>
      <w:marTop w:val="0"/>
      <w:marBottom w:val="0"/>
      <w:divBdr>
        <w:top w:val="none" w:sz="0" w:space="0" w:color="auto"/>
        <w:left w:val="none" w:sz="0" w:space="0" w:color="auto"/>
        <w:bottom w:val="none" w:sz="0" w:space="0" w:color="auto"/>
        <w:right w:val="none" w:sz="0" w:space="0" w:color="auto"/>
      </w:divBdr>
    </w:div>
    <w:div w:id="335763695">
      <w:bodyDiv w:val="1"/>
      <w:marLeft w:val="0"/>
      <w:marRight w:val="0"/>
      <w:marTop w:val="0"/>
      <w:marBottom w:val="0"/>
      <w:divBdr>
        <w:top w:val="none" w:sz="0" w:space="0" w:color="auto"/>
        <w:left w:val="none" w:sz="0" w:space="0" w:color="auto"/>
        <w:bottom w:val="none" w:sz="0" w:space="0" w:color="auto"/>
        <w:right w:val="none" w:sz="0" w:space="0" w:color="auto"/>
      </w:divBdr>
    </w:div>
    <w:div w:id="335768227">
      <w:bodyDiv w:val="1"/>
      <w:marLeft w:val="0"/>
      <w:marRight w:val="0"/>
      <w:marTop w:val="0"/>
      <w:marBottom w:val="0"/>
      <w:divBdr>
        <w:top w:val="none" w:sz="0" w:space="0" w:color="auto"/>
        <w:left w:val="none" w:sz="0" w:space="0" w:color="auto"/>
        <w:bottom w:val="none" w:sz="0" w:space="0" w:color="auto"/>
        <w:right w:val="none" w:sz="0" w:space="0" w:color="auto"/>
      </w:divBdr>
    </w:div>
    <w:div w:id="335807363">
      <w:bodyDiv w:val="1"/>
      <w:marLeft w:val="0"/>
      <w:marRight w:val="0"/>
      <w:marTop w:val="0"/>
      <w:marBottom w:val="0"/>
      <w:divBdr>
        <w:top w:val="none" w:sz="0" w:space="0" w:color="auto"/>
        <w:left w:val="none" w:sz="0" w:space="0" w:color="auto"/>
        <w:bottom w:val="none" w:sz="0" w:space="0" w:color="auto"/>
        <w:right w:val="none" w:sz="0" w:space="0" w:color="auto"/>
      </w:divBdr>
    </w:div>
    <w:div w:id="336008973">
      <w:bodyDiv w:val="1"/>
      <w:marLeft w:val="0"/>
      <w:marRight w:val="0"/>
      <w:marTop w:val="0"/>
      <w:marBottom w:val="0"/>
      <w:divBdr>
        <w:top w:val="none" w:sz="0" w:space="0" w:color="auto"/>
        <w:left w:val="none" w:sz="0" w:space="0" w:color="auto"/>
        <w:bottom w:val="none" w:sz="0" w:space="0" w:color="auto"/>
        <w:right w:val="none" w:sz="0" w:space="0" w:color="auto"/>
      </w:divBdr>
    </w:div>
    <w:div w:id="336081587">
      <w:bodyDiv w:val="1"/>
      <w:marLeft w:val="0"/>
      <w:marRight w:val="0"/>
      <w:marTop w:val="0"/>
      <w:marBottom w:val="0"/>
      <w:divBdr>
        <w:top w:val="none" w:sz="0" w:space="0" w:color="auto"/>
        <w:left w:val="none" w:sz="0" w:space="0" w:color="auto"/>
        <w:bottom w:val="none" w:sz="0" w:space="0" w:color="auto"/>
        <w:right w:val="none" w:sz="0" w:space="0" w:color="auto"/>
      </w:divBdr>
    </w:div>
    <w:div w:id="336154283">
      <w:bodyDiv w:val="1"/>
      <w:marLeft w:val="0"/>
      <w:marRight w:val="0"/>
      <w:marTop w:val="0"/>
      <w:marBottom w:val="0"/>
      <w:divBdr>
        <w:top w:val="none" w:sz="0" w:space="0" w:color="auto"/>
        <w:left w:val="none" w:sz="0" w:space="0" w:color="auto"/>
        <w:bottom w:val="none" w:sz="0" w:space="0" w:color="auto"/>
        <w:right w:val="none" w:sz="0" w:space="0" w:color="auto"/>
      </w:divBdr>
    </w:div>
    <w:div w:id="336348783">
      <w:bodyDiv w:val="1"/>
      <w:marLeft w:val="0"/>
      <w:marRight w:val="0"/>
      <w:marTop w:val="0"/>
      <w:marBottom w:val="0"/>
      <w:divBdr>
        <w:top w:val="none" w:sz="0" w:space="0" w:color="auto"/>
        <w:left w:val="none" w:sz="0" w:space="0" w:color="auto"/>
        <w:bottom w:val="none" w:sz="0" w:space="0" w:color="auto"/>
        <w:right w:val="none" w:sz="0" w:space="0" w:color="auto"/>
      </w:divBdr>
    </w:div>
    <w:div w:id="336660740">
      <w:bodyDiv w:val="1"/>
      <w:marLeft w:val="0"/>
      <w:marRight w:val="0"/>
      <w:marTop w:val="0"/>
      <w:marBottom w:val="0"/>
      <w:divBdr>
        <w:top w:val="none" w:sz="0" w:space="0" w:color="auto"/>
        <w:left w:val="none" w:sz="0" w:space="0" w:color="auto"/>
        <w:bottom w:val="none" w:sz="0" w:space="0" w:color="auto"/>
        <w:right w:val="none" w:sz="0" w:space="0" w:color="auto"/>
      </w:divBdr>
    </w:div>
    <w:div w:id="336734194">
      <w:bodyDiv w:val="1"/>
      <w:marLeft w:val="0"/>
      <w:marRight w:val="0"/>
      <w:marTop w:val="0"/>
      <w:marBottom w:val="0"/>
      <w:divBdr>
        <w:top w:val="none" w:sz="0" w:space="0" w:color="auto"/>
        <w:left w:val="none" w:sz="0" w:space="0" w:color="auto"/>
        <w:bottom w:val="none" w:sz="0" w:space="0" w:color="auto"/>
        <w:right w:val="none" w:sz="0" w:space="0" w:color="auto"/>
      </w:divBdr>
    </w:div>
    <w:div w:id="336811041">
      <w:bodyDiv w:val="1"/>
      <w:marLeft w:val="0"/>
      <w:marRight w:val="0"/>
      <w:marTop w:val="0"/>
      <w:marBottom w:val="0"/>
      <w:divBdr>
        <w:top w:val="none" w:sz="0" w:space="0" w:color="auto"/>
        <w:left w:val="none" w:sz="0" w:space="0" w:color="auto"/>
        <w:bottom w:val="none" w:sz="0" w:space="0" w:color="auto"/>
        <w:right w:val="none" w:sz="0" w:space="0" w:color="auto"/>
      </w:divBdr>
    </w:div>
    <w:div w:id="337081241">
      <w:bodyDiv w:val="1"/>
      <w:marLeft w:val="0"/>
      <w:marRight w:val="0"/>
      <w:marTop w:val="0"/>
      <w:marBottom w:val="0"/>
      <w:divBdr>
        <w:top w:val="none" w:sz="0" w:space="0" w:color="auto"/>
        <w:left w:val="none" w:sz="0" w:space="0" w:color="auto"/>
        <w:bottom w:val="none" w:sz="0" w:space="0" w:color="auto"/>
        <w:right w:val="none" w:sz="0" w:space="0" w:color="auto"/>
      </w:divBdr>
    </w:div>
    <w:div w:id="337272783">
      <w:bodyDiv w:val="1"/>
      <w:marLeft w:val="0"/>
      <w:marRight w:val="0"/>
      <w:marTop w:val="0"/>
      <w:marBottom w:val="0"/>
      <w:divBdr>
        <w:top w:val="none" w:sz="0" w:space="0" w:color="auto"/>
        <w:left w:val="none" w:sz="0" w:space="0" w:color="auto"/>
        <w:bottom w:val="none" w:sz="0" w:space="0" w:color="auto"/>
        <w:right w:val="none" w:sz="0" w:space="0" w:color="auto"/>
      </w:divBdr>
    </w:div>
    <w:div w:id="337738933">
      <w:bodyDiv w:val="1"/>
      <w:marLeft w:val="0"/>
      <w:marRight w:val="0"/>
      <w:marTop w:val="0"/>
      <w:marBottom w:val="0"/>
      <w:divBdr>
        <w:top w:val="none" w:sz="0" w:space="0" w:color="auto"/>
        <w:left w:val="none" w:sz="0" w:space="0" w:color="auto"/>
        <w:bottom w:val="none" w:sz="0" w:space="0" w:color="auto"/>
        <w:right w:val="none" w:sz="0" w:space="0" w:color="auto"/>
      </w:divBdr>
    </w:div>
    <w:div w:id="337776742">
      <w:bodyDiv w:val="1"/>
      <w:marLeft w:val="0"/>
      <w:marRight w:val="0"/>
      <w:marTop w:val="0"/>
      <w:marBottom w:val="0"/>
      <w:divBdr>
        <w:top w:val="none" w:sz="0" w:space="0" w:color="auto"/>
        <w:left w:val="none" w:sz="0" w:space="0" w:color="auto"/>
        <w:bottom w:val="none" w:sz="0" w:space="0" w:color="auto"/>
        <w:right w:val="none" w:sz="0" w:space="0" w:color="auto"/>
      </w:divBdr>
    </w:div>
    <w:div w:id="337850943">
      <w:bodyDiv w:val="1"/>
      <w:marLeft w:val="0"/>
      <w:marRight w:val="0"/>
      <w:marTop w:val="0"/>
      <w:marBottom w:val="0"/>
      <w:divBdr>
        <w:top w:val="none" w:sz="0" w:space="0" w:color="auto"/>
        <w:left w:val="none" w:sz="0" w:space="0" w:color="auto"/>
        <w:bottom w:val="none" w:sz="0" w:space="0" w:color="auto"/>
        <w:right w:val="none" w:sz="0" w:space="0" w:color="auto"/>
      </w:divBdr>
    </w:div>
    <w:div w:id="337999258">
      <w:bodyDiv w:val="1"/>
      <w:marLeft w:val="0"/>
      <w:marRight w:val="0"/>
      <w:marTop w:val="0"/>
      <w:marBottom w:val="0"/>
      <w:divBdr>
        <w:top w:val="none" w:sz="0" w:space="0" w:color="auto"/>
        <w:left w:val="none" w:sz="0" w:space="0" w:color="auto"/>
        <w:bottom w:val="none" w:sz="0" w:space="0" w:color="auto"/>
        <w:right w:val="none" w:sz="0" w:space="0" w:color="auto"/>
      </w:divBdr>
    </w:div>
    <w:div w:id="338000720">
      <w:bodyDiv w:val="1"/>
      <w:marLeft w:val="0"/>
      <w:marRight w:val="0"/>
      <w:marTop w:val="0"/>
      <w:marBottom w:val="0"/>
      <w:divBdr>
        <w:top w:val="none" w:sz="0" w:space="0" w:color="auto"/>
        <w:left w:val="none" w:sz="0" w:space="0" w:color="auto"/>
        <w:bottom w:val="none" w:sz="0" w:space="0" w:color="auto"/>
        <w:right w:val="none" w:sz="0" w:space="0" w:color="auto"/>
      </w:divBdr>
    </w:div>
    <w:div w:id="338389665">
      <w:bodyDiv w:val="1"/>
      <w:marLeft w:val="0"/>
      <w:marRight w:val="0"/>
      <w:marTop w:val="0"/>
      <w:marBottom w:val="0"/>
      <w:divBdr>
        <w:top w:val="none" w:sz="0" w:space="0" w:color="auto"/>
        <w:left w:val="none" w:sz="0" w:space="0" w:color="auto"/>
        <w:bottom w:val="none" w:sz="0" w:space="0" w:color="auto"/>
        <w:right w:val="none" w:sz="0" w:space="0" w:color="auto"/>
      </w:divBdr>
    </w:div>
    <w:div w:id="338435779">
      <w:bodyDiv w:val="1"/>
      <w:marLeft w:val="0"/>
      <w:marRight w:val="0"/>
      <w:marTop w:val="0"/>
      <w:marBottom w:val="0"/>
      <w:divBdr>
        <w:top w:val="none" w:sz="0" w:space="0" w:color="auto"/>
        <w:left w:val="none" w:sz="0" w:space="0" w:color="auto"/>
        <w:bottom w:val="none" w:sz="0" w:space="0" w:color="auto"/>
        <w:right w:val="none" w:sz="0" w:space="0" w:color="auto"/>
      </w:divBdr>
    </w:div>
    <w:div w:id="338626674">
      <w:bodyDiv w:val="1"/>
      <w:marLeft w:val="0"/>
      <w:marRight w:val="0"/>
      <w:marTop w:val="0"/>
      <w:marBottom w:val="0"/>
      <w:divBdr>
        <w:top w:val="none" w:sz="0" w:space="0" w:color="auto"/>
        <w:left w:val="none" w:sz="0" w:space="0" w:color="auto"/>
        <w:bottom w:val="none" w:sz="0" w:space="0" w:color="auto"/>
        <w:right w:val="none" w:sz="0" w:space="0" w:color="auto"/>
      </w:divBdr>
    </w:div>
    <w:div w:id="338701849">
      <w:bodyDiv w:val="1"/>
      <w:marLeft w:val="0"/>
      <w:marRight w:val="0"/>
      <w:marTop w:val="0"/>
      <w:marBottom w:val="0"/>
      <w:divBdr>
        <w:top w:val="none" w:sz="0" w:space="0" w:color="auto"/>
        <w:left w:val="none" w:sz="0" w:space="0" w:color="auto"/>
        <w:bottom w:val="none" w:sz="0" w:space="0" w:color="auto"/>
        <w:right w:val="none" w:sz="0" w:space="0" w:color="auto"/>
      </w:divBdr>
    </w:div>
    <w:div w:id="338969442">
      <w:bodyDiv w:val="1"/>
      <w:marLeft w:val="0"/>
      <w:marRight w:val="0"/>
      <w:marTop w:val="0"/>
      <w:marBottom w:val="0"/>
      <w:divBdr>
        <w:top w:val="none" w:sz="0" w:space="0" w:color="auto"/>
        <w:left w:val="none" w:sz="0" w:space="0" w:color="auto"/>
        <w:bottom w:val="none" w:sz="0" w:space="0" w:color="auto"/>
        <w:right w:val="none" w:sz="0" w:space="0" w:color="auto"/>
      </w:divBdr>
    </w:div>
    <w:div w:id="339280022">
      <w:bodyDiv w:val="1"/>
      <w:marLeft w:val="0"/>
      <w:marRight w:val="0"/>
      <w:marTop w:val="0"/>
      <w:marBottom w:val="0"/>
      <w:divBdr>
        <w:top w:val="none" w:sz="0" w:space="0" w:color="auto"/>
        <w:left w:val="none" w:sz="0" w:space="0" w:color="auto"/>
        <w:bottom w:val="none" w:sz="0" w:space="0" w:color="auto"/>
        <w:right w:val="none" w:sz="0" w:space="0" w:color="auto"/>
      </w:divBdr>
    </w:div>
    <w:div w:id="339357228">
      <w:bodyDiv w:val="1"/>
      <w:marLeft w:val="0"/>
      <w:marRight w:val="0"/>
      <w:marTop w:val="0"/>
      <w:marBottom w:val="0"/>
      <w:divBdr>
        <w:top w:val="none" w:sz="0" w:space="0" w:color="auto"/>
        <w:left w:val="none" w:sz="0" w:space="0" w:color="auto"/>
        <w:bottom w:val="none" w:sz="0" w:space="0" w:color="auto"/>
        <w:right w:val="none" w:sz="0" w:space="0" w:color="auto"/>
      </w:divBdr>
    </w:div>
    <w:div w:id="339545240">
      <w:bodyDiv w:val="1"/>
      <w:marLeft w:val="0"/>
      <w:marRight w:val="0"/>
      <w:marTop w:val="0"/>
      <w:marBottom w:val="0"/>
      <w:divBdr>
        <w:top w:val="none" w:sz="0" w:space="0" w:color="auto"/>
        <w:left w:val="none" w:sz="0" w:space="0" w:color="auto"/>
        <w:bottom w:val="none" w:sz="0" w:space="0" w:color="auto"/>
        <w:right w:val="none" w:sz="0" w:space="0" w:color="auto"/>
      </w:divBdr>
    </w:div>
    <w:div w:id="339703444">
      <w:bodyDiv w:val="1"/>
      <w:marLeft w:val="0"/>
      <w:marRight w:val="0"/>
      <w:marTop w:val="0"/>
      <w:marBottom w:val="0"/>
      <w:divBdr>
        <w:top w:val="none" w:sz="0" w:space="0" w:color="auto"/>
        <w:left w:val="none" w:sz="0" w:space="0" w:color="auto"/>
        <w:bottom w:val="none" w:sz="0" w:space="0" w:color="auto"/>
        <w:right w:val="none" w:sz="0" w:space="0" w:color="auto"/>
      </w:divBdr>
    </w:div>
    <w:div w:id="340157271">
      <w:bodyDiv w:val="1"/>
      <w:marLeft w:val="0"/>
      <w:marRight w:val="0"/>
      <w:marTop w:val="0"/>
      <w:marBottom w:val="0"/>
      <w:divBdr>
        <w:top w:val="none" w:sz="0" w:space="0" w:color="auto"/>
        <w:left w:val="none" w:sz="0" w:space="0" w:color="auto"/>
        <w:bottom w:val="none" w:sz="0" w:space="0" w:color="auto"/>
        <w:right w:val="none" w:sz="0" w:space="0" w:color="auto"/>
      </w:divBdr>
    </w:div>
    <w:div w:id="340204360">
      <w:bodyDiv w:val="1"/>
      <w:marLeft w:val="0"/>
      <w:marRight w:val="0"/>
      <w:marTop w:val="0"/>
      <w:marBottom w:val="0"/>
      <w:divBdr>
        <w:top w:val="none" w:sz="0" w:space="0" w:color="auto"/>
        <w:left w:val="none" w:sz="0" w:space="0" w:color="auto"/>
        <w:bottom w:val="none" w:sz="0" w:space="0" w:color="auto"/>
        <w:right w:val="none" w:sz="0" w:space="0" w:color="auto"/>
      </w:divBdr>
    </w:div>
    <w:div w:id="340548671">
      <w:bodyDiv w:val="1"/>
      <w:marLeft w:val="0"/>
      <w:marRight w:val="0"/>
      <w:marTop w:val="0"/>
      <w:marBottom w:val="0"/>
      <w:divBdr>
        <w:top w:val="none" w:sz="0" w:space="0" w:color="auto"/>
        <w:left w:val="none" w:sz="0" w:space="0" w:color="auto"/>
        <w:bottom w:val="none" w:sz="0" w:space="0" w:color="auto"/>
        <w:right w:val="none" w:sz="0" w:space="0" w:color="auto"/>
      </w:divBdr>
    </w:div>
    <w:div w:id="340591210">
      <w:bodyDiv w:val="1"/>
      <w:marLeft w:val="0"/>
      <w:marRight w:val="0"/>
      <w:marTop w:val="0"/>
      <w:marBottom w:val="0"/>
      <w:divBdr>
        <w:top w:val="none" w:sz="0" w:space="0" w:color="auto"/>
        <w:left w:val="none" w:sz="0" w:space="0" w:color="auto"/>
        <w:bottom w:val="none" w:sz="0" w:space="0" w:color="auto"/>
        <w:right w:val="none" w:sz="0" w:space="0" w:color="auto"/>
      </w:divBdr>
    </w:div>
    <w:div w:id="340662817">
      <w:bodyDiv w:val="1"/>
      <w:marLeft w:val="0"/>
      <w:marRight w:val="0"/>
      <w:marTop w:val="0"/>
      <w:marBottom w:val="0"/>
      <w:divBdr>
        <w:top w:val="none" w:sz="0" w:space="0" w:color="auto"/>
        <w:left w:val="none" w:sz="0" w:space="0" w:color="auto"/>
        <w:bottom w:val="none" w:sz="0" w:space="0" w:color="auto"/>
        <w:right w:val="none" w:sz="0" w:space="0" w:color="auto"/>
      </w:divBdr>
    </w:div>
    <w:div w:id="340664753">
      <w:bodyDiv w:val="1"/>
      <w:marLeft w:val="0"/>
      <w:marRight w:val="0"/>
      <w:marTop w:val="0"/>
      <w:marBottom w:val="0"/>
      <w:divBdr>
        <w:top w:val="none" w:sz="0" w:space="0" w:color="auto"/>
        <w:left w:val="none" w:sz="0" w:space="0" w:color="auto"/>
        <w:bottom w:val="none" w:sz="0" w:space="0" w:color="auto"/>
        <w:right w:val="none" w:sz="0" w:space="0" w:color="auto"/>
      </w:divBdr>
    </w:div>
    <w:div w:id="340667204">
      <w:bodyDiv w:val="1"/>
      <w:marLeft w:val="0"/>
      <w:marRight w:val="0"/>
      <w:marTop w:val="0"/>
      <w:marBottom w:val="0"/>
      <w:divBdr>
        <w:top w:val="none" w:sz="0" w:space="0" w:color="auto"/>
        <w:left w:val="none" w:sz="0" w:space="0" w:color="auto"/>
        <w:bottom w:val="none" w:sz="0" w:space="0" w:color="auto"/>
        <w:right w:val="none" w:sz="0" w:space="0" w:color="auto"/>
      </w:divBdr>
    </w:div>
    <w:div w:id="340668188">
      <w:bodyDiv w:val="1"/>
      <w:marLeft w:val="0"/>
      <w:marRight w:val="0"/>
      <w:marTop w:val="0"/>
      <w:marBottom w:val="0"/>
      <w:divBdr>
        <w:top w:val="none" w:sz="0" w:space="0" w:color="auto"/>
        <w:left w:val="none" w:sz="0" w:space="0" w:color="auto"/>
        <w:bottom w:val="none" w:sz="0" w:space="0" w:color="auto"/>
        <w:right w:val="none" w:sz="0" w:space="0" w:color="auto"/>
      </w:divBdr>
    </w:div>
    <w:div w:id="340741086">
      <w:bodyDiv w:val="1"/>
      <w:marLeft w:val="0"/>
      <w:marRight w:val="0"/>
      <w:marTop w:val="0"/>
      <w:marBottom w:val="0"/>
      <w:divBdr>
        <w:top w:val="none" w:sz="0" w:space="0" w:color="auto"/>
        <w:left w:val="none" w:sz="0" w:space="0" w:color="auto"/>
        <w:bottom w:val="none" w:sz="0" w:space="0" w:color="auto"/>
        <w:right w:val="none" w:sz="0" w:space="0" w:color="auto"/>
      </w:divBdr>
    </w:div>
    <w:div w:id="340815968">
      <w:bodyDiv w:val="1"/>
      <w:marLeft w:val="0"/>
      <w:marRight w:val="0"/>
      <w:marTop w:val="0"/>
      <w:marBottom w:val="0"/>
      <w:divBdr>
        <w:top w:val="none" w:sz="0" w:space="0" w:color="auto"/>
        <w:left w:val="none" w:sz="0" w:space="0" w:color="auto"/>
        <w:bottom w:val="none" w:sz="0" w:space="0" w:color="auto"/>
        <w:right w:val="none" w:sz="0" w:space="0" w:color="auto"/>
      </w:divBdr>
    </w:div>
    <w:div w:id="340937099">
      <w:bodyDiv w:val="1"/>
      <w:marLeft w:val="0"/>
      <w:marRight w:val="0"/>
      <w:marTop w:val="0"/>
      <w:marBottom w:val="0"/>
      <w:divBdr>
        <w:top w:val="none" w:sz="0" w:space="0" w:color="auto"/>
        <w:left w:val="none" w:sz="0" w:space="0" w:color="auto"/>
        <w:bottom w:val="none" w:sz="0" w:space="0" w:color="auto"/>
        <w:right w:val="none" w:sz="0" w:space="0" w:color="auto"/>
      </w:divBdr>
    </w:div>
    <w:div w:id="341712430">
      <w:bodyDiv w:val="1"/>
      <w:marLeft w:val="0"/>
      <w:marRight w:val="0"/>
      <w:marTop w:val="0"/>
      <w:marBottom w:val="0"/>
      <w:divBdr>
        <w:top w:val="none" w:sz="0" w:space="0" w:color="auto"/>
        <w:left w:val="none" w:sz="0" w:space="0" w:color="auto"/>
        <w:bottom w:val="none" w:sz="0" w:space="0" w:color="auto"/>
        <w:right w:val="none" w:sz="0" w:space="0" w:color="auto"/>
      </w:divBdr>
    </w:div>
    <w:div w:id="341859841">
      <w:bodyDiv w:val="1"/>
      <w:marLeft w:val="0"/>
      <w:marRight w:val="0"/>
      <w:marTop w:val="0"/>
      <w:marBottom w:val="0"/>
      <w:divBdr>
        <w:top w:val="none" w:sz="0" w:space="0" w:color="auto"/>
        <w:left w:val="none" w:sz="0" w:space="0" w:color="auto"/>
        <w:bottom w:val="none" w:sz="0" w:space="0" w:color="auto"/>
        <w:right w:val="none" w:sz="0" w:space="0" w:color="auto"/>
      </w:divBdr>
    </w:div>
    <w:div w:id="342366375">
      <w:bodyDiv w:val="1"/>
      <w:marLeft w:val="0"/>
      <w:marRight w:val="0"/>
      <w:marTop w:val="0"/>
      <w:marBottom w:val="0"/>
      <w:divBdr>
        <w:top w:val="none" w:sz="0" w:space="0" w:color="auto"/>
        <w:left w:val="none" w:sz="0" w:space="0" w:color="auto"/>
        <w:bottom w:val="none" w:sz="0" w:space="0" w:color="auto"/>
        <w:right w:val="none" w:sz="0" w:space="0" w:color="auto"/>
      </w:divBdr>
    </w:div>
    <w:div w:id="342979417">
      <w:bodyDiv w:val="1"/>
      <w:marLeft w:val="0"/>
      <w:marRight w:val="0"/>
      <w:marTop w:val="0"/>
      <w:marBottom w:val="0"/>
      <w:divBdr>
        <w:top w:val="none" w:sz="0" w:space="0" w:color="auto"/>
        <w:left w:val="none" w:sz="0" w:space="0" w:color="auto"/>
        <w:bottom w:val="none" w:sz="0" w:space="0" w:color="auto"/>
        <w:right w:val="none" w:sz="0" w:space="0" w:color="auto"/>
      </w:divBdr>
    </w:div>
    <w:div w:id="344289703">
      <w:bodyDiv w:val="1"/>
      <w:marLeft w:val="0"/>
      <w:marRight w:val="0"/>
      <w:marTop w:val="0"/>
      <w:marBottom w:val="0"/>
      <w:divBdr>
        <w:top w:val="none" w:sz="0" w:space="0" w:color="auto"/>
        <w:left w:val="none" w:sz="0" w:space="0" w:color="auto"/>
        <w:bottom w:val="none" w:sz="0" w:space="0" w:color="auto"/>
        <w:right w:val="none" w:sz="0" w:space="0" w:color="auto"/>
      </w:divBdr>
    </w:div>
    <w:div w:id="344401553">
      <w:bodyDiv w:val="1"/>
      <w:marLeft w:val="0"/>
      <w:marRight w:val="0"/>
      <w:marTop w:val="0"/>
      <w:marBottom w:val="0"/>
      <w:divBdr>
        <w:top w:val="none" w:sz="0" w:space="0" w:color="auto"/>
        <w:left w:val="none" w:sz="0" w:space="0" w:color="auto"/>
        <w:bottom w:val="none" w:sz="0" w:space="0" w:color="auto"/>
        <w:right w:val="none" w:sz="0" w:space="0" w:color="auto"/>
      </w:divBdr>
    </w:div>
    <w:div w:id="344601553">
      <w:bodyDiv w:val="1"/>
      <w:marLeft w:val="0"/>
      <w:marRight w:val="0"/>
      <w:marTop w:val="0"/>
      <w:marBottom w:val="0"/>
      <w:divBdr>
        <w:top w:val="none" w:sz="0" w:space="0" w:color="auto"/>
        <w:left w:val="none" w:sz="0" w:space="0" w:color="auto"/>
        <w:bottom w:val="none" w:sz="0" w:space="0" w:color="auto"/>
        <w:right w:val="none" w:sz="0" w:space="0" w:color="auto"/>
      </w:divBdr>
    </w:div>
    <w:div w:id="344791577">
      <w:bodyDiv w:val="1"/>
      <w:marLeft w:val="0"/>
      <w:marRight w:val="0"/>
      <w:marTop w:val="0"/>
      <w:marBottom w:val="0"/>
      <w:divBdr>
        <w:top w:val="none" w:sz="0" w:space="0" w:color="auto"/>
        <w:left w:val="none" w:sz="0" w:space="0" w:color="auto"/>
        <w:bottom w:val="none" w:sz="0" w:space="0" w:color="auto"/>
        <w:right w:val="none" w:sz="0" w:space="0" w:color="auto"/>
      </w:divBdr>
    </w:div>
    <w:div w:id="345012929">
      <w:bodyDiv w:val="1"/>
      <w:marLeft w:val="0"/>
      <w:marRight w:val="0"/>
      <w:marTop w:val="0"/>
      <w:marBottom w:val="0"/>
      <w:divBdr>
        <w:top w:val="none" w:sz="0" w:space="0" w:color="auto"/>
        <w:left w:val="none" w:sz="0" w:space="0" w:color="auto"/>
        <w:bottom w:val="none" w:sz="0" w:space="0" w:color="auto"/>
        <w:right w:val="none" w:sz="0" w:space="0" w:color="auto"/>
      </w:divBdr>
    </w:div>
    <w:div w:id="345406052">
      <w:bodyDiv w:val="1"/>
      <w:marLeft w:val="0"/>
      <w:marRight w:val="0"/>
      <w:marTop w:val="0"/>
      <w:marBottom w:val="0"/>
      <w:divBdr>
        <w:top w:val="none" w:sz="0" w:space="0" w:color="auto"/>
        <w:left w:val="none" w:sz="0" w:space="0" w:color="auto"/>
        <w:bottom w:val="none" w:sz="0" w:space="0" w:color="auto"/>
        <w:right w:val="none" w:sz="0" w:space="0" w:color="auto"/>
      </w:divBdr>
    </w:div>
    <w:div w:id="346717908">
      <w:bodyDiv w:val="1"/>
      <w:marLeft w:val="0"/>
      <w:marRight w:val="0"/>
      <w:marTop w:val="0"/>
      <w:marBottom w:val="0"/>
      <w:divBdr>
        <w:top w:val="none" w:sz="0" w:space="0" w:color="auto"/>
        <w:left w:val="none" w:sz="0" w:space="0" w:color="auto"/>
        <w:bottom w:val="none" w:sz="0" w:space="0" w:color="auto"/>
        <w:right w:val="none" w:sz="0" w:space="0" w:color="auto"/>
      </w:divBdr>
    </w:div>
    <w:div w:id="346948885">
      <w:bodyDiv w:val="1"/>
      <w:marLeft w:val="0"/>
      <w:marRight w:val="0"/>
      <w:marTop w:val="0"/>
      <w:marBottom w:val="0"/>
      <w:divBdr>
        <w:top w:val="none" w:sz="0" w:space="0" w:color="auto"/>
        <w:left w:val="none" w:sz="0" w:space="0" w:color="auto"/>
        <w:bottom w:val="none" w:sz="0" w:space="0" w:color="auto"/>
        <w:right w:val="none" w:sz="0" w:space="0" w:color="auto"/>
      </w:divBdr>
    </w:div>
    <w:div w:id="347097582">
      <w:bodyDiv w:val="1"/>
      <w:marLeft w:val="0"/>
      <w:marRight w:val="0"/>
      <w:marTop w:val="0"/>
      <w:marBottom w:val="0"/>
      <w:divBdr>
        <w:top w:val="none" w:sz="0" w:space="0" w:color="auto"/>
        <w:left w:val="none" w:sz="0" w:space="0" w:color="auto"/>
        <w:bottom w:val="none" w:sz="0" w:space="0" w:color="auto"/>
        <w:right w:val="none" w:sz="0" w:space="0" w:color="auto"/>
      </w:divBdr>
    </w:div>
    <w:div w:id="347761259">
      <w:bodyDiv w:val="1"/>
      <w:marLeft w:val="0"/>
      <w:marRight w:val="0"/>
      <w:marTop w:val="0"/>
      <w:marBottom w:val="0"/>
      <w:divBdr>
        <w:top w:val="none" w:sz="0" w:space="0" w:color="auto"/>
        <w:left w:val="none" w:sz="0" w:space="0" w:color="auto"/>
        <w:bottom w:val="none" w:sz="0" w:space="0" w:color="auto"/>
        <w:right w:val="none" w:sz="0" w:space="0" w:color="auto"/>
      </w:divBdr>
    </w:div>
    <w:div w:id="347951989">
      <w:bodyDiv w:val="1"/>
      <w:marLeft w:val="0"/>
      <w:marRight w:val="0"/>
      <w:marTop w:val="0"/>
      <w:marBottom w:val="0"/>
      <w:divBdr>
        <w:top w:val="none" w:sz="0" w:space="0" w:color="auto"/>
        <w:left w:val="none" w:sz="0" w:space="0" w:color="auto"/>
        <w:bottom w:val="none" w:sz="0" w:space="0" w:color="auto"/>
        <w:right w:val="none" w:sz="0" w:space="0" w:color="auto"/>
      </w:divBdr>
    </w:div>
    <w:div w:id="348652451">
      <w:bodyDiv w:val="1"/>
      <w:marLeft w:val="0"/>
      <w:marRight w:val="0"/>
      <w:marTop w:val="0"/>
      <w:marBottom w:val="0"/>
      <w:divBdr>
        <w:top w:val="none" w:sz="0" w:space="0" w:color="auto"/>
        <w:left w:val="none" w:sz="0" w:space="0" w:color="auto"/>
        <w:bottom w:val="none" w:sz="0" w:space="0" w:color="auto"/>
        <w:right w:val="none" w:sz="0" w:space="0" w:color="auto"/>
      </w:divBdr>
    </w:div>
    <w:div w:id="349069814">
      <w:bodyDiv w:val="1"/>
      <w:marLeft w:val="0"/>
      <w:marRight w:val="0"/>
      <w:marTop w:val="0"/>
      <w:marBottom w:val="0"/>
      <w:divBdr>
        <w:top w:val="none" w:sz="0" w:space="0" w:color="auto"/>
        <w:left w:val="none" w:sz="0" w:space="0" w:color="auto"/>
        <w:bottom w:val="none" w:sz="0" w:space="0" w:color="auto"/>
        <w:right w:val="none" w:sz="0" w:space="0" w:color="auto"/>
      </w:divBdr>
    </w:div>
    <w:div w:id="349111239">
      <w:bodyDiv w:val="1"/>
      <w:marLeft w:val="0"/>
      <w:marRight w:val="0"/>
      <w:marTop w:val="0"/>
      <w:marBottom w:val="0"/>
      <w:divBdr>
        <w:top w:val="none" w:sz="0" w:space="0" w:color="auto"/>
        <w:left w:val="none" w:sz="0" w:space="0" w:color="auto"/>
        <w:bottom w:val="none" w:sz="0" w:space="0" w:color="auto"/>
        <w:right w:val="none" w:sz="0" w:space="0" w:color="auto"/>
      </w:divBdr>
    </w:div>
    <w:div w:id="349183834">
      <w:bodyDiv w:val="1"/>
      <w:marLeft w:val="0"/>
      <w:marRight w:val="0"/>
      <w:marTop w:val="0"/>
      <w:marBottom w:val="0"/>
      <w:divBdr>
        <w:top w:val="none" w:sz="0" w:space="0" w:color="auto"/>
        <w:left w:val="none" w:sz="0" w:space="0" w:color="auto"/>
        <w:bottom w:val="none" w:sz="0" w:space="0" w:color="auto"/>
        <w:right w:val="none" w:sz="0" w:space="0" w:color="auto"/>
      </w:divBdr>
    </w:div>
    <w:div w:id="349378715">
      <w:bodyDiv w:val="1"/>
      <w:marLeft w:val="0"/>
      <w:marRight w:val="0"/>
      <w:marTop w:val="0"/>
      <w:marBottom w:val="0"/>
      <w:divBdr>
        <w:top w:val="none" w:sz="0" w:space="0" w:color="auto"/>
        <w:left w:val="none" w:sz="0" w:space="0" w:color="auto"/>
        <w:bottom w:val="none" w:sz="0" w:space="0" w:color="auto"/>
        <w:right w:val="none" w:sz="0" w:space="0" w:color="auto"/>
      </w:divBdr>
    </w:div>
    <w:div w:id="350111317">
      <w:bodyDiv w:val="1"/>
      <w:marLeft w:val="0"/>
      <w:marRight w:val="0"/>
      <w:marTop w:val="0"/>
      <w:marBottom w:val="0"/>
      <w:divBdr>
        <w:top w:val="none" w:sz="0" w:space="0" w:color="auto"/>
        <w:left w:val="none" w:sz="0" w:space="0" w:color="auto"/>
        <w:bottom w:val="none" w:sz="0" w:space="0" w:color="auto"/>
        <w:right w:val="none" w:sz="0" w:space="0" w:color="auto"/>
      </w:divBdr>
    </w:div>
    <w:div w:id="350306857">
      <w:bodyDiv w:val="1"/>
      <w:marLeft w:val="0"/>
      <w:marRight w:val="0"/>
      <w:marTop w:val="0"/>
      <w:marBottom w:val="0"/>
      <w:divBdr>
        <w:top w:val="none" w:sz="0" w:space="0" w:color="auto"/>
        <w:left w:val="none" w:sz="0" w:space="0" w:color="auto"/>
        <w:bottom w:val="none" w:sz="0" w:space="0" w:color="auto"/>
        <w:right w:val="none" w:sz="0" w:space="0" w:color="auto"/>
      </w:divBdr>
    </w:div>
    <w:div w:id="350690474">
      <w:bodyDiv w:val="1"/>
      <w:marLeft w:val="0"/>
      <w:marRight w:val="0"/>
      <w:marTop w:val="0"/>
      <w:marBottom w:val="0"/>
      <w:divBdr>
        <w:top w:val="none" w:sz="0" w:space="0" w:color="auto"/>
        <w:left w:val="none" w:sz="0" w:space="0" w:color="auto"/>
        <w:bottom w:val="none" w:sz="0" w:space="0" w:color="auto"/>
        <w:right w:val="none" w:sz="0" w:space="0" w:color="auto"/>
      </w:divBdr>
    </w:div>
    <w:div w:id="350691517">
      <w:bodyDiv w:val="1"/>
      <w:marLeft w:val="0"/>
      <w:marRight w:val="0"/>
      <w:marTop w:val="0"/>
      <w:marBottom w:val="0"/>
      <w:divBdr>
        <w:top w:val="none" w:sz="0" w:space="0" w:color="auto"/>
        <w:left w:val="none" w:sz="0" w:space="0" w:color="auto"/>
        <w:bottom w:val="none" w:sz="0" w:space="0" w:color="auto"/>
        <w:right w:val="none" w:sz="0" w:space="0" w:color="auto"/>
      </w:divBdr>
    </w:div>
    <w:div w:id="350761176">
      <w:bodyDiv w:val="1"/>
      <w:marLeft w:val="0"/>
      <w:marRight w:val="0"/>
      <w:marTop w:val="0"/>
      <w:marBottom w:val="0"/>
      <w:divBdr>
        <w:top w:val="none" w:sz="0" w:space="0" w:color="auto"/>
        <w:left w:val="none" w:sz="0" w:space="0" w:color="auto"/>
        <w:bottom w:val="none" w:sz="0" w:space="0" w:color="auto"/>
        <w:right w:val="none" w:sz="0" w:space="0" w:color="auto"/>
      </w:divBdr>
    </w:div>
    <w:div w:id="351303526">
      <w:bodyDiv w:val="1"/>
      <w:marLeft w:val="0"/>
      <w:marRight w:val="0"/>
      <w:marTop w:val="0"/>
      <w:marBottom w:val="0"/>
      <w:divBdr>
        <w:top w:val="none" w:sz="0" w:space="0" w:color="auto"/>
        <w:left w:val="none" w:sz="0" w:space="0" w:color="auto"/>
        <w:bottom w:val="none" w:sz="0" w:space="0" w:color="auto"/>
        <w:right w:val="none" w:sz="0" w:space="0" w:color="auto"/>
      </w:divBdr>
    </w:div>
    <w:div w:id="351883577">
      <w:bodyDiv w:val="1"/>
      <w:marLeft w:val="0"/>
      <w:marRight w:val="0"/>
      <w:marTop w:val="0"/>
      <w:marBottom w:val="0"/>
      <w:divBdr>
        <w:top w:val="none" w:sz="0" w:space="0" w:color="auto"/>
        <w:left w:val="none" w:sz="0" w:space="0" w:color="auto"/>
        <w:bottom w:val="none" w:sz="0" w:space="0" w:color="auto"/>
        <w:right w:val="none" w:sz="0" w:space="0" w:color="auto"/>
      </w:divBdr>
    </w:div>
    <w:div w:id="351956164">
      <w:bodyDiv w:val="1"/>
      <w:marLeft w:val="0"/>
      <w:marRight w:val="0"/>
      <w:marTop w:val="0"/>
      <w:marBottom w:val="0"/>
      <w:divBdr>
        <w:top w:val="none" w:sz="0" w:space="0" w:color="auto"/>
        <w:left w:val="none" w:sz="0" w:space="0" w:color="auto"/>
        <w:bottom w:val="none" w:sz="0" w:space="0" w:color="auto"/>
        <w:right w:val="none" w:sz="0" w:space="0" w:color="auto"/>
      </w:divBdr>
    </w:div>
    <w:div w:id="352461958">
      <w:bodyDiv w:val="1"/>
      <w:marLeft w:val="0"/>
      <w:marRight w:val="0"/>
      <w:marTop w:val="0"/>
      <w:marBottom w:val="0"/>
      <w:divBdr>
        <w:top w:val="none" w:sz="0" w:space="0" w:color="auto"/>
        <w:left w:val="none" w:sz="0" w:space="0" w:color="auto"/>
        <w:bottom w:val="none" w:sz="0" w:space="0" w:color="auto"/>
        <w:right w:val="none" w:sz="0" w:space="0" w:color="auto"/>
      </w:divBdr>
    </w:div>
    <w:div w:id="352464557">
      <w:bodyDiv w:val="1"/>
      <w:marLeft w:val="0"/>
      <w:marRight w:val="0"/>
      <w:marTop w:val="0"/>
      <w:marBottom w:val="0"/>
      <w:divBdr>
        <w:top w:val="none" w:sz="0" w:space="0" w:color="auto"/>
        <w:left w:val="none" w:sz="0" w:space="0" w:color="auto"/>
        <w:bottom w:val="none" w:sz="0" w:space="0" w:color="auto"/>
        <w:right w:val="none" w:sz="0" w:space="0" w:color="auto"/>
      </w:divBdr>
    </w:div>
    <w:div w:id="353003054">
      <w:bodyDiv w:val="1"/>
      <w:marLeft w:val="0"/>
      <w:marRight w:val="0"/>
      <w:marTop w:val="0"/>
      <w:marBottom w:val="0"/>
      <w:divBdr>
        <w:top w:val="none" w:sz="0" w:space="0" w:color="auto"/>
        <w:left w:val="none" w:sz="0" w:space="0" w:color="auto"/>
        <w:bottom w:val="none" w:sz="0" w:space="0" w:color="auto"/>
        <w:right w:val="none" w:sz="0" w:space="0" w:color="auto"/>
      </w:divBdr>
    </w:div>
    <w:div w:id="353268816">
      <w:bodyDiv w:val="1"/>
      <w:marLeft w:val="0"/>
      <w:marRight w:val="0"/>
      <w:marTop w:val="0"/>
      <w:marBottom w:val="0"/>
      <w:divBdr>
        <w:top w:val="none" w:sz="0" w:space="0" w:color="auto"/>
        <w:left w:val="none" w:sz="0" w:space="0" w:color="auto"/>
        <w:bottom w:val="none" w:sz="0" w:space="0" w:color="auto"/>
        <w:right w:val="none" w:sz="0" w:space="0" w:color="auto"/>
      </w:divBdr>
    </w:div>
    <w:div w:id="353385521">
      <w:bodyDiv w:val="1"/>
      <w:marLeft w:val="0"/>
      <w:marRight w:val="0"/>
      <w:marTop w:val="0"/>
      <w:marBottom w:val="0"/>
      <w:divBdr>
        <w:top w:val="none" w:sz="0" w:space="0" w:color="auto"/>
        <w:left w:val="none" w:sz="0" w:space="0" w:color="auto"/>
        <w:bottom w:val="none" w:sz="0" w:space="0" w:color="auto"/>
        <w:right w:val="none" w:sz="0" w:space="0" w:color="auto"/>
      </w:divBdr>
    </w:div>
    <w:div w:id="354159931">
      <w:bodyDiv w:val="1"/>
      <w:marLeft w:val="0"/>
      <w:marRight w:val="0"/>
      <w:marTop w:val="0"/>
      <w:marBottom w:val="0"/>
      <w:divBdr>
        <w:top w:val="none" w:sz="0" w:space="0" w:color="auto"/>
        <w:left w:val="none" w:sz="0" w:space="0" w:color="auto"/>
        <w:bottom w:val="none" w:sz="0" w:space="0" w:color="auto"/>
        <w:right w:val="none" w:sz="0" w:space="0" w:color="auto"/>
      </w:divBdr>
    </w:div>
    <w:div w:id="354356265">
      <w:bodyDiv w:val="1"/>
      <w:marLeft w:val="0"/>
      <w:marRight w:val="0"/>
      <w:marTop w:val="0"/>
      <w:marBottom w:val="0"/>
      <w:divBdr>
        <w:top w:val="none" w:sz="0" w:space="0" w:color="auto"/>
        <w:left w:val="none" w:sz="0" w:space="0" w:color="auto"/>
        <w:bottom w:val="none" w:sz="0" w:space="0" w:color="auto"/>
        <w:right w:val="none" w:sz="0" w:space="0" w:color="auto"/>
      </w:divBdr>
    </w:div>
    <w:div w:id="354422903">
      <w:bodyDiv w:val="1"/>
      <w:marLeft w:val="0"/>
      <w:marRight w:val="0"/>
      <w:marTop w:val="0"/>
      <w:marBottom w:val="0"/>
      <w:divBdr>
        <w:top w:val="none" w:sz="0" w:space="0" w:color="auto"/>
        <w:left w:val="none" w:sz="0" w:space="0" w:color="auto"/>
        <w:bottom w:val="none" w:sz="0" w:space="0" w:color="auto"/>
        <w:right w:val="none" w:sz="0" w:space="0" w:color="auto"/>
      </w:divBdr>
    </w:div>
    <w:div w:id="354817098">
      <w:bodyDiv w:val="1"/>
      <w:marLeft w:val="0"/>
      <w:marRight w:val="0"/>
      <w:marTop w:val="0"/>
      <w:marBottom w:val="0"/>
      <w:divBdr>
        <w:top w:val="none" w:sz="0" w:space="0" w:color="auto"/>
        <w:left w:val="none" w:sz="0" w:space="0" w:color="auto"/>
        <w:bottom w:val="none" w:sz="0" w:space="0" w:color="auto"/>
        <w:right w:val="none" w:sz="0" w:space="0" w:color="auto"/>
      </w:divBdr>
    </w:div>
    <w:div w:id="354843909">
      <w:bodyDiv w:val="1"/>
      <w:marLeft w:val="0"/>
      <w:marRight w:val="0"/>
      <w:marTop w:val="0"/>
      <w:marBottom w:val="0"/>
      <w:divBdr>
        <w:top w:val="none" w:sz="0" w:space="0" w:color="auto"/>
        <w:left w:val="none" w:sz="0" w:space="0" w:color="auto"/>
        <w:bottom w:val="none" w:sz="0" w:space="0" w:color="auto"/>
        <w:right w:val="none" w:sz="0" w:space="0" w:color="auto"/>
      </w:divBdr>
    </w:div>
    <w:div w:id="355471051">
      <w:bodyDiv w:val="1"/>
      <w:marLeft w:val="0"/>
      <w:marRight w:val="0"/>
      <w:marTop w:val="0"/>
      <w:marBottom w:val="0"/>
      <w:divBdr>
        <w:top w:val="none" w:sz="0" w:space="0" w:color="auto"/>
        <w:left w:val="none" w:sz="0" w:space="0" w:color="auto"/>
        <w:bottom w:val="none" w:sz="0" w:space="0" w:color="auto"/>
        <w:right w:val="none" w:sz="0" w:space="0" w:color="auto"/>
      </w:divBdr>
    </w:div>
    <w:div w:id="356582869">
      <w:bodyDiv w:val="1"/>
      <w:marLeft w:val="0"/>
      <w:marRight w:val="0"/>
      <w:marTop w:val="0"/>
      <w:marBottom w:val="0"/>
      <w:divBdr>
        <w:top w:val="none" w:sz="0" w:space="0" w:color="auto"/>
        <w:left w:val="none" w:sz="0" w:space="0" w:color="auto"/>
        <w:bottom w:val="none" w:sz="0" w:space="0" w:color="auto"/>
        <w:right w:val="none" w:sz="0" w:space="0" w:color="auto"/>
      </w:divBdr>
    </w:div>
    <w:div w:id="356659079">
      <w:bodyDiv w:val="1"/>
      <w:marLeft w:val="0"/>
      <w:marRight w:val="0"/>
      <w:marTop w:val="0"/>
      <w:marBottom w:val="0"/>
      <w:divBdr>
        <w:top w:val="none" w:sz="0" w:space="0" w:color="auto"/>
        <w:left w:val="none" w:sz="0" w:space="0" w:color="auto"/>
        <w:bottom w:val="none" w:sz="0" w:space="0" w:color="auto"/>
        <w:right w:val="none" w:sz="0" w:space="0" w:color="auto"/>
      </w:divBdr>
    </w:div>
    <w:div w:id="357200865">
      <w:bodyDiv w:val="1"/>
      <w:marLeft w:val="0"/>
      <w:marRight w:val="0"/>
      <w:marTop w:val="0"/>
      <w:marBottom w:val="0"/>
      <w:divBdr>
        <w:top w:val="none" w:sz="0" w:space="0" w:color="auto"/>
        <w:left w:val="none" w:sz="0" w:space="0" w:color="auto"/>
        <w:bottom w:val="none" w:sz="0" w:space="0" w:color="auto"/>
        <w:right w:val="none" w:sz="0" w:space="0" w:color="auto"/>
      </w:divBdr>
    </w:div>
    <w:div w:id="357315207">
      <w:bodyDiv w:val="1"/>
      <w:marLeft w:val="0"/>
      <w:marRight w:val="0"/>
      <w:marTop w:val="0"/>
      <w:marBottom w:val="0"/>
      <w:divBdr>
        <w:top w:val="none" w:sz="0" w:space="0" w:color="auto"/>
        <w:left w:val="none" w:sz="0" w:space="0" w:color="auto"/>
        <w:bottom w:val="none" w:sz="0" w:space="0" w:color="auto"/>
        <w:right w:val="none" w:sz="0" w:space="0" w:color="auto"/>
      </w:divBdr>
    </w:div>
    <w:div w:id="357390768">
      <w:bodyDiv w:val="1"/>
      <w:marLeft w:val="0"/>
      <w:marRight w:val="0"/>
      <w:marTop w:val="0"/>
      <w:marBottom w:val="0"/>
      <w:divBdr>
        <w:top w:val="none" w:sz="0" w:space="0" w:color="auto"/>
        <w:left w:val="none" w:sz="0" w:space="0" w:color="auto"/>
        <w:bottom w:val="none" w:sz="0" w:space="0" w:color="auto"/>
        <w:right w:val="none" w:sz="0" w:space="0" w:color="auto"/>
      </w:divBdr>
    </w:div>
    <w:div w:id="357583989">
      <w:bodyDiv w:val="1"/>
      <w:marLeft w:val="0"/>
      <w:marRight w:val="0"/>
      <w:marTop w:val="0"/>
      <w:marBottom w:val="0"/>
      <w:divBdr>
        <w:top w:val="none" w:sz="0" w:space="0" w:color="auto"/>
        <w:left w:val="none" w:sz="0" w:space="0" w:color="auto"/>
        <w:bottom w:val="none" w:sz="0" w:space="0" w:color="auto"/>
        <w:right w:val="none" w:sz="0" w:space="0" w:color="auto"/>
      </w:divBdr>
    </w:div>
    <w:div w:id="357588241">
      <w:bodyDiv w:val="1"/>
      <w:marLeft w:val="0"/>
      <w:marRight w:val="0"/>
      <w:marTop w:val="0"/>
      <w:marBottom w:val="0"/>
      <w:divBdr>
        <w:top w:val="none" w:sz="0" w:space="0" w:color="auto"/>
        <w:left w:val="none" w:sz="0" w:space="0" w:color="auto"/>
        <w:bottom w:val="none" w:sz="0" w:space="0" w:color="auto"/>
        <w:right w:val="none" w:sz="0" w:space="0" w:color="auto"/>
      </w:divBdr>
    </w:div>
    <w:div w:id="357660015">
      <w:bodyDiv w:val="1"/>
      <w:marLeft w:val="0"/>
      <w:marRight w:val="0"/>
      <w:marTop w:val="0"/>
      <w:marBottom w:val="0"/>
      <w:divBdr>
        <w:top w:val="none" w:sz="0" w:space="0" w:color="auto"/>
        <w:left w:val="none" w:sz="0" w:space="0" w:color="auto"/>
        <w:bottom w:val="none" w:sz="0" w:space="0" w:color="auto"/>
        <w:right w:val="none" w:sz="0" w:space="0" w:color="auto"/>
      </w:divBdr>
    </w:div>
    <w:div w:id="357901258">
      <w:bodyDiv w:val="1"/>
      <w:marLeft w:val="0"/>
      <w:marRight w:val="0"/>
      <w:marTop w:val="0"/>
      <w:marBottom w:val="0"/>
      <w:divBdr>
        <w:top w:val="none" w:sz="0" w:space="0" w:color="auto"/>
        <w:left w:val="none" w:sz="0" w:space="0" w:color="auto"/>
        <w:bottom w:val="none" w:sz="0" w:space="0" w:color="auto"/>
        <w:right w:val="none" w:sz="0" w:space="0" w:color="auto"/>
      </w:divBdr>
    </w:div>
    <w:div w:id="357967755">
      <w:bodyDiv w:val="1"/>
      <w:marLeft w:val="0"/>
      <w:marRight w:val="0"/>
      <w:marTop w:val="0"/>
      <w:marBottom w:val="0"/>
      <w:divBdr>
        <w:top w:val="none" w:sz="0" w:space="0" w:color="auto"/>
        <w:left w:val="none" w:sz="0" w:space="0" w:color="auto"/>
        <w:bottom w:val="none" w:sz="0" w:space="0" w:color="auto"/>
        <w:right w:val="none" w:sz="0" w:space="0" w:color="auto"/>
      </w:divBdr>
    </w:div>
    <w:div w:id="359010166">
      <w:bodyDiv w:val="1"/>
      <w:marLeft w:val="0"/>
      <w:marRight w:val="0"/>
      <w:marTop w:val="0"/>
      <w:marBottom w:val="0"/>
      <w:divBdr>
        <w:top w:val="none" w:sz="0" w:space="0" w:color="auto"/>
        <w:left w:val="none" w:sz="0" w:space="0" w:color="auto"/>
        <w:bottom w:val="none" w:sz="0" w:space="0" w:color="auto"/>
        <w:right w:val="none" w:sz="0" w:space="0" w:color="auto"/>
      </w:divBdr>
    </w:div>
    <w:div w:id="359165466">
      <w:bodyDiv w:val="1"/>
      <w:marLeft w:val="0"/>
      <w:marRight w:val="0"/>
      <w:marTop w:val="0"/>
      <w:marBottom w:val="0"/>
      <w:divBdr>
        <w:top w:val="none" w:sz="0" w:space="0" w:color="auto"/>
        <w:left w:val="none" w:sz="0" w:space="0" w:color="auto"/>
        <w:bottom w:val="none" w:sz="0" w:space="0" w:color="auto"/>
        <w:right w:val="none" w:sz="0" w:space="0" w:color="auto"/>
      </w:divBdr>
    </w:div>
    <w:div w:id="359623616">
      <w:bodyDiv w:val="1"/>
      <w:marLeft w:val="0"/>
      <w:marRight w:val="0"/>
      <w:marTop w:val="0"/>
      <w:marBottom w:val="0"/>
      <w:divBdr>
        <w:top w:val="none" w:sz="0" w:space="0" w:color="auto"/>
        <w:left w:val="none" w:sz="0" w:space="0" w:color="auto"/>
        <w:bottom w:val="none" w:sz="0" w:space="0" w:color="auto"/>
        <w:right w:val="none" w:sz="0" w:space="0" w:color="auto"/>
      </w:divBdr>
    </w:div>
    <w:div w:id="359747267">
      <w:bodyDiv w:val="1"/>
      <w:marLeft w:val="0"/>
      <w:marRight w:val="0"/>
      <w:marTop w:val="0"/>
      <w:marBottom w:val="0"/>
      <w:divBdr>
        <w:top w:val="none" w:sz="0" w:space="0" w:color="auto"/>
        <w:left w:val="none" w:sz="0" w:space="0" w:color="auto"/>
        <w:bottom w:val="none" w:sz="0" w:space="0" w:color="auto"/>
        <w:right w:val="none" w:sz="0" w:space="0" w:color="auto"/>
      </w:divBdr>
    </w:div>
    <w:div w:id="359865827">
      <w:bodyDiv w:val="1"/>
      <w:marLeft w:val="0"/>
      <w:marRight w:val="0"/>
      <w:marTop w:val="0"/>
      <w:marBottom w:val="0"/>
      <w:divBdr>
        <w:top w:val="none" w:sz="0" w:space="0" w:color="auto"/>
        <w:left w:val="none" w:sz="0" w:space="0" w:color="auto"/>
        <w:bottom w:val="none" w:sz="0" w:space="0" w:color="auto"/>
        <w:right w:val="none" w:sz="0" w:space="0" w:color="auto"/>
      </w:divBdr>
    </w:div>
    <w:div w:id="359933148">
      <w:bodyDiv w:val="1"/>
      <w:marLeft w:val="0"/>
      <w:marRight w:val="0"/>
      <w:marTop w:val="0"/>
      <w:marBottom w:val="0"/>
      <w:divBdr>
        <w:top w:val="none" w:sz="0" w:space="0" w:color="auto"/>
        <w:left w:val="none" w:sz="0" w:space="0" w:color="auto"/>
        <w:bottom w:val="none" w:sz="0" w:space="0" w:color="auto"/>
        <w:right w:val="none" w:sz="0" w:space="0" w:color="auto"/>
      </w:divBdr>
    </w:div>
    <w:div w:id="360086094">
      <w:bodyDiv w:val="1"/>
      <w:marLeft w:val="0"/>
      <w:marRight w:val="0"/>
      <w:marTop w:val="0"/>
      <w:marBottom w:val="0"/>
      <w:divBdr>
        <w:top w:val="none" w:sz="0" w:space="0" w:color="auto"/>
        <w:left w:val="none" w:sz="0" w:space="0" w:color="auto"/>
        <w:bottom w:val="none" w:sz="0" w:space="0" w:color="auto"/>
        <w:right w:val="none" w:sz="0" w:space="0" w:color="auto"/>
      </w:divBdr>
    </w:div>
    <w:div w:id="360126632">
      <w:bodyDiv w:val="1"/>
      <w:marLeft w:val="0"/>
      <w:marRight w:val="0"/>
      <w:marTop w:val="0"/>
      <w:marBottom w:val="0"/>
      <w:divBdr>
        <w:top w:val="none" w:sz="0" w:space="0" w:color="auto"/>
        <w:left w:val="none" w:sz="0" w:space="0" w:color="auto"/>
        <w:bottom w:val="none" w:sz="0" w:space="0" w:color="auto"/>
        <w:right w:val="none" w:sz="0" w:space="0" w:color="auto"/>
      </w:divBdr>
    </w:div>
    <w:div w:id="360209668">
      <w:bodyDiv w:val="1"/>
      <w:marLeft w:val="0"/>
      <w:marRight w:val="0"/>
      <w:marTop w:val="0"/>
      <w:marBottom w:val="0"/>
      <w:divBdr>
        <w:top w:val="none" w:sz="0" w:space="0" w:color="auto"/>
        <w:left w:val="none" w:sz="0" w:space="0" w:color="auto"/>
        <w:bottom w:val="none" w:sz="0" w:space="0" w:color="auto"/>
        <w:right w:val="none" w:sz="0" w:space="0" w:color="auto"/>
      </w:divBdr>
    </w:div>
    <w:div w:id="360398125">
      <w:bodyDiv w:val="1"/>
      <w:marLeft w:val="0"/>
      <w:marRight w:val="0"/>
      <w:marTop w:val="0"/>
      <w:marBottom w:val="0"/>
      <w:divBdr>
        <w:top w:val="none" w:sz="0" w:space="0" w:color="auto"/>
        <w:left w:val="none" w:sz="0" w:space="0" w:color="auto"/>
        <w:bottom w:val="none" w:sz="0" w:space="0" w:color="auto"/>
        <w:right w:val="none" w:sz="0" w:space="0" w:color="auto"/>
      </w:divBdr>
    </w:div>
    <w:div w:id="360471358">
      <w:bodyDiv w:val="1"/>
      <w:marLeft w:val="0"/>
      <w:marRight w:val="0"/>
      <w:marTop w:val="0"/>
      <w:marBottom w:val="0"/>
      <w:divBdr>
        <w:top w:val="none" w:sz="0" w:space="0" w:color="auto"/>
        <w:left w:val="none" w:sz="0" w:space="0" w:color="auto"/>
        <w:bottom w:val="none" w:sz="0" w:space="0" w:color="auto"/>
        <w:right w:val="none" w:sz="0" w:space="0" w:color="auto"/>
      </w:divBdr>
    </w:div>
    <w:div w:id="360546168">
      <w:bodyDiv w:val="1"/>
      <w:marLeft w:val="0"/>
      <w:marRight w:val="0"/>
      <w:marTop w:val="0"/>
      <w:marBottom w:val="0"/>
      <w:divBdr>
        <w:top w:val="none" w:sz="0" w:space="0" w:color="auto"/>
        <w:left w:val="none" w:sz="0" w:space="0" w:color="auto"/>
        <w:bottom w:val="none" w:sz="0" w:space="0" w:color="auto"/>
        <w:right w:val="none" w:sz="0" w:space="0" w:color="auto"/>
      </w:divBdr>
    </w:div>
    <w:div w:id="360785266">
      <w:bodyDiv w:val="1"/>
      <w:marLeft w:val="0"/>
      <w:marRight w:val="0"/>
      <w:marTop w:val="0"/>
      <w:marBottom w:val="0"/>
      <w:divBdr>
        <w:top w:val="none" w:sz="0" w:space="0" w:color="auto"/>
        <w:left w:val="none" w:sz="0" w:space="0" w:color="auto"/>
        <w:bottom w:val="none" w:sz="0" w:space="0" w:color="auto"/>
        <w:right w:val="none" w:sz="0" w:space="0" w:color="auto"/>
      </w:divBdr>
    </w:div>
    <w:div w:id="361321597">
      <w:bodyDiv w:val="1"/>
      <w:marLeft w:val="0"/>
      <w:marRight w:val="0"/>
      <w:marTop w:val="0"/>
      <w:marBottom w:val="0"/>
      <w:divBdr>
        <w:top w:val="none" w:sz="0" w:space="0" w:color="auto"/>
        <w:left w:val="none" w:sz="0" w:space="0" w:color="auto"/>
        <w:bottom w:val="none" w:sz="0" w:space="0" w:color="auto"/>
        <w:right w:val="none" w:sz="0" w:space="0" w:color="auto"/>
      </w:divBdr>
    </w:div>
    <w:div w:id="361631940">
      <w:bodyDiv w:val="1"/>
      <w:marLeft w:val="0"/>
      <w:marRight w:val="0"/>
      <w:marTop w:val="0"/>
      <w:marBottom w:val="0"/>
      <w:divBdr>
        <w:top w:val="none" w:sz="0" w:space="0" w:color="auto"/>
        <w:left w:val="none" w:sz="0" w:space="0" w:color="auto"/>
        <w:bottom w:val="none" w:sz="0" w:space="0" w:color="auto"/>
        <w:right w:val="none" w:sz="0" w:space="0" w:color="auto"/>
      </w:divBdr>
    </w:div>
    <w:div w:id="362172798">
      <w:bodyDiv w:val="1"/>
      <w:marLeft w:val="0"/>
      <w:marRight w:val="0"/>
      <w:marTop w:val="0"/>
      <w:marBottom w:val="0"/>
      <w:divBdr>
        <w:top w:val="none" w:sz="0" w:space="0" w:color="auto"/>
        <w:left w:val="none" w:sz="0" w:space="0" w:color="auto"/>
        <w:bottom w:val="none" w:sz="0" w:space="0" w:color="auto"/>
        <w:right w:val="none" w:sz="0" w:space="0" w:color="auto"/>
      </w:divBdr>
    </w:div>
    <w:div w:id="362245274">
      <w:bodyDiv w:val="1"/>
      <w:marLeft w:val="0"/>
      <w:marRight w:val="0"/>
      <w:marTop w:val="0"/>
      <w:marBottom w:val="0"/>
      <w:divBdr>
        <w:top w:val="none" w:sz="0" w:space="0" w:color="auto"/>
        <w:left w:val="none" w:sz="0" w:space="0" w:color="auto"/>
        <w:bottom w:val="none" w:sz="0" w:space="0" w:color="auto"/>
        <w:right w:val="none" w:sz="0" w:space="0" w:color="auto"/>
      </w:divBdr>
    </w:div>
    <w:div w:id="362366137">
      <w:bodyDiv w:val="1"/>
      <w:marLeft w:val="0"/>
      <w:marRight w:val="0"/>
      <w:marTop w:val="0"/>
      <w:marBottom w:val="0"/>
      <w:divBdr>
        <w:top w:val="none" w:sz="0" w:space="0" w:color="auto"/>
        <w:left w:val="none" w:sz="0" w:space="0" w:color="auto"/>
        <w:bottom w:val="none" w:sz="0" w:space="0" w:color="auto"/>
        <w:right w:val="none" w:sz="0" w:space="0" w:color="auto"/>
      </w:divBdr>
    </w:div>
    <w:div w:id="363749062">
      <w:bodyDiv w:val="1"/>
      <w:marLeft w:val="0"/>
      <w:marRight w:val="0"/>
      <w:marTop w:val="0"/>
      <w:marBottom w:val="0"/>
      <w:divBdr>
        <w:top w:val="none" w:sz="0" w:space="0" w:color="auto"/>
        <w:left w:val="none" w:sz="0" w:space="0" w:color="auto"/>
        <w:bottom w:val="none" w:sz="0" w:space="0" w:color="auto"/>
        <w:right w:val="none" w:sz="0" w:space="0" w:color="auto"/>
      </w:divBdr>
    </w:div>
    <w:div w:id="363871464">
      <w:bodyDiv w:val="1"/>
      <w:marLeft w:val="0"/>
      <w:marRight w:val="0"/>
      <w:marTop w:val="0"/>
      <w:marBottom w:val="0"/>
      <w:divBdr>
        <w:top w:val="none" w:sz="0" w:space="0" w:color="auto"/>
        <w:left w:val="none" w:sz="0" w:space="0" w:color="auto"/>
        <w:bottom w:val="none" w:sz="0" w:space="0" w:color="auto"/>
        <w:right w:val="none" w:sz="0" w:space="0" w:color="auto"/>
      </w:divBdr>
    </w:div>
    <w:div w:id="365260257">
      <w:bodyDiv w:val="1"/>
      <w:marLeft w:val="0"/>
      <w:marRight w:val="0"/>
      <w:marTop w:val="0"/>
      <w:marBottom w:val="0"/>
      <w:divBdr>
        <w:top w:val="none" w:sz="0" w:space="0" w:color="auto"/>
        <w:left w:val="none" w:sz="0" w:space="0" w:color="auto"/>
        <w:bottom w:val="none" w:sz="0" w:space="0" w:color="auto"/>
        <w:right w:val="none" w:sz="0" w:space="0" w:color="auto"/>
      </w:divBdr>
    </w:div>
    <w:div w:id="365447013">
      <w:bodyDiv w:val="1"/>
      <w:marLeft w:val="0"/>
      <w:marRight w:val="0"/>
      <w:marTop w:val="0"/>
      <w:marBottom w:val="0"/>
      <w:divBdr>
        <w:top w:val="none" w:sz="0" w:space="0" w:color="auto"/>
        <w:left w:val="none" w:sz="0" w:space="0" w:color="auto"/>
        <w:bottom w:val="none" w:sz="0" w:space="0" w:color="auto"/>
        <w:right w:val="none" w:sz="0" w:space="0" w:color="auto"/>
      </w:divBdr>
    </w:div>
    <w:div w:id="365450470">
      <w:bodyDiv w:val="1"/>
      <w:marLeft w:val="0"/>
      <w:marRight w:val="0"/>
      <w:marTop w:val="0"/>
      <w:marBottom w:val="0"/>
      <w:divBdr>
        <w:top w:val="none" w:sz="0" w:space="0" w:color="auto"/>
        <w:left w:val="none" w:sz="0" w:space="0" w:color="auto"/>
        <w:bottom w:val="none" w:sz="0" w:space="0" w:color="auto"/>
        <w:right w:val="none" w:sz="0" w:space="0" w:color="auto"/>
      </w:divBdr>
    </w:div>
    <w:div w:id="365719413">
      <w:bodyDiv w:val="1"/>
      <w:marLeft w:val="0"/>
      <w:marRight w:val="0"/>
      <w:marTop w:val="0"/>
      <w:marBottom w:val="0"/>
      <w:divBdr>
        <w:top w:val="none" w:sz="0" w:space="0" w:color="auto"/>
        <w:left w:val="none" w:sz="0" w:space="0" w:color="auto"/>
        <w:bottom w:val="none" w:sz="0" w:space="0" w:color="auto"/>
        <w:right w:val="none" w:sz="0" w:space="0" w:color="auto"/>
      </w:divBdr>
    </w:div>
    <w:div w:id="366222989">
      <w:bodyDiv w:val="1"/>
      <w:marLeft w:val="0"/>
      <w:marRight w:val="0"/>
      <w:marTop w:val="0"/>
      <w:marBottom w:val="0"/>
      <w:divBdr>
        <w:top w:val="none" w:sz="0" w:space="0" w:color="auto"/>
        <w:left w:val="none" w:sz="0" w:space="0" w:color="auto"/>
        <w:bottom w:val="none" w:sz="0" w:space="0" w:color="auto"/>
        <w:right w:val="none" w:sz="0" w:space="0" w:color="auto"/>
      </w:divBdr>
    </w:div>
    <w:div w:id="366301107">
      <w:bodyDiv w:val="1"/>
      <w:marLeft w:val="0"/>
      <w:marRight w:val="0"/>
      <w:marTop w:val="0"/>
      <w:marBottom w:val="0"/>
      <w:divBdr>
        <w:top w:val="none" w:sz="0" w:space="0" w:color="auto"/>
        <w:left w:val="none" w:sz="0" w:space="0" w:color="auto"/>
        <w:bottom w:val="none" w:sz="0" w:space="0" w:color="auto"/>
        <w:right w:val="none" w:sz="0" w:space="0" w:color="auto"/>
      </w:divBdr>
    </w:div>
    <w:div w:id="366372696">
      <w:bodyDiv w:val="1"/>
      <w:marLeft w:val="0"/>
      <w:marRight w:val="0"/>
      <w:marTop w:val="0"/>
      <w:marBottom w:val="0"/>
      <w:divBdr>
        <w:top w:val="none" w:sz="0" w:space="0" w:color="auto"/>
        <w:left w:val="none" w:sz="0" w:space="0" w:color="auto"/>
        <w:bottom w:val="none" w:sz="0" w:space="0" w:color="auto"/>
        <w:right w:val="none" w:sz="0" w:space="0" w:color="auto"/>
      </w:divBdr>
    </w:div>
    <w:div w:id="366412063">
      <w:bodyDiv w:val="1"/>
      <w:marLeft w:val="0"/>
      <w:marRight w:val="0"/>
      <w:marTop w:val="0"/>
      <w:marBottom w:val="0"/>
      <w:divBdr>
        <w:top w:val="none" w:sz="0" w:space="0" w:color="auto"/>
        <w:left w:val="none" w:sz="0" w:space="0" w:color="auto"/>
        <w:bottom w:val="none" w:sz="0" w:space="0" w:color="auto"/>
        <w:right w:val="none" w:sz="0" w:space="0" w:color="auto"/>
      </w:divBdr>
    </w:div>
    <w:div w:id="366760675">
      <w:bodyDiv w:val="1"/>
      <w:marLeft w:val="0"/>
      <w:marRight w:val="0"/>
      <w:marTop w:val="0"/>
      <w:marBottom w:val="0"/>
      <w:divBdr>
        <w:top w:val="none" w:sz="0" w:space="0" w:color="auto"/>
        <w:left w:val="none" w:sz="0" w:space="0" w:color="auto"/>
        <w:bottom w:val="none" w:sz="0" w:space="0" w:color="auto"/>
        <w:right w:val="none" w:sz="0" w:space="0" w:color="auto"/>
      </w:divBdr>
    </w:div>
    <w:div w:id="367147306">
      <w:bodyDiv w:val="1"/>
      <w:marLeft w:val="0"/>
      <w:marRight w:val="0"/>
      <w:marTop w:val="0"/>
      <w:marBottom w:val="0"/>
      <w:divBdr>
        <w:top w:val="none" w:sz="0" w:space="0" w:color="auto"/>
        <w:left w:val="none" w:sz="0" w:space="0" w:color="auto"/>
        <w:bottom w:val="none" w:sz="0" w:space="0" w:color="auto"/>
        <w:right w:val="none" w:sz="0" w:space="0" w:color="auto"/>
      </w:divBdr>
    </w:div>
    <w:div w:id="367805384">
      <w:bodyDiv w:val="1"/>
      <w:marLeft w:val="0"/>
      <w:marRight w:val="0"/>
      <w:marTop w:val="0"/>
      <w:marBottom w:val="0"/>
      <w:divBdr>
        <w:top w:val="none" w:sz="0" w:space="0" w:color="auto"/>
        <w:left w:val="none" w:sz="0" w:space="0" w:color="auto"/>
        <w:bottom w:val="none" w:sz="0" w:space="0" w:color="auto"/>
        <w:right w:val="none" w:sz="0" w:space="0" w:color="auto"/>
      </w:divBdr>
    </w:div>
    <w:div w:id="367877723">
      <w:bodyDiv w:val="1"/>
      <w:marLeft w:val="0"/>
      <w:marRight w:val="0"/>
      <w:marTop w:val="0"/>
      <w:marBottom w:val="0"/>
      <w:divBdr>
        <w:top w:val="none" w:sz="0" w:space="0" w:color="auto"/>
        <w:left w:val="none" w:sz="0" w:space="0" w:color="auto"/>
        <w:bottom w:val="none" w:sz="0" w:space="0" w:color="auto"/>
        <w:right w:val="none" w:sz="0" w:space="0" w:color="auto"/>
      </w:divBdr>
    </w:div>
    <w:div w:id="368192616">
      <w:bodyDiv w:val="1"/>
      <w:marLeft w:val="0"/>
      <w:marRight w:val="0"/>
      <w:marTop w:val="0"/>
      <w:marBottom w:val="0"/>
      <w:divBdr>
        <w:top w:val="none" w:sz="0" w:space="0" w:color="auto"/>
        <w:left w:val="none" w:sz="0" w:space="0" w:color="auto"/>
        <w:bottom w:val="none" w:sz="0" w:space="0" w:color="auto"/>
        <w:right w:val="none" w:sz="0" w:space="0" w:color="auto"/>
      </w:divBdr>
    </w:div>
    <w:div w:id="368336749">
      <w:bodyDiv w:val="1"/>
      <w:marLeft w:val="0"/>
      <w:marRight w:val="0"/>
      <w:marTop w:val="0"/>
      <w:marBottom w:val="0"/>
      <w:divBdr>
        <w:top w:val="none" w:sz="0" w:space="0" w:color="auto"/>
        <w:left w:val="none" w:sz="0" w:space="0" w:color="auto"/>
        <w:bottom w:val="none" w:sz="0" w:space="0" w:color="auto"/>
        <w:right w:val="none" w:sz="0" w:space="0" w:color="auto"/>
      </w:divBdr>
    </w:div>
    <w:div w:id="368803819">
      <w:bodyDiv w:val="1"/>
      <w:marLeft w:val="0"/>
      <w:marRight w:val="0"/>
      <w:marTop w:val="0"/>
      <w:marBottom w:val="0"/>
      <w:divBdr>
        <w:top w:val="none" w:sz="0" w:space="0" w:color="auto"/>
        <w:left w:val="none" w:sz="0" w:space="0" w:color="auto"/>
        <w:bottom w:val="none" w:sz="0" w:space="0" w:color="auto"/>
        <w:right w:val="none" w:sz="0" w:space="0" w:color="auto"/>
      </w:divBdr>
    </w:div>
    <w:div w:id="369956716">
      <w:bodyDiv w:val="1"/>
      <w:marLeft w:val="0"/>
      <w:marRight w:val="0"/>
      <w:marTop w:val="0"/>
      <w:marBottom w:val="0"/>
      <w:divBdr>
        <w:top w:val="none" w:sz="0" w:space="0" w:color="auto"/>
        <w:left w:val="none" w:sz="0" w:space="0" w:color="auto"/>
        <w:bottom w:val="none" w:sz="0" w:space="0" w:color="auto"/>
        <w:right w:val="none" w:sz="0" w:space="0" w:color="auto"/>
      </w:divBdr>
    </w:div>
    <w:div w:id="370111609">
      <w:bodyDiv w:val="1"/>
      <w:marLeft w:val="0"/>
      <w:marRight w:val="0"/>
      <w:marTop w:val="0"/>
      <w:marBottom w:val="0"/>
      <w:divBdr>
        <w:top w:val="none" w:sz="0" w:space="0" w:color="auto"/>
        <w:left w:val="none" w:sz="0" w:space="0" w:color="auto"/>
        <w:bottom w:val="none" w:sz="0" w:space="0" w:color="auto"/>
        <w:right w:val="none" w:sz="0" w:space="0" w:color="auto"/>
      </w:divBdr>
    </w:div>
    <w:div w:id="370303467">
      <w:bodyDiv w:val="1"/>
      <w:marLeft w:val="0"/>
      <w:marRight w:val="0"/>
      <w:marTop w:val="0"/>
      <w:marBottom w:val="0"/>
      <w:divBdr>
        <w:top w:val="none" w:sz="0" w:space="0" w:color="auto"/>
        <w:left w:val="none" w:sz="0" w:space="0" w:color="auto"/>
        <w:bottom w:val="none" w:sz="0" w:space="0" w:color="auto"/>
        <w:right w:val="none" w:sz="0" w:space="0" w:color="auto"/>
      </w:divBdr>
    </w:div>
    <w:div w:id="370419734">
      <w:bodyDiv w:val="1"/>
      <w:marLeft w:val="0"/>
      <w:marRight w:val="0"/>
      <w:marTop w:val="0"/>
      <w:marBottom w:val="0"/>
      <w:divBdr>
        <w:top w:val="none" w:sz="0" w:space="0" w:color="auto"/>
        <w:left w:val="none" w:sz="0" w:space="0" w:color="auto"/>
        <w:bottom w:val="none" w:sz="0" w:space="0" w:color="auto"/>
        <w:right w:val="none" w:sz="0" w:space="0" w:color="auto"/>
      </w:divBdr>
    </w:div>
    <w:div w:id="370421541">
      <w:bodyDiv w:val="1"/>
      <w:marLeft w:val="0"/>
      <w:marRight w:val="0"/>
      <w:marTop w:val="0"/>
      <w:marBottom w:val="0"/>
      <w:divBdr>
        <w:top w:val="none" w:sz="0" w:space="0" w:color="auto"/>
        <w:left w:val="none" w:sz="0" w:space="0" w:color="auto"/>
        <w:bottom w:val="none" w:sz="0" w:space="0" w:color="auto"/>
        <w:right w:val="none" w:sz="0" w:space="0" w:color="auto"/>
      </w:divBdr>
    </w:div>
    <w:div w:id="370620033">
      <w:bodyDiv w:val="1"/>
      <w:marLeft w:val="0"/>
      <w:marRight w:val="0"/>
      <w:marTop w:val="0"/>
      <w:marBottom w:val="0"/>
      <w:divBdr>
        <w:top w:val="none" w:sz="0" w:space="0" w:color="auto"/>
        <w:left w:val="none" w:sz="0" w:space="0" w:color="auto"/>
        <w:bottom w:val="none" w:sz="0" w:space="0" w:color="auto"/>
        <w:right w:val="none" w:sz="0" w:space="0" w:color="auto"/>
      </w:divBdr>
    </w:div>
    <w:div w:id="370695185">
      <w:bodyDiv w:val="1"/>
      <w:marLeft w:val="0"/>
      <w:marRight w:val="0"/>
      <w:marTop w:val="0"/>
      <w:marBottom w:val="0"/>
      <w:divBdr>
        <w:top w:val="none" w:sz="0" w:space="0" w:color="auto"/>
        <w:left w:val="none" w:sz="0" w:space="0" w:color="auto"/>
        <w:bottom w:val="none" w:sz="0" w:space="0" w:color="auto"/>
        <w:right w:val="none" w:sz="0" w:space="0" w:color="auto"/>
      </w:divBdr>
    </w:div>
    <w:div w:id="370738076">
      <w:bodyDiv w:val="1"/>
      <w:marLeft w:val="0"/>
      <w:marRight w:val="0"/>
      <w:marTop w:val="0"/>
      <w:marBottom w:val="0"/>
      <w:divBdr>
        <w:top w:val="none" w:sz="0" w:space="0" w:color="auto"/>
        <w:left w:val="none" w:sz="0" w:space="0" w:color="auto"/>
        <w:bottom w:val="none" w:sz="0" w:space="0" w:color="auto"/>
        <w:right w:val="none" w:sz="0" w:space="0" w:color="auto"/>
      </w:divBdr>
    </w:div>
    <w:div w:id="370962437">
      <w:bodyDiv w:val="1"/>
      <w:marLeft w:val="0"/>
      <w:marRight w:val="0"/>
      <w:marTop w:val="0"/>
      <w:marBottom w:val="0"/>
      <w:divBdr>
        <w:top w:val="none" w:sz="0" w:space="0" w:color="auto"/>
        <w:left w:val="none" w:sz="0" w:space="0" w:color="auto"/>
        <w:bottom w:val="none" w:sz="0" w:space="0" w:color="auto"/>
        <w:right w:val="none" w:sz="0" w:space="0" w:color="auto"/>
      </w:divBdr>
    </w:div>
    <w:div w:id="371081848">
      <w:bodyDiv w:val="1"/>
      <w:marLeft w:val="0"/>
      <w:marRight w:val="0"/>
      <w:marTop w:val="0"/>
      <w:marBottom w:val="0"/>
      <w:divBdr>
        <w:top w:val="none" w:sz="0" w:space="0" w:color="auto"/>
        <w:left w:val="none" w:sz="0" w:space="0" w:color="auto"/>
        <w:bottom w:val="none" w:sz="0" w:space="0" w:color="auto"/>
        <w:right w:val="none" w:sz="0" w:space="0" w:color="auto"/>
      </w:divBdr>
    </w:div>
    <w:div w:id="371537565">
      <w:bodyDiv w:val="1"/>
      <w:marLeft w:val="0"/>
      <w:marRight w:val="0"/>
      <w:marTop w:val="0"/>
      <w:marBottom w:val="0"/>
      <w:divBdr>
        <w:top w:val="none" w:sz="0" w:space="0" w:color="auto"/>
        <w:left w:val="none" w:sz="0" w:space="0" w:color="auto"/>
        <w:bottom w:val="none" w:sz="0" w:space="0" w:color="auto"/>
        <w:right w:val="none" w:sz="0" w:space="0" w:color="auto"/>
      </w:divBdr>
    </w:div>
    <w:div w:id="371540877">
      <w:bodyDiv w:val="1"/>
      <w:marLeft w:val="0"/>
      <w:marRight w:val="0"/>
      <w:marTop w:val="0"/>
      <w:marBottom w:val="0"/>
      <w:divBdr>
        <w:top w:val="none" w:sz="0" w:space="0" w:color="auto"/>
        <w:left w:val="none" w:sz="0" w:space="0" w:color="auto"/>
        <w:bottom w:val="none" w:sz="0" w:space="0" w:color="auto"/>
        <w:right w:val="none" w:sz="0" w:space="0" w:color="auto"/>
      </w:divBdr>
    </w:div>
    <w:div w:id="371541754">
      <w:bodyDiv w:val="1"/>
      <w:marLeft w:val="0"/>
      <w:marRight w:val="0"/>
      <w:marTop w:val="0"/>
      <w:marBottom w:val="0"/>
      <w:divBdr>
        <w:top w:val="none" w:sz="0" w:space="0" w:color="auto"/>
        <w:left w:val="none" w:sz="0" w:space="0" w:color="auto"/>
        <w:bottom w:val="none" w:sz="0" w:space="0" w:color="auto"/>
        <w:right w:val="none" w:sz="0" w:space="0" w:color="auto"/>
      </w:divBdr>
    </w:div>
    <w:div w:id="371611572">
      <w:bodyDiv w:val="1"/>
      <w:marLeft w:val="0"/>
      <w:marRight w:val="0"/>
      <w:marTop w:val="0"/>
      <w:marBottom w:val="0"/>
      <w:divBdr>
        <w:top w:val="none" w:sz="0" w:space="0" w:color="auto"/>
        <w:left w:val="none" w:sz="0" w:space="0" w:color="auto"/>
        <w:bottom w:val="none" w:sz="0" w:space="0" w:color="auto"/>
        <w:right w:val="none" w:sz="0" w:space="0" w:color="auto"/>
      </w:divBdr>
    </w:div>
    <w:div w:id="371728218">
      <w:bodyDiv w:val="1"/>
      <w:marLeft w:val="0"/>
      <w:marRight w:val="0"/>
      <w:marTop w:val="0"/>
      <w:marBottom w:val="0"/>
      <w:divBdr>
        <w:top w:val="none" w:sz="0" w:space="0" w:color="auto"/>
        <w:left w:val="none" w:sz="0" w:space="0" w:color="auto"/>
        <w:bottom w:val="none" w:sz="0" w:space="0" w:color="auto"/>
        <w:right w:val="none" w:sz="0" w:space="0" w:color="auto"/>
      </w:divBdr>
    </w:div>
    <w:div w:id="372467086">
      <w:bodyDiv w:val="1"/>
      <w:marLeft w:val="0"/>
      <w:marRight w:val="0"/>
      <w:marTop w:val="0"/>
      <w:marBottom w:val="0"/>
      <w:divBdr>
        <w:top w:val="none" w:sz="0" w:space="0" w:color="auto"/>
        <w:left w:val="none" w:sz="0" w:space="0" w:color="auto"/>
        <w:bottom w:val="none" w:sz="0" w:space="0" w:color="auto"/>
        <w:right w:val="none" w:sz="0" w:space="0" w:color="auto"/>
      </w:divBdr>
    </w:div>
    <w:div w:id="373042632">
      <w:bodyDiv w:val="1"/>
      <w:marLeft w:val="0"/>
      <w:marRight w:val="0"/>
      <w:marTop w:val="0"/>
      <w:marBottom w:val="0"/>
      <w:divBdr>
        <w:top w:val="none" w:sz="0" w:space="0" w:color="auto"/>
        <w:left w:val="none" w:sz="0" w:space="0" w:color="auto"/>
        <w:bottom w:val="none" w:sz="0" w:space="0" w:color="auto"/>
        <w:right w:val="none" w:sz="0" w:space="0" w:color="auto"/>
      </w:divBdr>
    </w:div>
    <w:div w:id="373770397">
      <w:bodyDiv w:val="1"/>
      <w:marLeft w:val="0"/>
      <w:marRight w:val="0"/>
      <w:marTop w:val="0"/>
      <w:marBottom w:val="0"/>
      <w:divBdr>
        <w:top w:val="none" w:sz="0" w:space="0" w:color="auto"/>
        <w:left w:val="none" w:sz="0" w:space="0" w:color="auto"/>
        <w:bottom w:val="none" w:sz="0" w:space="0" w:color="auto"/>
        <w:right w:val="none" w:sz="0" w:space="0" w:color="auto"/>
      </w:divBdr>
    </w:div>
    <w:div w:id="374429365">
      <w:bodyDiv w:val="1"/>
      <w:marLeft w:val="0"/>
      <w:marRight w:val="0"/>
      <w:marTop w:val="0"/>
      <w:marBottom w:val="0"/>
      <w:divBdr>
        <w:top w:val="none" w:sz="0" w:space="0" w:color="auto"/>
        <w:left w:val="none" w:sz="0" w:space="0" w:color="auto"/>
        <w:bottom w:val="none" w:sz="0" w:space="0" w:color="auto"/>
        <w:right w:val="none" w:sz="0" w:space="0" w:color="auto"/>
      </w:divBdr>
    </w:div>
    <w:div w:id="374938118">
      <w:bodyDiv w:val="1"/>
      <w:marLeft w:val="0"/>
      <w:marRight w:val="0"/>
      <w:marTop w:val="0"/>
      <w:marBottom w:val="0"/>
      <w:divBdr>
        <w:top w:val="none" w:sz="0" w:space="0" w:color="auto"/>
        <w:left w:val="none" w:sz="0" w:space="0" w:color="auto"/>
        <w:bottom w:val="none" w:sz="0" w:space="0" w:color="auto"/>
        <w:right w:val="none" w:sz="0" w:space="0" w:color="auto"/>
      </w:divBdr>
    </w:div>
    <w:div w:id="375131498">
      <w:bodyDiv w:val="1"/>
      <w:marLeft w:val="0"/>
      <w:marRight w:val="0"/>
      <w:marTop w:val="0"/>
      <w:marBottom w:val="0"/>
      <w:divBdr>
        <w:top w:val="none" w:sz="0" w:space="0" w:color="auto"/>
        <w:left w:val="none" w:sz="0" w:space="0" w:color="auto"/>
        <w:bottom w:val="none" w:sz="0" w:space="0" w:color="auto"/>
        <w:right w:val="none" w:sz="0" w:space="0" w:color="auto"/>
      </w:divBdr>
    </w:div>
    <w:div w:id="375354156">
      <w:bodyDiv w:val="1"/>
      <w:marLeft w:val="0"/>
      <w:marRight w:val="0"/>
      <w:marTop w:val="0"/>
      <w:marBottom w:val="0"/>
      <w:divBdr>
        <w:top w:val="none" w:sz="0" w:space="0" w:color="auto"/>
        <w:left w:val="none" w:sz="0" w:space="0" w:color="auto"/>
        <w:bottom w:val="none" w:sz="0" w:space="0" w:color="auto"/>
        <w:right w:val="none" w:sz="0" w:space="0" w:color="auto"/>
      </w:divBdr>
    </w:div>
    <w:div w:id="375784237">
      <w:bodyDiv w:val="1"/>
      <w:marLeft w:val="0"/>
      <w:marRight w:val="0"/>
      <w:marTop w:val="0"/>
      <w:marBottom w:val="0"/>
      <w:divBdr>
        <w:top w:val="none" w:sz="0" w:space="0" w:color="auto"/>
        <w:left w:val="none" w:sz="0" w:space="0" w:color="auto"/>
        <w:bottom w:val="none" w:sz="0" w:space="0" w:color="auto"/>
        <w:right w:val="none" w:sz="0" w:space="0" w:color="auto"/>
      </w:divBdr>
    </w:div>
    <w:div w:id="375786865">
      <w:bodyDiv w:val="1"/>
      <w:marLeft w:val="0"/>
      <w:marRight w:val="0"/>
      <w:marTop w:val="0"/>
      <w:marBottom w:val="0"/>
      <w:divBdr>
        <w:top w:val="none" w:sz="0" w:space="0" w:color="auto"/>
        <w:left w:val="none" w:sz="0" w:space="0" w:color="auto"/>
        <w:bottom w:val="none" w:sz="0" w:space="0" w:color="auto"/>
        <w:right w:val="none" w:sz="0" w:space="0" w:color="auto"/>
      </w:divBdr>
    </w:div>
    <w:div w:id="375859617">
      <w:bodyDiv w:val="1"/>
      <w:marLeft w:val="0"/>
      <w:marRight w:val="0"/>
      <w:marTop w:val="0"/>
      <w:marBottom w:val="0"/>
      <w:divBdr>
        <w:top w:val="none" w:sz="0" w:space="0" w:color="auto"/>
        <w:left w:val="none" w:sz="0" w:space="0" w:color="auto"/>
        <w:bottom w:val="none" w:sz="0" w:space="0" w:color="auto"/>
        <w:right w:val="none" w:sz="0" w:space="0" w:color="auto"/>
      </w:divBdr>
    </w:div>
    <w:div w:id="376317019">
      <w:bodyDiv w:val="1"/>
      <w:marLeft w:val="0"/>
      <w:marRight w:val="0"/>
      <w:marTop w:val="0"/>
      <w:marBottom w:val="0"/>
      <w:divBdr>
        <w:top w:val="none" w:sz="0" w:space="0" w:color="auto"/>
        <w:left w:val="none" w:sz="0" w:space="0" w:color="auto"/>
        <w:bottom w:val="none" w:sz="0" w:space="0" w:color="auto"/>
        <w:right w:val="none" w:sz="0" w:space="0" w:color="auto"/>
      </w:divBdr>
    </w:div>
    <w:div w:id="376706568">
      <w:bodyDiv w:val="1"/>
      <w:marLeft w:val="0"/>
      <w:marRight w:val="0"/>
      <w:marTop w:val="0"/>
      <w:marBottom w:val="0"/>
      <w:divBdr>
        <w:top w:val="none" w:sz="0" w:space="0" w:color="auto"/>
        <w:left w:val="none" w:sz="0" w:space="0" w:color="auto"/>
        <w:bottom w:val="none" w:sz="0" w:space="0" w:color="auto"/>
        <w:right w:val="none" w:sz="0" w:space="0" w:color="auto"/>
      </w:divBdr>
    </w:div>
    <w:div w:id="377122194">
      <w:bodyDiv w:val="1"/>
      <w:marLeft w:val="0"/>
      <w:marRight w:val="0"/>
      <w:marTop w:val="0"/>
      <w:marBottom w:val="0"/>
      <w:divBdr>
        <w:top w:val="none" w:sz="0" w:space="0" w:color="auto"/>
        <w:left w:val="none" w:sz="0" w:space="0" w:color="auto"/>
        <w:bottom w:val="none" w:sz="0" w:space="0" w:color="auto"/>
        <w:right w:val="none" w:sz="0" w:space="0" w:color="auto"/>
      </w:divBdr>
    </w:div>
    <w:div w:id="377365505">
      <w:bodyDiv w:val="1"/>
      <w:marLeft w:val="0"/>
      <w:marRight w:val="0"/>
      <w:marTop w:val="0"/>
      <w:marBottom w:val="0"/>
      <w:divBdr>
        <w:top w:val="none" w:sz="0" w:space="0" w:color="auto"/>
        <w:left w:val="none" w:sz="0" w:space="0" w:color="auto"/>
        <w:bottom w:val="none" w:sz="0" w:space="0" w:color="auto"/>
        <w:right w:val="none" w:sz="0" w:space="0" w:color="auto"/>
      </w:divBdr>
    </w:div>
    <w:div w:id="377434784">
      <w:bodyDiv w:val="1"/>
      <w:marLeft w:val="0"/>
      <w:marRight w:val="0"/>
      <w:marTop w:val="0"/>
      <w:marBottom w:val="0"/>
      <w:divBdr>
        <w:top w:val="none" w:sz="0" w:space="0" w:color="auto"/>
        <w:left w:val="none" w:sz="0" w:space="0" w:color="auto"/>
        <w:bottom w:val="none" w:sz="0" w:space="0" w:color="auto"/>
        <w:right w:val="none" w:sz="0" w:space="0" w:color="auto"/>
      </w:divBdr>
    </w:div>
    <w:div w:id="377780445">
      <w:bodyDiv w:val="1"/>
      <w:marLeft w:val="0"/>
      <w:marRight w:val="0"/>
      <w:marTop w:val="0"/>
      <w:marBottom w:val="0"/>
      <w:divBdr>
        <w:top w:val="none" w:sz="0" w:space="0" w:color="auto"/>
        <w:left w:val="none" w:sz="0" w:space="0" w:color="auto"/>
        <w:bottom w:val="none" w:sz="0" w:space="0" w:color="auto"/>
        <w:right w:val="none" w:sz="0" w:space="0" w:color="auto"/>
      </w:divBdr>
    </w:div>
    <w:div w:id="377823227">
      <w:bodyDiv w:val="1"/>
      <w:marLeft w:val="0"/>
      <w:marRight w:val="0"/>
      <w:marTop w:val="0"/>
      <w:marBottom w:val="0"/>
      <w:divBdr>
        <w:top w:val="none" w:sz="0" w:space="0" w:color="auto"/>
        <w:left w:val="none" w:sz="0" w:space="0" w:color="auto"/>
        <w:bottom w:val="none" w:sz="0" w:space="0" w:color="auto"/>
        <w:right w:val="none" w:sz="0" w:space="0" w:color="auto"/>
      </w:divBdr>
    </w:div>
    <w:div w:id="377895963">
      <w:bodyDiv w:val="1"/>
      <w:marLeft w:val="0"/>
      <w:marRight w:val="0"/>
      <w:marTop w:val="0"/>
      <w:marBottom w:val="0"/>
      <w:divBdr>
        <w:top w:val="none" w:sz="0" w:space="0" w:color="auto"/>
        <w:left w:val="none" w:sz="0" w:space="0" w:color="auto"/>
        <w:bottom w:val="none" w:sz="0" w:space="0" w:color="auto"/>
        <w:right w:val="none" w:sz="0" w:space="0" w:color="auto"/>
      </w:divBdr>
    </w:div>
    <w:div w:id="378210869">
      <w:bodyDiv w:val="1"/>
      <w:marLeft w:val="0"/>
      <w:marRight w:val="0"/>
      <w:marTop w:val="0"/>
      <w:marBottom w:val="0"/>
      <w:divBdr>
        <w:top w:val="none" w:sz="0" w:space="0" w:color="auto"/>
        <w:left w:val="none" w:sz="0" w:space="0" w:color="auto"/>
        <w:bottom w:val="none" w:sz="0" w:space="0" w:color="auto"/>
        <w:right w:val="none" w:sz="0" w:space="0" w:color="auto"/>
      </w:divBdr>
    </w:div>
    <w:div w:id="378555406">
      <w:bodyDiv w:val="1"/>
      <w:marLeft w:val="0"/>
      <w:marRight w:val="0"/>
      <w:marTop w:val="0"/>
      <w:marBottom w:val="0"/>
      <w:divBdr>
        <w:top w:val="none" w:sz="0" w:space="0" w:color="auto"/>
        <w:left w:val="none" w:sz="0" w:space="0" w:color="auto"/>
        <w:bottom w:val="none" w:sz="0" w:space="0" w:color="auto"/>
        <w:right w:val="none" w:sz="0" w:space="0" w:color="auto"/>
      </w:divBdr>
    </w:div>
    <w:div w:id="378675624">
      <w:bodyDiv w:val="1"/>
      <w:marLeft w:val="0"/>
      <w:marRight w:val="0"/>
      <w:marTop w:val="0"/>
      <w:marBottom w:val="0"/>
      <w:divBdr>
        <w:top w:val="none" w:sz="0" w:space="0" w:color="auto"/>
        <w:left w:val="none" w:sz="0" w:space="0" w:color="auto"/>
        <w:bottom w:val="none" w:sz="0" w:space="0" w:color="auto"/>
        <w:right w:val="none" w:sz="0" w:space="0" w:color="auto"/>
      </w:divBdr>
    </w:div>
    <w:div w:id="378868784">
      <w:bodyDiv w:val="1"/>
      <w:marLeft w:val="0"/>
      <w:marRight w:val="0"/>
      <w:marTop w:val="0"/>
      <w:marBottom w:val="0"/>
      <w:divBdr>
        <w:top w:val="none" w:sz="0" w:space="0" w:color="auto"/>
        <w:left w:val="none" w:sz="0" w:space="0" w:color="auto"/>
        <w:bottom w:val="none" w:sz="0" w:space="0" w:color="auto"/>
        <w:right w:val="none" w:sz="0" w:space="0" w:color="auto"/>
      </w:divBdr>
    </w:div>
    <w:div w:id="379473730">
      <w:bodyDiv w:val="1"/>
      <w:marLeft w:val="0"/>
      <w:marRight w:val="0"/>
      <w:marTop w:val="0"/>
      <w:marBottom w:val="0"/>
      <w:divBdr>
        <w:top w:val="none" w:sz="0" w:space="0" w:color="auto"/>
        <w:left w:val="none" w:sz="0" w:space="0" w:color="auto"/>
        <w:bottom w:val="none" w:sz="0" w:space="0" w:color="auto"/>
        <w:right w:val="none" w:sz="0" w:space="0" w:color="auto"/>
      </w:divBdr>
    </w:div>
    <w:div w:id="379863208">
      <w:bodyDiv w:val="1"/>
      <w:marLeft w:val="0"/>
      <w:marRight w:val="0"/>
      <w:marTop w:val="0"/>
      <w:marBottom w:val="0"/>
      <w:divBdr>
        <w:top w:val="none" w:sz="0" w:space="0" w:color="auto"/>
        <w:left w:val="none" w:sz="0" w:space="0" w:color="auto"/>
        <w:bottom w:val="none" w:sz="0" w:space="0" w:color="auto"/>
        <w:right w:val="none" w:sz="0" w:space="0" w:color="auto"/>
      </w:divBdr>
    </w:div>
    <w:div w:id="380326500">
      <w:bodyDiv w:val="1"/>
      <w:marLeft w:val="0"/>
      <w:marRight w:val="0"/>
      <w:marTop w:val="0"/>
      <w:marBottom w:val="0"/>
      <w:divBdr>
        <w:top w:val="none" w:sz="0" w:space="0" w:color="auto"/>
        <w:left w:val="none" w:sz="0" w:space="0" w:color="auto"/>
        <w:bottom w:val="none" w:sz="0" w:space="0" w:color="auto"/>
        <w:right w:val="none" w:sz="0" w:space="0" w:color="auto"/>
      </w:divBdr>
    </w:div>
    <w:div w:id="380400030">
      <w:bodyDiv w:val="1"/>
      <w:marLeft w:val="0"/>
      <w:marRight w:val="0"/>
      <w:marTop w:val="0"/>
      <w:marBottom w:val="0"/>
      <w:divBdr>
        <w:top w:val="none" w:sz="0" w:space="0" w:color="auto"/>
        <w:left w:val="none" w:sz="0" w:space="0" w:color="auto"/>
        <w:bottom w:val="none" w:sz="0" w:space="0" w:color="auto"/>
        <w:right w:val="none" w:sz="0" w:space="0" w:color="auto"/>
      </w:divBdr>
    </w:div>
    <w:div w:id="380788976">
      <w:bodyDiv w:val="1"/>
      <w:marLeft w:val="0"/>
      <w:marRight w:val="0"/>
      <w:marTop w:val="0"/>
      <w:marBottom w:val="0"/>
      <w:divBdr>
        <w:top w:val="none" w:sz="0" w:space="0" w:color="auto"/>
        <w:left w:val="none" w:sz="0" w:space="0" w:color="auto"/>
        <w:bottom w:val="none" w:sz="0" w:space="0" w:color="auto"/>
        <w:right w:val="none" w:sz="0" w:space="0" w:color="auto"/>
      </w:divBdr>
    </w:div>
    <w:div w:id="381174689">
      <w:bodyDiv w:val="1"/>
      <w:marLeft w:val="0"/>
      <w:marRight w:val="0"/>
      <w:marTop w:val="0"/>
      <w:marBottom w:val="0"/>
      <w:divBdr>
        <w:top w:val="none" w:sz="0" w:space="0" w:color="auto"/>
        <w:left w:val="none" w:sz="0" w:space="0" w:color="auto"/>
        <w:bottom w:val="none" w:sz="0" w:space="0" w:color="auto"/>
        <w:right w:val="none" w:sz="0" w:space="0" w:color="auto"/>
      </w:divBdr>
    </w:div>
    <w:div w:id="381757269">
      <w:bodyDiv w:val="1"/>
      <w:marLeft w:val="0"/>
      <w:marRight w:val="0"/>
      <w:marTop w:val="0"/>
      <w:marBottom w:val="0"/>
      <w:divBdr>
        <w:top w:val="none" w:sz="0" w:space="0" w:color="auto"/>
        <w:left w:val="none" w:sz="0" w:space="0" w:color="auto"/>
        <w:bottom w:val="none" w:sz="0" w:space="0" w:color="auto"/>
        <w:right w:val="none" w:sz="0" w:space="0" w:color="auto"/>
      </w:divBdr>
    </w:div>
    <w:div w:id="381908423">
      <w:bodyDiv w:val="1"/>
      <w:marLeft w:val="0"/>
      <w:marRight w:val="0"/>
      <w:marTop w:val="0"/>
      <w:marBottom w:val="0"/>
      <w:divBdr>
        <w:top w:val="none" w:sz="0" w:space="0" w:color="auto"/>
        <w:left w:val="none" w:sz="0" w:space="0" w:color="auto"/>
        <w:bottom w:val="none" w:sz="0" w:space="0" w:color="auto"/>
        <w:right w:val="none" w:sz="0" w:space="0" w:color="auto"/>
      </w:divBdr>
    </w:div>
    <w:div w:id="382481257">
      <w:bodyDiv w:val="1"/>
      <w:marLeft w:val="0"/>
      <w:marRight w:val="0"/>
      <w:marTop w:val="0"/>
      <w:marBottom w:val="0"/>
      <w:divBdr>
        <w:top w:val="none" w:sz="0" w:space="0" w:color="auto"/>
        <w:left w:val="none" w:sz="0" w:space="0" w:color="auto"/>
        <w:bottom w:val="none" w:sz="0" w:space="0" w:color="auto"/>
        <w:right w:val="none" w:sz="0" w:space="0" w:color="auto"/>
      </w:divBdr>
    </w:div>
    <w:div w:id="382485400">
      <w:bodyDiv w:val="1"/>
      <w:marLeft w:val="0"/>
      <w:marRight w:val="0"/>
      <w:marTop w:val="0"/>
      <w:marBottom w:val="0"/>
      <w:divBdr>
        <w:top w:val="none" w:sz="0" w:space="0" w:color="auto"/>
        <w:left w:val="none" w:sz="0" w:space="0" w:color="auto"/>
        <w:bottom w:val="none" w:sz="0" w:space="0" w:color="auto"/>
        <w:right w:val="none" w:sz="0" w:space="0" w:color="auto"/>
      </w:divBdr>
    </w:div>
    <w:div w:id="383023143">
      <w:bodyDiv w:val="1"/>
      <w:marLeft w:val="0"/>
      <w:marRight w:val="0"/>
      <w:marTop w:val="0"/>
      <w:marBottom w:val="0"/>
      <w:divBdr>
        <w:top w:val="none" w:sz="0" w:space="0" w:color="auto"/>
        <w:left w:val="none" w:sz="0" w:space="0" w:color="auto"/>
        <w:bottom w:val="none" w:sz="0" w:space="0" w:color="auto"/>
        <w:right w:val="none" w:sz="0" w:space="0" w:color="auto"/>
      </w:divBdr>
    </w:div>
    <w:div w:id="383531066">
      <w:bodyDiv w:val="1"/>
      <w:marLeft w:val="0"/>
      <w:marRight w:val="0"/>
      <w:marTop w:val="0"/>
      <w:marBottom w:val="0"/>
      <w:divBdr>
        <w:top w:val="none" w:sz="0" w:space="0" w:color="auto"/>
        <w:left w:val="none" w:sz="0" w:space="0" w:color="auto"/>
        <w:bottom w:val="none" w:sz="0" w:space="0" w:color="auto"/>
        <w:right w:val="none" w:sz="0" w:space="0" w:color="auto"/>
      </w:divBdr>
    </w:div>
    <w:div w:id="384571725">
      <w:bodyDiv w:val="1"/>
      <w:marLeft w:val="0"/>
      <w:marRight w:val="0"/>
      <w:marTop w:val="0"/>
      <w:marBottom w:val="0"/>
      <w:divBdr>
        <w:top w:val="none" w:sz="0" w:space="0" w:color="auto"/>
        <w:left w:val="none" w:sz="0" w:space="0" w:color="auto"/>
        <w:bottom w:val="none" w:sz="0" w:space="0" w:color="auto"/>
        <w:right w:val="none" w:sz="0" w:space="0" w:color="auto"/>
      </w:divBdr>
    </w:div>
    <w:div w:id="384842559">
      <w:bodyDiv w:val="1"/>
      <w:marLeft w:val="0"/>
      <w:marRight w:val="0"/>
      <w:marTop w:val="0"/>
      <w:marBottom w:val="0"/>
      <w:divBdr>
        <w:top w:val="none" w:sz="0" w:space="0" w:color="auto"/>
        <w:left w:val="none" w:sz="0" w:space="0" w:color="auto"/>
        <w:bottom w:val="none" w:sz="0" w:space="0" w:color="auto"/>
        <w:right w:val="none" w:sz="0" w:space="0" w:color="auto"/>
      </w:divBdr>
    </w:div>
    <w:div w:id="385106917">
      <w:bodyDiv w:val="1"/>
      <w:marLeft w:val="0"/>
      <w:marRight w:val="0"/>
      <w:marTop w:val="0"/>
      <w:marBottom w:val="0"/>
      <w:divBdr>
        <w:top w:val="none" w:sz="0" w:space="0" w:color="auto"/>
        <w:left w:val="none" w:sz="0" w:space="0" w:color="auto"/>
        <w:bottom w:val="none" w:sz="0" w:space="0" w:color="auto"/>
        <w:right w:val="none" w:sz="0" w:space="0" w:color="auto"/>
      </w:divBdr>
    </w:div>
    <w:div w:id="385421147">
      <w:bodyDiv w:val="1"/>
      <w:marLeft w:val="0"/>
      <w:marRight w:val="0"/>
      <w:marTop w:val="0"/>
      <w:marBottom w:val="0"/>
      <w:divBdr>
        <w:top w:val="none" w:sz="0" w:space="0" w:color="auto"/>
        <w:left w:val="none" w:sz="0" w:space="0" w:color="auto"/>
        <w:bottom w:val="none" w:sz="0" w:space="0" w:color="auto"/>
        <w:right w:val="none" w:sz="0" w:space="0" w:color="auto"/>
      </w:divBdr>
    </w:div>
    <w:div w:id="385446803">
      <w:bodyDiv w:val="1"/>
      <w:marLeft w:val="0"/>
      <w:marRight w:val="0"/>
      <w:marTop w:val="0"/>
      <w:marBottom w:val="0"/>
      <w:divBdr>
        <w:top w:val="none" w:sz="0" w:space="0" w:color="auto"/>
        <w:left w:val="none" w:sz="0" w:space="0" w:color="auto"/>
        <w:bottom w:val="none" w:sz="0" w:space="0" w:color="auto"/>
        <w:right w:val="none" w:sz="0" w:space="0" w:color="auto"/>
      </w:divBdr>
    </w:div>
    <w:div w:id="385449451">
      <w:bodyDiv w:val="1"/>
      <w:marLeft w:val="0"/>
      <w:marRight w:val="0"/>
      <w:marTop w:val="0"/>
      <w:marBottom w:val="0"/>
      <w:divBdr>
        <w:top w:val="none" w:sz="0" w:space="0" w:color="auto"/>
        <w:left w:val="none" w:sz="0" w:space="0" w:color="auto"/>
        <w:bottom w:val="none" w:sz="0" w:space="0" w:color="auto"/>
        <w:right w:val="none" w:sz="0" w:space="0" w:color="auto"/>
      </w:divBdr>
    </w:div>
    <w:div w:id="385616275">
      <w:bodyDiv w:val="1"/>
      <w:marLeft w:val="0"/>
      <w:marRight w:val="0"/>
      <w:marTop w:val="0"/>
      <w:marBottom w:val="0"/>
      <w:divBdr>
        <w:top w:val="none" w:sz="0" w:space="0" w:color="auto"/>
        <w:left w:val="none" w:sz="0" w:space="0" w:color="auto"/>
        <w:bottom w:val="none" w:sz="0" w:space="0" w:color="auto"/>
        <w:right w:val="none" w:sz="0" w:space="0" w:color="auto"/>
      </w:divBdr>
    </w:div>
    <w:div w:id="385757304">
      <w:bodyDiv w:val="1"/>
      <w:marLeft w:val="0"/>
      <w:marRight w:val="0"/>
      <w:marTop w:val="0"/>
      <w:marBottom w:val="0"/>
      <w:divBdr>
        <w:top w:val="none" w:sz="0" w:space="0" w:color="auto"/>
        <w:left w:val="none" w:sz="0" w:space="0" w:color="auto"/>
        <w:bottom w:val="none" w:sz="0" w:space="0" w:color="auto"/>
        <w:right w:val="none" w:sz="0" w:space="0" w:color="auto"/>
      </w:divBdr>
    </w:div>
    <w:div w:id="386220883">
      <w:bodyDiv w:val="1"/>
      <w:marLeft w:val="0"/>
      <w:marRight w:val="0"/>
      <w:marTop w:val="0"/>
      <w:marBottom w:val="0"/>
      <w:divBdr>
        <w:top w:val="none" w:sz="0" w:space="0" w:color="auto"/>
        <w:left w:val="none" w:sz="0" w:space="0" w:color="auto"/>
        <w:bottom w:val="none" w:sz="0" w:space="0" w:color="auto"/>
        <w:right w:val="none" w:sz="0" w:space="0" w:color="auto"/>
      </w:divBdr>
    </w:div>
    <w:div w:id="386489077">
      <w:bodyDiv w:val="1"/>
      <w:marLeft w:val="0"/>
      <w:marRight w:val="0"/>
      <w:marTop w:val="0"/>
      <w:marBottom w:val="0"/>
      <w:divBdr>
        <w:top w:val="none" w:sz="0" w:space="0" w:color="auto"/>
        <w:left w:val="none" w:sz="0" w:space="0" w:color="auto"/>
        <w:bottom w:val="none" w:sz="0" w:space="0" w:color="auto"/>
        <w:right w:val="none" w:sz="0" w:space="0" w:color="auto"/>
      </w:divBdr>
    </w:div>
    <w:div w:id="386689910">
      <w:bodyDiv w:val="1"/>
      <w:marLeft w:val="0"/>
      <w:marRight w:val="0"/>
      <w:marTop w:val="0"/>
      <w:marBottom w:val="0"/>
      <w:divBdr>
        <w:top w:val="none" w:sz="0" w:space="0" w:color="auto"/>
        <w:left w:val="none" w:sz="0" w:space="0" w:color="auto"/>
        <w:bottom w:val="none" w:sz="0" w:space="0" w:color="auto"/>
        <w:right w:val="none" w:sz="0" w:space="0" w:color="auto"/>
      </w:divBdr>
    </w:div>
    <w:div w:id="386803779">
      <w:bodyDiv w:val="1"/>
      <w:marLeft w:val="0"/>
      <w:marRight w:val="0"/>
      <w:marTop w:val="0"/>
      <w:marBottom w:val="0"/>
      <w:divBdr>
        <w:top w:val="none" w:sz="0" w:space="0" w:color="auto"/>
        <w:left w:val="none" w:sz="0" w:space="0" w:color="auto"/>
        <w:bottom w:val="none" w:sz="0" w:space="0" w:color="auto"/>
        <w:right w:val="none" w:sz="0" w:space="0" w:color="auto"/>
      </w:divBdr>
    </w:div>
    <w:div w:id="387460752">
      <w:bodyDiv w:val="1"/>
      <w:marLeft w:val="0"/>
      <w:marRight w:val="0"/>
      <w:marTop w:val="0"/>
      <w:marBottom w:val="0"/>
      <w:divBdr>
        <w:top w:val="none" w:sz="0" w:space="0" w:color="auto"/>
        <w:left w:val="none" w:sz="0" w:space="0" w:color="auto"/>
        <w:bottom w:val="none" w:sz="0" w:space="0" w:color="auto"/>
        <w:right w:val="none" w:sz="0" w:space="0" w:color="auto"/>
      </w:divBdr>
    </w:div>
    <w:div w:id="387723855">
      <w:bodyDiv w:val="1"/>
      <w:marLeft w:val="0"/>
      <w:marRight w:val="0"/>
      <w:marTop w:val="0"/>
      <w:marBottom w:val="0"/>
      <w:divBdr>
        <w:top w:val="none" w:sz="0" w:space="0" w:color="auto"/>
        <w:left w:val="none" w:sz="0" w:space="0" w:color="auto"/>
        <w:bottom w:val="none" w:sz="0" w:space="0" w:color="auto"/>
        <w:right w:val="none" w:sz="0" w:space="0" w:color="auto"/>
      </w:divBdr>
    </w:div>
    <w:div w:id="387803834">
      <w:bodyDiv w:val="1"/>
      <w:marLeft w:val="0"/>
      <w:marRight w:val="0"/>
      <w:marTop w:val="0"/>
      <w:marBottom w:val="0"/>
      <w:divBdr>
        <w:top w:val="none" w:sz="0" w:space="0" w:color="auto"/>
        <w:left w:val="none" w:sz="0" w:space="0" w:color="auto"/>
        <w:bottom w:val="none" w:sz="0" w:space="0" w:color="auto"/>
        <w:right w:val="none" w:sz="0" w:space="0" w:color="auto"/>
      </w:divBdr>
    </w:div>
    <w:div w:id="387993686">
      <w:bodyDiv w:val="1"/>
      <w:marLeft w:val="0"/>
      <w:marRight w:val="0"/>
      <w:marTop w:val="0"/>
      <w:marBottom w:val="0"/>
      <w:divBdr>
        <w:top w:val="none" w:sz="0" w:space="0" w:color="auto"/>
        <w:left w:val="none" w:sz="0" w:space="0" w:color="auto"/>
        <w:bottom w:val="none" w:sz="0" w:space="0" w:color="auto"/>
        <w:right w:val="none" w:sz="0" w:space="0" w:color="auto"/>
      </w:divBdr>
    </w:div>
    <w:div w:id="387998467">
      <w:bodyDiv w:val="1"/>
      <w:marLeft w:val="0"/>
      <w:marRight w:val="0"/>
      <w:marTop w:val="0"/>
      <w:marBottom w:val="0"/>
      <w:divBdr>
        <w:top w:val="none" w:sz="0" w:space="0" w:color="auto"/>
        <w:left w:val="none" w:sz="0" w:space="0" w:color="auto"/>
        <w:bottom w:val="none" w:sz="0" w:space="0" w:color="auto"/>
        <w:right w:val="none" w:sz="0" w:space="0" w:color="auto"/>
      </w:divBdr>
    </w:div>
    <w:div w:id="388193355">
      <w:bodyDiv w:val="1"/>
      <w:marLeft w:val="0"/>
      <w:marRight w:val="0"/>
      <w:marTop w:val="0"/>
      <w:marBottom w:val="0"/>
      <w:divBdr>
        <w:top w:val="none" w:sz="0" w:space="0" w:color="auto"/>
        <w:left w:val="none" w:sz="0" w:space="0" w:color="auto"/>
        <w:bottom w:val="none" w:sz="0" w:space="0" w:color="auto"/>
        <w:right w:val="none" w:sz="0" w:space="0" w:color="auto"/>
      </w:divBdr>
    </w:div>
    <w:div w:id="389228241">
      <w:bodyDiv w:val="1"/>
      <w:marLeft w:val="0"/>
      <w:marRight w:val="0"/>
      <w:marTop w:val="0"/>
      <w:marBottom w:val="0"/>
      <w:divBdr>
        <w:top w:val="none" w:sz="0" w:space="0" w:color="auto"/>
        <w:left w:val="none" w:sz="0" w:space="0" w:color="auto"/>
        <w:bottom w:val="none" w:sz="0" w:space="0" w:color="auto"/>
        <w:right w:val="none" w:sz="0" w:space="0" w:color="auto"/>
      </w:divBdr>
    </w:div>
    <w:div w:id="389354574">
      <w:bodyDiv w:val="1"/>
      <w:marLeft w:val="0"/>
      <w:marRight w:val="0"/>
      <w:marTop w:val="0"/>
      <w:marBottom w:val="0"/>
      <w:divBdr>
        <w:top w:val="none" w:sz="0" w:space="0" w:color="auto"/>
        <w:left w:val="none" w:sz="0" w:space="0" w:color="auto"/>
        <w:bottom w:val="none" w:sz="0" w:space="0" w:color="auto"/>
        <w:right w:val="none" w:sz="0" w:space="0" w:color="auto"/>
      </w:divBdr>
    </w:div>
    <w:div w:id="389618220">
      <w:bodyDiv w:val="1"/>
      <w:marLeft w:val="0"/>
      <w:marRight w:val="0"/>
      <w:marTop w:val="0"/>
      <w:marBottom w:val="0"/>
      <w:divBdr>
        <w:top w:val="none" w:sz="0" w:space="0" w:color="auto"/>
        <w:left w:val="none" w:sz="0" w:space="0" w:color="auto"/>
        <w:bottom w:val="none" w:sz="0" w:space="0" w:color="auto"/>
        <w:right w:val="none" w:sz="0" w:space="0" w:color="auto"/>
      </w:divBdr>
    </w:div>
    <w:div w:id="389766206">
      <w:bodyDiv w:val="1"/>
      <w:marLeft w:val="0"/>
      <w:marRight w:val="0"/>
      <w:marTop w:val="0"/>
      <w:marBottom w:val="0"/>
      <w:divBdr>
        <w:top w:val="none" w:sz="0" w:space="0" w:color="auto"/>
        <w:left w:val="none" w:sz="0" w:space="0" w:color="auto"/>
        <w:bottom w:val="none" w:sz="0" w:space="0" w:color="auto"/>
        <w:right w:val="none" w:sz="0" w:space="0" w:color="auto"/>
      </w:divBdr>
    </w:div>
    <w:div w:id="389840601">
      <w:bodyDiv w:val="1"/>
      <w:marLeft w:val="0"/>
      <w:marRight w:val="0"/>
      <w:marTop w:val="0"/>
      <w:marBottom w:val="0"/>
      <w:divBdr>
        <w:top w:val="none" w:sz="0" w:space="0" w:color="auto"/>
        <w:left w:val="none" w:sz="0" w:space="0" w:color="auto"/>
        <w:bottom w:val="none" w:sz="0" w:space="0" w:color="auto"/>
        <w:right w:val="none" w:sz="0" w:space="0" w:color="auto"/>
      </w:divBdr>
    </w:div>
    <w:div w:id="389887352">
      <w:bodyDiv w:val="1"/>
      <w:marLeft w:val="0"/>
      <w:marRight w:val="0"/>
      <w:marTop w:val="0"/>
      <w:marBottom w:val="0"/>
      <w:divBdr>
        <w:top w:val="none" w:sz="0" w:space="0" w:color="auto"/>
        <w:left w:val="none" w:sz="0" w:space="0" w:color="auto"/>
        <w:bottom w:val="none" w:sz="0" w:space="0" w:color="auto"/>
        <w:right w:val="none" w:sz="0" w:space="0" w:color="auto"/>
      </w:divBdr>
    </w:div>
    <w:div w:id="390233051">
      <w:bodyDiv w:val="1"/>
      <w:marLeft w:val="0"/>
      <w:marRight w:val="0"/>
      <w:marTop w:val="0"/>
      <w:marBottom w:val="0"/>
      <w:divBdr>
        <w:top w:val="none" w:sz="0" w:space="0" w:color="auto"/>
        <w:left w:val="none" w:sz="0" w:space="0" w:color="auto"/>
        <w:bottom w:val="none" w:sz="0" w:space="0" w:color="auto"/>
        <w:right w:val="none" w:sz="0" w:space="0" w:color="auto"/>
      </w:divBdr>
    </w:div>
    <w:div w:id="390544117">
      <w:bodyDiv w:val="1"/>
      <w:marLeft w:val="0"/>
      <w:marRight w:val="0"/>
      <w:marTop w:val="0"/>
      <w:marBottom w:val="0"/>
      <w:divBdr>
        <w:top w:val="none" w:sz="0" w:space="0" w:color="auto"/>
        <w:left w:val="none" w:sz="0" w:space="0" w:color="auto"/>
        <w:bottom w:val="none" w:sz="0" w:space="0" w:color="auto"/>
        <w:right w:val="none" w:sz="0" w:space="0" w:color="auto"/>
      </w:divBdr>
    </w:div>
    <w:div w:id="390807175">
      <w:bodyDiv w:val="1"/>
      <w:marLeft w:val="0"/>
      <w:marRight w:val="0"/>
      <w:marTop w:val="0"/>
      <w:marBottom w:val="0"/>
      <w:divBdr>
        <w:top w:val="none" w:sz="0" w:space="0" w:color="auto"/>
        <w:left w:val="none" w:sz="0" w:space="0" w:color="auto"/>
        <w:bottom w:val="none" w:sz="0" w:space="0" w:color="auto"/>
        <w:right w:val="none" w:sz="0" w:space="0" w:color="auto"/>
      </w:divBdr>
    </w:div>
    <w:div w:id="390999739">
      <w:bodyDiv w:val="1"/>
      <w:marLeft w:val="0"/>
      <w:marRight w:val="0"/>
      <w:marTop w:val="0"/>
      <w:marBottom w:val="0"/>
      <w:divBdr>
        <w:top w:val="none" w:sz="0" w:space="0" w:color="auto"/>
        <w:left w:val="none" w:sz="0" w:space="0" w:color="auto"/>
        <w:bottom w:val="none" w:sz="0" w:space="0" w:color="auto"/>
        <w:right w:val="none" w:sz="0" w:space="0" w:color="auto"/>
      </w:divBdr>
    </w:div>
    <w:div w:id="391580970">
      <w:bodyDiv w:val="1"/>
      <w:marLeft w:val="0"/>
      <w:marRight w:val="0"/>
      <w:marTop w:val="0"/>
      <w:marBottom w:val="0"/>
      <w:divBdr>
        <w:top w:val="none" w:sz="0" w:space="0" w:color="auto"/>
        <w:left w:val="none" w:sz="0" w:space="0" w:color="auto"/>
        <w:bottom w:val="none" w:sz="0" w:space="0" w:color="auto"/>
        <w:right w:val="none" w:sz="0" w:space="0" w:color="auto"/>
      </w:divBdr>
    </w:div>
    <w:div w:id="391660417">
      <w:bodyDiv w:val="1"/>
      <w:marLeft w:val="0"/>
      <w:marRight w:val="0"/>
      <w:marTop w:val="0"/>
      <w:marBottom w:val="0"/>
      <w:divBdr>
        <w:top w:val="none" w:sz="0" w:space="0" w:color="auto"/>
        <w:left w:val="none" w:sz="0" w:space="0" w:color="auto"/>
        <w:bottom w:val="none" w:sz="0" w:space="0" w:color="auto"/>
        <w:right w:val="none" w:sz="0" w:space="0" w:color="auto"/>
      </w:divBdr>
    </w:div>
    <w:div w:id="392388425">
      <w:bodyDiv w:val="1"/>
      <w:marLeft w:val="0"/>
      <w:marRight w:val="0"/>
      <w:marTop w:val="0"/>
      <w:marBottom w:val="0"/>
      <w:divBdr>
        <w:top w:val="none" w:sz="0" w:space="0" w:color="auto"/>
        <w:left w:val="none" w:sz="0" w:space="0" w:color="auto"/>
        <w:bottom w:val="none" w:sz="0" w:space="0" w:color="auto"/>
        <w:right w:val="none" w:sz="0" w:space="0" w:color="auto"/>
      </w:divBdr>
    </w:div>
    <w:div w:id="392777043">
      <w:bodyDiv w:val="1"/>
      <w:marLeft w:val="0"/>
      <w:marRight w:val="0"/>
      <w:marTop w:val="0"/>
      <w:marBottom w:val="0"/>
      <w:divBdr>
        <w:top w:val="none" w:sz="0" w:space="0" w:color="auto"/>
        <w:left w:val="none" w:sz="0" w:space="0" w:color="auto"/>
        <w:bottom w:val="none" w:sz="0" w:space="0" w:color="auto"/>
        <w:right w:val="none" w:sz="0" w:space="0" w:color="auto"/>
      </w:divBdr>
    </w:div>
    <w:div w:id="392852898">
      <w:bodyDiv w:val="1"/>
      <w:marLeft w:val="0"/>
      <w:marRight w:val="0"/>
      <w:marTop w:val="0"/>
      <w:marBottom w:val="0"/>
      <w:divBdr>
        <w:top w:val="none" w:sz="0" w:space="0" w:color="auto"/>
        <w:left w:val="none" w:sz="0" w:space="0" w:color="auto"/>
        <w:bottom w:val="none" w:sz="0" w:space="0" w:color="auto"/>
        <w:right w:val="none" w:sz="0" w:space="0" w:color="auto"/>
      </w:divBdr>
    </w:div>
    <w:div w:id="393086976">
      <w:bodyDiv w:val="1"/>
      <w:marLeft w:val="0"/>
      <w:marRight w:val="0"/>
      <w:marTop w:val="0"/>
      <w:marBottom w:val="0"/>
      <w:divBdr>
        <w:top w:val="none" w:sz="0" w:space="0" w:color="auto"/>
        <w:left w:val="none" w:sz="0" w:space="0" w:color="auto"/>
        <w:bottom w:val="none" w:sz="0" w:space="0" w:color="auto"/>
        <w:right w:val="none" w:sz="0" w:space="0" w:color="auto"/>
      </w:divBdr>
    </w:div>
    <w:div w:id="393165738">
      <w:bodyDiv w:val="1"/>
      <w:marLeft w:val="0"/>
      <w:marRight w:val="0"/>
      <w:marTop w:val="0"/>
      <w:marBottom w:val="0"/>
      <w:divBdr>
        <w:top w:val="none" w:sz="0" w:space="0" w:color="auto"/>
        <w:left w:val="none" w:sz="0" w:space="0" w:color="auto"/>
        <w:bottom w:val="none" w:sz="0" w:space="0" w:color="auto"/>
        <w:right w:val="none" w:sz="0" w:space="0" w:color="auto"/>
      </w:divBdr>
    </w:div>
    <w:div w:id="393166814">
      <w:bodyDiv w:val="1"/>
      <w:marLeft w:val="0"/>
      <w:marRight w:val="0"/>
      <w:marTop w:val="0"/>
      <w:marBottom w:val="0"/>
      <w:divBdr>
        <w:top w:val="none" w:sz="0" w:space="0" w:color="auto"/>
        <w:left w:val="none" w:sz="0" w:space="0" w:color="auto"/>
        <w:bottom w:val="none" w:sz="0" w:space="0" w:color="auto"/>
        <w:right w:val="none" w:sz="0" w:space="0" w:color="auto"/>
      </w:divBdr>
    </w:div>
    <w:div w:id="393503864">
      <w:bodyDiv w:val="1"/>
      <w:marLeft w:val="0"/>
      <w:marRight w:val="0"/>
      <w:marTop w:val="0"/>
      <w:marBottom w:val="0"/>
      <w:divBdr>
        <w:top w:val="none" w:sz="0" w:space="0" w:color="auto"/>
        <w:left w:val="none" w:sz="0" w:space="0" w:color="auto"/>
        <w:bottom w:val="none" w:sz="0" w:space="0" w:color="auto"/>
        <w:right w:val="none" w:sz="0" w:space="0" w:color="auto"/>
      </w:divBdr>
    </w:div>
    <w:div w:id="393939003">
      <w:bodyDiv w:val="1"/>
      <w:marLeft w:val="0"/>
      <w:marRight w:val="0"/>
      <w:marTop w:val="0"/>
      <w:marBottom w:val="0"/>
      <w:divBdr>
        <w:top w:val="none" w:sz="0" w:space="0" w:color="auto"/>
        <w:left w:val="none" w:sz="0" w:space="0" w:color="auto"/>
        <w:bottom w:val="none" w:sz="0" w:space="0" w:color="auto"/>
        <w:right w:val="none" w:sz="0" w:space="0" w:color="auto"/>
      </w:divBdr>
    </w:div>
    <w:div w:id="394547993">
      <w:bodyDiv w:val="1"/>
      <w:marLeft w:val="0"/>
      <w:marRight w:val="0"/>
      <w:marTop w:val="0"/>
      <w:marBottom w:val="0"/>
      <w:divBdr>
        <w:top w:val="none" w:sz="0" w:space="0" w:color="auto"/>
        <w:left w:val="none" w:sz="0" w:space="0" w:color="auto"/>
        <w:bottom w:val="none" w:sz="0" w:space="0" w:color="auto"/>
        <w:right w:val="none" w:sz="0" w:space="0" w:color="auto"/>
      </w:divBdr>
    </w:div>
    <w:div w:id="395587743">
      <w:bodyDiv w:val="1"/>
      <w:marLeft w:val="0"/>
      <w:marRight w:val="0"/>
      <w:marTop w:val="0"/>
      <w:marBottom w:val="0"/>
      <w:divBdr>
        <w:top w:val="none" w:sz="0" w:space="0" w:color="auto"/>
        <w:left w:val="none" w:sz="0" w:space="0" w:color="auto"/>
        <w:bottom w:val="none" w:sz="0" w:space="0" w:color="auto"/>
        <w:right w:val="none" w:sz="0" w:space="0" w:color="auto"/>
      </w:divBdr>
    </w:div>
    <w:div w:id="395857710">
      <w:bodyDiv w:val="1"/>
      <w:marLeft w:val="0"/>
      <w:marRight w:val="0"/>
      <w:marTop w:val="0"/>
      <w:marBottom w:val="0"/>
      <w:divBdr>
        <w:top w:val="none" w:sz="0" w:space="0" w:color="auto"/>
        <w:left w:val="none" w:sz="0" w:space="0" w:color="auto"/>
        <w:bottom w:val="none" w:sz="0" w:space="0" w:color="auto"/>
        <w:right w:val="none" w:sz="0" w:space="0" w:color="auto"/>
      </w:divBdr>
    </w:div>
    <w:div w:id="395904037">
      <w:bodyDiv w:val="1"/>
      <w:marLeft w:val="0"/>
      <w:marRight w:val="0"/>
      <w:marTop w:val="0"/>
      <w:marBottom w:val="0"/>
      <w:divBdr>
        <w:top w:val="none" w:sz="0" w:space="0" w:color="auto"/>
        <w:left w:val="none" w:sz="0" w:space="0" w:color="auto"/>
        <w:bottom w:val="none" w:sz="0" w:space="0" w:color="auto"/>
        <w:right w:val="none" w:sz="0" w:space="0" w:color="auto"/>
      </w:divBdr>
    </w:div>
    <w:div w:id="396099770">
      <w:bodyDiv w:val="1"/>
      <w:marLeft w:val="0"/>
      <w:marRight w:val="0"/>
      <w:marTop w:val="0"/>
      <w:marBottom w:val="0"/>
      <w:divBdr>
        <w:top w:val="none" w:sz="0" w:space="0" w:color="auto"/>
        <w:left w:val="none" w:sz="0" w:space="0" w:color="auto"/>
        <w:bottom w:val="none" w:sz="0" w:space="0" w:color="auto"/>
        <w:right w:val="none" w:sz="0" w:space="0" w:color="auto"/>
      </w:divBdr>
    </w:div>
    <w:div w:id="396517089">
      <w:bodyDiv w:val="1"/>
      <w:marLeft w:val="0"/>
      <w:marRight w:val="0"/>
      <w:marTop w:val="0"/>
      <w:marBottom w:val="0"/>
      <w:divBdr>
        <w:top w:val="none" w:sz="0" w:space="0" w:color="auto"/>
        <w:left w:val="none" w:sz="0" w:space="0" w:color="auto"/>
        <w:bottom w:val="none" w:sz="0" w:space="0" w:color="auto"/>
        <w:right w:val="none" w:sz="0" w:space="0" w:color="auto"/>
      </w:divBdr>
    </w:div>
    <w:div w:id="396708664">
      <w:bodyDiv w:val="1"/>
      <w:marLeft w:val="0"/>
      <w:marRight w:val="0"/>
      <w:marTop w:val="0"/>
      <w:marBottom w:val="0"/>
      <w:divBdr>
        <w:top w:val="none" w:sz="0" w:space="0" w:color="auto"/>
        <w:left w:val="none" w:sz="0" w:space="0" w:color="auto"/>
        <w:bottom w:val="none" w:sz="0" w:space="0" w:color="auto"/>
        <w:right w:val="none" w:sz="0" w:space="0" w:color="auto"/>
      </w:divBdr>
    </w:div>
    <w:div w:id="396710834">
      <w:bodyDiv w:val="1"/>
      <w:marLeft w:val="0"/>
      <w:marRight w:val="0"/>
      <w:marTop w:val="0"/>
      <w:marBottom w:val="0"/>
      <w:divBdr>
        <w:top w:val="none" w:sz="0" w:space="0" w:color="auto"/>
        <w:left w:val="none" w:sz="0" w:space="0" w:color="auto"/>
        <w:bottom w:val="none" w:sz="0" w:space="0" w:color="auto"/>
        <w:right w:val="none" w:sz="0" w:space="0" w:color="auto"/>
      </w:divBdr>
    </w:div>
    <w:div w:id="396712865">
      <w:bodyDiv w:val="1"/>
      <w:marLeft w:val="0"/>
      <w:marRight w:val="0"/>
      <w:marTop w:val="0"/>
      <w:marBottom w:val="0"/>
      <w:divBdr>
        <w:top w:val="none" w:sz="0" w:space="0" w:color="auto"/>
        <w:left w:val="none" w:sz="0" w:space="0" w:color="auto"/>
        <w:bottom w:val="none" w:sz="0" w:space="0" w:color="auto"/>
        <w:right w:val="none" w:sz="0" w:space="0" w:color="auto"/>
      </w:divBdr>
    </w:div>
    <w:div w:id="396898936">
      <w:bodyDiv w:val="1"/>
      <w:marLeft w:val="0"/>
      <w:marRight w:val="0"/>
      <w:marTop w:val="0"/>
      <w:marBottom w:val="0"/>
      <w:divBdr>
        <w:top w:val="none" w:sz="0" w:space="0" w:color="auto"/>
        <w:left w:val="none" w:sz="0" w:space="0" w:color="auto"/>
        <w:bottom w:val="none" w:sz="0" w:space="0" w:color="auto"/>
        <w:right w:val="none" w:sz="0" w:space="0" w:color="auto"/>
      </w:divBdr>
    </w:div>
    <w:div w:id="396902810">
      <w:bodyDiv w:val="1"/>
      <w:marLeft w:val="0"/>
      <w:marRight w:val="0"/>
      <w:marTop w:val="0"/>
      <w:marBottom w:val="0"/>
      <w:divBdr>
        <w:top w:val="none" w:sz="0" w:space="0" w:color="auto"/>
        <w:left w:val="none" w:sz="0" w:space="0" w:color="auto"/>
        <w:bottom w:val="none" w:sz="0" w:space="0" w:color="auto"/>
        <w:right w:val="none" w:sz="0" w:space="0" w:color="auto"/>
      </w:divBdr>
    </w:div>
    <w:div w:id="397095982">
      <w:bodyDiv w:val="1"/>
      <w:marLeft w:val="0"/>
      <w:marRight w:val="0"/>
      <w:marTop w:val="0"/>
      <w:marBottom w:val="0"/>
      <w:divBdr>
        <w:top w:val="none" w:sz="0" w:space="0" w:color="auto"/>
        <w:left w:val="none" w:sz="0" w:space="0" w:color="auto"/>
        <w:bottom w:val="none" w:sz="0" w:space="0" w:color="auto"/>
        <w:right w:val="none" w:sz="0" w:space="0" w:color="auto"/>
      </w:divBdr>
    </w:div>
    <w:div w:id="397556978">
      <w:bodyDiv w:val="1"/>
      <w:marLeft w:val="0"/>
      <w:marRight w:val="0"/>
      <w:marTop w:val="0"/>
      <w:marBottom w:val="0"/>
      <w:divBdr>
        <w:top w:val="none" w:sz="0" w:space="0" w:color="auto"/>
        <w:left w:val="none" w:sz="0" w:space="0" w:color="auto"/>
        <w:bottom w:val="none" w:sz="0" w:space="0" w:color="auto"/>
        <w:right w:val="none" w:sz="0" w:space="0" w:color="auto"/>
      </w:divBdr>
    </w:div>
    <w:div w:id="397944147">
      <w:bodyDiv w:val="1"/>
      <w:marLeft w:val="0"/>
      <w:marRight w:val="0"/>
      <w:marTop w:val="0"/>
      <w:marBottom w:val="0"/>
      <w:divBdr>
        <w:top w:val="none" w:sz="0" w:space="0" w:color="auto"/>
        <w:left w:val="none" w:sz="0" w:space="0" w:color="auto"/>
        <w:bottom w:val="none" w:sz="0" w:space="0" w:color="auto"/>
        <w:right w:val="none" w:sz="0" w:space="0" w:color="auto"/>
      </w:divBdr>
    </w:div>
    <w:div w:id="398018452">
      <w:bodyDiv w:val="1"/>
      <w:marLeft w:val="0"/>
      <w:marRight w:val="0"/>
      <w:marTop w:val="0"/>
      <w:marBottom w:val="0"/>
      <w:divBdr>
        <w:top w:val="none" w:sz="0" w:space="0" w:color="auto"/>
        <w:left w:val="none" w:sz="0" w:space="0" w:color="auto"/>
        <w:bottom w:val="none" w:sz="0" w:space="0" w:color="auto"/>
        <w:right w:val="none" w:sz="0" w:space="0" w:color="auto"/>
      </w:divBdr>
    </w:div>
    <w:div w:id="398023724">
      <w:bodyDiv w:val="1"/>
      <w:marLeft w:val="0"/>
      <w:marRight w:val="0"/>
      <w:marTop w:val="0"/>
      <w:marBottom w:val="0"/>
      <w:divBdr>
        <w:top w:val="none" w:sz="0" w:space="0" w:color="auto"/>
        <w:left w:val="none" w:sz="0" w:space="0" w:color="auto"/>
        <w:bottom w:val="none" w:sz="0" w:space="0" w:color="auto"/>
        <w:right w:val="none" w:sz="0" w:space="0" w:color="auto"/>
      </w:divBdr>
    </w:div>
    <w:div w:id="398094843">
      <w:bodyDiv w:val="1"/>
      <w:marLeft w:val="0"/>
      <w:marRight w:val="0"/>
      <w:marTop w:val="0"/>
      <w:marBottom w:val="0"/>
      <w:divBdr>
        <w:top w:val="none" w:sz="0" w:space="0" w:color="auto"/>
        <w:left w:val="none" w:sz="0" w:space="0" w:color="auto"/>
        <w:bottom w:val="none" w:sz="0" w:space="0" w:color="auto"/>
        <w:right w:val="none" w:sz="0" w:space="0" w:color="auto"/>
      </w:divBdr>
    </w:div>
    <w:div w:id="398983297">
      <w:bodyDiv w:val="1"/>
      <w:marLeft w:val="0"/>
      <w:marRight w:val="0"/>
      <w:marTop w:val="0"/>
      <w:marBottom w:val="0"/>
      <w:divBdr>
        <w:top w:val="none" w:sz="0" w:space="0" w:color="auto"/>
        <w:left w:val="none" w:sz="0" w:space="0" w:color="auto"/>
        <w:bottom w:val="none" w:sz="0" w:space="0" w:color="auto"/>
        <w:right w:val="none" w:sz="0" w:space="0" w:color="auto"/>
      </w:divBdr>
    </w:div>
    <w:div w:id="399179956">
      <w:bodyDiv w:val="1"/>
      <w:marLeft w:val="0"/>
      <w:marRight w:val="0"/>
      <w:marTop w:val="0"/>
      <w:marBottom w:val="0"/>
      <w:divBdr>
        <w:top w:val="none" w:sz="0" w:space="0" w:color="auto"/>
        <w:left w:val="none" w:sz="0" w:space="0" w:color="auto"/>
        <w:bottom w:val="none" w:sz="0" w:space="0" w:color="auto"/>
        <w:right w:val="none" w:sz="0" w:space="0" w:color="auto"/>
      </w:divBdr>
    </w:div>
    <w:div w:id="399252305">
      <w:bodyDiv w:val="1"/>
      <w:marLeft w:val="0"/>
      <w:marRight w:val="0"/>
      <w:marTop w:val="0"/>
      <w:marBottom w:val="0"/>
      <w:divBdr>
        <w:top w:val="none" w:sz="0" w:space="0" w:color="auto"/>
        <w:left w:val="none" w:sz="0" w:space="0" w:color="auto"/>
        <w:bottom w:val="none" w:sz="0" w:space="0" w:color="auto"/>
        <w:right w:val="none" w:sz="0" w:space="0" w:color="auto"/>
      </w:divBdr>
    </w:div>
    <w:div w:id="399521504">
      <w:bodyDiv w:val="1"/>
      <w:marLeft w:val="0"/>
      <w:marRight w:val="0"/>
      <w:marTop w:val="0"/>
      <w:marBottom w:val="0"/>
      <w:divBdr>
        <w:top w:val="none" w:sz="0" w:space="0" w:color="auto"/>
        <w:left w:val="none" w:sz="0" w:space="0" w:color="auto"/>
        <w:bottom w:val="none" w:sz="0" w:space="0" w:color="auto"/>
        <w:right w:val="none" w:sz="0" w:space="0" w:color="auto"/>
      </w:divBdr>
    </w:div>
    <w:div w:id="399602274">
      <w:bodyDiv w:val="1"/>
      <w:marLeft w:val="0"/>
      <w:marRight w:val="0"/>
      <w:marTop w:val="0"/>
      <w:marBottom w:val="0"/>
      <w:divBdr>
        <w:top w:val="none" w:sz="0" w:space="0" w:color="auto"/>
        <w:left w:val="none" w:sz="0" w:space="0" w:color="auto"/>
        <w:bottom w:val="none" w:sz="0" w:space="0" w:color="auto"/>
        <w:right w:val="none" w:sz="0" w:space="0" w:color="auto"/>
      </w:divBdr>
    </w:div>
    <w:div w:id="399908775">
      <w:bodyDiv w:val="1"/>
      <w:marLeft w:val="0"/>
      <w:marRight w:val="0"/>
      <w:marTop w:val="0"/>
      <w:marBottom w:val="0"/>
      <w:divBdr>
        <w:top w:val="none" w:sz="0" w:space="0" w:color="auto"/>
        <w:left w:val="none" w:sz="0" w:space="0" w:color="auto"/>
        <w:bottom w:val="none" w:sz="0" w:space="0" w:color="auto"/>
        <w:right w:val="none" w:sz="0" w:space="0" w:color="auto"/>
      </w:divBdr>
    </w:div>
    <w:div w:id="400299176">
      <w:bodyDiv w:val="1"/>
      <w:marLeft w:val="0"/>
      <w:marRight w:val="0"/>
      <w:marTop w:val="0"/>
      <w:marBottom w:val="0"/>
      <w:divBdr>
        <w:top w:val="none" w:sz="0" w:space="0" w:color="auto"/>
        <w:left w:val="none" w:sz="0" w:space="0" w:color="auto"/>
        <w:bottom w:val="none" w:sz="0" w:space="0" w:color="auto"/>
        <w:right w:val="none" w:sz="0" w:space="0" w:color="auto"/>
      </w:divBdr>
    </w:div>
    <w:div w:id="402024636">
      <w:bodyDiv w:val="1"/>
      <w:marLeft w:val="0"/>
      <w:marRight w:val="0"/>
      <w:marTop w:val="0"/>
      <w:marBottom w:val="0"/>
      <w:divBdr>
        <w:top w:val="none" w:sz="0" w:space="0" w:color="auto"/>
        <w:left w:val="none" w:sz="0" w:space="0" w:color="auto"/>
        <w:bottom w:val="none" w:sz="0" w:space="0" w:color="auto"/>
        <w:right w:val="none" w:sz="0" w:space="0" w:color="auto"/>
      </w:divBdr>
    </w:div>
    <w:div w:id="402141853">
      <w:bodyDiv w:val="1"/>
      <w:marLeft w:val="0"/>
      <w:marRight w:val="0"/>
      <w:marTop w:val="0"/>
      <w:marBottom w:val="0"/>
      <w:divBdr>
        <w:top w:val="none" w:sz="0" w:space="0" w:color="auto"/>
        <w:left w:val="none" w:sz="0" w:space="0" w:color="auto"/>
        <w:bottom w:val="none" w:sz="0" w:space="0" w:color="auto"/>
        <w:right w:val="none" w:sz="0" w:space="0" w:color="auto"/>
      </w:divBdr>
    </w:div>
    <w:div w:id="402723550">
      <w:bodyDiv w:val="1"/>
      <w:marLeft w:val="0"/>
      <w:marRight w:val="0"/>
      <w:marTop w:val="0"/>
      <w:marBottom w:val="0"/>
      <w:divBdr>
        <w:top w:val="none" w:sz="0" w:space="0" w:color="auto"/>
        <w:left w:val="none" w:sz="0" w:space="0" w:color="auto"/>
        <w:bottom w:val="none" w:sz="0" w:space="0" w:color="auto"/>
        <w:right w:val="none" w:sz="0" w:space="0" w:color="auto"/>
      </w:divBdr>
    </w:div>
    <w:div w:id="403332685">
      <w:bodyDiv w:val="1"/>
      <w:marLeft w:val="0"/>
      <w:marRight w:val="0"/>
      <w:marTop w:val="0"/>
      <w:marBottom w:val="0"/>
      <w:divBdr>
        <w:top w:val="none" w:sz="0" w:space="0" w:color="auto"/>
        <w:left w:val="none" w:sz="0" w:space="0" w:color="auto"/>
        <w:bottom w:val="none" w:sz="0" w:space="0" w:color="auto"/>
        <w:right w:val="none" w:sz="0" w:space="0" w:color="auto"/>
      </w:divBdr>
    </w:div>
    <w:div w:id="403333251">
      <w:bodyDiv w:val="1"/>
      <w:marLeft w:val="0"/>
      <w:marRight w:val="0"/>
      <w:marTop w:val="0"/>
      <w:marBottom w:val="0"/>
      <w:divBdr>
        <w:top w:val="none" w:sz="0" w:space="0" w:color="auto"/>
        <w:left w:val="none" w:sz="0" w:space="0" w:color="auto"/>
        <w:bottom w:val="none" w:sz="0" w:space="0" w:color="auto"/>
        <w:right w:val="none" w:sz="0" w:space="0" w:color="auto"/>
      </w:divBdr>
    </w:div>
    <w:div w:id="403650820">
      <w:bodyDiv w:val="1"/>
      <w:marLeft w:val="0"/>
      <w:marRight w:val="0"/>
      <w:marTop w:val="0"/>
      <w:marBottom w:val="0"/>
      <w:divBdr>
        <w:top w:val="none" w:sz="0" w:space="0" w:color="auto"/>
        <w:left w:val="none" w:sz="0" w:space="0" w:color="auto"/>
        <w:bottom w:val="none" w:sz="0" w:space="0" w:color="auto"/>
        <w:right w:val="none" w:sz="0" w:space="0" w:color="auto"/>
      </w:divBdr>
    </w:div>
    <w:div w:id="403795822">
      <w:bodyDiv w:val="1"/>
      <w:marLeft w:val="0"/>
      <w:marRight w:val="0"/>
      <w:marTop w:val="0"/>
      <w:marBottom w:val="0"/>
      <w:divBdr>
        <w:top w:val="none" w:sz="0" w:space="0" w:color="auto"/>
        <w:left w:val="none" w:sz="0" w:space="0" w:color="auto"/>
        <w:bottom w:val="none" w:sz="0" w:space="0" w:color="auto"/>
        <w:right w:val="none" w:sz="0" w:space="0" w:color="auto"/>
      </w:divBdr>
    </w:div>
    <w:div w:id="404299600">
      <w:bodyDiv w:val="1"/>
      <w:marLeft w:val="0"/>
      <w:marRight w:val="0"/>
      <w:marTop w:val="0"/>
      <w:marBottom w:val="0"/>
      <w:divBdr>
        <w:top w:val="none" w:sz="0" w:space="0" w:color="auto"/>
        <w:left w:val="none" w:sz="0" w:space="0" w:color="auto"/>
        <w:bottom w:val="none" w:sz="0" w:space="0" w:color="auto"/>
        <w:right w:val="none" w:sz="0" w:space="0" w:color="auto"/>
      </w:divBdr>
    </w:div>
    <w:div w:id="404305125">
      <w:bodyDiv w:val="1"/>
      <w:marLeft w:val="0"/>
      <w:marRight w:val="0"/>
      <w:marTop w:val="0"/>
      <w:marBottom w:val="0"/>
      <w:divBdr>
        <w:top w:val="none" w:sz="0" w:space="0" w:color="auto"/>
        <w:left w:val="none" w:sz="0" w:space="0" w:color="auto"/>
        <w:bottom w:val="none" w:sz="0" w:space="0" w:color="auto"/>
        <w:right w:val="none" w:sz="0" w:space="0" w:color="auto"/>
      </w:divBdr>
    </w:div>
    <w:div w:id="405147140">
      <w:bodyDiv w:val="1"/>
      <w:marLeft w:val="0"/>
      <w:marRight w:val="0"/>
      <w:marTop w:val="0"/>
      <w:marBottom w:val="0"/>
      <w:divBdr>
        <w:top w:val="none" w:sz="0" w:space="0" w:color="auto"/>
        <w:left w:val="none" w:sz="0" w:space="0" w:color="auto"/>
        <w:bottom w:val="none" w:sz="0" w:space="0" w:color="auto"/>
        <w:right w:val="none" w:sz="0" w:space="0" w:color="auto"/>
      </w:divBdr>
    </w:div>
    <w:div w:id="405153028">
      <w:bodyDiv w:val="1"/>
      <w:marLeft w:val="0"/>
      <w:marRight w:val="0"/>
      <w:marTop w:val="0"/>
      <w:marBottom w:val="0"/>
      <w:divBdr>
        <w:top w:val="none" w:sz="0" w:space="0" w:color="auto"/>
        <w:left w:val="none" w:sz="0" w:space="0" w:color="auto"/>
        <w:bottom w:val="none" w:sz="0" w:space="0" w:color="auto"/>
        <w:right w:val="none" w:sz="0" w:space="0" w:color="auto"/>
      </w:divBdr>
    </w:div>
    <w:div w:id="406077364">
      <w:bodyDiv w:val="1"/>
      <w:marLeft w:val="0"/>
      <w:marRight w:val="0"/>
      <w:marTop w:val="0"/>
      <w:marBottom w:val="0"/>
      <w:divBdr>
        <w:top w:val="none" w:sz="0" w:space="0" w:color="auto"/>
        <w:left w:val="none" w:sz="0" w:space="0" w:color="auto"/>
        <w:bottom w:val="none" w:sz="0" w:space="0" w:color="auto"/>
        <w:right w:val="none" w:sz="0" w:space="0" w:color="auto"/>
      </w:divBdr>
    </w:div>
    <w:div w:id="406465591">
      <w:bodyDiv w:val="1"/>
      <w:marLeft w:val="0"/>
      <w:marRight w:val="0"/>
      <w:marTop w:val="0"/>
      <w:marBottom w:val="0"/>
      <w:divBdr>
        <w:top w:val="none" w:sz="0" w:space="0" w:color="auto"/>
        <w:left w:val="none" w:sz="0" w:space="0" w:color="auto"/>
        <w:bottom w:val="none" w:sz="0" w:space="0" w:color="auto"/>
        <w:right w:val="none" w:sz="0" w:space="0" w:color="auto"/>
      </w:divBdr>
    </w:div>
    <w:div w:id="407002633">
      <w:bodyDiv w:val="1"/>
      <w:marLeft w:val="0"/>
      <w:marRight w:val="0"/>
      <w:marTop w:val="0"/>
      <w:marBottom w:val="0"/>
      <w:divBdr>
        <w:top w:val="none" w:sz="0" w:space="0" w:color="auto"/>
        <w:left w:val="none" w:sz="0" w:space="0" w:color="auto"/>
        <w:bottom w:val="none" w:sz="0" w:space="0" w:color="auto"/>
        <w:right w:val="none" w:sz="0" w:space="0" w:color="auto"/>
      </w:divBdr>
    </w:div>
    <w:div w:id="407073383">
      <w:bodyDiv w:val="1"/>
      <w:marLeft w:val="0"/>
      <w:marRight w:val="0"/>
      <w:marTop w:val="0"/>
      <w:marBottom w:val="0"/>
      <w:divBdr>
        <w:top w:val="none" w:sz="0" w:space="0" w:color="auto"/>
        <w:left w:val="none" w:sz="0" w:space="0" w:color="auto"/>
        <w:bottom w:val="none" w:sz="0" w:space="0" w:color="auto"/>
        <w:right w:val="none" w:sz="0" w:space="0" w:color="auto"/>
      </w:divBdr>
    </w:div>
    <w:div w:id="407306259">
      <w:bodyDiv w:val="1"/>
      <w:marLeft w:val="0"/>
      <w:marRight w:val="0"/>
      <w:marTop w:val="0"/>
      <w:marBottom w:val="0"/>
      <w:divBdr>
        <w:top w:val="none" w:sz="0" w:space="0" w:color="auto"/>
        <w:left w:val="none" w:sz="0" w:space="0" w:color="auto"/>
        <w:bottom w:val="none" w:sz="0" w:space="0" w:color="auto"/>
        <w:right w:val="none" w:sz="0" w:space="0" w:color="auto"/>
      </w:divBdr>
    </w:div>
    <w:div w:id="407463521">
      <w:bodyDiv w:val="1"/>
      <w:marLeft w:val="0"/>
      <w:marRight w:val="0"/>
      <w:marTop w:val="0"/>
      <w:marBottom w:val="0"/>
      <w:divBdr>
        <w:top w:val="none" w:sz="0" w:space="0" w:color="auto"/>
        <w:left w:val="none" w:sz="0" w:space="0" w:color="auto"/>
        <w:bottom w:val="none" w:sz="0" w:space="0" w:color="auto"/>
        <w:right w:val="none" w:sz="0" w:space="0" w:color="auto"/>
      </w:divBdr>
    </w:div>
    <w:div w:id="407581458">
      <w:bodyDiv w:val="1"/>
      <w:marLeft w:val="0"/>
      <w:marRight w:val="0"/>
      <w:marTop w:val="0"/>
      <w:marBottom w:val="0"/>
      <w:divBdr>
        <w:top w:val="none" w:sz="0" w:space="0" w:color="auto"/>
        <w:left w:val="none" w:sz="0" w:space="0" w:color="auto"/>
        <w:bottom w:val="none" w:sz="0" w:space="0" w:color="auto"/>
        <w:right w:val="none" w:sz="0" w:space="0" w:color="auto"/>
      </w:divBdr>
    </w:div>
    <w:div w:id="407919367">
      <w:bodyDiv w:val="1"/>
      <w:marLeft w:val="0"/>
      <w:marRight w:val="0"/>
      <w:marTop w:val="0"/>
      <w:marBottom w:val="0"/>
      <w:divBdr>
        <w:top w:val="none" w:sz="0" w:space="0" w:color="auto"/>
        <w:left w:val="none" w:sz="0" w:space="0" w:color="auto"/>
        <w:bottom w:val="none" w:sz="0" w:space="0" w:color="auto"/>
        <w:right w:val="none" w:sz="0" w:space="0" w:color="auto"/>
      </w:divBdr>
    </w:div>
    <w:div w:id="409625404">
      <w:bodyDiv w:val="1"/>
      <w:marLeft w:val="0"/>
      <w:marRight w:val="0"/>
      <w:marTop w:val="0"/>
      <w:marBottom w:val="0"/>
      <w:divBdr>
        <w:top w:val="none" w:sz="0" w:space="0" w:color="auto"/>
        <w:left w:val="none" w:sz="0" w:space="0" w:color="auto"/>
        <w:bottom w:val="none" w:sz="0" w:space="0" w:color="auto"/>
        <w:right w:val="none" w:sz="0" w:space="0" w:color="auto"/>
      </w:divBdr>
    </w:div>
    <w:div w:id="409737738">
      <w:bodyDiv w:val="1"/>
      <w:marLeft w:val="0"/>
      <w:marRight w:val="0"/>
      <w:marTop w:val="0"/>
      <w:marBottom w:val="0"/>
      <w:divBdr>
        <w:top w:val="none" w:sz="0" w:space="0" w:color="auto"/>
        <w:left w:val="none" w:sz="0" w:space="0" w:color="auto"/>
        <w:bottom w:val="none" w:sz="0" w:space="0" w:color="auto"/>
        <w:right w:val="none" w:sz="0" w:space="0" w:color="auto"/>
      </w:divBdr>
    </w:div>
    <w:div w:id="409740787">
      <w:bodyDiv w:val="1"/>
      <w:marLeft w:val="0"/>
      <w:marRight w:val="0"/>
      <w:marTop w:val="0"/>
      <w:marBottom w:val="0"/>
      <w:divBdr>
        <w:top w:val="none" w:sz="0" w:space="0" w:color="auto"/>
        <w:left w:val="none" w:sz="0" w:space="0" w:color="auto"/>
        <w:bottom w:val="none" w:sz="0" w:space="0" w:color="auto"/>
        <w:right w:val="none" w:sz="0" w:space="0" w:color="auto"/>
      </w:divBdr>
    </w:div>
    <w:div w:id="409816174">
      <w:bodyDiv w:val="1"/>
      <w:marLeft w:val="0"/>
      <w:marRight w:val="0"/>
      <w:marTop w:val="0"/>
      <w:marBottom w:val="0"/>
      <w:divBdr>
        <w:top w:val="none" w:sz="0" w:space="0" w:color="auto"/>
        <w:left w:val="none" w:sz="0" w:space="0" w:color="auto"/>
        <w:bottom w:val="none" w:sz="0" w:space="0" w:color="auto"/>
        <w:right w:val="none" w:sz="0" w:space="0" w:color="auto"/>
      </w:divBdr>
    </w:div>
    <w:div w:id="409959914">
      <w:bodyDiv w:val="1"/>
      <w:marLeft w:val="0"/>
      <w:marRight w:val="0"/>
      <w:marTop w:val="0"/>
      <w:marBottom w:val="0"/>
      <w:divBdr>
        <w:top w:val="none" w:sz="0" w:space="0" w:color="auto"/>
        <w:left w:val="none" w:sz="0" w:space="0" w:color="auto"/>
        <w:bottom w:val="none" w:sz="0" w:space="0" w:color="auto"/>
        <w:right w:val="none" w:sz="0" w:space="0" w:color="auto"/>
      </w:divBdr>
    </w:div>
    <w:div w:id="410198178">
      <w:bodyDiv w:val="1"/>
      <w:marLeft w:val="0"/>
      <w:marRight w:val="0"/>
      <w:marTop w:val="0"/>
      <w:marBottom w:val="0"/>
      <w:divBdr>
        <w:top w:val="none" w:sz="0" w:space="0" w:color="auto"/>
        <w:left w:val="none" w:sz="0" w:space="0" w:color="auto"/>
        <w:bottom w:val="none" w:sz="0" w:space="0" w:color="auto"/>
        <w:right w:val="none" w:sz="0" w:space="0" w:color="auto"/>
      </w:divBdr>
    </w:div>
    <w:div w:id="410275142">
      <w:bodyDiv w:val="1"/>
      <w:marLeft w:val="0"/>
      <w:marRight w:val="0"/>
      <w:marTop w:val="0"/>
      <w:marBottom w:val="0"/>
      <w:divBdr>
        <w:top w:val="none" w:sz="0" w:space="0" w:color="auto"/>
        <w:left w:val="none" w:sz="0" w:space="0" w:color="auto"/>
        <w:bottom w:val="none" w:sz="0" w:space="0" w:color="auto"/>
        <w:right w:val="none" w:sz="0" w:space="0" w:color="auto"/>
      </w:divBdr>
    </w:div>
    <w:div w:id="411128885">
      <w:bodyDiv w:val="1"/>
      <w:marLeft w:val="0"/>
      <w:marRight w:val="0"/>
      <w:marTop w:val="0"/>
      <w:marBottom w:val="0"/>
      <w:divBdr>
        <w:top w:val="none" w:sz="0" w:space="0" w:color="auto"/>
        <w:left w:val="none" w:sz="0" w:space="0" w:color="auto"/>
        <w:bottom w:val="none" w:sz="0" w:space="0" w:color="auto"/>
        <w:right w:val="none" w:sz="0" w:space="0" w:color="auto"/>
      </w:divBdr>
    </w:div>
    <w:div w:id="411314419">
      <w:bodyDiv w:val="1"/>
      <w:marLeft w:val="0"/>
      <w:marRight w:val="0"/>
      <w:marTop w:val="0"/>
      <w:marBottom w:val="0"/>
      <w:divBdr>
        <w:top w:val="none" w:sz="0" w:space="0" w:color="auto"/>
        <w:left w:val="none" w:sz="0" w:space="0" w:color="auto"/>
        <w:bottom w:val="none" w:sz="0" w:space="0" w:color="auto"/>
        <w:right w:val="none" w:sz="0" w:space="0" w:color="auto"/>
      </w:divBdr>
    </w:div>
    <w:div w:id="411389057">
      <w:bodyDiv w:val="1"/>
      <w:marLeft w:val="0"/>
      <w:marRight w:val="0"/>
      <w:marTop w:val="0"/>
      <w:marBottom w:val="0"/>
      <w:divBdr>
        <w:top w:val="none" w:sz="0" w:space="0" w:color="auto"/>
        <w:left w:val="none" w:sz="0" w:space="0" w:color="auto"/>
        <w:bottom w:val="none" w:sz="0" w:space="0" w:color="auto"/>
        <w:right w:val="none" w:sz="0" w:space="0" w:color="auto"/>
      </w:divBdr>
    </w:div>
    <w:div w:id="412048633">
      <w:bodyDiv w:val="1"/>
      <w:marLeft w:val="0"/>
      <w:marRight w:val="0"/>
      <w:marTop w:val="0"/>
      <w:marBottom w:val="0"/>
      <w:divBdr>
        <w:top w:val="none" w:sz="0" w:space="0" w:color="auto"/>
        <w:left w:val="none" w:sz="0" w:space="0" w:color="auto"/>
        <w:bottom w:val="none" w:sz="0" w:space="0" w:color="auto"/>
        <w:right w:val="none" w:sz="0" w:space="0" w:color="auto"/>
      </w:divBdr>
    </w:div>
    <w:div w:id="412119959">
      <w:bodyDiv w:val="1"/>
      <w:marLeft w:val="0"/>
      <w:marRight w:val="0"/>
      <w:marTop w:val="0"/>
      <w:marBottom w:val="0"/>
      <w:divBdr>
        <w:top w:val="none" w:sz="0" w:space="0" w:color="auto"/>
        <w:left w:val="none" w:sz="0" w:space="0" w:color="auto"/>
        <w:bottom w:val="none" w:sz="0" w:space="0" w:color="auto"/>
        <w:right w:val="none" w:sz="0" w:space="0" w:color="auto"/>
      </w:divBdr>
    </w:div>
    <w:div w:id="412239183">
      <w:bodyDiv w:val="1"/>
      <w:marLeft w:val="0"/>
      <w:marRight w:val="0"/>
      <w:marTop w:val="0"/>
      <w:marBottom w:val="0"/>
      <w:divBdr>
        <w:top w:val="none" w:sz="0" w:space="0" w:color="auto"/>
        <w:left w:val="none" w:sz="0" w:space="0" w:color="auto"/>
        <w:bottom w:val="none" w:sz="0" w:space="0" w:color="auto"/>
        <w:right w:val="none" w:sz="0" w:space="0" w:color="auto"/>
      </w:divBdr>
    </w:div>
    <w:div w:id="412513259">
      <w:bodyDiv w:val="1"/>
      <w:marLeft w:val="0"/>
      <w:marRight w:val="0"/>
      <w:marTop w:val="0"/>
      <w:marBottom w:val="0"/>
      <w:divBdr>
        <w:top w:val="none" w:sz="0" w:space="0" w:color="auto"/>
        <w:left w:val="none" w:sz="0" w:space="0" w:color="auto"/>
        <w:bottom w:val="none" w:sz="0" w:space="0" w:color="auto"/>
        <w:right w:val="none" w:sz="0" w:space="0" w:color="auto"/>
      </w:divBdr>
    </w:div>
    <w:div w:id="412893699">
      <w:bodyDiv w:val="1"/>
      <w:marLeft w:val="0"/>
      <w:marRight w:val="0"/>
      <w:marTop w:val="0"/>
      <w:marBottom w:val="0"/>
      <w:divBdr>
        <w:top w:val="none" w:sz="0" w:space="0" w:color="auto"/>
        <w:left w:val="none" w:sz="0" w:space="0" w:color="auto"/>
        <w:bottom w:val="none" w:sz="0" w:space="0" w:color="auto"/>
        <w:right w:val="none" w:sz="0" w:space="0" w:color="auto"/>
      </w:divBdr>
    </w:div>
    <w:div w:id="413404269">
      <w:bodyDiv w:val="1"/>
      <w:marLeft w:val="0"/>
      <w:marRight w:val="0"/>
      <w:marTop w:val="0"/>
      <w:marBottom w:val="0"/>
      <w:divBdr>
        <w:top w:val="none" w:sz="0" w:space="0" w:color="auto"/>
        <w:left w:val="none" w:sz="0" w:space="0" w:color="auto"/>
        <w:bottom w:val="none" w:sz="0" w:space="0" w:color="auto"/>
        <w:right w:val="none" w:sz="0" w:space="0" w:color="auto"/>
      </w:divBdr>
    </w:div>
    <w:div w:id="413431324">
      <w:bodyDiv w:val="1"/>
      <w:marLeft w:val="0"/>
      <w:marRight w:val="0"/>
      <w:marTop w:val="0"/>
      <w:marBottom w:val="0"/>
      <w:divBdr>
        <w:top w:val="none" w:sz="0" w:space="0" w:color="auto"/>
        <w:left w:val="none" w:sz="0" w:space="0" w:color="auto"/>
        <w:bottom w:val="none" w:sz="0" w:space="0" w:color="auto"/>
        <w:right w:val="none" w:sz="0" w:space="0" w:color="auto"/>
      </w:divBdr>
    </w:div>
    <w:div w:id="413481650">
      <w:bodyDiv w:val="1"/>
      <w:marLeft w:val="0"/>
      <w:marRight w:val="0"/>
      <w:marTop w:val="0"/>
      <w:marBottom w:val="0"/>
      <w:divBdr>
        <w:top w:val="none" w:sz="0" w:space="0" w:color="auto"/>
        <w:left w:val="none" w:sz="0" w:space="0" w:color="auto"/>
        <w:bottom w:val="none" w:sz="0" w:space="0" w:color="auto"/>
        <w:right w:val="none" w:sz="0" w:space="0" w:color="auto"/>
      </w:divBdr>
    </w:div>
    <w:div w:id="413937674">
      <w:bodyDiv w:val="1"/>
      <w:marLeft w:val="0"/>
      <w:marRight w:val="0"/>
      <w:marTop w:val="0"/>
      <w:marBottom w:val="0"/>
      <w:divBdr>
        <w:top w:val="none" w:sz="0" w:space="0" w:color="auto"/>
        <w:left w:val="none" w:sz="0" w:space="0" w:color="auto"/>
        <w:bottom w:val="none" w:sz="0" w:space="0" w:color="auto"/>
        <w:right w:val="none" w:sz="0" w:space="0" w:color="auto"/>
      </w:divBdr>
    </w:div>
    <w:div w:id="413942173">
      <w:bodyDiv w:val="1"/>
      <w:marLeft w:val="0"/>
      <w:marRight w:val="0"/>
      <w:marTop w:val="0"/>
      <w:marBottom w:val="0"/>
      <w:divBdr>
        <w:top w:val="none" w:sz="0" w:space="0" w:color="auto"/>
        <w:left w:val="none" w:sz="0" w:space="0" w:color="auto"/>
        <w:bottom w:val="none" w:sz="0" w:space="0" w:color="auto"/>
        <w:right w:val="none" w:sz="0" w:space="0" w:color="auto"/>
      </w:divBdr>
    </w:div>
    <w:div w:id="414084646">
      <w:bodyDiv w:val="1"/>
      <w:marLeft w:val="0"/>
      <w:marRight w:val="0"/>
      <w:marTop w:val="0"/>
      <w:marBottom w:val="0"/>
      <w:divBdr>
        <w:top w:val="none" w:sz="0" w:space="0" w:color="auto"/>
        <w:left w:val="none" w:sz="0" w:space="0" w:color="auto"/>
        <w:bottom w:val="none" w:sz="0" w:space="0" w:color="auto"/>
        <w:right w:val="none" w:sz="0" w:space="0" w:color="auto"/>
      </w:divBdr>
    </w:div>
    <w:div w:id="415128404">
      <w:bodyDiv w:val="1"/>
      <w:marLeft w:val="0"/>
      <w:marRight w:val="0"/>
      <w:marTop w:val="0"/>
      <w:marBottom w:val="0"/>
      <w:divBdr>
        <w:top w:val="none" w:sz="0" w:space="0" w:color="auto"/>
        <w:left w:val="none" w:sz="0" w:space="0" w:color="auto"/>
        <w:bottom w:val="none" w:sz="0" w:space="0" w:color="auto"/>
        <w:right w:val="none" w:sz="0" w:space="0" w:color="auto"/>
      </w:divBdr>
    </w:div>
    <w:div w:id="415133243">
      <w:bodyDiv w:val="1"/>
      <w:marLeft w:val="0"/>
      <w:marRight w:val="0"/>
      <w:marTop w:val="0"/>
      <w:marBottom w:val="0"/>
      <w:divBdr>
        <w:top w:val="none" w:sz="0" w:space="0" w:color="auto"/>
        <w:left w:val="none" w:sz="0" w:space="0" w:color="auto"/>
        <w:bottom w:val="none" w:sz="0" w:space="0" w:color="auto"/>
        <w:right w:val="none" w:sz="0" w:space="0" w:color="auto"/>
      </w:divBdr>
    </w:div>
    <w:div w:id="415250176">
      <w:bodyDiv w:val="1"/>
      <w:marLeft w:val="0"/>
      <w:marRight w:val="0"/>
      <w:marTop w:val="0"/>
      <w:marBottom w:val="0"/>
      <w:divBdr>
        <w:top w:val="none" w:sz="0" w:space="0" w:color="auto"/>
        <w:left w:val="none" w:sz="0" w:space="0" w:color="auto"/>
        <w:bottom w:val="none" w:sz="0" w:space="0" w:color="auto"/>
        <w:right w:val="none" w:sz="0" w:space="0" w:color="auto"/>
      </w:divBdr>
    </w:div>
    <w:div w:id="415250381">
      <w:bodyDiv w:val="1"/>
      <w:marLeft w:val="0"/>
      <w:marRight w:val="0"/>
      <w:marTop w:val="0"/>
      <w:marBottom w:val="0"/>
      <w:divBdr>
        <w:top w:val="none" w:sz="0" w:space="0" w:color="auto"/>
        <w:left w:val="none" w:sz="0" w:space="0" w:color="auto"/>
        <w:bottom w:val="none" w:sz="0" w:space="0" w:color="auto"/>
        <w:right w:val="none" w:sz="0" w:space="0" w:color="auto"/>
      </w:divBdr>
    </w:div>
    <w:div w:id="415367536">
      <w:bodyDiv w:val="1"/>
      <w:marLeft w:val="0"/>
      <w:marRight w:val="0"/>
      <w:marTop w:val="0"/>
      <w:marBottom w:val="0"/>
      <w:divBdr>
        <w:top w:val="none" w:sz="0" w:space="0" w:color="auto"/>
        <w:left w:val="none" w:sz="0" w:space="0" w:color="auto"/>
        <w:bottom w:val="none" w:sz="0" w:space="0" w:color="auto"/>
        <w:right w:val="none" w:sz="0" w:space="0" w:color="auto"/>
      </w:divBdr>
    </w:div>
    <w:div w:id="415520925">
      <w:bodyDiv w:val="1"/>
      <w:marLeft w:val="0"/>
      <w:marRight w:val="0"/>
      <w:marTop w:val="0"/>
      <w:marBottom w:val="0"/>
      <w:divBdr>
        <w:top w:val="none" w:sz="0" w:space="0" w:color="auto"/>
        <w:left w:val="none" w:sz="0" w:space="0" w:color="auto"/>
        <w:bottom w:val="none" w:sz="0" w:space="0" w:color="auto"/>
        <w:right w:val="none" w:sz="0" w:space="0" w:color="auto"/>
      </w:divBdr>
    </w:div>
    <w:div w:id="415591077">
      <w:bodyDiv w:val="1"/>
      <w:marLeft w:val="0"/>
      <w:marRight w:val="0"/>
      <w:marTop w:val="0"/>
      <w:marBottom w:val="0"/>
      <w:divBdr>
        <w:top w:val="none" w:sz="0" w:space="0" w:color="auto"/>
        <w:left w:val="none" w:sz="0" w:space="0" w:color="auto"/>
        <w:bottom w:val="none" w:sz="0" w:space="0" w:color="auto"/>
        <w:right w:val="none" w:sz="0" w:space="0" w:color="auto"/>
      </w:divBdr>
    </w:div>
    <w:div w:id="415788300">
      <w:bodyDiv w:val="1"/>
      <w:marLeft w:val="0"/>
      <w:marRight w:val="0"/>
      <w:marTop w:val="0"/>
      <w:marBottom w:val="0"/>
      <w:divBdr>
        <w:top w:val="none" w:sz="0" w:space="0" w:color="auto"/>
        <w:left w:val="none" w:sz="0" w:space="0" w:color="auto"/>
        <w:bottom w:val="none" w:sz="0" w:space="0" w:color="auto"/>
        <w:right w:val="none" w:sz="0" w:space="0" w:color="auto"/>
      </w:divBdr>
    </w:div>
    <w:div w:id="415975927">
      <w:bodyDiv w:val="1"/>
      <w:marLeft w:val="0"/>
      <w:marRight w:val="0"/>
      <w:marTop w:val="0"/>
      <w:marBottom w:val="0"/>
      <w:divBdr>
        <w:top w:val="none" w:sz="0" w:space="0" w:color="auto"/>
        <w:left w:val="none" w:sz="0" w:space="0" w:color="auto"/>
        <w:bottom w:val="none" w:sz="0" w:space="0" w:color="auto"/>
        <w:right w:val="none" w:sz="0" w:space="0" w:color="auto"/>
      </w:divBdr>
    </w:div>
    <w:div w:id="416174813">
      <w:bodyDiv w:val="1"/>
      <w:marLeft w:val="0"/>
      <w:marRight w:val="0"/>
      <w:marTop w:val="0"/>
      <w:marBottom w:val="0"/>
      <w:divBdr>
        <w:top w:val="none" w:sz="0" w:space="0" w:color="auto"/>
        <w:left w:val="none" w:sz="0" w:space="0" w:color="auto"/>
        <w:bottom w:val="none" w:sz="0" w:space="0" w:color="auto"/>
        <w:right w:val="none" w:sz="0" w:space="0" w:color="auto"/>
      </w:divBdr>
    </w:div>
    <w:div w:id="416441127">
      <w:bodyDiv w:val="1"/>
      <w:marLeft w:val="0"/>
      <w:marRight w:val="0"/>
      <w:marTop w:val="0"/>
      <w:marBottom w:val="0"/>
      <w:divBdr>
        <w:top w:val="none" w:sz="0" w:space="0" w:color="auto"/>
        <w:left w:val="none" w:sz="0" w:space="0" w:color="auto"/>
        <w:bottom w:val="none" w:sz="0" w:space="0" w:color="auto"/>
        <w:right w:val="none" w:sz="0" w:space="0" w:color="auto"/>
      </w:divBdr>
    </w:div>
    <w:div w:id="416563931">
      <w:bodyDiv w:val="1"/>
      <w:marLeft w:val="0"/>
      <w:marRight w:val="0"/>
      <w:marTop w:val="0"/>
      <w:marBottom w:val="0"/>
      <w:divBdr>
        <w:top w:val="none" w:sz="0" w:space="0" w:color="auto"/>
        <w:left w:val="none" w:sz="0" w:space="0" w:color="auto"/>
        <w:bottom w:val="none" w:sz="0" w:space="0" w:color="auto"/>
        <w:right w:val="none" w:sz="0" w:space="0" w:color="auto"/>
      </w:divBdr>
    </w:div>
    <w:div w:id="416631226">
      <w:bodyDiv w:val="1"/>
      <w:marLeft w:val="0"/>
      <w:marRight w:val="0"/>
      <w:marTop w:val="0"/>
      <w:marBottom w:val="0"/>
      <w:divBdr>
        <w:top w:val="none" w:sz="0" w:space="0" w:color="auto"/>
        <w:left w:val="none" w:sz="0" w:space="0" w:color="auto"/>
        <w:bottom w:val="none" w:sz="0" w:space="0" w:color="auto"/>
        <w:right w:val="none" w:sz="0" w:space="0" w:color="auto"/>
      </w:divBdr>
    </w:div>
    <w:div w:id="417096678">
      <w:bodyDiv w:val="1"/>
      <w:marLeft w:val="0"/>
      <w:marRight w:val="0"/>
      <w:marTop w:val="0"/>
      <w:marBottom w:val="0"/>
      <w:divBdr>
        <w:top w:val="none" w:sz="0" w:space="0" w:color="auto"/>
        <w:left w:val="none" w:sz="0" w:space="0" w:color="auto"/>
        <w:bottom w:val="none" w:sz="0" w:space="0" w:color="auto"/>
        <w:right w:val="none" w:sz="0" w:space="0" w:color="auto"/>
      </w:divBdr>
    </w:div>
    <w:div w:id="417947791">
      <w:bodyDiv w:val="1"/>
      <w:marLeft w:val="0"/>
      <w:marRight w:val="0"/>
      <w:marTop w:val="0"/>
      <w:marBottom w:val="0"/>
      <w:divBdr>
        <w:top w:val="none" w:sz="0" w:space="0" w:color="auto"/>
        <w:left w:val="none" w:sz="0" w:space="0" w:color="auto"/>
        <w:bottom w:val="none" w:sz="0" w:space="0" w:color="auto"/>
        <w:right w:val="none" w:sz="0" w:space="0" w:color="auto"/>
      </w:divBdr>
    </w:div>
    <w:div w:id="418067431">
      <w:bodyDiv w:val="1"/>
      <w:marLeft w:val="0"/>
      <w:marRight w:val="0"/>
      <w:marTop w:val="0"/>
      <w:marBottom w:val="0"/>
      <w:divBdr>
        <w:top w:val="none" w:sz="0" w:space="0" w:color="auto"/>
        <w:left w:val="none" w:sz="0" w:space="0" w:color="auto"/>
        <w:bottom w:val="none" w:sz="0" w:space="0" w:color="auto"/>
        <w:right w:val="none" w:sz="0" w:space="0" w:color="auto"/>
      </w:divBdr>
    </w:div>
    <w:div w:id="418329299">
      <w:bodyDiv w:val="1"/>
      <w:marLeft w:val="0"/>
      <w:marRight w:val="0"/>
      <w:marTop w:val="0"/>
      <w:marBottom w:val="0"/>
      <w:divBdr>
        <w:top w:val="none" w:sz="0" w:space="0" w:color="auto"/>
        <w:left w:val="none" w:sz="0" w:space="0" w:color="auto"/>
        <w:bottom w:val="none" w:sz="0" w:space="0" w:color="auto"/>
        <w:right w:val="none" w:sz="0" w:space="0" w:color="auto"/>
      </w:divBdr>
    </w:div>
    <w:div w:id="419106067">
      <w:bodyDiv w:val="1"/>
      <w:marLeft w:val="0"/>
      <w:marRight w:val="0"/>
      <w:marTop w:val="0"/>
      <w:marBottom w:val="0"/>
      <w:divBdr>
        <w:top w:val="none" w:sz="0" w:space="0" w:color="auto"/>
        <w:left w:val="none" w:sz="0" w:space="0" w:color="auto"/>
        <w:bottom w:val="none" w:sz="0" w:space="0" w:color="auto"/>
        <w:right w:val="none" w:sz="0" w:space="0" w:color="auto"/>
      </w:divBdr>
    </w:div>
    <w:div w:id="419109928">
      <w:bodyDiv w:val="1"/>
      <w:marLeft w:val="0"/>
      <w:marRight w:val="0"/>
      <w:marTop w:val="0"/>
      <w:marBottom w:val="0"/>
      <w:divBdr>
        <w:top w:val="none" w:sz="0" w:space="0" w:color="auto"/>
        <w:left w:val="none" w:sz="0" w:space="0" w:color="auto"/>
        <w:bottom w:val="none" w:sz="0" w:space="0" w:color="auto"/>
        <w:right w:val="none" w:sz="0" w:space="0" w:color="auto"/>
      </w:divBdr>
    </w:div>
    <w:div w:id="419135311">
      <w:bodyDiv w:val="1"/>
      <w:marLeft w:val="0"/>
      <w:marRight w:val="0"/>
      <w:marTop w:val="0"/>
      <w:marBottom w:val="0"/>
      <w:divBdr>
        <w:top w:val="none" w:sz="0" w:space="0" w:color="auto"/>
        <w:left w:val="none" w:sz="0" w:space="0" w:color="auto"/>
        <w:bottom w:val="none" w:sz="0" w:space="0" w:color="auto"/>
        <w:right w:val="none" w:sz="0" w:space="0" w:color="auto"/>
      </w:divBdr>
    </w:div>
    <w:div w:id="420025187">
      <w:bodyDiv w:val="1"/>
      <w:marLeft w:val="0"/>
      <w:marRight w:val="0"/>
      <w:marTop w:val="0"/>
      <w:marBottom w:val="0"/>
      <w:divBdr>
        <w:top w:val="none" w:sz="0" w:space="0" w:color="auto"/>
        <w:left w:val="none" w:sz="0" w:space="0" w:color="auto"/>
        <w:bottom w:val="none" w:sz="0" w:space="0" w:color="auto"/>
        <w:right w:val="none" w:sz="0" w:space="0" w:color="auto"/>
      </w:divBdr>
    </w:div>
    <w:div w:id="420032887">
      <w:bodyDiv w:val="1"/>
      <w:marLeft w:val="0"/>
      <w:marRight w:val="0"/>
      <w:marTop w:val="0"/>
      <w:marBottom w:val="0"/>
      <w:divBdr>
        <w:top w:val="none" w:sz="0" w:space="0" w:color="auto"/>
        <w:left w:val="none" w:sz="0" w:space="0" w:color="auto"/>
        <w:bottom w:val="none" w:sz="0" w:space="0" w:color="auto"/>
        <w:right w:val="none" w:sz="0" w:space="0" w:color="auto"/>
      </w:divBdr>
    </w:div>
    <w:div w:id="420372158">
      <w:bodyDiv w:val="1"/>
      <w:marLeft w:val="0"/>
      <w:marRight w:val="0"/>
      <w:marTop w:val="0"/>
      <w:marBottom w:val="0"/>
      <w:divBdr>
        <w:top w:val="none" w:sz="0" w:space="0" w:color="auto"/>
        <w:left w:val="none" w:sz="0" w:space="0" w:color="auto"/>
        <w:bottom w:val="none" w:sz="0" w:space="0" w:color="auto"/>
        <w:right w:val="none" w:sz="0" w:space="0" w:color="auto"/>
      </w:divBdr>
    </w:div>
    <w:div w:id="421221922">
      <w:bodyDiv w:val="1"/>
      <w:marLeft w:val="0"/>
      <w:marRight w:val="0"/>
      <w:marTop w:val="0"/>
      <w:marBottom w:val="0"/>
      <w:divBdr>
        <w:top w:val="none" w:sz="0" w:space="0" w:color="auto"/>
        <w:left w:val="none" w:sz="0" w:space="0" w:color="auto"/>
        <w:bottom w:val="none" w:sz="0" w:space="0" w:color="auto"/>
        <w:right w:val="none" w:sz="0" w:space="0" w:color="auto"/>
      </w:divBdr>
    </w:div>
    <w:div w:id="421293331">
      <w:bodyDiv w:val="1"/>
      <w:marLeft w:val="0"/>
      <w:marRight w:val="0"/>
      <w:marTop w:val="0"/>
      <w:marBottom w:val="0"/>
      <w:divBdr>
        <w:top w:val="none" w:sz="0" w:space="0" w:color="auto"/>
        <w:left w:val="none" w:sz="0" w:space="0" w:color="auto"/>
        <w:bottom w:val="none" w:sz="0" w:space="0" w:color="auto"/>
        <w:right w:val="none" w:sz="0" w:space="0" w:color="auto"/>
      </w:divBdr>
    </w:div>
    <w:div w:id="422267679">
      <w:bodyDiv w:val="1"/>
      <w:marLeft w:val="0"/>
      <w:marRight w:val="0"/>
      <w:marTop w:val="0"/>
      <w:marBottom w:val="0"/>
      <w:divBdr>
        <w:top w:val="none" w:sz="0" w:space="0" w:color="auto"/>
        <w:left w:val="none" w:sz="0" w:space="0" w:color="auto"/>
        <w:bottom w:val="none" w:sz="0" w:space="0" w:color="auto"/>
        <w:right w:val="none" w:sz="0" w:space="0" w:color="auto"/>
      </w:divBdr>
    </w:div>
    <w:div w:id="422268610">
      <w:bodyDiv w:val="1"/>
      <w:marLeft w:val="0"/>
      <w:marRight w:val="0"/>
      <w:marTop w:val="0"/>
      <w:marBottom w:val="0"/>
      <w:divBdr>
        <w:top w:val="none" w:sz="0" w:space="0" w:color="auto"/>
        <w:left w:val="none" w:sz="0" w:space="0" w:color="auto"/>
        <w:bottom w:val="none" w:sz="0" w:space="0" w:color="auto"/>
        <w:right w:val="none" w:sz="0" w:space="0" w:color="auto"/>
      </w:divBdr>
    </w:div>
    <w:div w:id="422410673">
      <w:bodyDiv w:val="1"/>
      <w:marLeft w:val="0"/>
      <w:marRight w:val="0"/>
      <w:marTop w:val="0"/>
      <w:marBottom w:val="0"/>
      <w:divBdr>
        <w:top w:val="none" w:sz="0" w:space="0" w:color="auto"/>
        <w:left w:val="none" w:sz="0" w:space="0" w:color="auto"/>
        <w:bottom w:val="none" w:sz="0" w:space="0" w:color="auto"/>
        <w:right w:val="none" w:sz="0" w:space="0" w:color="auto"/>
      </w:divBdr>
    </w:div>
    <w:div w:id="422578452">
      <w:bodyDiv w:val="1"/>
      <w:marLeft w:val="0"/>
      <w:marRight w:val="0"/>
      <w:marTop w:val="0"/>
      <w:marBottom w:val="0"/>
      <w:divBdr>
        <w:top w:val="none" w:sz="0" w:space="0" w:color="auto"/>
        <w:left w:val="none" w:sz="0" w:space="0" w:color="auto"/>
        <w:bottom w:val="none" w:sz="0" w:space="0" w:color="auto"/>
        <w:right w:val="none" w:sz="0" w:space="0" w:color="auto"/>
      </w:divBdr>
    </w:div>
    <w:div w:id="422607338">
      <w:bodyDiv w:val="1"/>
      <w:marLeft w:val="0"/>
      <w:marRight w:val="0"/>
      <w:marTop w:val="0"/>
      <w:marBottom w:val="0"/>
      <w:divBdr>
        <w:top w:val="none" w:sz="0" w:space="0" w:color="auto"/>
        <w:left w:val="none" w:sz="0" w:space="0" w:color="auto"/>
        <w:bottom w:val="none" w:sz="0" w:space="0" w:color="auto"/>
        <w:right w:val="none" w:sz="0" w:space="0" w:color="auto"/>
      </w:divBdr>
    </w:div>
    <w:div w:id="423040639">
      <w:bodyDiv w:val="1"/>
      <w:marLeft w:val="0"/>
      <w:marRight w:val="0"/>
      <w:marTop w:val="0"/>
      <w:marBottom w:val="0"/>
      <w:divBdr>
        <w:top w:val="none" w:sz="0" w:space="0" w:color="auto"/>
        <w:left w:val="none" w:sz="0" w:space="0" w:color="auto"/>
        <w:bottom w:val="none" w:sz="0" w:space="0" w:color="auto"/>
        <w:right w:val="none" w:sz="0" w:space="0" w:color="auto"/>
      </w:divBdr>
    </w:div>
    <w:div w:id="423453848">
      <w:bodyDiv w:val="1"/>
      <w:marLeft w:val="0"/>
      <w:marRight w:val="0"/>
      <w:marTop w:val="0"/>
      <w:marBottom w:val="0"/>
      <w:divBdr>
        <w:top w:val="none" w:sz="0" w:space="0" w:color="auto"/>
        <w:left w:val="none" w:sz="0" w:space="0" w:color="auto"/>
        <w:bottom w:val="none" w:sz="0" w:space="0" w:color="auto"/>
        <w:right w:val="none" w:sz="0" w:space="0" w:color="auto"/>
      </w:divBdr>
    </w:div>
    <w:div w:id="423887830">
      <w:bodyDiv w:val="1"/>
      <w:marLeft w:val="0"/>
      <w:marRight w:val="0"/>
      <w:marTop w:val="0"/>
      <w:marBottom w:val="0"/>
      <w:divBdr>
        <w:top w:val="none" w:sz="0" w:space="0" w:color="auto"/>
        <w:left w:val="none" w:sz="0" w:space="0" w:color="auto"/>
        <w:bottom w:val="none" w:sz="0" w:space="0" w:color="auto"/>
        <w:right w:val="none" w:sz="0" w:space="0" w:color="auto"/>
      </w:divBdr>
    </w:div>
    <w:div w:id="424108656">
      <w:bodyDiv w:val="1"/>
      <w:marLeft w:val="0"/>
      <w:marRight w:val="0"/>
      <w:marTop w:val="0"/>
      <w:marBottom w:val="0"/>
      <w:divBdr>
        <w:top w:val="none" w:sz="0" w:space="0" w:color="auto"/>
        <w:left w:val="none" w:sz="0" w:space="0" w:color="auto"/>
        <w:bottom w:val="none" w:sz="0" w:space="0" w:color="auto"/>
        <w:right w:val="none" w:sz="0" w:space="0" w:color="auto"/>
      </w:divBdr>
    </w:div>
    <w:div w:id="424812841">
      <w:bodyDiv w:val="1"/>
      <w:marLeft w:val="0"/>
      <w:marRight w:val="0"/>
      <w:marTop w:val="0"/>
      <w:marBottom w:val="0"/>
      <w:divBdr>
        <w:top w:val="none" w:sz="0" w:space="0" w:color="auto"/>
        <w:left w:val="none" w:sz="0" w:space="0" w:color="auto"/>
        <w:bottom w:val="none" w:sz="0" w:space="0" w:color="auto"/>
        <w:right w:val="none" w:sz="0" w:space="0" w:color="auto"/>
      </w:divBdr>
    </w:div>
    <w:div w:id="425657160">
      <w:bodyDiv w:val="1"/>
      <w:marLeft w:val="0"/>
      <w:marRight w:val="0"/>
      <w:marTop w:val="0"/>
      <w:marBottom w:val="0"/>
      <w:divBdr>
        <w:top w:val="none" w:sz="0" w:space="0" w:color="auto"/>
        <w:left w:val="none" w:sz="0" w:space="0" w:color="auto"/>
        <w:bottom w:val="none" w:sz="0" w:space="0" w:color="auto"/>
        <w:right w:val="none" w:sz="0" w:space="0" w:color="auto"/>
      </w:divBdr>
    </w:div>
    <w:div w:id="426078929">
      <w:bodyDiv w:val="1"/>
      <w:marLeft w:val="0"/>
      <w:marRight w:val="0"/>
      <w:marTop w:val="0"/>
      <w:marBottom w:val="0"/>
      <w:divBdr>
        <w:top w:val="none" w:sz="0" w:space="0" w:color="auto"/>
        <w:left w:val="none" w:sz="0" w:space="0" w:color="auto"/>
        <w:bottom w:val="none" w:sz="0" w:space="0" w:color="auto"/>
        <w:right w:val="none" w:sz="0" w:space="0" w:color="auto"/>
      </w:divBdr>
    </w:div>
    <w:div w:id="426655786">
      <w:bodyDiv w:val="1"/>
      <w:marLeft w:val="0"/>
      <w:marRight w:val="0"/>
      <w:marTop w:val="0"/>
      <w:marBottom w:val="0"/>
      <w:divBdr>
        <w:top w:val="none" w:sz="0" w:space="0" w:color="auto"/>
        <w:left w:val="none" w:sz="0" w:space="0" w:color="auto"/>
        <w:bottom w:val="none" w:sz="0" w:space="0" w:color="auto"/>
        <w:right w:val="none" w:sz="0" w:space="0" w:color="auto"/>
      </w:divBdr>
    </w:div>
    <w:div w:id="427434967">
      <w:bodyDiv w:val="1"/>
      <w:marLeft w:val="0"/>
      <w:marRight w:val="0"/>
      <w:marTop w:val="0"/>
      <w:marBottom w:val="0"/>
      <w:divBdr>
        <w:top w:val="none" w:sz="0" w:space="0" w:color="auto"/>
        <w:left w:val="none" w:sz="0" w:space="0" w:color="auto"/>
        <w:bottom w:val="none" w:sz="0" w:space="0" w:color="auto"/>
        <w:right w:val="none" w:sz="0" w:space="0" w:color="auto"/>
      </w:divBdr>
    </w:div>
    <w:div w:id="428356694">
      <w:bodyDiv w:val="1"/>
      <w:marLeft w:val="0"/>
      <w:marRight w:val="0"/>
      <w:marTop w:val="0"/>
      <w:marBottom w:val="0"/>
      <w:divBdr>
        <w:top w:val="none" w:sz="0" w:space="0" w:color="auto"/>
        <w:left w:val="none" w:sz="0" w:space="0" w:color="auto"/>
        <w:bottom w:val="none" w:sz="0" w:space="0" w:color="auto"/>
        <w:right w:val="none" w:sz="0" w:space="0" w:color="auto"/>
      </w:divBdr>
    </w:div>
    <w:div w:id="428552472">
      <w:bodyDiv w:val="1"/>
      <w:marLeft w:val="0"/>
      <w:marRight w:val="0"/>
      <w:marTop w:val="0"/>
      <w:marBottom w:val="0"/>
      <w:divBdr>
        <w:top w:val="none" w:sz="0" w:space="0" w:color="auto"/>
        <w:left w:val="none" w:sz="0" w:space="0" w:color="auto"/>
        <w:bottom w:val="none" w:sz="0" w:space="0" w:color="auto"/>
        <w:right w:val="none" w:sz="0" w:space="0" w:color="auto"/>
      </w:divBdr>
    </w:div>
    <w:div w:id="428813212">
      <w:bodyDiv w:val="1"/>
      <w:marLeft w:val="0"/>
      <w:marRight w:val="0"/>
      <w:marTop w:val="0"/>
      <w:marBottom w:val="0"/>
      <w:divBdr>
        <w:top w:val="none" w:sz="0" w:space="0" w:color="auto"/>
        <w:left w:val="none" w:sz="0" w:space="0" w:color="auto"/>
        <w:bottom w:val="none" w:sz="0" w:space="0" w:color="auto"/>
        <w:right w:val="none" w:sz="0" w:space="0" w:color="auto"/>
      </w:divBdr>
    </w:div>
    <w:div w:id="428814871">
      <w:bodyDiv w:val="1"/>
      <w:marLeft w:val="0"/>
      <w:marRight w:val="0"/>
      <w:marTop w:val="0"/>
      <w:marBottom w:val="0"/>
      <w:divBdr>
        <w:top w:val="none" w:sz="0" w:space="0" w:color="auto"/>
        <w:left w:val="none" w:sz="0" w:space="0" w:color="auto"/>
        <w:bottom w:val="none" w:sz="0" w:space="0" w:color="auto"/>
        <w:right w:val="none" w:sz="0" w:space="0" w:color="auto"/>
      </w:divBdr>
    </w:div>
    <w:div w:id="428963558">
      <w:bodyDiv w:val="1"/>
      <w:marLeft w:val="0"/>
      <w:marRight w:val="0"/>
      <w:marTop w:val="0"/>
      <w:marBottom w:val="0"/>
      <w:divBdr>
        <w:top w:val="none" w:sz="0" w:space="0" w:color="auto"/>
        <w:left w:val="none" w:sz="0" w:space="0" w:color="auto"/>
        <w:bottom w:val="none" w:sz="0" w:space="0" w:color="auto"/>
        <w:right w:val="none" w:sz="0" w:space="0" w:color="auto"/>
      </w:divBdr>
    </w:div>
    <w:div w:id="429393777">
      <w:bodyDiv w:val="1"/>
      <w:marLeft w:val="0"/>
      <w:marRight w:val="0"/>
      <w:marTop w:val="0"/>
      <w:marBottom w:val="0"/>
      <w:divBdr>
        <w:top w:val="none" w:sz="0" w:space="0" w:color="auto"/>
        <w:left w:val="none" w:sz="0" w:space="0" w:color="auto"/>
        <w:bottom w:val="none" w:sz="0" w:space="0" w:color="auto"/>
        <w:right w:val="none" w:sz="0" w:space="0" w:color="auto"/>
      </w:divBdr>
    </w:div>
    <w:div w:id="429397286">
      <w:bodyDiv w:val="1"/>
      <w:marLeft w:val="0"/>
      <w:marRight w:val="0"/>
      <w:marTop w:val="0"/>
      <w:marBottom w:val="0"/>
      <w:divBdr>
        <w:top w:val="none" w:sz="0" w:space="0" w:color="auto"/>
        <w:left w:val="none" w:sz="0" w:space="0" w:color="auto"/>
        <w:bottom w:val="none" w:sz="0" w:space="0" w:color="auto"/>
        <w:right w:val="none" w:sz="0" w:space="0" w:color="auto"/>
      </w:divBdr>
    </w:div>
    <w:div w:id="429592163">
      <w:bodyDiv w:val="1"/>
      <w:marLeft w:val="0"/>
      <w:marRight w:val="0"/>
      <w:marTop w:val="0"/>
      <w:marBottom w:val="0"/>
      <w:divBdr>
        <w:top w:val="none" w:sz="0" w:space="0" w:color="auto"/>
        <w:left w:val="none" w:sz="0" w:space="0" w:color="auto"/>
        <w:bottom w:val="none" w:sz="0" w:space="0" w:color="auto"/>
        <w:right w:val="none" w:sz="0" w:space="0" w:color="auto"/>
      </w:divBdr>
    </w:div>
    <w:div w:id="429592798">
      <w:bodyDiv w:val="1"/>
      <w:marLeft w:val="0"/>
      <w:marRight w:val="0"/>
      <w:marTop w:val="0"/>
      <w:marBottom w:val="0"/>
      <w:divBdr>
        <w:top w:val="none" w:sz="0" w:space="0" w:color="auto"/>
        <w:left w:val="none" w:sz="0" w:space="0" w:color="auto"/>
        <w:bottom w:val="none" w:sz="0" w:space="0" w:color="auto"/>
        <w:right w:val="none" w:sz="0" w:space="0" w:color="auto"/>
      </w:divBdr>
    </w:div>
    <w:div w:id="429664461">
      <w:bodyDiv w:val="1"/>
      <w:marLeft w:val="0"/>
      <w:marRight w:val="0"/>
      <w:marTop w:val="0"/>
      <w:marBottom w:val="0"/>
      <w:divBdr>
        <w:top w:val="none" w:sz="0" w:space="0" w:color="auto"/>
        <w:left w:val="none" w:sz="0" w:space="0" w:color="auto"/>
        <w:bottom w:val="none" w:sz="0" w:space="0" w:color="auto"/>
        <w:right w:val="none" w:sz="0" w:space="0" w:color="auto"/>
      </w:divBdr>
    </w:div>
    <w:div w:id="429737159">
      <w:bodyDiv w:val="1"/>
      <w:marLeft w:val="0"/>
      <w:marRight w:val="0"/>
      <w:marTop w:val="0"/>
      <w:marBottom w:val="0"/>
      <w:divBdr>
        <w:top w:val="none" w:sz="0" w:space="0" w:color="auto"/>
        <w:left w:val="none" w:sz="0" w:space="0" w:color="auto"/>
        <w:bottom w:val="none" w:sz="0" w:space="0" w:color="auto"/>
        <w:right w:val="none" w:sz="0" w:space="0" w:color="auto"/>
      </w:divBdr>
    </w:div>
    <w:div w:id="430249323">
      <w:bodyDiv w:val="1"/>
      <w:marLeft w:val="0"/>
      <w:marRight w:val="0"/>
      <w:marTop w:val="0"/>
      <w:marBottom w:val="0"/>
      <w:divBdr>
        <w:top w:val="none" w:sz="0" w:space="0" w:color="auto"/>
        <w:left w:val="none" w:sz="0" w:space="0" w:color="auto"/>
        <w:bottom w:val="none" w:sz="0" w:space="0" w:color="auto"/>
        <w:right w:val="none" w:sz="0" w:space="0" w:color="auto"/>
      </w:divBdr>
    </w:div>
    <w:div w:id="431247037">
      <w:bodyDiv w:val="1"/>
      <w:marLeft w:val="0"/>
      <w:marRight w:val="0"/>
      <w:marTop w:val="0"/>
      <w:marBottom w:val="0"/>
      <w:divBdr>
        <w:top w:val="none" w:sz="0" w:space="0" w:color="auto"/>
        <w:left w:val="none" w:sz="0" w:space="0" w:color="auto"/>
        <w:bottom w:val="none" w:sz="0" w:space="0" w:color="auto"/>
        <w:right w:val="none" w:sz="0" w:space="0" w:color="auto"/>
      </w:divBdr>
    </w:div>
    <w:div w:id="431247351">
      <w:bodyDiv w:val="1"/>
      <w:marLeft w:val="0"/>
      <w:marRight w:val="0"/>
      <w:marTop w:val="0"/>
      <w:marBottom w:val="0"/>
      <w:divBdr>
        <w:top w:val="none" w:sz="0" w:space="0" w:color="auto"/>
        <w:left w:val="none" w:sz="0" w:space="0" w:color="auto"/>
        <w:bottom w:val="none" w:sz="0" w:space="0" w:color="auto"/>
        <w:right w:val="none" w:sz="0" w:space="0" w:color="auto"/>
      </w:divBdr>
    </w:div>
    <w:div w:id="431359261">
      <w:bodyDiv w:val="1"/>
      <w:marLeft w:val="0"/>
      <w:marRight w:val="0"/>
      <w:marTop w:val="0"/>
      <w:marBottom w:val="0"/>
      <w:divBdr>
        <w:top w:val="none" w:sz="0" w:space="0" w:color="auto"/>
        <w:left w:val="none" w:sz="0" w:space="0" w:color="auto"/>
        <w:bottom w:val="none" w:sz="0" w:space="0" w:color="auto"/>
        <w:right w:val="none" w:sz="0" w:space="0" w:color="auto"/>
      </w:divBdr>
    </w:div>
    <w:div w:id="431513688">
      <w:bodyDiv w:val="1"/>
      <w:marLeft w:val="0"/>
      <w:marRight w:val="0"/>
      <w:marTop w:val="0"/>
      <w:marBottom w:val="0"/>
      <w:divBdr>
        <w:top w:val="none" w:sz="0" w:space="0" w:color="auto"/>
        <w:left w:val="none" w:sz="0" w:space="0" w:color="auto"/>
        <w:bottom w:val="none" w:sz="0" w:space="0" w:color="auto"/>
        <w:right w:val="none" w:sz="0" w:space="0" w:color="auto"/>
      </w:divBdr>
    </w:div>
    <w:div w:id="431708525">
      <w:bodyDiv w:val="1"/>
      <w:marLeft w:val="0"/>
      <w:marRight w:val="0"/>
      <w:marTop w:val="0"/>
      <w:marBottom w:val="0"/>
      <w:divBdr>
        <w:top w:val="none" w:sz="0" w:space="0" w:color="auto"/>
        <w:left w:val="none" w:sz="0" w:space="0" w:color="auto"/>
        <w:bottom w:val="none" w:sz="0" w:space="0" w:color="auto"/>
        <w:right w:val="none" w:sz="0" w:space="0" w:color="auto"/>
      </w:divBdr>
    </w:div>
    <w:div w:id="431781569">
      <w:bodyDiv w:val="1"/>
      <w:marLeft w:val="0"/>
      <w:marRight w:val="0"/>
      <w:marTop w:val="0"/>
      <w:marBottom w:val="0"/>
      <w:divBdr>
        <w:top w:val="none" w:sz="0" w:space="0" w:color="auto"/>
        <w:left w:val="none" w:sz="0" w:space="0" w:color="auto"/>
        <w:bottom w:val="none" w:sz="0" w:space="0" w:color="auto"/>
        <w:right w:val="none" w:sz="0" w:space="0" w:color="auto"/>
      </w:divBdr>
    </w:div>
    <w:div w:id="432170972">
      <w:bodyDiv w:val="1"/>
      <w:marLeft w:val="0"/>
      <w:marRight w:val="0"/>
      <w:marTop w:val="0"/>
      <w:marBottom w:val="0"/>
      <w:divBdr>
        <w:top w:val="none" w:sz="0" w:space="0" w:color="auto"/>
        <w:left w:val="none" w:sz="0" w:space="0" w:color="auto"/>
        <w:bottom w:val="none" w:sz="0" w:space="0" w:color="auto"/>
        <w:right w:val="none" w:sz="0" w:space="0" w:color="auto"/>
      </w:divBdr>
    </w:div>
    <w:div w:id="433282474">
      <w:bodyDiv w:val="1"/>
      <w:marLeft w:val="0"/>
      <w:marRight w:val="0"/>
      <w:marTop w:val="0"/>
      <w:marBottom w:val="0"/>
      <w:divBdr>
        <w:top w:val="none" w:sz="0" w:space="0" w:color="auto"/>
        <w:left w:val="none" w:sz="0" w:space="0" w:color="auto"/>
        <w:bottom w:val="none" w:sz="0" w:space="0" w:color="auto"/>
        <w:right w:val="none" w:sz="0" w:space="0" w:color="auto"/>
      </w:divBdr>
    </w:div>
    <w:div w:id="433324462">
      <w:bodyDiv w:val="1"/>
      <w:marLeft w:val="0"/>
      <w:marRight w:val="0"/>
      <w:marTop w:val="0"/>
      <w:marBottom w:val="0"/>
      <w:divBdr>
        <w:top w:val="none" w:sz="0" w:space="0" w:color="auto"/>
        <w:left w:val="none" w:sz="0" w:space="0" w:color="auto"/>
        <w:bottom w:val="none" w:sz="0" w:space="0" w:color="auto"/>
        <w:right w:val="none" w:sz="0" w:space="0" w:color="auto"/>
      </w:divBdr>
    </w:div>
    <w:div w:id="433787091">
      <w:bodyDiv w:val="1"/>
      <w:marLeft w:val="0"/>
      <w:marRight w:val="0"/>
      <w:marTop w:val="0"/>
      <w:marBottom w:val="0"/>
      <w:divBdr>
        <w:top w:val="none" w:sz="0" w:space="0" w:color="auto"/>
        <w:left w:val="none" w:sz="0" w:space="0" w:color="auto"/>
        <w:bottom w:val="none" w:sz="0" w:space="0" w:color="auto"/>
        <w:right w:val="none" w:sz="0" w:space="0" w:color="auto"/>
      </w:divBdr>
    </w:div>
    <w:div w:id="433943564">
      <w:bodyDiv w:val="1"/>
      <w:marLeft w:val="0"/>
      <w:marRight w:val="0"/>
      <w:marTop w:val="0"/>
      <w:marBottom w:val="0"/>
      <w:divBdr>
        <w:top w:val="none" w:sz="0" w:space="0" w:color="auto"/>
        <w:left w:val="none" w:sz="0" w:space="0" w:color="auto"/>
        <w:bottom w:val="none" w:sz="0" w:space="0" w:color="auto"/>
        <w:right w:val="none" w:sz="0" w:space="0" w:color="auto"/>
      </w:divBdr>
    </w:div>
    <w:div w:id="433986608">
      <w:bodyDiv w:val="1"/>
      <w:marLeft w:val="0"/>
      <w:marRight w:val="0"/>
      <w:marTop w:val="0"/>
      <w:marBottom w:val="0"/>
      <w:divBdr>
        <w:top w:val="none" w:sz="0" w:space="0" w:color="auto"/>
        <w:left w:val="none" w:sz="0" w:space="0" w:color="auto"/>
        <w:bottom w:val="none" w:sz="0" w:space="0" w:color="auto"/>
        <w:right w:val="none" w:sz="0" w:space="0" w:color="auto"/>
      </w:divBdr>
    </w:div>
    <w:div w:id="434056263">
      <w:bodyDiv w:val="1"/>
      <w:marLeft w:val="0"/>
      <w:marRight w:val="0"/>
      <w:marTop w:val="0"/>
      <w:marBottom w:val="0"/>
      <w:divBdr>
        <w:top w:val="none" w:sz="0" w:space="0" w:color="auto"/>
        <w:left w:val="none" w:sz="0" w:space="0" w:color="auto"/>
        <w:bottom w:val="none" w:sz="0" w:space="0" w:color="auto"/>
        <w:right w:val="none" w:sz="0" w:space="0" w:color="auto"/>
      </w:divBdr>
    </w:div>
    <w:div w:id="434325544">
      <w:bodyDiv w:val="1"/>
      <w:marLeft w:val="0"/>
      <w:marRight w:val="0"/>
      <w:marTop w:val="0"/>
      <w:marBottom w:val="0"/>
      <w:divBdr>
        <w:top w:val="none" w:sz="0" w:space="0" w:color="auto"/>
        <w:left w:val="none" w:sz="0" w:space="0" w:color="auto"/>
        <w:bottom w:val="none" w:sz="0" w:space="0" w:color="auto"/>
        <w:right w:val="none" w:sz="0" w:space="0" w:color="auto"/>
      </w:divBdr>
    </w:div>
    <w:div w:id="434525165">
      <w:bodyDiv w:val="1"/>
      <w:marLeft w:val="0"/>
      <w:marRight w:val="0"/>
      <w:marTop w:val="0"/>
      <w:marBottom w:val="0"/>
      <w:divBdr>
        <w:top w:val="none" w:sz="0" w:space="0" w:color="auto"/>
        <w:left w:val="none" w:sz="0" w:space="0" w:color="auto"/>
        <w:bottom w:val="none" w:sz="0" w:space="0" w:color="auto"/>
        <w:right w:val="none" w:sz="0" w:space="0" w:color="auto"/>
      </w:divBdr>
    </w:div>
    <w:div w:id="434635011">
      <w:bodyDiv w:val="1"/>
      <w:marLeft w:val="0"/>
      <w:marRight w:val="0"/>
      <w:marTop w:val="0"/>
      <w:marBottom w:val="0"/>
      <w:divBdr>
        <w:top w:val="none" w:sz="0" w:space="0" w:color="auto"/>
        <w:left w:val="none" w:sz="0" w:space="0" w:color="auto"/>
        <w:bottom w:val="none" w:sz="0" w:space="0" w:color="auto"/>
        <w:right w:val="none" w:sz="0" w:space="0" w:color="auto"/>
      </w:divBdr>
    </w:div>
    <w:div w:id="434710891">
      <w:bodyDiv w:val="1"/>
      <w:marLeft w:val="0"/>
      <w:marRight w:val="0"/>
      <w:marTop w:val="0"/>
      <w:marBottom w:val="0"/>
      <w:divBdr>
        <w:top w:val="none" w:sz="0" w:space="0" w:color="auto"/>
        <w:left w:val="none" w:sz="0" w:space="0" w:color="auto"/>
        <w:bottom w:val="none" w:sz="0" w:space="0" w:color="auto"/>
        <w:right w:val="none" w:sz="0" w:space="0" w:color="auto"/>
      </w:divBdr>
    </w:div>
    <w:div w:id="435060450">
      <w:bodyDiv w:val="1"/>
      <w:marLeft w:val="0"/>
      <w:marRight w:val="0"/>
      <w:marTop w:val="0"/>
      <w:marBottom w:val="0"/>
      <w:divBdr>
        <w:top w:val="none" w:sz="0" w:space="0" w:color="auto"/>
        <w:left w:val="none" w:sz="0" w:space="0" w:color="auto"/>
        <w:bottom w:val="none" w:sz="0" w:space="0" w:color="auto"/>
        <w:right w:val="none" w:sz="0" w:space="0" w:color="auto"/>
      </w:divBdr>
    </w:div>
    <w:div w:id="435101074">
      <w:bodyDiv w:val="1"/>
      <w:marLeft w:val="0"/>
      <w:marRight w:val="0"/>
      <w:marTop w:val="0"/>
      <w:marBottom w:val="0"/>
      <w:divBdr>
        <w:top w:val="none" w:sz="0" w:space="0" w:color="auto"/>
        <w:left w:val="none" w:sz="0" w:space="0" w:color="auto"/>
        <w:bottom w:val="none" w:sz="0" w:space="0" w:color="auto"/>
        <w:right w:val="none" w:sz="0" w:space="0" w:color="auto"/>
      </w:divBdr>
    </w:div>
    <w:div w:id="435247446">
      <w:bodyDiv w:val="1"/>
      <w:marLeft w:val="0"/>
      <w:marRight w:val="0"/>
      <w:marTop w:val="0"/>
      <w:marBottom w:val="0"/>
      <w:divBdr>
        <w:top w:val="none" w:sz="0" w:space="0" w:color="auto"/>
        <w:left w:val="none" w:sz="0" w:space="0" w:color="auto"/>
        <w:bottom w:val="none" w:sz="0" w:space="0" w:color="auto"/>
        <w:right w:val="none" w:sz="0" w:space="0" w:color="auto"/>
      </w:divBdr>
    </w:div>
    <w:div w:id="435249273">
      <w:bodyDiv w:val="1"/>
      <w:marLeft w:val="0"/>
      <w:marRight w:val="0"/>
      <w:marTop w:val="0"/>
      <w:marBottom w:val="0"/>
      <w:divBdr>
        <w:top w:val="none" w:sz="0" w:space="0" w:color="auto"/>
        <w:left w:val="none" w:sz="0" w:space="0" w:color="auto"/>
        <w:bottom w:val="none" w:sz="0" w:space="0" w:color="auto"/>
        <w:right w:val="none" w:sz="0" w:space="0" w:color="auto"/>
      </w:divBdr>
    </w:div>
    <w:div w:id="435364464">
      <w:bodyDiv w:val="1"/>
      <w:marLeft w:val="0"/>
      <w:marRight w:val="0"/>
      <w:marTop w:val="0"/>
      <w:marBottom w:val="0"/>
      <w:divBdr>
        <w:top w:val="none" w:sz="0" w:space="0" w:color="auto"/>
        <w:left w:val="none" w:sz="0" w:space="0" w:color="auto"/>
        <w:bottom w:val="none" w:sz="0" w:space="0" w:color="auto"/>
        <w:right w:val="none" w:sz="0" w:space="0" w:color="auto"/>
      </w:divBdr>
    </w:div>
    <w:div w:id="435683653">
      <w:bodyDiv w:val="1"/>
      <w:marLeft w:val="0"/>
      <w:marRight w:val="0"/>
      <w:marTop w:val="0"/>
      <w:marBottom w:val="0"/>
      <w:divBdr>
        <w:top w:val="none" w:sz="0" w:space="0" w:color="auto"/>
        <w:left w:val="none" w:sz="0" w:space="0" w:color="auto"/>
        <w:bottom w:val="none" w:sz="0" w:space="0" w:color="auto"/>
        <w:right w:val="none" w:sz="0" w:space="0" w:color="auto"/>
      </w:divBdr>
    </w:div>
    <w:div w:id="436173155">
      <w:bodyDiv w:val="1"/>
      <w:marLeft w:val="0"/>
      <w:marRight w:val="0"/>
      <w:marTop w:val="0"/>
      <w:marBottom w:val="0"/>
      <w:divBdr>
        <w:top w:val="none" w:sz="0" w:space="0" w:color="auto"/>
        <w:left w:val="none" w:sz="0" w:space="0" w:color="auto"/>
        <w:bottom w:val="none" w:sz="0" w:space="0" w:color="auto"/>
        <w:right w:val="none" w:sz="0" w:space="0" w:color="auto"/>
      </w:divBdr>
    </w:div>
    <w:div w:id="436218188">
      <w:bodyDiv w:val="1"/>
      <w:marLeft w:val="0"/>
      <w:marRight w:val="0"/>
      <w:marTop w:val="0"/>
      <w:marBottom w:val="0"/>
      <w:divBdr>
        <w:top w:val="none" w:sz="0" w:space="0" w:color="auto"/>
        <w:left w:val="none" w:sz="0" w:space="0" w:color="auto"/>
        <w:bottom w:val="none" w:sz="0" w:space="0" w:color="auto"/>
        <w:right w:val="none" w:sz="0" w:space="0" w:color="auto"/>
      </w:divBdr>
    </w:div>
    <w:div w:id="437454521">
      <w:bodyDiv w:val="1"/>
      <w:marLeft w:val="0"/>
      <w:marRight w:val="0"/>
      <w:marTop w:val="0"/>
      <w:marBottom w:val="0"/>
      <w:divBdr>
        <w:top w:val="none" w:sz="0" w:space="0" w:color="auto"/>
        <w:left w:val="none" w:sz="0" w:space="0" w:color="auto"/>
        <w:bottom w:val="none" w:sz="0" w:space="0" w:color="auto"/>
        <w:right w:val="none" w:sz="0" w:space="0" w:color="auto"/>
      </w:divBdr>
    </w:div>
    <w:div w:id="437482228">
      <w:bodyDiv w:val="1"/>
      <w:marLeft w:val="0"/>
      <w:marRight w:val="0"/>
      <w:marTop w:val="0"/>
      <w:marBottom w:val="0"/>
      <w:divBdr>
        <w:top w:val="none" w:sz="0" w:space="0" w:color="auto"/>
        <w:left w:val="none" w:sz="0" w:space="0" w:color="auto"/>
        <w:bottom w:val="none" w:sz="0" w:space="0" w:color="auto"/>
        <w:right w:val="none" w:sz="0" w:space="0" w:color="auto"/>
      </w:divBdr>
    </w:div>
    <w:div w:id="437649681">
      <w:bodyDiv w:val="1"/>
      <w:marLeft w:val="0"/>
      <w:marRight w:val="0"/>
      <w:marTop w:val="0"/>
      <w:marBottom w:val="0"/>
      <w:divBdr>
        <w:top w:val="none" w:sz="0" w:space="0" w:color="auto"/>
        <w:left w:val="none" w:sz="0" w:space="0" w:color="auto"/>
        <w:bottom w:val="none" w:sz="0" w:space="0" w:color="auto"/>
        <w:right w:val="none" w:sz="0" w:space="0" w:color="auto"/>
      </w:divBdr>
    </w:div>
    <w:div w:id="437873061">
      <w:bodyDiv w:val="1"/>
      <w:marLeft w:val="0"/>
      <w:marRight w:val="0"/>
      <w:marTop w:val="0"/>
      <w:marBottom w:val="0"/>
      <w:divBdr>
        <w:top w:val="none" w:sz="0" w:space="0" w:color="auto"/>
        <w:left w:val="none" w:sz="0" w:space="0" w:color="auto"/>
        <w:bottom w:val="none" w:sz="0" w:space="0" w:color="auto"/>
        <w:right w:val="none" w:sz="0" w:space="0" w:color="auto"/>
      </w:divBdr>
    </w:div>
    <w:div w:id="437942902">
      <w:bodyDiv w:val="1"/>
      <w:marLeft w:val="0"/>
      <w:marRight w:val="0"/>
      <w:marTop w:val="0"/>
      <w:marBottom w:val="0"/>
      <w:divBdr>
        <w:top w:val="none" w:sz="0" w:space="0" w:color="auto"/>
        <w:left w:val="none" w:sz="0" w:space="0" w:color="auto"/>
        <w:bottom w:val="none" w:sz="0" w:space="0" w:color="auto"/>
        <w:right w:val="none" w:sz="0" w:space="0" w:color="auto"/>
      </w:divBdr>
    </w:div>
    <w:div w:id="438716224">
      <w:bodyDiv w:val="1"/>
      <w:marLeft w:val="0"/>
      <w:marRight w:val="0"/>
      <w:marTop w:val="0"/>
      <w:marBottom w:val="0"/>
      <w:divBdr>
        <w:top w:val="none" w:sz="0" w:space="0" w:color="auto"/>
        <w:left w:val="none" w:sz="0" w:space="0" w:color="auto"/>
        <w:bottom w:val="none" w:sz="0" w:space="0" w:color="auto"/>
        <w:right w:val="none" w:sz="0" w:space="0" w:color="auto"/>
      </w:divBdr>
    </w:div>
    <w:div w:id="438719994">
      <w:bodyDiv w:val="1"/>
      <w:marLeft w:val="0"/>
      <w:marRight w:val="0"/>
      <w:marTop w:val="0"/>
      <w:marBottom w:val="0"/>
      <w:divBdr>
        <w:top w:val="none" w:sz="0" w:space="0" w:color="auto"/>
        <w:left w:val="none" w:sz="0" w:space="0" w:color="auto"/>
        <w:bottom w:val="none" w:sz="0" w:space="0" w:color="auto"/>
        <w:right w:val="none" w:sz="0" w:space="0" w:color="auto"/>
      </w:divBdr>
    </w:div>
    <w:div w:id="439181617">
      <w:bodyDiv w:val="1"/>
      <w:marLeft w:val="0"/>
      <w:marRight w:val="0"/>
      <w:marTop w:val="0"/>
      <w:marBottom w:val="0"/>
      <w:divBdr>
        <w:top w:val="none" w:sz="0" w:space="0" w:color="auto"/>
        <w:left w:val="none" w:sz="0" w:space="0" w:color="auto"/>
        <w:bottom w:val="none" w:sz="0" w:space="0" w:color="auto"/>
        <w:right w:val="none" w:sz="0" w:space="0" w:color="auto"/>
      </w:divBdr>
    </w:div>
    <w:div w:id="439371706">
      <w:bodyDiv w:val="1"/>
      <w:marLeft w:val="0"/>
      <w:marRight w:val="0"/>
      <w:marTop w:val="0"/>
      <w:marBottom w:val="0"/>
      <w:divBdr>
        <w:top w:val="none" w:sz="0" w:space="0" w:color="auto"/>
        <w:left w:val="none" w:sz="0" w:space="0" w:color="auto"/>
        <w:bottom w:val="none" w:sz="0" w:space="0" w:color="auto"/>
        <w:right w:val="none" w:sz="0" w:space="0" w:color="auto"/>
      </w:divBdr>
    </w:div>
    <w:div w:id="439834700">
      <w:bodyDiv w:val="1"/>
      <w:marLeft w:val="0"/>
      <w:marRight w:val="0"/>
      <w:marTop w:val="0"/>
      <w:marBottom w:val="0"/>
      <w:divBdr>
        <w:top w:val="none" w:sz="0" w:space="0" w:color="auto"/>
        <w:left w:val="none" w:sz="0" w:space="0" w:color="auto"/>
        <w:bottom w:val="none" w:sz="0" w:space="0" w:color="auto"/>
        <w:right w:val="none" w:sz="0" w:space="0" w:color="auto"/>
      </w:divBdr>
    </w:div>
    <w:div w:id="439835118">
      <w:bodyDiv w:val="1"/>
      <w:marLeft w:val="0"/>
      <w:marRight w:val="0"/>
      <w:marTop w:val="0"/>
      <w:marBottom w:val="0"/>
      <w:divBdr>
        <w:top w:val="none" w:sz="0" w:space="0" w:color="auto"/>
        <w:left w:val="none" w:sz="0" w:space="0" w:color="auto"/>
        <w:bottom w:val="none" w:sz="0" w:space="0" w:color="auto"/>
        <w:right w:val="none" w:sz="0" w:space="0" w:color="auto"/>
      </w:divBdr>
    </w:div>
    <w:div w:id="439842015">
      <w:bodyDiv w:val="1"/>
      <w:marLeft w:val="0"/>
      <w:marRight w:val="0"/>
      <w:marTop w:val="0"/>
      <w:marBottom w:val="0"/>
      <w:divBdr>
        <w:top w:val="none" w:sz="0" w:space="0" w:color="auto"/>
        <w:left w:val="none" w:sz="0" w:space="0" w:color="auto"/>
        <w:bottom w:val="none" w:sz="0" w:space="0" w:color="auto"/>
        <w:right w:val="none" w:sz="0" w:space="0" w:color="auto"/>
      </w:divBdr>
    </w:div>
    <w:div w:id="439881653">
      <w:bodyDiv w:val="1"/>
      <w:marLeft w:val="0"/>
      <w:marRight w:val="0"/>
      <w:marTop w:val="0"/>
      <w:marBottom w:val="0"/>
      <w:divBdr>
        <w:top w:val="none" w:sz="0" w:space="0" w:color="auto"/>
        <w:left w:val="none" w:sz="0" w:space="0" w:color="auto"/>
        <w:bottom w:val="none" w:sz="0" w:space="0" w:color="auto"/>
        <w:right w:val="none" w:sz="0" w:space="0" w:color="auto"/>
      </w:divBdr>
    </w:div>
    <w:div w:id="440883708">
      <w:bodyDiv w:val="1"/>
      <w:marLeft w:val="0"/>
      <w:marRight w:val="0"/>
      <w:marTop w:val="0"/>
      <w:marBottom w:val="0"/>
      <w:divBdr>
        <w:top w:val="none" w:sz="0" w:space="0" w:color="auto"/>
        <w:left w:val="none" w:sz="0" w:space="0" w:color="auto"/>
        <w:bottom w:val="none" w:sz="0" w:space="0" w:color="auto"/>
        <w:right w:val="none" w:sz="0" w:space="0" w:color="auto"/>
      </w:divBdr>
    </w:div>
    <w:div w:id="441068837">
      <w:bodyDiv w:val="1"/>
      <w:marLeft w:val="0"/>
      <w:marRight w:val="0"/>
      <w:marTop w:val="0"/>
      <w:marBottom w:val="0"/>
      <w:divBdr>
        <w:top w:val="none" w:sz="0" w:space="0" w:color="auto"/>
        <w:left w:val="none" w:sz="0" w:space="0" w:color="auto"/>
        <w:bottom w:val="none" w:sz="0" w:space="0" w:color="auto"/>
        <w:right w:val="none" w:sz="0" w:space="0" w:color="auto"/>
      </w:divBdr>
    </w:div>
    <w:div w:id="441150729">
      <w:bodyDiv w:val="1"/>
      <w:marLeft w:val="0"/>
      <w:marRight w:val="0"/>
      <w:marTop w:val="0"/>
      <w:marBottom w:val="0"/>
      <w:divBdr>
        <w:top w:val="none" w:sz="0" w:space="0" w:color="auto"/>
        <w:left w:val="none" w:sz="0" w:space="0" w:color="auto"/>
        <w:bottom w:val="none" w:sz="0" w:space="0" w:color="auto"/>
        <w:right w:val="none" w:sz="0" w:space="0" w:color="auto"/>
      </w:divBdr>
    </w:div>
    <w:div w:id="442072873">
      <w:bodyDiv w:val="1"/>
      <w:marLeft w:val="0"/>
      <w:marRight w:val="0"/>
      <w:marTop w:val="0"/>
      <w:marBottom w:val="0"/>
      <w:divBdr>
        <w:top w:val="none" w:sz="0" w:space="0" w:color="auto"/>
        <w:left w:val="none" w:sz="0" w:space="0" w:color="auto"/>
        <w:bottom w:val="none" w:sz="0" w:space="0" w:color="auto"/>
        <w:right w:val="none" w:sz="0" w:space="0" w:color="auto"/>
      </w:divBdr>
    </w:div>
    <w:div w:id="442261267">
      <w:bodyDiv w:val="1"/>
      <w:marLeft w:val="0"/>
      <w:marRight w:val="0"/>
      <w:marTop w:val="0"/>
      <w:marBottom w:val="0"/>
      <w:divBdr>
        <w:top w:val="none" w:sz="0" w:space="0" w:color="auto"/>
        <w:left w:val="none" w:sz="0" w:space="0" w:color="auto"/>
        <w:bottom w:val="none" w:sz="0" w:space="0" w:color="auto"/>
        <w:right w:val="none" w:sz="0" w:space="0" w:color="auto"/>
      </w:divBdr>
    </w:div>
    <w:div w:id="442305558">
      <w:bodyDiv w:val="1"/>
      <w:marLeft w:val="0"/>
      <w:marRight w:val="0"/>
      <w:marTop w:val="0"/>
      <w:marBottom w:val="0"/>
      <w:divBdr>
        <w:top w:val="none" w:sz="0" w:space="0" w:color="auto"/>
        <w:left w:val="none" w:sz="0" w:space="0" w:color="auto"/>
        <w:bottom w:val="none" w:sz="0" w:space="0" w:color="auto"/>
        <w:right w:val="none" w:sz="0" w:space="0" w:color="auto"/>
      </w:divBdr>
    </w:div>
    <w:div w:id="442767021">
      <w:bodyDiv w:val="1"/>
      <w:marLeft w:val="0"/>
      <w:marRight w:val="0"/>
      <w:marTop w:val="0"/>
      <w:marBottom w:val="0"/>
      <w:divBdr>
        <w:top w:val="none" w:sz="0" w:space="0" w:color="auto"/>
        <w:left w:val="none" w:sz="0" w:space="0" w:color="auto"/>
        <w:bottom w:val="none" w:sz="0" w:space="0" w:color="auto"/>
        <w:right w:val="none" w:sz="0" w:space="0" w:color="auto"/>
      </w:divBdr>
    </w:div>
    <w:div w:id="443156483">
      <w:bodyDiv w:val="1"/>
      <w:marLeft w:val="0"/>
      <w:marRight w:val="0"/>
      <w:marTop w:val="0"/>
      <w:marBottom w:val="0"/>
      <w:divBdr>
        <w:top w:val="none" w:sz="0" w:space="0" w:color="auto"/>
        <w:left w:val="none" w:sz="0" w:space="0" w:color="auto"/>
        <w:bottom w:val="none" w:sz="0" w:space="0" w:color="auto"/>
        <w:right w:val="none" w:sz="0" w:space="0" w:color="auto"/>
      </w:divBdr>
    </w:div>
    <w:div w:id="443382471">
      <w:bodyDiv w:val="1"/>
      <w:marLeft w:val="0"/>
      <w:marRight w:val="0"/>
      <w:marTop w:val="0"/>
      <w:marBottom w:val="0"/>
      <w:divBdr>
        <w:top w:val="none" w:sz="0" w:space="0" w:color="auto"/>
        <w:left w:val="none" w:sz="0" w:space="0" w:color="auto"/>
        <w:bottom w:val="none" w:sz="0" w:space="0" w:color="auto"/>
        <w:right w:val="none" w:sz="0" w:space="0" w:color="auto"/>
      </w:divBdr>
    </w:div>
    <w:div w:id="444078817">
      <w:bodyDiv w:val="1"/>
      <w:marLeft w:val="0"/>
      <w:marRight w:val="0"/>
      <w:marTop w:val="0"/>
      <w:marBottom w:val="0"/>
      <w:divBdr>
        <w:top w:val="none" w:sz="0" w:space="0" w:color="auto"/>
        <w:left w:val="none" w:sz="0" w:space="0" w:color="auto"/>
        <w:bottom w:val="none" w:sz="0" w:space="0" w:color="auto"/>
        <w:right w:val="none" w:sz="0" w:space="0" w:color="auto"/>
      </w:divBdr>
    </w:div>
    <w:div w:id="444469920">
      <w:bodyDiv w:val="1"/>
      <w:marLeft w:val="0"/>
      <w:marRight w:val="0"/>
      <w:marTop w:val="0"/>
      <w:marBottom w:val="0"/>
      <w:divBdr>
        <w:top w:val="none" w:sz="0" w:space="0" w:color="auto"/>
        <w:left w:val="none" w:sz="0" w:space="0" w:color="auto"/>
        <w:bottom w:val="none" w:sz="0" w:space="0" w:color="auto"/>
        <w:right w:val="none" w:sz="0" w:space="0" w:color="auto"/>
      </w:divBdr>
    </w:div>
    <w:div w:id="444620875">
      <w:bodyDiv w:val="1"/>
      <w:marLeft w:val="0"/>
      <w:marRight w:val="0"/>
      <w:marTop w:val="0"/>
      <w:marBottom w:val="0"/>
      <w:divBdr>
        <w:top w:val="none" w:sz="0" w:space="0" w:color="auto"/>
        <w:left w:val="none" w:sz="0" w:space="0" w:color="auto"/>
        <w:bottom w:val="none" w:sz="0" w:space="0" w:color="auto"/>
        <w:right w:val="none" w:sz="0" w:space="0" w:color="auto"/>
      </w:divBdr>
    </w:div>
    <w:div w:id="444663033">
      <w:bodyDiv w:val="1"/>
      <w:marLeft w:val="0"/>
      <w:marRight w:val="0"/>
      <w:marTop w:val="0"/>
      <w:marBottom w:val="0"/>
      <w:divBdr>
        <w:top w:val="none" w:sz="0" w:space="0" w:color="auto"/>
        <w:left w:val="none" w:sz="0" w:space="0" w:color="auto"/>
        <w:bottom w:val="none" w:sz="0" w:space="0" w:color="auto"/>
        <w:right w:val="none" w:sz="0" w:space="0" w:color="auto"/>
      </w:divBdr>
    </w:div>
    <w:div w:id="445006108">
      <w:bodyDiv w:val="1"/>
      <w:marLeft w:val="0"/>
      <w:marRight w:val="0"/>
      <w:marTop w:val="0"/>
      <w:marBottom w:val="0"/>
      <w:divBdr>
        <w:top w:val="none" w:sz="0" w:space="0" w:color="auto"/>
        <w:left w:val="none" w:sz="0" w:space="0" w:color="auto"/>
        <w:bottom w:val="none" w:sz="0" w:space="0" w:color="auto"/>
        <w:right w:val="none" w:sz="0" w:space="0" w:color="auto"/>
      </w:divBdr>
    </w:div>
    <w:div w:id="445007606">
      <w:bodyDiv w:val="1"/>
      <w:marLeft w:val="0"/>
      <w:marRight w:val="0"/>
      <w:marTop w:val="0"/>
      <w:marBottom w:val="0"/>
      <w:divBdr>
        <w:top w:val="none" w:sz="0" w:space="0" w:color="auto"/>
        <w:left w:val="none" w:sz="0" w:space="0" w:color="auto"/>
        <w:bottom w:val="none" w:sz="0" w:space="0" w:color="auto"/>
        <w:right w:val="none" w:sz="0" w:space="0" w:color="auto"/>
      </w:divBdr>
    </w:div>
    <w:div w:id="445346531">
      <w:bodyDiv w:val="1"/>
      <w:marLeft w:val="0"/>
      <w:marRight w:val="0"/>
      <w:marTop w:val="0"/>
      <w:marBottom w:val="0"/>
      <w:divBdr>
        <w:top w:val="none" w:sz="0" w:space="0" w:color="auto"/>
        <w:left w:val="none" w:sz="0" w:space="0" w:color="auto"/>
        <w:bottom w:val="none" w:sz="0" w:space="0" w:color="auto"/>
        <w:right w:val="none" w:sz="0" w:space="0" w:color="auto"/>
      </w:divBdr>
    </w:div>
    <w:div w:id="445464404">
      <w:bodyDiv w:val="1"/>
      <w:marLeft w:val="0"/>
      <w:marRight w:val="0"/>
      <w:marTop w:val="0"/>
      <w:marBottom w:val="0"/>
      <w:divBdr>
        <w:top w:val="none" w:sz="0" w:space="0" w:color="auto"/>
        <w:left w:val="none" w:sz="0" w:space="0" w:color="auto"/>
        <w:bottom w:val="none" w:sz="0" w:space="0" w:color="auto"/>
        <w:right w:val="none" w:sz="0" w:space="0" w:color="auto"/>
      </w:divBdr>
    </w:div>
    <w:div w:id="445467263">
      <w:bodyDiv w:val="1"/>
      <w:marLeft w:val="0"/>
      <w:marRight w:val="0"/>
      <w:marTop w:val="0"/>
      <w:marBottom w:val="0"/>
      <w:divBdr>
        <w:top w:val="none" w:sz="0" w:space="0" w:color="auto"/>
        <w:left w:val="none" w:sz="0" w:space="0" w:color="auto"/>
        <w:bottom w:val="none" w:sz="0" w:space="0" w:color="auto"/>
        <w:right w:val="none" w:sz="0" w:space="0" w:color="auto"/>
      </w:divBdr>
    </w:div>
    <w:div w:id="446508114">
      <w:bodyDiv w:val="1"/>
      <w:marLeft w:val="0"/>
      <w:marRight w:val="0"/>
      <w:marTop w:val="0"/>
      <w:marBottom w:val="0"/>
      <w:divBdr>
        <w:top w:val="none" w:sz="0" w:space="0" w:color="auto"/>
        <w:left w:val="none" w:sz="0" w:space="0" w:color="auto"/>
        <w:bottom w:val="none" w:sz="0" w:space="0" w:color="auto"/>
        <w:right w:val="none" w:sz="0" w:space="0" w:color="auto"/>
      </w:divBdr>
    </w:div>
    <w:div w:id="447042814">
      <w:bodyDiv w:val="1"/>
      <w:marLeft w:val="0"/>
      <w:marRight w:val="0"/>
      <w:marTop w:val="0"/>
      <w:marBottom w:val="0"/>
      <w:divBdr>
        <w:top w:val="none" w:sz="0" w:space="0" w:color="auto"/>
        <w:left w:val="none" w:sz="0" w:space="0" w:color="auto"/>
        <w:bottom w:val="none" w:sz="0" w:space="0" w:color="auto"/>
        <w:right w:val="none" w:sz="0" w:space="0" w:color="auto"/>
      </w:divBdr>
    </w:div>
    <w:div w:id="449276611">
      <w:bodyDiv w:val="1"/>
      <w:marLeft w:val="0"/>
      <w:marRight w:val="0"/>
      <w:marTop w:val="0"/>
      <w:marBottom w:val="0"/>
      <w:divBdr>
        <w:top w:val="none" w:sz="0" w:space="0" w:color="auto"/>
        <w:left w:val="none" w:sz="0" w:space="0" w:color="auto"/>
        <w:bottom w:val="none" w:sz="0" w:space="0" w:color="auto"/>
        <w:right w:val="none" w:sz="0" w:space="0" w:color="auto"/>
      </w:divBdr>
    </w:div>
    <w:div w:id="449739518">
      <w:bodyDiv w:val="1"/>
      <w:marLeft w:val="0"/>
      <w:marRight w:val="0"/>
      <w:marTop w:val="0"/>
      <w:marBottom w:val="0"/>
      <w:divBdr>
        <w:top w:val="none" w:sz="0" w:space="0" w:color="auto"/>
        <w:left w:val="none" w:sz="0" w:space="0" w:color="auto"/>
        <w:bottom w:val="none" w:sz="0" w:space="0" w:color="auto"/>
        <w:right w:val="none" w:sz="0" w:space="0" w:color="auto"/>
      </w:divBdr>
    </w:div>
    <w:div w:id="449740254">
      <w:bodyDiv w:val="1"/>
      <w:marLeft w:val="0"/>
      <w:marRight w:val="0"/>
      <w:marTop w:val="0"/>
      <w:marBottom w:val="0"/>
      <w:divBdr>
        <w:top w:val="none" w:sz="0" w:space="0" w:color="auto"/>
        <w:left w:val="none" w:sz="0" w:space="0" w:color="auto"/>
        <w:bottom w:val="none" w:sz="0" w:space="0" w:color="auto"/>
        <w:right w:val="none" w:sz="0" w:space="0" w:color="auto"/>
      </w:divBdr>
    </w:div>
    <w:div w:id="449788966">
      <w:bodyDiv w:val="1"/>
      <w:marLeft w:val="0"/>
      <w:marRight w:val="0"/>
      <w:marTop w:val="0"/>
      <w:marBottom w:val="0"/>
      <w:divBdr>
        <w:top w:val="none" w:sz="0" w:space="0" w:color="auto"/>
        <w:left w:val="none" w:sz="0" w:space="0" w:color="auto"/>
        <w:bottom w:val="none" w:sz="0" w:space="0" w:color="auto"/>
        <w:right w:val="none" w:sz="0" w:space="0" w:color="auto"/>
      </w:divBdr>
    </w:div>
    <w:div w:id="449974034">
      <w:bodyDiv w:val="1"/>
      <w:marLeft w:val="0"/>
      <w:marRight w:val="0"/>
      <w:marTop w:val="0"/>
      <w:marBottom w:val="0"/>
      <w:divBdr>
        <w:top w:val="none" w:sz="0" w:space="0" w:color="auto"/>
        <w:left w:val="none" w:sz="0" w:space="0" w:color="auto"/>
        <w:bottom w:val="none" w:sz="0" w:space="0" w:color="auto"/>
        <w:right w:val="none" w:sz="0" w:space="0" w:color="auto"/>
      </w:divBdr>
    </w:div>
    <w:div w:id="450440217">
      <w:bodyDiv w:val="1"/>
      <w:marLeft w:val="0"/>
      <w:marRight w:val="0"/>
      <w:marTop w:val="0"/>
      <w:marBottom w:val="0"/>
      <w:divBdr>
        <w:top w:val="none" w:sz="0" w:space="0" w:color="auto"/>
        <w:left w:val="none" w:sz="0" w:space="0" w:color="auto"/>
        <w:bottom w:val="none" w:sz="0" w:space="0" w:color="auto"/>
        <w:right w:val="none" w:sz="0" w:space="0" w:color="auto"/>
      </w:divBdr>
    </w:div>
    <w:div w:id="450705617">
      <w:bodyDiv w:val="1"/>
      <w:marLeft w:val="0"/>
      <w:marRight w:val="0"/>
      <w:marTop w:val="0"/>
      <w:marBottom w:val="0"/>
      <w:divBdr>
        <w:top w:val="none" w:sz="0" w:space="0" w:color="auto"/>
        <w:left w:val="none" w:sz="0" w:space="0" w:color="auto"/>
        <w:bottom w:val="none" w:sz="0" w:space="0" w:color="auto"/>
        <w:right w:val="none" w:sz="0" w:space="0" w:color="auto"/>
      </w:divBdr>
    </w:div>
    <w:div w:id="451093213">
      <w:bodyDiv w:val="1"/>
      <w:marLeft w:val="0"/>
      <w:marRight w:val="0"/>
      <w:marTop w:val="0"/>
      <w:marBottom w:val="0"/>
      <w:divBdr>
        <w:top w:val="none" w:sz="0" w:space="0" w:color="auto"/>
        <w:left w:val="none" w:sz="0" w:space="0" w:color="auto"/>
        <w:bottom w:val="none" w:sz="0" w:space="0" w:color="auto"/>
        <w:right w:val="none" w:sz="0" w:space="0" w:color="auto"/>
      </w:divBdr>
    </w:div>
    <w:div w:id="451633044">
      <w:bodyDiv w:val="1"/>
      <w:marLeft w:val="0"/>
      <w:marRight w:val="0"/>
      <w:marTop w:val="0"/>
      <w:marBottom w:val="0"/>
      <w:divBdr>
        <w:top w:val="none" w:sz="0" w:space="0" w:color="auto"/>
        <w:left w:val="none" w:sz="0" w:space="0" w:color="auto"/>
        <w:bottom w:val="none" w:sz="0" w:space="0" w:color="auto"/>
        <w:right w:val="none" w:sz="0" w:space="0" w:color="auto"/>
      </w:divBdr>
    </w:div>
    <w:div w:id="451748851">
      <w:bodyDiv w:val="1"/>
      <w:marLeft w:val="0"/>
      <w:marRight w:val="0"/>
      <w:marTop w:val="0"/>
      <w:marBottom w:val="0"/>
      <w:divBdr>
        <w:top w:val="none" w:sz="0" w:space="0" w:color="auto"/>
        <w:left w:val="none" w:sz="0" w:space="0" w:color="auto"/>
        <w:bottom w:val="none" w:sz="0" w:space="0" w:color="auto"/>
        <w:right w:val="none" w:sz="0" w:space="0" w:color="auto"/>
      </w:divBdr>
    </w:div>
    <w:div w:id="452360507">
      <w:bodyDiv w:val="1"/>
      <w:marLeft w:val="0"/>
      <w:marRight w:val="0"/>
      <w:marTop w:val="0"/>
      <w:marBottom w:val="0"/>
      <w:divBdr>
        <w:top w:val="none" w:sz="0" w:space="0" w:color="auto"/>
        <w:left w:val="none" w:sz="0" w:space="0" w:color="auto"/>
        <w:bottom w:val="none" w:sz="0" w:space="0" w:color="auto"/>
        <w:right w:val="none" w:sz="0" w:space="0" w:color="auto"/>
      </w:divBdr>
    </w:div>
    <w:div w:id="452403123">
      <w:bodyDiv w:val="1"/>
      <w:marLeft w:val="0"/>
      <w:marRight w:val="0"/>
      <w:marTop w:val="0"/>
      <w:marBottom w:val="0"/>
      <w:divBdr>
        <w:top w:val="none" w:sz="0" w:space="0" w:color="auto"/>
        <w:left w:val="none" w:sz="0" w:space="0" w:color="auto"/>
        <w:bottom w:val="none" w:sz="0" w:space="0" w:color="auto"/>
        <w:right w:val="none" w:sz="0" w:space="0" w:color="auto"/>
      </w:divBdr>
    </w:div>
    <w:div w:id="452598342">
      <w:bodyDiv w:val="1"/>
      <w:marLeft w:val="0"/>
      <w:marRight w:val="0"/>
      <w:marTop w:val="0"/>
      <w:marBottom w:val="0"/>
      <w:divBdr>
        <w:top w:val="none" w:sz="0" w:space="0" w:color="auto"/>
        <w:left w:val="none" w:sz="0" w:space="0" w:color="auto"/>
        <w:bottom w:val="none" w:sz="0" w:space="0" w:color="auto"/>
        <w:right w:val="none" w:sz="0" w:space="0" w:color="auto"/>
      </w:divBdr>
    </w:div>
    <w:div w:id="453325539">
      <w:bodyDiv w:val="1"/>
      <w:marLeft w:val="0"/>
      <w:marRight w:val="0"/>
      <w:marTop w:val="0"/>
      <w:marBottom w:val="0"/>
      <w:divBdr>
        <w:top w:val="none" w:sz="0" w:space="0" w:color="auto"/>
        <w:left w:val="none" w:sz="0" w:space="0" w:color="auto"/>
        <w:bottom w:val="none" w:sz="0" w:space="0" w:color="auto"/>
        <w:right w:val="none" w:sz="0" w:space="0" w:color="auto"/>
      </w:divBdr>
    </w:div>
    <w:div w:id="453981948">
      <w:bodyDiv w:val="1"/>
      <w:marLeft w:val="0"/>
      <w:marRight w:val="0"/>
      <w:marTop w:val="0"/>
      <w:marBottom w:val="0"/>
      <w:divBdr>
        <w:top w:val="none" w:sz="0" w:space="0" w:color="auto"/>
        <w:left w:val="none" w:sz="0" w:space="0" w:color="auto"/>
        <w:bottom w:val="none" w:sz="0" w:space="0" w:color="auto"/>
        <w:right w:val="none" w:sz="0" w:space="0" w:color="auto"/>
      </w:divBdr>
    </w:div>
    <w:div w:id="455030650">
      <w:bodyDiv w:val="1"/>
      <w:marLeft w:val="0"/>
      <w:marRight w:val="0"/>
      <w:marTop w:val="0"/>
      <w:marBottom w:val="0"/>
      <w:divBdr>
        <w:top w:val="none" w:sz="0" w:space="0" w:color="auto"/>
        <w:left w:val="none" w:sz="0" w:space="0" w:color="auto"/>
        <w:bottom w:val="none" w:sz="0" w:space="0" w:color="auto"/>
        <w:right w:val="none" w:sz="0" w:space="0" w:color="auto"/>
      </w:divBdr>
    </w:div>
    <w:div w:id="455416530">
      <w:bodyDiv w:val="1"/>
      <w:marLeft w:val="0"/>
      <w:marRight w:val="0"/>
      <w:marTop w:val="0"/>
      <w:marBottom w:val="0"/>
      <w:divBdr>
        <w:top w:val="none" w:sz="0" w:space="0" w:color="auto"/>
        <w:left w:val="none" w:sz="0" w:space="0" w:color="auto"/>
        <w:bottom w:val="none" w:sz="0" w:space="0" w:color="auto"/>
        <w:right w:val="none" w:sz="0" w:space="0" w:color="auto"/>
      </w:divBdr>
    </w:div>
    <w:div w:id="455680447">
      <w:bodyDiv w:val="1"/>
      <w:marLeft w:val="0"/>
      <w:marRight w:val="0"/>
      <w:marTop w:val="0"/>
      <w:marBottom w:val="0"/>
      <w:divBdr>
        <w:top w:val="none" w:sz="0" w:space="0" w:color="auto"/>
        <w:left w:val="none" w:sz="0" w:space="0" w:color="auto"/>
        <w:bottom w:val="none" w:sz="0" w:space="0" w:color="auto"/>
        <w:right w:val="none" w:sz="0" w:space="0" w:color="auto"/>
      </w:divBdr>
    </w:div>
    <w:div w:id="455830578">
      <w:bodyDiv w:val="1"/>
      <w:marLeft w:val="0"/>
      <w:marRight w:val="0"/>
      <w:marTop w:val="0"/>
      <w:marBottom w:val="0"/>
      <w:divBdr>
        <w:top w:val="none" w:sz="0" w:space="0" w:color="auto"/>
        <w:left w:val="none" w:sz="0" w:space="0" w:color="auto"/>
        <w:bottom w:val="none" w:sz="0" w:space="0" w:color="auto"/>
        <w:right w:val="none" w:sz="0" w:space="0" w:color="auto"/>
      </w:divBdr>
    </w:div>
    <w:div w:id="455831919">
      <w:bodyDiv w:val="1"/>
      <w:marLeft w:val="0"/>
      <w:marRight w:val="0"/>
      <w:marTop w:val="0"/>
      <w:marBottom w:val="0"/>
      <w:divBdr>
        <w:top w:val="none" w:sz="0" w:space="0" w:color="auto"/>
        <w:left w:val="none" w:sz="0" w:space="0" w:color="auto"/>
        <w:bottom w:val="none" w:sz="0" w:space="0" w:color="auto"/>
        <w:right w:val="none" w:sz="0" w:space="0" w:color="auto"/>
      </w:divBdr>
    </w:div>
    <w:div w:id="456292271">
      <w:bodyDiv w:val="1"/>
      <w:marLeft w:val="0"/>
      <w:marRight w:val="0"/>
      <w:marTop w:val="0"/>
      <w:marBottom w:val="0"/>
      <w:divBdr>
        <w:top w:val="none" w:sz="0" w:space="0" w:color="auto"/>
        <w:left w:val="none" w:sz="0" w:space="0" w:color="auto"/>
        <w:bottom w:val="none" w:sz="0" w:space="0" w:color="auto"/>
        <w:right w:val="none" w:sz="0" w:space="0" w:color="auto"/>
      </w:divBdr>
    </w:div>
    <w:div w:id="456414478">
      <w:bodyDiv w:val="1"/>
      <w:marLeft w:val="0"/>
      <w:marRight w:val="0"/>
      <w:marTop w:val="0"/>
      <w:marBottom w:val="0"/>
      <w:divBdr>
        <w:top w:val="none" w:sz="0" w:space="0" w:color="auto"/>
        <w:left w:val="none" w:sz="0" w:space="0" w:color="auto"/>
        <w:bottom w:val="none" w:sz="0" w:space="0" w:color="auto"/>
        <w:right w:val="none" w:sz="0" w:space="0" w:color="auto"/>
      </w:divBdr>
    </w:div>
    <w:div w:id="456609561">
      <w:bodyDiv w:val="1"/>
      <w:marLeft w:val="0"/>
      <w:marRight w:val="0"/>
      <w:marTop w:val="0"/>
      <w:marBottom w:val="0"/>
      <w:divBdr>
        <w:top w:val="none" w:sz="0" w:space="0" w:color="auto"/>
        <w:left w:val="none" w:sz="0" w:space="0" w:color="auto"/>
        <w:bottom w:val="none" w:sz="0" w:space="0" w:color="auto"/>
        <w:right w:val="none" w:sz="0" w:space="0" w:color="auto"/>
      </w:divBdr>
    </w:div>
    <w:div w:id="456725877">
      <w:bodyDiv w:val="1"/>
      <w:marLeft w:val="0"/>
      <w:marRight w:val="0"/>
      <w:marTop w:val="0"/>
      <w:marBottom w:val="0"/>
      <w:divBdr>
        <w:top w:val="none" w:sz="0" w:space="0" w:color="auto"/>
        <w:left w:val="none" w:sz="0" w:space="0" w:color="auto"/>
        <w:bottom w:val="none" w:sz="0" w:space="0" w:color="auto"/>
        <w:right w:val="none" w:sz="0" w:space="0" w:color="auto"/>
      </w:divBdr>
    </w:div>
    <w:div w:id="457071440">
      <w:bodyDiv w:val="1"/>
      <w:marLeft w:val="0"/>
      <w:marRight w:val="0"/>
      <w:marTop w:val="0"/>
      <w:marBottom w:val="0"/>
      <w:divBdr>
        <w:top w:val="none" w:sz="0" w:space="0" w:color="auto"/>
        <w:left w:val="none" w:sz="0" w:space="0" w:color="auto"/>
        <w:bottom w:val="none" w:sz="0" w:space="0" w:color="auto"/>
        <w:right w:val="none" w:sz="0" w:space="0" w:color="auto"/>
      </w:divBdr>
    </w:div>
    <w:div w:id="458498796">
      <w:bodyDiv w:val="1"/>
      <w:marLeft w:val="0"/>
      <w:marRight w:val="0"/>
      <w:marTop w:val="0"/>
      <w:marBottom w:val="0"/>
      <w:divBdr>
        <w:top w:val="none" w:sz="0" w:space="0" w:color="auto"/>
        <w:left w:val="none" w:sz="0" w:space="0" w:color="auto"/>
        <w:bottom w:val="none" w:sz="0" w:space="0" w:color="auto"/>
        <w:right w:val="none" w:sz="0" w:space="0" w:color="auto"/>
      </w:divBdr>
    </w:div>
    <w:div w:id="458575283">
      <w:bodyDiv w:val="1"/>
      <w:marLeft w:val="0"/>
      <w:marRight w:val="0"/>
      <w:marTop w:val="0"/>
      <w:marBottom w:val="0"/>
      <w:divBdr>
        <w:top w:val="none" w:sz="0" w:space="0" w:color="auto"/>
        <w:left w:val="none" w:sz="0" w:space="0" w:color="auto"/>
        <w:bottom w:val="none" w:sz="0" w:space="0" w:color="auto"/>
        <w:right w:val="none" w:sz="0" w:space="0" w:color="auto"/>
      </w:divBdr>
    </w:div>
    <w:div w:id="458689675">
      <w:bodyDiv w:val="1"/>
      <w:marLeft w:val="0"/>
      <w:marRight w:val="0"/>
      <w:marTop w:val="0"/>
      <w:marBottom w:val="0"/>
      <w:divBdr>
        <w:top w:val="none" w:sz="0" w:space="0" w:color="auto"/>
        <w:left w:val="none" w:sz="0" w:space="0" w:color="auto"/>
        <w:bottom w:val="none" w:sz="0" w:space="0" w:color="auto"/>
        <w:right w:val="none" w:sz="0" w:space="0" w:color="auto"/>
      </w:divBdr>
    </w:div>
    <w:div w:id="459150910">
      <w:bodyDiv w:val="1"/>
      <w:marLeft w:val="0"/>
      <w:marRight w:val="0"/>
      <w:marTop w:val="0"/>
      <w:marBottom w:val="0"/>
      <w:divBdr>
        <w:top w:val="none" w:sz="0" w:space="0" w:color="auto"/>
        <w:left w:val="none" w:sz="0" w:space="0" w:color="auto"/>
        <w:bottom w:val="none" w:sz="0" w:space="0" w:color="auto"/>
        <w:right w:val="none" w:sz="0" w:space="0" w:color="auto"/>
      </w:divBdr>
    </w:div>
    <w:div w:id="459420135">
      <w:bodyDiv w:val="1"/>
      <w:marLeft w:val="0"/>
      <w:marRight w:val="0"/>
      <w:marTop w:val="0"/>
      <w:marBottom w:val="0"/>
      <w:divBdr>
        <w:top w:val="none" w:sz="0" w:space="0" w:color="auto"/>
        <w:left w:val="none" w:sz="0" w:space="0" w:color="auto"/>
        <w:bottom w:val="none" w:sz="0" w:space="0" w:color="auto"/>
        <w:right w:val="none" w:sz="0" w:space="0" w:color="auto"/>
      </w:divBdr>
    </w:div>
    <w:div w:id="459804985">
      <w:bodyDiv w:val="1"/>
      <w:marLeft w:val="0"/>
      <w:marRight w:val="0"/>
      <w:marTop w:val="0"/>
      <w:marBottom w:val="0"/>
      <w:divBdr>
        <w:top w:val="none" w:sz="0" w:space="0" w:color="auto"/>
        <w:left w:val="none" w:sz="0" w:space="0" w:color="auto"/>
        <w:bottom w:val="none" w:sz="0" w:space="0" w:color="auto"/>
        <w:right w:val="none" w:sz="0" w:space="0" w:color="auto"/>
      </w:divBdr>
    </w:div>
    <w:div w:id="460148927">
      <w:bodyDiv w:val="1"/>
      <w:marLeft w:val="0"/>
      <w:marRight w:val="0"/>
      <w:marTop w:val="0"/>
      <w:marBottom w:val="0"/>
      <w:divBdr>
        <w:top w:val="none" w:sz="0" w:space="0" w:color="auto"/>
        <w:left w:val="none" w:sz="0" w:space="0" w:color="auto"/>
        <w:bottom w:val="none" w:sz="0" w:space="0" w:color="auto"/>
        <w:right w:val="none" w:sz="0" w:space="0" w:color="auto"/>
      </w:divBdr>
    </w:div>
    <w:div w:id="460151717">
      <w:bodyDiv w:val="1"/>
      <w:marLeft w:val="0"/>
      <w:marRight w:val="0"/>
      <w:marTop w:val="0"/>
      <w:marBottom w:val="0"/>
      <w:divBdr>
        <w:top w:val="none" w:sz="0" w:space="0" w:color="auto"/>
        <w:left w:val="none" w:sz="0" w:space="0" w:color="auto"/>
        <w:bottom w:val="none" w:sz="0" w:space="0" w:color="auto"/>
        <w:right w:val="none" w:sz="0" w:space="0" w:color="auto"/>
      </w:divBdr>
    </w:div>
    <w:div w:id="460194056">
      <w:bodyDiv w:val="1"/>
      <w:marLeft w:val="0"/>
      <w:marRight w:val="0"/>
      <w:marTop w:val="0"/>
      <w:marBottom w:val="0"/>
      <w:divBdr>
        <w:top w:val="none" w:sz="0" w:space="0" w:color="auto"/>
        <w:left w:val="none" w:sz="0" w:space="0" w:color="auto"/>
        <w:bottom w:val="none" w:sz="0" w:space="0" w:color="auto"/>
        <w:right w:val="none" w:sz="0" w:space="0" w:color="auto"/>
      </w:divBdr>
    </w:div>
    <w:div w:id="460418196">
      <w:bodyDiv w:val="1"/>
      <w:marLeft w:val="0"/>
      <w:marRight w:val="0"/>
      <w:marTop w:val="0"/>
      <w:marBottom w:val="0"/>
      <w:divBdr>
        <w:top w:val="none" w:sz="0" w:space="0" w:color="auto"/>
        <w:left w:val="none" w:sz="0" w:space="0" w:color="auto"/>
        <w:bottom w:val="none" w:sz="0" w:space="0" w:color="auto"/>
        <w:right w:val="none" w:sz="0" w:space="0" w:color="auto"/>
      </w:divBdr>
    </w:div>
    <w:div w:id="460653812">
      <w:bodyDiv w:val="1"/>
      <w:marLeft w:val="0"/>
      <w:marRight w:val="0"/>
      <w:marTop w:val="0"/>
      <w:marBottom w:val="0"/>
      <w:divBdr>
        <w:top w:val="none" w:sz="0" w:space="0" w:color="auto"/>
        <w:left w:val="none" w:sz="0" w:space="0" w:color="auto"/>
        <w:bottom w:val="none" w:sz="0" w:space="0" w:color="auto"/>
        <w:right w:val="none" w:sz="0" w:space="0" w:color="auto"/>
      </w:divBdr>
    </w:div>
    <w:div w:id="460659107">
      <w:bodyDiv w:val="1"/>
      <w:marLeft w:val="0"/>
      <w:marRight w:val="0"/>
      <w:marTop w:val="0"/>
      <w:marBottom w:val="0"/>
      <w:divBdr>
        <w:top w:val="none" w:sz="0" w:space="0" w:color="auto"/>
        <w:left w:val="none" w:sz="0" w:space="0" w:color="auto"/>
        <w:bottom w:val="none" w:sz="0" w:space="0" w:color="auto"/>
        <w:right w:val="none" w:sz="0" w:space="0" w:color="auto"/>
      </w:divBdr>
    </w:div>
    <w:div w:id="460808053">
      <w:bodyDiv w:val="1"/>
      <w:marLeft w:val="0"/>
      <w:marRight w:val="0"/>
      <w:marTop w:val="0"/>
      <w:marBottom w:val="0"/>
      <w:divBdr>
        <w:top w:val="none" w:sz="0" w:space="0" w:color="auto"/>
        <w:left w:val="none" w:sz="0" w:space="0" w:color="auto"/>
        <w:bottom w:val="none" w:sz="0" w:space="0" w:color="auto"/>
        <w:right w:val="none" w:sz="0" w:space="0" w:color="auto"/>
      </w:divBdr>
    </w:div>
    <w:div w:id="461459142">
      <w:bodyDiv w:val="1"/>
      <w:marLeft w:val="0"/>
      <w:marRight w:val="0"/>
      <w:marTop w:val="0"/>
      <w:marBottom w:val="0"/>
      <w:divBdr>
        <w:top w:val="none" w:sz="0" w:space="0" w:color="auto"/>
        <w:left w:val="none" w:sz="0" w:space="0" w:color="auto"/>
        <w:bottom w:val="none" w:sz="0" w:space="0" w:color="auto"/>
        <w:right w:val="none" w:sz="0" w:space="0" w:color="auto"/>
      </w:divBdr>
    </w:div>
    <w:div w:id="462037924">
      <w:bodyDiv w:val="1"/>
      <w:marLeft w:val="0"/>
      <w:marRight w:val="0"/>
      <w:marTop w:val="0"/>
      <w:marBottom w:val="0"/>
      <w:divBdr>
        <w:top w:val="none" w:sz="0" w:space="0" w:color="auto"/>
        <w:left w:val="none" w:sz="0" w:space="0" w:color="auto"/>
        <w:bottom w:val="none" w:sz="0" w:space="0" w:color="auto"/>
        <w:right w:val="none" w:sz="0" w:space="0" w:color="auto"/>
      </w:divBdr>
    </w:div>
    <w:div w:id="463235514">
      <w:bodyDiv w:val="1"/>
      <w:marLeft w:val="0"/>
      <w:marRight w:val="0"/>
      <w:marTop w:val="0"/>
      <w:marBottom w:val="0"/>
      <w:divBdr>
        <w:top w:val="none" w:sz="0" w:space="0" w:color="auto"/>
        <w:left w:val="none" w:sz="0" w:space="0" w:color="auto"/>
        <w:bottom w:val="none" w:sz="0" w:space="0" w:color="auto"/>
        <w:right w:val="none" w:sz="0" w:space="0" w:color="auto"/>
      </w:divBdr>
    </w:div>
    <w:div w:id="463692793">
      <w:bodyDiv w:val="1"/>
      <w:marLeft w:val="0"/>
      <w:marRight w:val="0"/>
      <w:marTop w:val="0"/>
      <w:marBottom w:val="0"/>
      <w:divBdr>
        <w:top w:val="none" w:sz="0" w:space="0" w:color="auto"/>
        <w:left w:val="none" w:sz="0" w:space="0" w:color="auto"/>
        <w:bottom w:val="none" w:sz="0" w:space="0" w:color="auto"/>
        <w:right w:val="none" w:sz="0" w:space="0" w:color="auto"/>
      </w:divBdr>
    </w:div>
    <w:div w:id="463815933">
      <w:bodyDiv w:val="1"/>
      <w:marLeft w:val="0"/>
      <w:marRight w:val="0"/>
      <w:marTop w:val="0"/>
      <w:marBottom w:val="0"/>
      <w:divBdr>
        <w:top w:val="none" w:sz="0" w:space="0" w:color="auto"/>
        <w:left w:val="none" w:sz="0" w:space="0" w:color="auto"/>
        <w:bottom w:val="none" w:sz="0" w:space="0" w:color="auto"/>
        <w:right w:val="none" w:sz="0" w:space="0" w:color="auto"/>
      </w:divBdr>
    </w:div>
    <w:div w:id="464472434">
      <w:bodyDiv w:val="1"/>
      <w:marLeft w:val="0"/>
      <w:marRight w:val="0"/>
      <w:marTop w:val="0"/>
      <w:marBottom w:val="0"/>
      <w:divBdr>
        <w:top w:val="none" w:sz="0" w:space="0" w:color="auto"/>
        <w:left w:val="none" w:sz="0" w:space="0" w:color="auto"/>
        <w:bottom w:val="none" w:sz="0" w:space="0" w:color="auto"/>
        <w:right w:val="none" w:sz="0" w:space="0" w:color="auto"/>
      </w:divBdr>
    </w:div>
    <w:div w:id="464660431">
      <w:bodyDiv w:val="1"/>
      <w:marLeft w:val="0"/>
      <w:marRight w:val="0"/>
      <w:marTop w:val="0"/>
      <w:marBottom w:val="0"/>
      <w:divBdr>
        <w:top w:val="none" w:sz="0" w:space="0" w:color="auto"/>
        <w:left w:val="none" w:sz="0" w:space="0" w:color="auto"/>
        <w:bottom w:val="none" w:sz="0" w:space="0" w:color="auto"/>
        <w:right w:val="none" w:sz="0" w:space="0" w:color="auto"/>
      </w:divBdr>
    </w:div>
    <w:div w:id="464857056">
      <w:bodyDiv w:val="1"/>
      <w:marLeft w:val="0"/>
      <w:marRight w:val="0"/>
      <w:marTop w:val="0"/>
      <w:marBottom w:val="0"/>
      <w:divBdr>
        <w:top w:val="none" w:sz="0" w:space="0" w:color="auto"/>
        <w:left w:val="none" w:sz="0" w:space="0" w:color="auto"/>
        <w:bottom w:val="none" w:sz="0" w:space="0" w:color="auto"/>
        <w:right w:val="none" w:sz="0" w:space="0" w:color="auto"/>
      </w:divBdr>
    </w:div>
    <w:div w:id="465241039">
      <w:bodyDiv w:val="1"/>
      <w:marLeft w:val="0"/>
      <w:marRight w:val="0"/>
      <w:marTop w:val="0"/>
      <w:marBottom w:val="0"/>
      <w:divBdr>
        <w:top w:val="none" w:sz="0" w:space="0" w:color="auto"/>
        <w:left w:val="none" w:sz="0" w:space="0" w:color="auto"/>
        <w:bottom w:val="none" w:sz="0" w:space="0" w:color="auto"/>
        <w:right w:val="none" w:sz="0" w:space="0" w:color="auto"/>
      </w:divBdr>
    </w:div>
    <w:div w:id="466045440">
      <w:bodyDiv w:val="1"/>
      <w:marLeft w:val="0"/>
      <w:marRight w:val="0"/>
      <w:marTop w:val="0"/>
      <w:marBottom w:val="0"/>
      <w:divBdr>
        <w:top w:val="none" w:sz="0" w:space="0" w:color="auto"/>
        <w:left w:val="none" w:sz="0" w:space="0" w:color="auto"/>
        <w:bottom w:val="none" w:sz="0" w:space="0" w:color="auto"/>
        <w:right w:val="none" w:sz="0" w:space="0" w:color="auto"/>
      </w:divBdr>
    </w:div>
    <w:div w:id="466554494">
      <w:bodyDiv w:val="1"/>
      <w:marLeft w:val="0"/>
      <w:marRight w:val="0"/>
      <w:marTop w:val="0"/>
      <w:marBottom w:val="0"/>
      <w:divBdr>
        <w:top w:val="none" w:sz="0" w:space="0" w:color="auto"/>
        <w:left w:val="none" w:sz="0" w:space="0" w:color="auto"/>
        <w:bottom w:val="none" w:sz="0" w:space="0" w:color="auto"/>
        <w:right w:val="none" w:sz="0" w:space="0" w:color="auto"/>
      </w:divBdr>
    </w:div>
    <w:div w:id="466897442">
      <w:bodyDiv w:val="1"/>
      <w:marLeft w:val="0"/>
      <w:marRight w:val="0"/>
      <w:marTop w:val="0"/>
      <w:marBottom w:val="0"/>
      <w:divBdr>
        <w:top w:val="none" w:sz="0" w:space="0" w:color="auto"/>
        <w:left w:val="none" w:sz="0" w:space="0" w:color="auto"/>
        <w:bottom w:val="none" w:sz="0" w:space="0" w:color="auto"/>
        <w:right w:val="none" w:sz="0" w:space="0" w:color="auto"/>
      </w:divBdr>
    </w:div>
    <w:div w:id="467170318">
      <w:bodyDiv w:val="1"/>
      <w:marLeft w:val="0"/>
      <w:marRight w:val="0"/>
      <w:marTop w:val="0"/>
      <w:marBottom w:val="0"/>
      <w:divBdr>
        <w:top w:val="none" w:sz="0" w:space="0" w:color="auto"/>
        <w:left w:val="none" w:sz="0" w:space="0" w:color="auto"/>
        <w:bottom w:val="none" w:sz="0" w:space="0" w:color="auto"/>
        <w:right w:val="none" w:sz="0" w:space="0" w:color="auto"/>
      </w:divBdr>
    </w:div>
    <w:div w:id="467555726">
      <w:bodyDiv w:val="1"/>
      <w:marLeft w:val="0"/>
      <w:marRight w:val="0"/>
      <w:marTop w:val="0"/>
      <w:marBottom w:val="0"/>
      <w:divBdr>
        <w:top w:val="none" w:sz="0" w:space="0" w:color="auto"/>
        <w:left w:val="none" w:sz="0" w:space="0" w:color="auto"/>
        <w:bottom w:val="none" w:sz="0" w:space="0" w:color="auto"/>
        <w:right w:val="none" w:sz="0" w:space="0" w:color="auto"/>
      </w:divBdr>
    </w:div>
    <w:div w:id="467624297">
      <w:bodyDiv w:val="1"/>
      <w:marLeft w:val="0"/>
      <w:marRight w:val="0"/>
      <w:marTop w:val="0"/>
      <w:marBottom w:val="0"/>
      <w:divBdr>
        <w:top w:val="none" w:sz="0" w:space="0" w:color="auto"/>
        <w:left w:val="none" w:sz="0" w:space="0" w:color="auto"/>
        <w:bottom w:val="none" w:sz="0" w:space="0" w:color="auto"/>
        <w:right w:val="none" w:sz="0" w:space="0" w:color="auto"/>
      </w:divBdr>
    </w:div>
    <w:div w:id="467627730">
      <w:bodyDiv w:val="1"/>
      <w:marLeft w:val="0"/>
      <w:marRight w:val="0"/>
      <w:marTop w:val="0"/>
      <w:marBottom w:val="0"/>
      <w:divBdr>
        <w:top w:val="none" w:sz="0" w:space="0" w:color="auto"/>
        <w:left w:val="none" w:sz="0" w:space="0" w:color="auto"/>
        <w:bottom w:val="none" w:sz="0" w:space="0" w:color="auto"/>
        <w:right w:val="none" w:sz="0" w:space="0" w:color="auto"/>
      </w:divBdr>
    </w:div>
    <w:div w:id="467818878">
      <w:bodyDiv w:val="1"/>
      <w:marLeft w:val="0"/>
      <w:marRight w:val="0"/>
      <w:marTop w:val="0"/>
      <w:marBottom w:val="0"/>
      <w:divBdr>
        <w:top w:val="none" w:sz="0" w:space="0" w:color="auto"/>
        <w:left w:val="none" w:sz="0" w:space="0" w:color="auto"/>
        <w:bottom w:val="none" w:sz="0" w:space="0" w:color="auto"/>
        <w:right w:val="none" w:sz="0" w:space="0" w:color="auto"/>
      </w:divBdr>
    </w:div>
    <w:div w:id="468283374">
      <w:bodyDiv w:val="1"/>
      <w:marLeft w:val="0"/>
      <w:marRight w:val="0"/>
      <w:marTop w:val="0"/>
      <w:marBottom w:val="0"/>
      <w:divBdr>
        <w:top w:val="none" w:sz="0" w:space="0" w:color="auto"/>
        <w:left w:val="none" w:sz="0" w:space="0" w:color="auto"/>
        <w:bottom w:val="none" w:sz="0" w:space="0" w:color="auto"/>
        <w:right w:val="none" w:sz="0" w:space="0" w:color="auto"/>
      </w:divBdr>
    </w:div>
    <w:div w:id="468286024">
      <w:bodyDiv w:val="1"/>
      <w:marLeft w:val="0"/>
      <w:marRight w:val="0"/>
      <w:marTop w:val="0"/>
      <w:marBottom w:val="0"/>
      <w:divBdr>
        <w:top w:val="none" w:sz="0" w:space="0" w:color="auto"/>
        <w:left w:val="none" w:sz="0" w:space="0" w:color="auto"/>
        <w:bottom w:val="none" w:sz="0" w:space="0" w:color="auto"/>
        <w:right w:val="none" w:sz="0" w:space="0" w:color="auto"/>
      </w:divBdr>
    </w:div>
    <w:div w:id="468324390">
      <w:bodyDiv w:val="1"/>
      <w:marLeft w:val="0"/>
      <w:marRight w:val="0"/>
      <w:marTop w:val="0"/>
      <w:marBottom w:val="0"/>
      <w:divBdr>
        <w:top w:val="none" w:sz="0" w:space="0" w:color="auto"/>
        <w:left w:val="none" w:sz="0" w:space="0" w:color="auto"/>
        <w:bottom w:val="none" w:sz="0" w:space="0" w:color="auto"/>
        <w:right w:val="none" w:sz="0" w:space="0" w:color="auto"/>
      </w:divBdr>
    </w:div>
    <w:div w:id="468714722">
      <w:bodyDiv w:val="1"/>
      <w:marLeft w:val="0"/>
      <w:marRight w:val="0"/>
      <w:marTop w:val="0"/>
      <w:marBottom w:val="0"/>
      <w:divBdr>
        <w:top w:val="none" w:sz="0" w:space="0" w:color="auto"/>
        <w:left w:val="none" w:sz="0" w:space="0" w:color="auto"/>
        <w:bottom w:val="none" w:sz="0" w:space="0" w:color="auto"/>
        <w:right w:val="none" w:sz="0" w:space="0" w:color="auto"/>
      </w:divBdr>
    </w:div>
    <w:div w:id="468717455">
      <w:bodyDiv w:val="1"/>
      <w:marLeft w:val="0"/>
      <w:marRight w:val="0"/>
      <w:marTop w:val="0"/>
      <w:marBottom w:val="0"/>
      <w:divBdr>
        <w:top w:val="none" w:sz="0" w:space="0" w:color="auto"/>
        <w:left w:val="none" w:sz="0" w:space="0" w:color="auto"/>
        <w:bottom w:val="none" w:sz="0" w:space="0" w:color="auto"/>
        <w:right w:val="none" w:sz="0" w:space="0" w:color="auto"/>
      </w:divBdr>
    </w:div>
    <w:div w:id="469329048">
      <w:bodyDiv w:val="1"/>
      <w:marLeft w:val="0"/>
      <w:marRight w:val="0"/>
      <w:marTop w:val="0"/>
      <w:marBottom w:val="0"/>
      <w:divBdr>
        <w:top w:val="none" w:sz="0" w:space="0" w:color="auto"/>
        <w:left w:val="none" w:sz="0" w:space="0" w:color="auto"/>
        <w:bottom w:val="none" w:sz="0" w:space="0" w:color="auto"/>
        <w:right w:val="none" w:sz="0" w:space="0" w:color="auto"/>
      </w:divBdr>
    </w:div>
    <w:div w:id="469518790">
      <w:bodyDiv w:val="1"/>
      <w:marLeft w:val="0"/>
      <w:marRight w:val="0"/>
      <w:marTop w:val="0"/>
      <w:marBottom w:val="0"/>
      <w:divBdr>
        <w:top w:val="none" w:sz="0" w:space="0" w:color="auto"/>
        <w:left w:val="none" w:sz="0" w:space="0" w:color="auto"/>
        <w:bottom w:val="none" w:sz="0" w:space="0" w:color="auto"/>
        <w:right w:val="none" w:sz="0" w:space="0" w:color="auto"/>
      </w:divBdr>
    </w:div>
    <w:div w:id="469593604">
      <w:bodyDiv w:val="1"/>
      <w:marLeft w:val="0"/>
      <w:marRight w:val="0"/>
      <w:marTop w:val="0"/>
      <w:marBottom w:val="0"/>
      <w:divBdr>
        <w:top w:val="none" w:sz="0" w:space="0" w:color="auto"/>
        <w:left w:val="none" w:sz="0" w:space="0" w:color="auto"/>
        <w:bottom w:val="none" w:sz="0" w:space="0" w:color="auto"/>
        <w:right w:val="none" w:sz="0" w:space="0" w:color="auto"/>
      </w:divBdr>
    </w:div>
    <w:div w:id="469859699">
      <w:bodyDiv w:val="1"/>
      <w:marLeft w:val="0"/>
      <w:marRight w:val="0"/>
      <w:marTop w:val="0"/>
      <w:marBottom w:val="0"/>
      <w:divBdr>
        <w:top w:val="none" w:sz="0" w:space="0" w:color="auto"/>
        <w:left w:val="none" w:sz="0" w:space="0" w:color="auto"/>
        <w:bottom w:val="none" w:sz="0" w:space="0" w:color="auto"/>
        <w:right w:val="none" w:sz="0" w:space="0" w:color="auto"/>
      </w:divBdr>
    </w:div>
    <w:div w:id="469902367">
      <w:bodyDiv w:val="1"/>
      <w:marLeft w:val="0"/>
      <w:marRight w:val="0"/>
      <w:marTop w:val="0"/>
      <w:marBottom w:val="0"/>
      <w:divBdr>
        <w:top w:val="none" w:sz="0" w:space="0" w:color="auto"/>
        <w:left w:val="none" w:sz="0" w:space="0" w:color="auto"/>
        <w:bottom w:val="none" w:sz="0" w:space="0" w:color="auto"/>
        <w:right w:val="none" w:sz="0" w:space="0" w:color="auto"/>
      </w:divBdr>
    </w:div>
    <w:div w:id="470103167">
      <w:bodyDiv w:val="1"/>
      <w:marLeft w:val="0"/>
      <w:marRight w:val="0"/>
      <w:marTop w:val="0"/>
      <w:marBottom w:val="0"/>
      <w:divBdr>
        <w:top w:val="none" w:sz="0" w:space="0" w:color="auto"/>
        <w:left w:val="none" w:sz="0" w:space="0" w:color="auto"/>
        <w:bottom w:val="none" w:sz="0" w:space="0" w:color="auto"/>
        <w:right w:val="none" w:sz="0" w:space="0" w:color="auto"/>
      </w:divBdr>
    </w:div>
    <w:div w:id="470366122">
      <w:bodyDiv w:val="1"/>
      <w:marLeft w:val="0"/>
      <w:marRight w:val="0"/>
      <w:marTop w:val="0"/>
      <w:marBottom w:val="0"/>
      <w:divBdr>
        <w:top w:val="none" w:sz="0" w:space="0" w:color="auto"/>
        <w:left w:val="none" w:sz="0" w:space="0" w:color="auto"/>
        <w:bottom w:val="none" w:sz="0" w:space="0" w:color="auto"/>
        <w:right w:val="none" w:sz="0" w:space="0" w:color="auto"/>
      </w:divBdr>
    </w:div>
    <w:div w:id="470556871">
      <w:bodyDiv w:val="1"/>
      <w:marLeft w:val="0"/>
      <w:marRight w:val="0"/>
      <w:marTop w:val="0"/>
      <w:marBottom w:val="0"/>
      <w:divBdr>
        <w:top w:val="none" w:sz="0" w:space="0" w:color="auto"/>
        <w:left w:val="none" w:sz="0" w:space="0" w:color="auto"/>
        <w:bottom w:val="none" w:sz="0" w:space="0" w:color="auto"/>
        <w:right w:val="none" w:sz="0" w:space="0" w:color="auto"/>
      </w:divBdr>
    </w:div>
    <w:div w:id="471098197">
      <w:bodyDiv w:val="1"/>
      <w:marLeft w:val="0"/>
      <w:marRight w:val="0"/>
      <w:marTop w:val="0"/>
      <w:marBottom w:val="0"/>
      <w:divBdr>
        <w:top w:val="none" w:sz="0" w:space="0" w:color="auto"/>
        <w:left w:val="none" w:sz="0" w:space="0" w:color="auto"/>
        <w:bottom w:val="none" w:sz="0" w:space="0" w:color="auto"/>
        <w:right w:val="none" w:sz="0" w:space="0" w:color="auto"/>
      </w:divBdr>
    </w:div>
    <w:div w:id="471482324">
      <w:bodyDiv w:val="1"/>
      <w:marLeft w:val="0"/>
      <w:marRight w:val="0"/>
      <w:marTop w:val="0"/>
      <w:marBottom w:val="0"/>
      <w:divBdr>
        <w:top w:val="none" w:sz="0" w:space="0" w:color="auto"/>
        <w:left w:val="none" w:sz="0" w:space="0" w:color="auto"/>
        <w:bottom w:val="none" w:sz="0" w:space="0" w:color="auto"/>
        <w:right w:val="none" w:sz="0" w:space="0" w:color="auto"/>
      </w:divBdr>
    </w:div>
    <w:div w:id="471485832">
      <w:bodyDiv w:val="1"/>
      <w:marLeft w:val="0"/>
      <w:marRight w:val="0"/>
      <w:marTop w:val="0"/>
      <w:marBottom w:val="0"/>
      <w:divBdr>
        <w:top w:val="none" w:sz="0" w:space="0" w:color="auto"/>
        <w:left w:val="none" w:sz="0" w:space="0" w:color="auto"/>
        <w:bottom w:val="none" w:sz="0" w:space="0" w:color="auto"/>
        <w:right w:val="none" w:sz="0" w:space="0" w:color="auto"/>
      </w:divBdr>
    </w:div>
    <w:div w:id="471604678">
      <w:bodyDiv w:val="1"/>
      <w:marLeft w:val="0"/>
      <w:marRight w:val="0"/>
      <w:marTop w:val="0"/>
      <w:marBottom w:val="0"/>
      <w:divBdr>
        <w:top w:val="none" w:sz="0" w:space="0" w:color="auto"/>
        <w:left w:val="none" w:sz="0" w:space="0" w:color="auto"/>
        <w:bottom w:val="none" w:sz="0" w:space="0" w:color="auto"/>
        <w:right w:val="none" w:sz="0" w:space="0" w:color="auto"/>
      </w:divBdr>
    </w:div>
    <w:div w:id="472137774">
      <w:bodyDiv w:val="1"/>
      <w:marLeft w:val="0"/>
      <w:marRight w:val="0"/>
      <w:marTop w:val="0"/>
      <w:marBottom w:val="0"/>
      <w:divBdr>
        <w:top w:val="none" w:sz="0" w:space="0" w:color="auto"/>
        <w:left w:val="none" w:sz="0" w:space="0" w:color="auto"/>
        <w:bottom w:val="none" w:sz="0" w:space="0" w:color="auto"/>
        <w:right w:val="none" w:sz="0" w:space="0" w:color="auto"/>
      </w:divBdr>
    </w:div>
    <w:div w:id="472410367">
      <w:bodyDiv w:val="1"/>
      <w:marLeft w:val="0"/>
      <w:marRight w:val="0"/>
      <w:marTop w:val="0"/>
      <w:marBottom w:val="0"/>
      <w:divBdr>
        <w:top w:val="none" w:sz="0" w:space="0" w:color="auto"/>
        <w:left w:val="none" w:sz="0" w:space="0" w:color="auto"/>
        <w:bottom w:val="none" w:sz="0" w:space="0" w:color="auto"/>
        <w:right w:val="none" w:sz="0" w:space="0" w:color="auto"/>
      </w:divBdr>
    </w:div>
    <w:div w:id="472597516">
      <w:bodyDiv w:val="1"/>
      <w:marLeft w:val="0"/>
      <w:marRight w:val="0"/>
      <w:marTop w:val="0"/>
      <w:marBottom w:val="0"/>
      <w:divBdr>
        <w:top w:val="none" w:sz="0" w:space="0" w:color="auto"/>
        <w:left w:val="none" w:sz="0" w:space="0" w:color="auto"/>
        <w:bottom w:val="none" w:sz="0" w:space="0" w:color="auto"/>
        <w:right w:val="none" w:sz="0" w:space="0" w:color="auto"/>
      </w:divBdr>
    </w:div>
    <w:div w:id="472676101">
      <w:bodyDiv w:val="1"/>
      <w:marLeft w:val="0"/>
      <w:marRight w:val="0"/>
      <w:marTop w:val="0"/>
      <w:marBottom w:val="0"/>
      <w:divBdr>
        <w:top w:val="none" w:sz="0" w:space="0" w:color="auto"/>
        <w:left w:val="none" w:sz="0" w:space="0" w:color="auto"/>
        <w:bottom w:val="none" w:sz="0" w:space="0" w:color="auto"/>
        <w:right w:val="none" w:sz="0" w:space="0" w:color="auto"/>
      </w:divBdr>
    </w:div>
    <w:div w:id="472797488">
      <w:bodyDiv w:val="1"/>
      <w:marLeft w:val="0"/>
      <w:marRight w:val="0"/>
      <w:marTop w:val="0"/>
      <w:marBottom w:val="0"/>
      <w:divBdr>
        <w:top w:val="none" w:sz="0" w:space="0" w:color="auto"/>
        <w:left w:val="none" w:sz="0" w:space="0" w:color="auto"/>
        <w:bottom w:val="none" w:sz="0" w:space="0" w:color="auto"/>
        <w:right w:val="none" w:sz="0" w:space="0" w:color="auto"/>
      </w:divBdr>
    </w:div>
    <w:div w:id="473059472">
      <w:bodyDiv w:val="1"/>
      <w:marLeft w:val="0"/>
      <w:marRight w:val="0"/>
      <w:marTop w:val="0"/>
      <w:marBottom w:val="0"/>
      <w:divBdr>
        <w:top w:val="none" w:sz="0" w:space="0" w:color="auto"/>
        <w:left w:val="none" w:sz="0" w:space="0" w:color="auto"/>
        <w:bottom w:val="none" w:sz="0" w:space="0" w:color="auto"/>
        <w:right w:val="none" w:sz="0" w:space="0" w:color="auto"/>
      </w:divBdr>
    </w:div>
    <w:div w:id="473181244">
      <w:bodyDiv w:val="1"/>
      <w:marLeft w:val="0"/>
      <w:marRight w:val="0"/>
      <w:marTop w:val="0"/>
      <w:marBottom w:val="0"/>
      <w:divBdr>
        <w:top w:val="none" w:sz="0" w:space="0" w:color="auto"/>
        <w:left w:val="none" w:sz="0" w:space="0" w:color="auto"/>
        <w:bottom w:val="none" w:sz="0" w:space="0" w:color="auto"/>
        <w:right w:val="none" w:sz="0" w:space="0" w:color="auto"/>
      </w:divBdr>
    </w:div>
    <w:div w:id="473721558">
      <w:bodyDiv w:val="1"/>
      <w:marLeft w:val="0"/>
      <w:marRight w:val="0"/>
      <w:marTop w:val="0"/>
      <w:marBottom w:val="0"/>
      <w:divBdr>
        <w:top w:val="none" w:sz="0" w:space="0" w:color="auto"/>
        <w:left w:val="none" w:sz="0" w:space="0" w:color="auto"/>
        <w:bottom w:val="none" w:sz="0" w:space="0" w:color="auto"/>
        <w:right w:val="none" w:sz="0" w:space="0" w:color="auto"/>
      </w:divBdr>
    </w:div>
    <w:div w:id="474372778">
      <w:bodyDiv w:val="1"/>
      <w:marLeft w:val="0"/>
      <w:marRight w:val="0"/>
      <w:marTop w:val="0"/>
      <w:marBottom w:val="0"/>
      <w:divBdr>
        <w:top w:val="none" w:sz="0" w:space="0" w:color="auto"/>
        <w:left w:val="none" w:sz="0" w:space="0" w:color="auto"/>
        <w:bottom w:val="none" w:sz="0" w:space="0" w:color="auto"/>
        <w:right w:val="none" w:sz="0" w:space="0" w:color="auto"/>
      </w:divBdr>
    </w:div>
    <w:div w:id="474487249">
      <w:bodyDiv w:val="1"/>
      <w:marLeft w:val="0"/>
      <w:marRight w:val="0"/>
      <w:marTop w:val="0"/>
      <w:marBottom w:val="0"/>
      <w:divBdr>
        <w:top w:val="none" w:sz="0" w:space="0" w:color="auto"/>
        <w:left w:val="none" w:sz="0" w:space="0" w:color="auto"/>
        <w:bottom w:val="none" w:sz="0" w:space="0" w:color="auto"/>
        <w:right w:val="none" w:sz="0" w:space="0" w:color="auto"/>
      </w:divBdr>
    </w:div>
    <w:div w:id="474685854">
      <w:bodyDiv w:val="1"/>
      <w:marLeft w:val="0"/>
      <w:marRight w:val="0"/>
      <w:marTop w:val="0"/>
      <w:marBottom w:val="0"/>
      <w:divBdr>
        <w:top w:val="none" w:sz="0" w:space="0" w:color="auto"/>
        <w:left w:val="none" w:sz="0" w:space="0" w:color="auto"/>
        <w:bottom w:val="none" w:sz="0" w:space="0" w:color="auto"/>
        <w:right w:val="none" w:sz="0" w:space="0" w:color="auto"/>
      </w:divBdr>
    </w:div>
    <w:div w:id="475144163">
      <w:bodyDiv w:val="1"/>
      <w:marLeft w:val="0"/>
      <w:marRight w:val="0"/>
      <w:marTop w:val="0"/>
      <w:marBottom w:val="0"/>
      <w:divBdr>
        <w:top w:val="none" w:sz="0" w:space="0" w:color="auto"/>
        <w:left w:val="none" w:sz="0" w:space="0" w:color="auto"/>
        <w:bottom w:val="none" w:sz="0" w:space="0" w:color="auto"/>
        <w:right w:val="none" w:sz="0" w:space="0" w:color="auto"/>
      </w:divBdr>
    </w:div>
    <w:div w:id="475149037">
      <w:bodyDiv w:val="1"/>
      <w:marLeft w:val="0"/>
      <w:marRight w:val="0"/>
      <w:marTop w:val="0"/>
      <w:marBottom w:val="0"/>
      <w:divBdr>
        <w:top w:val="none" w:sz="0" w:space="0" w:color="auto"/>
        <w:left w:val="none" w:sz="0" w:space="0" w:color="auto"/>
        <w:bottom w:val="none" w:sz="0" w:space="0" w:color="auto"/>
        <w:right w:val="none" w:sz="0" w:space="0" w:color="auto"/>
      </w:divBdr>
    </w:div>
    <w:div w:id="475806720">
      <w:bodyDiv w:val="1"/>
      <w:marLeft w:val="0"/>
      <w:marRight w:val="0"/>
      <w:marTop w:val="0"/>
      <w:marBottom w:val="0"/>
      <w:divBdr>
        <w:top w:val="none" w:sz="0" w:space="0" w:color="auto"/>
        <w:left w:val="none" w:sz="0" w:space="0" w:color="auto"/>
        <w:bottom w:val="none" w:sz="0" w:space="0" w:color="auto"/>
        <w:right w:val="none" w:sz="0" w:space="0" w:color="auto"/>
      </w:divBdr>
    </w:div>
    <w:div w:id="476073583">
      <w:bodyDiv w:val="1"/>
      <w:marLeft w:val="0"/>
      <w:marRight w:val="0"/>
      <w:marTop w:val="0"/>
      <w:marBottom w:val="0"/>
      <w:divBdr>
        <w:top w:val="none" w:sz="0" w:space="0" w:color="auto"/>
        <w:left w:val="none" w:sz="0" w:space="0" w:color="auto"/>
        <w:bottom w:val="none" w:sz="0" w:space="0" w:color="auto"/>
        <w:right w:val="none" w:sz="0" w:space="0" w:color="auto"/>
      </w:divBdr>
    </w:div>
    <w:div w:id="476457045">
      <w:bodyDiv w:val="1"/>
      <w:marLeft w:val="0"/>
      <w:marRight w:val="0"/>
      <w:marTop w:val="0"/>
      <w:marBottom w:val="0"/>
      <w:divBdr>
        <w:top w:val="none" w:sz="0" w:space="0" w:color="auto"/>
        <w:left w:val="none" w:sz="0" w:space="0" w:color="auto"/>
        <w:bottom w:val="none" w:sz="0" w:space="0" w:color="auto"/>
        <w:right w:val="none" w:sz="0" w:space="0" w:color="auto"/>
      </w:divBdr>
    </w:div>
    <w:div w:id="476725925">
      <w:bodyDiv w:val="1"/>
      <w:marLeft w:val="0"/>
      <w:marRight w:val="0"/>
      <w:marTop w:val="0"/>
      <w:marBottom w:val="0"/>
      <w:divBdr>
        <w:top w:val="none" w:sz="0" w:space="0" w:color="auto"/>
        <w:left w:val="none" w:sz="0" w:space="0" w:color="auto"/>
        <w:bottom w:val="none" w:sz="0" w:space="0" w:color="auto"/>
        <w:right w:val="none" w:sz="0" w:space="0" w:color="auto"/>
      </w:divBdr>
    </w:div>
    <w:div w:id="477039444">
      <w:bodyDiv w:val="1"/>
      <w:marLeft w:val="0"/>
      <w:marRight w:val="0"/>
      <w:marTop w:val="0"/>
      <w:marBottom w:val="0"/>
      <w:divBdr>
        <w:top w:val="none" w:sz="0" w:space="0" w:color="auto"/>
        <w:left w:val="none" w:sz="0" w:space="0" w:color="auto"/>
        <w:bottom w:val="none" w:sz="0" w:space="0" w:color="auto"/>
        <w:right w:val="none" w:sz="0" w:space="0" w:color="auto"/>
      </w:divBdr>
    </w:div>
    <w:div w:id="478158286">
      <w:bodyDiv w:val="1"/>
      <w:marLeft w:val="0"/>
      <w:marRight w:val="0"/>
      <w:marTop w:val="0"/>
      <w:marBottom w:val="0"/>
      <w:divBdr>
        <w:top w:val="none" w:sz="0" w:space="0" w:color="auto"/>
        <w:left w:val="none" w:sz="0" w:space="0" w:color="auto"/>
        <w:bottom w:val="none" w:sz="0" w:space="0" w:color="auto"/>
        <w:right w:val="none" w:sz="0" w:space="0" w:color="auto"/>
      </w:divBdr>
    </w:div>
    <w:div w:id="478495815">
      <w:bodyDiv w:val="1"/>
      <w:marLeft w:val="0"/>
      <w:marRight w:val="0"/>
      <w:marTop w:val="0"/>
      <w:marBottom w:val="0"/>
      <w:divBdr>
        <w:top w:val="none" w:sz="0" w:space="0" w:color="auto"/>
        <w:left w:val="none" w:sz="0" w:space="0" w:color="auto"/>
        <w:bottom w:val="none" w:sz="0" w:space="0" w:color="auto"/>
        <w:right w:val="none" w:sz="0" w:space="0" w:color="auto"/>
      </w:divBdr>
    </w:div>
    <w:div w:id="479083304">
      <w:bodyDiv w:val="1"/>
      <w:marLeft w:val="0"/>
      <w:marRight w:val="0"/>
      <w:marTop w:val="0"/>
      <w:marBottom w:val="0"/>
      <w:divBdr>
        <w:top w:val="none" w:sz="0" w:space="0" w:color="auto"/>
        <w:left w:val="none" w:sz="0" w:space="0" w:color="auto"/>
        <w:bottom w:val="none" w:sz="0" w:space="0" w:color="auto"/>
        <w:right w:val="none" w:sz="0" w:space="0" w:color="auto"/>
      </w:divBdr>
    </w:div>
    <w:div w:id="479418533">
      <w:bodyDiv w:val="1"/>
      <w:marLeft w:val="0"/>
      <w:marRight w:val="0"/>
      <w:marTop w:val="0"/>
      <w:marBottom w:val="0"/>
      <w:divBdr>
        <w:top w:val="none" w:sz="0" w:space="0" w:color="auto"/>
        <w:left w:val="none" w:sz="0" w:space="0" w:color="auto"/>
        <w:bottom w:val="none" w:sz="0" w:space="0" w:color="auto"/>
        <w:right w:val="none" w:sz="0" w:space="0" w:color="auto"/>
      </w:divBdr>
    </w:div>
    <w:div w:id="480074266">
      <w:bodyDiv w:val="1"/>
      <w:marLeft w:val="0"/>
      <w:marRight w:val="0"/>
      <w:marTop w:val="0"/>
      <w:marBottom w:val="0"/>
      <w:divBdr>
        <w:top w:val="none" w:sz="0" w:space="0" w:color="auto"/>
        <w:left w:val="none" w:sz="0" w:space="0" w:color="auto"/>
        <w:bottom w:val="none" w:sz="0" w:space="0" w:color="auto"/>
        <w:right w:val="none" w:sz="0" w:space="0" w:color="auto"/>
      </w:divBdr>
    </w:div>
    <w:div w:id="480730147">
      <w:bodyDiv w:val="1"/>
      <w:marLeft w:val="0"/>
      <w:marRight w:val="0"/>
      <w:marTop w:val="0"/>
      <w:marBottom w:val="0"/>
      <w:divBdr>
        <w:top w:val="none" w:sz="0" w:space="0" w:color="auto"/>
        <w:left w:val="none" w:sz="0" w:space="0" w:color="auto"/>
        <w:bottom w:val="none" w:sz="0" w:space="0" w:color="auto"/>
        <w:right w:val="none" w:sz="0" w:space="0" w:color="auto"/>
      </w:divBdr>
    </w:div>
    <w:div w:id="480926076">
      <w:bodyDiv w:val="1"/>
      <w:marLeft w:val="0"/>
      <w:marRight w:val="0"/>
      <w:marTop w:val="0"/>
      <w:marBottom w:val="0"/>
      <w:divBdr>
        <w:top w:val="none" w:sz="0" w:space="0" w:color="auto"/>
        <w:left w:val="none" w:sz="0" w:space="0" w:color="auto"/>
        <w:bottom w:val="none" w:sz="0" w:space="0" w:color="auto"/>
        <w:right w:val="none" w:sz="0" w:space="0" w:color="auto"/>
      </w:divBdr>
    </w:div>
    <w:div w:id="481849114">
      <w:bodyDiv w:val="1"/>
      <w:marLeft w:val="0"/>
      <w:marRight w:val="0"/>
      <w:marTop w:val="0"/>
      <w:marBottom w:val="0"/>
      <w:divBdr>
        <w:top w:val="none" w:sz="0" w:space="0" w:color="auto"/>
        <w:left w:val="none" w:sz="0" w:space="0" w:color="auto"/>
        <w:bottom w:val="none" w:sz="0" w:space="0" w:color="auto"/>
        <w:right w:val="none" w:sz="0" w:space="0" w:color="auto"/>
      </w:divBdr>
    </w:div>
    <w:div w:id="481888754">
      <w:bodyDiv w:val="1"/>
      <w:marLeft w:val="0"/>
      <w:marRight w:val="0"/>
      <w:marTop w:val="0"/>
      <w:marBottom w:val="0"/>
      <w:divBdr>
        <w:top w:val="none" w:sz="0" w:space="0" w:color="auto"/>
        <w:left w:val="none" w:sz="0" w:space="0" w:color="auto"/>
        <w:bottom w:val="none" w:sz="0" w:space="0" w:color="auto"/>
        <w:right w:val="none" w:sz="0" w:space="0" w:color="auto"/>
      </w:divBdr>
    </w:div>
    <w:div w:id="481964660">
      <w:bodyDiv w:val="1"/>
      <w:marLeft w:val="0"/>
      <w:marRight w:val="0"/>
      <w:marTop w:val="0"/>
      <w:marBottom w:val="0"/>
      <w:divBdr>
        <w:top w:val="none" w:sz="0" w:space="0" w:color="auto"/>
        <w:left w:val="none" w:sz="0" w:space="0" w:color="auto"/>
        <w:bottom w:val="none" w:sz="0" w:space="0" w:color="auto"/>
        <w:right w:val="none" w:sz="0" w:space="0" w:color="auto"/>
      </w:divBdr>
    </w:div>
    <w:div w:id="482040309">
      <w:bodyDiv w:val="1"/>
      <w:marLeft w:val="0"/>
      <w:marRight w:val="0"/>
      <w:marTop w:val="0"/>
      <w:marBottom w:val="0"/>
      <w:divBdr>
        <w:top w:val="none" w:sz="0" w:space="0" w:color="auto"/>
        <w:left w:val="none" w:sz="0" w:space="0" w:color="auto"/>
        <w:bottom w:val="none" w:sz="0" w:space="0" w:color="auto"/>
        <w:right w:val="none" w:sz="0" w:space="0" w:color="auto"/>
      </w:divBdr>
    </w:div>
    <w:div w:id="482114905">
      <w:bodyDiv w:val="1"/>
      <w:marLeft w:val="0"/>
      <w:marRight w:val="0"/>
      <w:marTop w:val="0"/>
      <w:marBottom w:val="0"/>
      <w:divBdr>
        <w:top w:val="none" w:sz="0" w:space="0" w:color="auto"/>
        <w:left w:val="none" w:sz="0" w:space="0" w:color="auto"/>
        <w:bottom w:val="none" w:sz="0" w:space="0" w:color="auto"/>
        <w:right w:val="none" w:sz="0" w:space="0" w:color="auto"/>
      </w:divBdr>
    </w:div>
    <w:div w:id="482359110">
      <w:bodyDiv w:val="1"/>
      <w:marLeft w:val="0"/>
      <w:marRight w:val="0"/>
      <w:marTop w:val="0"/>
      <w:marBottom w:val="0"/>
      <w:divBdr>
        <w:top w:val="none" w:sz="0" w:space="0" w:color="auto"/>
        <w:left w:val="none" w:sz="0" w:space="0" w:color="auto"/>
        <w:bottom w:val="none" w:sz="0" w:space="0" w:color="auto"/>
        <w:right w:val="none" w:sz="0" w:space="0" w:color="auto"/>
      </w:divBdr>
    </w:div>
    <w:div w:id="482697309">
      <w:bodyDiv w:val="1"/>
      <w:marLeft w:val="0"/>
      <w:marRight w:val="0"/>
      <w:marTop w:val="0"/>
      <w:marBottom w:val="0"/>
      <w:divBdr>
        <w:top w:val="none" w:sz="0" w:space="0" w:color="auto"/>
        <w:left w:val="none" w:sz="0" w:space="0" w:color="auto"/>
        <w:bottom w:val="none" w:sz="0" w:space="0" w:color="auto"/>
        <w:right w:val="none" w:sz="0" w:space="0" w:color="auto"/>
      </w:divBdr>
    </w:div>
    <w:div w:id="482888051">
      <w:bodyDiv w:val="1"/>
      <w:marLeft w:val="0"/>
      <w:marRight w:val="0"/>
      <w:marTop w:val="0"/>
      <w:marBottom w:val="0"/>
      <w:divBdr>
        <w:top w:val="none" w:sz="0" w:space="0" w:color="auto"/>
        <w:left w:val="none" w:sz="0" w:space="0" w:color="auto"/>
        <w:bottom w:val="none" w:sz="0" w:space="0" w:color="auto"/>
        <w:right w:val="none" w:sz="0" w:space="0" w:color="auto"/>
      </w:divBdr>
    </w:div>
    <w:div w:id="482896770">
      <w:bodyDiv w:val="1"/>
      <w:marLeft w:val="0"/>
      <w:marRight w:val="0"/>
      <w:marTop w:val="0"/>
      <w:marBottom w:val="0"/>
      <w:divBdr>
        <w:top w:val="none" w:sz="0" w:space="0" w:color="auto"/>
        <w:left w:val="none" w:sz="0" w:space="0" w:color="auto"/>
        <w:bottom w:val="none" w:sz="0" w:space="0" w:color="auto"/>
        <w:right w:val="none" w:sz="0" w:space="0" w:color="auto"/>
      </w:divBdr>
    </w:div>
    <w:div w:id="482938002">
      <w:bodyDiv w:val="1"/>
      <w:marLeft w:val="0"/>
      <w:marRight w:val="0"/>
      <w:marTop w:val="0"/>
      <w:marBottom w:val="0"/>
      <w:divBdr>
        <w:top w:val="none" w:sz="0" w:space="0" w:color="auto"/>
        <w:left w:val="none" w:sz="0" w:space="0" w:color="auto"/>
        <w:bottom w:val="none" w:sz="0" w:space="0" w:color="auto"/>
        <w:right w:val="none" w:sz="0" w:space="0" w:color="auto"/>
      </w:divBdr>
    </w:div>
    <w:div w:id="483008720">
      <w:bodyDiv w:val="1"/>
      <w:marLeft w:val="0"/>
      <w:marRight w:val="0"/>
      <w:marTop w:val="0"/>
      <w:marBottom w:val="0"/>
      <w:divBdr>
        <w:top w:val="none" w:sz="0" w:space="0" w:color="auto"/>
        <w:left w:val="none" w:sz="0" w:space="0" w:color="auto"/>
        <w:bottom w:val="none" w:sz="0" w:space="0" w:color="auto"/>
        <w:right w:val="none" w:sz="0" w:space="0" w:color="auto"/>
      </w:divBdr>
    </w:div>
    <w:div w:id="483009908">
      <w:bodyDiv w:val="1"/>
      <w:marLeft w:val="0"/>
      <w:marRight w:val="0"/>
      <w:marTop w:val="0"/>
      <w:marBottom w:val="0"/>
      <w:divBdr>
        <w:top w:val="none" w:sz="0" w:space="0" w:color="auto"/>
        <w:left w:val="none" w:sz="0" w:space="0" w:color="auto"/>
        <w:bottom w:val="none" w:sz="0" w:space="0" w:color="auto"/>
        <w:right w:val="none" w:sz="0" w:space="0" w:color="auto"/>
      </w:divBdr>
    </w:div>
    <w:div w:id="483159003">
      <w:bodyDiv w:val="1"/>
      <w:marLeft w:val="0"/>
      <w:marRight w:val="0"/>
      <w:marTop w:val="0"/>
      <w:marBottom w:val="0"/>
      <w:divBdr>
        <w:top w:val="none" w:sz="0" w:space="0" w:color="auto"/>
        <w:left w:val="none" w:sz="0" w:space="0" w:color="auto"/>
        <w:bottom w:val="none" w:sz="0" w:space="0" w:color="auto"/>
        <w:right w:val="none" w:sz="0" w:space="0" w:color="auto"/>
      </w:divBdr>
    </w:div>
    <w:div w:id="483203540">
      <w:bodyDiv w:val="1"/>
      <w:marLeft w:val="0"/>
      <w:marRight w:val="0"/>
      <w:marTop w:val="0"/>
      <w:marBottom w:val="0"/>
      <w:divBdr>
        <w:top w:val="none" w:sz="0" w:space="0" w:color="auto"/>
        <w:left w:val="none" w:sz="0" w:space="0" w:color="auto"/>
        <w:bottom w:val="none" w:sz="0" w:space="0" w:color="auto"/>
        <w:right w:val="none" w:sz="0" w:space="0" w:color="auto"/>
      </w:divBdr>
    </w:div>
    <w:div w:id="483353721">
      <w:bodyDiv w:val="1"/>
      <w:marLeft w:val="0"/>
      <w:marRight w:val="0"/>
      <w:marTop w:val="0"/>
      <w:marBottom w:val="0"/>
      <w:divBdr>
        <w:top w:val="none" w:sz="0" w:space="0" w:color="auto"/>
        <w:left w:val="none" w:sz="0" w:space="0" w:color="auto"/>
        <w:bottom w:val="none" w:sz="0" w:space="0" w:color="auto"/>
        <w:right w:val="none" w:sz="0" w:space="0" w:color="auto"/>
      </w:divBdr>
    </w:div>
    <w:div w:id="483621619">
      <w:bodyDiv w:val="1"/>
      <w:marLeft w:val="0"/>
      <w:marRight w:val="0"/>
      <w:marTop w:val="0"/>
      <w:marBottom w:val="0"/>
      <w:divBdr>
        <w:top w:val="none" w:sz="0" w:space="0" w:color="auto"/>
        <w:left w:val="none" w:sz="0" w:space="0" w:color="auto"/>
        <w:bottom w:val="none" w:sz="0" w:space="0" w:color="auto"/>
        <w:right w:val="none" w:sz="0" w:space="0" w:color="auto"/>
      </w:divBdr>
    </w:div>
    <w:div w:id="484049357">
      <w:bodyDiv w:val="1"/>
      <w:marLeft w:val="0"/>
      <w:marRight w:val="0"/>
      <w:marTop w:val="0"/>
      <w:marBottom w:val="0"/>
      <w:divBdr>
        <w:top w:val="none" w:sz="0" w:space="0" w:color="auto"/>
        <w:left w:val="none" w:sz="0" w:space="0" w:color="auto"/>
        <w:bottom w:val="none" w:sz="0" w:space="0" w:color="auto"/>
        <w:right w:val="none" w:sz="0" w:space="0" w:color="auto"/>
      </w:divBdr>
    </w:div>
    <w:div w:id="484473715">
      <w:bodyDiv w:val="1"/>
      <w:marLeft w:val="0"/>
      <w:marRight w:val="0"/>
      <w:marTop w:val="0"/>
      <w:marBottom w:val="0"/>
      <w:divBdr>
        <w:top w:val="none" w:sz="0" w:space="0" w:color="auto"/>
        <w:left w:val="none" w:sz="0" w:space="0" w:color="auto"/>
        <w:bottom w:val="none" w:sz="0" w:space="0" w:color="auto"/>
        <w:right w:val="none" w:sz="0" w:space="0" w:color="auto"/>
      </w:divBdr>
    </w:div>
    <w:div w:id="484665114">
      <w:bodyDiv w:val="1"/>
      <w:marLeft w:val="0"/>
      <w:marRight w:val="0"/>
      <w:marTop w:val="0"/>
      <w:marBottom w:val="0"/>
      <w:divBdr>
        <w:top w:val="none" w:sz="0" w:space="0" w:color="auto"/>
        <w:left w:val="none" w:sz="0" w:space="0" w:color="auto"/>
        <w:bottom w:val="none" w:sz="0" w:space="0" w:color="auto"/>
        <w:right w:val="none" w:sz="0" w:space="0" w:color="auto"/>
      </w:divBdr>
    </w:div>
    <w:div w:id="484979209">
      <w:bodyDiv w:val="1"/>
      <w:marLeft w:val="0"/>
      <w:marRight w:val="0"/>
      <w:marTop w:val="0"/>
      <w:marBottom w:val="0"/>
      <w:divBdr>
        <w:top w:val="none" w:sz="0" w:space="0" w:color="auto"/>
        <w:left w:val="none" w:sz="0" w:space="0" w:color="auto"/>
        <w:bottom w:val="none" w:sz="0" w:space="0" w:color="auto"/>
        <w:right w:val="none" w:sz="0" w:space="0" w:color="auto"/>
      </w:divBdr>
    </w:div>
    <w:div w:id="484979735">
      <w:bodyDiv w:val="1"/>
      <w:marLeft w:val="0"/>
      <w:marRight w:val="0"/>
      <w:marTop w:val="0"/>
      <w:marBottom w:val="0"/>
      <w:divBdr>
        <w:top w:val="none" w:sz="0" w:space="0" w:color="auto"/>
        <w:left w:val="none" w:sz="0" w:space="0" w:color="auto"/>
        <w:bottom w:val="none" w:sz="0" w:space="0" w:color="auto"/>
        <w:right w:val="none" w:sz="0" w:space="0" w:color="auto"/>
      </w:divBdr>
    </w:div>
    <w:div w:id="485128106">
      <w:bodyDiv w:val="1"/>
      <w:marLeft w:val="0"/>
      <w:marRight w:val="0"/>
      <w:marTop w:val="0"/>
      <w:marBottom w:val="0"/>
      <w:divBdr>
        <w:top w:val="none" w:sz="0" w:space="0" w:color="auto"/>
        <w:left w:val="none" w:sz="0" w:space="0" w:color="auto"/>
        <w:bottom w:val="none" w:sz="0" w:space="0" w:color="auto"/>
        <w:right w:val="none" w:sz="0" w:space="0" w:color="auto"/>
      </w:divBdr>
    </w:div>
    <w:div w:id="486016057">
      <w:bodyDiv w:val="1"/>
      <w:marLeft w:val="0"/>
      <w:marRight w:val="0"/>
      <w:marTop w:val="0"/>
      <w:marBottom w:val="0"/>
      <w:divBdr>
        <w:top w:val="none" w:sz="0" w:space="0" w:color="auto"/>
        <w:left w:val="none" w:sz="0" w:space="0" w:color="auto"/>
        <w:bottom w:val="none" w:sz="0" w:space="0" w:color="auto"/>
        <w:right w:val="none" w:sz="0" w:space="0" w:color="auto"/>
      </w:divBdr>
    </w:div>
    <w:div w:id="487088197">
      <w:bodyDiv w:val="1"/>
      <w:marLeft w:val="0"/>
      <w:marRight w:val="0"/>
      <w:marTop w:val="0"/>
      <w:marBottom w:val="0"/>
      <w:divBdr>
        <w:top w:val="none" w:sz="0" w:space="0" w:color="auto"/>
        <w:left w:val="none" w:sz="0" w:space="0" w:color="auto"/>
        <w:bottom w:val="none" w:sz="0" w:space="0" w:color="auto"/>
        <w:right w:val="none" w:sz="0" w:space="0" w:color="auto"/>
      </w:divBdr>
    </w:div>
    <w:div w:id="487326633">
      <w:bodyDiv w:val="1"/>
      <w:marLeft w:val="0"/>
      <w:marRight w:val="0"/>
      <w:marTop w:val="0"/>
      <w:marBottom w:val="0"/>
      <w:divBdr>
        <w:top w:val="none" w:sz="0" w:space="0" w:color="auto"/>
        <w:left w:val="none" w:sz="0" w:space="0" w:color="auto"/>
        <w:bottom w:val="none" w:sz="0" w:space="0" w:color="auto"/>
        <w:right w:val="none" w:sz="0" w:space="0" w:color="auto"/>
      </w:divBdr>
    </w:div>
    <w:div w:id="487478913">
      <w:bodyDiv w:val="1"/>
      <w:marLeft w:val="0"/>
      <w:marRight w:val="0"/>
      <w:marTop w:val="0"/>
      <w:marBottom w:val="0"/>
      <w:divBdr>
        <w:top w:val="none" w:sz="0" w:space="0" w:color="auto"/>
        <w:left w:val="none" w:sz="0" w:space="0" w:color="auto"/>
        <w:bottom w:val="none" w:sz="0" w:space="0" w:color="auto"/>
        <w:right w:val="none" w:sz="0" w:space="0" w:color="auto"/>
      </w:divBdr>
    </w:div>
    <w:div w:id="487479047">
      <w:bodyDiv w:val="1"/>
      <w:marLeft w:val="0"/>
      <w:marRight w:val="0"/>
      <w:marTop w:val="0"/>
      <w:marBottom w:val="0"/>
      <w:divBdr>
        <w:top w:val="none" w:sz="0" w:space="0" w:color="auto"/>
        <w:left w:val="none" w:sz="0" w:space="0" w:color="auto"/>
        <w:bottom w:val="none" w:sz="0" w:space="0" w:color="auto"/>
        <w:right w:val="none" w:sz="0" w:space="0" w:color="auto"/>
      </w:divBdr>
    </w:div>
    <w:div w:id="488330934">
      <w:bodyDiv w:val="1"/>
      <w:marLeft w:val="0"/>
      <w:marRight w:val="0"/>
      <w:marTop w:val="0"/>
      <w:marBottom w:val="0"/>
      <w:divBdr>
        <w:top w:val="none" w:sz="0" w:space="0" w:color="auto"/>
        <w:left w:val="none" w:sz="0" w:space="0" w:color="auto"/>
        <w:bottom w:val="none" w:sz="0" w:space="0" w:color="auto"/>
        <w:right w:val="none" w:sz="0" w:space="0" w:color="auto"/>
      </w:divBdr>
    </w:div>
    <w:div w:id="488596955">
      <w:bodyDiv w:val="1"/>
      <w:marLeft w:val="0"/>
      <w:marRight w:val="0"/>
      <w:marTop w:val="0"/>
      <w:marBottom w:val="0"/>
      <w:divBdr>
        <w:top w:val="none" w:sz="0" w:space="0" w:color="auto"/>
        <w:left w:val="none" w:sz="0" w:space="0" w:color="auto"/>
        <w:bottom w:val="none" w:sz="0" w:space="0" w:color="auto"/>
        <w:right w:val="none" w:sz="0" w:space="0" w:color="auto"/>
      </w:divBdr>
    </w:div>
    <w:div w:id="488598266">
      <w:bodyDiv w:val="1"/>
      <w:marLeft w:val="0"/>
      <w:marRight w:val="0"/>
      <w:marTop w:val="0"/>
      <w:marBottom w:val="0"/>
      <w:divBdr>
        <w:top w:val="none" w:sz="0" w:space="0" w:color="auto"/>
        <w:left w:val="none" w:sz="0" w:space="0" w:color="auto"/>
        <w:bottom w:val="none" w:sz="0" w:space="0" w:color="auto"/>
        <w:right w:val="none" w:sz="0" w:space="0" w:color="auto"/>
      </w:divBdr>
    </w:div>
    <w:div w:id="488639610">
      <w:bodyDiv w:val="1"/>
      <w:marLeft w:val="0"/>
      <w:marRight w:val="0"/>
      <w:marTop w:val="0"/>
      <w:marBottom w:val="0"/>
      <w:divBdr>
        <w:top w:val="none" w:sz="0" w:space="0" w:color="auto"/>
        <w:left w:val="none" w:sz="0" w:space="0" w:color="auto"/>
        <w:bottom w:val="none" w:sz="0" w:space="0" w:color="auto"/>
        <w:right w:val="none" w:sz="0" w:space="0" w:color="auto"/>
      </w:divBdr>
    </w:div>
    <w:div w:id="488716737">
      <w:bodyDiv w:val="1"/>
      <w:marLeft w:val="0"/>
      <w:marRight w:val="0"/>
      <w:marTop w:val="0"/>
      <w:marBottom w:val="0"/>
      <w:divBdr>
        <w:top w:val="none" w:sz="0" w:space="0" w:color="auto"/>
        <w:left w:val="none" w:sz="0" w:space="0" w:color="auto"/>
        <w:bottom w:val="none" w:sz="0" w:space="0" w:color="auto"/>
        <w:right w:val="none" w:sz="0" w:space="0" w:color="auto"/>
      </w:divBdr>
    </w:div>
    <w:div w:id="489292914">
      <w:bodyDiv w:val="1"/>
      <w:marLeft w:val="0"/>
      <w:marRight w:val="0"/>
      <w:marTop w:val="0"/>
      <w:marBottom w:val="0"/>
      <w:divBdr>
        <w:top w:val="none" w:sz="0" w:space="0" w:color="auto"/>
        <w:left w:val="none" w:sz="0" w:space="0" w:color="auto"/>
        <w:bottom w:val="none" w:sz="0" w:space="0" w:color="auto"/>
        <w:right w:val="none" w:sz="0" w:space="0" w:color="auto"/>
      </w:divBdr>
    </w:div>
    <w:div w:id="489294082">
      <w:bodyDiv w:val="1"/>
      <w:marLeft w:val="0"/>
      <w:marRight w:val="0"/>
      <w:marTop w:val="0"/>
      <w:marBottom w:val="0"/>
      <w:divBdr>
        <w:top w:val="none" w:sz="0" w:space="0" w:color="auto"/>
        <w:left w:val="none" w:sz="0" w:space="0" w:color="auto"/>
        <w:bottom w:val="none" w:sz="0" w:space="0" w:color="auto"/>
        <w:right w:val="none" w:sz="0" w:space="0" w:color="auto"/>
      </w:divBdr>
    </w:div>
    <w:div w:id="489444427">
      <w:bodyDiv w:val="1"/>
      <w:marLeft w:val="0"/>
      <w:marRight w:val="0"/>
      <w:marTop w:val="0"/>
      <w:marBottom w:val="0"/>
      <w:divBdr>
        <w:top w:val="none" w:sz="0" w:space="0" w:color="auto"/>
        <w:left w:val="none" w:sz="0" w:space="0" w:color="auto"/>
        <w:bottom w:val="none" w:sz="0" w:space="0" w:color="auto"/>
        <w:right w:val="none" w:sz="0" w:space="0" w:color="auto"/>
      </w:divBdr>
    </w:div>
    <w:div w:id="489760840">
      <w:bodyDiv w:val="1"/>
      <w:marLeft w:val="0"/>
      <w:marRight w:val="0"/>
      <w:marTop w:val="0"/>
      <w:marBottom w:val="0"/>
      <w:divBdr>
        <w:top w:val="none" w:sz="0" w:space="0" w:color="auto"/>
        <w:left w:val="none" w:sz="0" w:space="0" w:color="auto"/>
        <w:bottom w:val="none" w:sz="0" w:space="0" w:color="auto"/>
        <w:right w:val="none" w:sz="0" w:space="0" w:color="auto"/>
      </w:divBdr>
    </w:div>
    <w:div w:id="489761391">
      <w:bodyDiv w:val="1"/>
      <w:marLeft w:val="0"/>
      <w:marRight w:val="0"/>
      <w:marTop w:val="0"/>
      <w:marBottom w:val="0"/>
      <w:divBdr>
        <w:top w:val="none" w:sz="0" w:space="0" w:color="auto"/>
        <w:left w:val="none" w:sz="0" w:space="0" w:color="auto"/>
        <w:bottom w:val="none" w:sz="0" w:space="0" w:color="auto"/>
        <w:right w:val="none" w:sz="0" w:space="0" w:color="auto"/>
      </w:divBdr>
    </w:div>
    <w:div w:id="490171237">
      <w:bodyDiv w:val="1"/>
      <w:marLeft w:val="0"/>
      <w:marRight w:val="0"/>
      <w:marTop w:val="0"/>
      <w:marBottom w:val="0"/>
      <w:divBdr>
        <w:top w:val="none" w:sz="0" w:space="0" w:color="auto"/>
        <w:left w:val="none" w:sz="0" w:space="0" w:color="auto"/>
        <w:bottom w:val="none" w:sz="0" w:space="0" w:color="auto"/>
        <w:right w:val="none" w:sz="0" w:space="0" w:color="auto"/>
      </w:divBdr>
    </w:div>
    <w:div w:id="490566095">
      <w:bodyDiv w:val="1"/>
      <w:marLeft w:val="0"/>
      <w:marRight w:val="0"/>
      <w:marTop w:val="0"/>
      <w:marBottom w:val="0"/>
      <w:divBdr>
        <w:top w:val="none" w:sz="0" w:space="0" w:color="auto"/>
        <w:left w:val="none" w:sz="0" w:space="0" w:color="auto"/>
        <w:bottom w:val="none" w:sz="0" w:space="0" w:color="auto"/>
        <w:right w:val="none" w:sz="0" w:space="0" w:color="auto"/>
      </w:divBdr>
    </w:div>
    <w:div w:id="491458665">
      <w:bodyDiv w:val="1"/>
      <w:marLeft w:val="0"/>
      <w:marRight w:val="0"/>
      <w:marTop w:val="0"/>
      <w:marBottom w:val="0"/>
      <w:divBdr>
        <w:top w:val="none" w:sz="0" w:space="0" w:color="auto"/>
        <w:left w:val="none" w:sz="0" w:space="0" w:color="auto"/>
        <w:bottom w:val="none" w:sz="0" w:space="0" w:color="auto"/>
        <w:right w:val="none" w:sz="0" w:space="0" w:color="auto"/>
      </w:divBdr>
    </w:div>
    <w:div w:id="491871045">
      <w:bodyDiv w:val="1"/>
      <w:marLeft w:val="0"/>
      <w:marRight w:val="0"/>
      <w:marTop w:val="0"/>
      <w:marBottom w:val="0"/>
      <w:divBdr>
        <w:top w:val="none" w:sz="0" w:space="0" w:color="auto"/>
        <w:left w:val="none" w:sz="0" w:space="0" w:color="auto"/>
        <w:bottom w:val="none" w:sz="0" w:space="0" w:color="auto"/>
        <w:right w:val="none" w:sz="0" w:space="0" w:color="auto"/>
      </w:divBdr>
    </w:div>
    <w:div w:id="491987939">
      <w:bodyDiv w:val="1"/>
      <w:marLeft w:val="0"/>
      <w:marRight w:val="0"/>
      <w:marTop w:val="0"/>
      <w:marBottom w:val="0"/>
      <w:divBdr>
        <w:top w:val="none" w:sz="0" w:space="0" w:color="auto"/>
        <w:left w:val="none" w:sz="0" w:space="0" w:color="auto"/>
        <w:bottom w:val="none" w:sz="0" w:space="0" w:color="auto"/>
        <w:right w:val="none" w:sz="0" w:space="0" w:color="auto"/>
      </w:divBdr>
    </w:div>
    <w:div w:id="491995634">
      <w:bodyDiv w:val="1"/>
      <w:marLeft w:val="0"/>
      <w:marRight w:val="0"/>
      <w:marTop w:val="0"/>
      <w:marBottom w:val="0"/>
      <w:divBdr>
        <w:top w:val="none" w:sz="0" w:space="0" w:color="auto"/>
        <w:left w:val="none" w:sz="0" w:space="0" w:color="auto"/>
        <w:bottom w:val="none" w:sz="0" w:space="0" w:color="auto"/>
        <w:right w:val="none" w:sz="0" w:space="0" w:color="auto"/>
      </w:divBdr>
    </w:div>
    <w:div w:id="492336856">
      <w:bodyDiv w:val="1"/>
      <w:marLeft w:val="0"/>
      <w:marRight w:val="0"/>
      <w:marTop w:val="0"/>
      <w:marBottom w:val="0"/>
      <w:divBdr>
        <w:top w:val="none" w:sz="0" w:space="0" w:color="auto"/>
        <w:left w:val="none" w:sz="0" w:space="0" w:color="auto"/>
        <w:bottom w:val="none" w:sz="0" w:space="0" w:color="auto"/>
        <w:right w:val="none" w:sz="0" w:space="0" w:color="auto"/>
      </w:divBdr>
    </w:div>
    <w:div w:id="492725732">
      <w:bodyDiv w:val="1"/>
      <w:marLeft w:val="0"/>
      <w:marRight w:val="0"/>
      <w:marTop w:val="0"/>
      <w:marBottom w:val="0"/>
      <w:divBdr>
        <w:top w:val="none" w:sz="0" w:space="0" w:color="auto"/>
        <w:left w:val="none" w:sz="0" w:space="0" w:color="auto"/>
        <w:bottom w:val="none" w:sz="0" w:space="0" w:color="auto"/>
        <w:right w:val="none" w:sz="0" w:space="0" w:color="auto"/>
      </w:divBdr>
    </w:div>
    <w:div w:id="492768931">
      <w:bodyDiv w:val="1"/>
      <w:marLeft w:val="0"/>
      <w:marRight w:val="0"/>
      <w:marTop w:val="0"/>
      <w:marBottom w:val="0"/>
      <w:divBdr>
        <w:top w:val="none" w:sz="0" w:space="0" w:color="auto"/>
        <w:left w:val="none" w:sz="0" w:space="0" w:color="auto"/>
        <w:bottom w:val="none" w:sz="0" w:space="0" w:color="auto"/>
        <w:right w:val="none" w:sz="0" w:space="0" w:color="auto"/>
      </w:divBdr>
    </w:div>
    <w:div w:id="493030631">
      <w:bodyDiv w:val="1"/>
      <w:marLeft w:val="0"/>
      <w:marRight w:val="0"/>
      <w:marTop w:val="0"/>
      <w:marBottom w:val="0"/>
      <w:divBdr>
        <w:top w:val="none" w:sz="0" w:space="0" w:color="auto"/>
        <w:left w:val="none" w:sz="0" w:space="0" w:color="auto"/>
        <w:bottom w:val="none" w:sz="0" w:space="0" w:color="auto"/>
        <w:right w:val="none" w:sz="0" w:space="0" w:color="auto"/>
      </w:divBdr>
    </w:div>
    <w:div w:id="493568758">
      <w:bodyDiv w:val="1"/>
      <w:marLeft w:val="0"/>
      <w:marRight w:val="0"/>
      <w:marTop w:val="0"/>
      <w:marBottom w:val="0"/>
      <w:divBdr>
        <w:top w:val="none" w:sz="0" w:space="0" w:color="auto"/>
        <w:left w:val="none" w:sz="0" w:space="0" w:color="auto"/>
        <w:bottom w:val="none" w:sz="0" w:space="0" w:color="auto"/>
        <w:right w:val="none" w:sz="0" w:space="0" w:color="auto"/>
      </w:divBdr>
    </w:div>
    <w:div w:id="493571612">
      <w:bodyDiv w:val="1"/>
      <w:marLeft w:val="0"/>
      <w:marRight w:val="0"/>
      <w:marTop w:val="0"/>
      <w:marBottom w:val="0"/>
      <w:divBdr>
        <w:top w:val="none" w:sz="0" w:space="0" w:color="auto"/>
        <w:left w:val="none" w:sz="0" w:space="0" w:color="auto"/>
        <w:bottom w:val="none" w:sz="0" w:space="0" w:color="auto"/>
        <w:right w:val="none" w:sz="0" w:space="0" w:color="auto"/>
      </w:divBdr>
    </w:div>
    <w:div w:id="493840077">
      <w:bodyDiv w:val="1"/>
      <w:marLeft w:val="0"/>
      <w:marRight w:val="0"/>
      <w:marTop w:val="0"/>
      <w:marBottom w:val="0"/>
      <w:divBdr>
        <w:top w:val="none" w:sz="0" w:space="0" w:color="auto"/>
        <w:left w:val="none" w:sz="0" w:space="0" w:color="auto"/>
        <w:bottom w:val="none" w:sz="0" w:space="0" w:color="auto"/>
        <w:right w:val="none" w:sz="0" w:space="0" w:color="auto"/>
      </w:divBdr>
    </w:div>
    <w:div w:id="494300785">
      <w:bodyDiv w:val="1"/>
      <w:marLeft w:val="0"/>
      <w:marRight w:val="0"/>
      <w:marTop w:val="0"/>
      <w:marBottom w:val="0"/>
      <w:divBdr>
        <w:top w:val="none" w:sz="0" w:space="0" w:color="auto"/>
        <w:left w:val="none" w:sz="0" w:space="0" w:color="auto"/>
        <w:bottom w:val="none" w:sz="0" w:space="0" w:color="auto"/>
        <w:right w:val="none" w:sz="0" w:space="0" w:color="auto"/>
      </w:divBdr>
    </w:div>
    <w:div w:id="494422178">
      <w:bodyDiv w:val="1"/>
      <w:marLeft w:val="0"/>
      <w:marRight w:val="0"/>
      <w:marTop w:val="0"/>
      <w:marBottom w:val="0"/>
      <w:divBdr>
        <w:top w:val="none" w:sz="0" w:space="0" w:color="auto"/>
        <w:left w:val="none" w:sz="0" w:space="0" w:color="auto"/>
        <w:bottom w:val="none" w:sz="0" w:space="0" w:color="auto"/>
        <w:right w:val="none" w:sz="0" w:space="0" w:color="auto"/>
      </w:divBdr>
    </w:div>
    <w:div w:id="495001903">
      <w:bodyDiv w:val="1"/>
      <w:marLeft w:val="0"/>
      <w:marRight w:val="0"/>
      <w:marTop w:val="0"/>
      <w:marBottom w:val="0"/>
      <w:divBdr>
        <w:top w:val="none" w:sz="0" w:space="0" w:color="auto"/>
        <w:left w:val="none" w:sz="0" w:space="0" w:color="auto"/>
        <w:bottom w:val="none" w:sz="0" w:space="0" w:color="auto"/>
        <w:right w:val="none" w:sz="0" w:space="0" w:color="auto"/>
      </w:divBdr>
    </w:div>
    <w:div w:id="495458912">
      <w:bodyDiv w:val="1"/>
      <w:marLeft w:val="0"/>
      <w:marRight w:val="0"/>
      <w:marTop w:val="0"/>
      <w:marBottom w:val="0"/>
      <w:divBdr>
        <w:top w:val="none" w:sz="0" w:space="0" w:color="auto"/>
        <w:left w:val="none" w:sz="0" w:space="0" w:color="auto"/>
        <w:bottom w:val="none" w:sz="0" w:space="0" w:color="auto"/>
        <w:right w:val="none" w:sz="0" w:space="0" w:color="auto"/>
      </w:divBdr>
    </w:div>
    <w:div w:id="495801283">
      <w:bodyDiv w:val="1"/>
      <w:marLeft w:val="0"/>
      <w:marRight w:val="0"/>
      <w:marTop w:val="0"/>
      <w:marBottom w:val="0"/>
      <w:divBdr>
        <w:top w:val="none" w:sz="0" w:space="0" w:color="auto"/>
        <w:left w:val="none" w:sz="0" w:space="0" w:color="auto"/>
        <w:bottom w:val="none" w:sz="0" w:space="0" w:color="auto"/>
        <w:right w:val="none" w:sz="0" w:space="0" w:color="auto"/>
      </w:divBdr>
    </w:div>
    <w:div w:id="496269263">
      <w:bodyDiv w:val="1"/>
      <w:marLeft w:val="0"/>
      <w:marRight w:val="0"/>
      <w:marTop w:val="0"/>
      <w:marBottom w:val="0"/>
      <w:divBdr>
        <w:top w:val="none" w:sz="0" w:space="0" w:color="auto"/>
        <w:left w:val="none" w:sz="0" w:space="0" w:color="auto"/>
        <w:bottom w:val="none" w:sz="0" w:space="0" w:color="auto"/>
        <w:right w:val="none" w:sz="0" w:space="0" w:color="auto"/>
      </w:divBdr>
    </w:div>
    <w:div w:id="496579035">
      <w:bodyDiv w:val="1"/>
      <w:marLeft w:val="0"/>
      <w:marRight w:val="0"/>
      <w:marTop w:val="0"/>
      <w:marBottom w:val="0"/>
      <w:divBdr>
        <w:top w:val="none" w:sz="0" w:space="0" w:color="auto"/>
        <w:left w:val="none" w:sz="0" w:space="0" w:color="auto"/>
        <w:bottom w:val="none" w:sz="0" w:space="0" w:color="auto"/>
        <w:right w:val="none" w:sz="0" w:space="0" w:color="auto"/>
      </w:divBdr>
    </w:div>
    <w:div w:id="496657128">
      <w:bodyDiv w:val="1"/>
      <w:marLeft w:val="0"/>
      <w:marRight w:val="0"/>
      <w:marTop w:val="0"/>
      <w:marBottom w:val="0"/>
      <w:divBdr>
        <w:top w:val="none" w:sz="0" w:space="0" w:color="auto"/>
        <w:left w:val="none" w:sz="0" w:space="0" w:color="auto"/>
        <w:bottom w:val="none" w:sz="0" w:space="0" w:color="auto"/>
        <w:right w:val="none" w:sz="0" w:space="0" w:color="auto"/>
      </w:divBdr>
    </w:div>
    <w:div w:id="496917889">
      <w:bodyDiv w:val="1"/>
      <w:marLeft w:val="0"/>
      <w:marRight w:val="0"/>
      <w:marTop w:val="0"/>
      <w:marBottom w:val="0"/>
      <w:divBdr>
        <w:top w:val="none" w:sz="0" w:space="0" w:color="auto"/>
        <w:left w:val="none" w:sz="0" w:space="0" w:color="auto"/>
        <w:bottom w:val="none" w:sz="0" w:space="0" w:color="auto"/>
        <w:right w:val="none" w:sz="0" w:space="0" w:color="auto"/>
      </w:divBdr>
    </w:div>
    <w:div w:id="497236396">
      <w:bodyDiv w:val="1"/>
      <w:marLeft w:val="0"/>
      <w:marRight w:val="0"/>
      <w:marTop w:val="0"/>
      <w:marBottom w:val="0"/>
      <w:divBdr>
        <w:top w:val="none" w:sz="0" w:space="0" w:color="auto"/>
        <w:left w:val="none" w:sz="0" w:space="0" w:color="auto"/>
        <w:bottom w:val="none" w:sz="0" w:space="0" w:color="auto"/>
        <w:right w:val="none" w:sz="0" w:space="0" w:color="auto"/>
      </w:divBdr>
    </w:div>
    <w:div w:id="497306592">
      <w:bodyDiv w:val="1"/>
      <w:marLeft w:val="0"/>
      <w:marRight w:val="0"/>
      <w:marTop w:val="0"/>
      <w:marBottom w:val="0"/>
      <w:divBdr>
        <w:top w:val="none" w:sz="0" w:space="0" w:color="auto"/>
        <w:left w:val="none" w:sz="0" w:space="0" w:color="auto"/>
        <w:bottom w:val="none" w:sz="0" w:space="0" w:color="auto"/>
        <w:right w:val="none" w:sz="0" w:space="0" w:color="auto"/>
      </w:divBdr>
    </w:div>
    <w:div w:id="497580920">
      <w:bodyDiv w:val="1"/>
      <w:marLeft w:val="0"/>
      <w:marRight w:val="0"/>
      <w:marTop w:val="0"/>
      <w:marBottom w:val="0"/>
      <w:divBdr>
        <w:top w:val="none" w:sz="0" w:space="0" w:color="auto"/>
        <w:left w:val="none" w:sz="0" w:space="0" w:color="auto"/>
        <w:bottom w:val="none" w:sz="0" w:space="0" w:color="auto"/>
        <w:right w:val="none" w:sz="0" w:space="0" w:color="auto"/>
      </w:divBdr>
    </w:div>
    <w:div w:id="497620187">
      <w:bodyDiv w:val="1"/>
      <w:marLeft w:val="0"/>
      <w:marRight w:val="0"/>
      <w:marTop w:val="0"/>
      <w:marBottom w:val="0"/>
      <w:divBdr>
        <w:top w:val="none" w:sz="0" w:space="0" w:color="auto"/>
        <w:left w:val="none" w:sz="0" w:space="0" w:color="auto"/>
        <w:bottom w:val="none" w:sz="0" w:space="0" w:color="auto"/>
        <w:right w:val="none" w:sz="0" w:space="0" w:color="auto"/>
      </w:divBdr>
    </w:div>
    <w:div w:id="497815802">
      <w:bodyDiv w:val="1"/>
      <w:marLeft w:val="0"/>
      <w:marRight w:val="0"/>
      <w:marTop w:val="0"/>
      <w:marBottom w:val="0"/>
      <w:divBdr>
        <w:top w:val="none" w:sz="0" w:space="0" w:color="auto"/>
        <w:left w:val="none" w:sz="0" w:space="0" w:color="auto"/>
        <w:bottom w:val="none" w:sz="0" w:space="0" w:color="auto"/>
        <w:right w:val="none" w:sz="0" w:space="0" w:color="auto"/>
      </w:divBdr>
    </w:div>
    <w:div w:id="498236642">
      <w:bodyDiv w:val="1"/>
      <w:marLeft w:val="0"/>
      <w:marRight w:val="0"/>
      <w:marTop w:val="0"/>
      <w:marBottom w:val="0"/>
      <w:divBdr>
        <w:top w:val="none" w:sz="0" w:space="0" w:color="auto"/>
        <w:left w:val="none" w:sz="0" w:space="0" w:color="auto"/>
        <w:bottom w:val="none" w:sz="0" w:space="0" w:color="auto"/>
        <w:right w:val="none" w:sz="0" w:space="0" w:color="auto"/>
      </w:divBdr>
    </w:div>
    <w:div w:id="498270219">
      <w:bodyDiv w:val="1"/>
      <w:marLeft w:val="0"/>
      <w:marRight w:val="0"/>
      <w:marTop w:val="0"/>
      <w:marBottom w:val="0"/>
      <w:divBdr>
        <w:top w:val="none" w:sz="0" w:space="0" w:color="auto"/>
        <w:left w:val="none" w:sz="0" w:space="0" w:color="auto"/>
        <w:bottom w:val="none" w:sz="0" w:space="0" w:color="auto"/>
        <w:right w:val="none" w:sz="0" w:space="0" w:color="auto"/>
      </w:divBdr>
    </w:div>
    <w:div w:id="499005289">
      <w:bodyDiv w:val="1"/>
      <w:marLeft w:val="0"/>
      <w:marRight w:val="0"/>
      <w:marTop w:val="0"/>
      <w:marBottom w:val="0"/>
      <w:divBdr>
        <w:top w:val="none" w:sz="0" w:space="0" w:color="auto"/>
        <w:left w:val="none" w:sz="0" w:space="0" w:color="auto"/>
        <w:bottom w:val="none" w:sz="0" w:space="0" w:color="auto"/>
        <w:right w:val="none" w:sz="0" w:space="0" w:color="auto"/>
      </w:divBdr>
    </w:div>
    <w:div w:id="499082738">
      <w:bodyDiv w:val="1"/>
      <w:marLeft w:val="0"/>
      <w:marRight w:val="0"/>
      <w:marTop w:val="0"/>
      <w:marBottom w:val="0"/>
      <w:divBdr>
        <w:top w:val="none" w:sz="0" w:space="0" w:color="auto"/>
        <w:left w:val="none" w:sz="0" w:space="0" w:color="auto"/>
        <w:bottom w:val="none" w:sz="0" w:space="0" w:color="auto"/>
        <w:right w:val="none" w:sz="0" w:space="0" w:color="auto"/>
      </w:divBdr>
    </w:div>
    <w:div w:id="499589627">
      <w:bodyDiv w:val="1"/>
      <w:marLeft w:val="0"/>
      <w:marRight w:val="0"/>
      <w:marTop w:val="0"/>
      <w:marBottom w:val="0"/>
      <w:divBdr>
        <w:top w:val="none" w:sz="0" w:space="0" w:color="auto"/>
        <w:left w:val="none" w:sz="0" w:space="0" w:color="auto"/>
        <w:bottom w:val="none" w:sz="0" w:space="0" w:color="auto"/>
        <w:right w:val="none" w:sz="0" w:space="0" w:color="auto"/>
      </w:divBdr>
    </w:div>
    <w:div w:id="500462671">
      <w:bodyDiv w:val="1"/>
      <w:marLeft w:val="0"/>
      <w:marRight w:val="0"/>
      <w:marTop w:val="0"/>
      <w:marBottom w:val="0"/>
      <w:divBdr>
        <w:top w:val="none" w:sz="0" w:space="0" w:color="auto"/>
        <w:left w:val="none" w:sz="0" w:space="0" w:color="auto"/>
        <w:bottom w:val="none" w:sz="0" w:space="0" w:color="auto"/>
        <w:right w:val="none" w:sz="0" w:space="0" w:color="auto"/>
      </w:divBdr>
    </w:div>
    <w:div w:id="501702025">
      <w:bodyDiv w:val="1"/>
      <w:marLeft w:val="0"/>
      <w:marRight w:val="0"/>
      <w:marTop w:val="0"/>
      <w:marBottom w:val="0"/>
      <w:divBdr>
        <w:top w:val="none" w:sz="0" w:space="0" w:color="auto"/>
        <w:left w:val="none" w:sz="0" w:space="0" w:color="auto"/>
        <w:bottom w:val="none" w:sz="0" w:space="0" w:color="auto"/>
        <w:right w:val="none" w:sz="0" w:space="0" w:color="auto"/>
      </w:divBdr>
    </w:div>
    <w:div w:id="501745915">
      <w:bodyDiv w:val="1"/>
      <w:marLeft w:val="0"/>
      <w:marRight w:val="0"/>
      <w:marTop w:val="0"/>
      <w:marBottom w:val="0"/>
      <w:divBdr>
        <w:top w:val="none" w:sz="0" w:space="0" w:color="auto"/>
        <w:left w:val="none" w:sz="0" w:space="0" w:color="auto"/>
        <w:bottom w:val="none" w:sz="0" w:space="0" w:color="auto"/>
        <w:right w:val="none" w:sz="0" w:space="0" w:color="auto"/>
      </w:divBdr>
    </w:div>
    <w:div w:id="502164342">
      <w:bodyDiv w:val="1"/>
      <w:marLeft w:val="0"/>
      <w:marRight w:val="0"/>
      <w:marTop w:val="0"/>
      <w:marBottom w:val="0"/>
      <w:divBdr>
        <w:top w:val="none" w:sz="0" w:space="0" w:color="auto"/>
        <w:left w:val="none" w:sz="0" w:space="0" w:color="auto"/>
        <w:bottom w:val="none" w:sz="0" w:space="0" w:color="auto"/>
        <w:right w:val="none" w:sz="0" w:space="0" w:color="auto"/>
      </w:divBdr>
    </w:div>
    <w:div w:id="502480067">
      <w:bodyDiv w:val="1"/>
      <w:marLeft w:val="0"/>
      <w:marRight w:val="0"/>
      <w:marTop w:val="0"/>
      <w:marBottom w:val="0"/>
      <w:divBdr>
        <w:top w:val="none" w:sz="0" w:space="0" w:color="auto"/>
        <w:left w:val="none" w:sz="0" w:space="0" w:color="auto"/>
        <w:bottom w:val="none" w:sz="0" w:space="0" w:color="auto"/>
        <w:right w:val="none" w:sz="0" w:space="0" w:color="auto"/>
      </w:divBdr>
    </w:div>
    <w:div w:id="502598237">
      <w:bodyDiv w:val="1"/>
      <w:marLeft w:val="0"/>
      <w:marRight w:val="0"/>
      <w:marTop w:val="0"/>
      <w:marBottom w:val="0"/>
      <w:divBdr>
        <w:top w:val="none" w:sz="0" w:space="0" w:color="auto"/>
        <w:left w:val="none" w:sz="0" w:space="0" w:color="auto"/>
        <w:bottom w:val="none" w:sz="0" w:space="0" w:color="auto"/>
        <w:right w:val="none" w:sz="0" w:space="0" w:color="auto"/>
      </w:divBdr>
    </w:div>
    <w:div w:id="503208108">
      <w:bodyDiv w:val="1"/>
      <w:marLeft w:val="0"/>
      <w:marRight w:val="0"/>
      <w:marTop w:val="0"/>
      <w:marBottom w:val="0"/>
      <w:divBdr>
        <w:top w:val="none" w:sz="0" w:space="0" w:color="auto"/>
        <w:left w:val="none" w:sz="0" w:space="0" w:color="auto"/>
        <w:bottom w:val="none" w:sz="0" w:space="0" w:color="auto"/>
        <w:right w:val="none" w:sz="0" w:space="0" w:color="auto"/>
      </w:divBdr>
    </w:div>
    <w:div w:id="503980958">
      <w:bodyDiv w:val="1"/>
      <w:marLeft w:val="0"/>
      <w:marRight w:val="0"/>
      <w:marTop w:val="0"/>
      <w:marBottom w:val="0"/>
      <w:divBdr>
        <w:top w:val="none" w:sz="0" w:space="0" w:color="auto"/>
        <w:left w:val="none" w:sz="0" w:space="0" w:color="auto"/>
        <w:bottom w:val="none" w:sz="0" w:space="0" w:color="auto"/>
        <w:right w:val="none" w:sz="0" w:space="0" w:color="auto"/>
      </w:divBdr>
    </w:div>
    <w:div w:id="504174507">
      <w:bodyDiv w:val="1"/>
      <w:marLeft w:val="0"/>
      <w:marRight w:val="0"/>
      <w:marTop w:val="0"/>
      <w:marBottom w:val="0"/>
      <w:divBdr>
        <w:top w:val="none" w:sz="0" w:space="0" w:color="auto"/>
        <w:left w:val="none" w:sz="0" w:space="0" w:color="auto"/>
        <w:bottom w:val="none" w:sz="0" w:space="0" w:color="auto"/>
        <w:right w:val="none" w:sz="0" w:space="0" w:color="auto"/>
      </w:divBdr>
    </w:div>
    <w:div w:id="504318448">
      <w:bodyDiv w:val="1"/>
      <w:marLeft w:val="0"/>
      <w:marRight w:val="0"/>
      <w:marTop w:val="0"/>
      <w:marBottom w:val="0"/>
      <w:divBdr>
        <w:top w:val="none" w:sz="0" w:space="0" w:color="auto"/>
        <w:left w:val="none" w:sz="0" w:space="0" w:color="auto"/>
        <w:bottom w:val="none" w:sz="0" w:space="0" w:color="auto"/>
        <w:right w:val="none" w:sz="0" w:space="0" w:color="auto"/>
      </w:divBdr>
    </w:div>
    <w:div w:id="504320105">
      <w:bodyDiv w:val="1"/>
      <w:marLeft w:val="0"/>
      <w:marRight w:val="0"/>
      <w:marTop w:val="0"/>
      <w:marBottom w:val="0"/>
      <w:divBdr>
        <w:top w:val="none" w:sz="0" w:space="0" w:color="auto"/>
        <w:left w:val="none" w:sz="0" w:space="0" w:color="auto"/>
        <w:bottom w:val="none" w:sz="0" w:space="0" w:color="auto"/>
        <w:right w:val="none" w:sz="0" w:space="0" w:color="auto"/>
      </w:divBdr>
    </w:div>
    <w:div w:id="504324869">
      <w:bodyDiv w:val="1"/>
      <w:marLeft w:val="0"/>
      <w:marRight w:val="0"/>
      <w:marTop w:val="0"/>
      <w:marBottom w:val="0"/>
      <w:divBdr>
        <w:top w:val="none" w:sz="0" w:space="0" w:color="auto"/>
        <w:left w:val="none" w:sz="0" w:space="0" w:color="auto"/>
        <w:bottom w:val="none" w:sz="0" w:space="0" w:color="auto"/>
        <w:right w:val="none" w:sz="0" w:space="0" w:color="auto"/>
      </w:divBdr>
    </w:div>
    <w:div w:id="504367519">
      <w:bodyDiv w:val="1"/>
      <w:marLeft w:val="0"/>
      <w:marRight w:val="0"/>
      <w:marTop w:val="0"/>
      <w:marBottom w:val="0"/>
      <w:divBdr>
        <w:top w:val="none" w:sz="0" w:space="0" w:color="auto"/>
        <w:left w:val="none" w:sz="0" w:space="0" w:color="auto"/>
        <w:bottom w:val="none" w:sz="0" w:space="0" w:color="auto"/>
        <w:right w:val="none" w:sz="0" w:space="0" w:color="auto"/>
      </w:divBdr>
    </w:div>
    <w:div w:id="504705596">
      <w:bodyDiv w:val="1"/>
      <w:marLeft w:val="0"/>
      <w:marRight w:val="0"/>
      <w:marTop w:val="0"/>
      <w:marBottom w:val="0"/>
      <w:divBdr>
        <w:top w:val="none" w:sz="0" w:space="0" w:color="auto"/>
        <w:left w:val="none" w:sz="0" w:space="0" w:color="auto"/>
        <w:bottom w:val="none" w:sz="0" w:space="0" w:color="auto"/>
        <w:right w:val="none" w:sz="0" w:space="0" w:color="auto"/>
      </w:divBdr>
    </w:div>
    <w:div w:id="504827656">
      <w:bodyDiv w:val="1"/>
      <w:marLeft w:val="0"/>
      <w:marRight w:val="0"/>
      <w:marTop w:val="0"/>
      <w:marBottom w:val="0"/>
      <w:divBdr>
        <w:top w:val="none" w:sz="0" w:space="0" w:color="auto"/>
        <w:left w:val="none" w:sz="0" w:space="0" w:color="auto"/>
        <w:bottom w:val="none" w:sz="0" w:space="0" w:color="auto"/>
        <w:right w:val="none" w:sz="0" w:space="0" w:color="auto"/>
      </w:divBdr>
    </w:div>
    <w:div w:id="505024726">
      <w:bodyDiv w:val="1"/>
      <w:marLeft w:val="0"/>
      <w:marRight w:val="0"/>
      <w:marTop w:val="0"/>
      <w:marBottom w:val="0"/>
      <w:divBdr>
        <w:top w:val="none" w:sz="0" w:space="0" w:color="auto"/>
        <w:left w:val="none" w:sz="0" w:space="0" w:color="auto"/>
        <w:bottom w:val="none" w:sz="0" w:space="0" w:color="auto"/>
        <w:right w:val="none" w:sz="0" w:space="0" w:color="auto"/>
      </w:divBdr>
    </w:div>
    <w:div w:id="505094172">
      <w:bodyDiv w:val="1"/>
      <w:marLeft w:val="0"/>
      <w:marRight w:val="0"/>
      <w:marTop w:val="0"/>
      <w:marBottom w:val="0"/>
      <w:divBdr>
        <w:top w:val="none" w:sz="0" w:space="0" w:color="auto"/>
        <w:left w:val="none" w:sz="0" w:space="0" w:color="auto"/>
        <w:bottom w:val="none" w:sz="0" w:space="0" w:color="auto"/>
        <w:right w:val="none" w:sz="0" w:space="0" w:color="auto"/>
      </w:divBdr>
    </w:div>
    <w:div w:id="505167703">
      <w:bodyDiv w:val="1"/>
      <w:marLeft w:val="0"/>
      <w:marRight w:val="0"/>
      <w:marTop w:val="0"/>
      <w:marBottom w:val="0"/>
      <w:divBdr>
        <w:top w:val="none" w:sz="0" w:space="0" w:color="auto"/>
        <w:left w:val="none" w:sz="0" w:space="0" w:color="auto"/>
        <w:bottom w:val="none" w:sz="0" w:space="0" w:color="auto"/>
        <w:right w:val="none" w:sz="0" w:space="0" w:color="auto"/>
      </w:divBdr>
    </w:div>
    <w:div w:id="505755833">
      <w:bodyDiv w:val="1"/>
      <w:marLeft w:val="0"/>
      <w:marRight w:val="0"/>
      <w:marTop w:val="0"/>
      <w:marBottom w:val="0"/>
      <w:divBdr>
        <w:top w:val="none" w:sz="0" w:space="0" w:color="auto"/>
        <w:left w:val="none" w:sz="0" w:space="0" w:color="auto"/>
        <w:bottom w:val="none" w:sz="0" w:space="0" w:color="auto"/>
        <w:right w:val="none" w:sz="0" w:space="0" w:color="auto"/>
      </w:divBdr>
    </w:div>
    <w:div w:id="506134607">
      <w:bodyDiv w:val="1"/>
      <w:marLeft w:val="0"/>
      <w:marRight w:val="0"/>
      <w:marTop w:val="0"/>
      <w:marBottom w:val="0"/>
      <w:divBdr>
        <w:top w:val="none" w:sz="0" w:space="0" w:color="auto"/>
        <w:left w:val="none" w:sz="0" w:space="0" w:color="auto"/>
        <w:bottom w:val="none" w:sz="0" w:space="0" w:color="auto"/>
        <w:right w:val="none" w:sz="0" w:space="0" w:color="auto"/>
      </w:divBdr>
    </w:div>
    <w:div w:id="506139650">
      <w:bodyDiv w:val="1"/>
      <w:marLeft w:val="0"/>
      <w:marRight w:val="0"/>
      <w:marTop w:val="0"/>
      <w:marBottom w:val="0"/>
      <w:divBdr>
        <w:top w:val="none" w:sz="0" w:space="0" w:color="auto"/>
        <w:left w:val="none" w:sz="0" w:space="0" w:color="auto"/>
        <w:bottom w:val="none" w:sz="0" w:space="0" w:color="auto"/>
        <w:right w:val="none" w:sz="0" w:space="0" w:color="auto"/>
      </w:divBdr>
    </w:div>
    <w:div w:id="506142565">
      <w:bodyDiv w:val="1"/>
      <w:marLeft w:val="0"/>
      <w:marRight w:val="0"/>
      <w:marTop w:val="0"/>
      <w:marBottom w:val="0"/>
      <w:divBdr>
        <w:top w:val="none" w:sz="0" w:space="0" w:color="auto"/>
        <w:left w:val="none" w:sz="0" w:space="0" w:color="auto"/>
        <w:bottom w:val="none" w:sz="0" w:space="0" w:color="auto"/>
        <w:right w:val="none" w:sz="0" w:space="0" w:color="auto"/>
      </w:divBdr>
    </w:div>
    <w:div w:id="506754383">
      <w:bodyDiv w:val="1"/>
      <w:marLeft w:val="0"/>
      <w:marRight w:val="0"/>
      <w:marTop w:val="0"/>
      <w:marBottom w:val="0"/>
      <w:divBdr>
        <w:top w:val="none" w:sz="0" w:space="0" w:color="auto"/>
        <w:left w:val="none" w:sz="0" w:space="0" w:color="auto"/>
        <w:bottom w:val="none" w:sz="0" w:space="0" w:color="auto"/>
        <w:right w:val="none" w:sz="0" w:space="0" w:color="auto"/>
      </w:divBdr>
    </w:div>
    <w:div w:id="506864798">
      <w:bodyDiv w:val="1"/>
      <w:marLeft w:val="0"/>
      <w:marRight w:val="0"/>
      <w:marTop w:val="0"/>
      <w:marBottom w:val="0"/>
      <w:divBdr>
        <w:top w:val="none" w:sz="0" w:space="0" w:color="auto"/>
        <w:left w:val="none" w:sz="0" w:space="0" w:color="auto"/>
        <w:bottom w:val="none" w:sz="0" w:space="0" w:color="auto"/>
        <w:right w:val="none" w:sz="0" w:space="0" w:color="auto"/>
      </w:divBdr>
    </w:div>
    <w:div w:id="507405928">
      <w:bodyDiv w:val="1"/>
      <w:marLeft w:val="0"/>
      <w:marRight w:val="0"/>
      <w:marTop w:val="0"/>
      <w:marBottom w:val="0"/>
      <w:divBdr>
        <w:top w:val="none" w:sz="0" w:space="0" w:color="auto"/>
        <w:left w:val="none" w:sz="0" w:space="0" w:color="auto"/>
        <w:bottom w:val="none" w:sz="0" w:space="0" w:color="auto"/>
        <w:right w:val="none" w:sz="0" w:space="0" w:color="auto"/>
      </w:divBdr>
    </w:div>
    <w:div w:id="507409998">
      <w:bodyDiv w:val="1"/>
      <w:marLeft w:val="0"/>
      <w:marRight w:val="0"/>
      <w:marTop w:val="0"/>
      <w:marBottom w:val="0"/>
      <w:divBdr>
        <w:top w:val="none" w:sz="0" w:space="0" w:color="auto"/>
        <w:left w:val="none" w:sz="0" w:space="0" w:color="auto"/>
        <w:bottom w:val="none" w:sz="0" w:space="0" w:color="auto"/>
        <w:right w:val="none" w:sz="0" w:space="0" w:color="auto"/>
      </w:divBdr>
    </w:div>
    <w:div w:id="507523216">
      <w:bodyDiv w:val="1"/>
      <w:marLeft w:val="0"/>
      <w:marRight w:val="0"/>
      <w:marTop w:val="0"/>
      <w:marBottom w:val="0"/>
      <w:divBdr>
        <w:top w:val="none" w:sz="0" w:space="0" w:color="auto"/>
        <w:left w:val="none" w:sz="0" w:space="0" w:color="auto"/>
        <w:bottom w:val="none" w:sz="0" w:space="0" w:color="auto"/>
        <w:right w:val="none" w:sz="0" w:space="0" w:color="auto"/>
      </w:divBdr>
    </w:div>
    <w:div w:id="507788476">
      <w:bodyDiv w:val="1"/>
      <w:marLeft w:val="0"/>
      <w:marRight w:val="0"/>
      <w:marTop w:val="0"/>
      <w:marBottom w:val="0"/>
      <w:divBdr>
        <w:top w:val="none" w:sz="0" w:space="0" w:color="auto"/>
        <w:left w:val="none" w:sz="0" w:space="0" w:color="auto"/>
        <w:bottom w:val="none" w:sz="0" w:space="0" w:color="auto"/>
        <w:right w:val="none" w:sz="0" w:space="0" w:color="auto"/>
      </w:divBdr>
    </w:div>
    <w:div w:id="507865657">
      <w:bodyDiv w:val="1"/>
      <w:marLeft w:val="0"/>
      <w:marRight w:val="0"/>
      <w:marTop w:val="0"/>
      <w:marBottom w:val="0"/>
      <w:divBdr>
        <w:top w:val="none" w:sz="0" w:space="0" w:color="auto"/>
        <w:left w:val="none" w:sz="0" w:space="0" w:color="auto"/>
        <w:bottom w:val="none" w:sz="0" w:space="0" w:color="auto"/>
        <w:right w:val="none" w:sz="0" w:space="0" w:color="auto"/>
      </w:divBdr>
    </w:div>
    <w:div w:id="508062371">
      <w:bodyDiv w:val="1"/>
      <w:marLeft w:val="0"/>
      <w:marRight w:val="0"/>
      <w:marTop w:val="0"/>
      <w:marBottom w:val="0"/>
      <w:divBdr>
        <w:top w:val="none" w:sz="0" w:space="0" w:color="auto"/>
        <w:left w:val="none" w:sz="0" w:space="0" w:color="auto"/>
        <w:bottom w:val="none" w:sz="0" w:space="0" w:color="auto"/>
        <w:right w:val="none" w:sz="0" w:space="0" w:color="auto"/>
      </w:divBdr>
    </w:div>
    <w:div w:id="508065730">
      <w:bodyDiv w:val="1"/>
      <w:marLeft w:val="0"/>
      <w:marRight w:val="0"/>
      <w:marTop w:val="0"/>
      <w:marBottom w:val="0"/>
      <w:divBdr>
        <w:top w:val="none" w:sz="0" w:space="0" w:color="auto"/>
        <w:left w:val="none" w:sz="0" w:space="0" w:color="auto"/>
        <w:bottom w:val="none" w:sz="0" w:space="0" w:color="auto"/>
        <w:right w:val="none" w:sz="0" w:space="0" w:color="auto"/>
      </w:divBdr>
    </w:div>
    <w:div w:id="508522750">
      <w:bodyDiv w:val="1"/>
      <w:marLeft w:val="0"/>
      <w:marRight w:val="0"/>
      <w:marTop w:val="0"/>
      <w:marBottom w:val="0"/>
      <w:divBdr>
        <w:top w:val="none" w:sz="0" w:space="0" w:color="auto"/>
        <w:left w:val="none" w:sz="0" w:space="0" w:color="auto"/>
        <w:bottom w:val="none" w:sz="0" w:space="0" w:color="auto"/>
        <w:right w:val="none" w:sz="0" w:space="0" w:color="auto"/>
      </w:divBdr>
    </w:div>
    <w:div w:id="508718834">
      <w:bodyDiv w:val="1"/>
      <w:marLeft w:val="0"/>
      <w:marRight w:val="0"/>
      <w:marTop w:val="0"/>
      <w:marBottom w:val="0"/>
      <w:divBdr>
        <w:top w:val="none" w:sz="0" w:space="0" w:color="auto"/>
        <w:left w:val="none" w:sz="0" w:space="0" w:color="auto"/>
        <w:bottom w:val="none" w:sz="0" w:space="0" w:color="auto"/>
        <w:right w:val="none" w:sz="0" w:space="0" w:color="auto"/>
      </w:divBdr>
    </w:div>
    <w:div w:id="508720423">
      <w:bodyDiv w:val="1"/>
      <w:marLeft w:val="0"/>
      <w:marRight w:val="0"/>
      <w:marTop w:val="0"/>
      <w:marBottom w:val="0"/>
      <w:divBdr>
        <w:top w:val="none" w:sz="0" w:space="0" w:color="auto"/>
        <w:left w:val="none" w:sz="0" w:space="0" w:color="auto"/>
        <w:bottom w:val="none" w:sz="0" w:space="0" w:color="auto"/>
        <w:right w:val="none" w:sz="0" w:space="0" w:color="auto"/>
      </w:divBdr>
    </w:div>
    <w:div w:id="508756856">
      <w:bodyDiv w:val="1"/>
      <w:marLeft w:val="0"/>
      <w:marRight w:val="0"/>
      <w:marTop w:val="0"/>
      <w:marBottom w:val="0"/>
      <w:divBdr>
        <w:top w:val="none" w:sz="0" w:space="0" w:color="auto"/>
        <w:left w:val="none" w:sz="0" w:space="0" w:color="auto"/>
        <w:bottom w:val="none" w:sz="0" w:space="0" w:color="auto"/>
        <w:right w:val="none" w:sz="0" w:space="0" w:color="auto"/>
      </w:divBdr>
    </w:div>
    <w:div w:id="508906446">
      <w:bodyDiv w:val="1"/>
      <w:marLeft w:val="0"/>
      <w:marRight w:val="0"/>
      <w:marTop w:val="0"/>
      <w:marBottom w:val="0"/>
      <w:divBdr>
        <w:top w:val="none" w:sz="0" w:space="0" w:color="auto"/>
        <w:left w:val="none" w:sz="0" w:space="0" w:color="auto"/>
        <w:bottom w:val="none" w:sz="0" w:space="0" w:color="auto"/>
        <w:right w:val="none" w:sz="0" w:space="0" w:color="auto"/>
      </w:divBdr>
    </w:div>
    <w:div w:id="508910626">
      <w:bodyDiv w:val="1"/>
      <w:marLeft w:val="0"/>
      <w:marRight w:val="0"/>
      <w:marTop w:val="0"/>
      <w:marBottom w:val="0"/>
      <w:divBdr>
        <w:top w:val="none" w:sz="0" w:space="0" w:color="auto"/>
        <w:left w:val="none" w:sz="0" w:space="0" w:color="auto"/>
        <w:bottom w:val="none" w:sz="0" w:space="0" w:color="auto"/>
        <w:right w:val="none" w:sz="0" w:space="0" w:color="auto"/>
      </w:divBdr>
    </w:div>
    <w:div w:id="508984102">
      <w:bodyDiv w:val="1"/>
      <w:marLeft w:val="0"/>
      <w:marRight w:val="0"/>
      <w:marTop w:val="0"/>
      <w:marBottom w:val="0"/>
      <w:divBdr>
        <w:top w:val="none" w:sz="0" w:space="0" w:color="auto"/>
        <w:left w:val="none" w:sz="0" w:space="0" w:color="auto"/>
        <w:bottom w:val="none" w:sz="0" w:space="0" w:color="auto"/>
        <w:right w:val="none" w:sz="0" w:space="0" w:color="auto"/>
      </w:divBdr>
    </w:div>
    <w:div w:id="509950502">
      <w:bodyDiv w:val="1"/>
      <w:marLeft w:val="0"/>
      <w:marRight w:val="0"/>
      <w:marTop w:val="0"/>
      <w:marBottom w:val="0"/>
      <w:divBdr>
        <w:top w:val="none" w:sz="0" w:space="0" w:color="auto"/>
        <w:left w:val="none" w:sz="0" w:space="0" w:color="auto"/>
        <w:bottom w:val="none" w:sz="0" w:space="0" w:color="auto"/>
        <w:right w:val="none" w:sz="0" w:space="0" w:color="auto"/>
      </w:divBdr>
    </w:div>
    <w:div w:id="510264025">
      <w:bodyDiv w:val="1"/>
      <w:marLeft w:val="0"/>
      <w:marRight w:val="0"/>
      <w:marTop w:val="0"/>
      <w:marBottom w:val="0"/>
      <w:divBdr>
        <w:top w:val="none" w:sz="0" w:space="0" w:color="auto"/>
        <w:left w:val="none" w:sz="0" w:space="0" w:color="auto"/>
        <w:bottom w:val="none" w:sz="0" w:space="0" w:color="auto"/>
        <w:right w:val="none" w:sz="0" w:space="0" w:color="auto"/>
      </w:divBdr>
    </w:div>
    <w:div w:id="510336862">
      <w:bodyDiv w:val="1"/>
      <w:marLeft w:val="0"/>
      <w:marRight w:val="0"/>
      <w:marTop w:val="0"/>
      <w:marBottom w:val="0"/>
      <w:divBdr>
        <w:top w:val="none" w:sz="0" w:space="0" w:color="auto"/>
        <w:left w:val="none" w:sz="0" w:space="0" w:color="auto"/>
        <w:bottom w:val="none" w:sz="0" w:space="0" w:color="auto"/>
        <w:right w:val="none" w:sz="0" w:space="0" w:color="auto"/>
      </w:divBdr>
    </w:div>
    <w:div w:id="510414131">
      <w:bodyDiv w:val="1"/>
      <w:marLeft w:val="0"/>
      <w:marRight w:val="0"/>
      <w:marTop w:val="0"/>
      <w:marBottom w:val="0"/>
      <w:divBdr>
        <w:top w:val="none" w:sz="0" w:space="0" w:color="auto"/>
        <w:left w:val="none" w:sz="0" w:space="0" w:color="auto"/>
        <w:bottom w:val="none" w:sz="0" w:space="0" w:color="auto"/>
        <w:right w:val="none" w:sz="0" w:space="0" w:color="auto"/>
      </w:divBdr>
    </w:div>
    <w:div w:id="510532664">
      <w:bodyDiv w:val="1"/>
      <w:marLeft w:val="0"/>
      <w:marRight w:val="0"/>
      <w:marTop w:val="0"/>
      <w:marBottom w:val="0"/>
      <w:divBdr>
        <w:top w:val="none" w:sz="0" w:space="0" w:color="auto"/>
        <w:left w:val="none" w:sz="0" w:space="0" w:color="auto"/>
        <w:bottom w:val="none" w:sz="0" w:space="0" w:color="auto"/>
        <w:right w:val="none" w:sz="0" w:space="0" w:color="auto"/>
      </w:divBdr>
    </w:div>
    <w:div w:id="511529162">
      <w:bodyDiv w:val="1"/>
      <w:marLeft w:val="0"/>
      <w:marRight w:val="0"/>
      <w:marTop w:val="0"/>
      <w:marBottom w:val="0"/>
      <w:divBdr>
        <w:top w:val="none" w:sz="0" w:space="0" w:color="auto"/>
        <w:left w:val="none" w:sz="0" w:space="0" w:color="auto"/>
        <w:bottom w:val="none" w:sz="0" w:space="0" w:color="auto"/>
        <w:right w:val="none" w:sz="0" w:space="0" w:color="auto"/>
      </w:divBdr>
    </w:div>
    <w:div w:id="511912968">
      <w:bodyDiv w:val="1"/>
      <w:marLeft w:val="0"/>
      <w:marRight w:val="0"/>
      <w:marTop w:val="0"/>
      <w:marBottom w:val="0"/>
      <w:divBdr>
        <w:top w:val="none" w:sz="0" w:space="0" w:color="auto"/>
        <w:left w:val="none" w:sz="0" w:space="0" w:color="auto"/>
        <w:bottom w:val="none" w:sz="0" w:space="0" w:color="auto"/>
        <w:right w:val="none" w:sz="0" w:space="0" w:color="auto"/>
      </w:divBdr>
    </w:div>
    <w:div w:id="511993656">
      <w:bodyDiv w:val="1"/>
      <w:marLeft w:val="0"/>
      <w:marRight w:val="0"/>
      <w:marTop w:val="0"/>
      <w:marBottom w:val="0"/>
      <w:divBdr>
        <w:top w:val="none" w:sz="0" w:space="0" w:color="auto"/>
        <w:left w:val="none" w:sz="0" w:space="0" w:color="auto"/>
        <w:bottom w:val="none" w:sz="0" w:space="0" w:color="auto"/>
        <w:right w:val="none" w:sz="0" w:space="0" w:color="auto"/>
      </w:divBdr>
    </w:div>
    <w:div w:id="512262088">
      <w:bodyDiv w:val="1"/>
      <w:marLeft w:val="0"/>
      <w:marRight w:val="0"/>
      <w:marTop w:val="0"/>
      <w:marBottom w:val="0"/>
      <w:divBdr>
        <w:top w:val="none" w:sz="0" w:space="0" w:color="auto"/>
        <w:left w:val="none" w:sz="0" w:space="0" w:color="auto"/>
        <w:bottom w:val="none" w:sz="0" w:space="0" w:color="auto"/>
        <w:right w:val="none" w:sz="0" w:space="0" w:color="auto"/>
      </w:divBdr>
    </w:div>
    <w:div w:id="512645043">
      <w:bodyDiv w:val="1"/>
      <w:marLeft w:val="0"/>
      <w:marRight w:val="0"/>
      <w:marTop w:val="0"/>
      <w:marBottom w:val="0"/>
      <w:divBdr>
        <w:top w:val="none" w:sz="0" w:space="0" w:color="auto"/>
        <w:left w:val="none" w:sz="0" w:space="0" w:color="auto"/>
        <w:bottom w:val="none" w:sz="0" w:space="0" w:color="auto"/>
        <w:right w:val="none" w:sz="0" w:space="0" w:color="auto"/>
      </w:divBdr>
    </w:div>
    <w:div w:id="512650539">
      <w:bodyDiv w:val="1"/>
      <w:marLeft w:val="0"/>
      <w:marRight w:val="0"/>
      <w:marTop w:val="0"/>
      <w:marBottom w:val="0"/>
      <w:divBdr>
        <w:top w:val="none" w:sz="0" w:space="0" w:color="auto"/>
        <w:left w:val="none" w:sz="0" w:space="0" w:color="auto"/>
        <w:bottom w:val="none" w:sz="0" w:space="0" w:color="auto"/>
        <w:right w:val="none" w:sz="0" w:space="0" w:color="auto"/>
      </w:divBdr>
    </w:div>
    <w:div w:id="513226617">
      <w:bodyDiv w:val="1"/>
      <w:marLeft w:val="0"/>
      <w:marRight w:val="0"/>
      <w:marTop w:val="0"/>
      <w:marBottom w:val="0"/>
      <w:divBdr>
        <w:top w:val="none" w:sz="0" w:space="0" w:color="auto"/>
        <w:left w:val="none" w:sz="0" w:space="0" w:color="auto"/>
        <w:bottom w:val="none" w:sz="0" w:space="0" w:color="auto"/>
        <w:right w:val="none" w:sz="0" w:space="0" w:color="auto"/>
      </w:divBdr>
    </w:div>
    <w:div w:id="513301817">
      <w:bodyDiv w:val="1"/>
      <w:marLeft w:val="0"/>
      <w:marRight w:val="0"/>
      <w:marTop w:val="0"/>
      <w:marBottom w:val="0"/>
      <w:divBdr>
        <w:top w:val="none" w:sz="0" w:space="0" w:color="auto"/>
        <w:left w:val="none" w:sz="0" w:space="0" w:color="auto"/>
        <w:bottom w:val="none" w:sz="0" w:space="0" w:color="auto"/>
        <w:right w:val="none" w:sz="0" w:space="0" w:color="auto"/>
      </w:divBdr>
    </w:div>
    <w:div w:id="513350986">
      <w:bodyDiv w:val="1"/>
      <w:marLeft w:val="0"/>
      <w:marRight w:val="0"/>
      <w:marTop w:val="0"/>
      <w:marBottom w:val="0"/>
      <w:divBdr>
        <w:top w:val="none" w:sz="0" w:space="0" w:color="auto"/>
        <w:left w:val="none" w:sz="0" w:space="0" w:color="auto"/>
        <w:bottom w:val="none" w:sz="0" w:space="0" w:color="auto"/>
        <w:right w:val="none" w:sz="0" w:space="0" w:color="auto"/>
      </w:divBdr>
    </w:div>
    <w:div w:id="513497675">
      <w:bodyDiv w:val="1"/>
      <w:marLeft w:val="0"/>
      <w:marRight w:val="0"/>
      <w:marTop w:val="0"/>
      <w:marBottom w:val="0"/>
      <w:divBdr>
        <w:top w:val="none" w:sz="0" w:space="0" w:color="auto"/>
        <w:left w:val="none" w:sz="0" w:space="0" w:color="auto"/>
        <w:bottom w:val="none" w:sz="0" w:space="0" w:color="auto"/>
        <w:right w:val="none" w:sz="0" w:space="0" w:color="auto"/>
      </w:divBdr>
    </w:div>
    <w:div w:id="513806597">
      <w:bodyDiv w:val="1"/>
      <w:marLeft w:val="0"/>
      <w:marRight w:val="0"/>
      <w:marTop w:val="0"/>
      <w:marBottom w:val="0"/>
      <w:divBdr>
        <w:top w:val="none" w:sz="0" w:space="0" w:color="auto"/>
        <w:left w:val="none" w:sz="0" w:space="0" w:color="auto"/>
        <w:bottom w:val="none" w:sz="0" w:space="0" w:color="auto"/>
        <w:right w:val="none" w:sz="0" w:space="0" w:color="auto"/>
      </w:divBdr>
    </w:div>
    <w:div w:id="514079498">
      <w:bodyDiv w:val="1"/>
      <w:marLeft w:val="0"/>
      <w:marRight w:val="0"/>
      <w:marTop w:val="0"/>
      <w:marBottom w:val="0"/>
      <w:divBdr>
        <w:top w:val="none" w:sz="0" w:space="0" w:color="auto"/>
        <w:left w:val="none" w:sz="0" w:space="0" w:color="auto"/>
        <w:bottom w:val="none" w:sz="0" w:space="0" w:color="auto"/>
        <w:right w:val="none" w:sz="0" w:space="0" w:color="auto"/>
      </w:divBdr>
    </w:div>
    <w:div w:id="514348575">
      <w:bodyDiv w:val="1"/>
      <w:marLeft w:val="0"/>
      <w:marRight w:val="0"/>
      <w:marTop w:val="0"/>
      <w:marBottom w:val="0"/>
      <w:divBdr>
        <w:top w:val="none" w:sz="0" w:space="0" w:color="auto"/>
        <w:left w:val="none" w:sz="0" w:space="0" w:color="auto"/>
        <w:bottom w:val="none" w:sz="0" w:space="0" w:color="auto"/>
        <w:right w:val="none" w:sz="0" w:space="0" w:color="auto"/>
      </w:divBdr>
    </w:div>
    <w:div w:id="514658548">
      <w:bodyDiv w:val="1"/>
      <w:marLeft w:val="0"/>
      <w:marRight w:val="0"/>
      <w:marTop w:val="0"/>
      <w:marBottom w:val="0"/>
      <w:divBdr>
        <w:top w:val="none" w:sz="0" w:space="0" w:color="auto"/>
        <w:left w:val="none" w:sz="0" w:space="0" w:color="auto"/>
        <w:bottom w:val="none" w:sz="0" w:space="0" w:color="auto"/>
        <w:right w:val="none" w:sz="0" w:space="0" w:color="auto"/>
      </w:divBdr>
    </w:div>
    <w:div w:id="515192021">
      <w:bodyDiv w:val="1"/>
      <w:marLeft w:val="0"/>
      <w:marRight w:val="0"/>
      <w:marTop w:val="0"/>
      <w:marBottom w:val="0"/>
      <w:divBdr>
        <w:top w:val="none" w:sz="0" w:space="0" w:color="auto"/>
        <w:left w:val="none" w:sz="0" w:space="0" w:color="auto"/>
        <w:bottom w:val="none" w:sz="0" w:space="0" w:color="auto"/>
        <w:right w:val="none" w:sz="0" w:space="0" w:color="auto"/>
      </w:divBdr>
    </w:div>
    <w:div w:id="515198350">
      <w:bodyDiv w:val="1"/>
      <w:marLeft w:val="0"/>
      <w:marRight w:val="0"/>
      <w:marTop w:val="0"/>
      <w:marBottom w:val="0"/>
      <w:divBdr>
        <w:top w:val="none" w:sz="0" w:space="0" w:color="auto"/>
        <w:left w:val="none" w:sz="0" w:space="0" w:color="auto"/>
        <w:bottom w:val="none" w:sz="0" w:space="0" w:color="auto"/>
        <w:right w:val="none" w:sz="0" w:space="0" w:color="auto"/>
      </w:divBdr>
    </w:div>
    <w:div w:id="515538307">
      <w:bodyDiv w:val="1"/>
      <w:marLeft w:val="0"/>
      <w:marRight w:val="0"/>
      <w:marTop w:val="0"/>
      <w:marBottom w:val="0"/>
      <w:divBdr>
        <w:top w:val="none" w:sz="0" w:space="0" w:color="auto"/>
        <w:left w:val="none" w:sz="0" w:space="0" w:color="auto"/>
        <w:bottom w:val="none" w:sz="0" w:space="0" w:color="auto"/>
        <w:right w:val="none" w:sz="0" w:space="0" w:color="auto"/>
      </w:divBdr>
    </w:div>
    <w:div w:id="515969068">
      <w:bodyDiv w:val="1"/>
      <w:marLeft w:val="0"/>
      <w:marRight w:val="0"/>
      <w:marTop w:val="0"/>
      <w:marBottom w:val="0"/>
      <w:divBdr>
        <w:top w:val="none" w:sz="0" w:space="0" w:color="auto"/>
        <w:left w:val="none" w:sz="0" w:space="0" w:color="auto"/>
        <w:bottom w:val="none" w:sz="0" w:space="0" w:color="auto"/>
        <w:right w:val="none" w:sz="0" w:space="0" w:color="auto"/>
      </w:divBdr>
    </w:div>
    <w:div w:id="516193590">
      <w:bodyDiv w:val="1"/>
      <w:marLeft w:val="0"/>
      <w:marRight w:val="0"/>
      <w:marTop w:val="0"/>
      <w:marBottom w:val="0"/>
      <w:divBdr>
        <w:top w:val="none" w:sz="0" w:space="0" w:color="auto"/>
        <w:left w:val="none" w:sz="0" w:space="0" w:color="auto"/>
        <w:bottom w:val="none" w:sz="0" w:space="0" w:color="auto"/>
        <w:right w:val="none" w:sz="0" w:space="0" w:color="auto"/>
      </w:divBdr>
    </w:div>
    <w:div w:id="516502639">
      <w:bodyDiv w:val="1"/>
      <w:marLeft w:val="0"/>
      <w:marRight w:val="0"/>
      <w:marTop w:val="0"/>
      <w:marBottom w:val="0"/>
      <w:divBdr>
        <w:top w:val="none" w:sz="0" w:space="0" w:color="auto"/>
        <w:left w:val="none" w:sz="0" w:space="0" w:color="auto"/>
        <w:bottom w:val="none" w:sz="0" w:space="0" w:color="auto"/>
        <w:right w:val="none" w:sz="0" w:space="0" w:color="auto"/>
      </w:divBdr>
    </w:div>
    <w:div w:id="516695815">
      <w:bodyDiv w:val="1"/>
      <w:marLeft w:val="0"/>
      <w:marRight w:val="0"/>
      <w:marTop w:val="0"/>
      <w:marBottom w:val="0"/>
      <w:divBdr>
        <w:top w:val="none" w:sz="0" w:space="0" w:color="auto"/>
        <w:left w:val="none" w:sz="0" w:space="0" w:color="auto"/>
        <w:bottom w:val="none" w:sz="0" w:space="0" w:color="auto"/>
        <w:right w:val="none" w:sz="0" w:space="0" w:color="auto"/>
      </w:divBdr>
    </w:div>
    <w:div w:id="516697681">
      <w:bodyDiv w:val="1"/>
      <w:marLeft w:val="0"/>
      <w:marRight w:val="0"/>
      <w:marTop w:val="0"/>
      <w:marBottom w:val="0"/>
      <w:divBdr>
        <w:top w:val="none" w:sz="0" w:space="0" w:color="auto"/>
        <w:left w:val="none" w:sz="0" w:space="0" w:color="auto"/>
        <w:bottom w:val="none" w:sz="0" w:space="0" w:color="auto"/>
        <w:right w:val="none" w:sz="0" w:space="0" w:color="auto"/>
      </w:divBdr>
    </w:div>
    <w:div w:id="516775286">
      <w:bodyDiv w:val="1"/>
      <w:marLeft w:val="0"/>
      <w:marRight w:val="0"/>
      <w:marTop w:val="0"/>
      <w:marBottom w:val="0"/>
      <w:divBdr>
        <w:top w:val="none" w:sz="0" w:space="0" w:color="auto"/>
        <w:left w:val="none" w:sz="0" w:space="0" w:color="auto"/>
        <w:bottom w:val="none" w:sz="0" w:space="0" w:color="auto"/>
        <w:right w:val="none" w:sz="0" w:space="0" w:color="auto"/>
      </w:divBdr>
    </w:div>
    <w:div w:id="516777509">
      <w:bodyDiv w:val="1"/>
      <w:marLeft w:val="0"/>
      <w:marRight w:val="0"/>
      <w:marTop w:val="0"/>
      <w:marBottom w:val="0"/>
      <w:divBdr>
        <w:top w:val="none" w:sz="0" w:space="0" w:color="auto"/>
        <w:left w:val="none" w:sz="0" w:space="0" w:color="auto"/>
        <w:bottom w:val="none" w:sz="0" w:space="0" w:color="auto"/>
        <w:right w:val="none" w:sz="0" w:space="0" w:color="auto"/>
      </w:divBdr>
    </w:div>
    <w:div w:id="517162054">
      <w:bodyDiv w:val="1"/>
      <w:marLeft w:val="0"/>
      <w:marRight w:val="0"/>
      <w:marTop w:val="0"/>
      <w:marBottom w:val="0"/>
      <w:divBdr>
        <w:top w:val="none" w:sz="0" w:space="0" w:color="auto"/>
        <w:left w:val="none" w:sz="0" w:space="0" w:color="auto"/>
        <w:bottom w:val="none" w:sz="0" w:space="0" w:color="auto"/>
        <w:right w:val="none" w:sz="0" w:space="0" w:color="auto"/>
      </w:divBdr>
    </w:div>
    <w:div w:id="517430013">
      <w:bodyDiv w:val="1"/>
      <w:marLeft w:val="0"/>
      <w:marRight w:val="0"/>
      <w:marTop w:val="0"/>
      <w:marBottom w:val="0"/>
      <w:divBdr>
        <w:top w:val="none" w:sz="0" w:space="0" w:color="auto"/>
        <w:left w:val="none" w:sz="0" w:space="0" w:color="auto"/>
        <w:bottom w:val="none" w:sz="0" w:space="0" w:color="auto"/>
        <w:right w:val="none" w:sz="0" w:space="0" w:color="auto"/>
      </w:divBdr>
    </w:div>
    <w:div w:id="517545258">
      <w:bodyDiv w:val="1"/>
      <w:marLeft w:val="0"/>
      <w:marRight w:val="0"/>
      <w:marTop w:val="0"/>
      <w:marBottom w:val="0"/>
      <w:divBdr>
        <w:top w:val="none" w:sz="0" w:space="0" w:color="auto"/>
        <w:left w:val="none" w:sz="0" w:space="0" w:color="auto"/>
        <w:bottom w:val="none" w:sz="0" w:space="0" w:color="auto"/>
        <w:right w:val="none" w:sz="0" w:space="0" w:color="auto"/>
      </w:divBdr>
    </w:div>
    <w:div w:id="518203384">
      <w:bodyDiv w:val="1"/>
      <w:marLeft w:val="0"/>
      <w:marRight w:val="0"/>
      <w:marTop w:val="0"/>
      <w:marBottom w:val="0"/>
      <w:divBdr>
        <w:top w:val="none" w:sz="0" w:space="0" w:color="auto"/>
        <w:left w:val="none" w:sz="0" w:space="0" w:color="auto"/>
        <w:bottom w:val="none" w:sz="0" w:space="0" w:color="auto"/>
        <w:right w:val="none" w:sz="0" w:space="0" w:color="auto"/>
      </w:divBdr>
    </w:div>
    <w:div w:id="518274990">
      <w:bodyDiv w:val="1"/>
      <w:marLeft w:val="0"/>
      <w:marRight w:val="0"/>
      <w:marTop w:val="0"/>
      <w:marBottom w:val="0"/>
      <w:divBdr>
        <w:top w:val="none" w:sz="0" w:space="0" w:color="auto"/>
        <w:left w:val="none" w:sz="0" w:space="0" w:color="auto"/>
        <w:bottom w:val="none" w:sz="0" w:space="0" w:color="auto"/>
        <w:right w:val="none" w:sz="0" w:space="0" w:color="auto"/>
      </w:divBdr>
    </w:div>
    <w:div w:id="518468235">
      <w:bodyDiv w:val="1"/>
      <w:marLeft w:val="0"/>
      <w:marRight w:val="0"/>
      <w:marTop w:val="0"/>
      <w:marBottom w:val="0"/>
      <w:divBdr>
        <w:top w:val="none" w:sz="0" w:space="0" w:color="auto"/>
        <w:left w:val="none" w:sz="0" w:space="0" w:color="auto"/>
        <w:bottom w:val="none" w:sz="0" w:space="0" w:color="auto"/>
        <w:right w:val="none" w:sz="0" w:space="0" w:color="auto"/>
      </w:divBdr>
    </w:div>
    <w:div w:id="518590884">
      <w:bodyDiv w:val="1"/>
      <w:marLeft w:val="0"/>
      <w:marRight w:val="0"/>
      <w:marTop w:val="0"/>
      <w:marBottom w:val="0"/>
      <w:divBdr>
        <w:top w:val="none" w:sz="0" w:space="0" w:color="auto"/>
        <w:left w:val="none" w:sz="0" w:space="0" w:color="auto"/>
        <w:bottom w:val="none" w:sz="0" w:space="0" w:color="auto"/>
        <w:right w:val="none" w:sz="0" w:space="0" w:color="auto"/>
      </w:divBdr>
    </w:div>
    <w:div w:id="519395237">
      <w:bodyDiv w:val="1"/>
      <w:marLeft w:val="0"/>
      <w:marRight w:val="0"/>
      <w:marTop w:val="0"/>
      <w:marBottom w:val="0"/>
      <w:divBdr>
        <w:top w:val="none" w:sz="0" w:space="0" w:color="auto"/>
        <w:left w:val="none" w:sz="0" w:space="0" w:color="auto"/>
        <w:bottom w:val="none" w:sz="0" w:space="0" w:color="auto"/>
        <w:right w:val="none" w:sz="0" w:space="0" w:color="auto"/>
      </w:divBdr>
    </w:div>
    <w:div w:id="519399116">
      <w:bodyDiv w:val="1"/>
      <w:marLeft w:val="0"/>
      <w:marRight w:val="0"/>
      <w:marTop w:val="0"/>
      <w:marBottom w:val="0"/>
      <w:divBdr>
        <w:top w:val="none" w:sz="0" w:space="0" w:color="auto"/>
        <w:left w:val="none" w:sz="0" w:space="0" w:color="auto"/>
        <w:bottom w:val="none" w:sz="0" w:space="0" w:color="auto"/>
        <w:right w:val="none" w:sz="0" w:space="0" w:color="auto"/>
      </w:divBdr>
    </w:div>
    <w:div w:id="519511170">
      <w:bodyDiv w:val="1"/>
      <w:marLeft w:val="0"/>
      <w:marRight w:val="0"/>
      <w:marTop w:val="0"/>
      <w:marBottom w:val="0"/>
      <w:divBdr>
        <w:top w:val="none" w:sz="0" w:space="0" w:color="auto"/>
        <w:left w:val="none" w:sz="0" w:space="0" w:color="auto"/>
        <w:bottom w:val="none" w:sz="0" w:space="0" w:color="auto"/>
        <w:right w:val="none" w:sz="0" w:space="0" w:color="auto"/>
      </w:divBdr>
    </w:div>
    <w:div w:id="519974466">
      <w:bodyDiv w:val="1"/>
      <w:marLeft w:val="0"/>
      <w:marRight w:val="0"/>
      <w:marTop w:val="0"/>
      <w:marBottom w:val="0"/>
      <w:divBdr>
        <w:top w:val="none" w:sz="0" w:space="0" w:color="auto"/>
        <w:left w:val="none" w:sz="0" w:space="0" w:color="auto"/>
        <w:bottom w:val="none" w:sz="0" w:space="0" w:color="auto"/>
        <w:right w:val="none" w:sz="0" w:space="0" w:color="auto"/>
      </w:divBdr>
    </w:div>
    <w:div w:id="520051661">
      <w:bodyDiv w:val="1"/>
      <w:marLeft w:val="0"/>
      <w:marRight w:val="0"/>
      <w:marTop w:val="0"/>
      <w:marBottom w:val="0"/>
      <w:divBdr>
        <w:top w:val="none" w:sz="0" w:space="0" w:color="auto"/>
        <w:left w:val="none" w:sz="0" w:space="0" w:color="auto"/>
        <w:bottom w:val="none" w:sz="0" w:space="0" w:color="auto"/>
        <w:right w:val="none" w:sz="0" w:space="0" w:color="auto"/>
      </w:divBdr>
    </w:div>
    <w:div w:id="520315737">
      <w:bodyDiv w:val="1"/>
      <w:marLeft w:val="0"/>
      <w:marRight w:val="0"/>
      <w:marTop w:val="0"/>
      <w:marBottom w:val="0"/>
      <w:divBdr>
        <w:top w:val="none" w:sz="0" w:space="0" w:color="auto"/>
        <w:left w:val="none" w:sz="0" w:space="0" w:color="auto"/>
        <w:bottom w:val="none" w:sz="0" w:space="0" w:color="auto"/>
        <w:right w:val="none" w:sz="0" w:space="0" w:color="auto"/>
      </w:divBdr>
    </w:div>
    <w:div w:id="520750557">
      <w:bodyDiv w:val="1"/>
      <w:marLeft w:val="0"/>
      <w:marRight w:val="0"/>
      <w:marTop w:val="0"/>
      <w:marBottom w:val="0"/>
      <w:divBdr>
        <w:top w:val="none" w:sz="0" w:space="0" w:color="auto"/>
        <w:left w:val="none" w:sz="0" w:space="0" w:color="auto"/>
        <w:bottom w:val="none" w:sz="0" w:space="0" w:color="auto"/>
        <w:right w:val="none" w:sz="0" w:space="0" w:color="auto"/>
      </w:divBdr>
    </w:div>
    <w:div w:id="520751981">
      <w:bodyDiv w:val="1"/>
      <w:marLeft w:val="0"/>
      <w:marRight w:val="0"/>
      <w:marTop w:val="0"/>
      <w:marBottom w:val="0"/>
      <w:divBdr>
        <w:top w:val="none" w:sz="0" w:space="0" w:color="auto"/>
        <w:left w:val="none" w:sz="0" w:space="0" w:color="auto"/>
        <w:bottom w:val="none" w:sz="0" w:space="0" w:color="auto"/>
        <w:right w:val="none" w:sz="0" w:space="0" w:color="auto"/>
      </w:divBdr>
    </w:div>
    <w:div w:id="520971065">
      <w:bodyDiv w:val="1"/>
      <w:marLeft w:val="0"/>
      <w:marRight w:val="0"/>
      <w:marTop w:val="0"/>
      <w:marBottom w:val="0"/>
      <w:divBdr>
        <w:top w:val="none" w:sz="0" w:space="0" w:color="auto"/>
        <w:left w:val="none" w:sz="0" w:space="0" w:color="auto"/>
        <w:bottom w:val="none" w:sz="0" w:space="0" w:color="auto"/>
        <w:right w:val="none" w:sz="0" w:space="0" w:color="auto"/>
      </w:divBdr>
    </w:div>
    <w:div w:id="521406981">
      <w:bodyDiv w:val="1"/>
      <w:marLeft w:val="0"/>
      <w:marRight w:val="0"/>
      <w:marTop w:val="0"/>
      <w:marBottom w:val="0"/>
      <w:divBdr>
        <w:top w:val="none" w:sz="0" w:space="0" w:color="auto"/>
        <w:left w:val="none" w:sz="0" w:space="0" w:color="auto"/>
        <w:bottom w:val="none" w:sz="0" w:space="0" w:color="auto"/>
        <w:right w:val="none" w:sz="0" w:space="0" w:color="auto"/>
      </w:divBdr>
    </w:div>
    <w:div w:id="521435574">
      <w:bodyDiv w:val="1"/>
      <w:marLeft w:val="0"/>
      <w:marRight w:val="0"/>
      <w:marTop w:val="0"/>
      <w:marBottom w:val="0"/>
      <w:divBdr>
        <w:top w:val="none" w:sz="0" w:space="0" w:color="auto"/>
        <w:left w:val="none" w:sz="0" w:space="0" w:color="auto"/>
        <w:bottom w:val="none" w:sz="0" w:space="0" w:color="auto"/>
        <w:right w:val="none" w:sz="0" w:space="0" w:color="auto"/>
      </w:divBdr>
    </w:div>
    <w:div w:id="522017392">
      <w:bodyDiv w:val="1"/>
      <w:marLeft w:val="0"/>
      <w:marRight w:val="0"/>
      <w:marTop w:val="0"/>
      <w:marBottom w:val="0"/>
      <w:divBdr>
        <w:top w:val="none" w:sz="0" w:space="0" w:color="auto"/>
        <w:left w:val="none" w:sz="0" w:space="0" w:color="auto"/>
        <w:bottom w:val="none" w:sz="0" w:space="0" w:color="auto"/>
        <w:right w:val="none" w:sz="0" w:space="0" w:color="auto"/>
      </w:divBdr>
    </w:div>
    <w:div w:id="522133864">
      <w:bodyDiv w:val="1"/>
      <w:marLeft w:val="0"/>
      <w:marRight w:val="0"/>
      <w:marTop w:val="0"/>
      <w:marBottom w:val="0"/>
      <w:divBdr>
        <w:top w:val="none" w:sz="0" w:space="0" w:color="auto"/>
        <w:left w:val="none" w:sz="0" w:space="0" w:color="auto"/>
        <w:bottom w:val="none" w:sz="0" w:space="0" w:color="auto"/>
        <w:right w:val="none" w:sz="0" w:space="0" w:color="auto"/>
      </w:divBdr>
    </w:div>
    <w:div w:id="522282960">
      <w:bodyDiv w:val="1"/>
      <w:marLeft w:val="0"/>
      <w:marRight w:val="0"/>
      <w:marTop w:val="0"/>
      <w:marBottom w:val="0"/>
      <w:divBdr>
        <w:top w:val="none" w:sz="0" w:space="0" w:color="auto"/>
        <w:left w:val="none" w:sz="0" w:space="0" w:color="auto"/>
        <w:bottom w:val="none" w:sz="0" w:space="0" w:color="auto"/>
        <w:right w:val="none" w:sz="0" w:space="0" w:color="auto"/>
      </w:divBdr>
    </w:div>
    <w:div w:id="522473289">
      <w:bodyDiv w:val="1"/>
      <w:marLeft w:val="0"/>
      <w:marRight w:val="0"/>
      <w:marTop w:val="0"/>
      <w:marBottom w:val="0"/>
      <w:divBdr>
        <w:top w:val="none" w:sz="0" w:space="0" w:color="auto"/>
        <w:left w:val="none" w:sz="0" w:space="0" w:color="auto"/>
        <w:bottom w:val="none" w:sz="0" w:space="0" w:color="auto"/>
        <w:right w:val="none" w:sz="0" w:space="0" w:color="auto"/>
      </w:divBdr>
    </w:div>
    <w:div w:id="522671372">
      <w:bodyDiv w:val="1"/>
      <w:marLeft w:val="0"/>
      <w:marRight w:val="0"/>
      <w:marTop w:val="0"/>
      <w:marBottom w:val="0"/>
      <w:divBdr>
        <w:top w:val="none" w:sz="0" w:space="0" w:color="auto"/>
        <w:left w:val="none" w:sz="0" w:space="0" w:color="auto"/>
        <w:bottom w:val="none" w:sz="0" w:space="0" w:color="auto"/>
        <w:right w:val="none" w:sz="0" w:space="0" w:color="auto"/>
      </w:divBdr>
    </w:div>
    <w:div w:id="523058673">
      <w:bodyDiv w:val="1"/>
      <w:marLeft w:val="0"/>
      <w:marRight w:val="0"/>
      <w:marTop w:val="0"/>
      <w:marBottom w:val="0"/>
      <w:divBdr>
        <w:top w:val="none" w:sz="0" w:space="0" w:color="auto"/>
        <w:left w:val="none" w:sz="0" w:space="0" w:color="auto"/>
        <w:bottom w:val="none" w:sz="0" w:space="0" w:color="auto"/>
        <w:right w:val="none" w:sz="0" w:space="0" w:color="auto"/>
      </w:divBdr>
    </w:div>
    <w:div w:id="523327967">
      <w:bodyDiv w:val="1"/>
      <w:marLeft w:val="0"/>
      <w:marRight w:val="0"/>
      <w:marTop w:val="0"/>
      <w:marBottom w:val="0"/>
      <w:divBdr>
        <w:top w:val="none" w:sz="0" w:space="0" w:color="auto"/>
        <w:left w:val="none" w:sz="0" w:space="0" w:color="auto"/>
        <w:bottom w:val="none" w:sz="0" w:space="0" w:color="auto"/>
        <w:right w:val="none" w:sz="0" w:space="0" w:color="auto"/>
      </w:divBdr>
    </w:div>
    <w:div w:id="523519524">
      <w:bodyDiv w:val="1"/>
      <w:marLeft w:val="0"/>
      <w:marRight w:val="0"/>
      <w:marTop w:val="0"/>
      <w:marBottom w:val="0"/>
      <w:divBdr>
        <w:top w:val="none" w:sz="0" w:space="0" w:color="auto"/>
        <w:left w:val="none" w:sz="0" w:space="0" w:color="auto"/>
        <w:bottom w:val="none" w:sz="0" w:space="0" w:color="auto"/>
        <w:right w:val="none" w:sz="0" w:space="0" w:color="auto"/>
      </w:divBdr>
    </w:div>
    <w:div w:id="523713339">
      <w:bodyDiv w:val="1"/>
      <w:marLeft w:val="0"/>
      <w:marRight w:val="0"/>
      <w:marTop w:val="0"/>
      <w:marBottom w:val="0"/>
      <w:divBdr>
        <w:top w:val="none" w:sz="0" w:space="0" w:color="auto"/>
        <w:left w:val="none" w:sz="0" w:space="0" w:color="auto"/>
        <w:bottom w:val="none" w:sz="0" w:space="0" w:color="auto"/>
        <w:right w:val="none" w:sz="0" w:space="0" w:color="auto"/>
      </w:divBdr>
    </w:div>
    <w:div w:id="524293925">
      <w:bodyDiv w:val="1"/>
      <w:marLeft w:val="0"/>
      <w:marRight w:val="0"/>
      <w:marTop w:val="0"/>
      <w:marBottom w:val="0"/>
      <w:divBdr>
        <w:top w:val="none" w:sz="0" w:space="0" w:color="auto"/>
        <w:left w:val="none" w:sz="0" w:space="0" w:color="auto"/>
        <w:bottom w:val="none" w:sz="0" w:space="0" w:color="auto"/>
        <w:right w:val="none" w:sz="0" w:space="0" w:color="auto"/>
      </w:divBdr>
    </w:div>
    <w:div w:id="524371678">
      <w:bodyDiv w:val="1"/>
      <w:marLeft w:val="0"/>
      <w:marRight w:val="0"/>
      <w:marTop w:val="0"/>
      <w:marBottom w:val="0"/>
      <w:divBdr>
        <w:top w:val="none" w:sz="0" w:space="0" w:color="auto"/>
        <w:left w:val="none" w:sz="0" w:space="0" w:color="auto"/>
        <w:bottom w:val="none" w:sz="0" w:space="0" w:color="auto"/>
        <w:right w:val="none" w:sz="0" w:space="0" w:color="auto"/>
      </w:divBdr>
    </w:div>
    <w:div w:id="525144051">
      <w:bodyDiv w:val="1"/>
      <w:marLeft w:val="0"/>
      <w:marRight w:val="0"/>
      <w:marTop w:val="0"/>
      <w:marBottom w:val="0"/>
      <w:divBdr>
        <w:top w:val="none" w:sz="0" w:space="0" w:color="auto"/>
        <w:left w:val="none" w:sz="0" w:space="0" w:color="auto"/>
        <w:bottom w:val="none" w:sz="0" w:space="0" w:color="auto"/>
        <w:right w:val="none" w:sz="0" w:space="0" w:color="auto"/>
      </w:divBdr>
    </w:div>
    <w:div w:id="525291869">
      <w:bodyDiv w:val="1"/>
      <w:marLeft w:val="0"/>
      <w:marRight w:val="0"/>
      <w:marTop w:val="0"/>
      <w:marBottom w:val="0"/>
      <w:divBdr>
        <w:top w:val="none" w:sz="0" w:space="0" w:color="auto"/>
        <w:left w:val="none" w:sz="0" w:space="0" w:color="auto"/>
        <w:bottom w:val="none" w:sz="0" w:space="0" w:color="auto"/>
        <w:right w:val="none" w:sz="0" w:space="0" w:color="auto"/>
      </w:divBdr>
    </w:div>
    <w:div w:id="525600287">
      <w:bodyDiv w:val="1"/>
      <w:marLeft w:val="0"/>
      <w:marRight w:val="0"/>
      <w:marTop w:val="0"/>
      <w:marBottom w:val="0"/>
      <w:divBdr>
        <w:top w:val="none" w:sz="0" w:space="0" w:color="auto"/>
        <w:left w:val="none" w:sz="0" w:space="0" w:color="auto"/>
        <w:bottom w:val="none" w:sz="0" w:space="0" w:color="auto"/>
        <w:right w:val="none" w:sz="0" w:space="0" w:color="auto"/>
      </w:divBdr>
    </w:div>
    <w:div w:id="526021286">
      <w:bodyDiv w:val="1"/>
      <w:marLeft w:val="0"/>
      <w:marRight w:val="0"/>
      <w:marTop w:val="0"/>
      <w:marBottom w:val="0"/>
      <w:divBdr>
        <w:top w:val="none" w:sz="0" w:space="0" w:color="auto"/>
        <w:left w:val="none" w:sz="0" w:space="0" w:color="auto"/>
        <w:bottom w:val="none" w:sz="0" w:space="0" w:color="auto"/>
        <w:right w:val="none" w:sz="0" w:space="0" w:color="auto"/>
      </w:divBdr>
    </w:div>
    <w:div w:id="526600140">
      <w:bodyDiv w:val="1"/>
      <w:marLeft w:val="0"/>
      <w:marRight w:val="0"/>
      <w:marTop w:val="0"/>
      <w:marBottom w:val="0"/>
      <w:divBdr>
        <w:top w:val="none" w:sz="0" w:space="0" w:color="auto"/>
        <w:left w:val="none" w:sz="0" w:space="0" w:color="auto"/>
        <w:bottom w:val="none" w:sz="0" w:space="0" w:color="auto"/>
        <w:right w:val="none" w:sz="0" w:space="0" w:color="auto"/>
      </w:divBdr>
    </w:div>
    <w:div w:id="527303532">
      <w:bodyDiv w:val="1"/>
      <w:marLeft w:val="0"/>
      <w:marRight w:val="0"/>
      <w:marTop w:val="0"/>
      <w:marBottom w:val="0"/>
      <w:divBdr>
        <w:top w:val="none" w:sz="0" w:space="0" w:color="auto"/>
        <w:left w:val="none" w:sz="0" w:space="0" w:color="auto"/>
        <w:bottom w:val="none" w:sz="0" w:space="0" w:color="auto"/>
        <w:right w:val="none" w:sz="0" w:space="0" w:color="auto"/>
      </w:divBdr>
    </w:div>
    <w:div w:id="527571259">
      <w:bodyDiv w:val="1"/>
      <w:marLeft w:val="0"/>
      <w:marRight w:val="0"/>
      <w:marTop w:val="0"/>
      <w:marBottom w:val="0"/>
      <w:divBdr>
        <w:top w:val="none" w:sz="0" w:space="0" w:color="auto"/>
        <w:left w:val="none" w:sz="0" w:space="0" w:color="auto"/>
        <w:bottom w:val="none" w:sz="0" w:space="0" w:color="auto"/>
        <w:right w:val="none" w:sz="0" w:space="0" w:color="auto"/>
      </w:divBdr>
    </w:div>
    <w:div w:id="527573642">
      <w:bodyDiv w:val="1"/>
      <w:marLeft w:val="0"/>
      <w:marRight w:val="0"/>
      <w:marTop w:val="0"/>
      <w:marBottom w:val="0"/>
      <w:divBdr>
        <w:top w:val="none" w:sz="0" w:space="0" w:color="auto"/>
        <w:left w:val="none" w:sz="0" w:space="0" w:color="auto"/>
        <w:bottom w:val="none" w:sz="0" w:space="0" w:color="auto"/>
        <w:right w:val="none" w:sz="0" w:space="0" w:color="auto"/>
      </w:divBdr>
    </w:div>
    <w:div w:id="528178388">
      <w:bodyDiv w:val="1"/>
      <w:marLeft w:val="0"/>
      <w:marRight w:val="0"/>
      <w:marTop w:val="0"/>
      <w:marBottom w:val="0"/>
      <w:divBdr>
        <w:top w:val="none" w:sz="0" w:space="0" w:color="auto"/>
        <w:left w:val="none" w:sz="0" w:space="0" w:color="auto"/>
        <w:bottom w:val="none" w:sz="0" w:space="0" w:color="auto"/>
        <w:right w:val="none" w:sz="0" w:space="0" w:color="auto"/>
      </w:divBdr>
    </w:div>
    <w:div w:id="528297812">
      <w:bodyDiv w:val="1"/>
      <w:marLeft w:val="0"/>
      <w:marRight w:val="0"/>
      <w:marTop w:val="0"/>
      <w:marBottom w:val="0"/>
      <w:divBdr>
        <w:top w:val="none" w:sz="0" w:space="0" w:color="auto"/>
        <w:left w:val="none" w:sz="0" w:space="0" w:color="auto"/>
        <w:bottom w:val="none" w:sz="0" w:space="0" w:color="auto"/>
        <w:right w:val="none" w:sz="0" w:space="0" w:color="auto"/>
      </w:divBdr>
    </w:div>
    <w:div w:id="528374777">
      <w:bodyDiv w:val="1"/>
      <w:marLeft w:val="0"/>
      <w:marRight w:val="0"/>
      <w:marTop w:val="0"/>
      <w:marBottom w:val="0"/>
      <w:divBdr>
        <w:top w:val="none" w:sz="0" w:space="0" w:color="auto"/>
        <w:left w:val="none" w:sz="0" w:space="0" w:color="auto"/>
        <w:bottom w:val="none" w:sz="0" w:space="0" w:color="auto"/>
        <w:right w:val="none" w:sz="0" w:space="0" w:color="auto"/>
      </w:divBdr>
    </w:div>
    <w:div w:id="528615518">
      <w:bodyDiv w:val="1"/>
      <w:marLeft w:val="0"/>
      <w:marRight w:val="0"/>
      <w:marTop w:val="0"/>
      <w:marBottom w:val="0"/>
      <w:divBdr>
        <w:top w:val="none" w:sz="0" w:space="0" w:color="auto"/>
        <w:left w:val="none" w:sz="0" w:space="0" w:color="auto"/>
        <w:bottom w:val="none" w:sz="0" w:space="0" w:color="auto"/>
        <w:right w:val="none" w:sz="0" w:space="0" w:color="auto"/>
      </w:divBdr>
    </w:div>
    <w:div w:id="528952553">
      <w:bodyDiv w:val="1"/>
      <w:marLeft w:val="0"/>
      <w:marRight w:val="0"/>
      <w:marTop w:val="0"/>
      <w:marBottom w:val="0"/>
      <w:divBdr>
        <w:top w:val="none" w:sz="0" w:space="0" w:color="auto"/>
        <w:left w:val="none" w:sz="0" w:space="0" w:color="auto"/>
        <w:bottom w:val="none" w:sz="0" w:space="0" w:color="auto"/>
        <w:right w:val="none" w:sz="0" w:space="0" w:color="auto"/>
      </w:divBdr>
    </w:div>
    <w:div w:id="529227986">
      <w:bodyDiv w:val="1"/>
      <w:marLeft w:val="0"/>
      <w:marRight w:val="0"/>
      <w:marTop w:val="0"/>
      <w:marBottom w:val="0"/>
      <w:divBdr>
        <w:top w:val="none" w:sz="0" w:space="0" w:color="auto"/>
        <w:left w:val="none" w:sz="0" w:space="0" w:color="auto"/>
        <w:bottom w:val="none" w:sz="0" w:space="0" w:color="auto"/>
        <w:right w:val="none" w:sz="0" w:space="0" w:color="auto"/>
      </w:divBdr>
    </w:div>
    <w:div w:id="529538679">
      <w:bodyDiv w:val="1"/>
      <w:marLeft w:val="0"/>
      <w:marRight w:val="0"/>
      <w:marTop w:val="0"/>
      <w:marBottom w:val="0"/>
      <w:divBdr>
        <w:top w:val="none" w:sz="0" w:space="0" w:color="auto"/>
        <w:left w:val="none" w:sz="0" w:space="0" w:color="auto"/>
        <w:bottom w:val="none" w:sz="0" w:space="0" w:color="auto"/>
        <w:right w:val="none" w:sz="0" w:space="0" w:color="auto"/>
      </w:divBdr>
    </w:div>
    <w:div w:id="529802681">
      <w:bodyDiv w:val="1"/>
      <w:marLeft w:val="0"/>
      <w:marRight w:val="0"/>
      <w:marTop w:val="0"/>
      <w:marBottom w:val="0"/>
      <w:divBdr>
        <w:top w:val="none" w:sz="0" w:space="0" w:color="auto"/>
        <w:left w:val="none" w:sz="0" w:space="0" w:color="auto"/>
        <w:bottom w:val="none" w:sz="0" w:space="0" w:color="auto"/>
        <w:right w:val="none" w:sz="0" w:space="0" w:color="auto"/>
      </w:divBdr>
    </w:div>
    <w:div w:id="530143159">
      <w:bodyDiv w:val="1"/>
      <w:marLeft w:val="0"/>
      <w:marRight w:val="0"/>
      <w:marTop w:val="0"/>
      <w:marBottom w:val="0"/>
      <w:divBdr>
        <w:top w:val="none" w:sz="0" w:space="0" w:color="auto"/>
        <w:left w:val="none" w:sz="0" w:space="0" w:color="auto"/>
        <w:bottom w:val="none" w:sz="0" w:space="0" w:color="auto"/>
        <w:right w:val="none" w:sz="0" w:space="0" w:color="auto"/>
      </w:divBdr>
    </w:div>
    <w:div w:id="530849011">
      <w:bodyDiv w:val="1"/>
      <w:marLeft w:val="0"/>
      <w:marRight w:val="0"/>
      <w:marTop w:val="0"/>
      <w:marBottom w:val="0"/>
      <w:divBdr>
        <w:top w:val="none" w:sz="0" w:space="0" w:color="auto"/>
        <w:left w:val="none" w:sz="0" w:space="0" w:color="auto"/>
        <w:bottom w:val="none" w:sz="0" w:space="0" w:color="auto"/>
        <w:right w:val="none" w:sz="0" w:space="0" w:color="auto"/>
      </w:divBdr>
    </w:div>
    <w:div w:id="530918135">
      <w:bodyDiv w:val="1"/>
      <w:marLeft w:val="0"/>
      <w:marRight w:val="0"/>
      <w:marTop w:val="0"/>
      <w:marBottom w:val="0"/>
      <w:divBdr>
        <w:top w:val="none" w:sz="0" w:space="0" w:color="auto"/>
        <w:left w:val="none" w:sz="0" w:space="0" w:color="auto"/>
        <w:bottom w:val="none" w:sz="0" w:space="0" w:color="auto"/>
        <w:right w:val="none" w:sz="0" w:space="0" w:color="auto"/>
      </w:divBdr>
    </w:div>
    <w:div w:id="530919469">
      <w:bodyDiv w:val="1"/>
      <w:marLeft w:val="0"/>
      <w:marRight w:val="0"/>
      <w:marTop w:val="0"/>
      <w:marBottom w:val="0"/>
      <w:divBdr>
        <w:top w:val="none" w:sz="0" w:space="0" w:color="auto"/>
        <w:left w:val="none" w:sz="0" w:space="0" w:color="auto"/>
        <w:bottom w:val="none" w:sz="0" w:space="0" w:color="auto"/>
        <w:right w:val="none" w:sz="0" w:space="0" w:color="auto"/>
      </w:divBdr>
    </w:div>
    <w:div w:id="531302983">
      <w:bodyDiv w:val="1"/>
      <w:marLeft w:val="0"/>
      <w:marRight w:val="0"/>
      <w:marTop w:val="0"/>
      <w:marBottom w:val="0"/>
      <w:divBdr>
        <w:top w:val="none" w:sz="0" w:space="0" w:color="auto"/>
        <w:left w:val="none" w:sz="0" w:space="0" w:color="auto"/>
        <w:bottom w:val="none" w:sz="0" w:space="0" w:color="auto"/>
        <w:right w:val="none" w:sz="0" w:space="0" w:color="auto"/>
      </w:divBdr>
    </w:div>
    <w:div w:id="532504494">
      <w:bodyDiv w:val="1"/>
      <w:marLeft w:val="0"/>
      <w:marRight w:val="0"/>
      <w:marTop w:val="0"/>
      <w:marBottom w:val="0"/>
      <w:divBdr>
        <w:top w:val="none" w:sz="0" w:space="0" w:color="auto"/>
        <w:left w:val="none" w:sz="0" w:space="0" w:color="auto"/>
        <w:bottom w:val="none" w:sz="0" w:space="0" w:color="auto"/>
        <w:right w:val="none" w:sz="0" w:space="0" w:color="auto"/>
      </w:divBdr>
    </w:div>
    <w:div w:id="532769496">
      <w:bodyDiv w:val="1"/>
      <w:marLeft w:val="0"/>
      <w:marRight w:val="0"/>
      <w:marTop w:val="0"/>
      <w:marBottom w:val="0"/>
      <w:divBdr>
        <w:top w:val="none" w:sz="0" w:space="0" w:color="auto"/>
        <w:left w:val="none" w:sz="0" w:space="0" w:color="auto"/>
        <w:bottom w:val="none" w:sz="0" w:space="0" w:color="auto"/>
        <w:right w:val="none" w:sz="0" w:space="0" w:color="auto"/>
      </w:divBdr>
    </w:div>
    <w:div w:id="532890180">
      <w:bodyDiv w:val="1"/>
      <w:marLeft w:val="0"/>
      <w:marRight w:val="0"/>
      <w:marTop w:val="0"/>
      <w:marBottom w:val="0"/>
      <w:divBdr>
        <w:top w:val="none" w:sz="0" w:space="0" w:color="auto"/>
        <w:left w:val="none" w:sz="0" w:space="0" w:color="auto"/>
        <w:bottom w:val="none" w:sz="0" w:space="0" w:color="auto"/>
        <w:right w:val="none" w:sz="0" w:space="0" w:color="auto"/>
      </w:divBdr>
    </w:div>
    <w:div w:id="533276232">
      <w:bodyDiv w:val="1"/>
      <w:marLeft w:val="0"/>
      <w:marRight w:val="0"/>
      <w:marTop w:val="0"/>
      <w:marBottom w:val="0"/>
      <w:divBdr>
        <w:top w:val="none" w:sz="0" w:space="0" w:color="auto"/>
        <w:left w:val="none" w:sz="0" w:space="0" w:color="auto"/>
        <w:bottom w:val="none" w:sz="0" w:space="0" w:color="auto"/>
        <w:right w:val="none" w:sz="0" w:space="0" w:color="auto"/>
      </w:divBdr>
    </w:div>
    <w:div w:id="533613342">
      <w:bodyDiv w:val="1"/>
      <w:marLeft w:val="0"/>
      <w:marRight w:val="0"/>
      <w:marTop w:val="0"/>
      <w:marBottom w:val="0"/>
      <w:divBdr>
        <w:top w:val="none" w:sz="0" w:space="0" w:color="auto"/>
        <w:left w:val="none" w:sz="0" w:space="0" w:color="auto"/>
        <w:bottom w:val="none" w:sz="0" w:space="0" w:color="auto"/>
        <w:right w:val="none" w:sz="0" w:space="0" w:color="auto"/>
      </w:divBdr>
    </w:div>
    <w:div w:id="533619409">
      <w:bodyDiv w:val="1"/>
      <w:marLeft w:val="0"/>
      <w:marRight w:val="0"/>
      <w:marTop w:val="0"/>
      <w:marBottom w:val="0"/>
      <w:divBdr>
        <w:top w:val="none" w:sz="0" w:space="0" w:color="auto"/>
        <w:left w:val="none" w:sz="0" w:space="0" w:color="auto"/>
        <w:bottom w:val="none" w:sz="0" w:space="0" w:color="auto"/>
        <w:right w:val="none" w:sz="0" w:space="0" w:color="auto"/>
      </w:divBdr>
    </w:div>
    <w:div w:id="533662790">
      <w:bodyDiv w:val="1"/>
      <w:marLeft w:val="0"/>
      <w:marRight w:val="0"/>
      <w:marTop w:val="0"/>
      <w:marBottom w:val="0"/>
      <w:divBdr>
        <w:top w:val="none" w:sz="0" w:space="0" w:color="auto"/>
        <w:left w:val="none" w:sz="0" w:space="0" w:color="auto"/>
        <w:bottom w:val="none" w:sz="0" w:space="0" w:color="auto"/>
        <w:right w:val="none" w:sz="0" w:space="0" w:color="auto"/>
      </w:divBdr>
    </w:div>
    <w:div w:id="533730184">
      <w:bodyDiv w:val="1"/>
      <w:marLeft w:val="0"/>
      <w:marRight w:val="0"/>
      <w:marTop w:val="0"/>
      <w:marBottom w:val="0"/>
      <w:divBdr>
        <w:top w:val="none" w:sz="0" w:space="0" w:color="auto"/>
        <w:left w:val="none" w:sz="0" w:space="0" w:color="auto"/>
        <w:bottom w:val="none" w:sz="0" w:space="0" w:color="auto"/>
        <w:right w:val="none" w:sz="0" w:space="0" w:color="auto"/>
      </w:divBdr>
    </w:div>
    <w:div w:id="533734056">
      <w:bodyDiv w:val="1"/>
      <w:marLeft w:val="0"/>
      <w:marRight w:val="0"/>
      <w:marTop w:val="0"/>
      <w:marBottom w:val="0"/>
      <w:divBdr>
        <w:top w:val="none" w:sz="0" w:space="0" w:color="auto"/>
        <w:left w:val="none" w:sz="0" w:space="0" w:color="auto"/>
        <w:bottom w:val="none" w:sz="0" w:space="0" w:color="auto"/>
        <w:right w:val="none" w:sz="0" w:space="0" w:color="auto"/>
      </w:divBdr>
    </w:div>
    <w:div w:id="534582063">
      <w:bodyDiv w:val="1"/>
      <w:marLeft w:val="0"/>
      <w:marRight w:val="0"/>
      <w:marTop w:val="0"/>
      <w:marBottom w:val="0"/>
      <w:divBdr>
        <w:top w:val="none" w:sz="0" w:space="0" w:color="auto"/>
        <w:left w:val="none" w:sz="0" w:space="0" w:color="auto"/>
        <w:bottom w:val="none" w:sz="0" w:space="0" w:color="auto"/>
        <w:right w:val="none" w:sz="0" w:space="0" w:color="auto"/>
      </w:divBdr>
    </w:div>
    <w:div w:id="534848356">
      <w:bodyDiv w:val="1"/>
      <w:marLeft w:val="0"/>
      <w:marRight w:val="0"/>
      <w:marTop w:val="0"/>
      <w:marBottom w:val="0"/>
      <w:divBdr>
        <w:top w:val="none" w:sz="0" w:space="0" w:color="auto"/>
        <w:left w:val="none" w:sz="0" w:space="0" w:color="auto"/>
        <w:bottom w:val="none" w:sz="0" w:space="0" w:color="auto"/>
        <w:right w:val="none" w:sz="0" w:space="0" w:color="auto"/>
      </w:divBdr>
    </w:div>
    <w:div w:id="535390414">
      <w:bodyDiv w:val="1"/>
      <w:marLeft w:val="0"/>
      <w:marRight w:val="0"/>
      <w:marTop w:val="0"/>
      <w:marBottom w:val="0"/>
      <w:divBdr>
        <w:top w:val="none" w:sz="0" w:space="0" w:color="auto"/>
        <w:left w:val="none" w:sz="0" w:space="0" w:color="auto"/>
        <w:bottom w:val="none" w:sz="0" w:space="0" w:color="auto"/>
        <w:right w:val="none" w:sz="0" w:space="0" w:color="auto"/>
      </w:divBdr>
    </w:div>
    <w:div w:id="535510069">
      <w:bodyDiv w:val="1"/>
      <w:marLeft w:val="0"/>
      <w:marRight w:val="0"/>
      <w:marTop w:val="0"/>
      <w:marBottom w:val="0"/>
      <w:divBdr>
        <w:top w:val="none" w:sz="0" w:space="0" w:color="auto"/>
        <w:left w:val="none" w:sz="0" w:space="0" w:color="auto"/>
        <w:bottom w:val="none" w:sz="0" w:space="0" w:color="auto"/>
        <w:right w:val="none" w:sz="0" w:space="0" w:color="auto"/>
      </w:divBdr>
    </w:div>
    <w:div w:id="535587724">
      <w:bodyDiv w:val="1"/>
      <w:marLeft w:val="0"/>
      <w:marRight w:val="0"/>
      <w:marTop w:val="0"/>
      <w:marBottom w:val="0"/>
      <w:divBdr>
        <w:top w:val="none" w:sz="0" w:space="0" w:color="auto"/>
        <w:left w:val="none" w:sz="0" w:space="0" w:color="auto"/>
        <w:bottom w:val="none" w:sz="0" w:space="0" w:color="auto"/>
        <w:right w:val="none" w:sz="0" w:space="0" w:color="auto"/>
      </w:divBdr>
    </w:div>
    <w:div w:id="536283697">
      <w:bodyDiv w:val="1"/>
      <w:marLeft w:val="0"/>
      <w:marRight w:val="0"/>
      <w:marTop w:val="0"/>
      <w:marBottom w:val="0"/>
      <w:divBdr>
        <w:top w:val="none" w:sz="0" w:space="0" w:color="auto"/>
        <w:left w:val="none" w:sz="0" w:space="0" w:color="auto"/>
        <w:bottom w:val="none" w:sz="0" w:space="0" w:color="auto"/>
        <w:right w:val="none" w:sz="0" w:space="0" w:color="auto"/>
      </w:divBdr>
    </w:div>
    <w:div w:id="536815398">
      <w:bodyDiv w:val="1"/>
      <w:marLeft w:val="0"/>
      <w:marRight w:val="0"/>
      <w:marTop w:val="0"/>
      <w:marBottom w:val="0"/>
      <w:divBdr>
        <w:top w:val="none" w:sz="0" w:space="0" w:color="auto"/>
        <w:left w:val="none" w:sz="0" w:space="0" w:color="auto"/>
        <w:bottom w:val="none" w:sz="0" w:space="0" w:color="auto"/>
        <w:right w:val="none" w:sz="0" w:space="0" w:color="auto"/>
      </w:divBdr>
    </w:div>
    <w:div w:id="537398746">
      <w:bodyDiv w:val="1"/>
      <w:marLeft w:val="0"/>
      <w:marRight w:val="0"/>
      <w:marTop w:val="0"/>
      <w:marBottom w:val="0"/>
      <w:divBdr>
        <w:top w:val="none" w:sz="0" w:space="0" w:color="auto"/>
        <w:left w:val="none" w:sz="0" w:space="0" w:color="auto"/>
        <w:bottom w:val="none" w:sz="0" w:space="0" w:color="auto"/>
        <w:right w:val="none" w:sz="0" w:space="0" w:color="auto"/>
      </w:divBdr>
    </w:div>
    <w:div w:id="537863124">
      <w:bodyDiv w:val="1"/>
      <w:marLeft w:val="0"/>
      <w:marRight w:val="0"/>
      <w:marTop w:val="0"/>
      <w:marBottom w:val="0"/>
      <w:divBdr>
        <w:top w:val="none" w:sz="0" w:space="0" w:color="auto"/>
        <w:left w:val="none" w:sz="0" w:space="0" w:color="auto"/>
        <w:bottom w:val="none" w:sz="0" w:space="0" w:color="auto"/>
        <w:right w:val="none" w:sz="0" w:space="0" w:color="auto"/>
      </w:divBdr>
    </w:div>
    <w:div w:id="538012934">
      <w:bodyDiv w:val="1"/>
      <w:marLeft w:val="0"/>
      <w:marRight w:val="0"/>
      <w:marTop w:val="0"/>
      <w:marBottom w:val="0"/>
      <w:divBdr>
        <w:top w:val="none" w:sz="0" w:space="0" w:color="auto"/>
        <w:left w:val="none" w:sz="0" w:space="0" w:color="auto"/>
        <w:bottom w:val="none" w:sz="0" w:space="0" w:color="auto"/>
        <w:right w:val="none" w:sz="0" w:space="0" w:color="auto"/>
      </w:divBdr>
    </w:div>
    <w:div w:id="538511911">
      <w:bodyDiv w:val="1"/>
      <w:marLeft w:val="0"/>
      <w:marRight w:val="0"/>
      <w:marTop w:val="0"/>
      <w:marBottom w:val="0"/>
      <w:divBdr>
        <w:top w:val="none" w:sz="0" w:space="0" w:color="auto"/>
        <w:left w:val="none" w:sz="0" w:space="0" w:color="auto"/>
        <w:bottom w:val="none" w:sz="0" w:space="0" w:color="auto"/>
        <w:right w:val="none" w:sz="0" w:space="0" w:color="auto"/>
      </w:divBdr>
    </w:div>
    <w:div w:id="539830336">
      <w:bodyDiv w:val="1"/>
      <w:marLeft w:val="0"/>
      <w:marRight w:val="0"/>
      <w:marTop w:val="0"/>
      <w:marBottom w:val="0"/>
      <w:divBdr>
        <w:top w:val="none" w:sz="0" w:space="0" w:color="auto"/>
        <w:left w:val="none" w:sz="0" w:space="0" w:color="auto"/>
        <w:bottom w:val="none" w:sz="0" w:space="0" w:color="auto"/>
        <w:right w:val="none" w:sz="0" w:space="0" w:color="auto"/>
      </w:divBdr>
    </w:div>
    <w:div w:id="540022728">
      <w:bodyDiv w:val="1"/>
      <w:marLeft w:val="0"/>
      <w:marRight w:val="0"/>
      <w:marTop w:val="0"/>
      <w:marBottom w:val="0"/>
      <w:divBdr>
        <w:top w:val="none" w:sz="0" w:space="0" w:color="auto"/>
        <w:left w:val="none" w:sz="0" w:space="0" w:color="auto"/>
        <w:bottom w:val="none" w:sz="0" w:space="0" w:color="auto"/>
        <w:right w:val="none" w:sz="0" w:space="0" w:color="auto"/>
      </w:divBdr>
    </w:div>
    <w:div w:id="540095105">
      <w:bodyDiv w:val="1"/>
      <w:marLeft w:val="0"/>
      <w:marRight w:val="0"/>
      <w:marTop w:val="0"/>
      <w:marBottom w:val="0"/>
      <w:divBdr>
        <w:top w:val="none" w:sz="0" w:space="0" w:color="auto"/>
        <w:left w:val="none" w:sz="0" w:space="0" w:color="auto"/>
        <w:bottom w:val="none" w:sz="0" w:space="0" w:color="auto"/>
        <w:right w:val="none" w:sz="0" w:space="0" w:color="auto"/>
      </w:divBdr>
    </w:div>
    <w:div w:id="540283994">
      <w:bodyDiv w:val="1"/>
      <w:marLeft w:val="0"/>
      <w:marRight w:val="0"/>
      <w:marTop w:val="0"/>
      <w:marBottom w:val="0"/>
      <w:divBdr>
        <w:top w:val="none" w:sz="0" w:space="0" w:color="auto"/>
        <w:left w:val="none" w:sz="0" w:space="0" w:color="auto"/>
        <w:bottom w:val="none" w:sz="0" w:space="0" w:color="auto"/>
        <w:right w:val="none" w:sz="0" w:space="0" w:color="auto"/>
      </w:divBdr>
    </w:div>
    <w:div w:id="540481470">
      <w:bodyDiv w:val="1"/>
      <w:marLeft w:val="0"/>
      <w:marRight w:val="0"/>
      <w:marTop w:val="0"/>
      <w:marBottom w:val="0"/>
      <w:divBdr>
        <w:top w:val="none" w:sz="0" w:space="0" w:color="auto"/>
        <w:left w:val="none" w:sz="0" w:space="0" w:color="auto"/>
        <w:bottom w:val="none" w:sz="0" w:space="0" w:color="auto"/>
        <w:right w:val="none" w:sz="0" w:space="0" w:color="auto"/>
      </w:divBdr>
    </w:div>
    <w:div w:id="540555945">
      <w:bodyDiv w:val="1"/>
      <w:marLeft w:val="0"/>
      <w:marRight w:val="0"/>
      <w:marTop w:val="0"/>
      <w:marBottom w:val="0"/>
      <w:divBdr>
        <w:top w:val="none" w:sz="0" w:space="0" w:color="auto"/>
        <w:left w:val="none" w:sz="0" w:space="0" w:color="auto"/>
        <w:bottom w:val="none" w:sz="0" w:space="0" w:color="auto"/>
        <w:right w:val="none" w:sz="0" w:space="0" w:color="auto"/>
      </w:divBdr>
    </w:div>
    <w:div w:id="540629046">
      <w:bodyDiv w:val="1"/>
      <w:marLeft w:val="0"/>
      <w:marRight w:val="0"/>
      <w:marTop w:val="0"/>
      <w:marBottom w:val="0"/>
      <w:divBdr>
        <w:top w:val="none" w:sz="0" w:space="0" w:color="auto"/>
        <w:left w:val="none" w:sz="0" w:space="0" w:color="auto"/>
        <w:bottom w:val="none" w:sz="0" w:space="0" w:color="auto"/>
        <w:right w:val="none" w:sz="0" w:space="0" w:color="auto"/>
      </w:divBdr>
    </w:div>
    <w:div w:id="541206993">
      <w:bodyDiv w:val="1"/>
      <w:marLeft w:val="0"/>
      <w:marRight w:val="0"/>
      <w:marTop w:val="0"/>
      <w:marBottom w:val="0"/>
      <w:divBdr>
        <w:top w:val="none" w:sz="0" w:space="0" w:color="auto"/>
        <w:left w:val="none" w:sz="0" w:space="0" w:color="auto"/>
        <w:bottom w:val="none" w:sz="0" w:space="0" w:color="auto"/>
        <w:right w:val="none" w:sz="0" w:space="0" w:color="auto"/>
      </w:divBdr>
    </w:div>
    <w:div w:id="541290064">
      <w:bodyDiv w:val="1"/>
      <w:marLeft w:val="0"/>
      <w:marRight w:val="0"/>
      <w:marTop w:val="0"/>
      <w:marBottom w:val="0"/>
      <w:divBdr>
        <w:top w:val="none" w:sz="0" w:space="0" w:color="auto"/>
        <w:left w:val="none" w:sz="0" w:space="0" w:color="auto"/>
        <w:bottom w:val="none" w:sz="0" w:space="0" w:color="auto"/>
        <w:right w:val="none" w:sz="0" w:space="0" w:color="auto"/>
      </w:divBdr>
    </w:div>
    <w:div w:id="541290125">
      <w:bodyDiv w:val="1"/>
      <w:marLeft w:val="0"/>
      <w:marRight w:val="0"/>
      <w:marTop w:val="0"/>
      <w:marBottom w:val="0"/>
      <w:divBdr>
        <w:top w:val="none" w:sz="0" w:space="0" w:color="auto"/>
        <w:left w:val="none" w:sz="0" w:space="0" w:color="auto"/>
        <w:bottom w:val="none" w:sz="0" w:space="0" w:color="auto"/>
        <w:right w:val="none" w:sz="0" w:space="0" w:color="auto"/>
      </w:divBdr>
    </w:div>
    <w:div w:id="542136479">
      <w:bodyDiv w:val="1"/>
      <w:marLeft w:val="0"/>
      <w:marRight w:val="0"/>
      <w:marTop w:val="0"/>
      <w:marBottom w:val="0"/>
      <w:divBdr>
        <w:top w:val="none" w:sz="0" w:space="0" w:color="auto"/>
        <w:left w:val="none" w:sz="0" w:space="0" w:color="auto"/>
        <w:bottom w:val="none" w:sz="0" w:space="0" w:color="auto"/>
        <w:right w:val="none" w:sz="0" w:space="0" w:color="auto"/>
      </w:divBdr>
    </w:div>
    <w:div w:id="542403026">
      <w:bodyDiv w:val="1"/>
      <w:marLeft w:val="0"/>
      <w:marRight w:val="0"/>
      <w:marTop w:val="0"/>
      <w:marBottom w:val="0"/>
      <w:divBdr>
        <w:top w:val="none" w:sz="0" w:space="0" w:color="auto"/>
        <w:left w:val="none" w:sz="0" w:space="0" w:color="auto"/>
        <w:bottom w:val="none" w:sz="0" w:space="0" w:color="auto"/>
        <w:right w:val="none" w:sz="0" w:space="0" w:color="auto"/>
      </w:divBdr>
    </w:div>
    <w:div w:id="542983226">
      <w:bodyDiv w:val="1"/>
      <w:marLeft w:val="0"/>
      <w:marRight w:val="0"/>
      <w:marTop w:val="0"/>
      <w:marBottom w:val="0"/>
      <w:divBdr>
        <w:top w:val="none" w:sz="0" w:space="0" w:color="auto"/>
        <w:left w:val="none" w:sz="0" w:space="0" w:color="auto"/>
        <w:bottom w:val="none" w:sz="0" w:space="0" w:color="auto"/>
        <w:right w:val="none" w:sz="0" w:space="0" w:color="auto"/>
      </w:divBdr>
    </w:div>
    <w:div w:id="543056638">
      <w:bodyDiv w:val="1"/>
      <w:marLeft w:val="0"/>
      <w:marRight w:val="0"/>
      <w:marTop w:val="0"/>
      <w:marBottom w:val="0"/>
      <w:divBdr>
        <w:top w:val="none" w:sz="0" w:space="0" w:color="auto"/>
        <w:left w:val="none" w:sz="0" w:space="0" w:color="auto"/>
        <w:bottom w:val="none" w:sz="0" w:space="0" w:color="auto"/>
        <w:right w:val="none" w:sz="0" w:space="0" w:color="auto"/>
      </w:divBdr>
    </w:div>
    <w:div w:id="543106630">
      <w:bodyDiv w:val="1"/>
      <w:marLeft w:val="0"/>
      <w:marRight w:val="0"/>
      <w:marTop w:val="0"/>
      <w:marBottom w:val="0"/>
      <w:divBdr>
        <w:top w:val="none" w:sz="0" w:space="0" w:color="auto"/>
        <w:left w:val="none" w:sz="0" w:space="0" w:color="auto"/>
        <w:bottom w:val="none" w:sz="0" w:space="0" w:color="auto"/>
        <w:right w:val="none" w:sz="0" w:space="0" w:color="auto"/>
      </w:divBdr>
    </w:div>
    <w:div w:id="543634562">
      <w:bodyDiv w:val="1"/>
      <w:marLeft w:val="0"/>
      <w:marRight w:val="0"/>
      <w:marTop w:val="0"/>
      <w:marBottom w:val="0"/>
      <w:divBdr>
        <w:top w:val="none" w:sz="0" w:space="0" w:color="auto"/>
        <w:left w:val="none" w:sz="0" w:space="0" w:color="auto"/>
        <w:bottom w:val="none" w:sz="0" w:space="0" w:color="auto"/>
        <w:right w:val="none" w:sz="0" w:space="0" w:color="auto"/>
      </w:divBdr>
    </w:div>
    <w:div w:id="543829283">
      <w:bodyDiv w:val="1"/>
      <w:marLeft w:val="0"/>
      <w:marRight w:val="0"/>
      <w:marTop w:val="0"/>
      <w:marBottom w:val="0"/>
      <w:divBdr>
        <w:top w:val="none" w:sz="0" w:space="0" w:color="auto"/>
        <w:left w:val="none" w:sz="0" w:space="0" w:color="auto"/>
        <w:bottom w:val="none" w:sz="0" w:space="0" w:color="auto"/>
        <w:right w:val="none" w:sz="0" w:space="0" w:color="auto"/>
      </w:divBdr>
    </w:div>
    <w:div w:id="544221814">
      <w:bodyDiv w:val="1"/>
      <w:marLeft w:val="0"/>
      <w:marRight w:val="0"/>
      <w:marTop w:val="0"/>
      <w:marBottom w:val="0"/>
      <w:divBdr>
        <w:top w:val="none" w:sz="0" w:space="0" w:color="auto"/>
        <w:left w:val="none" w:sz="0" w:space="0" w:color="auto"/>
        <w:bottom w:val="none" w:sz="0" w:space="0" w:color="auto"/>
        <w:right w:val="none" w:sz="0" w:space="0" w:color="auto"/>
      </w:divBdr>
    </w:div>
    <w:div w:id="544801833">
      <w:bodyDiv w:val="1"/>
      <w:marLeft w:val="0"/>
      <w:marRight w:val="0"/>
      <w:marTop w:val="0"/>
      <w:marBottom w:val="0"/>
      <w:divBdr>
        <w:top w:val="none" w:sz="0" w:space="0" w:color="auto"/>
        <w:left w:val="none" w:sz="0" w:space="0" w:color="auto"/>
        <w:bottom w:val="none" w:sz="0" w:space="0" w:color="auto"/>
        <w:right w:val="none" w:sz="0" w:space="0" w:color="auto"/>
      </w:divBdr>
    </w:div>
    <w:div w:id="545069477">
      <w:bodyDiv w:val="1"/>
      <w:marLeft w:val="0"/>
      <w:marRight w:val="0"/>
      <w:marTop w:val="0"/>
      <w:marBottom w:val="0"/>
      <w:divBdr>
        <w:top w:val="none" w:sz="0" w:space="0" w:color="auto"/>
        <w:left w:val="none" w:sz="0" w:space="0" w:color="auto"/>
        <w:bottom w:val="none" w:sz="0" w:space="0" w:color="auto"/>
        <w:right w:val="none" w:sz="0" w:space="0" w:color="auto"/>
      </w:divBdr>
    </w:div>
    <w:div w:id="545412089">
      <w:bodyDiv w:val="1"/>
      <w:marLeft w:val="0"/>
      <w:marRight w:val="0"/>
      <w:marTop w:val="0"/>
      <w:marBottom w:val="0"/>
      <w:divBdr>
        <w:top w:val="none" w:sz="0" w:space="0" w:color="auto"/>
        <w:left w:val="none" w:sz="0" w:space="0" w:color="auto"/>
        <w:bottom w:val="none" w:sz="0" w:space="0" w:color="auto"/>
        <w:right w:val="none" w:sz="0" w:space="0" w:color="auto"/>
      </w:divBdr>
    </w:div>
    <w:div w:id="545601531">
      <w:bodyDiv w:val="1"/>
      <w:marLeft w:val="0"/>
      <w:marRight w:val="0"/>
      <w:marTop w:val="0"/>
      <w:marBottom w:val="0"/>
      <w:divBdr>
        <w:top w:val="none" w:sz="0" w:space="0" w:color="auto"/>
        <w:left w:val="none" w:sz="0" w:space="0" w:color="auto"/>
        <w:bottom w:val="none" w:sz="0" w:space="0" w:color="auto"/>
        <w:right w:val="none" w:sz="0" w:space="0" w:color="auto"/>
      </w:divBdr>
    </w:div>
    <w:div w:id="546143112">
      <w:bodyDiv w:val="1"/>
      <w:marLeft w:val="0"/>
      <w:marRight w:val="0"/>
      <w:marTop w:val="0"/>
      <w:marBottom w:val="0"/>
      <w:divBdr>
        <w:top w:val="none" w:sz="0" w:space="0" w:color="auto"/>
        <w:left w:val="none" w:sz="0" w:space="0" w:color="auto"/>
        <w:bottom w:val="none" w:sz="0" w:space="0" w:color="auto"/>
        <w:right w:val="none" w:sz="0" w:space="0" w:color="auto"/>
      </w:divBdr>
    </w:div>
    <w:div w:id="546455429">
      <w:bodyDiv w:val="1"/>
      <w:marLeft w:val="0"/>
      <w:marRight w:val="0"/>
      <w:marTop w:val="0"/>
      <w:marBottom w:val="0"/>
      <w:divBdr>
        <w:top w:val="none" w:sz="0" w:space="0" w:color="auto"/>
        <w:left w:val="none" w:sz="0" w:space="0" w:color="auto"/>
        <w:bottom w:val="none" w:sz="0" w:space="0" w:color="auto"/>
        <w:right w:val="none" w:sz="0" w:space="0" w:color="auto"/>
      </w:divBdr>
    </w:div>
    <w:div w:id="546457252">
      <w:bodyDiv w:val="1"/>
      <w:marLeft w:val="0"/>
      <w:marRight w:val="0"/>
      <w:marTop w:val="0"/>
      <w:marBottom w:val="0"/>
      <w:divBdr>
        <w:top w:val="none" w:sz="0" w:space="0" w:color="auto"/>
        <w:left w:val="none" w:sz="0" w:space="0" w:color="auto"/>
        <w:bottom w:val="none" w:sz="0" w:space="0" w:color="auto"/>
        <w:right w:val="none" w:sz="0" w:space="0" w:color="auto"/>
      </w:divBdr>
    </w:div>
    <w:div w:id="546533272">
      <w:bodyDiv w:val="1"/>
      <w:marLeft w:val="0"/>
      <w:marRight w:val="0"/>
      <w:marTop w:val="0"/>
      <w:marBottom w:val="0"/>
      <w:divBdr>
        <w:top w:val="none" w:sz="0" w:space="0" w:color="auto"/>
        <w:left w:val="none" w:sz="0" w:space="0" w:color="auto"/>
        <w:bottom w:val="none" w:sz="0" w:space="0" w:color="auto"/>
        <w:right w:val="none" w:sz="0" w:space="0" w:color="auto"/>
      </w:divBdr>
    </w:div>
    <w:div w:id="546643197">
      <w:bodyDiv w:val="1"/>
      <w:marLeft w:val="0"/>
      <w:marRight w:val="0"/>
      <w:marTop w:val="0"/>
      <w:marBottom w:val="0"/>
      <w:divBdr>
        <w:top w:val="none" w:sz="0" w:space="0" w:color="auto"/>
        <w:left w:val="none" w:sz="0" w:space="0" w:color="auto"/>
        <w:bottom w:val="none" w:sz="0" w:space="0" w:color="auto"/>
        <w:right w:val="none" w:sz="0" w:space="0" w:color="auto"/>
      </w:divBdr>
    </w:div>
    <w:div w:id="547110083">
      <w:bodyDiv w:val="1"/>
      <w:marLeft w:val="0"/>
      <w:marRight w:val="0"/>
      <w:marTop w:val="0"/>
      <w:marBottom w:val="0"/>
      <w:divBdr>
        <w:top w:val="none" w:sz="0" w:space="0" w:color="auto"/>
        <w:left w:val="none" w:sz="0" w:space="0" w:color="auto"/>
        <w:bottom w:val="none" w:sz="0" w:space="0" w:color="auto"/>
        <w:right w:val="none" w:sz="0" w:space="0" w:color="auto"/>
      </w:divBdr>
    </w:div>
    <w:div w:id="547301911">
      <w:bodyDiv w:val="1"/>
      <w:marLeft w:val="0"/>
      <w:marRight w:val="0"/>
      <w:marTop w:val="0"/>
      <w:marBottom w:val="0"/>
      <w:divBdr>
        <w:top w:val="none" w:sz="0" w:space="0" w:color="auto"/>
        <w:left w:val="none" w:sz="0" w:space="0" w:color="auto"/>
        <w:bottom w:val="none" w:sz="0" w:space="0" w:color="auto"/>
        <w:right w:val="none" w:sz="0" w:space="0" w:color="auto"/>
      </w:divBdr>
    </w:div>
    <w:div w:id="547306220">
      <w:bodyDiv w:val="1"/>
      <w:marLeft w:val="0"/>
      <w:marRight w:val="0"/>
      <w:marTop w:val="0"/>
      <w:marBottom w:val="0"/>
      <w:divBdr>
        <w:top w:val="none" w:sz="0" w:space="0" w:color="auto"/>
        <w:left w:val="none" w:sz="0" w:space="0" w:color="auto"/>
        <w:bottom w:val="none" w:sz="0" w:space="0" w:color="auto"/>
        <w:right w:val="none" w:sz="0" w:space="0" w:color="auto"/>
      </w:divBdr>
    </w:div>
    <w:div w:id="547642659">
      <w:bodyDiv w:val="1"/>
      <w:marLeft w:val="0"/>
      <w:marRight w:val="0"/>
      <w:marTop w:val="0"/>
      <w:marBottom w:val="0"/>
      <w:divBdr>
        <w:top w:val="none" w:sz="0" w:space="0" w:color="auto"/>
        <w:left w:val="none" w:sz="0" w:space="0" w:color="auto"/>
        <w:bottom w:val="none" w:sz="0" w:space="0" w:color="auto"/>
        <w:right w:val="none" w:sz="0" w:space="0" w:color="auto"/>
      </w:divBdr>
    </w:div>
    <w:div w:id="548221864">
      <w:bodyDiv w:val="1"/>
      <w:marLeft w:val="0"/>
      <w:marRight w:val="0"/>
      <w:marTop w:val="0"/>
      <w:marBottom w:val="0"/>
      <w:divBdr>
        <w:top w:val="none" w:sz="0" w:space="0" w:color="auto"/>
        <w:left w:val="none" w:sz="0" w:space="0" w:color="auto"/>
        <w:bottom w:val="none" w:sz="0" w:space="0" w:color="auto"/>
        <w:right w:val="none" w:sz="0" w:space="0" w:color="auto"/>
      </w:divBdr>
    </w:div>
    <w:div w:id="548418139">
      <w:bodyDiv w:val="1"/>
      <w:marLeft w:val="0"/>
      <w:marRight w:val="0"/>
      <w:marTop w:val="0"/>
      <w:marBottom w:val="0"/>
      <w:divBdr>
        <w:top w:val="none" w:sz="0" w:space="0" w:color="auto"/>
        <w:left w:val="none" w:sz="0" w:space="0" w:color="auto"/>
        <w:bottom w:val="none" w:sz="0" w:space="0" w:color="auto"/>
        <w:right w:val="none" w:sz="0" w:space="0" w:color="auto"/>
      </w:divBdr>
    </w:div>
    <w:div w:id="548685363">
      <w:bodyDiv w:val="1"/>
      <w:marLeft w:val="0"/>
      <w:marRight w:val="0"/>
      <w:marTop w:val="0"/>
      <w:marBottom w:val="0"/>
      <w:divBdr>
        <w:top w:val="none" w:sz="0" w:space="0" w:color="auto"/>
        <w:left w:val="none" w:sz="0" w:space="0" w:color="auto"/>
        <w:bottom w:val="none" w:sz="0" w:space="0" w:color="auto"/>
        <w:right w:val="none" w:sz="0" w:space="0" w:color="auto"/>
      </w:divBdr>
    </w:div>
    <w:div w:id="549073667">
      <w:bodyDiv w:val="1"/>
      <w:marLeft w:val="0"/>
      <w:marRight w:val="0"/>
      <w:marTop w:val="0"/>
      <w:marBottom w:val="0"/>
      <w:divBdr>
        <w:top w:val="none" w:sz="0" w:space="0" w:color="auto"/>
        <w:left w:val="none" w:sz="0" w:space="0" w:color="auto"/>
        <w:bottom w:val="none" w:sz="0" w:space="0" w:color="auto"/>
        <w:right w:val="none" w:sz="0" w:space="0" w:color="auto"/>
      </w:divBdr>
    </w:div>
    <w:div w:id="549263679">
      <w:bodyDiv w:val="1"/>
      <w:marLeft w:val="0"/>
      <w:marRight w:val="0"/>
      <w:marTop w:val="0"/>
      <w:marBottom w:val="0"/>
      <w:divBdr>
        <w:top w:val="none" w:sz="0" w:space="0" w:color="auto"/>
        <w:left w:val="none" w:sz="0" w:space="0" w:color="auto"/>
        <w:bottom w:val="none" w:sz="0" w:space="0" w:color="auto"/>
        <w:right w:val="none" w:sz="0" w:space="0" w:color="auto"/>
      </w:divBdr>
    </w:div>
    <w:div w:id="549269513">
      <w:bodyDiv w:val="1"/>
      <w:marLeft w:val="0"/>
      <w:marRight w:val="0"/>
      <w:marTop w:val="0"/>
      <w:marBottom w:val="0"/>
      <w:divBdr>
        <w:top w:val="none" w:sz="0" w:space="0" w:color="auto"/>
        <w:left w:val="none" w:sz="0" w:space="0" w:color="auto"/>
        <w:bottom w:val="none" w:sz="0" w:space="0" w:color="auto"/>
        <w:right w:val="none" w:sz="0" w:space="0" w:color="auto"/>
      </w:divBdr>
    </w:div>
    <w:div w:id="549461593">
      <w:bodyDiv w:val="1"/>
      <w:marLeft w:val="0"/>
      <w:marRight w:val="0"/>
      <w:marTop w:val="0"/>
      <w:marBottom w:val="0"/>
      <w:divBdr>
        <w:top w:val="none" w:sz="0" w:space="0" w:color="auto"/>
        <w:left w:val="none" w:sz="0" w:space="0" w:color="auto"/>
        <w:bottom w:val="none" w:sz="0" w:space="0" w:color="auto"/>
        <w:right w:val="none" w:sz="0" w:space="0" w:color="auto"/>
      </w:divBdr>
    </w:div>
    <w:div w:id="549995381">
      <w:bodyDiv w:val="1"/>
      <w:marLeft w:val="0"/>
      <w:marRight w:val="0"/>
      <w:marTop w:val="0"/>
      <w:marBottom w:val="0"/>
      <w:divBdr>
        <w:top w:val="none" w:sz="0" w:space="0" w:color="auto"/>
        <w:left w:val="none" w:sz="0" w:space="0" w:color="auto"/>
        <w:bottom w:val="none" w:sz="0" w:space="0" w:color="auto"/>
        <w:right w:val="none" w:sz="0" w:space="0" w:color="auto"/>
      </w:divBdr>
    </w:div>
    <w:div w:id="550271095">
      <w:bodyDiv w:val="1"/>
      <w:marLeft w:val="0"/>
      <w:marRight w:val="0"/>
      <w:marTop w:val="0"/>
      <w:marBottom w:val="0"/>
      <w:divBdr>
        <w:top w:val="none" w:sz="0" w:space="0" w:color="auto"/>
        <w:left w:val="none" w:sz="0" w:space="0" w:color="auto"/>
        <w:bottom w:val="none" w:sz="0" w:space="0" w:color="auto"/>
        <w:right w:val="none" w:sz="0" w:space="0" w:color="auto"/>
      </w:divBdr>
    </w:div>
    <w:div w:id="550314260">
      <w:bodyDiv w:val="1"/>
      <w:marLeft w:val="0"/>
      <w:marRight w:val="0"/>
      <w:marTop w:val="0"/>
      <w:marBottom w:val="0"/>
      <w:divBdr>
        <w:top w:val="none" w:sz="0" w:space="0" w:color="auto"/>
        <w:left w:val="none" w:sz="0" w:space="0" w:color="auto"/>
        <w:bottom w:val="none" w:sz="0" w:space="0" w:color="auto"/>
        <w:right w:val="none" w:sz="0" w:space="0" w:color="auto"/>
      </w:divBdr>
    </w:div>
    <w:div w:id="552935053">
      <w:bodyDiv w:val="1"/>
      <w:marLeft w:val="0"/>
      <w:marRight w:val="0"/>
      <w:marTop w:val="0"/>
      <w:marBottom w:val="0"/>
      <w:divBdr>
        <w:top w:val="none" w:sz="0" w:space="0" w:color="auto"/>
        <w:left w:val="none" w:sz="0" w:space="0" w:color="auto"/>
        <w:bottom w:val="none" w:sz="0" w:space="0" w:color="auto"/>
        <w:right w:val="none" w:sz="0" w:space="0" w:color="auto"/>
      </w:divBdr>
    </w:div>
    <w:div w:id="553809899">
      <w:bodyDiv w:val="1"/>
      <w:marLeft w:val="0"/>
      <w:marRight w:val="0"/>
      <w:marTop w:val="0"/>
      <w:marBottom w:val="0"/>
      <w:divBdr>
        <w:top w:val="none" w:sz="0" w:space="0" w:color="auto"/>
        <w:left w:val="none" w:sz="0" w:space="0" w:color="auto"/>
        <w:bottom w:val="none" w:sz="0" w:space="0" w:color="auto"/>
        <w:right w:val="none" w:sz="0" w:space="0" w:color="auto"/>
      </w:divBdr>
    </w:div>
    <w:div w:id="553858335">
      <w:bodyDiv w:val="1"/>
      <w:marLeft w:val="0"/>
      <w:marRight w:val="0"/>
      <w:marTop w:val="0"/>
      <w:marBottom w:val="0"/>
      <w:divBdr>
        <w:top w:val="none" w:sz="0" w:space="0" w:color="auto"/>
        <w:left w:val="none" w:sz="0" w:space="0" w:color="auto"/>
        <w:bottom w:val="none" w:sz="0" w:space="0" w:color="auto"/>
        <w:right w:val="none" w:sz="0" w:space="0" w:color="auto"/>
      </w:divBdr>
    </w:div>
    <w:div w:id="553933183">
      <w:bodyDiv w:val="1"/>
      <w:marLeft w:val="0"/>
      <w:marRight w:val="0"/>
      <w:marTop w:val="0"/>
      <w:marBottom w:val="0"/>
      <w:divBdr>
        <w:top w:val="none" w:sz="0" w:space="0" w:color="auto"/>
        <w:left w:val="none" w:sz="0" w:space="0" w:color="auto"/>
        <w:bottom w:val="none" w:sz="0" w:space="0" w:color="auto"/>
        <w:right w:val="none" w:sz="0" w:space="0" w:color="auto"/>
      </w:divBdr>
    </w:div>
    <w:div w:id="554003806">
      <w:bodyDiv w:val="1"/>
      <w:marLeft w:val="0"/>
      <w:marRight w:val="0"/>
      <w:marTop w:val="0"/>
      <w:marBottom w:val="0"/>
      <w:divBdr>
        <w:top w:val="none" w:sz="0" w:space="0" w:color="auto"/>
        <w:left w:val="none" w:sz="0" w:space="0" w:color="auto"/>
        <w:bottom w:val="none" w:sz="0" w:space="0" w:color="auto"/>
        <w:right w:val="none" w:sz="0" w:space="0" w:color="auto"/>
      </w:divBdr>
    </w:div>
    <w:div w:id="554121913">
      <w:bodyDiv w:val="1"/>
      <w:marLeft w:val="0"/>
      <w:marRight w:val="0"/>
      <w:marTop w:val="0"/>
      <w:marBottom w:val="0"/>
      <w:divBdr>
        <w:top w:val="none" w:sz="0" w:space="0" w:color="auto"/>
        <w:left w:val="none" w:sz="0" w:space="0" w:color="auto"/>
        <w:bottom w:val="none" w:sz="0" w:space="0" w:color="auto"/>
        <w:right w:val="none" w:sz="0" w:space="0" w:color="auto"/>
      </w:divBdr>
    </w:div>
    <w:div w:id="554244995">
      <w:bodyDiv w:val="1"/>
      <w:marLeft w:val="0"/>
      <w:marRight w:val="0"/>
      <w:marTop w:val="0"/>
      <w:marBottom w:val="0"/>
      <w:divBdr>
        <w:top w:val="none" w:sz="0" w:space="0" w:color="auto"/>
        <w:left w:val="none" w:sz="0" w:space="0" w:color="auto"/>
        <w:bottom w:val="none" w:sz="0" w:space="0" w:color="auto"/>
        <w:right w:val="none" w:sz="0" w:space="0" w:color="auto"/>
      </w:divBdr>
    </w:div>
    <w:div w:id="554391463">
      <w:bodyDiv w:val="1"/>
      <w:marLeft w:val="0"/>
      <w:marRight w:val="0"/>
      <w:marTop w:val="0"/>
      <w:marBottom w:val="0"/>
      <w:divBdr>
        <w:top w:val="none" w:sz="0" w:space="0" w:color="auto"/>
        <w:left w:val="none" w:sz="0" w:space="0" w:color="auto"/>
        <w:bottom w:val="none" w:sz="0" w:space="0" w:color="auto"/>
        <w:right w:val="none" w:sz="0" w:space="0" w:color="auto"/>
      </w:divBdr>
    </w:div>
    <w:div w:id="554438130">
      <w:bodyDiv w:val="1"/>
      <w:marLeft w:val="0"/>
      <w:marRight w:val="0"/>
      <w:marTop w:val="0"/>
      <w:marBottom w:val="0"/>
      <w:divBdr>
        <w:top w:val="none" w:sz="0" w:space="0" w:color="auto"/>
        <w:left w:val="none" w:sz="0" w:space="0" w:color="auto"/>
        <w:bottom w:val="none" w:sz="0" w:space="0" w:color="auto"/>
        <w:right w:val="none" w:sz="0" w:space="0" w:color="auto"/>
      </w:divBdr>
    </w:div>
    <w:div w:id="554506878">
      <w:bodyDiv w:val="1"/>
      <w:marLeft w:val="0"/>
      <w:marRight w:val="0"/>
      <w:marTop w:val="0"/>
      <w:marBottom w:val="0"/>
      <w:divBdr>
        <w:top w:val="none" w:sz="0" w:space="0" w:color="auto"/>
        <w:left w:val="none" w:sz="0" w:space="0" w:color="auto"/>
        <w:bottom w:val="none" w:sz="0" w:space="0" w:color="auto"/>
        <w:right w:val="none" w:sz="0" w:space="0" w:color="auto"/>
      </w:divBdr>
    </w:div>
    <w:div w:id="554590560">
      <w:bodyDiv w:val="1"/>
      <w:marLeft w:val="0"/>
      <w:marRight w:val="0"/>
      <w:marTop w:val="0"/>
      <w:marBottom w:val="0"/>
      <w:divBdr>
        <w:top w:val="none" w:sz="0" w:space="0" w:color="auto"/>
        <w:left w:val="none" w:sz="0" w:space="0" w:color="auto"/>
        <w:bottom w:val="none" w:sz="0" w:space="0" w:color="auto"/>
        <w:right w:val="none" w:sz="0" w:space="0" w:color="auto"/>
      </w:divBdr>
    </w:div>
    <w:div w:id="554777503">
      <w:bodyDiv w:val="1"/>
      <w:marLeft w:val="0"/>
      <w:marRight w:val="0"/>
      <w:marTop w:val="0"/>
      <w:marBottom w:val="0"/>
      <w:divBdr>
        <w:top w:val="none" w:sz="0" w:space="0" w:color="auto"/>
        <w:left w:val="none" w:sz="0" w:space="0" w:color="auto"/>
        <w:bottom w:val="none" w:sz="0" w:space="0" w:color="auto"/>
        <w:right w:val="none" w:sz="0" w:space="0" w:color="auto"/>
      </w:divBdr>
    </w:div>
    <w:div w:id="554973413">
      <w:bodyDiv w:val="1"/>
      <w:marLeft w:val="0"/>
      <w:marRight w:val="0"/>
      <w:marTop w:val="0"/>
      <w:marBottom w:val="0"/>
      <w:divBdr>
        <w:top w:val="none" w:sz="0" w:space="0" w:color="auto"/>
        <w:left w:val="none" w:sz="0" w:space="0" w:color="auto"/>
        <w:bottom w:val="none" w:sz="0" w:space="0" w:color="auto"/>
        <w:right w:val="none" w:sz="0" w:space="0" w:color="auto"/>
      </w:divBdr>
    </w:div>
    <w:div w:id="554974111">
      <w:bodyDiv w:val="1"/>
      <w:marLeft w:val="0"/>
      <w:marRight w:val="0"/>
      <w:marTop w:val="0"/>
      <w:marBottom w:val="0"/>
      <w:divBdr>
        <w:top w:val="none" w:sz="0" w:space="0" w:color="auto"/>
        <w:left w:val="none" w:sz="0" w:space="0" w:color="auto"/>
        <w:bottom w:val="none" w:sz="0" w:space="0" w:color="auto"/>
        <w:right w:val="none" w:sz="0" w:space="0" w:color="auto"/>
      </w:divBdr>
    </w:div>
    <w:div w:id="555748497">
      <w:bodyDiv w:val="1"/>
      <w:marLeft w:val="0"/>
      <w:marRight w:val="0"/>
      <w:marTop w:val="0"/>
      <w:marBottom w:val="0"/>
      <w:divBdr>
        <w:top w:val="none" w:sz="0" w:space="0" w:color="auto"/>
        <w:left w:val="none" w:sz="0" w:space="0" w:color="auto"/>
        <w:bottom w:val="none" w:sz="0" w:space="0" w:color="auto"/>
        <w:right w:val="none" w:sz="0" w:space="0" w:color="auto"/>
      </w:divBdr>
    </w:div>
    <w:div w:id="555891960">
      <w:bodyDiv w:val="1"/>
      <w:marLeft w:val="0"/>
      <w:marRight w:val="0"/>
      <w:marTop w:val="0"/>
      <w:marBottom w:val="0"/>
      <w:divBdr>
        <w:top w:val="none" w:sz="0" w:space="0" w:color="auto"/>
        <w:left w:val="none" w:sz="0" w:space="0" w:color="auto"/>
        <w:bottom w:val="none" w:sz="0" w:space="0" w:color="auto"/>
        <w:right w:val="none" w:sz="0" w:space="0" w:color="auto"/>
      </w:divBdr>
    </w:div>
    <w:div w:id="556011711">
      <w:bodyDiv w:val="1"/>
      <w:marLeft w:val="0"/>
      <w:marRight w:val="0"/>
      <w:marTop w:val="0"/>
      <w:marBottom w:val="0"/>
      <w:divBdr>
        <w:top w:val="none" w:sz="0" w:space="0" w:color="auto"/>
        <w:left w:val="none" w:sz="0" w:space="0" w:color="auto"/>
        <w:bottom w:val="none" w:sz="0" w:space="0" w:color="auto"/>
        <w:right w:val="none" w:sz="0" w:space="0" w:color="auto"/>
      </w:divBdr>
    </w:div>
    <w:div w:id="556086440">
      <w:bodyDiv w:val="1"/>
      <w:marLeft w:val="0"/>
      <w:marRight w:val="0"/>
      <w:marTop w:val="0"/>
      <w:marBottom w:val="0"/>
      <w:divBdr>
        <w:top w:val="none" w:sz="0" w:space="0" w:color="auto"/>
        <w:left w:val="none" w:sz="0" w:space="0" w:color="auto"/>
        <w:bottom w:val="none" w:sz="0" w:space="0" w:color="auto"/>
        <w:right w:val="none" w:sz="0" w:space="0" w:color="auto"/>
      </w:divBdr>
    </w:div>
    <w:div w:id="556359878">
      <w:bodyDiv w:val="1"/>
      <w:marLeft w:val="0"/>
      <w:marRight w:val="0"/>
      <w:marTop w:val="0"/>
      <w:marBottom w:val="0"/>
      <w:divBdr>
        <w:top w:val="none" w:sz="0" w:space="0" w:color="auto"/>
        <w:left w:val="none" w:sz="0" w:space="0" w:color="auto"/>
        <w:bottom w:val="none" w:sz="0" w:space="0" w:color="auto"/>
        <w:right w:val="none" w:sz="0" w:space="0" w:color="auto"/>
      </w:divBdr>
    </w:div>
    <w:div w:id="556861558">
      <w:bodyDiv w:val="1"/>
      <w:marLeft w:val="0"/>
      <w:marRight w:val="0"/>
      <w:marTop w:val="0"/>
      <w:marBottom w:val="0"/>
      <w:divBdr>
        <w:top w:val="none" w:sz="0" w:space="0" w:color="auto"/>
        <w:left w:val="none" w:sz="0" w:space="0" w:color="auto"/>
        <w:bottom w:val="none" w:sz="0" w:space="0" w:color="auto"/>
        <w:right w:val="none" w:sz="0" w:space="0" w:color="auto"/>
      </w:divBdr>
    </w:div>
    <w:div w:id="557673562">
      <w:bodyDiv w:val="1"/>
      <w:marLeft w:val="0"/>
      <w:marRight w:val="0"/>
      <w:marTop w:val="0"/>
      <w:marBottom w:val="0"/>
      <w:divBdr>
        <w:top w:val="none" w:sz="0" w:space="0" w:color="auto"/>
        <w:left w:val="none" w:sz="0" w:space="0" w:color="auto"/>
        <w:bottom w:val="none" w:sz="0" w:space="0" w:color="auto"/>
        <w:right w:val="none" w:sz="0" w:space="0" w:color="auto"/>
      </w:divBdr>
    </w:div>
    <w:div w:id="557787280">
      <w:bodyDiv w:val="1"/>
      <w:marLeft w:val="0"/>
      <w:marRight w:val="0"/>
      <w:marTop w:val="0"/>
      <w:marBottom w:val="0"/>
      <w:divBdr>
        <w:top w:val="none" w:sz="0" w:space="0" w:color="auto"/>
        <w:left w:val="none" w:sz="0" w:space="0" w:color="auto"/>
        <w:bottom w:val="none" w:sz="0" w:space="0" w:color="auto"/>
        <w:right w:val="none" w:sz="0" w:space="0" w:color="auto"/>
      </w:divBdr>
    </w:div>
    <w:div w:id="558057520">
      <w:bodyDiv w:val="1"/>
      <w:marLeft w:val="0"/>
      <w:marRight w:val="0"/>
      <w:marTop w:val="0"/>
      <w:marBottom w:val="0"/>
      <w:divBdr>
        <w:top w:val="none" w:sz="0" w:space="0" w:color="auto"/>
        <w:left w:val="none" w:sz="0" w:space="0" w:color="auto"/>
        <w:bottom w:val="none" w:sz="0" w:space="0" w:color="auto"/>
        <w:right w:val="none" w:sz="0" w:space="0" w:color="auto"/>
      </w:divBdr>
    </w:div>
    <w:div w:id="558245301">
      <w:bodyDiv w:val="1"/>
      <w:marLeft w:val="0"/>
      <w:marRight w:val="0"/>
      <w:marTop w:val="0"/>
      <w:marBottom w:val="0"/>
      <w:divBdr>
        <w:top w:val="none" w:sz="0" w:space="0" w:color="auto"/>
        <w:left w:val="none" w:sz="0" w:space="0" w:color="auto"/>
        <w:bottom w:val="none" w:sz="0" w:space="0" w:color="auto"/>
        <w:right w:val="none" w:sz="0" w:space="0" w:color="auto"/>
      </w:divBdr>
    </w:div>
    <w:div w:id="558630400">
      <w:bodyDiv w:val="1"/>
      <w:marLeft w:val="0"/>
      <w:marRight w:val="0"/>
      <w:marTop w:val="0"/>
      <w:marBottom w:val="0"/>
      <w:divBdr>
        <w:top w:val="none" w:sz="0" w:space="0" w:color="auto"/>
        <w:left w:val="none" w:sz="0" w:space="0" w:color="auto"/>
        <w:bottom w:val="none" w:sz="0" w:space="0" w:color="auto"/>
        <w:right w:val="none" w:sz="0" w:space="0" w:color="auto"/>
      </w:divBdr>
    </w:div>
    <w:div w:id="558856856">
      <w:bodyDiv w:val="1"/>
      <w:marLeft w:val="0"/>
      <w:marRight w:val="0"/>
      <w:marTop w:val="0"/>
      <w:marBottom w:val="0"/>
      <w:divBdr>
        <w:top w:val="none" w:sz="0" w:space="0" w:color="auto"/>
        <w:left w:val="none" w:sz="0" w:space="0" w:color="auto"/>
        <w:bottom w:val="none" w:sz="0" w:space="0" w:color="auto"/>
        <w:right w:val="none" w:sz="0" w:space="0" w:color="auto"/>
      </w:divBdr>
    </w:div>
    <w:div w:id="559170034">
      <w:bodyDiv w:val="1"/>
      <w:marLeft w:val="0"/>
      <w:marRight w:val="0"/>
      <w:marTop w:val="0"/>
      <w:marBottom w:val="0"/>
      <w:divBdr>
        <w:top w:val="none" w:sz="0" w:space="0" w:color="auto"/>
        <w:left w:val="none" w:sz="0" w:space="0" w:color="auto"/>
        <w:bottom w:val="none" w:sz="0" w:space="0" w:color="auto"/>
        <w:right w:val="none" w:sz="0" w:space="0" w:color="auto"/>
      </w:divBdr>
    </w:div>
    <w:div w:id="559444580">
      <w:bodyDiv w:val="1"/>
      <w:marLeft w:val="0"/>
      <w:marRight w:val="0"/>
      <w:marTop w:val="0"/>
      <w:marBottom w:val="0"/>
      <w:divBdr>
        <w:top w:val="none" w:sz="0" w:space="0" w:color="auto"/>
        <w:left w:val="none" w:sz="0" w:space="0" w:color="auto"/>
        <w:bottom w:val="none" w:sz="0" w:space="0" w:color="auto"/>
        <w:right w:val="none" w:sz="0" w:space="0" w:color="auto"/>
      </w:divBdr>
    </w:div>
    <w:div w:id="559562124">
      <w:bodyDiv w:val="1"/>
      <w:marLeft w:val="0"/>
      <w:marRight w:val="0"/>
      <w:marTop w:val="0"/>
      <w:marBottom w:val="0"/>
      <w:divBdr>
        <w:top w:val="none" w:sz="0" w:space="0" w:color="auto"/>
        <w:left w:val="none" w:sz="0" w:space="0" w:color="auto"/>
        <w:bottom w:val="none" w:sz="0" w:space="0" w:color="auto"/>
        <w:right w:val="none" w:sz="0" w:space="0" w:color="auto"/>
      </w:divBdr>
    </w:div>
    <w:div w:id="560211764">
      <w:bodyDiv w:val="1"/>
      <w:marLeft w:val="0"/>
      <w:marRight w:val="0"/>
      <w:marTop w:val="0"/>
      <w:marBottom w:val="0"/>
      <w:divBdr>
        <w:top w:val="none" w:sz="0" w:space="0" w:color="auto"/>
        <w:left w:val="none" w:sz="0" w:space="0" w:color="auto"/>
        <w:bottom w:val="none" w:sz="0" w:space="0" w:color="auto"/>
        <w:right w:val="none" w:sz="0" w:space="0" w:color="auto"/>
      </w:divBdr>
    </w:div>
    <w:div w:id="560290945">
      <w:bodyDiv w:val="1"/>
      <w:marLeft w:val="0"/>
      <w:marRight w:val="0"/>
      <w:marTop w:val="0"/>
      <w:marBottom w:val="0"/>
      <w:divBdr>
        <w:top w:val="none" w:sz="0" w:space="0" w:color="auto"/>
        <w:left w:val="none" w:sz="0" w:space="0" w:color="auto"/>
        <w:bottom w:val="none" w:sz="0" w:space="0" w:color="auto"/>
        <w:right w:val="none" w:sz="0" w:space="0" w:color="auto"/>
      </w:divBdr>
    </w:div>
    <w:div w:id="560333595">
      <w:bodyDiv w:val="1"/>
      <w:marLeft w:val="0"/>
      <w:marRight w:val="0"/>
      <w:marTop w:val="0"/>
      <w:marBottom w:val="0"/>
      <w:divBdr>
        <w:top w:val="none" w:sz="0" w:space="0" w:color="auto"/>
        <w:left w:val="none" w:sz="0" w:space="0" w:color="auto"/>
        <w:bottom w:val="none" w:sz="0" w:space="0" w:color="auto"/>
        <w:right w:val="none" w:sz="0" w:space="0" w:color="auto"/>
      </w:divBdr>
    </w:div>
    <w:div w:id="560872964">
      <w:bodyDiv w:val="1"/>
      <w:marLeft w:val="0"/>
      <w:marRight w:val="0"/>
      <w:marTop w:val="0"/>
      <w:marBottom w:val="0"/>
      <w:divBdr>
        <w:top w:val="none" w:sz="0" w:space="0" w:color="auto"/>
        <w:left w:val="none" w:sz="0" w:space="0" w:color="auto"/>
        <w:bottom w:val="none" w:sz="0" w:space="0" w:color="auto"/>
        <w:right w:val="none" w:sz="0" w:space="0" w:color="auto"/>
      </w:divBdr>
    </w:div>
    <w:div w:id="560988588">
      <w:bodyDiv w:val="1"/>
      <w:marLeft w:val="0"/>
      <w:marRight w:val="0"/>
      <w:marTop w:val="0"/>
      <w:marBottom w:val="0"/>
      <w:divBdr>
        <w:top w:val="none" w:sz="0" w:space="0" w:color="auto"/>
        <w:left w:val="none" w:sz="0" w:space="0" w:color="auto"/>
        <w:bottom w:val="none" w:sz="0" w:space="0" w:color="auto"/>
        <w:right w:val="none" w:sz="0" w:space="0" w:color="auto"/>
      </w:divBdr>
    </w:div>
    <w:div w:id="560992064">
      <w:bodyDiv w:val="1"/>
      <w:marLeft w:val="0"/>
      <w:marRight w:val="0"/>
      <w:marTop w:val="0"/>
      <w:marBottom w:val="0"/>
      <w:divBdr>
        <w:top w:val="none" w:sz="0" w:space="0" w:color="auto"/>
        <w:left w:val="none" w:sz="0" w:space="0" w:color="auto"/>
        <w:bottom w:val="none" w:sz="0" w:space="0" w:color="auto"/>
        <w:right w:val="none" w:sz="0" w:space="0" w:color="auto"/>
      </w:divBdr>
    </w:div>
    <w:div w:id="561060560">
      <w:bodyDiv w:val="1"/>
      <w:marLeft w:val="0"/>
      <w:marRight w:val="0"/>
      <w:marTop w:val="0"/>
      <w:marBottom w:val="0"/>
      <w:divBdr>
        <w:top w:val="none" w:sz="0" w:space="0" w:color="auto"/>
        <w:left w:val="none" w:sz="0" w:space="0" w:color="auto"/>
        <w:bottom w:val="none" w:sz="0" w:space="0" w:color="auto"/>
        <w:right w:val="none" w:sz="0" w:space="0" w:color="auto"/>
      </w:divBdr>
    </w:div>
    <w:div w:id="561447474">
      <w:bodyDiv w:val="1"/>
      <w:marLeft w:val="0"/>
      <w:marRight w:val="0"/>
      <w:marTop w:val="0"/>
      <w:marBottom w:val="0"/>
      <w:divBdr>
        <w:top w:val="none" w:sz="0" w:space="0" w:color="auto"/>
        <w:left w:val="none" w:sz="0" w:space="0" w:color="auto"/>
        <w:bottom w:val="none" w:sz="0" w:space="0" w:color="auto"/>
        <w:right w:val="none" w:sz="0" w:space="0" w:color="auto"/>
      </w:divBdr>
    </w:div>
    <w:div w:id="562106650">
      <w:bodyDiv w:val="1"/>
      <w:marLeft w:val="0"/>
      <w:marRight w:val="0"/>
      <w:marTop w:val="0"/>
      <w:marBottom w:val="0"/>
      <w:divBdr>
        <w:top w:val="none" w:sz="0" w:space="0" w:color="auto"/>
        <w:left w:val="none" w:sz="0" w:space="0" w:color="auto"/>
        <w:bottom w:val="none" w:sz="0" w:space="0" w:color="auto"/>
        <w:right w:val="none" w:sz="0" w:space="0" w:color="auto"/>
      </w:divBdr>
    </w:div>
    <w:div w:id="563562634">
      <w:bodyDiv w:val="1"/>
      <w:marLeft w:val="0"/>
      <w:marRight w:val="0"/>
      <w:marTop w:val="0"/>
      <w:marBottom w:val="0"/>
      <w:divBdr>
        <w:top w:val="none" w:sz="0" w:space="0" w:color="auto"/>
        <w:left w:val="none" w:sz="0" w:space="0" w:color="auto"/>
        <w:bottom w:val="none" w:sz="0" w:space="0" w:color="auto"/>
        <w:right w:val="none" w:sz="0" w:space="0" w:color="auto"/>
      </w:divBdr>
    </w:div>
    <w:div w:id="563569267">
      <w:bodyDiv w:val="1"/>
      <w:marLeft w:val="0"/>
      <w:marRight w:val="0"/>
      <w:marTop w:val="0"/>
      <w:marBottom w:val="0"/>
      <w:divBdr>
        <w:top w:val="none" w:sz="0" w:space="0" w:color="auto"/>
        <w:left w:val="none" w:sz="0" w:space="0" w:color="auto"/>
        <w:bottom w:val="none" w:sz="0" w:space="0" w:color="auto"/>
        <w:right w:val="none" w:sz="0" w:space="0" w:color="auto"/>
      </w:divBdr>
    </w:div>
    <w:div w:id="564032206">
      <w:bodyDiv w:val="1"/>
      <w:marLeft w:val="0"/>
      <w:marRight w:val="0"/>
      <w:marTop w:val="0"/>
      <w:marBottom w:val="0"/>
      <w:divBdr>
        <w:top w:val="none" w:sz="0" w:space="0" w:color="auto"/>
        <w:left w:val="none" w:sz="0" w:space="0" w:color="auto"/>
        <w:bottom w:val="none" w:sz="0" w:space="0" w:color="auto"/>
        <w:right w:val="none" w:sz="0" w:space="0" w:color="auto"/>
      </w:divBdr>
    </w:div>
    <w:div w:id="564417782">
      <w:bodyDiv w:val="1"/>
      <w:marLeft w:val="0"/>
      <w:marRight w:val="0"/>
      <w:marTop w:val="0"/>
      <w:marBottom w:val="0"/>
      <w:divBdr>
        <w:top w:val="none" w:sz="0" w:space="0" w:color="auto"/>
        <w:left w:val="none" w:sz="0" w:space="0" w:color="auto"/>
        <w:bottom w:val="none" w:sz="0" w:space="0" w:color="auto"/>
        <w:right w:val="none" w:sz="0" w:space="0" w:color="auto"/>
      </w:divBdr>
    </w:div>
    <w:div w:id="564609562">
      <w:bodyDiv w:val="1"/>
      <w:marLeft w:val="0"/>
      <w:marRight w:val="0"/>
      <w:marTop w:val="0"/>
      <w:marBottom w:val="0"/>
      <w:divBdr>
        <w:top w:val="none" w:sz="0" w:space="0" w:color="auto"/>
        <w:left w:val="none" w:sz="0" w:space="0" w:color="auto"/>
        <w:bottom w:val="none" w:sz="0" w:space="0" w:color="auto"/>
        <w:right w:val="none" w:sz="0" w:space="0" w:color="auto"/>
      </w:divBdr>
    </w:div>
    <w:div w:id="564803018">
      <w:bodyDiv w:val="1"/>
      <w:marLeft w:val="0"/>
      <w:marRight w:val="0"/>
      <w:marTop w:val="0"/>
      <w:marBottom w:val="0"/>
      <w:divBdr>
        <w:top w:val="none" w:sz="0" w:space="0" w:color="auto"/>
        <w:left w:val="none" w:sz="0" w:space="0" w:color="auto"/>
        <w:bottom w:val="none" w:sz="0" w:space="0" w:color="auto"/>
        <w:right w:val="none" w:sz="0" w:space="0" w:color="auto"/>
      </w:divBdr>
    </w:div>
    <w:div w:id="565722543">
      <w:bodyDiv w:val="1"/>
      <w:marLeft w:val="0"/>
      <w:marRight w:val="0"/>
      <w:marTop w:val="0"/>
      <w:marBottom w:val="0"/>
      <w:divBdr>
        <w:top w:val="none" w:sz="0" w:space="0" w:color="auto"/>
        <w:left w:val="none" w:sz="0" w:space="0" w:color="auto"/>
        <w:bottom w:val="none" w:sz="0" w:space="0" w:color="auto"/>
        <w:right w:val="none" w:sz="0" w:space="0" w:color="auto"/>
      </w:divBdr>
    </w:div>
    <w:div w:id="565839940">
      <w:bodyDiv w:val="1"/>
      <w:marLeft w:val="0"/>
      <w:marRight w:val="0"/>
      <w:marTop w:val="0"/>
      <w:marBottom w:val="0"/>
      <w:divBdr>
        <w:top w:val="none" w:sz="0" w:space="0" w:color="auto"/>
        <w:left w:val="none" w:sz="0" w:space="0" w:color="auto"/>
        <w:bottom w:val="none" w:sz="0" w:space="0" w:color="auto"/>
        <w:right w:val="none" w:sz="0" w:space="0" w:color="auto"/>
      </w:divBdr>
    </w:div>
    <w:div w:id="566115718">
      <w:bodyDiv w:val="1"/>
      <w:marLeft w:val="0"/>
      <w:marRight w:val="0"/>
      <w:marTop w:val="0"/>
      <w:marBottom w:val="0"/>
      <w:divBdr>
        <w:top w:val="none" w:sz="0" w:space="0" w:color="auto"/>
        <w:left w:val="none" w:sz="0" w:space="0" w:color="auto"/>
        <w:bottom w:val="none" w:sz="0" w:space="0" w:color="auto"/>
        <w:right w:val="none" w:sz="0" w:space="0" w:color="auto"/>
      </w:divBdr>
    </w:div>
    <w:div w:id="566304810">
      <w:bodyDiv w:val="1"/>
      <w:marLeft w:val="0"/>
      <w:marRight w:val="0"/>
      <w:marTop w:val="0"/>
      <w:marBottom w:val="0"/>
      <w:divBdr>
        <w:top w:val="none" w:sz="0" w:space="0" w:color="auto"/>
        <w:left w:val="none" w:sz="0" w:space="0" w:color="auto"/>
        <w:bottom w:val="none" w:sz="0" w:space="0" w:color="auto"/>
        <w:right w:val="none" w:sz="0" w:space="0" w:color="auto"/>
      </w:divBdr>
    </w:div>
    <w:div w:id="566459280">
      <w:bodyDiv w:val="1"/>
      <w:marLeft w:val="0"/>
      <w:marRight w:val="0"/>
      <w:marTop w:val="0"/>
      <w:marBottom w:val="0"/>
      <w:divBdr>
        <w:top w:val="none" w:sz="0" w:space="0" w:color="auto"/>
        <w:left w:val="none" w:sz="0" w:space="0" w:color="auto"/>
        <w:bottom w:val="none" w:sz="0" w:space="0" w:color="auto"/>
        <w:right w:val="none" w:sz="0" w:space="0" w:color="auto"/>
      </w:divBdr>
    </w:div>
    <w:div w:id="567158078">
      <w:bodyDiv w:val="1"/>
      <w:marLeft w:val="0"/>
      <w:marRight w:val="0"/>
      <w:marTop w:val="0"/>
      <w:marBottom w:val="0"/>
      <w:divBdr>
        <w:top w:val="none" w:sz="0" w:space="0" w:color="auto"/>
        <w:left w:val="none" w:sz="0" w:space="0" w:color="auto"/>
        <w:bottom w:val="none" w:sz="0" w:space="0" w:color="auto"/>
        <w:right w:val="none" w:sz="0" w:space="0" w:color="auto"/>
      </w:divBdr>
    </w:div>
    <w:div w:id="567299748">
      <w:bodyDiv w:val="1"/>
      <w:marLeft w:val="0"/>
      <w:marRight w:val="0"/>
      <w:marTop w:val="0"/>
      <w:marBottom w:val="0"/>
      <w:divBdr>
        <w:top w:val="none" w:sz="0" w:space="0" w:color="auto"/>
        <w:left w:val="none" w:sz="0" w:space="0" w:color="auto"/>
        <w:bottom w:val="none" w:sz="0" w:space="0" w:color="auto"/>
        <w:right w:val="none" w:sz="0" w:space="0" w:color="auto"/>
      </w:divBdr>
    </w:div>
    <w:div w:id="567307425">
      <w:bodyDiv w:val="1"/>
      <w:marLeft w:val="0"/>
      <w:marRight w:val="0"/>
      <w:marTop w:val="0"/>
      <w:marBottom w:val="0"/>
      <w:divBdr>
        <w:top w:val="none" w:sz="0" w:space="0" w:color="auto"/>
        <w:left w:val="none" w:sz="0" w:space="0" w:color="auto"/>
        <w:bottom w:val="none" w:sz="0" w:space="0" w:color="auto"/>
        <w:right w:val="none" w:sz="0" w:space="0" w:color="auto"/>
      </w:divBdr>
    </w:div>
    <w:div w:id="567498936">
      <w:bodyDiv w:val="1"/>
      <w:marLeft w:val="0"/>
      <w:marRight w:val="0"/>
      <w:marTop w:val="0"/>
      <w:marBottom w:val="0"/>
      <w:divBdr>
        <w:top w:val="none" w:sz="0" w:space="0" w:color="auto"/>
        <w:left w:val="none" w:sz="0" w:space="0" w:color="auto"/>
        <w:bottom w:val="none" w:sz="0" w:space="0" w:color="auto"/>
        <w:right w:val="none" w:sz="0" w:space="0" w:color="auto"/>
      </w:divBdr>
    </w:div>
    <w:div w:id="567571179">
      <w:bodyDiv w:val="1"/>
      <w:marLeft w:val="0"/>
      <w:marRight w:val="0"/>
      <w:marTop w:val="0"/>
      <w:marBottom w:val="0"/>
      <w:divBdr>
        <w:top w:val="none" w:sz="0" w:space="0" w:color="auto"/>
        <w:left w:val="none" w:sz="0" w:space="0" w:color="auto"/>
        <w:bottom w:val="none" w:sz="0" w:space="0" w:color="auto"/>
        <w:right w:val="none" w:sz="0" w:space="0" w:color="auto"/>
      </w:divBdr>
    </w:div>
    <w:div w:id="567611105">
      <w:bodyDiv w:val="1"/>
      <w:marLeft w:val="0"/>
      <w:marRight w:val="0"/>
      <w:marTop w:val="0"/>
      <w:marBottom w:val="0"/>
      <w:divBdr>
        <w:top w:val="none" w:sz="0" w:space="0" w:color="auto"/>
        <w:left w:val="none" w:sz="0" w:space="0" w:color="auto"/>
        <w:bottom w:val="none" w:sz="0" w:space="0" w:color="auto"/>
        <w:right w:val="none" w:sz="0" w:space="0" w:color="auto"/>
      </w:divBdr>
    </w:div>
    <w:div w:id="567884980">
      <w:bodyDiv w:val="1"/>
      <w:marLeft w:val="0"/>
      <w:marRight w:val="0"/>
      <w:marTop w:val="0"/>
      <w:marBottom w:val="0"/>
      <w:divBdr>
        <w:top w:val="none" w:sz="0" w:space="0" w:color="auto"/>
        <w:left w:val="none" w:sz="0" w:space="0" w:color="auto"/>
        <w:bottom w:val="none" w:sz="0" w:space="0" w:color="auto"/>
        <w:right w:val="none" w:sz="0" w:space="0" w:color="auto"/>
      </w:divBdr>
    </w:div>
    <w:div w:id="568342079">
      <w:bodyDiv w:val="1"/>
      <w:marLeft w:val="0"/>
      <w:marRight w:val="0"/>
      <w:marTop w:val="0"/>
      <w:marBottom w:val="0"/>
      <w:divBdr>
        <w:top w:val="none" w:sz="0" w:space="0" w:color="auto"/>
        <w:left w:val="none" w:sz="0" w:space="0" w:color="auto"/>
        <w:bottom w:val="none" w:sz="0" w:space="0" w:color="auto"/>
        <w:right w:val="none" w:sz="0" w:space="0" w:color="auto"/>
      </w:divBdr>
    </w:div>
    <w:div w:id="568537673">
      <w:bodyDiv w:val="1"/>
      <w:marLeft w:val="0"/>
      <w:marRight w:val="0"/>
      <w:marTop w:val="0"/>
      <w:marBottom w:val="0"/>
      <w:divBdr>
        <w:top w:val="none" w:sz="0" w:space="0" w:color="auto"/>
        <w:left w:val="none" w:sz="0" w:space="0" w:color="auto"/>
        <w:bottom w:val="none" w:sz="0" w:space="0" w:color="auto"/>
        <w:right w:val="none" w:sz="0" w:space="0" w:color="auto"/>
      </w:divBdr>
    </w:div>
    <w:div w:id="568658338">
      <w:bodyDiv w:val="1"/>
      <w:marLeft w:val="0"/>
      <w:marRight w:val="0"/>
      <w:marTop w:val="0"/>
      <w:marBottom w:val="0"/>
      <w:divBdr>
        <w:top w:val="none" w:sz="0" w:space="0" w:color="auto"/>
        <w:left w:val="none" w:sz="0" w:space="0" w:color="auto"/>
        <w:bottom w:val="none" w:sz="0" w:space="0" w:color="auto"/>
        <w:right w:val="none" w:sz="0" w:space="0" w:color="auto"/>
      </w:divBdr>
    </w:div>
    <w:div w:id="568924561">
      <w:bodyDiv w:val="1"/>
      <w:marLeft w:val="0"/>
      <w:marRight w:val="0"/>
      <w:marTop w:val="0"/>
      <w:marBottom w:val="0"/>
      <w:divBdr>
        <w:top w:val="none" w:sz="0" w:space="0" w:color="auto"/>
        <w:left w:val="none" w:sz="0" w:space="0" w:color="auto"/>
        <w:bottom w:val="none" w:sz="0" w:space="0" w:color="auto"/>
        <w:right w:val="none" w:sz="0" w:space="0" w:color="auto"/>
      </w:divBdr>
    </w:div>
    <w:div w:id="569508030">
      <w:bodyDiv w:val="1"/>
      <w:marLeft w:val="0"/>
      <w:marRight w:val="0"/>
      <w:marTop w:val="0"/>
      <w:marBottom w:val="0"/>
      <w:divBdr>
        <w:top w:val="none" w:sz="0" w:space="0" w:color="auto"/>
        <w:left w:val="none" w:sz="0" w:space="0" w:color="auto"/>
        <w:bottom w:val="none" w:sz="0" w:space="0" w:color="auto"/>
        <w:right w:val="none" w:sz="0" w:space="0" w:color="auto"/>
      </w:divBdr>
    </w:div>
    <w:div w:id="569652977">
      <w:bodyDiv w:val="1"/>
      <w:marLeft w:val="0"/>
      <w:marRight w:val="0"/>
      <w:marTop w:val="0"/>
      <w:marBottom w:val="0"/>
      <w:divBdr>
        <w:top w:val="none" w:sz="0" w:space="0" w:color="auto"/>
        <w:left w:val="none" w:sz="0" w:space="0" w:color="auto"/>
        <w:bottom w:val="none" w:sz="0" w:space="0" w:color="auto"/>
        <w:right w:val="none" w:sz="0" w:space="0" w:color="auto"/>
      </w:divBdr>
    </w:div>
    <w:div w:id="569996735">
      <w:bodyDiv w:val="1"/>
      <w:marLeft w:val="0"/>
      <w:marRight w:val="0"/>
      <w:marTop w:val="0"/>
      <w:marBottom w:val="0"/>
      <w:divBdr>
        <w:top w:val="none" w:sz="0" w:space="0" w:color="auto"/>
        <w:left w:val="none" w:sz="0" w:space="0" w:color="auto"/>
        <w:bottom w:val="none" w:sz="0" w:space="0" w:color="auto"/>
        <w:right w:val="none" w:sz="0" w:space="0" w:color="auto"/>
      </w:divBdr>
    </w:div>
    <w:div w:id="570316967">
      <w:bodyDiv w:val="1"/>
      <w:marLeft w:val="0"/>
      <w:marRight w:val="0"/>
      <w:marTop w:val="0"/>
      <w:marBottom w:val="0"/>
      <w:divBdr>
        <w:top w:val="none" w:sz="0" w:space="0" w:color="auto"/>
        <w:left w:val="none" w:sz="0" w:space="0" w:color="auto"/>
        <w:bottom w:val="none" w:sz="0" w:space="0" w:color="auto"/>
        <w:right w:val="none" w:sz="0" w:space="0" w:color="auto"/>
      </w:divBdr>
    </w:div>
    <w:div w:id="570699593">
      <w:bodyDiv w:val="1"/>
      <w:marLeft w:val="0"/>
      <w:marRight w:val="0"/>
      <w:marTop w:val="0"/>
      <w:marBottom w:val="0"/>
      <w:divBdr>
        <w:top w:val="none" w:sz="0" w:space="0" w:color="auto"/>
        <w:left w:val="none" w:sz="0" w:space="0" w:color="auto"/>
        <w:bottom w:val="none" w:sz="0" w:space="0" w:color="auto"/>
        <w:right w:val="none" w:sz="0" w:space="0" w:color="auto"/>
      </w:divBdr>
    </w:div>
    <w:div w:id="570772195">
      <w:bodyDiv w:val="1"/>
      <w:marLeft w:val="0"/>
      <w:marRight w:val="0"/>
      <w:marTop w:val="0"/>
      <w:marBottom w:val="0"/>
      <w:divBdr>
        <w:top w:val="none" w:sz="0" w:space="0" w:color="auto"/>
        <w:left w:val="none" w:sz="0" w:space="0" w:color="auto"/>
        <w:bottom w:val="none" w:sz="0" w:space="0" w:color="auto"/>
        <w:right w:val="none" w:sz="0" w:space="0" w:color="auto"/>
      </w:divBdr>
    </w:div>
    <w:div w:id="571425358">
      <w:bodyDiv w:val="1"/>
      <w:marLeft w:val="0"/>
      <w:marRight w:val="0"/>
      <w:marTop w:val="0"/>
      <w:marBottom w:val="0"/>
      <w:divBdr>
        <w:top w:val="none" w:sz="0" w:space="0" w:color="auto"/>
        <w:left w:val="none" w:sz="0" w:space="0" w:color="auto"/>
        <w:bottom w:val="none" w:sz="0" w:space="0" w:color="auto"/>
        <w:right w:val="none" w:sz="0" w:space="0" w:color="auto"/>
      </w:divBdr>
    </w:div>
    <w:div w:id="571547015">
      <w:bodyDiv w:val="1"/>
      <w:marLeft w:val="0"/>
      <w:marRight w:val="0"/>
      <w:marTop w:val="0"/>
      <w:marBottom w:val="0"/>
      <w:divBdr>
        <w:top w:val="none" w:sz="0" w:space="0" w:color="auto"/>
        <w:left w:val="none" w:sz="0" w:space="0" w:color="auto"/>
        <w:bottom w:val="none" w:sz="0" w:space="0" w:color="auto"/>
        <w:right w:val="none" w:sz="0" w:space="0" w:color="auto"/>
      </w:divBdr>
    </w:div>
    <w:div w:id="572473277">
      <w:bodyDiv w:val="1"/>
      <w:marLeft w:val="0"/>
      <w:marRight w:val="0"/>
      <w:marTop w:val="0"/>
      <w:marBottom w:val="0"/>
      <w:divBdr>
        <w:top w:val="none" w:sz="0" w:space="0" w:color="auto"/>
        <w:left w:val="none" w:sz="0" w:space="0" w:color="auto"/>
        <w:bottom w:val="none" w:sz="0" w:space="0" w:color="auto"/>
        <w:right w:val="none" w:sz="0" w:space="0" w:color="auto"/>
      </w:divBdr>
    </w:div>
    <w:div w:id="572618267">
      <w:bodyDiv w:val="1"/>
      <w:marLeft w:val="0"/>
      <w:marRight w:val="0"/>
      <w:marTop w:val="0"/>
      <w:marBottom w:val="0"/>
      <w:divBdr>
        <w:top w:val="none" w:sz="0" w:space="0" w:color="auto"/>
        <w:left w:val="none" w:sz="0" w:space="0" w:color="auto"/>
        <w:bottom w:val="none" w:sz="0" w:space="0" w:color="auto"/>
        <w:right w:val="none" w:sz="0" w:space="0" w:color="auto"/>
      </w:divBdr>
    </w:div>
    <w:div w:id="573125140">
      <w:bodyDiv w:val="1"/>
      <w:marLeft w:val="0"/>
      <w:marRight w:val="0"/>
      <w:marTop w:val="0"/>
      <w:marBottom w:val="0"/>
      <w:divBdr>
        <w:top w:val="none" w:sz="0" w:space="0" w:color="auto"/>
        <w:left w:val="none" w:sz="0" w:space="0" w:color="auto"/>
        <w:bottom w:val="none" w:sz="0" w:space="0" w:color="auto"/>
        <w:right w:val="none" w:sz="0" w:space="0" w:color="auto"/>
      </w:divBdr>
    </w:div>
    <w:div w:id="574509465">
      <w:bodyDiv w:val="1"/>
      <w:marLeft w:val="0"/>
      <w:marRight w:val="0"/>
      <w:marTop w:val="0"/>
      <w:marBottom w:val="0"/>
      <w:divBdr>
        <w:top w:val="none" w:sz="0" w:space="0" w:color="auto"/>
        <w:left w:val="none" w:sz="0" w:space="0" w:color="auto"/>
        <w:bottom w:val="none" w:sz="0" w:space="0" w:color="auto"/>
        <w:right w:val="none" w:sz="0" w:space="0" w:color="auto"/>
      </w:divBdr>
    </w:div>
    <w:div w:id="574822489">
      <w:bodyDiv w:val="1"/>
      <w:marLeft w:val="0"/>
      <w:marRight w:val="0"/>
      <w:marTop w:val="0"/>
      <w:marBottom w:val="0"/>
      <w:divBdr>
        <w:top w:val="none" w:sz="0" w:space="0" w:color="auto"/>
        <w:left w:val="none" w:sz="0" w:space="0" w:color="auto"/>
        <w:bottom w:val="none" w:sz="0" w:space="0" w:color="auto"/>
        <w:right w:val="none" w:sz="0" w:space="0" w:color="auto"/>
      </w:divBdr>
    </w:div>
    <w:div w:id="575438091">
      <w:bodyDiv w:val="1"/>
      <w:marLeft w:val="0"/>
      <w:marRight w:val="0"/>
      <w:marTop w:val="0"/>
      <w:marBottom w:val="0"/>
      <w:divBdr>
        <w:top w:val="none" w:sz="0" w:space="0" w:color="auto"/>
        <w:left w:val="none" w:sz="0" w:space="0" w:color="auto"/>
        <w:bottom w:val="none" w:sz="0" w:space="0" w:color="auto"/>
        <w:right w:val="none" w:sz="0" w:space="0" w:color="auto"/>
      </w:divBdr>
    </w:div>
    <w:div w:id="575477790">
      <w:bodyDiv w:val="1"/>
      <w:marLeft w:val="0"/>
      <w:marRight w:val="0"/>
      <w:marTop w:val="0"/>
      <w:marBottom w:val="0"/>
      <w:divBdr>
        <w:top w:val="none" w:sz="0" w:space="0" w:color="auto"/>
        <w:left w:val="none" w:sz="0" w:space="0" w:color="auto"/>
        <w:bottom w:val="none" w:sz="0" w:space="0" w:color="auto"/>
        <w:right w:val="none" w:sz="0" w:space="0" w:color="auto"/>
      </w:divBdr>
    </w:div>
    <w:div w:id="575481029">
      <w:bodyDiv w:val="1"/>
      <w:marLeft w:val="0"/>
      <w:marRight w:val="0"/>
      <w:marTop w:val="0"/>
      <w:marBottom w:val="0"/>
      <w:divBdr>
        <w:top w:val="none" w:sz="0" w:space="0" w:color="auto"/>
        <w:left w:val="none" w:sz="0" w:space="0" w:color="auto"/>
        <w:bottom w:val="none" w:sz="0" w:space="0" w:color="auto"/>
        <w:right w:val="none" w:sz="0" w:space="0" w:color="auto"/>
      </w:divBdr>
    </w:div>
    <w:div w:id="575745967">
      <w:bodyDiv w:val="1"/>
      <w:marLeft w:val="0"/>
      <w:marRight w:val="0"/>
      <w:marTop w:val="0"/>
      <w:marBottom w:val="0"/>
      <w:divBdr>
        <w:top w:val="none" w:sz="0" w:space="0" w:color="auto"/>
        <w:left w:val="none" w:sz="0" w:space="0" w:color="auto"/>
        <w:bottom w:val="none" w:sz="0" w:space="0" w:color="auto"/>
        <w:right w:val="none" w:sz="0" w:space="0" w:color="auto"/>
      </w:divBdr>
    </w:div>
    <w:div w:id="575752381">
      <w:bodyDiv w:val="1"/>
      <w:marLeft w:val="0"/>
      <w:marRight w:val="0"/>
      <w:marTop w:val="0"/>
      <w:marBottom w:val="0"/>
      <w:divBdr>
        <w:top w:val="none" w:sz="0" w:space="0" w:color="auto"/>
        <w:left w:val="none" w:sz="0" w:space="0" w:color="auto"/>
        <w:bottom w:val="none" w:sz="0" w:space="0" w:color="auto"/>
        <w:right w:val="none" w:sz="0" w:space="0" w:color="auto"/>
      </w:divBdr>
    </w:div>
    <w:div w:id="576136154">
      <w:bodyDiv w:val="1"/>
      <w:marLeft w:val="0"/>
      <w:marRight w:val="0"/>
      <w:marTop w:val="0"/>
      <w:marBottom w:val="0"/>
      <w:divBdr>
        <w:top w:val="none" w:sz="0" w:space="0" w:color="auto"/>
        <w:left w:val="none" w:sz="0" w:space="0" w:color="auto"/>
        <w:bottom w:val="none" w:sz="0" w:space="0" w:color="auto"/>
        <w:right w:val="none" w:sz="0" w:space="0" w:color="auto"/>
      </w:divBdr>
    </w:div>
    <w:div w:id="576525272">
      <w:bodyDiv w:val="1"/>
      <w:marLeft w:val="0"/>
      <w:marRight w:val="0"/>
      <w:marTop w:val="0"/>
      <w:marBottom w:val="0"/>
      <w:divBdr>
        <w:top w:val="none" w:sz="0" w:space="0" w:color="auto"/>
        <w:left w:val="none" w:sz="0" w:space="0" w:color="auto"/>
        <w:bottom w:val="none" w:sz="0" w:space="0" w:color="auto"/>
        <w:right w:val="none" w:sz="0" w:space="0" w:color="auto"/>
      </w:divBdr>
    </w:div>
    <w:div w:id="577330598">
      <w:bodyDiv w:val="1"/>
      <w:marLeft w:val="0"/>
      <w:marRight w:val="0"/>
      <w:marTop w:val="0"/>
      <w:marBottom w:val="0"/>
      <w:divBdr>
        <w:top w:val="none" w:sz="0" w:space="0" w:color="auto"/>
        <w:left w:val="none" w:sz="0" w:space="0" w:color="auto"/>
        <w:bottom w:val="none" w:sz="0" w:space="0" w:color="auto"/>
        <w:right w:val="none" w:sz="0" w:space="0" w:color="auto"/>
      </w:divBdr>
    </w:div>
    <w:div w:id="577402190">
      <w:bodyDiv w:val="1"/>
      <w:marLeft w:val="0"/>
      <w:marRight w:val="0"/>
      <w:marTop w:val="0"/>
      <w:marBottom w:val="0"/>
      <w:divBdr>
        <w:top w:val="none" w:sz="0" w:space="0" w:color="auto"/>
        <w:left w:val="none" w:sz="0" w:space="0" w:color="auto"/>
        <w:bottom w:val="none" w:sz="0" w:space="0" w:color="auto"/>
        <w:right w:val="none" w:sz="0" w:space="0" w:color="auto"/>
      </w:divBdr>
    </w:div>
    <w:div w:id="577594238">
      <w:bodyDiv w:val="1"/>
      <w:marLeft w:val="0"/>
      <w:marRight w:val="0"/>
      <w:marTop w:val="0"/>
      <w:marBottom w:val="0"/>
      <w:divBdr>
        <w:top w:val="none" w:sz="0" w:space="0" w:color="auto"/>
        <w:left w:val="none" w:sz="0" w:space="0" w:color="auto"/>
        <w:bottom w:val="none" w:sz="0" w:space="0" w:color="auto"/>
        <w:right w:val="none" w:sz="0" w:space="0" w:color="auto"/>
      </w:divBdr>
    </w:div>
    <w:div w:id="577638922">
      <w:bodyDiv w:val="1"/>
      <w:marLeft w:val="0"/>
      <w:marRight w:val="0"/>
      <w:marTop w:val="0"/>
      <w:marBottom w:val="0"/>
      <w:divBdr>
        <w:top w:val="none" w:sz="0" w:space="0" w:color="auto"/>
        <w:left w:val="none" w:sz="0" w:space="0" w:color="auto"/>
        <w:bottom w:val="none" w:sz="0" w:space="0" w:color="auto"/>
        <w:right w:val="none" w:sz="0" w:space="0" w:color="auto"/>
      </w:divBdr>
    </w:div>
    <w:div w:id="577641013">
      <w:bodyDiv w:val="1"/>
      <w:marLeft w:val="0"/>
      <w:marRight w:val="0"/>
      <w:marTop w:val="0"/>
      <w:marBottom w:val="0"/>
      <w:divBdr>
        <w:top w:val="none" w:sz="0" w:space="0" w:color="auto"/>
        <w:left w:val="none" w:sz="0" w:space="0" w:color="auto"/>
        <w:bottom w:val="none" w:sz="0" w:space="0" w:color="auto"/>
        <w:right w:val="none" w:sz="0" w:space="0" w:color="auto"/>
      </w:divBdr>
    </w:div>
    <w:div w:id="578053254">
      <w:bodyDiv w:val="1"/>
      <w:marLeft w:val="0"/>
      <w:marRight w:val="0"/>
      <w:marTop w:val="0"/>
      <w:marBottom w:val="0"/>
      <w:divBdr>
        <w:top w:val="none" w:sz="0" w:space="0" w:color="auto"/>
        <w:left w:val="none" w:sz="0" w:space="0" w:color="auto"/>
        <w:bottom w:val="none" w:sz="0" w:space="0" w:color="auto"/>
        <w:right w:val="none" w:sz="0" w:space="0" w:color="auto"/>
      </w:divBdr>
    </w:div>
    <w:div w:id="578054174">
      <w:bodyDiv w:val="1"/>
      <w:marLeft w:val="0"/>
      <w:marRight w:val="0"/>
      <w:marTop w:val="0"/>
      <w:marBottom w:val="0"/>
      <w:divBdr>
        <w:top w:val="none" w:sz="0" w:space="0" w:color="auto"/>
        <w:left w:val="none" w:sz="0" w:space="0" w:color="auto"/>
        <w:bottom w:val="none" w:sz="0" w:space="0" w:color="auto"/>
        <w:right w:val="none" w:sz="0" w:space="0" w:color="auto"/>
      </w:divBdr>
    </w:div>
    <w:div w:id="578368098">
      <w:bodyDiv w:val="1"/>
      <w:marLeft w:val="0"/>
      <w:marRight w:val="0"/>
      <w:marTop w:val="0"/>
      <w:marBottom w:val="0"/>
      <w:divBdr>
        <w:top w:val="none" w:sz="0" w:space="0" w:color="auto"/>
        <w:left w:val="none" w:sz="0" w:space="0" w:color="auto"/>
        <w:bottom w:val="none" w:sz="0" w:space="0" w:color="auto"/>
        <w:right w:val="none" w:sz="0" w:space="0" w:color="auto"/>
      </w:divBdr>
    </w:div>
    <w:div w:id="578373155">
      <w:bodyDiv w:val="1"/>
      <w:marLeft w:val="0"/>
      <w:marRight w:val="0"/>
      <w:marTop w:val="0"/>
      <w:marBottom w:val="0"/>
      <w:divBdr>
        <w:top w:val="none" w:sz="0" w:space="0" w:color="auto"/>
        <w:left w:val="none" w:sz="0" w:space="0" w:color="auto"/>
        <w:bottom w:val="none" w:sz="0" w:space="0" w:color="auto"/>
        <w:right w:val="none" w:sz="0" w:space="0" w:color="auto"/>
      </w:divBdr>
    </w:div>
    <w:div w:id="578634139">
      <w:bodyDiv w:val="1"/>
      <w:marLeft w:val="0"/>
      <w:marRight w:val="0"/>
      <w:marTop w:val="0"/>
      <w:marBottom w:val="0"/>
      <w:divBdr>
        <w:top w:val="none" w:sz="0" w:space="0" w:color="auto"/>
        <w:left w:val="none" w:sz="0" w:space="0" w:color="auto"/>
        <w:bottom w:val="none" w:sz="0" w:space="0" w:color="auto"/>
        <w:right w:val="none" w:sz="0" w:space="0" w:color="auto"/>
      </w:divBdr>
    </w:div>
    <w:div w:id="578635858">
      <w:bodyDiv w:val="1"/>
      <w:marLeft w:val="0"/>
      <w:marRight w:val="0"/>
      <w:marTop w:val="0"/>
      <w:marBottom w:val="0"/>
      <w:divBdr>
        <w:top w:val="none" w:sz="0" w:space="0" w:color="auto"/>
        <w:left w:val="none" w:sz="0" w:space="0" w:color="auto"/>
        <w:bottom w:val="none" w:sz="0" w:space="0" w:color="auto"/>
        <w:right w:val="none" w:sz="0" w:space="0" w:color="auto"/>
      </w:divBdr>
    </w:div>
    <w:div w:id="579414734">
      <w:bodyDiv w:val="1"/>
      <w:marLeft w:val="0"/>
      <w:marRight w:val="0"/>
      <w:marTop w:val="0"/>
      <w:marBottom w:val="0"/>
      <w:divBdr>
        <w:top w:val="none" w:sz="0" w:space="0" w:color="auto"/>
        <w:left w:val="none" w:sz="0" w:space="0" w:color="auto"/>
        <w:bottom w:val="none" w:sz="0" w:space="0" w:color="auto"/>
        <w:right w:val="none" w:sz="0" w:space="0" w:color="auto"/>
      </w:divBdr>
    </w:div>
    <w:div w:id="580140182">
      <w:bodyDiv w:val="1"/>
      <w:marLeft w:val="0"/>
      <w:marRight w:val="0"/>
      <w:marTop w:val="0"/>
      <w:marBottom w:val="0"/>
      <w:divBdr>
        <w:top w:val="none" w:sz="0" w:space="0" w:color="auto"/>
        <w:left w:val="none" w:sz="0" w:space="0" w:color="auto"/>
        <w:bottom w:val="none" w:sz="0" w:space="0" w:color="auto"/>
        <w:right w:val="none" w:sz="0" w:space="0" w:color="auto"/>
      </w:divBdr>
    </w:div>
    <w:div w:id="580145200">
      <w:bodyDiv w:val="1"/>
      <w:marLeft w:val="0"/>
      <w:marRight w:val="0"/>
      <w:marTop w:val="0"/>
      <w:marBottom w:val="0"/>
      <w:divBdr>
        <w:top w:val="none" w:sz="0" w:space="0" w:color="auto"/>
        <w:left w:val="none" w:sz="0" w:space="0" w:color="auto"/>
        <w:bottom w:val="none" w:sz="0" w:space="0" w:color="auto"/>
        <w:right w:val="none" w:sz="0" w:space="0" w:color="auto"/>
      </w:divBdr>
    </w:div>
    <w:div w:id="580339126">
      <w:bodyDiv w:val="1"/>
      <w:marLeft w:val="0"/>
      <w:marRight w:val="0"/>
      <w:marTop w:val="0"/>
      <w:marBottom w:val="0"/>
      <w:divBdr>
        <w:top w:val="none" w:sz="0" w:space="0" w:color="auto"/>
        <w:left w:val="none" w:sz="0" w:space="0" w:color="auto"/>
        <w:bottom w:val="none" w:sz="0" w:space="0" w:color="auto"/>
        <w:right w:val="none" w:sz="0" w:space="0" w:color="auto"/>
      </w:divBdr>
    </w:div>
    <w:div w:id="580453983">
      <w:bodyDiv w:val="1"/>
      <w:marLeft w:val="0"/>
      <w:marRight w:val="0"/>
      <w:marTop w:val="0"/>
      <w:marBottom w:val="0"/>
      <w:divBdr>
        <w:top w:val="none" w:sz="0" w:space="0" w:color="auto"/>
        <w:left w:val="none" w:sz="0" w:space="0" w:color="auto"/>
        <w:bottom w:val="none" w:sz="0" w:space="0" w:color="auto"/>
        <w:right w:val="none" w:sz="0" w:space="0" w:color="auto"/>
      </w:divBdr>
    </w:div>
    <w:div w:id="580482328">
      <w:bodyDiv w:val="1"/>
      <w:marLeft w:val="0"/>
      <w:marRight w:val="0"/>
      <w:marTop w:val="0"/>
      <w:marBottom w:val="0"/>
      <w:divBdr>
        <w:top w:val="none" w:sz="0" w:space="0" w:color="auto"/>
        <w:left w:val="none" w:sz="0" w:space="0" w:color="auto"/>
        <w:bottom w:val="none" w:sz="0" w:space="0" w:color="auto"/>
        <w:right w:val="none" w:sz="0" w:space="0" w:color="auto"/>
      </w:divBdr>
    </w:div>
    <w:div w:id="580523057">
      <w:bodyDiv w:val="1"/>
      <w:marLeft w:val="0"/>
      <w:marRight w:val="0"/>
      <w:marTop w:val="0"/>
      <w:marBottom w:val="0"/>
      <w:divBdr>
        <w:top w:val="none" w:sz="0" w:space="0" w:color="auto"/>
        <w:left w:val="none" w:sz="0" w:space="0" w:color="auto"/>
        <w:bottom w:val="none" w:sz="0" w:space="0" w:color="auto"/>
        <w:right w:val="none" w:sz="0" w:space="0" w:color="auto"/>
      </w:divBdr>
    </w:div>
    <w:div w:id="581068014">
      <w:bodyDiv w:val="1"/>
      <w:marLeft w:val="0"/>
      <w:marRight w:val="0"/>
      <w:marTop w:val="0"/>
      <w:marBottom w:val="0"/>
      <w:divBdr>
        <w:top w:val="none" w:sz="0" w:space="0" w:color="auto"/>
        <w:left w:val="none" w:sz="0" w:space="0" w:color="auto"/>
        <w:bottom w:val="none" w:sz="0" w:space="0" w:color="auto"/>
        <w:right w:val="none" w:sz="0" w:space="0" w:color="auto"/>
      </w:divBdr>
    </w:div>
    <w:div w:id="581531881">
      <w:bodyDiv w:val="1"/>
      <w:marLeft w:val="0"/>
      <w:marRight w:val="0"/>
      <w:marTop w:val="0"/>
      <w:marBottom w:val="0"/>
      <w:divBdr>
        <w:top w:val="none" w:sz="0" w:space="0" w:color="auto"/>
        <w:left w:val="none" w:sz="0" w:space="0" w:color="auto"/>
        <w:bottom w:val="none" w:sz="0" w:space="0" w:color="auto"/>
        <w:right w:val="none" w:sz="0" w:space="0" w:color="auto"/>
      </w:divBdr>
    </w:div>
    <w:div w:id="581568718">
      <w:bodyDiv w:val="1"/>
      <w:marLeft w:val="0"/>
      <w:marRight w:val="0"/>
      <w:marTop w:val="0"/>
      <w:marBottom w:val="0"/>
      <w:divBdr>
        <w:top w:val="none" w:sz="0" w:space="0" w:color="auto"/>
        <w:left w:val="none" w:sz="0" w:space="0" w:color="auto"/>
        <w:bottom w:val="none" w:sz="0" w:space="0" w:color="auto"/>
        <w:right w:val="none" w:sz="0" w:space="0" w:color="auto"/>
      </w:divBdr>
    </w:div>
    <w:div w:id="582497823">
      <w:bodyDiv w:val="1"/>
      <w:marLeft w:val="0"/>
      <w:marRight w:val="0"/>
      <w:marTop w:val="0"/>
      <w:marBottom w:val="0"/>
      <w:divBdr>
        <w:top w:val="none" w:sz="0" w:space="0" w:color="auto"/>
        <w:left w:val="none" w:sz="0" w:space="0" w:color="auto"/>
        <w:bottom w:val="none" w:sz="0" w:space="0" w:color="auto"/>
        <w:right w:val="none" w:sz="0" w:space="0" w:color="auto"/>
      </w:divBdr>
    </w:div>
    <w:div w:id="582880963">
      <w:bodyDiv w:val="1"/>
      <w:marLeft w:val="0"/>
      <w:marRight w:val="0"/>
      <w:marTop w:val="0"/>
      <w:marBottom w:val="0"/>
      <w:divBdr>
        <w:top w:val="none" w:sz="0" w:space="0" w:color="auto"/>
        <w:left w:val="none" w:sz="0" w:space="0" w:color="auto"/>
        <w:bottom w:val="none" w:sz="0" w:space="0" w:color="auto"/>
        <w:right w:val="none" w:sz="0" w:space="0" w:color="auto"/>
      </w:divBdr>
    </w:div>
    <w:div w:id="583103792">
      <w:bodyDiv w:val="1"/>
      <w:marLeft w:val="0"/>
      <w:marRight w:val="0"/>
      <w:marTop w:val="0"/>
      <w:marBottom w:val="0"/>
      <w:divBdr>
        <w:top w:val="none" w:sz="0" w:space="0" w:color="auto"/>
        <w:left w:val="none" w:sz="0" w:space="0" w:color="auto"/>
        <w:bottom w:val="none" w:sz="0" w:space="0" w:color="auto"/>
        <w:right w:val="none" w:sz="0" w:space="0" w:color="auto"/>
      </w:divBdr>
    </w:div>
    <w:div w:id="583295491">
      <w:bodyDiv w:val="1"/>
      <w:marLeft w:val="0"/>
      <w:marRight w:val="0"/>
      <w:marTop w:val="0"/>
      <w:marBottom w:val="0"/>
      <w:divBdr>
        <w:top w:val="none" w:sz="0" w:space="0" w:color="auto"/>
        <w:left w:val="none" w:sz="0" w:space="0" w:color="auto"/>
        <w:bottom w:val="none" w:sz="0" w:space="0" w:color="auto"/>
        <w:right w:val="none" w:sz="0" w:space="0" w:color="auto"/>
      </w:divBdr>
    </w:div>
    <w:div w:id="583760057">
      <w:bodyDiv w:val="1"/>
      <w:marLeft w:val="0"/>
      <w:marRight w:val="0"/>
      <w:marTop w:val="0"/>
      <w:marBottom w:val="0"/>
      <w:divBdr>
        <w:top w:val="none" w:sz="0" w:space="0" w:color="auto"/>
        <w:left w:val="none" w:sz="0" w:space="0" w:color="auto"/>
        <w:bottom w:val="none" w:sz="0" w:space="0" w:color="auto"/>
        <w:right w:val="none" w:sz="0" w:space="0" w:color="auto"/>
      </w:divBdr>
    </w:div>
    <w:div w:id="583926023">
      <w:bodyDiv w:val="1"/>
      <w:marLeft w:val="0"/>
      <w:marRight w:val="0"/>
      <w:marTop w:val="0"/>
      <w:marBottom w:val="0"/>
      <w:divBdr>
        <w:top w:val="none" w:sz="0" w:space="0" w:color="auto"/>
        <w:left w:val="none" w:sz="0" w:space="0" w:color="auto"/>
        <w:bottom w:val="none" w:sz="0" w:space="0" w:color="auto"/>
        <w:right w:val="none" w:sz="0" w:space="0" w:color="auto"/>
      </w:divBdr>
    </w:div>
    <w:div w:id="584386298">
      <w:bodyDiv w:val="1"/>
      <w:marLeft w:val="0"/>
      <w:marRight w:val="0"/>
      <w:marTop w:val="0"/>
      <w:marBottom w:val="0"/>
      <w:divBdr>
        <w:top w:val="none" w:sz="0" w:space="0" w:color="auto"/>
        <w:left w:val="none" w:sz="0" w:space="0" w:color="auto"/>
        <w:bottom w:val="none" w:sz="0" w:space="0" w:color="auto"/>
        <w:right w:val="none" w:sz="0" w:space="0" w:color="auto"/>
      </w:divBdr>
    </w:div>
    <w:div w:id="584611366">
      <w:bodyDiv w:val="1"/>
      <w:marLeft w:val="0"/>
      <w:marRight w:val="0"/>
      <w:marTop w:val="0"/>
      <w:marBottom w:val="0"/>
      <w:divBdr>
        <w:top w:val="none" w:sz="0" w:space="0" w:color="auto"/>
        <w:left w:val="none" w:sz="0" w:space="0" w:color="auto"/>
        <w:bottom w:val="none" w:sz="0" w:space="0" w:color="auto"/>
        <w:right w:val="none" w:sz="0" w:space="0" w:color="auto"/>
      </w:divBdr>
    </w:div>
    <w:div w:id="584801313">
      <w:bodyDiv w:val="1"/>
      <w:marLeft w:val="0"/>
      <w:marRight w:val="0"/>
      <w:marTop w:val="0"/>
      <w:marBottom w:val="0"/>
      <w:divBdr>
        <w:top w:val="none" w:sz="0" w:space="0" w:color="auto"/>
        <w:left w:val="none" w:sz="0" w:space="0" w:color="auto"/>
        <w:bottom w:val="none" w:sz="0" w:space="0" w:color="auto"/>
        <w:right w:val="none" w:sz="0" w:space="0" w:color="auto"/>
      </w:divBdr>
    </w:div>
    <w:div w:id="585111594">
      <w:bodyDiv w:val="1"/>
      <w:marLeft w:val="0"/>
      <w:marRight w:val="0"/>
      <w:marTop w:val="0"/>
      <w:marBottom w:val="0"/>
      <w:divBdr>
        <w:top w:val="none" w:sz="0" w:space="0" w:color="auto"/>
        <w:left w:val="none" w:sz="0" w:space="0" w:color="auto"/>
        <w:bottom w:val="none" w:sz="0" w:space="0" w:color="auto"/>
        <w:right w:val="none" w:sz="0" w:space="0" w:color="auto"/>
      </w:divBdr>
    </w:div>
    <w:div w:id="585117769">
      <w:bodyDiv w:val="1"/>
      <w:marLeft w:val="0"/>
      <w:marRight w:val="0"/>
      <w:marTop w:val="0"/>
      <w:marBottom w:val="0"/>
      <w:divBdr>
        <w:top w:val="none" w:sz="0" w:space="0" w:color="auto"/>
        <w:left w:val="none" w:sz="0" w:space="0" w:color="auto"/>
        <w:bottom w:val="none" w:sz="0" w:space="0" w:color="auto"/>
        <w:right w:val="none" w:sz="0" w:space="0" w:color="auto"/>
      </w:divBdr>
    </w:div>
    <w:div w:id="585304914">
      <w:bodyDiv w:val="1"/>
      <w:marLeft w:val="0"/>
      <w:marRight w:val="0"/>
      <w:marTop w:val="0"/>
      <w:marBottom w:val="0"/>
      <w:divBdr>
        <w:top w:val="none" w:sz="0" w:space="0" w:color="auto"/>
        <w:left w:val="none" w:sz="0" w:space="0" w:color="auto"/>
        <w:bottom w:val="none" w:sz="0" w:space="0" w:color="auto"/>
        <w:right w:val="none" w:sz="0" w:space="0" w:color="auto"/>
      </w:divBdr>
    </w:div>
    <w:div w:id="585530471">
      <w:bodyDiv w:val="1"/>
      <w:marLeft w:val="0"/>
      <w:marRight w:val="0"/>
      <w:marTop w:val="0"/>
      <w:marBottom w:val="0"/>
      <w:divBdr>
        <w:top w:val="none" w:sz="0" w:space="0" w:color="auto"/>
        <w:left w:val="none" w:sz="0" w:space="0" w:color="auto"/>
        <w:bottom w:val="none" w:sz="0" w:space="0" w:color="auto"/>
        <w:right w:val="none" w:sz="0" w:space="0" w:color="auto"/>
      </w:divBdr>
    </w:div>
    <w:div w:id="585530695">
      <w:bodyDiv w:val="1"/>
      <w:marLeft w:val="0"/>
      <w:marRight w:val="0"/>
      <w:marTop w:val="0"/>
      <w:marBottom w:val="0"/>
      <w:divBdr>
        <w:top w:val="none" w:sz="0" w:space="0" w:color="auto"/>
        <w:left w:val="none" w:sz="0" w:space="0" w:color="auto"/>
        <w:bottom w:val="none" w:sz="0" w:space="0" w:color="auto"/>
        <w:right w:val="none" w:sz="0" w:space="0" w:color="auto"/>
      </w:divBdr>
    </w:div>
    <w:div w:id="585576921">
      <w:bodyDiv w:val="1"/>
      <w:marLeft w:val="0"/>
      <w:marRight w:val="0"/>
      <w:marTop w:val="0"/>
      <w:marBottom w:val="0"/>
      <w:divBdr>
        <w:top w:val="none" w:sz="0" w:space="0" w:color="auto"/>
        <w:left w:val="none" w:sz="0" w:space="0" w:color="auto"/>
        <w:bottom w:val="none" w:sz="0" w:space="0" w:color="auto"/>
        <w:right w:val="none" w:sz="0" w:space="0" w:color="auto"/>
      </w:divBdr>
    </w:div>
    <w:div w:id="586572821">
      <w:bodyDiv w:val="1"/>
      <w:marLeft w:val="0"/>
      <w:marRight w:val="0"/>
      <w:marTop w:val="0"/>
      <w:marBottom w:val="0"/>
      <w:divBdr>
        <w:top w:val="none" w:sz="0" w:space="0" w:color="auto"/>
        <w:left w:val="none" w:sz="0" w:space="0" w:color="auto"/>
        <w:bottom w:val="none" w:sz="0" w:space="0" w:color="auto"/>
        <w:right w:val="none" w:sz="0" w:space="0" w:color="auto"/>
      </w:divBdr>
    </w:div>
    <w:div w:id="587345988">
      <w:bodyDiv w:val="1"/>
      <w:marLeft w:val="0"/>
      <w:marRight w:val="0"/>
      <w:marTop w:val="0"/>
      <w:marBottom w:val="0"/>
      <w:divBdr>
        <w:top w:val="none" w:sz="0" w:space="0" w:color="auto"/>
        <w:left w:val="none" w:sz="0" w:space="0" w:color="auto"/>
        <w:bottom w:val="none" w:sz="0" w:space="0" w:color="auto"/>
        <w:right w:val="none" w:sz="0" w:space="0" w:color="auto"/>
      </w:divBdr>
    </w:div>
    <w:div w:id="587692828">
      <w:bodyDiv w:val="1"/>
      <w:marLeft w:val="0"/>
      <w:marRight w:val="0"/>
      <w:marTop w:val="0"/>
      <w:marBottom w:val="0"/>
      <w:divBdr>
        <w:top w:val="none" w:sz="0" w:space="0" w:color="auto"/>
        <w:left w:val="none" w:sz="0" w:space="0" w:color="auto"/>
        <w:bottom w:val="none" w:sz="0" w:space="0" w:color="auto"/>
        <w:right w:val="none" w:sz="0" w:space="0" w:color="auto"/>
      </w:divBdr>
    </w:div>
    <w:div w:id="588391317">
      <w:bodyDiv w:val="1"/>
      <w:marLeft w:val="0"/>
      <w:marRight w:val="0"/>
      <w:marTop w:val="0"/>
      <w:marBottom w:val="0"/>
      <w:divBdr>
        <w:top w:val="none" w:sz="0" w:space="0" w:color="auto"/>
        <w:left w:val="none" w:sz="0" w:space="0" w:color="auto"/>
        <w:bottom w:val="none" w:sz="0" w:space="0" w:color="auto"/>
        <w:right w:val="none" w:sz="0" w:space="0" w:color="auto"/>
      </w:divBdr>
    </w:div>
    <w:div w:id="589587088">
      <w:bodyDiv w:val="1"/>
      <w:marLeft w:val="0"/>
      <w:marRight w:val="0"/>
      <w:marTop w:val="0"/>
      <w:marBottom w:val="0"/>
      <w:divBdr>
        <w:top w:val="none" w:sz="0" w:space="0" w:color="auto"/>
        <w:left w:val="none" w:sz="0" w:space="0" w:color="auto"/>
        <w:bottom w:val="none" w:sz="0" w:space="0" w:color="auto"/>
        <w:right w:val="none" w:sz="0" w:space="0" w:color="auto"/>
      </w:divBdr>
    </w:div>
    <w:div w:id="589704255">
      <w:bodyDiv w:val="1"/>
      <w:marLeft w:val="0"/>
      <w:marRight w:val="0"/>
      <w:marTop w:val="0"/>
      <w:marBottom w:val="0"/>
      <w:divBdr>
        <w:top w:val="none" w:sz="0" w:space="0" w:color="auto"/>
        <w:left w:val="none" w:sz="0" w:space="0" w:color="auto"/>
        <w:bottom w:val="none" w:sz="0" w:space="0" w:color="auto"/>
        <w:right w:val="none" w:sz="0" w:space="0" w:color="auto"/>
      </w:divBdr>
    </w:div>
    <w:div w:id="590091440">
      <w:bodyDiv w:val="1"/>
      <w:marLeft w:val="0"/>
      <w:marRight w:val="0"/>
      <w:marTop w:val="0"/>
      <w:marBottom w:val="0"/>
      <w:divBdr>
        <w:top w:val="none" w:sz="0" w:space="0" w:color="auto"/>
        <w:left w:val="none" w:sz="0" w:space="0" w:color="auto"/>
        <w:bottom w:val="none" w:sz="0" w:space="0" w:color="auto"/>
        <w:right w:val="none" w:sz="0" w:space="0" w:color="auto"/>
      </w:divBdr>
    </w:div>
    <w:div w:id="590310912">
      <w:bodyDiv w:val="1"/>
      <w:marLeft w:val="0"/>
      <w:marRight w:val="0"/>
      <w:marTop w:val="0"/>
      <w:marBottom w:val="0"/>
      <w:divBdr>
        <w:top w:val="none" w:sz="0" w:space="0" w:color="auto"/>
        <w:left w:val="none" w:sz="0" w:space="0" w:color="auto"/>
        <w:bottom w:val="none" w:sz="0" w:space="0" w:color="auto"/>
        <w:right w:val="none" w:sz="0" w:space="0" w:color="auto"/>
      </w:divBdr>
    </w:div>
    <w:div w:id="590545515">
      <w:bodyDiv w:val="1"/>
      <w:marLeft w:val="0"/>
      <w:marRight w:val="0"/>
      <w:marTop w:val="0"/>
      <w:marBottom w:val="0"/>
      <w:divBdr>
        <w:top w:val="none" w:sz="0" w:space="0" w:color="auto"/>
        <w:left w:val="none" w:sz="0" w:space="0" w:color="auto"/>
        <w:bottom w:val="none" w:sz="0" w:space="0" w:color="auto"/>
        <w:right w:val="none" w:sz="0" w:space="0" w:color="auto"/>
      </w:divBdr>
    </w:div>
    <w:div w:id="590625608">
      <w:bodyDiv w:val="1"/>
      <w:marLeft w:val="0"/>
      <w:marRight w:val="0"/>
      <w:marTop w:val="0"/>
      <w:marBottom w:val="0"/>
      <w:divBdr>
        <w:top w:val="none" w:sz="0" w:space="0" w:color="auto"/>
        <w:left w:val="none" w:sz="0" w:space="0" w:color="auto"/>
        <w:bottom w:val="none" w:sz="0" w:space="0" w:color="auto"/>
        <w:right w:val="none" w:sz="0" w:space="0" w:color="auto"/>
      </w:divBdr>
    </w:div>
    <w:div w:id="590892318">
      <w:bodyDiv w:val="1"/>
      <w:marLeft w:val="0"/>
      <w:marRight w:val="0"/>
      <w:marTop w:val="0"/>
      <w:marBottom w:val="0"/>
      <w:divBdr>
        <w:top w:val="none" w:sz="0" w:space="0" w:color="auto"/>
        <w:left w:val="none" w:sz="0" w:space="0" w:color="auto"/>
        <w:bottom w:val="none" w:sz="0" w:space="0" w:color="auto"/>
        <w:right w:val="none" w:sz="0" w:space="0" w:color="auto"/>
      </w:divBdr>
    </w:div>
    <w:div w:id="591085247">
      <w:bodyDiv w:val="1"/>
      <w:marLeft w:val="0"/>
      <w:marRight w:val="0"/>
      <w:marTop w:val="0"/>
      <w:marBottom w:val="0"/>
      <w:divBdr>
        <w:top w:val="none" w:sz="0" w:space="0" w:color="auto"/>
        <w:left w:val="none" w:sz="0" w:space="0" w:color="auto"/>
        <w:bottom w:val="none" w:sz="0" w:space="0" w:color="auto"/>
        <w:right w:val="none" w:sz="0" w:space="0" w:color="auto"/>
      </w:divBdr>
    </w:div>
    <w:div w:id="591091664">
      <w:bodyDiv w:val="1"/>
      <w:marLeft w:val="0"/>
      <w:marRight w:val="0"/>
      <w:marTop w:val="0"/>
      <w:marBottom w:val="0"/>
      <w:divBdr>
        <w:top w:val="none" w:sz="0" w:space="0" w:color="auto"/>
        <w:left w:val="none" w:sz="0" w:space="0" w:color="auto"/>
        <w:bottom w:val="none" w:sz="0" w:space="0" w:color="auto"/>
        <w:right w:val="none" w:sz="0" w:space="0" w:color="auto"/>
      </w:divBdr>
    </w:div>
    <w:div w:id="591664409">
      <w:bodyDiv w:val="1"/>
      <w:marLeft w:val="0"/>
      <w:marRight w:val="0"/>
      <w:marTop w:val="0"/>
      <w:marBottom w:val="0"/>
      <w:divBdr>
        <w:top w:val="none" w:sz="0" w:space="0" w:color="auto"/>
        <w:left w:val="none" w:sz="0" w:space="0" w:color="auto"/>
        <w:bottom w:val="none" w:sz="0" w:space="0" w:color="auto"/>
        <w:right w:val="none" w:sz="0" w:space="0" w:color="auto"/>
      </w:divBdr>
    </w:div>
    <w:div w:id="591933165">
      <w:bodyDiv w:val="1"/>
      <w:marLeft w:val="0"/>
      <w:marRight w:val="0"/>
      <w:marTop w:val="0"/>
      <w:marBottom w:val="0"/>
      <w:divBdr>
        <w:top w:val="none" w:sz="0" w:space="0" w:color="auto"/>
        <w:left w:val="none" w:sz="0" w:space="0" w:color="auto"/>
        <w:bottom w:val="none" w:sz="0" w:space="0" w:color="auto"/>
        <w:right w:val="none" w:sz="0" w:space="0" w:color="auto"/>
      </w:divBdr>
    </w:div>
    <w:div w:id="592318856">
      <w:bodyDiv w:val="1"/>
      <w:marLeft w:val="0"/>
      <w:marRight w:val="0"/>
      <w:marTop w:val="0"/>
      <w:marBottom w:val="0"/>
      <w:divBdr>
        <w:top w:val="none" w:sz="0" w:space="0" w:color="auto"/>
        <w:left w:val="none" w:sz="0" w:space="0" w:color="auto"/>
        <w:bottom w:val="none" w:sz="0" w:space="0" w:color="auto"/>
        <w:right w:val="none" w:sz="0" w:space="0" w:color="auto"/>
      </w:divBdr>
    </w:div>
    <w:div w:id="592664434">
      <w:bodyDiv w:val="1"/>
      <w:marLeft w:val="0"/>
      <w:marRight w:val="0"/>
      <w:marTop w:val="0"/>
      <w:marBottom w:val="0"/>
      <w:divBdr>
        <w:top w:val="none" w:sz="0" w:space="0" w:color="auto"/>
        <w:left w:val="none" w:sz="0" w:space="0" w:color="auto"/>
        <w:bottom w:val="none" w:sz="0" w:space="0" w:color="auto"/>
        <w:right w:val="none" w:sz="0" w:space="0" w:color="auto"/>
      </w:divBdr>
    </w:div>
    <w:div w:id="592982288">
      <w:bodyDiv w:val="1"/>
      <w:marLeft w:val="0"/>
      <w:marRight w:val="0"/>
      <w:marTop w:val="0"/>
      <w:marBottom w:val="0"/>
      <w:divBdr>
        <w:top w:val="none" w:sz="0" w:space="0" w:color="auto"/>
        <w:left w:val="none" w:sz="0" w:space="0" w:color="auto"/>
        <w:bottom w:val="none" w:sz="0" w:space="0" w:color="auto"/>
        <w:right w:val="none" w:sz="0" w:space="0" w:color="auto"/>
      </w:divBdr>
    </w:div>
    <w:div w:id="593393924">
      <w:bodyDiv w:val="1"/>
      <w:marLeft w:val="0"/>
      <w:marRight w:val="0"/>
      <w:marTop w:val="0"/>
      <w:marBottom w:val="0"/>
      <w:divBdr>
        <w:top w:val="none" w:sz="0" w:space="0" w:color="auto"/>
        <w:left w:val="none" w:sz="0" w:space="0" w:color="auto"/>
        <w:bottom w:val="none" w:sz="0" w:space="0" w:color="auto"/>
        <w:right w:val="none" w:sz="0" w:space="0" w:color="auto"/>
      </w:divBdr>
    </w:div>
    <w:div w:id="593436728">
      <w:bodyDiv w:val="1"/>
      <w:marLeft w:val="0"/>
      <w:marRight w:val="0"/>
      <w:marTop w:val="0"/>
      <w:marBottom w:val="0"/>
      <w:divBdr>
        <w:top w:val="none" w:sz="0" w:space="0" w:color="auto"/>
        <w:left w:val="none" w:sz="0" w:space="0" w:color="auto"/>
        <w:bottom w:val="none" w:sz="0" w:space="0" w:color="auto"/>
        <w:right w:val="none" w:sz="0" w:space="0" w:color="auto"/>
      </w:divBdr>
    </w:div>
    <w:div w:id="593636438">
      <w:bodyDiv w:val="1"/>
      <w:marLeft w:val="0"/>
      <w:marRight w:val="0"/>
      <w:marTop w:val="0"/>
      <w:marBottom w:val="0"/>
      <w:divBdr>
        <w:top w:val="none" w:sz="0" w:space="0" w:color="auto"/>
        <w:left w:val="none" w:sz="0" w:space="0" w:color="auto"/>
        <w:bottom w:val="none" w:sz="0" w:space="0" w:color="auto"/>
        <w:right w:val="none" w:sz="0" w:space="0" w:color="auto"/>
      </w:divBdr>
    </w:div>
    <w:div w:id="594483533">
      <w:bodyDiv w:val="1"/>
      <w:marLeft w:val="0"/>
      <w:marRight w:val="0"/>
      <w:marTop w:val="0"/>
      <w:marBottom w:val="0"/>
      <w:divBdr>
        <w:top w:val="none" w:sz="0" w:space="0" w:color="auto"/>
        <w:left w:val="none" w:sz="0" w:space="0" w:color="auto"/>
        <w:bottom w:val="none" w:sz="0" w:space="0" w:color="auto"/>
        <w:right w:val="none" w:sz="0" w:space="0" w:color="auto"/>
      </w:divBdr>
    </w:div>
    <w:div w:id="595094569">
      <w:bodyDiv w:val="1"/>
      <w:marLeft w:val="0"/>
      <w:marRight w:val="0"/>
      <w:marTop w:val="0"/>
      <w:marBottom w:val="0"/>
      <w:divBdr>
        <w:top w:val="none" w:sz="0" w:space="0" w:color="auto"/>
        <w:left w:val="none" w:sz="0" w:space="0" w:color="auto"/>
        <w:bottom w:val="none" w:sz="0" w:space="0" w:color="auto"/>
        <w:right w:val="none" w:sz="0" w:space="0" w:color="auto"/>
      </w:divBdr>
    </w:div>
    <w:div w:id="595095153">
      <w:bodyDiv w:val="1"/>
      <w:marLeft w:val="0"/>
      <w:marRight w:val="0"/>
      <w:marTop w:val="0"/>
      <w:marBottom w:val="0"/>
      <w:divBdr>
        <w:top w:val="none" w:sz="0" w:space="0" w:color="auto"/>
        <w:left w:val="none" w:sz="0" w:space="0" w:color="auto"/>
        <w:bottom w:val="none" w:sz="0" w:space="0" w:color="auto"/>
        <w:right w:val="none" w:sz="0" w:space="0" w:color="auto"/>
      </w:divBdr>
    </w:div>
    <w:div w:id="595483630">
      <w:bodyDiv w:val="1"/>
      <w:marLeft w:val="0"/>
      <w:marRight w:val="0"/>
      <w:marTop w:val="0"/>
      <w:marBottom w:val="0"/>
      <w:divBdr>
        <w:top w:val="none" w:sz="0" w:space="0" w:color="auto"/>
        <w:left w:val="none" w:sz="0" w:space="0" w:color="auto"/>
        <w:bottom w:val="none" w:sz="0" w:space="0" w:color="auto"/>
        <w:right w:val="none" w:sz="0" w:space="0" w:color="auto"/>
      </w:divBdr>
    </w:div>
    <w:div w:id="595526981">
      <w:bodyDiv w:val="1"/>
      <w:marLeft w:val="0"/>
      <w:marRight w:val="0"/>
      <w:marTop w:val="0"/>
      <w:marBottom w:val="0"/>
      <w:divBdr>
        <w:top w:val="none" w:sz="0" w:space="0" w:color="auto"/>
        <w:left w:val="none" w:sz="0" w:space="0" w:color="auto"/>
        <w:bottom w:val="none" w:sz="0" w:space="0" w:color="auto"/>
        <w:right w:val="none" w:sz="0" w:space="0" w:color="auto"/>
      </w:divBdr>
    </w:div>
    <w:div w:id="596064174">
      <w:bodyDiv w:val="1"/>
      <w:marLeft w:val="0"/>
      <w:marRight w:val="0"/>
      <w:marTop w:val="0"/>
      <w:marBottom w:val="0"/>
      <w:divBdr>
        <w:top w:val="none" w:sz="0" w:space="0" w:color="auto"/>
        <w:left w:val="none" w:sz="0" w:space="0" w:color="auto"/>
        <w:bottom w:val="none" w:sz="0" w:space="0" w:color="auto"/>
        <w:right w:val="none" w:sz="0" w:space="0" w:color="auto"/>
      </w:divBdr>
    </w:div>
    <w:div w:id="596135230">
      <w:bodyDiv w:val="1"/>
      <w:marLeft w:val="0"/>
      <w:marRight w:val="0"/>
      <w:marTop w:val="0"/>
      <w:marBottom w:val="0"/>
      <w:divBdr>
        <w:top w:val="none" w:sz="0" w:space="0" w:color="auto"/>
        <w:left w:val="none" w:sz="0" w:space="0" w:color="auto"/>
        <w:bottom w:val="none" w:sz="0" w:space="0" w:color="auto"/>
        <w:right w:val="none" w:sz="0" w:space="0" w:color="auto"/>
      </w:divBdr>
    </w:div>
    <w:div w:id="596475409">
      <w:bodyDiv w:val="1"/>
      <w:marLeft w:val="0"/>
      <w:marRight w:val="0"/>
      <w:marTop w:val="0"/>
      <w:marBottom w:val="0"/>
      <w:divBdr>
        <w:top w:val="none" w:sz="0" w:space="0" w:color="auto"/>
        <w:left w:val="none" w:sz="0" w:space="0" w:color="auto"/>
        <w:bottom w:val="none" w:sz="0" w:space="0" w:color="auto"/>
        <w:right w:val="none" w:sz="0" w:space="0" w:color="auto"/>
      </w:divBdr>
    </w:div>
    <w:div w:id="596866016">
      <w:bodyDiv w:val="1"/>
      <w:marLeft w:val="0"/>
      <w:marRight w:val="0"/>
      <w:marTop w:val="0"/>
      <w:marBottom w:val="0"/>
      <w:divBdr>
        <w:top w:val="none" w:sz="0" w:space="0" w:color="auto"/>
        <w:left w:val="none" w:sz="0" w:space="0" w:color="auto"/>
        <w:bottom w:val="none" w:sz="0" w:space="0" w:color="auto"/>
        <w:right w:val="none" w:sz="0" w:space="0" w:color="auto"/>
      </w:divBdr>
    </w:div>
    <w:div w:id="597253325">
      <w:bodyDiv w:val="1"/>
      <w:marLeft w:val="0"/>
      <w:marRight w:val="0"/>
      <w:marTop w:val="0"/>
      <w:marBottom w:val="0"/>
      <w:divBdr>
        <w:top w:val="none" w:sz="0" w:space="0" w:color="auto"/>
        <w:left w:val="none" w:sz="0" w:space="0" w:color="auto"/>
        <w:bottom w:val="none" w:sz="0" w:space="0" w:color="auto"/>
        <w:right w:val="none" w:sz="0" w:space="0" w:color="auto"/>
      </w:divBdr>
    </w:div>
    <w:div w:id="598224668">
      <w:bodyDiv w:val="1"/>
      <w:marLeft w:val="0"/>
      <w:marRight w:val="0"/>
      <w:marTop w:val="0"/>
      <w:marBottom w:val="0"/>
      <w:divBdr>
        <w:top w:val="none" w:sz="0" w:space="0" w:color="auto"/>
        <w:left w:val="none" w:sz="0" w:space="0" w:color="auto"/>
        <w:bottom w:val="none" w:sz="0" w:space="0" w:color="auto"/>
        <w:right w:val="none" w:sz="0" w:space="0" w:color="auto"/>
      </w:divBdr>
    </w:div>
    <w:div w:id="598761974">
      <w:bodyDiv w:val="1"/>
      <w:marLeft w:val="0"/>
      <w:marRight w:val="0"/>
      <w:marTop w:val="0"/>
      <w:marBottom w:val="0"/>
      <w:divBdr>
        <w:top w:val="none" w:sz="0" w:space="0" w:color="auto"/>
        <w:left w:val="none" w:sz="0" w:space="0" w:color="auto"/>
        <w:bottom w:val="none" w:sz="0" w:space="0" w:color="auto"/>
        <w:right w:val="none" w:sz="0" w:space="0" w:color="auto"/>
      </w:divBdr>
    </w:div>
    <w:div w:id="598803693">
      <w:bodyDiv w:val="1"/>
      <w:marLeft w:val="0"/>
      <w:marRight w:val="0"/>
      <w:marTop w:val="0"/>
      <w:marBottom w:val="0"/>
      <w:divBdr>
        <w:top w:val="none" w:sz="0" w:space="0" w:color="auto"/>
        <w:left w:val="none" w:sz="0" w:space="0" w:color="auto"/>
        <w:bottom w:val="none" w:sz="0" w:space="0" w:color="auto"/>
        <w:right w:val="none" w:sz="0" w:space="0" w:color="auto"/>
      </w:divBdr>
    </w:div>
    <w:div w:id="599725837">
      <w:bodyDiv w:val="1"/>
      <w:marLeft w:val="0"/>
      <w:marRight w:val="0"/>
      <w:marTop w:val="0"/>
      <w:marBottom w:val="0"/>
      <w:divBdr>
        <w:top w:val="none" w:sz="0" w:space="0" w:color="auto"/>
        <w:left w:val="none" w:sz="0" w:space="0" w:color="auto"/>
        <w:bottom w:val="none" w:sz="0" w:space="0" w:color="auto"/>
        <w:right w:val="none" w:sz="0" w:space="0" w:color="auto"/>
      </w:divBdr>
    </w:div>
    <w:div w:id="599949238">
      <w:bodyDiv w:val="1"/>
      <w:marLeft w:val="0"/>
      <w:marRight w:val="0"/>
      <w:marTop w:val="0"/>
      <w:marBottom w:val="0"/>
      <w:divBdr>
        <w:top w:val="none" w:sz="0" w:space="0" w:color="auto"/>
        <w:left w:val="none" w:sz="0" w:space="0" w:color="auto"/>
        <w:bottom w:val="none" w:sz="0" w:space="0" w:color="auto"/>
        <w:right w:val="none" w:sz="0" w:space="0" w:color="auto"/>
      </w:divBdr>
    </w:div>
    <w:div w:id="600574482">
      <w:bodyDiv w:val="1"/>
      <w:marLeft w:val="0"/>
      <w:marRight w:val="0"/>
      <w:marTop w:val="0"/>
      <w:marBottom w:val="0"/>
      <w:divBdr>
        <w:top w:val="none" w:sz="0" w:space="0" w:color="auto"/>
        <w:left w:val="none" w:sz="0" w:space="0" w:color="auto"/>
        <w:bottom w:val="none" w:sz="0" w:space="0" w:color="auto"/>
        <w:right w:val="none" w:sz="0" w:space="0" w:color="auto"/>
      </w:divBdr>
    </w:div>
    <w:div w:id="600912092">
      <w:bodyDiv w:val="1"/>
      <w:marLeft w:val="0"/>
      <w:marRight w:val="0"/>
      <w:marTop w:val="0"/>
      <w:marBottom w:val="0"/>
      <w:divBdr>
        <w:top w:val="none" w:sz="0" w:space="0" w:color="auto"/>
        <w:left w:val="none" w:sz="0" w:space="0" w:color="auto"/>
        <w:bottom w:val="none" w:sz="0" w:space="0" w:color="auto"/>
        <w:right w:val="none" w:sz="0" w:space="0" w:color="auto"/>
      </w:divBdr>
    </w:div>
    <w:div w:id="601836257">
      <w:bodyDiv w:val="1"/>
      <w:marLeft w:val="0"/>
      <w:marRight w:val="0"/>
      <w:marTop w:val="0"/>
      <w:marBottom w:val="0"/>
      <w:divBdr>
        <w:top w:val="none" w:sz="0" w:space="0" w:color="auto"/>
        <w:left w:val="none" w:sz="0" w:space="0" w:color="auto"/>
        <w:bottom w:val="none" w:sz="0" w:space="0" w:color="auto"/>
        <w:right w:val="none" w:sz="0" w:space="0" w:color="auto"/>
      </w:divBdr>
    </w:div>
    <w:div w:id="603460754">
      <w:bodyDiv w:val="1"/>
      <w:marLeft w:val="0"/>
      <w:marRight w:val="0"/>
      <w:marTop w:val="0"/>
      <w:marBottom w:val="0"/>
      <w:divBdr>
        <w:top w:val="none" w:sz="0" w:space="0" w:color="auto"/>
        <w:left w:val="none" w:sz="0" w:space="0" w:color="auto"/>
        <w:bottom w:val="none" w:sz="0" w:space="0" w:color="auto"/>
        <w:right w:val="none" w:sz="0" w:space="0" w:color="auto"/>
      </w:divBdr>
    </w:div>
    <w:div w:id="604188674">
      <w:bodyDiv w:val="1"/>
      <w:marLeft w:val="0"/>
      <w:marRight w:val="0"/>
      <w:marTop w:val="0"/>
      <w:marBottom w:val="0"/>
      <w:divBdr>
        <w:top w:val="none" w:sz="0" w:space="0" w:color="auto"/>
        <w:left w:val="none" w:sz="0" w:space="0" w:color="auto"/>
        <w:bottom w:val="none" w:sz="0" w:space="0" w:color="auto"/>
        <w:right w:val="none" w:sz="0" w:space="0" w:color="auto"/>
      </w:divBdr>
    </w:div>
    <w:div w:id="604384056">
      <w:bodyDiv w:val="1"/>
      <w:marLeft w:val="0"/>
      <w:marRight w:val="0"/>
      <w:marTop w:val="0"/>
      <w:marBottom w:val="0"/>
      <w:divBdr>
        <w:top w:val="none" w:sz="0" w:space="0" w:color="auto"/>
        <w:left w:val="none" w:sz="0" w:space="0" w:color="auto"/>
        <w:bottom w:val="none" w:sz="0" w:space="0" w:color="auto"/>
        <w:right w:val="none" w:sz="0" w:space="0" w:color="auto"/>
      </w:divBdr>
    </w:div>
    <w:div w:id="604579046">
      <w:bodyDiv w:val="1"/>
      <w:marLeft w:val="0"/>
      <w:marRight w:val="0"/>
      <w:marTop w:val="0"/>
      <w:marBottom w:val="0"/>
      <w:divBdr>
        <w:top w:val="none" w:sz="0" w:space="0" w:color="auto"/>
        <w:left w:val="none" w:sz="0" w:space="0" w:color="auto"/>
        <w:bottom w:val="none" w:sz="0" w:space="0" w:color="auto"/>
        <w:right w:val="none" w:sz="0" w:space="0" w:color="auto"/>
      </w:divBdr>
    </w:div>
    <w:div w:id="604580331">
      <w:bodyDiv w:val="1"/>
      <w:marLeft w:val="0"/>
      <w:marRight w:val="0"/>
      <w:marTop w:val="0"/>
      <w:marBottom w:val="0"/>
      <w:divBdr>
        <w:top w:val="none" w:sz="0" w:space="0" w:color="auto"/>
        <w:left w:val="none" w:sz="0" w:space="0" w:color="auto"/>
        <w:bottom w:val="none" w:sz="0" w:space="0" w:color="auto"/>
        <w:right w:val="none" w:sz="0" w:space="0" w:color="auto"/>
      </w:divBdr>
    </w:div>
    <w:div w:id="604654355">
      <w:bodyDiv w:val="1"/>
      <w:marLeft w:val="0"/>
      <w:marRight w:val="0"/>
      <w:marTop w:val="0"/>
      <w:marBottom w:val="0"/>
      <w:divBdr>
        <w:top w:val="none" w:sz="0" w:space="0" w:color="auto"/>
        <w:left w:val="none" w:sz="0" w:space="0" w:color="auto"/>
        <w:bottom w:val="none" w:sz="0" w:space="0" w:color="auto"/>
        <w:right w:val="none" w:sz="0" w:space="0" w:color="auto"/>
      </w:divBdr>
    </w:div>
    <w:div w:id="604967424">
      <w:bodyDiv w:val="1"/>
      <w:marLeft w:val="0"/>
      <w:marRight w:val="0"/>
      <w:marTop w:val="0"/>
      <w:marBottom w:val="0"/>
      <w:divBdr>
        <w:top w:val="none" w:sz="0" w:space="0" w:color="auto"/>
        <w:left w:val="none" w:sz="0" w:space="0" w:color="auto"/>
        <w:bottom w:val="none" w:sz="0" w:space="0" w:color="auto"/>
        <w:right w:val="none" w:sz="0" w:space="0" w:color="auto"/>
      </w:divBdr>
    </w:div>
    <w:div w:id="605160807">
      <w:bodyDiv w:val="1"/>
      <w:marLeft w:val="0"/>
      <w:marRight w:val="0"/>
      <w:marTop w:val="0"/>
      <w:marBottom w:val="0"/>
      <w:divBdr>
        <w:top w:val="none" w:sz="0" w:space="0" w:color="auto"/>
        <w:left w:val="none" w:sz="0" w:space="0" w:color="auto"/>
        <w:bottom w:val="none" w:sz="0" w:space="0" w:color="auto"/>
        <w:right w:val="none" w:sz="0" w:space="0" w:color="auto"/>
      </w:divBdr>
    </w:div>
    <w:div w:id="605188974">
      <w:bodyDiv w:val="1"/>
      <w:marLeft w:val="0"/>
      <w:marRight w:val="0"/>
      <w:marTop w:val="0"/>
      <w:marBottom w:val="0"/>
      <w:divBdr>
        <w:top w:val="none" w:sz="0" w:space="0" w:color="auto"/>
        <w:left w:val="none" w:sz="0" w:space="0" w:color="auto"/>
        <w:bottom w:val="none" w:sz="0" w:space="0" w:color="auto"/>
        <w:right w:val="none" w:sz="0" w:space="0" w:color="auto"/>
      </w:divBdr>
    </w:div>
    <w:div w:id="605237150">
      <w:bodyDiv w:val="1"/>
      <w:marLeft w:val="0"/>
      <w:marRight w:val="0"/>
      <w:marTop w:val="0"/>
      <w:marBottom w:val="0"/>
      <w:divBdr>
        <w:top w:val="none" w:sz="0" w:space="0" w:color="auto"/>
        <w:left w:val="none" w:sz="0" w:space="0" w:color="auto"/>
        <w:bottom w:val="none" w:sz="0" w:space="0" w:color="auto"/>
        <w:right w:val="none" w:sz="0" w:space="0" w:color="auto"/>
      </w:divBdr>
    </w:div>
    <w:div w:id="605960566">
      <w:bodyDiv w:val="1"/>
      <w:marLeft w:val="0"/>
      <w:marRight w:val="0"/>
      <w:marTop w:val="0"/>
      <w:marBottom w:val="0"/>
      <w:divBdr>
        <w:top w:val="none" w:sz="0" w:space="0" w:color="auto"/>
        <w:left w:val="none" w:sz="0" w:space="0" w:color="auto"/>
        <w:bottom w:val="none" w:sz="0" w:space="0" w:color="auto"/>
        <w:right w:val="none" w:sz="0" w:space="0" w:color="auto"/>
      </w:divBdr>
    </w:div>
    <w:div w:id="605966069">
      <w:bodyDiv w:val="1"/>
      <w:marLeft w:val="0"/>
      <w:marRight w:val="0"/>
      <w:marTop w:val="0"/>
      <w:marBottom w:val="0"/>
      <w:divBdr>
        <w:top w:val="none" w:sz="0" w:space="0" w:color="auto"/>
        <w:left w:val="none" w:sz="0" w:space="0" w:color="auto"/>
        <w:bottom w:val="none" w:sz="0" w:space="0" w:color="auto"/>
        <w:right w:val="none" w:sz="0" w:space="0" w:color="auto"/>
      </w:divBdr>
    </w:div>
    <w:div w:id="607082679">
      <w:bodyDiv w:val="1"/>
      <w:marLeft w:val="0"/>
      <w:marRight w:val="0"/>
      <w:marTop w:val="0"/>
      <w:marBottom w:val="0"/>
      <w:divBdr>
        <w:top w:val="none" w:sz="0" w:space="0" w:color="auto"/>
        <w:left w:val="none" w:sz="0" w:space="0" w:color="auto"/>
        <w:bottom w:val="none" w:sz="0" w:space="0" w:color="auto"/>
        <w:right w:val="none" w:sz="0" w:space="0" w:color="auto"/>
      </w:divBdr>
    </w:div>
    <w:div w:id="607540266">
      <w:bodyDiv w:val="1"/>
      <w:marLeft w:val="0"/>
      <w:marRight w:val="0"/>
      <w:marTop w:val="0"/>
      <w:marBottom w:val="0"/>
      <w:divBdr>
        <w:top w:val="none" w:sz="0" w:space="0" w:color="auto"/>
        <w:left w:val="none" w:sz="0" w:space="0" w:color="auto"/>
        <w:bottom w:val="none" w:sz="0" w:space="0" w:color="auto"/>
        <w:right w:val="none" w:sz="0" w:space="0" w:color="auto"/>
      </w:divBdr>
    </w:div>
    <w:div w:id="608010105">
      <w:bodyDiv w:val="1"/>
      <w:marLeft w:val="0"/>
      <w:marRight w:val="0"/>
      <w:marTop w:val="0"/>
      <w:marBottom w:val="0"/>
      <w:divBdr>
        <w:top w:val="none" w:sz="0" w:space="0" w:color="auto"/>
        <w:left w:val="none" w:sz="0" w:space="0" w:color="auto"/>
        <w:bottom w:val="none" w:sz="0" w:space="0" w:color="auto"/>
        <w:right w:val="none" w:sz="0" w:space="0" w:color="auto"/>
      </w:divBdr>
    </w:div>
    <w:div w:id="608395076">
      <w:bodyDiv w:val="1"/>
      <w:marLeft w:val="0"/>
      <w:marRight w:val="0"/>
      <w:marTop w:val="0"/>
      <w:marBottom w:val="0"/>
      <w:divBdr>
        <w:top w:val="none" w:sz="0" w:space="0" w:color="auto"/>
        <w:left w:val="none" w:sz="0" w:space="0" w:color="auto"/>
        <w:bottom w:val="none" w:sz="0" w:space="0" w:color="auto"/>
        <w:right w:val="none" w:sz="0" w:space="0" w:color="auto"/>
      </w:divBdr>
    </w:div>
    <w:div w:id="608852915">
      <w:bodyDiv w:val="1"/>
      <w:marLeft w:val="0"/>
      <w:marRight w:val="0"/>
      <w:marTop w:val="0"/>
      <w:marBottom w:val="0"/>
      <w:divBdr>
        <w:top w:val="none" w:sz="0" w:space="0" w:color="auto"/>
        <w:left w:val="none" w:sz="0" w:space="0" w:color="auto"/>
        <w:bottom w:val="none" w:sz="0" w:space="0" w:color="auto"/>
        <w:right w:val="none" w:sz="0" w:space="0" w:color="auto"/>
      </w:divBdr>
    </w:div>
    <w:div w:id="609314310">
      <w:bodyDiv w:val="1"/>
      <w:marLeft w:val="0"/>
      <w:marRight w:val="0"/>
      <w:marTop w:val="0"/>
      <w:marBottom w:val="0"/>
      <w:divBdr>
        <w:top w:val="none" w:sz="0" w:space="0" w:color="auto"/>
        <w:left w:val="none" w:sz="0" w:space="0" w:color="auto"/>
        <w:bottom w:val="none" w:sz="0" w:space="0" w:color="auto"/>
        <w:right w:val="none" w:sz="0" w:space="0" w:color="auto"/>
      </w:divBdr>
    </w:div>
    <w:div w:id="609363458">
      <w:bodyDiv w:val="1"/>
      <w:marLeft w:val="0"/>
      <w:marRight w:val="0"/>
      <w:marTop w:val="0"/>
      <w:marBottom w:val="0"/>
      <w:divBdr>
        <w:top w:val="none" w:sz="0" w:space="0" w:color="auto"/>
        <w:left w:val="none" w:sz="0" w:space="0" w:color="auto"/>
        <w:bottom w:val="none" w:sz="0" w:space="0" w:color="auto"/>
        <w:right w:val="none" w:sz="0" w:space="0" w:color="auto"/>
      </w:divBdr>
    </w:div>
    <w:div w:id="609550934">
      <w:bodyDiv w:val="1"/>
      <w:marLeft w:val="0"/>
      <w:marRight w:val="0"/>
      <w:marTop w:val="0"/>
      <w:marBottom w:val="0"/>
      <w:divBdr>
        <w:top w:val="none" w:sz="0" w:space="0" w:color="auto"/>
        <w:left w:val="none" w:sz="0" w:space="0" w:color="auto"/>
        <w:bottom w:val="none" w:sz="0" w:space="0" w:color="auto"/>
        <w:right w:val="none" w:sz="0" w:space="0" w:color="auto"/>
      </w:divBdr>
    </w:div>
    <w:div w:id="609822019">
      <w:bodyDiv w:val="1"/>
      <w:marLeft w:val="0"/>
      <w:marRight w:val="0"/>
      <w:marTop w:val="0"/>
      <w:marBottom w:val="0"/>
      <w:divBdr>
        <w:top w:val="none" w:sz="0" w:space="0" w:color="auto"/>
        <w:left w:val="none" w:sz="0" w:space="0" w:color="auto"/>
        <w:bottom w:val="none" w:sz="0" w:space="0" w:color="auto"/>
        <w:right w:val="none" w:sz="0" w:space="0" w:color="auto"/>
      </w:divBdr>
    </w:div>
    <w:div w:id="609823108">
      <w:bodyDiv w:val="1"/>
      <w:marLeft w:val="0"/>
      <w:marRight w:val="0"/>
      <w:marTop w:val="0"/>
      <w:marBottom w:val="0"/>
      <w:divBdr>
        <w:top w:val="none" w:sz="0" w:space="0" w:color="auto"/>
        <w:left w:val="none" w:sz="0" w:space="0" w:color="auto"/>
        <w:bottom w:val="none" w:sz="0" w:space="0" w:color="auto"/>
        <w:right w:val="none" w:sz="0" w:space="0" w:color="auto"/>
      </w:divBdr>
    </w:div>
    <w:div w:id="610016865">
      <w:bodyDiv w:val="1"/>
      <w:marLeft w:val="0"/>
      <w:marRight w:val="0"/>
      <w:marTop w:val="0"/>
      <w:marBottom w:val="0"/>
      <w:divBdr>
        <w:top w:val="none" w:sz="0" w:space="0" w:color="auto"/>
        <w:left w:val="none" w:sz="0" w:space="0" w:color="auto"/>
        <w:bottom w:val="none" w:sz="0" w:space="0" w:color="auto"/>
        <w:right w:val="none" w:sz="0" w:space="0" w:color="auto"/>
      </w:divBdr>
    </w:div>
    <w:div w:id="610210228">
      <w:bodyDiv w:val="1"/>
      <w:marLeft w:val="0"/>
      <w:marRight w:val="0"/>
      <w:marTop w:val="0"/>
      <w:marBottom w:val="0"/>
      <w:divBdr>
        <w:top w:val="none" w:sz="0" w:space="0" w:color="auto"/>
        <w:left w:val="none" w:sz="0" w:space="0" w:color="auto"/>
        <w:bottom w:val="none" w:sz="0" w:space="0" w:color="auto"/>
        <w:right w:val="none" w:sz="0" w:space="0" w:color="auto"/>
      </w:divBdr>
    </w:div>
    <w:div w:id="610631660">
      <w:bodyDiv w:val="1"/>
      <w:marLeft w:val="0"/>
      <w:marRight w:val="0"/>
      <w:marTop w:val="0"/>
      <w:marBottom w:val="0"/>
      <w:divBdr>
        <w:top w:val="none" w:sz="0" w:space="0" w:color="auto"/>
        <w:left w:val="none" w:sz="0" w:space="0" w:color="auto"/>
        <w:bottom w:val="none" w:sz="0" w:space="0" w:color="auto"/>
        <w:right w:val="none" w:sz="0" w:space="0" w:color="auto"/>
      </w:divBdr>
    </w:div>
    <w:div w:id="611011895">
      <w:bodyDiv w:val="1"/>
      <w:marLeft w:val="0"/>
      <w:marRight w:val="0"/>
      <w:marTop w:val="0"/>
      <w:marBottom w:val="0"/>
      <w:divBdr>
        <w:top w:val="none" w:sz="0" w:space="0" w:color="auto"/>
        <w:left w:val="none" w:sz="0" w:space="0" w:color="auto"/>
        <w:bottom w:val="none" w:sz="0" w:space="0" w:color="auto"/>
        <w:right w:val="none" w:sz="0" w:space="0" w:color="auto"/>
      </w:divBdr>
    </w:div>
    <w:div w:id="611014472">
      <w:bodyDiv w:val="1"/>
      <w:marLeft w:val="0"/>
      <w:marRight w:val="0"/>
      <w:marTop w:val="0"/>
      <w:marBottom w:val="0"/>
      <w:divBdr>
        <w:top w:val="none" w:sz="0" w:space="0" w:color="auto"/>
        <w:left w:val="none" w:sz="0" w:space="0" w:color="auto"/>
        <w:bottom w:val="none" w:sz="0" w:space="0" w:color="auto"/>
        <w:right w:val="none" w:sz="0" w:space="0" w:color="auto"/>
      </w:divBdr>
    </w:div>
    <w:div w:id="611086138">
      <w:bodyDiv w:val="1"/>
      <w:marLeft w:val="0"/>
      <w:marRight w:val="0"/>
      <w:marTop w:val="0"/>
      <w:marBottom w:val="0"/>
      <w:divBdr>
        <w:top w:val="none" w:sz="0" w:space="0" w:color="auto"/>
        <w:left w:val="none" w:sz="0" w:space="0" w:color="auto"/>
        <w:bottom w:val="none" w:sz="0" w:space="0" w:color="auto"/>
        <w:right w:val="none" w:sz="0" w:space="0" w:color="auto"/>
      </w:divBdr>
    </w:div>
    <w:div w:id="611329231">
      <w:bodyDiv w:val="1"/>
      <w:marLeft w:val="0"/>
      <w:marRight w:val="0"/>
      <w:marTop w:val="0"/>
      <w:marBottom w:val="0"/>
      <w:divBdr>
        <w:top w:val="none" w:sz="0" w:space="0" w:color="auto"/>
        <w:left w:val="none" w:sz="0" w:space="0" w:color="auto"/>
        <w:bottom w:val="none" w:sz="0" w:space="0" w:color="auto"/>
        <w:right w:val="none" w:sz="0" w:space="0" w:color="auto"/>
      </w:divBdr>
    </w:div>
    <w:div w:id="612127361">
      <w:bodyDiv w:val="1"/>
      <w:marLeft w:val="0"/>
      <w:marRight w:val="0"/>
      <w:marTop w:val="0"/>
      <w:marBottom w:val="0"/>
      <w:divBdr>
        <w:top w:val="none" w:sz="0" w:space="0" w:color="auto"/>
        <w:left w:val="none" w:sz="0" w:space="0" w:color="auto"/>
        <w:bottom w:val="none" w:sz="0" w:space="0" w:color="auto"/>
        <w:right w:val="none" w:sz="0" w:space="0" w:color="auto"/>
      </w:divBdr>
    </w:div>
    <w:div w:id="612250323">
      <w:bodyDiv w:val="1"/>
      <w:marLeft w:val="0"/>
      <w:marRight w:val="0"/>
      <w:marTop w:val="0"/>
      <w:marBottom w:val="0"/>
      <w:divBdr>
        <w:top w:val="none" w:sz="0" w:space="0" w:color="auto"/>
        <w:left w:val="none" w:sz="0" w:space="0" w:color="auto"/>
        <w:bottom w:val="none" w:sz="0" w:space="0" w:color="auto"/>
        <w:right w:val="none" w:sz="0" w:space="0" w:color="auto"/>
      </w:divBdr>
    </w:div>
    <w:div w:id="612368764">
      <w:bodyDiv w:val="1"/>
      <w:marLeft w:val="0"/>
      <w:marRight w:val="0"/>
      <w:marTop w:val="0"/>
      <w:marBottom w:val="0"/>
      <w:divBdr>
        <w:top w:val="none" w:sz="0" w:space="0" w:color="auto"/>
        <w:left w:val="none" w:sz="0" w:space="0" w:color="auto"/>
        <w:bottom w:val="none" w:sz="0" w:space="0" w:color="auto"/>
        <w:right w:val="none" w:sz="0" w:space="0" w:color="auto"/>
      </w:divBdr>
    </w:div>
    <w:div w:id="612369223">
      <w:bodyDiv w:val="1"/>
      <w:marLeft w:val="0"/>
      <w:marRight w:val="0"/>
      <w:marTop w:val="0"/>
      <w:marBottom w:val="0"/>
      <w:divBdr>
        <w:top w:val="none" w:sz="0" w:space="0" w:color="auto"/>
        <w:left w:val="none" w:sz="0" w:space="0" w:color="auto"/>
        <w:bottom w:val="none" w:sz="0" w:space="0" w:color="auto"/>
        <w:right w:val="none" w:sz="0" w:space="0" w:color="auto"/>
      </w:divBdr>
    </w:div>
    <w:div w:id="612446907">
      <w:bodyDiv w:val="1"/>
      <w:marLeft w:val="0"/>
      <w:marRight w:val="0"/>
      <w:marTop w:val="0"/>
      <w:marBottom w:val="0"/>
      <w:divBdr>
        <w:top w:val="none" w:sz="0" w:space="0" w:color="auto"/>
        <w:left w:val="none" w:sz="0" w:space="0" w:color="auto"/>
        <w:bottom w:val="none" w:sz="0" w:space="0" w:color="auto"/>
        <w:right w:val="none" w:sz="0" w:space="0" w:color="auto"/>
      </w:divBdr>
    </w:div>
    <w:div w:id="612521856">
      <w:bodyDiv w:val="1"/>
      <w:marLeft w:val="0"/>
      <w:marRight w:val="0"/>
      <w:marTop w:val="0"/>
      <w:marBottom w:val="0"/>
      <w:divBdr>
        <w:top w:val="none" w:sz="0" w:space="0" w:color="auto"/>
        <w:left w:val="none" w:sz="0" w:space="0" w:color="auto"/>
        <w:bottom w:val="none" w:sz="0" w:space="0" w:color="auto"/>
        <w:right w:val="none" w:sz="0" w:space="0" w:color="auto"/>
      </w:divBdr>
    </w:div>
    <w:div w:id="612634114">
      <w:bodyDiv w:val="1"/>
      <w:marLeft w:val="0"/>
      <w:marRight w:val="0"/>
      <w:marTop w:val="0"/>
      <w:marBottom w:val="0"/>
      <w:divBdr>
        <w:top w:val="none" w:sz="0" w:space="0" w:color="auto"/>
        <w:left w:val="none" w:sz="0" w:space="0" w:color="auto"/>
        <w:bottom w:val="none" w:sz="0" w:space="0" w:color="auto"/>
        <w:right w:val="none" w:sz="0" w:space="0" w:color="auto"/>
      </w:divBdr>
    </w:div>
    <w:div w:id="612905407">
      <w:bodyDiv w:val="1"/>
      <w:marLeft w:val="0"/>
      <w:marRight w:val="0"/>
      <w:marTop w:val="0"/>
      <w:marBottom w:val="0"/>
      <w:divBdr>
        <w:top w:val="none" w:sz="0" w:space="0" w:color="auto"/>
        <w:left w:val="none" w:sz="0" w:space="0" w:color="auto"/>
        <w:bottom w:val="none" w:sz="0" w:space="0" w:color="auto"/>
        <w:right w:val="none" w:sz="0" w:space="0" w:color="auto"/>
      </w:divBdr>
    </w:div>
    <w:div w:id="613289964">
      <w:bodyDiv w:val="1"/>
      <w:marLeft w:val="0"/>
      <w:marRight w:val="0"/>
      <w:marTop w:val="0"/>
      <w:marBottom w:val="0"/>
      <w:divBdr>
        <w:top w:val="none" w:sz="0" w:space="0" w:color="auto"/>
        <w:left w:val="none" w:sz="0" w:space="0" w:color="auto"/>
        <w:bottom w:val="none" w:sz="0" w:space="0" w:color="auto"/>
        <w:right w:val="none" w:sz="0" w:space="0" w:color="auto"/>
      </w:divBdr>
    </w:div>
    <w:div w:id="613362638">
      <w:bodyDiv w:val="1"/>
      <w:marLeft w:val="0"/>
      <w:marRight w:val="0"/>
      <w:marTop w:val="0"/>
      <w:marBottom w:val="0"/>
      <w:divBdr>
        <w:top w:val="none" w:sz="0" w:space="0" w:color="auto"/>
        <w:left w:val="none" w:sz="0" w:space="0" w:color="auto"/>
        <w:bottom w:val="none" w:sz="0" w:space="0" w:color="auto"/>
        <w:right w:val="none" w:sz="0" w:space="0" w:color="auto"/>
      </w:divBdr>
    </w:div>
    <w:div w:id="613371353">
      <w:bodyDiv w:val="1"/>
      <w:marLeft w:val="0"/>
      <w:marRight w:val="0"/>
      <w:marTop w:val="0"/>
      <w:marBottom w:val="0"/>
      <w:divBdr>
        <w:top w:val="none" w:sz="0" w:space="0" w:color="auto"/>
        <w:left w:val="none" w:sz="0" w:space="0" w:color="auto"/>
        <w:bottom w:val="none" w:sz="0" w:space="0" w:color="auto"/>
        <w:right w:val="none" w:sz="0" w:space="0" w:color="auto"/>
      </w:divBdr>
    </w:div>
    <w:div w:id="613563389">
      <w:bodyDiv w:val="1"/>
      <w:marLeft w:val="0"/>
      <w:marRight w:val="0"/>
      <w:marTop w:val="0"/>
      <w:marBottom w:val="0"/>
      <w:divBdr>
        <w:top w:val="none" w:sz="0" w:space="0" w:color="auto"/>
        <w:left w:val="none" w:sz="0" w:space="0" w:color="auto"/>
        <w:bottom w:val="none" w:sz="0" w:space="0" w:color="auto"/>
        <w:right w:val="none" w:sz="0" w:space="0" w:color="auto"/>
      </w:divBdr>
    </w:div>
    <w:div w:id="613906087">
      <w:bodyDiv w:val="1"/>
      <w:marLeft w:val="0"/>
      <w:marRight w:val="0"/>
      <w:marTop w:val="0"/>
      <w:marBottom w:val="0"/>
      <w:divBdr>
        <w:top w:val="none" w:sz="0" w:space="0" w:color="auto"/>
        <w:left w:val="none" w:sz="0" w:space="0" w:color="auto"/>
        <w:bottom w:val="none" w:sz="0" w:space="0" w:color="auto"/>
        <w:right w:val="none" w:sz="0" w:space="0" w:color="auto"/>
      </w:divBdr>
    </w:div>
    <w:div w:id="614825545">
      <w:bodyDiv w:val="1"/>
      <w:marLeft w:val="0"/>
      <w:marRight w:val="0"/>
      <w:marTop w:val="0"/>
      <w:marBottom w:val="0"/>
      <w:divBdr>
        <w:top w:val="none" w:sz="0" w:space="0" w:color="auto"/>
        <w:left w:val="none" w:sz="0" w:space="0" w:color="auto"/>
        <w:bottom w:val="none" w:sz="0" w:space="0" w:color="auto"/>
        <w:right w:val="none" w:sz="0" w:space="0" w:color="auto"/>
      </w:divBdr>
    </w:div>
    <w:div w:id="615137230">
      <w:bodyDiv w:val="1"/>
      <w:marLeft w:val="0"/>
      <w:marRight w:val="0"/>
      <w:marTop w:val="0"/>
      <w:marBottom w:val="0"/>
      <w:divBdr>
        <w:top w:val="none" w:sz="0" w:space="0" w:color="auto"/>
        <w:left w:val="none" w:sz="0" w:space="0" w:color="auto"/>
        <w:bottom w:val="none" w:sz="0" w:space="0" w:color="auto"/>
        <w:right w:val="none" w:sz="0" w:space="0" w:color="auto"/>
      </w:divBdr>
    </w:div>
    <w:div w:id="615648239">
      <w:bodyDiv w:val="1"/>
      <w:marLeft w:val="0"/>
      <w:marRight w:val="0"/>
      <w:marTop w:val="0"/>
      <w:marBottom w:val="0"/>
      <w:divBdr>
        <w:top w:val="none" w:sz="0" w:space="0" w:color="auto"/>
        <w:left w:val="none" w:sz="0" w:space="0" w:color="auto"/>
        <w:bottom w:val="none" w:sz="0" w:space="0" w:color="auto"/>
        <w:right w:val="none" w:sz="0" w:space="0" w:color="auto"/>
      </w:divBdr>
    </w:div>
    <w:div w:id="616642257">
      <w:bodyDiv w:val="1"/>
      <w:marLeft w:val="0"/>
      <w:marRight w:val="0"/>
      <w:marTop w:val="0"/>
      <w:marBottom w:val="0"/>
      <w:divBdr>
        <w:top w:val="none" w:sz="0" w:space="0" w:color="auto"/>
        <w:left w:val="none" w:sz="0" w:space="0" w:color="auto"/>
        <w:bottom w:val="none" w:sz="0" w:space="0" w:color="auto"/>
        <w:right w:val="none" w:sz="0" w:space="0" w:color="auto"/>
      </w:divBdr>
    </w:div>
    <w:div w:id="616833112">
      <w:bodyDiv w:val="1"/>
      <w:marLeft w:val="0"/>
      <w:marRight w:val="0"/>
      <w:marTop w:val="0"/>
      <w:marBottom w:val="0"/>
      <w:divBdr>
        <w:top w:val="none" w:sz="0" w:space="0" w:color="auto"/>
        <w:left w:val="none" w:sz="0" w:space="0" w:color="auto"/>
        <w:bottom w:val="none" w:sz="0" w:space="0" w:color="auto"/>
        <w:right w:val="none" w:sz="0" w:space="0" w:color="auto"/>
      </w:divBdr>
    </w:div>
    <w:div w:id="616912001">
      <w:bodyDiv w:val="1"/>
      <w:marLeft w:val="0"/>
      <w:marRight w:val="0"/>
      <w:marTop w:val="0"/>
      <w:marBottom w:val="0"/>
      <w:divBdr>
        <w:top w:val="none" w:sz="0" w:space="0" w:color="auto"/>
        <w:left w:val="none" w:sz="0" w:space="0" w:color="auto"/>
        <w:bottom w:val="none" w:sz="0" w:space="0" w:color="auto"/>
        <w:right w:val="none" w:sz="0" w:space="0" w:color="auto"/>
      </w:divBdr>
    </w:div>
    <w:div w:id="617372855">
      <w:bodyDiv w:val="1"/>
      <w:marLeft w:val="0"/>
      <w:marRight w:val="0"/>
      <w:marTop w:val="0"/>
      <w:marBottom w:val="0"/>
      <w:divBdr>
        <w:top w:val="none" w:sz="0" w:space="0" w:color="auto"/>
        <w:left w:val="none" w:sz="0" w:space="0" w:color="auto"/>
        <w:bottom w:val="none" w:sz="0" w:space="0" w:color="auto"/>
        <w:right w:val="none" w:sz="0" w:space="0" w:color="auto"/>
      </w:divBdr>
    </w:div>
    <w:div w:id="617420093">
      <w:bodyDiv w:val="1"/>
      <w:marLeft w:val="0"/>
      <w:marRight w:val="0"/>
      <w:marTop w:val="0"/>
      <w:marBottom w:val="0"/>
      <w:divBdr>
        <w:top w:val="none" w:sz="0" w:space="0" w:color="auto"/>
        <w:left w:val="none" w:sz="0" w:space="0" w:color="auto"/>
        <w:bottom w:val="none" w:sz="0" w:space="0" w:color="auto"/>
        <w:right w:val="none" w:sz="0" w:space="0" w:color="auto"/>
      </w:divBdr>
    </w:div>
    <w:div w:id="617496284">
      <w:bodyDiv w:val="1"/>
      <w:marLeft w:val="0"/>
      <w:marRight w:val="0"/>
      <w:marTop w:val="0"/>
      <w:marBottom w:val="0"/>
      <w:divBdr>
        <w:top w:val="none" w:sz="0" w:space="0" w:color="auto"/>
        <w:left w:val="none" w:sz="0" w:space="0" w:color="auto"/>
        <w:bottom w:val="none" w:sz="0" w:space="0" w:color="auto"/>
        <w:right w:val="none" w:sz="0" w:space="0" w:color="auto"/>
      </w:divBdr>
    </w:div>
    <w:div w:id="617564991">
      <w:bodyDiv w:val="1"/>
      <w:marLeft w:val="0"/>
      <w:marRight w:val="0"/>
      <w:marTop w:val="0"/>
      <w:marBottom w:val="0"/>
      <w:divBdr>
        <w:top w:val="none" w:sz="0" w:space="0" w:color="auto"/>
        <w:left w:val="none" w:sz="0" w:space="0" w:color="auto"/>
        <w:bottom w:val="none" w:sz="0" w:space="0" w:color="auto"/>
        <w:right w:val="none" w:sz="0" w:space="0" w:color="auto"/>
      </w:divBdr>
    </w:div>
    <w:div w:id="617642510">
      <w:bodyDiv w:val="1"/>
      <w:marLeft w:val="0"/>
      <w:marRight w:val="0"/>
      <w:marTop w:val="0"/>
      <w:marBottom w:val="0"/>
      <w:divBdr>
        <w:top w:val="none" w:sz="0" w:space="0" w:color="auto"/>
        <w:left w:val="none" w:sz="0" w:space="0" w:color="auto"/>
        <w:bottom w:val="none" w:sz="0" w:space="0" w:color="auto"/>
        <w:right w:val="none" w:sz="0" w:space="0" w:color="auto"/>
      </w:divBdr>
    </w:div>
    <w:div w:id="617760801">
      <w:bodyDiv w:val="1"/>
      <w:marLeft w:val="0"/>
      <w:marRight w:val="0"/>
      <w:marTop w:val="0"/>
      <w:marBottom w:val="0"/>
      <w:divBdr>
        <w:top w:val="none" w:sz="0" w:space="0" w:color="auto"/>
        <w:left w:val="none" w:sz="0" w:space="0" w:color="auto"/>
        <w:bottom w:val="none" w:sz="0" w:space="0" w:color="auto"/>
        <w:right w:val="none" w:sz="0" w:space="0" w:color="auto"/>
      </w:divBdr>
    </w:div>
    <w:div w:id="617957503">
      <w:bodyDiv w:val="1"/>
      <w:marLeft w:val="0"/>
      <w:marRight w:val="0"/>
      <w:marTop w:val="0"/>
      <w:marBottom w:val="0"/>
      <w:divBdr>
        <w:top w:val="none" w:sz="0" w:space="0" w:color="auto"/>
        <w:left w:val="none" w:sz="0" w:space="0" w:color="auto"/>
        <w:bottom w:val="none" w:sz="0" w:space="0" w:color="auto"/>
        <w:right w:val="none" w:sz="0" w:space="0" w:color="auto"/>
      </w:divBdr>
    </w:div>
    <w:div w:id="618219866">
      <w:bodyDiv w:val="1"/>
      <w:marLeft w:val="0"/>
      <w:marRight w:val="0"/>
      <w:marTop w:val="0"/>
      <w:marBottom w:val="0"/>
      <w:divBdr>
        <w:top w:val="none" w:sz="0" w:space="0" w:color="auto"/>
        <w:left w:val="none" w:sz="0" w:space="0" w:color="auto"/>
        <w:bottom w:val="none" w:sz="0" w:space="0" w:color="auto"/>
        <w:right w:val="none" w:sz="0" w:space="0" w:color="auto"/>
      </w:divBdr>
    </w:div>
    <w:div w:id="618725729">
      <w:bodyDiv w:val="1"/>
      <w:marLeft w:val="0"/>
      <w:marRight w:val="0"/>
      <w:marTop w:val="0"/>
      <w:marBottom w:val="0"/>
      <w:divBdr>
        <w:top w:val="none" w:sz="0" w:space="0" w:color="auto"/>
        <w:left w:val="none" w:sz="0" w:space="0" w:color="auto"/>
        <w:bottom w:val="none" w:sz="0" w:space="0" w:color="auto"/>
        <w:right w:val="none" w:sz="0" w:space="0" w:color="auto"/>
      </w:divBdr>
    </w:div>
    <w:div w:id="619724553">
      <w:bodyDiv w:val="1"/>
      <w:marLeft w:val="0"/>
      <w:marRight w:val="0"/>
      <w:marTop w:val="0"/>
      <w:marBottom w:val="0"/>
      <w:divBdr>
        <w:top w:val="none" w:sz="0" w:space="0" w:color="auto"/>
        <w:left w:val="none" w:sz="0" w:space="0" w:color="auto"/>
        <w:bottom w:val="none" w:sz="0" w:space="0" w:color="auto"/>
        <w:right w:val="none" w:sz="0" w:space="0" w:color="auto"/>
      </w:divBdr>
    </w:div>
    <w:div w:id="620115310">
      <w:bodyDiv w:val="1"/>
      <w:marLeft w:val="0"/>
      <w:marRight w:val="0"/>
      <w:marTop w:val="0"/>
      <w:marBottom w:val="0"/>
      <w:divBdr>
        <w:top w:val="none" w:sz="0" w:space="0" w:color="auto"/>
        <w:left w:val="none" w:sz="0" w:space="0" w:color="auto"/>
        <w:bottom w:val="none" w:sz="0" w:space="0" w:color="auto"/>
        <w:right w:val="none" w:sz="0" w:space="0" w:color="auto"/>
      </w:divBdr>
    </w:div>
    <w:div w:id="620377849">
      <w:bodyDiv w:val="1"/>
      <w:marLeft w:val="0"/>
      <w:marRight w:val="0"/>
      <w:marTop w:val="0"/>
      <w:marBottom w:val="0"/>
      <w:divBdr>
        <w:top w:val="none" w:sz="0" w:space="0" w:color="auto"/>
        <w:left w:val="none" w:sz="0" w:space="0" w:color="auto"/>
        <w:bottom w:val="none" w:sz="0" w:space="0" w:color="auto"/>
        <w:right w:val="none" w:sz="0" w:space="0" w:color="auto"/>
      </w:divBdr>
    </w:div>
    <w:div w:id="620844100">
      <w:bodyDiv w:val="1"/>
      <w:marLeft w:val="0"/>
      <w:marRight w:val="0"/>
      <w:marTop w:val="0"/>
      <w:marBottom w:val="0"/>
      <w:divBdr>
        <w:top w:val="none" w:sz="0" w:space="0" w:color="auto"/>
        <w:left w:val="none" w:sz="0" w:space="0" w:color="auto"/>
        <w:bottom w:val="none" w:sz="0" w:space="0" w:color="auto"/>
        <w:right w:val="none" w:sz="0" w:space="0" w:color="auto"/>
      </w:divBdr>
    </w:div>
    <w:div w:id="621688215">
      <w:bodyDiv w:val="1"/>
      <w:marLeft w:val="0"/>
      <w:marRight w:val="0"/>
      <w:marTop w:val="0"/>
      <w:marBottom w:val="0"/>
      <w:divBdr>
        <w:top w:val="none" w:sz="0" w:space="0" w:color="auto"/>
        <w:left w:val="none" w:sz="0" w:space="0" w:color="auto"/>
        <w:bottom w:val="none" w:sz="0" w:space="0" w:color="auto"/>
        <w:right w:val="none" w:sz="0" w:space="0" w:color="auto"/>
      </w:divBdr>
    </w:div>
    <w:div w:id="622686395">
      <w:bodyDiv w:val="1"/>
      <w:marLeft w:val="0"/>
      <w:marRight w:val="0"/>
      <w:marTop w:val="0"/>
      <w:marBottom w:val="0"/>
      <w:divBdr>
        <w:top w:val="none" w:sz="0" w:space="0" w:color="auto"/>
        <w:left w:val="none" w:sz="0" w:space="0" w:color="auto"/>
        <w:bottom w:val="none" w:sz="0" w:space="0" w:color="auto"/>
        <w:right w:val="none" w:sz="0" w:space="0" w:color="auto"/>
      </w:divBdr>
    </w:div>
    <w:div w:id="623148824">
      <w:bodyDiv w:val="1"/>
      <w:marLeft w:val="0"/>
      <w:marRight w:val="0"/>
      <w:marTop w:val="0"/>
      <w:marBottom w:val="0"/>
      <w:divBdr>
        <w:top w:val="none" w:sz="0" w:space="0" w:color="auto"/>
        <w:left w:val="none" w:sz="0" w:space="0" w:color="auto"/>
        <w:bottom w:val="none" w:sz="0" w:space="0" w:color="auto"/>
        <w:right w:val="none" w:sz="0" w:space="0" w:color="auto"/>
      </w:divBdr>
    </w:div>
    <w:div w:id="623580675">
      <w:bodyDiv w:val="1"/>
      <w:marLeft w:val="0"/>
      <w:marRight w:val="0"/>
      <w:marTop w:val="0"/>
      <w:marBottom w:val="0"/>
      <w:divBdr>
        <w:top w:val="none" w:sz="0" w:space="0" w:color="auto"/>
        <w:left w:val="none" w:sz="0" w:space="0" w:color="auto"/>
        <w:bottom w:val="none" w:sz="0" w:space="0" w:color="auto"/>
        <w:right w:val="none" w:sz="0" w:space="0" w:color="auto"/>
      </w:divBdr>
    </w:div>
    <w:div w:id="624428742">
      <w:bodyDiv w:val="1"/>
      <w:marLeft w:val="0"/>
      <w:marRight w:val="0"/>
      <w:marTop w:val="0"/>
      <w:marBottom w:val="0"/>
      <w:divBdr>
        <w:top w:val="none" w:sz="0" w:space="0" w:color="auto"/>
        <w:left w:val="none" w:sz="0" w:space="0" w:color="auto"/>
        <w:bottom w:val="none" w:sz="0" w:space="0" w:color="auto"/>
        <w:right w:val="none" w:sz="0" w:space="0" w:color="auto"/>
      </w:divBdr>
    </w:div>
    <w:div w:id="624508422">
      <w:bodyDiv w:val="1"/>
      <w:marLeft w:val="0"/>
      <w:marRight w:val="0"/>
      <w:marTop w:val="0"/>
      <w:marBottom w:val="0"/>
      <w:divBdr>
        <w:top w:val="none" w:sz="0" w:space="0" w:color="auto"/>
        <w:left w:val="none" w:sz="0" w:space="0" w:color="auto"/>
        <w:bottom w:val="none" w:sz="0" w:space="0" w:color="auto"/>
        <w:right w:val="none" w:sz="0" w:space="0" w:color="auto"/>
      </w:divBdr>
    </w:div>
    <w:div w:id="625425408">
      <w:bodyDiv w:val="1"/>
      <w:marLeft w:val="0"/>
      <w:marRight w:val="0"/>
      <w:marTop w:val="0"/>
      <w:marBottom w:val="0"/>
      <w:divBdr>
        <w:top w:val="none" w:sz="0" w:space="0" w:color="auto"/>
        <w:left w:val="none" w:sz="0" w:space="0" w:color="auto"/>
        <w:bottom w:val="none" w:sz="0" w:space="0" w:color="auto"/>
        <w:right w:val="none" w:sz="0" w:space="0" w:color="auto"/>
      </w:divBdr>
    </w:div>
    <w:div w:id="625894540">
      <w:bodyDiv w:val="1"/>
      <w:marLeft w:val="0"/>
      <w:marRight w:val="0"/>
      <w:marTop w:val="0"/>
      <w:marBottom w:val="0"/>
      <w:divBdr>
        <w:top w:val="none" w:sz="0" w:space="0" w:color="auto"/>
        <w:left w:val="none" w:sz="0" w:space="0" w:color="auto"/>
        <w:bottom w:val="none" w:sz="0" w:space="0" w:color="auto"/>
        <w:right w:val="none" w:sz="0" w:space="0" w:color="auto"/>
      </w:divBdr>
    </w:div>
    <w:div w:id="626668018">
      <w:bodyDiv w:val="1"/>
      <w:marLeft w:val="0"/>
      <w:marRight w:val="0"/>
      <w:marTop w:val="0"/>
      <w:marBottom w:val="0"/>
      <w:divBdr>
        <w:top w:val="none" w:sz="0" w:space="0" w:color="auto"/>
        <w:left w:val="none" w:sz="0" w:space="0" w:color="auto"/>
        <w:bottom w:val="none" w:sz="0" w:space="0" w:color="auto"/>
        <w:right w:val="none" w:sz="0" w:space="0" w:color="auto"/>
      </w:divBdr>
    </w:div>
    <w:div w:id="627396879">
      <w:bodyDiv w:val="1"/>
      <w:marLeft w:val="0"/>
      <w:marRight w:val="0"/>
      <w:marTop w:val="0"/>
      <w:marBottom w:val="0"/>
      <w:divBdr>
        <w:top w:val="none" w:sz="0" w:space="0" w:color="auto"/>
        <w:left w:val="none" w:sz="0" w:space="0" w:color="auto"/>
        <w:bottom w:val="none" w:sz="0" w:space="0" w:color="auto"/>
        <w:right w:val="none" w:sz="0" w:space="0" w:color="auto"/>
      </w:divBdr>
    </w:div>
    <w:div w:id="627442344">
      <w:bodyDiv w:val="1"/>
      <w:marLeft w:val="0"/>
      <w:marRight w:val="0"/>
      <w:marTop w:val="0"/>
      <w:marBottom w:val="0"/>
      <w:divBdr>
        <w:top w:val="none" w:sz="0" w:space="0" w:color="auto"/>
        <w:left w:val="none" w:sz="0" w:space="0" w:color="auto"/>
        <w:bottom w:val="none" w:sz="0" w:space="0" w:color="auto"/>
        <w:right w:val="none" w:sz="0" w:space="0" w:color="auto"/>
      </w:divBdr>
    </w:div>
    <w:div w:id="627782229">
      <w:bodyDiv w:val="1"/>
      <w:marLeft w:val="0"/>
      <w:marRight w:val="0"/>
      <w:marTop w:val="0"/>
      <w:marBottom w:val="0"/>
      <w:divBdr>
        <w:top w:val="none" w:sz="0" w:space="0" w:color="auto"/>
        <w:left w:val="none" w:sz="0" w:space="0" w:color="auto"/>
        <w:bottom w:val="none" w:sz="0" w:space="0" w:color="auto"/>
        <w:right w:val="none" w:sz="0" w:space="0" w:color="auto"/>
      </w:divBdr>
    </w:div>
    <w:div w:id="628584958">
      <w:bodyDiv w:val="1"/>
      <w:marLeft w:val="0"/>
      <w:marRight w:val="0"/>
      <w:marTop w:val="0"/>
      <w:marBottom w:val="0"/>
      <w:divBdr>
        <w:top w:val="none" w:sz="0" w:space="0" w:color="auto"/>
        <w:left w:val="none" w:sz="0" w:space="0" w:color="auto"/>
        <w:bottom w:val="none" w:sz="0" w:space="0" w:color="auto"/>
        <w:right w:val="none" w:sz="0" w:space="0" w:color="auto"/>
      </w:divBdr>
    </w:div>
    <w:div w:id="628633672">
      <w:bodyDiv w:val="1"/>
      <w:marLeft w:val="0"/>
      <w:marRight w:val="0"/>
      <w:marTop w:val="0"/>
      <w:marBottom w:val="0"/>
      <w:divBdr>
        <w:top w:val="none" w:sz="0" w:space="0" w:color="auto"/>
        <w:left w:val="none" w:sz="0" w:space="0" w:color="auto"/>
        <w:bottom w:val="none" w:sz="0" w:space="0" w:color="auto"/>
        <w:right w:val="none" w:sz="0" w:space="0" w:color="auto"/>
      </w:divBdr>
    </w:div>
    <w:div w:id="630020610">
      <w:bodyDiv w:val="1"/>
      <w:marLeft w:val="0"/>
      <w:marRight w:val="0"/>
      <w:marTop w:val="0"/>
      <w:marBottom w:val="0"/>
      <w:divBdr>
        <w:top w:val="none" w:sz="0" w:space="0" w:color="auto"/>
        <w:left w:val="none" w:sz="0" w:space="0" w:color="auto"/>
        <w:bottom w:val="none" w:sz="0" w:space="0" w:color="auto"/>
        <w:right w:val="none" w:sz="0" w:space="0" w:color="auto"/>
      </w:divBdr>
    </w:div>
    <w:div w:id="630552264">
      <w:bodyDiv w:val="1"/>
      <w:marLeft w:val="0"/>
      <w:marRight w:val="0"/>
      <w:marTop w:val="0"/>
      <w:marBottom w:val="0"/>
      <w:divBdr>
        <w:top w:val="none" w:sz="0" w:space="0" w:color="auto"/>
        <w:left w:val="none" w:sz="0" w:space="0" w:color="auto"/>
        <w:bottom w:val="none" w:sz="0" w:space="0" w:color="auto"/>
        <w:right w:val="none" w:sz="0" w:space="0" w:color="auto"/>
      </w:divBdr>
    </w:div>
    <w:div w:id="631057856">
      <w:bodyDiv w:val="1"/>
      <w:marLeft w:val="0"/>
      <w:marRight w:val="0"/>
      <w:marTop w:val="0"/>
      <w:marBottom w:val="0"/>
      <w:divBdr>
        <w:top w:val="none" w:sz="0" w:space="0" w:color="auto"/>
        <w:left w:val="none" w:sz="0" w:space="0" w:color="auto"/>
        <w:bottom w:val="none" w:sz="0" w:space="0" w:color="auto"/>
        <w:right w:val="none" w:sz="0" w:space="0" w:color="auto"/>
      </w:divBdr>
    </w:div>
    <w:div w:id="631405196">
      <w:bodyDiv w:val="1"/>
      <w:marLeft w:val="0"/>
      <w:marRight w:val="0"/>
      <w:marTop w:val="0"/>
      <w:marBottom w:val="0"/>
      <w:divBdr>
        <w:top w:val="none" w:sz="0" w:space="0" w:color="auto"/>
        <w:left w:val="none" w:sz="0" w:space="0" w:color="auto"/>
        <w:bottom w:val="none" w:sz="0" w:space="0" w:color="auto"/>
        <w:right w:val="none" w:sz="0" w:space="0" w:color="auto"/>
      </w:divBdr>
    </w:div>
    <w:div w:id="631716130">
      <w:bodyDiv w:val="1"/>
      <w:marLeft w:val="0"/>
      <w:marRight w:val="0"/>
      <w:marTop w:val="0"/>
      <w:marBottom w:val="0"/>
      <w:divBdr>
        <w:top w:val="none" w:sz="0" w:space="0" w:color="auto"/>
        <w:left w:val="none" w:sz="0" w:space="0" w:color="auto"/>
        <w:bottom w:val="none" w:sz="0" w:space="0" w:color="auto"/>
        <w:right w:val="none" w:sz="0" w:space="0" w:color="auto"/>
      </w:divBdr>
    </w:div>
    <w:div w:id="631862082">
      <w:bodyDiv w:val="1"/>
      <w:marLeft w:val="0"/>
      <w:marRight w:val="0"/>
      <w:marTop w:val="0"/>
      <w:marBottom w:val="0"/>
      <w:divBdr>
        <w:top w:val="none" w:sz="0" w:space="0" w:color="auto"/>
        <w:left w:val="none" w:sz="0" w:space="0" w:color="auto"/>
        <w:bottom w:val="none" w:sz="0" w:space="0" w:color="auto"/>
        <w:right w:val="none" w:sz="0" w:space="0" w:color="auto"/>
      </w:divBdr>
    </w:div>
    <w:div w:id="631985456">
      <w:bodyDiv w:val="1"/>
      <w:marLeft w:val="0"/>
      <w:marRight w:val="0"/>
      <w:marTop w:val="0"/>
      <w:marBottom w:val="0"/>
      <w:divBdr>
        <w:top w:val="none" w:sz="0" w:space="0" w:color="auto"/>
        <w:left w:val="none" w:sz="0" w:space="0" w:color="auto"/>
        <w:bottom w:val="none" w:sz="0" w:space="0" w:color="auto"/>
        <w:right w:val="none" w:sz="0" w:space="0" w:color="auto"/>
      </w:divBdr>
    </w:div>
    <w:div w:id="632057809">
      <w:bodyDiv w:val="1"/>
      <w:marLeft w:val="0"/>
      <w:marRight w:val="0"/>
      <w:marTop w:val="0"/>
      <w:marBottom w:val="0"/>
      <w:divBdr>
        <w:top w:val="none" w:sz="0" w:space="0" w:color="auto"/>
        <w:left w:val="none" w:sz="0" w:space="0" w:color="auto"/>
        <w:bottom w:val="none" w:sz="0" w:space="0" w:color="auto"/>
        <w:right w:val="none" w:sz="0" w:space="0" w:color="auto"/>
      </w:divBdr>
    </w:div>
    <w:div w:id="632099357">
      <w:bodyDiv w:val="1"/>
      <w:marLeft w:val="0"/>
      <w:marRight w:val="0"/>
      <w:marTop w:val="0"/>
      <w:marBottom w:val="0"/>
      <w:divBdr>
        <w:top w:val="none" w:sz="0" w:space="0" w:color="auto"/>
        <w:left w:val="none" w:sz="0" w:space="0" w:color="auto"/>
        <w:bottom w:val="none" w:sz="0" w:space="0" w:color="auto"/>
        <w:right w:val="none" w:sz="0" w:space="0" w:color="auto"/>
      </w:divBdr>
    </w:div>
    <w:div w:id="632249747">
      <w:bodyDiv w:val="1"/>
      <w:marLeft w:val="0"/>
      <w:marRight w:val="0"/>
      <w:marTop w:val="0"/>
      <w:marBottom w:val="0"/>
      <w:divBdr>
        <w:top w:val="none" w:sz="0" w:space="0" w:color="auto"/>
        <w:left w:val="none" w:sz="0" w:space="0" w:color="auto"/>
        <w:bottom w:val="none" w:sz="0" w:space="0" w:color="auto"/>
        <w:right w:val="none" w:sz="0" w:space="0" w:color="auto"/>
      </w:divBdr>
    </w:div>
    <w:div w:id="632291800">
      <w:bodyDiv w:val="1"/>
      <w:marLeft w:val="0"/>
      <w:marRight w:val="0"/>
      <w:marTop w:val="0"/>
      <w:marBottom w:val="0"/>
      <w:divBdr>
        <w:top w:val="none" w:sz="0" w:space="0" w:color="auto"/>
        <w:left w:val="none" w:sz="0" w:space="0" w:color="auto"/>
        <w:bottom w:val="none" w:sz="0" w:space="0" w:color="auto"/>
        <w:right w:val="none" w:sz="0" w:space="0" w:color="auto"/>
      </w:divBdr>
    </w:div>
    <w:div w:id="633101174">
      <w:bodyDiv w:val="1"/>
      <w:marLeft w:val="0"/>
      <w:marRight w:val="0"/>
      <w:marTop w:val="0"/>
      <w:marBottom w:val="0"/>
      <w:divBdr>
        <w:top w:val="none" w:sz="0" w:space="0" w:color="auto"/>
        <w:left w:val="none" w:sz="0" w:space="0" w:color="auto"/>
        <w:bottom w:val="none" w:sz="0" w:space="0" w:color="auto"/>
        <w:right w:val="none" w:sz="0" w:space="0" w:color="auto"/>
      </w:divBdr>
    </w:div>
    <w:div w:id="633759162">
      <w:bodyDiv w:val="1"/>
      <w:marLeft w:val="0"/>
      <w:marRight w:val="0"/>
      <w:marTop w:val="0"/>
      <w:marBottom w:val="0"/>
      <w:divBdr>
        <w:top w:val="none" w:sz="0" w:space="0" w:color="auto"/>
        <w:left w:val="none" w:sz="0" w:space="0" w:color="auto"/>
        <w:bottom w:val="none" w:sz="0" w:space="0" w:color="auto"/>
        <w:right w:val="none" w:sz="0" w:space="0" w:color="auto"/>
      </w:divBdr>
    </w:div>
    <w:div w:id="633801032">
      <w:bodyDiv w:val="1"/>
      <w:marLeft w:val="0"/>
      <w:marRight w:val="0"/>
      <w:marTop w:val="0"/>
      <w:marBottom w:val="0"/>
      <w:divBdr>
        <w:top w:val="none" w:sz="0" w:space="0" w:color="auto"/>
        <w:left w:val="none" w:sz="0" w:space="0" w:color="auto"/>
        <w:bottom w:val="none" w:sz="0" w:space="0" w:color="auto"/>
        <w:right w:val="none" w:sz="0" w:space="0" w:color="auto"/>
      </w:divBdr>
    </w:div>
    <w:div w:id="634146389">
      <w:bodyDiv w:val="1"/>
      <w:marLeft w:val="0"/>
      <w:marRight w:val="0"/>
      <w:marTop w:val="0"/>
      <w:marBottom w:val="0"/>
      <w:divBdr>
        <w:top w:val="none" w:sz="0" w:space="0" w:color="auto"/>
        <w:left w:val="none" w:sz="0" w:space="0" w:color="auto"/>
        <w:bottom w:val="none" w:sz="0" w:space="0" w:color="auto"/>
        <w:right w:val="none" w:sz="0" w:space="0" w:color="auto"/>
      </w:divBdr>
    </w:div>
    <w:div w:id="634214220">
      <w:bodyDiv w:val="1"/>
      <w:marLeft w:val="0"/>
      <w:marRight w:val="0"/>
      <w:marTop w:val="0"/>
      <w:marBottom w:val="0"/>
      <w:divBdr>
        <w:top w:val="none" w:sz="0" w:space="0" w:color="auto"/>
        <w:left w:val="none" w:sz="0" w:space="0" w:color="auto"/>
        <w:bottom w:val="none" w:sz="0" w:space="0" w:color="auto"/>
        <w:right w:val="none" w:sz="0" w:space="0" w:color="auto"/>
      </w:divBdr>
    </w:div>
    <w:div w:id="634264233">
      <w:bodyDiv w:val="1"/>
      <w:marLeft w:val="0"/>
      <w:marRight w:val="0"/>
      <w:marTop w:val="0"/>
      <w:marBottom w:val="0"/>
      <w:divBdr>
        <w:top w:val="none" w:sz="0" w:space="0" w:color="auto"/>
        <w:left w:val="none" w:sz="0" w:space="0" w:color="auto"/>
        <w:bottom w:val="none" w:sz="0" w:space="0" w:color="auto"/>
        <w:right w:val="none" w:sz="0" w:space="0" w:color="auto"/>
      </w:divBdr>
    </w:div>
    <w:div w:id="634331835">
      <w:bodyDiv w:val="1"/>
      <w:marLeft w:val="0"/>
      <w:marRight w:val="0"/>
      <w:marTop w:val="0"/>
      <w:marBottom w:val="0"/>
      <w:divBdr>
        <w:top w:val="none" w:sz="0" w:space="0" w:color="auto"/>
        <w:left w:val="none" w:sz="0" w:space="0" w:color="auto"/>
        <w:bottom w:val="none" w:sz="0" w:space="0" w:color="auto"/>
        <w:right w:val="none" w:sz="0" w:space="0" w:color="auto"/>
      </w:divBdr>
    </w:div>
    <w:div w:id="634680092">
      <w:bodyDiv w:val="1"/>
      <w:marLeft w:val="0"/>
      <w:marRight w:val="0"/>
      <w:marTop w:val="0"/>
      <w:marBottom w:val="0"/>
      <w:divBdr>
        <w:top w:val="none" w:sz="0" w:space="0" w:color="auto"/>
        <w:left w:val="none" w:sz="0" w:space="0" w:color="auto"/>
        <w:bottom w:val="none" w:sz="0" w:space="0" w:color="auto"/>
        <w:right w:val="none" w:sz="0" w:space="0" w:color="auto"/>
      </w:divBdr>
    </w:div>
    <w:div w:id="635062208">
      <w:bodyDiv w:val="1"/>
      <w:marLeft w:val="0"/>
      <w:marRight w:val="0"/>
      <w:marTop w:val="0"/>
      <w:marBottom w:val="0"/>
      <w:divBdr>
        <w:top w:val="none" w:sz="0" w:space="0" w:color="auto"/>
        <w:left w:val="none" w:sz="0" w:space="0" w:color="auto"/>
        <w:bottom w:val="none" w:sz="0" w:space="0" w:color="auto"/>
        <w:right w:val="none" w:sz="0" w:space="0" w:color="auto"/>
      </w:divBdr>
    </w:div>
    <w:div w:id="635185769">
      <w:bodyDiv w:val="1"/>
      <w:marLeft w:val="0"/>
      <w:marRight w:val="0"/>
      <w:marTop w:val="0"/>
      <w:marBottom w:val="0"/>
      <w:divBdr>
        <w:top w:val="none" w:sz="0" w:space="0" w:color="auto"/>
        <w:left w:val="none" w:sz="0" w:space="0" w:color="auto"/>
        <w:bottom w:val="none" w:sz="0" w:space="0" w:color="auto"/>
        <w:right w:val="none" w:sz="0" w:space="0" w:color="auto"/>
      </w:divBdr>
    </w:div>
    <w:div w:id="635254910">
      <w:bodyDiv w:val="1"/>
      <w:marLeft w:val="0"/>
      <w:marRight w:val="0"/>
      <w:marTop w:val="0"/>
      <w:marBottom w:val="0"/>
      <w:divBdr>
        <w:top w:val="none" w:sz="0" w:space="0" w:color="auto"/>
        <w:left w:val="none" w:sz="0" w:space="0" w:color="auto"/>
        <w:bottom w:val="none" w:sz="0" w:space="0" w:color="auto"/>
        <w:right w:val="none" w:sz="0" w:space="0" w:color="auto"/>
      </w:divBdr>
    </w:div>
    <w:div w:id="635525182">
      <w:bodyDiv w:val="1"/>
      <w:marLeft w:val="0"/>
      <w:marRight w:val="0"/>
      <w:marTop w:val="0"/>
      <w:marBottom w:val="0"/>
      <w:divBdr>
        <w:top w:val="none" w:sz="0" w:space="0" w:color="auto"/>
        <w:left w:val="none" w:sz="0" w:space="0" w:color="auto"/>
        <w:bottom w:val="none" w:sz="0" w:space="0" w:color="auto"/>
        <w:right w:val="none" w:sz="0" w:space="0" w:color="auto"/>
      </w:divBdr>
    </w:div>
    <w:div w:id="635645335">
      <w:bodyDiv w:val="1"/>
      <w:marLeft w:val="0"/>
      <w:marRight w:val="0"/>
      <w:marTop w:val="0"/>
      <w:marBottom w:val="0"/>
      <w:divBdr>
        <w:top w:val="none" w:sz="0" w:space="0" w:color="auto"/>
        <w:left w:val="none" w:sz="0" w:space="0" w:color="auto"/>
        <w:bottom w:val="none" w:sz="0" w:space="0" w:color="auto"/>
        <w:right w:val="none" w:sz="0" w:space="0" w:color="auto"/>
      </w:divBdr>
    </w:div>
    <w:div w:id="636182513">
      <w:bodyDiv w:val="1"/>
      <w:marLeft w:val="0"/>
      <w:marRight w:val="0"/>
      <w:marTop w:val="0"/>
      <w:marBottom w:val="0"/>
      <w:divBdr>
        <w:top w:val="none" w:sz="0" w:space="0" w:color="auto"/>
        <w:left w:val="none" w:sz="0" w:space="0" w:color="auto"/>
        <w:bottom w:val="none" w:sz="0" w:space="0" w:color="auto"/>
        <w:right w:val="none" w:sz="0" w:space="0" w:color="auto"/>
      </w:divBdr>
    </w:div>
    <w:div w:id="636884656">
      <w:bodyDiv w:val="1"/>
      <w:marLeft w:val="0"/>
      <w:marRight w:val="0"/>
      <w:marTop w:val="0"/>
      <w:marBottom w:val="0"/>
      <w:divBdr>
        <w:top w:val="none" w:sz="0" w:space="0" w:color="auto"/>
        <w:left w:val="none" w:sz="0" w:space="0" w:color="auto"/>
        <w:bottom w:val="none" w:sz="0" w:space="0" w:color="auto"/>
        <w:right w:val="none" w:sz="0" w:space="0" w:color="auto"/>
      </w:divBdr>
    </w:div>
    <w:div w:id="637152123">
      <w:bodyDiv w:val="1"/>
      <w:marLeft w:val="0"/>
      <w:marRight w:val="0"/>
      <w:marTop w:val="0"/>
      <w:marBottom w:val="0"/>
      <w:divBdr>
        <w:top w:val="none" w:sz="0" w:space="0" w:color="auto"/>
        <w:left w:val="none" w:sz="0" w:space="0" w:color="auto"/>
        <w:bottom w:val="none" w:sz="0" w:space="0" w:color="auto"/>
        <w:right w:val="none" w:sz="0" w:space="0" w:color="auto"/>
      </w:divBdr>
    </w:div>
    <w:div w:id="637226929">
      <w:bodyDiv w:val="1"/>
      <w:marLeft w:val="0"/>
      <w:marRight w:val="0"/>
      <w:marTop w:val="0"/>
      <w:marBottom w:val="0"/>
      <w:divBdr>
        <w:top w:val="none" w:sz="0" w:space="0" w:color="auto"/>
        <w:left w:val="none" w:sz="0" w:space="0" w:color="auto"/>
        <w:bottom w:val="none" w:sz="0" w:space="0" w:color="auto"/>
        <w:right w:val="none" w:sz="0" w:space="0" w:color="auto"/>
      </w:divBdr>
    </w:div>
    <w:div w:id="637418739">
      <w:bodyDiv w:val="1"/>
      <w:marLeft w:val="0"/>
      <w:marRight w:val="0"/>
      <w:marTop w:val="0"/>
      <w:marBottom w:val="0"/>
      <w:divBdr>
        <w:top w:val="none" w:sz="0" w:space="0" w:color="auto"/>
        <w:left w:val="none" w:sz="0" w:space="0" w:color="auto"/>
        <w:bottom w:val="none" w:sz="0" w:space="0" w:color="auto"/>
        <w:right w:val="none" w:sz="0" w:space="0" w:color="auto"/>
      </w:divBdr>
    </w:div>
    <w:div w:id="637495582">
      <w:bodyDiv w:val="1"/>
      <w:marLeft w:val="0"/>
      <w:marRight w:val="0"/>
      <w:marTop w:val="0"/>
      <w:marBottom w:val="0"/>
      <w:divBdr>
        <w:top w:val="none" w:sz="0" w:space="0" w:color="auto"/>
        <w:left w:val="none" w:sz="0" w:space="0" w:color="auto"/>
        <w:bottom w:val="none" w:sz="0" w:space="0" w:color="auto"/>
        <w:right w:val="none" w:sz="0" w:space="0" w:color="auto"/>
      </w:divBdr>
    </w:div>
    <w:div w:id="637537403">
      <w:bodyDiv w:val="1"/>
      <w:marLeft w:val="0"/>
      <w:marRight w:val="0"/>
      <w:marTop w:val="0"/>
      <w:marBottom w:val="0"/>
      <w:divBdr>
        <w:top w:val="none" w:sz="0" w:space="0" w:color="auto"/>
        <w:left w:val="none" w:sz="0" w:space="0" w:color="auto"/>
        <w:bottom w:val="none" w:sz="0" w:space="0" w:color="auto"/>
        <w:right w:val="none" w:sz="0" w:space="0" w:color="auto"/>
      </w:divBdr>
    </w:div>
    <w:div w:id="638077251">
      <w:bodyDiv w:val="1"/>
      <w:marLeft w:val="0"/>
      <w:marRight w:val="0"/>
      <w:marTop w:val="0"/>
      <w:marBottom w:val="0"/>
      <w:divBdr>
        <w:top w:val="none" w:sz="0" w:space="0" w:color="auto"/>
        <w:left w:val="none" w:sz="0" w:space="0" w:color="auto"/>
        <w:bottom w:val="none" w:sz="0" w:space="0" w:color="auto"/>
        <w:right w:val="none" w:sz="0" w:space="0" w:color="auto"/>
      </w:divBdr>
    </w:div>
    <w:div w:id="638151491">
      <w:bodyDiv w:val="1"/>
      <w:marLeft w:val="0"/>
      <w:marRight w:val="0"/>
      <w:marTop w:val="0"/>
      <w:marBottom w:val="0"/>
      <w:divBdr>
        <w:top w:val="none" w:sz="0" w:space="0" w:color="auto"/>
        <w:left w:val="none" w:sz="0" w:space="0" w:color="auto"/>
        <w:bottom w:val="none" w:sz="0" w:space="0" w:color="auto"/>
        <w:right w:val="none" w:sz="0" w:space="0" w:color="auto"/>
      </w:divBdr>
    </w:div>
    <w:div w:id="638606585">
      <w:bodyDiv w:val="1"/>
      <w:marLeft w:val="0"/>
      <w:marRight w:val="0"/>
      <w:marTop w:val="0"/>
      <w:marBottom w:val="0"/>
      <w:divBdr>
        <w:top w:val="none" w:sz="0" w:space="0" w:color="auto"/>
        <w:left w:val="none" w:sz="0" w:space="0" w:color="auto"/>
        <w:bottom w:val="none" w:sz="0" w:space="0" w:color="auto"/>
        <w:right w:val="none" w:sz="0" w:space="0" w:color="auto"/>
      </w:divBdr>
    </w:div>
    <w:div w:id="638656156">
      <w:bodyDiv w:val="1"/>
      <w:marLeft w:val="0"/>
      <w:marRight w:val="0"/>
      <w:marTop w:val="0"/>
      <w:marBottom w:val="0"/>
      <w:divBdr>
        <w:top w:val="none" w:sz="0" w:space="0" w:color="auto"/>
        <w:left w:val="none" w:sz="0" w:space="0" w:color="auto"/>
        <w:bottom w:val="none" w:sz="0" w:space="0" w:color="auto"/>
        <w:right w:val="none" w:sz="0" w:space="0" w:color="auto"/>
      </w:divBdr>
    </w:div>
    <w:div w:id="639116217">
      <w:bodyDiv w:val="1"/>
      <w:marLeft w:val="0"/>
      <w:marRight w:val="0"/>
      <w:marTop w:val="0"/>
      <w:marBottom w:val="0"/>
      <w:divBdr>
        <w:top w:val="none" w:sz="0" w:space="0" w:color="auto"/>
        <w:left w:val="none" w:sz="0" w:space="0" w:color="auto"/>
        <w:bottom w:val="none" w:sz="0" w:space="0" w:color="auto"/>
        <w:right w:val="none" w:sz="0" w:space="0" w:color="auto"/>
      </w:divBdr>
    </w:div>
    <w:div w:id="639194513">
      <w:bodyDiv w:val="1"/>
      <w:marLeft w:val="0"/>
      <w:marRight w:val="0"/>
      <w:marTop w:val="0"/>
      <w:marBottom w:val="0"/>
      <w:divBdr>
        <w:top w:val="none" w:sz="0" w:space="0" w:color="auto"/>
        <w:left w:val="none" w:sz="0" w:space="0" w:color="auto"/>
        <w:bottom w:val="none" w:sz="0" w:space="0" w:color="auto"/>
        <w:right w:val="none" w:sz="0" w:space="0" w:color="auto"/>
      </w:divBdr>
    </w:div>
    <w:div w:id="639463823">
      <w:bodyDiv w:val="1"/>
      <w:marLeft w:val="0"/>
      <w:marRight w:val="0"/>
      <w:marTop w:val="0"/>
      <w:marBottom w:val="0"/>
      <w:divBdr>
        <w:top w:val="none" w:sz="0" w:space="0" w:color="auto"/>
        <w:left w:val="none" w:sz="0" w:space="0" w:color="auto"/>
        <w:bottom w:val="none" w:sz="0" w:space="0" w:color="auto"/>
        <w:right w:val="none" w:sz="0" w:space="0" w:color="auto"/>
      </w:divBdr>
    </w:div>
    <w:div w:id="639843666">
      <w:bodyDiv w:val="1"/>
      <w:marLeft w:val="0"/>
      <w:marRight w:val="0"/>
      <w:marTop w:val="0"/>
      <w:marBottom w:val="0"/>
      <w:divBdr>
        <w:top w:val="none" w:sz="0" w:space="0" w:color="auto"/>
        <w:left w:val="none" w:sz="0" w:space="0" w:color="auto"/>
        <w:bottom w:val="none" w:sz="0" w:space="0" w:color="auto"/>
        <w:right w:val="none" w:sz="0" w:space="0" w:color="auto"/>
      </w:divBdr>
    </w:div>
    <w:div w:id="640111590">
      <w:bodyDiv w:val="1"/>
      <w:marLeft w:val="0"/>
      <w:marRight w:val="0"/>
      <w:marTop w:val="0"/>
      <w:marBottom w:val="0"/>
      <w:divBdr>
        <w:top w:val="none" w:sz="0" w:space="0" w:color="auto"/>
        <w:left w:val="none" w:sz="0" w:space="0" w:color="auto"/>
        <w:bottom w:val="none" w:sz="0" w:space="0" w:color="auto"/>
        <w:right w:val="none" w:sz="0" w:space="0" w:color="auto"/>
      </w:divBdr>
    </w:div>
    <w:div w:id="640769272">
      <w:bodyDiv w:val="1"/>
      <w:marLeft w:val="0"/>
      <w:marRight w:val="0"/>
      <w:marTop w:val="0"/>
      <w:marBottom w:val="0"/>
      <w:divBdr>
        <w:top w:val="none" w:sz="0" w:space="0" w:color="auto"/>
        <w:left w:val="none" w:sz="0" w:space="0" w:color="auto"/>
        <w:bottom w:val="none" w:sz="0" w:space="0" w:color="auto"/>
        <w:right w:val="none" w:sz="0" w:space="0" w:color="auto"/>
      </w:divBdr>
    </w:div>
    <w:div w:id="641082739">
      <w:bodyDiv w:val="1"/>
      <w:marLeft w:val="0"/>
      <w:marRight w:val="0"/>
      <w:marTop w:val="0"/>
      <w:marBottom w:val="0"/>
      <w:divBdr>
        <w:top w:val="none" w:sz="0" w:space="0" w:color="auto"/>
        <w:left w:val="none" w:sz="0" w:space="0" w:color="auto"/>
        <w:bottom w:val="none" w:sz="0" w:space="0" w:color="auto"/>
        <w:right w:val="none" w:sz="0" w:space="0" w:color="auto"/>
      </w:divBdr>
    </w:div>
    <w:div w:id="641157134">
      <w:bodyDiv w:val="1"/>
      <w:marLeft w:val="0"/>
      <w:marRight w:val="0"/>
      <w:marTop w:val="0"/>
      <w:marBottom w:val="0"/>
      <w:divBdr>
        <w:top w:val="none" w:sz="0" w:space="0" w:color="auto"/>
        <w:left w:val="none" w:sz="0" w:space="0" w:color="auto"/>
        <w:bottom w:val="none" w:sz="0" w:space="0" w:color="auto"/>
        <w:right w:val="none" w:sz="0" w:space="0" w:color="auto"/>
      </w:divBdr>
    </w:div>
    <w:div w:id="641351410">
      <w:bodyDiv w:val="1"/>
      <w:marLeft w:val="0"/>
      <w:marRight w:val="0"/>
      <w:marTop w:val="0"/>
      <w:marBottom w:val="0"/>
      <w:divBdr>
        <w:top w:val="none" w:sz="0" w:space="0" w:color="auto"/>
        <w:left w:val="none" w:sz="0" w:space="0" w:color="auto"/>
        <w:bottom w:val="none" w:sz="0" w:space="0" w:color="auto"/>
        <w:right w:val="none" w:sz="0" w:space="0" w:color="auto"/>
      </w:divBdr>
    </w:div>
    <w:div w:id="641422372">
      <w:bodyDiv w:val="1"/>
      <w:marLeft w:val="0"/>
      <w:marRight w:val="0"/>
      <w:marTop w:val="0"/>
      <w:marBottom w:val="0"/>
      <w:divBdr>
        <w:top w:val="none" w:sz="0" w:space="0" w:color="auto"/>
        <w:left w:val="none" w:sz="0" w:space="0" w:color="auto"/>
        <w:bottom w:val="none" w:sz="0" w:space="0" w:color="auto"/>
        <w:right w:val="none" w:sz="0" w:space="0" w:color="auto"/>
      </w:divBdr>
    </w:div>
    <w:div w:id="641430072">
      <w:bodyDiv w:val="1"/>
      <w:marLeft w:val="0"/>
      <w:marRight w:val="0"/>
      <w:marTop w:val="0"/>
      <w:marBottom w:val="0"/>
      <w:divBdr>
        <w:top w:val="none" w:sz="0" w:space="0" w:color="auto"/>
        <w:left w:val="none" w:sz="0" w:space="0" w:color="auto"/>
        <w:bottom w:val="none" w:sz="0" w:space="0" w:color="auto"/>
        <w:right w:val="none" w:sz="0" w:space="0" w:color="auto"/>
      </w:divBdr>
    </w:div>
    <w:div w:id="641615309">
      <w:bodyDiv w:val="1"/>
      <w:marLeft w:val="0"/>
      <w:marRight w:val="0"/>
      <w:marTop w:val="0"/>
      <w:marBottom w:val="0"/>
      <w:divBdr>
        <w:top w:val="none" w:sz="0" w:space="0" w:color="auto"/>
        <w:left w:val="none" w:sz="0" w:space="0" w:color="auto"/>
        <w:bottom w:val="none" w:sz="0" w:space="0" w:color="auto"/>
        <w:right w:val="none" w:sz="0" w:space="0" w:color="auto"/>
      </w:divBdr>
    </w:div>
    <w:div w:id="642151894">
      <w:bodyDiv w:val="1"/>
      <w:marLeft w:val="0"/>
      <w:marRight w:val="0"/>
      <w:marTop w:val="0"/>
      <w:marBottom w:val="0"/>
      <w:divBdr>
        <w:top w:val="none" w:sz="0" w:space="0" w:color="auto"/>
        <w:left w:val="none" w:sz="0" w:space="0" w:color="auto"/>
        <w:bottom w:val="none" w:sz="0" w:space="0" w:color="auto"/>
        <w:right w:val="none" w:sz="0" w:space="0" w:color="auto"/>
      </w:divBdr>
    </w:div>
    <w:div w:id="642542805">
      <w:bodyDiv w:val="1"/>
      <w:marLeft w:val="0"/>
      <w:marRight w:val="0"/>
      <w:marTop w:val="0"/>
      <w:marBottom w:val="0"/>
      <w:divBdr>
        <w:top w:val="none" w:sz="0" w:space="0" w:color="auto"/>
        <w:left w:val="none" w:sz="0" w:space="0" w:color="auto"/>
        <w:bottom w:val="none" w:sz="0" w:space="0" w:color="auto"/>
        <w:right w:val="none" w:sz="0" w:space="0" w:color="auto"/>
      </w:divBdr>
    </w:div>
    <w:div w:id="642782441">
      <w:bodyDiv w:val="1"/>
      <w:marLeft w:val="0"/>
      <w:marRight w:val="0"/>
      <w:marTop w:val="0"/>
      <w:marBottom w:val="0"/>
      <w:divBdr>
        <w:top w:val="none" w:sz="0" w:space="0" w:color="auto"/>
        <w:left w:val="none" w:sz="0" w:space="0" w:color="auto"/>
        <w:bottom w:val="none" w:sz="0" w:space="0" w:color="auto"/>
        <w:right w:val="none" w:sz="0" w:space="0" w:color="auto"/>
      </w:divBdr>
    </w:div>
    <w:div w:id="642807183">
      <w:bodyDiv w:val="1"/>
      <w:marLeft w:val="0"/>
      <w:marRight w:val="0"/>
      <w:marTop w:val="0"/>
      <w:marBottom w:val="0"/>
      <w:divBdr>
        <w:top w:val="none" w:sz="0" w:space="0" w:color="auto"/>
        <w:left w:val="none" w:sz="0" w:space="0" w:color="auto"/>
        <w:bottom w:val="none" w:sz="0" w:space="0" w:color="auto"/>
        <w:right w:val="none" w:sz="0" w:space="0" w:color="auto"/>
      </w:divBdr>
    </w:div>
    <w:div w:id="642931979">
      <w:bodyDiv w:val="1"/>
      <w:marLeft w:val="0"/>
      <w:marRight w:val="0"/>
      <w:marTop w:val="0"/>
      <w:marBottom w:val="0"/>
      <w:divBdr>
        <w:top w:val="none" w:sz="0" w:space="0" w:color="auto"/>
        <w:left w:val="none" w:sz="0" w:space="0" w:color="auto"/>
        <w:bottom w:val="none" w:sz="0" w:space="0" w:color="auto"/>
        <w:right w:val="none" w:sz="0" w:space="0" w:color="auto"/>
      </w:divBdr>
    </w:div>
    <w:div w:id="643390325">
      <w:bodyDiv w:val="1"/>
      <w:marLeft w:val="0"/>
      <w:marRight w:val="0"/>
      <w:marTop w:val="0"/>
      <w:marBottom w:val="0"/>
      <w:divBdr>
        <w:top w:val="none" w:sz="0" w:space="0" w:color="auto"/>
        <w:left w:val="none" w:sz="0" w:space="0" w:color="auto"/>
        <w:bottom w:val="none" w:sz="0" w:space="0" w:color="auto"/>
        <w:right w:val="none" w:sz="0" w:space="0" w:color="auto"/>
      </w:divBdr>
    </w:div>
    <w:div w:id="643699666">
      <w:bodyDiv w:val="1"/>
      <w:marLeft w:val="0"/>
      <w:marRight w:val="0"/>
      <w:marTop w:val="0"/>
      <w:marBottom w:val="0"/>
      <w:divBdr>
        <w:top w:val="none" w:sz="0" w:space="0" w:color="auto"/>
        <w:left w:val="none" w:sz="0" w:space="0" w:color="auto"/>
        <w:bottom w:val="none" w:sz="0" w:space="0" w:color="auto"/>
        <w:right w:val="none" w:sz="0" w:space="0" w:color="auto"/>
      </w:divBdr>
    </w:div>
    <w:div w:id="643896482">
      <w:bodyDiv w:val="1"/>
      <w:marLeft w:val="0"/>
      <w:marRight w:val="0"/>
      <w:marTop w:val="0"/>
      <w:marBottom w:val="0"/>
      <w:divBdr>
        <w:top w:val="none" w:sz="0" w:space="0" w:color="auto"/>
        <w:left w:val="none" w:sz="0" w:space="0" w:color="auto"/>
        <w:bottom w:val="none" w:sz="0" w:space="0" w:color="auto"/>
        <w:right w:val="none" w:sz="0" w:space="0" w:color="auto"/>
      </w:divBdr>
    </w:div>
    <w:div w:id="644117795">
      <w:bodyDiv w:val="1"/>
      <w:marLeft w:val="0"/>
      <w:marRight w:val="0"/>
      <w:marTop w:val="0"/>
      <w:marBottom w:val="0"/>
      <w:divBdr>
        <w:top w:val="none" w:sz="0" w:space="0" w:color="auto"/>
        <w:left w:val="none" w:sz="0" w:space="0" w:color="auto"/>
        <w:bottom w:val="none" w:sz="0" w:space="0" w:color="auto"/>
        <w:right w:val="none" w:sz="0" w:space="0" w:color="auto"/>
      </w:divBdr>
    </w:div>
    <w:div w:id="645091040">
      <w:bodyDiv w:val="1"/>
      <w:marLeft w:val="0"/>
      <w:marRight w:val="0"/>
      <w:marTop w:val="0"/>
      <w:marBottom w:val="0"/>
      <w:divBdr>
        <w:top w:val="none" w:sz="0" w:space="0" w:color="auto"/>
        <w:left w:val="none" w:sz="0" w:space="0" w:color="auto"/>
        <w:bottom w:val="none" w:sz="0" w:space="0" w:color="auto"/>
        <w:right w:val="none" w:sz="0" w:space="0" w:color="auto"/>
      </w:divBdr>
    </w:div>
    <w:div w:id="645356018">
      <w:bodyDiv w:val="1"/>
      <w:marLeft w:val="0"/>
      <w:marRight w:val="0"/>
      <w:marTop w:val="0"/>
      <w:marBottom w:val="0"/>
      <w:divBdr>
        <w:top w:val="none" w:sz="0" w:space="0" w:color="auto"/>
        <w:left w:val="none" w:sz="0" w:space="0" w:color="auto"/>
        <w:bottom w:val="none" w:sz="0" w:space="0" w:color="auto"/>
        <w:right w:val="none" w:sz="0" w:space="0" w:color="auto"/>
      </w:divBdr>
    </w:div>
    <w:div w:id="647634238">
      <w:bodyDiv w:val="1"/>
      <w:marLeft w:val="0"/>
      <w:marRight w:val="0"/>
      <w:marTop w:val="0"/>
      <w:marBottom w:val="0"/>
      <w:divBdr>
        <w:top w:val="none" w:sz="0" w:space="0" w:color="auto"/>
        <w:left w:val="none" w:sz="0" w:space="0" w:color="auto"/>
        <w:bottom w:val="none" w:sz="0" w:space="0" w:color="auto"/>
        <w:right w:val="none" w:sz="0" w:space="0" w:color="auto"/>
      </w:divBdr>
    </w:div>
    <w:div w:id="647784975">
      <w:bodyDiv w:val="1"/>
      <w:marLeft w:val="0"/>
      <w:marRight w:val="0"/>
      <w:marTop w:val="0"/>
      <w:marBottom w:val="0"/>
      <w:divBdr>
        <w:top w:val="none" w:sz="0" w:space="0" w:color="auto"/>
        <w:left w:val="none" w:sz="0" w:space="0" w:color="auto"/>
        <w:bottom w:val="none" w:sz="0" w:space="0" w:color="auto"/>
        <w:right w:val="none" w:sz="0" w:space="0" w:color="auto"/>
      </w:divBdr>
    </w:div>
    <w:div w:id="647828242">
      <w:bodyDiv w:val="1"/>
      <w:marLeft w:val="0"/>
      <w:marRight w:val="0"/>
      <w:marTop w:val="0"/>
      <w:marBottom w:val="0"/>
      <w:divBdr>
        <w:top w:val="none" w:sz="0" w:space="0" w:color="auto"/>
        <w:left w:val="none" w:sz="0" w:space="0" w:color="auto"/>
        <w:bottom w:val="none" w:sz="0" w:space="0" w:color="auto"/>
        <w:right w:val="none" w:sz="0" w:space="0" w:color="auto"/>
      </w:divBdr>
    </w:div>
    <w:div w:id="648098292">
      <w:bodyDiv w:val="1"/>
      <w:marLeft w:val="0"/>
      <w:marRight w:val="0"/>
      <w:marTop w:val="0"/>
      <w:marBottom w:val="0"/>
      <w:divBdr>
        <w:top w:val="none" w:sz="0" w:space="0" w:color="auto"/>
        <w:left w:val="none" w:sz="0" w:space="0" w:color="auto"/>
        <w:bottom w:val="none" w:sz="0" w:space="0" w:color="auto"/>
        <w:right w:val="none" w:sz="0" w:space="0" w:color="auto"/>
      </w:divBdr>
    </w:div>
    <w:div w:id="648286839">
      <w:bodyDiv w:val="1"/>
      <w:marLeft w:val="0"/>
      <w:marRight w:val="0"/>
      <w:marTop w:val="0"/>
      <w:marBottom w:val="0"/>
      <w:divBdr>
        <w:top w:val="none" w:sz="0" w:space="0" w:color="auto"/>
        <w:left w:val="none" w:sz="0" w:space="0" w:color="auto"/>
        <w:bottom w:val="none" w:sz="0" w:space="0" w:color="auto"/>
        <w:right w:val="none" w:sz="0" w:space="0" w:color="auto"/>
      </w:divBdr>
    </w:div>
    <w:div w:id="648898966">
      <w:bodyDiv w:val="1"/>
      <w:marLeft w:val="0"/>
      <w:marRight w:val="0"/>
      <w:marTop w:val="0"/>
      <w:marBottom w:val="0"/>
      <w:divBdr>
        <w:top w:val="none" w:sz="0" w:space="0" w:color="auto"/>
        <w:left w:val="none" w:sz="0" w:space="0" w:color="auto"/>
        <w:bottom w:val="none" w:sz="0" w:space="0" w:color="auto"/>
        <w:right w:val="none" w:sz="0" w:space="0" w:color="auto"/>
      </w:divBdr>
    </w:div>
    <w:div w:id="649212078">
      <w:bodyDiv w:val="1"/>
      <w:marLeft w:val="0"/>
      <w:marRight w:val="0"/>
      <w:marTop w:val="0"/>
      <w:marBottom w:val="0"/>
      <w:divBdr>
        <w:top w:val="none" w:sz="0" w:space="0" w:color="auto"/>
        <w:left w:val="none" w:sz="0" w:space="0" w:color="auto"/>
        <w:bottom w:val="none" w:sz="0" w:space="0" w:color="auto"/>
        <w:right w:val="none" w:sz="0" w:space="0" w:color="auto"/>
      </w:divBdr>
    </w:div>
    <w:div w:id="649671260">
      <w:bodyDiv w:val="1"/>
      <w:marLeft w:val="0"/>
      <w:marRight w:val="0"/>
      <w:marTop w:val="0"/>
      <w:marBottom w:val="0"/>
      <w:divBdr>
        <w:top w:val="none" w:sz="0" w:space="0" w:color="auto"/>
        <w:left w:val="none" w:sz="0" w:space="0" w:color="auto"/>
        <w:bottom w:val="none" w:sz="0" w:space="0" w:color="auto"/>
        <w:right w:val="none" w:sz="0" w:space="0" w:color="auto"/>
      </w:divBdr>
    </w:div>
    <w:div w:id="649871081">
      <w:bodyDiv w:val="1"/>
      <w:marLeft w:val="0"/>
      <w:marRight w:val="0"/>
      <w:marTop w:val="0"/>
      <w:marBottom w:val="0"/>
      <w:divBdr>
        <w:top w:val="none" w:sz="0" w:space="0" w:color="auto"/>
        <w:left w:val="none" w:sz="0" w:space="0" w:color="auto"/>
        <w:bottom w:val="none" w:sz="0" w:space="0" w:color="auto"/>
        <w:right w:val="none" w:sz="0" w:space="0" w:color="auto"/>
      </w:divBdr>
    </w:div>
    <w:div w:id="650132856">
      <w:bodyDiv w:val="1"/>
      <w:marLeft w:val="0"/>
      <w:marRight w:val="0"/>
      <w:marTop w:val="0"/>
      <w:marBottom w:val="0"/>
      <w:divBdr>
        <w:top w:val="none" w:sz="0" w:space="0" w:color="auto"/>
        <w:left w:val="none" w:sz="0" w:space="0" w:color="auto"/>
        <w:bottom w:val="none" w:sz="0" w:space="0" w:color="auto"/>
        <w:right w:val="none" w:sz="0" w:space="0" w:color="auto"/>
      </w:divBdr>
    </w:div>
    <w:div w:id="650135399">
      <w:bodyDiv w:val="1"/>
      <w:marLeft w:val="0"/>
      <w:marRight w:val="0"/>
      <w:marTop w:val="0"/>
      <w:marBottom w:val="0"/>
      <w:divBdr>
        <w:top w:val="none" w:sz="0" w:space="0" w:color="auto"/>
        <w:left w:val="none" w:sz="0" w:space="0" w:color="auto"/>
        <w:bottom w:val="none" w:sz="0" w:space="0" w:color="auto"/>
        <w:right w:val="none" w:sz="0" w:space="0" w:color="auto"/>
      </w:divBdr>
    </w:div>
    <w:div w:id="650251440">
      <w:bodyDiv w:val="1"/>
      <w:marLeft w:val="0"/>
      <w:marRight w:val="0"/>
      <w:marTop w:val="0"/>
      <w:marBottom w:val="0"/>
      <w:divBdr>
        <w:top w:val="none" w:sz="0" w:space="0" w:color="auto"/>
        <w:left w:val="none" w:sz="0" w:space="0" w:color="auto"/>
        <w:bottom w:val="none" w:sz="0" w:space="0" w:color="auto"/>
        <w:right w:val="none" w:sz="0" w:space="0" w:color="auto"/>
      </w:divBdr>
    </w:div>
    <w:div w:id="650717358">
      <w:bodyDiv w:val="1"/>
      <w:marLeft w:val="0"/>
      <w:marRight w:val="0"/>
      <w:marTop w:val="0"/>
      <w:marBottom w:val="0"/>
      <w:divBdr>
        <w:top w:val="none" w:sz="0" w:space="0" w:color="auto"/>
        <w:left w:val="none" w:sz="0" w:space="0" w:color="auto"/>
        <w:bottom w:val="none" w:sz="0" w:space="0" w:color="auto"/>
        <w:right w:val="none" w:sz="0" w:space="0" w:color="auto"/>
      </w:divBdr>
    </w:div>
    <w:div w:id="650866112">
      <w:bodyDiv w:val="1"/>
      <w:marLeft w:val="0"/>
      <w:marRight w:val="0"/>
      <w:marTop w:val="0"/>
      <w:marBottom w:val="0"/>
      <w:divBdr>
        <w:top w:val="none" w:sz="0" w:space="0" w:color="auto"/>
        <w:left w:val="none" w:sz="0" w:space="0" w:color="auto"/>
        <w:bottom w:val="none" w:sz="0" w:space="0" w:color="auto"/>
        <w:right w:val="none" w:sz="0" w:space="0" w:color="auto"/>
      </w:divBdr>
    </w:div>
    <w:div w:id="651561161">
      <w:bodyDiv w:val="1"/>
      <w:marLeft w:val="0"/>
      <w:marRight w:val="0"/>
      <w:marTop w:val="0"/>
      <w:marBottom w:val="0"/>
      <w:divBdr>
        <w:top w:val="none" w:sz="0" w:space="0" w:color="auto"/>
        <w:left w:val="none" w:sz="0" w:space="0" w:color="auto"/>
        <w:bottom w:val="none" w:sz="0" w:space="0" w:color="auto"/>
        <w:right w:val="none" w:sz="0" w:space="0" w:color="auto"/>
      </w:divBdr>
    </w:div>
    <w:div w:id="651717291">
      <w:bodyDiv w:val="1"/>
      <w:marLeft w:val="0"/>
      <w:marRight w:val="0"/>
      <w:marTop w:val="0"/>
      <w:marBottom w:val="0"/>
      <w:divBdr>
        <w:top w:val="none" w:sz="0" w:space="0" w:color="auto"/>
        <w:left w:val="none" w:sz="0" w:space="0" w:color="auto"/>
        <w:bottom w:val="none" w:sz="0" w:space="0" w:color="auto"/>
        <w:right w:val="none" w:sz="0" w:space="0" w:color="auto"/>
      </w:divBdr>
    </w:div>
    <w:div w:id="651833079">
      <w:bodyDiv w:val="1"/>
      <w:marLeft w:val="0"/>
      <w:marRight w:val="0"/>
      <w:marTop w:val="0"/>
      <w:marBottom w:val="0"/>
      <w:divBdr>
        <w:top w:val="none" w:sz="0" w:space="0" w:color="auto"/>
        <w:left w:val="none" w:sz="0" w:space="0" w:color="auto"/>
        <w:bottom w:val="none" w:sz="0" w:space="0" w:color="auto"/>
        <w:right w:val="none" w:sz="0" w:space="0" w:color="auto"/>
      </w:divBdr>
    </w:div>
    <w:div w:id="653028586">
      <w:bodyDiv w:val="1"/>
      <w:marLeft w:val="0"/>
      <w:marRight w:val="0"/>
      <w:marTop w:val="0"/>
      <w:marBottom w:val="0"/>
      <w:divBdr>
        <w:top w:val="none" w:sz="0" w:space="0" w:color="auto"/>
        <w:left w:val="none" w:sz="0" w:space="0" w:color="auto"/>
        <w:bottom w:val="none" w:sz="0" w:space="0" w:color="auto"/>
        <w:right w:val="none" w:sz="0" w:space="0" w:color="auto"/>
      </w:divBdr>
    </w:div>
    <w:div w:id="653149026">
      <w:bodyDiv w:val="1"/>
      <w:marLeft w:val="0"/>
      <w:marRight w:val="0"/>
      <w:marTop w:val="0"/>
      <w:marBottom w:val="0"/>
      <w:divBdr>
        <w:top w:val="none" w:sz="0" w:space="0" w:color="auto"/>
        <w:left w:val="none" w:sz="0" w:space="0" w:color="auto"/>
        <w:bottom w:val="none" w:sz="0" w:space="0" w:color="auto"/>
        <w:right w:val="none" w:sz="0" w:space="0" w:color="auto"/>
      </w:divBdr>
    </w:div>
    <w:div w:id="653294898">
      <w:bodyDiv w:val="1"/>
      <w:marLeft w:val="0"/>
      <w:marRight w:val="0"/>
      <w:marTop w:val="0"/>
      <w:marBottom w:val="0"/>
      <w:divBdr>
        <w:top w:val="none" w:sz="0" w:space="0" w:color="auto"/>
        <w:left w:val="none" w:sz="0" w:space="0" w:color="auto"/>
        <w:bottom w:val="none" w:sz="0" w:space="0" w:color="auto"/>
        <w:right w:val="none" w:sz="0" w:space="0" w:color="auto"/>
      </w:divBdr>
    </w:div>
    <w:div w:id="653337745">
      <w:bodyDiv w:val="1"/>
      <w:marLeft w:val="0"/>
      <w:marRight w:val="0"/>
      <w:marTop w:val="0"/>
      <w:marBottom w:val="0"/>
      <w:divBdr>
        <w:top w:val="none" w:sz="0" w:space="0" w:color="auto"/>
        <w:left w:val="none" w:sz="0" w:space="0" w:color="auto"/>
        <w:bottom w:val="none" w:sz="0" w:space="0" w:color="auto"/>
        <w:right w:val="none" w:sz="0" w:space="0" w:color="auto"/>
      </w:divBdr>
    </w:div>
    <w:div w:id="653486301">
      <w:bodyDiv w:val="1"/>
      <w:marLeft w:val="0"/>
      <w:marRight w:val="0"/>
      <w:marTop w:val="0"/>
      <w:marBottom w:val="0"/>
      <w:divBdr>
        <w:top w:val="none" w:sz="0" w:space="0" w:color="auto"/>
        <w:left w:val="none" w:sz="0" w:space="0" w:color="auto"/>
        <w:bottom w:val="none" w:sz="0" w:space="0" w:color="auto"/>
        <w:right w:val="none" w:sz="0" w:space="0" w:color="auto"/>
      </w:divBdr>
    </w:div>
    <w:div w:id="653721662">
      <w:bodyDiv w:val="1"/>
      <w:marLeft w:val="0"/>
      <w:marRight w:val="0"/>
      <w:marTop w:val="0"/>
      <w:marBottom w:val="0"/>
      <w:divBdr>
        <w:top w:val="none" w:sz="0" w:space="0" w:color="auto"/>
        <w:left w:val="none" w:sz="0" w:space="0" w:color="auto"/>
        <w:bottom w:val="none" w:sz="0" w:space="0" w:color="auto"/>
        <w:right w:val="none" w:sz="0" w:space="0" w:color="auto"/>
      </w:divBdr>
    </w:div>
    <w:div w:id="653918830">
      <w:bodyDiv w:val="1"/>
      <w:marLeft w:val="0"/>
      <w:marRight w:val="0"/>
      <w:marTop w:val="0"/>
      <w:marBottom w:val="0"/>
      <w:divBdr>
        <w:top w:val="none" w:sz="0" w:space="0" w:color="auto"/>
        <w:left w:val="none" w:sz="0" w:space="0" w:color="auto"/>
        <w:bottom w:val="none" w:sz="0" w:space="0" w:color="auto"/>
        <w:right w:val="none" w:sz="0" w:space="0" w:color="auto"/>
      </w:divBdr>
    </w:div>
    <w:div w:id="653949735">
      <w:bodyDiv w:val="1"/>
      <w:marLeft w:val="0"/>
      <w:marRight w:val="0"/>
      <w:marTop w:val="0"/>
      <w:marBottom w:val="0"/>
      <w:divBdr>
        <w:top w:val="none" w:sz="0" w:space="0" w:color="auto"/>
        <w:left w:val="none" w:sz="0" w:space="0" w:color="auto"/>
        <w:bottom w:val="none" w:sz="0" w:space="0" w:color="auto"/>
        <w:right w:val="none" w:sz="0" w:space="0" w:color="auto"/>
      </w:divBdr>
    </w:div>
    <w:div w:id="655114520">
      <w:bodyDiv w:val="1"/>
      <w:marLeft w:val="0"/>
      <w:marRight w:val="0"/>
      <w:marTop w:val="0"/>
      <w:marBottom w:val="0"/>
      <w:divBdr>
        <w:top w:val="none" w:sz="0" w:space="0" w:color="auto"/>
        <w:left w:val="none" w:sz="0" w:space="0" w:color="auto"/>
        <w:bottom w:val="none" w:sz="0" w:space="0" w:color="auto"/>
        <w:right w:val="none" w:sz="0" w:space="0" w:color="auto"/>
      </w:divBdr>
    </w:div>
    <w:div w:id="655451029">
      <w:bodyDiv w:val="1"/>
      <w:marLeft w:val="0"/>
      <w:marRight w:val="0"/>
      <w:marTop w:val="0"/>
      <w:marBottom w:val="0"/>
      <w:divBdr>
        <w:top w:val="none" w:sz="0" w:space="0" w:color="auto"/>
        <w:left w:val="none" w:sz="0" w:space="0" w:color="auto"/>
        <w:bottom w:val="none" w:sz="0" w:space="0" w:color="auto"/>
        <w:right w:val="none" w:sz="0" w:space="0" w:color="auto"/>
      </w:divBdr>
    </w:div>
    <w:div w:id="655492855">
      <w:bodyDiv w:val="1"/>
      <w:marLeft w:val="0"/>
      <w:marRight w:val="0"/>
      <w:marTop w:val="0"/>
      <w:marBottom w:val="0"/>
      <w:divBdr>
        <w:top w:val="none" w:sz="0" w:space="0" w:color="auto"/>
        <w:left w:val="none" w:sz="0" w:space="0" w:color="auto"/>
        <w:bottom w:val="none" w:sz="0" w:space="0" w:color="auto"/>
        <w:right w:val="none" w:sz="0" w:space="0" w:color="auto"/>
      </w:divBdr>
    </w:div>
    <w:div w:id="655689250">
      <w:bodyDiv w:val="1"/>
      <w:marLeft w:val="0"/>
      <w:marRight w:val="0"/>
      <w:marTop w:val="0"/>
      <w:marBottom w:val="0"/>
      <w:divBdr>
        <w:top w:val="none" w:sz="0" w:space="0" w:color="auto"/>
        <w:left w:val="none" w:sz="0" w:space="0" w:color="auto"/>
        <w:bottom w:val="none" w:sz="0" w:space="0" w:color="auto"/>
        <w:right w:val="none" w:sz="0" w:space="0" w:color="auto"/>
      </w:divBdr>
    </w:div>
    <w:div w:id="655718731">
      <w:bodyDiv w:val="1"/>
      <w:marLeft w:val="0"/>
      <w:marRight w:val="0"/>
      <w:marTop w:val="0"/>
      <w:marBottom w:val="0"/>
      <w:divBdr>
        <w:top w:val="none" w:sz="0" w:space="0" w:color="auto"/>
        <w:left w:val="none" w:sz="0" w:space="0" w:color="auto"/>
        <w:bottom w:val="none" w:sz="0" w:space="0" w:color="auto"/>
        <w:right w:val="none" w:sz="0" w:space="0" w:color="auto"/>
      </w:divBdr>
    </w:div>
    <w:div w:id="655765552">
      <w:bodyDiv w:val="1"/>
      <w:marLeft w:val="0"/>
      <w:marRight w:val="0"/>
      <w:marTop w:val="0"/>
      <w:marBottom w:val="0"/>
      <w:divBdr>
        <w:top w:val="none" w:sz="0" w:space="0" w:color="auto"/>
        <w:left w:val="none" w:sz="0" w:space="0" w:color="auto"/>
        <w:bottom w:val="none" w:sz="0" w:space="0" w:color="auto"/>
        <w:right w:val="none" w:sz="0" w:space="0" w:color="auto"/>
      </w:divBdr>
    </w:div>
    <w:div w:id="655911744">
      <w:bodyDiv w:val="1"/>
      <w:marLeft w:val="0"/>
      <w:marRight w:val="0"/>
      <w:marTop w:val="0"/>
      <w:marBottom w:val="0"/>
      <w:divBdr>
        <w:top w:val="none" w:sz="0" w:space="0" w:color="auto"/>
        <w:left w:val="none" w:sz="0" w:space="0" w:color="auto"/>
        <w:bottom w:val="none" w:sz="0" w:space="0" w:color="auto"/>
        <w:right w:val="none" w:sz="0" w:space="0" w:color="auto"/>
      </w:divBdr>
    </w:div>
    <w:div w:id="655957155">
      <w:bodyDiv w:val="1"/>
      <w:marLeft w:val="0"/>
      <w:marRight w:val="0"/>
      <w:marTop w:val="0"/>
      <w:marBottom w:val="0"/>
      <w:divBdr>
        <w:top w:val="none" w:sz="0" w:space="0" w:color="auto"/>
        <w:left w:val="none" w:sz="0" w:space="0" w:color="auto"/>
        <w:bottom w:val="none" w:sz="0" w:space="0" w:color="auto"/>
        <w:right w:val="none" w:sz="0" w:space="0" w:color="auto"/>
      </w:divBdr>
    </w:div>
    <w:div w:id="656038292">
      <w:bodyDiv w:val="1"/>
      <w:marLeft w:val="0"/>
      <w:marRight w:val="0"/>
      <w:marTop w:val="0"/>
      <w:marBottom w:val="0"/>
      <w:divBdr>
        <w:top w:val="none" w:sz="0" w:space="0" w:color="auto"/>
        <w:left w:val="none" w:sz="0" w:space="0" w:color="auto"/>
        <w:bottom w:val="none" w:sz="0" w:space="0" w:color="auto"/>
        <w:right w:val="none" w:sz="0" w:space="0" w:color="auto"/>
      </w:divBdr>
    </w:div>
    <w:div w:id="656568605">
      <w:bodyDiv w:val="1"/>
      <w:marLeft w:val="0"/>
      <w:marRight w:val="0"/>
      <w:marTop w:val="0"/>
      <w:marBottom w:val="0"/>
      <w:divBdr>
        <w:top w:val="none" w:sz="0" w:space="0" w:color="auto"/>
        <w:left w:val="none" w:sz="0" w:space="0" w:color="auto"/>
        <w:bottom w:val="none" w:sz="0" w:space="0" w:color="auto"/>
        <w:right w:val="none" w:sz="0" w:space="0" w:color="auto"/>
      </w:divBdr>
    </w:div>
    <w:div w:id="656804719">
      <w:bodyDiv w:val="1"/>
      <w:marLeft w:val="0"/>
      <w:marRight w:val="0"/>
      <w:marTop w:val="0"/>
      <w:marBottom w:val="0"/>
      <w:divBdr>
        <w:top w:val="none" w:sz="0" w:space="0" w:color="auto"/>
        <w:left w:val="none" w:sz="0" w:space="0" w:color="auto"/>
        <w:bottom w:val="none" w:sz="0" w:space="0" w:color="auto"/>
        <w:right w:val="none" w:sz="0" w:space="0" w:color="auto"/>
      </w:divBdr>
    </w:div>
    <w:div w:id="657730507">
      <w:bodyDiv w:val="1"/>
      <w:marLeft w:val="0"/>
      <w:marRight w:val="0"/>
      <w:marTop w:val="0"/>
      <w:marBottom w:val="0"/>
      <w:divBdr>
        <w:top w:val="none" w:sz="0" w:space="0" w:color="auto"/>
        <w:left w:val="none" w:sz="0" w:space="0" w:color="auto"/>
        <w:bottom w:val="none" w:sz="0" w:space="0" w:color="auto"/>
        <w:right w:val="none" w:sz="0" w:space="0" w:color="auto"/>
      </w:divBdr>
    </w:div>
    <w:div w:id="658533515">
      <w:bodyDiv w:val="1"/>
      <w:marLeft w:val="0"/>
      <w:marRight w:val="0"/>
      <w:marTop w:val="0"/>
      <w:marBottom w:val="0"/>
      <w:divBdr>
        <w:top w:val="none" w:sz="0" w:space="0" w:color="auto"/>
        <w:left w:val="none" w:sz="0" w:space="0" w:color="auto"/>
        <w:bottom w:val="none" w:sz="0" w:space="0" w:color="auto"/>
        <w:right w:val="none" w:sz="0" w:space="0" w:color="auto"/>
      </w:divBdr>
    </w:div>
    <w:div w:id="658966229">
      <w:bodyDiv w:val="1"/>
      <w:marLeft w:val="0"/>
      <w:marRight w:val="0"/>
      <w:marTop w:val="0"/>
      <w:marBottom w:val="0"/>
      <w:divBdr>
        <w:top w:val="none" w:sz="0" w:space="0" w:color="auto"/>
        <w:left w:val="none" w:sz="0" w:space="0" w:color="auto"/>
        <w:bottom w:val="none" w:sz="0" w:space="0" w:color="auto"/>
        <w:right w:val="none" w:sz="0" w:space="0" w:color="auto"/>
      </w:divBdr>
    </w:div>
    <w:div w:id="659313842">
      <w:bodyDiv w:val="1"/>
      <w:marLeft w:val="0"/>
      <w:marRight w:val="0"/>
      <w:marTop w:val="0"/>
      <w:marBottom w:val="0"/>
      <w:divBdr>
        <w:top w:val="none" w:sz="0" w:space="0" w:color="auto"/>
        <w:left w:val="none" w:sz="0" w:space="0" w:color="auto"/>
        <w:bottom w:val="none" w:sz="0" w:space="0" w:color="auto"/>
        <w:right w:val="none" w:sz="0" w:space="0" w:color="auto"/>
      </w:divBdr>
    </w:div>
    <w:div w:id="659770998">
      <w:bodyDiv w:val="1"/>
      <w:marLeft w:val="0"/>
      <w:marRight w:val="0"/>
      <w:marTop w:val="0"/>
      <w:marBottom w:val="0"/>
      <w:divBdr>
        <w:top w:val="none" w:sz="0" w:space="0" w:color="auto"/>
        <w:left w:val="none" w:sz="0" w:space="0" w:color="auto"/>
        <w:bottom w:val="none" w:sz="0" w:space="0" w:color="auto"/>
        <w:right w:val="none" w:sz="0" w:space="0" w:color="auto"/>
      </w:divBdr>
    </w:div>
    <w:div w:id="660085526">
      <w:bodyDiv w:val="1"/>
      <w:marLeft w:val="0"/>
      <w:marRight w:val="0"/>
      <w:marTop w:val="0"/>
      <w:marBottom w:val="0"/>
      <w:divBdr>
        <w:top w:val="none" w:sz="0" w:space="0" w:color="auto"/>
        <w:left w:val="none" w:sz="0" w:space="0" w:color="auto"/>
        <w:bottom w:val="none" w:sz="0" w:space="0" w:color="auto"/>
        <w:right w:val="none" w:sz="0" w:space="0" w:color="auto"/>
      </w:divBdr>
    </w:div>
    <w:div w:id="661785177">
      <w:bodyDiv w:val="1"/>
      <w:marLeft w:val="0"/>
      <w:marRight w:val="0"/>
      <w:marTop w:val="0"/>
      <w:marBottom w:val="0"/>
      <w:divBdr>
        <w:top w:val="none" w:sz="0" w:space="0" w:color="auto"/>
        <w:left w:val="none" w:sz="0" w:space="0" w:color="auto"/>
        <w:bottom w:val="none" w:sz="0" w:space="0" w:color="auto"/>
        <w:right w:val="none" w:sz="0" w:space="0" w:color="auto"/>
      </w:divBdr>
    </w:div>
    <w:div w:id="662199184">
      <w:bodyDiv w:val="1"/>
      <w:marLeft w:val="0"/>
      <w:marRight w:val="0"/>
      <w:marTop w:val="0"/>
      <w:marBottom w:val="0"/>
      <w:divBdr>
        <w:top w:val="none" w:sz="0" w:space="0" w:color="auto"/>
        <w:left w:val="none" w:sz="0" w:space="0" w:color="auto"/>
        <w:bottom w:val="none" w:sz="0" w:space="0" w:color="auto"/>
        <w:right w:val="none" w:sz="0" w:space="0" w:color="auto"/>
      </w:divBdr>
    </w:div>
    <w:div w:id="662397539">
      <w:bodyDiv w:val="1"/>
      <w:marLeft w:val="0"/>
      <w:marRight w:val="0"/>
      <w:marTop w:val="0"/>
      <w:marBottom w:val="0"/>
      <w:divBdr>
        <w:top w:val="none" w:sz="0" w:space="0" w:color="auto"/>
        <w:left w:val="none" w:sz="0" w:space="0" w:color="auto"/>
        <w:bottom w:val="none" w:sz="0" w:space="0" w:color="auto"/>
        <w:right w:val="none" w:sz="0" w:space="0" w:color="auto"/>
      </w:divBdr>
    </w:div>
    <w:div w:id="662509120">
      <w:bodyDiv w:val="1"/>
      <w:marLeft w:val="0"/>
      <w:marRight w:val="0"/>
      <w:marTop w:val="0"/>
      <w:marBottom w:val="0"/>
      <w:divBdr>
        <w:top w:val="none" w:sz="0" w:space="0" w:color="auto"/>
        <w:left w:val="none" w:sz="0" w:space="0" w:color="auto"/>
        <w:bottom w:val="none" w:sz="0" w:space="0" w:color="auto"/>
        <w:right w:val="none" w:sz="0" w:space="0" w:color="auto"/>
      </w:divBdr>
    </w:div>
    <w:div w:id="662663032">
      <w:bodyDiv w:val="1"/>
      <w:marLeft w:val="0"/>
      <w:marRight w:val="0"/>
      <w:marTop w:val="0"/>
      <w:marBottom w:val="0"/>
      <w:divBdr>
        <w:top w:val="none" w:sz="0" w:space="0" w:color="auto"/>
        <w:left w:val="none" w:sz="0" w:space="0" w:color="auto"/>
        <w:bottom w:val="none" w:sz="0" w:space="0" w:color="auto"/>
        <w:right w:val="none" w:sz="0" w:space="0" w:color="auto"/>
      </w:divBdr>
    </w:div>
    <w:div w:id="662782702">
      <w:bodyDiv w:val="1"/>
      <w:marLeft w:val="0"/>
      <w:marRight w:val="0"/>
      <w:marTop w:val="0"/>
      <w:marBottom w:val="0"/>
      <w:divBdr>
        <w:top w:val="none" w:sz="0" w:space="0" w:color="auto"/>
        <w:left w:val="none" w:sz="0" w:space="0" w:color="auto"/>
        <w:bottom w:val="none" w:sz="0" w:space="0" w:color="auto"/>
        <w:right w:val="none" w:sz="0" w:space="0" w:color="auto"/>
      </w:divBdr>
    </w:div>
    <w:div w:id="662854760">
      <w:bodyDiv w:val="1"/>
      <w:marLeft w:val="0"/>
      <w:marRight w:val="0"/>
      <w:marTop w:val="0"/>
      <w:marBottom w:val="0"/>
      <w:divBdr>
        <w:top w:val="none" w:sz="0" w:space="0" w:color="auto"/>
        <w:left w:val="none" w:sz="0" w:space="0" w:color="auto"/>
        <w:bottom w:val="none" w:sz="0" w:space="0" w:color="auto"/>
        <w:right w:val="none" w:sz="0" w:space="0" w:color="auto"/>
      </w:divBdr>
    </w:div>
    <w:div w:id="662975152">
      <w:bodyDiv w:val="1"/>
      <w:marLeft w:val="0"/>
      <w:marRight w:val="0"/>
      <w:marTop w:val="0"/>
      <w:marBottom w:val="0"/>
      <w:divBdr>
        <w:top w:val="none" w:sz="0" w:space="0" w:color="auto"/>
        <w:left w:val="none" w:sz="0" w:space="0" w:color="auto"/>
        <w:bottom w:val="none" w:sz="0" w:space="0" w:color="auto"/>
        <w:right w:val="none" w:sz="0" w:space="0" w:color="auto"/>
      </w:divBdr>
    </w:div>
    <w:div w:id="663047752">
      <w:bodyDiv w:val="1"/>
      <w:marLeft w:val="0"/>
      <w:marRight w:val="0"/>
      <w:marTop w:val="0"/>
      <w:marBottom w:val="0"/>
      <w:divBdr>
        <w:top w:val="none" w:sz="0" w:space="0" w:color="auto"/>
        <w:left w:val="none" w:sz="0" w:space="0" w:color="auto"/>
        <w:bottom w:val="none" w:sz="0" w:space="0" w:color="auto"/>
        <w:right w:val="none" w:sz="0" w:space="0" w:color="auto"/>
      </w:divBdr>
    </w:div>
    <w:div w:id="663246095">
      <w:bodyDiv w:val="1"/>
      <w:marLeft w:val="0"/>
      <w:marRight w:val="0"/>
      <w:marTop w:val="0"/>
      <w:marBottom w:val="0"/>
      <w:divBdr>
        <w:top w:val="none" w:sz="0" w:space="0" w:color="auto"/>
        <w:left w:val="none" w:sz="0" w:space="0" w:color="auto"/>
        <w:bottom w:val="none" w:sz="0" w:space="0" w:color="auto"/>
        <w:right w:val="none" w:sz="0" w:space="0" w:color="auto"/>
      </w:divBdr>
    </w:div>
    <w:div w:id="663437129">
      <w:bodyDiv w:val="1"/>
      <w:marLeft w:val="0"/>
      <w:marRight w:val="0"/>
      <w:marTop w:val="0"/>
      <w:marBottom w:val="0"/>
      <w:divBdr>
        <w:top w:val="none" w:sz="0" w:space="0" w:color="auto"/>
        <w:left w:val="none" w:sz="0" w:space="0" w:color="auto"/>
        <w:bottom w:val="none" w:sz="0" w:space="0" w:color="auto"/>
        <w:right w:val="none" w:sz="0" w:space="0" w:color="auto"/>
      </w:divBdr>
    </w:div>
    <w:div w:id="663973567">
      <w:bodyDiv w:val="1"/>
      <w:marLeft w:val="0"/>
      <w:marRight w:val="0"/>
      <w:marTop w:val="0"/>
      <w:marBottom w:val="0"/>
      <w:divBdr>
        <w:top w:val="none" w:sz="0" w:space="0" w:color="auto"/>
        <w:left w:val="none" w:sz="0" w:space="0" w:color="auto"/>
        <w:bottom w:val="none" w:sz="0" w:space="0" w:color="auto"/>
        <w:right w:val="none" w:sz="0" w:space="0" w:color="auto"/>
      </w:divBdr>
    </w:div>
    <w:div w:id="664088287">
      <w:bodyDiv w:val="1"/>
      <w:marLeft w:val="0"/>
      <w:marRight w:val="0"/>
      <w:marTop w:val="0"/>
      <w:marBottom w:val="0"/>
      <w:divBdr>
        <w:top w:val="none" w:sz="0" w:space="0" w:color="auto"/>
        <w:left w:val="none" w:sz="0" w:space="0" w:color="auto"/>
        <w:bottom w:val="none" w:sz="0" w:space="0" w:color="auto"/>
        <w:right w:val="none" w:sz="0" w:space="0" w:color="auto"/>
      </w:divBdr>
    </w:div>
    <w:div w:id="664359582">
      <w:bodyDiv w:val="1"/>
      <w:marLeft w:val="0"/>
      <w:marRight w:val="0"/>
      <w:marTop w:val="0"/>
      <w:marBottom w:val="0"/>
      <w:divBdr>
        <w:top w:val="none" w:sz="0" w:space="0" w:color="auto"/>
        <w:left w:val="none" w:sz="0" w:space="0" w:color="auto"/>
        <w:bottom w:val="none" w:sz="0" w:space="0" w:color="auto"/>
        <w:right w:val="none" w:sz="0" w:space="0" w:color="auto"/>
      </w:divBdr>
    </w:div>
    <w:div w:id="664743748">
      <w:bodyDiv w:val="1"/>
      <w:marLeft w:val="0"/>
      <w:marRight w:val="0"/>
      <w:marTop w:val="0"/>
      <w:marBottom w:val="0"/>
      <w:divBdr>
        <w:top w:val="none" w:sz="0" w:space="0" w:color="auto"/>
        <w:left w:val="none" w:sz="0" w:space="0" w:color="auto"/>
        <w:bottom w:val="none" w:sz="0" w:space="0" w:color="auto"/>
        <w:right w:val="none" w:sz="0" w:space="0" w:color="auto"/>
      </w:divBdr>
    </w:div>
    <w:div w:id="665087203">
      <w:bodyDiv w:val="1"/>
      <w:marLeft w:val="0"/>
      <w:marRight w:val="0"/>
      <w:marTop w:val="0"/>
      <w:marBottom w:val="0"/>
      <w:divBdr>
        <w:top w:val="none" w:sz="0" w:space="0" w:color="auto"/>
        <w:left w:val="none" w:sz="0" w:space="0" w:color="auto"/>
        <w:bottom w:val="none" w:sz="0" w:space="0" w:color="auto"/>
        <w:right w:val="none" w:sz="0" w:space="0" w:color="auto"/>
      </w:divBdr>
    </w:div>
    <w:div w:id="665091790">
      <w:bodyDiv w:val="1"/>
      <w:marLeft w:val="0"/>
      <w:marRight w:val="0"/>
      <w:marTop w:val="0"/>
      <w:marBottom w:val="0"/>
      <w:divBdr>
        <w:top w:val="none" w:sz="0" w:space="0" w:color="auto"/>
        <w:left w:val="none" w:sz="0" w:space="0" w:color="auto"/>
        <w:bottom w:val="none" w:sz="0" w:space="0" w:color="auto"/>
        <w:right w:val="none" w:sz="0" w:space="0" w:color="auto"/>
      </w:divBdr>
    </w:div>
    <w:div w:id="665594702">
      <w:bodyDiv w:val="1"/>
      <w:marLeft w:val="0"/>
      <w:marRight w:val="0"/>
      <w:marTop w:val="0"/>
      <w:marBottom w:val="0"/>
      <w:divBdr>
        <w:top w:val="none" w:sz="0" w:space="0" w:color="auto"/>
        <w:left w:val="none" w:sz="0" w:space="0" w:color="auto"/>
        <w:bottom w:val="none" w:sz="0" w:space="0" w:color="auto"/>
        <w:right w:val="none" w:sz="0" w:space="0" w:color="auto"/>
      </w:divBdr>
    </w:div>
    <w:div w:id="666059233">
      <w:bodyDiv w:val="1"/>
      <w:marLeft w:val="0"/>
      <w:marRight w:val="0"/>
      <w:marTop w:val="0"/>
      <w:marBottom w:val="0"/>
      <w:divBdr>
        <w:top w:val="none" w:sz="0" w:space="0" w:color="auto"/>
        <w:left w:val="none" w:sz="0" w:space="0" w:color="auto"/>
        <w:bottom w:val="none" w:sz="0" w:space="0" w:color="auto"/>
        <w:right w:val="none" w:sz="0" w:space="0" w:color="auto"/>
      </w:divBdr>
    </w:div>
    <w:div w:id="666326164">
      <w:bodyDiv w:val="1"/>
      <w:marLeft w:val="0"/>
      <w:marRight w:val="0"/>
      <w:marTop w:val="0"/>
      <w:marBottom w:val="0"/>
      <w:divBdr>
        <w:top w:val="none" w:sz="0" w:space="0" w:color="auto"/>
        <w:left w:val="none" w:sz="0" w:space="0" w:color="auto"/>
        <w:bottom w:val="none" w:sz="0" w:space="0" w:color="auto"/>
        <w:right w:val="none" w:sz="0" w:space="0" w:color="auto"/>
      </w:divBdr>
    </w:div>
    <w:div w:id="666638469">
      <w:bodyDiv w:val="1"/>
      <w:marLeft w:val="0"/>
      <w:marRight w:val="0"/>
      <w:marTop w:val="0"/>
      <w:marBottom w:val="0"/>
      <w:divBdr>
        <w:top w:val="none" w:sz="0" w:space="0" w:color="auto"/>
        <w:left w:val="none" w:sz="0" w:space="0" w:color="auto"/>
        <w:bottom w:val="none" w:sz="0" w:space="0" w:color="auto"/>
        <w:right w:val="none" w:sz="0" w:space="0" w:color="auto"/>
      </w:divBdr>
    </w:div>
    <w:div w:id="667287719">
      <w:bodyDiv w:val="1"/>
      <w:marLeft w:val="0"/>
      <w:marRight w:val="0"/>
      <w:marTop w:val="0"/>
      <w:marBottom w:val="0"/>
      <w:divBdr>
        <w:top w:val="none" w:sz="0" w:space="0" w:color="auto"/>
        <w:left w:val="none" w:sz="0" w:space="0" w:color="auto"/>
        <w:bottom w:val="none" w:sz="0" w:space="0" w:color="auto"/>
        <w:right w:val="none" w:sz="0" w:space="0" w:color="auto"/>
      </w:divBdr>
    </w:div>
    <w:div w:id="667369819">
      <w:bodyDiv w:val="1"/>
      <w:marLeft w:val="0"/>
      <w:marRight w:val="0"/>
      <w:marTop w:val="0"/>
      <w:marBottom w:val="0"/>
      <w:divBdr>
        <w:top w:val="none" w:sz="0" w:space="0" w:color="auto"/>
        <w:left w:val="none" w:sz="0" w:space="0" w:color="auto"/>
        <w:bottom w:val="none" w:sz="0" w:space="0" w:color="auto"/>
        <w:right w:val="none" w:sz="0" w:space="0" w:color="auto"/>
      </w:divBdr>
    </w:div>
    <w:div w:id="667710777">
      <w:bodyDiv w:val="1"/>
      <w:marLeft w:val="0"/>
      <w:marRight w:val="0"/>
      <w:marTop w:val="0"/>
      <w:marBottom w:val="0"/>
      <w:divBdr>
        <w:top w:val="none" w:sz="0" w:space="0" w:color="auto"/>
        <w:left w:val="none" w:sz="0" w:space="0" w:color="auto"/>
        <w:bottom w:val="none" w:sz="0" w:space="0" w:color="auto"/>
        <w:right w:val="none" w:sz="0" w:space="0" w:color="auto"/>
      </w:divBdr>
    </w:div>
    <w:div w:id="667948639">
      <w:bodyDiv w:val="1"/>
      <w:marLeft w:val="0"/>
      <w:marRight w:val="0"/>
      <w:marTop w:val="0"/>
      <w:marBottom w:val="0"/>
      <w:divBdr>
        <w:top w:val="none" w:sz="0" w:space="0" w:color="auto"/>
        <w:left w:val="none" w:sz="0" w:space="0" w:color="auto"/>
        <w:bottom w:val="none" w:sz="0" w:space="0" w:color="auto"/>
        <w:right w:val="none" w:sz="0" w:space="0" w:color="auto"/>
      </w:divBdr>
    </w:div>
    <w:div w:id="668599002">
      <w:bodyDiv w:val="1"/>
      <w:marLeft w:val="0"/>
      <w:marRight w:val="0"/>
      <w:marTop w:val="0"/>
      <w:marBottom w:val="0"/>
      <w:divBdr>
        <w:top w:val="none" w:sz="0" w:space="0" w:color="auto"/>
        <w:left w:val="none" w:sz="0" w:space="0" w:color="auto"/>
        <w:bottom w:val="none" w:sz="0" w:space="0" w:color="auto"/>
        <w:right w:val="none" w:sz="0" w:space="0" w:color="auto"/>
      </w:divBdr>
    </w:div>
    <w:div w:id="668992574">
      <w:bodyDiv w:val="1"/>
      <w:marLeft w:val="0"/>
      <w:marRight w:val="0"/>
      <w:marTop w:val="0"/>
      <w:marBottom w:val="0"/>
      <w:divBdr>
        <w:top w:val="none" w:sz="0" w:space="0" w:color="auto"/>
        <w:left w:val="none" w:sz="0" w:space="0" w:color="auto"/>
        <w:bottom w:val="none" w:sz="0" w:space="0" w:color="auto"/>
        <w:right w:val="none" w:sz="0" w:space="0" w:color="auto"/>
      </w:divBdr>
    </w:div>
    <w:div w:id="670106108">
      <w:bodyDiv w:val="1"/>
      <w:marLeft w:val="0"/>
      <w:marRight w:val="0"/>
      <w:marTop w:val="0"/>
      <w:marBottom w:val="0"/>
      <w:divBdr>
        <w:top w:val="none" w:sz="0" w:space="0" w:color="auto"/>
        <w:left w:val="none" w:sz="0" w:space="0" w:color="auto"/>
        <w:bottom w:val="none" w:sz="0" w:space="0" w:color="auto"/>
        <w:right w:val="none" w:sz="0" w:space="0" w:color="auto"/>
      </w:divBdr>
    </w:div>
    <w:div w:id="670259650">
      <w:bodyDiv w:val="1"/>
      <w:marLeft w:val="0"/>
      <w:marRight w:val="0"/>
      <w:marTop w:val="0"/>
      <w:marBottom w:val="0"/>
      <w:divBdr>
        <w:top w:val="none" w:sz="0" w:space="0" w:color="auto"/>
        <w:left w:val="none" w:sz="0" w:space="0" w:color="auto"/>
        <w:bottom w:val="none" w:sz="0" w:space="0" w:color="auto"/>
        <w:right w:val="none" w:sz="0" w:space="0" w:color="auto"/>
      </w:divBdr>
    </w:div>
    <w:div w:id="670530509">
      <w:bodyDiv w:val="1"/>
      <w:marLeft w:val="0"/>
      <w:marRight w:val="0"/>
      <w:marTop w:val="0"/>
      <w:marBottom w:val="0"/>
      <w:divBdr>
        <w:top w:val="none" w:sz="0" w:space="0" w:color="auto"/>
        <w:left w:val="none" w:sz="0" w:space="0" w:color="auto"/>
        <w:bottom w:val="none" w:sz="0" w:space="0" w:color="auto"/>
        <w:right w:val="none" w:sz="0" w:space="0" w:color="auto"/>
      </w:divBdr>
    </w:div>
    <w:div w:id="671375009">
      <w:bodyDiv w:val="1"/>
      <w:marLeft w:val="0"/>
      <w:marRight w:val="0"/>
      <w:marTop w:val="0"/>
      <w:marBottom w:val="0"/>
      <w:divBdr>
        <w:top w:val="none" w:sz="0" w:space="0" w:color="auto"/>
        <w:left w:val="none" w:sz="0" w:space="0" w:color="auto"/>
        <w:bottom w:val="none" w:sz="0" w:space="0" w:color="auto"/>
        <w:right w:val="none" w:sz="0" w:space="0" w:color="auto"/>
      </w:divBdr>
    </w:div>
    <w:div w:id="671494000">
      <w:bodyDiv w:val="1"/>
      <w:marLeft w:val="0"/>
      <w:marRight w:val="0"/>
      <w:marTop w:val="0"/>
      <w:marBottom w:val="0"/>
      <w:divBdr>
        <w:top w:val="none" w:sz="0" w:space="0" w:color="auto"/>
        <w:left w:val="none" w:sz="0" w:space="0" w:color="auto"/>
        <w:bottom w:val="none" w:sz="0" w:space="0" w:color="auto"/>
        <w:right w:val="none" w:sz="0" w:space="0" w:color="auto"/>
      </w:divBdr>
    </w:div>
    <w:div w:id="671831339">
      <w:bodyDiv w:val="1"/>
      <w:marLeft w:val="0"/>
      <w:marRight w:val="0"/>
      <w:marTop w:val="0"/>
      <w:marBottom w:val="0"/>
      <w:divBdr>
        <w:top w:val="none" w:sz="0" w:space="0" w:color="auto"/>
        <w:left w:val="none" w:sz="0" w:space="0" w:color="auto"/>
        <w:bottom w:val="none" w:sz="0" w:space="0" w:color="auto"/>
        <w:right w:val="none" w:sz="0" w:space="0" w:color="auto"/>
      </w:divBdr>
    </w:div>
    <w:div w:id="672876452">
      <w:bodyDiv w:val="1"/>
      <w:marLeft w:val="0"/>
      <w:marRight w:val="0"/>
      <w:marTop w:val="0"/>
      <w:marBottom w:val="0"/>
      <w:divBdr>
        <w:top w:val="none" w:sz="0" w:space="0" w:color="auto"/>
        <w:left w:val="none" w:sz="0" w:space="0" w:color="auto"/>
        <w:bottom w:val="none" w:sz="0" w:space="0" w:color="auto"/>
        <w:right w:val="none" w:sz="0" w:space="0" w:color="auto"/>
      </w:divBdr>
    </w:div>
    <w:div w:id="673067717">
      <w:bodyDiv w:val="1"/>
      <w:marLeft w:val="0"/>
      <w:marRight w:val="0"/>
      <w:marTop w:val="0"/>
      <w:marBottom w:val="0"/>
      <w:divBdr>
        <w:top w:val="none" w:sz="0" w:space="0" w:color="auto"/>
        <w:left w:val="none" w:sz="0" w:space="0" w:color="auto"/>
        <w:bottom w:val="none" w:sz="0" w:space="0" w:color="auto"/>
        <w:right w:val="none" w:sz="0" w:space="0" w:color="auto"/>
      </w:divBdr>
    </w:div>
    <w:div w:id="673068377">
      <w:bodyDiv w:val="1"/>
      <w:marLeft w:val="0"/>
      <w:marRight w:val="0"/>
      <w:marTop w:val="0"/>
      <w:marBottom w:val="0"/>
      <w:divBdr>
        <w:top w:val="none" w:sz="0" w:space="0" w:color="auto"/>
        <w:left w:val="none" w:sz="0" w:space="0" w:color="auto"/>
        <w:bottom w:val="none" w:sz="0" w:space="0" w:color="auto"/>
        <w:right w:val="none" w:sz="0" w:space="0" w:color="auto"/>
      </w:divBdr>
    </w:div>
    <w:div w:id="673453156">
      <w:bodyDiv w:val="1"/>
      <w:marLeft w:val="0"/>
      <w:marRight w:val="0"/>
      <w:marTop w:val="0"/>
      <w:marBottom w:val="0"/>
      <w:divBdr>
        <w:top w:val="none" w:sz="0" w:space="0" w:color="auto"/>
        <w:left w:val="none" w:sz="0" w:space="0" w:color="auto"/>
        <w:bottom w:val="none" w:sz="0" w:space="0" w:color="auto"/>
        <w:right w:val="none" w:sz="0" w:space="0" w:color="auto"/>
      </w:divBdr>
    </w:div>
    <w:div w:id="673605456">
      <w:bodyDiv w:val="1"/>
      <w:marLeft w:val="0"/>
      <w:marRight w:val="0"/>
      <w:marTop w:val="0"/>
      <w:marBottom w:val="0"/>
      <w:divBdr>
        <w:top w:val="none" w:sz="0" w:space="0" w:color="auto"/>
        <w:left w:val="none" w:sz="0" w:space="0" w:color="auto"/>
        <w:bottom w:val="none" w:sz="0" w:space="0" w:color="auto"/>
        <w:right w:val="none" w:sz="0" w:space="0" w:color="auto"/>
      </w:divBdr>
    </w:div>
    <w:div w:id="673605650">
      <w:bodyDiv w:val="1"/>
      <w:marLeft w:val="0"/>
      <w:marRight w:val="0"/>
      <w:marTop w:val="0"/>
      <w:marBottom w:val="0"/>
      <w:divBdr>
        <w:top w:val="none" w:sz="0" w:space="0" w:color="auto"/>
        <w:left w:val="none" w:sz="0" w:space="0" w:color="auto"/>
        <w:bottom w:val="none" w:sz="0" w:space="0" w:color="auto"/>
        <w:right w:val="none" w:sz="0" w:space="0" w:color="auto"/>
      </w:divBdr>
    </w:div>
    <w:div w:id="673606795">
      <w:bodyDiv w:val="1"/>
      <w:marLeft w:val="0"/>
      <w:marRight w:val="0"/>
      <w:marTop w:val="0"/>
      <w:marBottom w:val="0"/>
      <w:divBdr>
        <w:top w:val="none" w:sz="0" w:space="0" w:color="auto"/>
        <w:left w:val="none" w:sz="0" w:space="0" w:color="auto"/>
        <w:bottom w:val="none" w:sz="0" w:space="0" w:color="auto"/>
        <w:right w:val="none" w:sz="0" w:space="0" w:color="auto"/>
      </w:divBdr>
    </w:div>
    <w:div w:id="673654073">
      <w:bodyDiv w:val="1"/>
      <w:marLeft w:val="0"/>
      <w:marRight w:val="0"/>
      <w:marTop w:val="0"/>
      <w:marBottom w:val="0"/>
      <w:divBdr>
        <w:top w:val="none" w:sz="0" w:space="0" w:color="auto"/>
        <w:left w:val="none" w:sz="0" w:space="0" w:color="auto"/>
        <w:bottom w:val="none" w:sz="0" w:space="0" w:color="auto"/>
        <w:right w:val="none" w:sz="0" w:space="0" w:color="auto"/>
      </w:divBdr>
    </w:div>
    <w:div w:id="673842926">
      <w:bodyDiv w:val="1"/>
      <w:marLeft w:val="0"/>
      <w:marRight w:val="0"/>
      <w:marTop w:val="0"/>
      <w:marBottom w:val="0"/>
      <w:divBdr>
        <w:top w:val="none" w:sz="0" w:space="0" w:color="auto"/>
        <w:left w:val="none" w:sz="0" w:space="0" w:color="auto"/>
        <w:bottom w:val="none" w:sz="0" w:space="0" w:color="auto"/>
        <w:right w:val="none" w:sz="0" w:space="0" w:color="auto"/>
      </w:divBdr>
    </w:div>
    <w:div w:id="674191428">
      <w:bodyDiv w:val="1"/>
      <w:marLeft w:val="0"/>
      <w:marRight w:val="0"/>
      <w:marTop w:val="0"/>
      <w:marBottom w:val="0"/>
      <w:divBdr>
        <w:top w:val="none" w:sz="0" w:space="0" w:color="auto"/>
        <w:left w:val="none" w:sz="0" w:space="0" w:color="auto"/>
        <w:bottom w:val="none" w:sz="0" w:space="0" w:color="auto"/>
        <w:right w:val="none" w:sz="0" w:space="0" w:color="auto"/>
      </w:divBdr>
    </w:div>
    <w:div w:id="674304820">
      <w:bodyDiv w:val="1"/>
      <w:marLeft w:val="0"/>
      <w:marRight w:val="0"/>
      <w:marTop w:val="0"/>
      <w:marBottom w:val="0"/>
      <w:divBdr>
        <w:top w:val="none" w:sz="0" w:space="0" w:color="auto"/>
        <w:left w:val="none" w:sz="0" w:space="0" w:color="auto"/>
        <w:bottom w:val="none" w:sz="0" w:space="0" w:color="auto"/>
        <w:right w:val="none" w:sz="0" w:space="0" w:color="auto"/>
      </w:divBdr>
    </w:div>
    <w:div w:id="674386082">
      <w:bodyDiv w:val="1"/>
      <w:marLeft w:val="0"/>
      <w:marRight w:val="0"/>
      <w:marTop w:val="0"/>
      <w:marBottom w:val="0"/>
      <w:divBdr>
        <w:top w:val="none" w:sz="0" w:space="0" w:color="auto"/>
        <w:left w:val="none" w:sz="0" w:space="0" w:color="auto"/>
        <w:bottom w:val="none" w:sz="0" w:space="0" w:color="auto"/>
        <w:right w:val="none" w:sz="0" w:space="0" w:color="auto"/>
      </w:divBdr>
    </w:div>
    <w:div w:id="674765981">
      <w:bodyDiv w:val="1"/>
      <w:marLeft w:val="0"/>
      <w:marRight w:val="0"/>
      <w:marTop w:val="0"/>
      <w:marBottom w:val="0"/>
      <w:divBdr>
        <w:top w:val="none" w:sz="0" w:space="0" w:color="auto"/>
        <w:left w:val="none" w:sz="0" w:space="0" w:color="auto"/>
        <w:bottom w:val="none" w:sz="0" w:space="0" w:color="auto"/>
        <w:right w:val="none" w:sz="0" w:space="0" w:color="auto"/>
      </w:divBdr>
    </w:div>
    <w:div w:id="674958736">
      <w:bodyDiv w:val="1"/>
      <w:marLeft w:val="0"/>
      <w:marRight w:val="0"/>
      <w:marTop w:val="0"/>
      <w:marBottom w:val="0"/>
      <w:divBdr>
        <w:top w:val="none" w:sz="0" w:space="0" w:color="auto"/>
        <w:left w:val="none" w:sz="0" w:space="0" w:color="auto"/>
        <w:bottom w:val="none" w:sz="0" w:space="0" w:color="auto"/>
        <w:right w:val="none" w:sz="0" w:space="0" w:color="auto"/>
      </w:divBdr>
    </w:div>
    <w:div w:id="675037432">
      <w:bodyDiv w:val="1"/>
      <w:marLeft w:val="0"/>
      <w:marRight w:val="0"/>
      <w:marTop w:val="0"/>
      <w:marBottom w:val="0"/>
      <w:divBdr>
        <w:top w:val="none" w:sz="0" w:space="0" w:color="auto"/>
        <w:left w:val="none" w:sz="0" w:space="0" w:color="auto"/>
        <w:bottom w:val="none" w:sz="0" w:space="0" w:color="auto"/>
        <w:right w:val="none" w:sz="0" w:space="0" w:color="auto"/>
      </w:divBdr>
    </w:div>
    <w:div w:id="675041183">
      <w:bodyDiv w:val="1"/>
      <w:marLeft w:val="0"/>
      <w:marRight w:val="0"/>
      <w:marTop w:val="0"/>
      <w:marBottom w:val="0"/>
      <w:divBdr>
        <w:top w:val="none" w:sz="0" w:space="0" w:color="auto"/>
        <w:left w:val="none" w:sz="0" w:space="0" w:color="auto"/>
        <w:bottom w:val="none" w:sz="0" w:space="0" w:color="auto"/>
        <w:right w:val="none" w:sz="0" w:space="0" w:color="auto"/>
      </w:divBdr>
    </w:div>
    <w:div w:id="675111741">
      <w:bodyDiv w:val="1"/>
      <w:marLeft w:val="0"/>
      <w:marRight w:val="0"/>
      <w:marTop w:val="0"/>
      <w:marBottom w:val="0"/>
      <w:divBdr>
        <w:top w:val="none" w:sz="0" w:space="0" w:color="auto"/>
        <w:left w:val="none" w:sz="0" w:space="0" w:color="auto"/>
        <w:bottom w:val="none" w:sz="0" w:space="0" w:color="auto"/>
        <w:right w:val="none" w:sz="0" w:space="0" w:color="auto"/>
      </w:divBdr>
    </w:div>
    <w:div w:id="675233249">
      <w:bodyDiv w:val="1"/>
      <w:marLeft w:val="0"/>
      <w:marRight w:val="0"/>
      <w:marTop w:val="0"/>
      <w:marBottom w:val="0"/>
      <w:divBdr>
        <w:top w:val="none" w:sz="0" w:space="0" w:color="auto"/>
        <w:left w:val="none" w:sz="0" w:space="0" w:color="auto"/>
        <w:bottom w:val="none" w:sz="0" w:space="0" w:color="auto"/>
        <w:right w:val="none" w:sz="0" w:space="0" w:color="auto"/>
      </w:divBdr>
    </w:div>
    <w:div w:id="675500456">
      <w:bodyDiv w:val="1"/>
      <w:marLeft w:val="0"/>
      <w:marRight w:val="0"/>
      <w:marTop w:val="0"/>
      <w:marBottom w:val="0"/>
      <w:divBdr>
        <w:top w:val="none" w:sz="0" w:space="0" w:color="auto"/>
        <w:left w:val="none" w:sz="0" w:space="0" w:color="auto"/>
        <w:bottom w:val="none" w:sz="0" w:space="0" w:color="auto"/>
        <w:right w:val="none" w:sz="0" w:space="0" w:color="auto"/>
      </w:divBdr>
    </w:div>
    <w:div w:id="676424093">
      <w:bodyDiv w:val="1"/>
      <w:marLeft w:val="0"/>
      <w:marRight w:val="0"/>
      <w:marTop w:val="0"/>
      <w:marBottom w:val="0"/>
      <w:divBdr>
        <w:top w:val="none" w:sz="0" w:space="0" w:color="auto"/>
        <w:left w:val="none" w:sz="0" w:space="0" w:color="auto"/>
        <w:bottom w:val="none" w:sz="0" w:space="0" w:color="auto"/>
        <w:right w:val="none" w:sz="0" w:space="0" w:color="auto"/>
      </w:divBdr>
    </w:div>
    <w:div w:id="676469585">
      <w:bodyDiv w:val="1"/>
      <w:marLeft w:val="0"/>
      <w:marRight w:val="0"/>
      <w:marTop w:val="0"/>
      <w:marBottom w:val="0"/>
      <w:divBdr>
        <w:top w:val="none" w:sz="0" w:space="0" w:color="auto"/>
        <w:left w:val="none" w:sz="0" w:space="0" w:color="auto"/>
        <w:bottom w:val="none" w:sz="0" w:space="0" w:color="auto"/>
        <w:right w:val="none" w:sz="0" w:space="0" w:color="auto"/>
      </w:divBdr>
    </w:div>
    <w:div w:id="676882628">
      <w:bodyDiv w:val="1"/>
      <w:marLeft w:val="0"/>
      <w:marRight w:val="0"/>
      <w:marTop w:val="0"/>
      <w:marBottom w:val="0"/>
      <w:divBdr>
        <w:top w:val="none" w:sz="0" w:space="0" w:color="auto"/>
        <w:left w:val="none" w:sz="0" w:space="0" w:color="auto"/>
        <w:bottom w:val="none" w:sz="0" w:space="0" w:color="auto"/>
        <w:right w:val="none" w:sz="0" w:space="0" w:color="auto"/>
      </w:divBdr>
    </w:div>
    <w:div w:id="676886345">
      <w:bodyDiv w:val="1"/>
      <w:marLeft w:val="0"/>
      <w:marRight w:val="0"/>
      <w:marTop w:val="0"/>
      <w:marBottom w:val="0"/>
      <w:divBdr>
        <w:top w:val="none" w:sz="0" w:space="0" w:color="auto"/>
        <w:left w:val="none" w:sz="0" w:space="0" w:color="auto"/>
        <w:bottom w:val="none" w:sz="0" w:space="0" w:color="auto"/>
        <w:right w:val="none" w:sz="0" w:space="0" w:color="auto"/>
      </w:divBdr>
    </w:div>
    <w:div w:id="677345793">
      <w:bodyDiv w:val="1"/>
      <w:marLeft w:val="0"/>
      <w:marRight w:val="0"/>
      <w:marTop w:val="0"/>
      <w:marBottom w:val="0"/>
      <w:divBdr>
        <w:top w:val="none" w:sz="0" w:space="0" w:color="auto"/>
        <w:left w:val="none" w:sz="0" w:space="0" w:color="auto"/>
        <w:bottom w:val="none" w:sz="0" w:space="0" w:color="auto"/>
        <w:right w:val="none" w:sz="0" w:space="0" w:color="auto"/>
      </w:divBdr>
    </w:div>
    <w:div w:id="677542035">
      <w:bodyDiv w:val="1"/>
      <w:marLeft w:val="0"/>
      <w:marRight w:val="0"/>
      <w:marTop w:val="0"/>
      <w:marBottom w:val="0"/>
      <w:divBdr>
        <w:top w:val="none" w:sz="0" w:space="0" w:color="auto"/>
        <w:left w:val="none" w:sz="0" w:space="0" w:color="auto"/>
        <w:bottom w:val="none" w:sz="0" w:space="0" w:color="auto"/>
        <w:right w:val="none" w:sz="0" w:space="0" w:color="auto"/>
      </w:divBdr>
    </w:div>
    <w:div w:id="677847449">
      <w:bodyDiv w:val="1"/>
      <w:marLeft w:val="0"/>
      <w:marRight w:val="0"/>
      <w:marTop w:val="0"/>
      <w:marBottom w:val="0"/>
      <w:divBdr>
        <w:top w:val="none" w:sz="0" w:space="0" w:color="auto"/>
        <w:left w:val="none" w:sz="0" w:space="0" w:color="auto"/>
        <w:bottom w:val="none" w:sz="0" w:space="0" w:color="auto"/>
        <w:right w:val="none" w:sz="0" w:space="0" w:color="auto"/>
      </w:divBdr>
    </w:div>
    <w:div w:id="678314439">
      <w:bodyDiv w:val="1"/>
      <w:marLeft w:val="0"/>
      <w:marRight w:val="0"/>
      <w:marTop w:val="0"/>
      <w:marBottom w:val="0"/>
      <w:divBdr>
        <w:top w:val="none" w:sz="0" w:space="0" w:color="auto"/>
        <w:left w:val="none" w:sz="0" w:space="0" w:color="auto"/>
        <w:bottom w:val="none" w:sz="0" w:space="0" w:color="auto"/>
        <w:right w:val="none" w:sz="0" w:space="0" w:color="auto"/>
      </w:divBdr>
    </w:div>
    <w:div w:id="678430711">
      <w:bodyDiv w:val="1"/>
      <w:marLeft w:val="0"/>
      <w:marRight w:val="0"/>
      <w:marTop w:val="0"/>
      <w:marBottom w:val="0"/>
      <w:divBdr>
        <w:top w:val="none" w:sz="0" w:space="0" w:color="auto"/>
        <w:left w:val="none" w:sz="0" w:space="0" w:color="auto"/>
        <w:bottom w:val="none" w:sz="0" w:space="0" w:color="auto"/>
        <w:right w:val="none" w:sz="0" w:space="0" w:color="auto"/>
      </w:divBdr>
    </w:div>
    <w:div w:id="678582693">
      <w:bodyDiv w:val="1"/>
      <w:marLeft w:val="0"/>
      <w:marRight w:val="0"/>
      <w:marTop w:val="0"/>
      <w:marBottom w:val="0"/>
      <w:divBdr>
        <w:top w:val="none" w:sz="0" w:space="0" w:color="auto"/>
        <w:left w:val="none" w:sz="0" w:space="0" w:color="auto"/>
        <w:bottom w:val="none" w:sz="0" w:space="0" w:color="auto"/>
        <w:right w:val="none" w:sz="0" w:space="0" w:color="auto"/>
      </w:divBdr>
    </w:div>
    <w:div w:id="678657028">
      <w:bodyDiv w:val="1"/>
      <w:marLeft w:val="0"/>
      <w:marRight w:val="0"/>
      <w:marTop w:val="0"/>
      <w:marBottom w:val="0"/>
      <w:divBdr>
        <w:top w:val="none" w:sz="0" w:space="0" w:color="auto"/>
        <w:left w:val="none" w:sz="0" w:space="0" w:color="auto"/>
        <w:bottom w:val="none" w:sz="0" w:space="0" w:color="auto"/>
        <w:right w:val="none" w:sz="0" w:space="0" w:color="auto"/>
      </w:divBdr>
    </w:div>
    <w:div w:id="678964707">
      <w:bodyDiv w:val="1"/>
      <w:marLeft w:val="0"/>
      <w:marRight w:val="0"/>
      <w:marTop w:val="0"/>
      <w:marBottom w:val="0"/>
      <w:divBdr>
        <w:top w:val="none" w:sz="0" w:space="0" w:color="auto"/>
        <w:left w:val="none" w:sz="0" w:space="0" w:color="auto"/>
        <w:bottom w:val="none" w:sz="0" w:space="0" w:color="auto"/>
        <w:right w:val="none" w:sz="0" w:space="0" w:color="auto"/>
      </w:divBdr>
    </w:div>
    <w:div w:id="679355374">
      <w:bodyDiv w:val="1"/>
      <w:marLeft w:val="0"/>
      <w:marRight w:val="0"/>
      <w:marTop w:val="0"/>
      <w:marBottom w:val="0"/>
      <w:divBdr>
        <w:top w:val="none" w:sz="0" w:space="0" w:color="auto"/>
        <w:left w:val="none" w:sz="0" w:space="0" w:color="auto"/>
        <w:bottom w:val="none" w:sz="0" w:space="0" w:color="auto"/>
        <w:right w:val="none" w:sz="0" w:space="0" w:color="auto"/>
      </w:divBdr>
    </w:div>
    <w:div w:id="679357632">
      <w:bodyDiv w:val="1"/>
      <w:marLeft w:val="0"/>
      <w:marRight w:val="0"/>
      <w:marTop w:val="0"/>
      <w:marBottom w:val="0"/>
      <w:divBdr>
        <w:top w:val="none" w:sz="0" w:space="0" w:color="auto"/>
        <w:left w:val="none" w:sz="0" w:space="0" w:color="auto"/>
        <w:bottom w:val="none" w:sz="0" w:space="0" w:color="auto"/>
        <w:right w:val="none" w:sz="0" w:space="0" w:color="auto"/>
      </w:divBdr>
    </w:div>
    <w:div w:id="679812927">
      <w:bodyDiv w:val="1"/>
      <w:marLeft w:val="0"/>
      <w:marRight w:val="0"/>
      <w:marTop w:val="0"/>
      <w:marBottom w:val="0"/>
      <w:divBdr>
        <w:top w:val="none" w:sz="0" w:space="0" w:color="auto"/>
        <w:left w:val="none" w:sz="0" w:space="0" w:color="auto"/>
        <w:bottom w:val="none" w:sz="0" w:space="0" w:color="auto"/>
        <w:right w:val="none" w:sz="0" w:space="0" w:color="auto"/>
      </w:divBdr>
    </w:div>
    <w:div w:id="680737984">
      <w:bodyDiv w:val="1"/>
      <w:marLeft w:val="0"/>
      <w:marRight w:val="0"/>
      <w:marTop w:val="0"/>
      <w:marBottom w:val="0"/>
      <w:divBdr>
        <w:top w:val="none" w:sz="0" w:space="0" w:color="auto"/>
        <w:left w:val="none" w:sz="0" w:space="0" w:color="auto"/>
        <w:bottom w:val="none" w:sz="0" w:space="0" w:color="auto"/>
        <w:right w:val="none" w:sz="0" w:space="0" w:color="auto"/>
      </w:divBdr>
    </w:div>
    <w:div w:id="681325012">
      <w:bodyDiv w:val="1"/>
      <w:marLeft w:val="0"/>
      <w:marRight w:val="0"/>
      <w:marTop w:val="0"/>
      <w:marBottom w:val="0"/>
      <w:divBdr>
        <w:top w:val="none" w:sz="0" w:space="0" w:color="auto"/>
        <w:left w:val="none" w:sz="0" w:space="0" w:color="auto"/>
        <w:bottom w:val="none" w:sz="0" w:space="0" w:color="auto"/>
        <w:right w:val="none" w:sz="0" w:space="0" w:color="auto"/>
      </w:divBdr>
    </w:div>
    <w:div w:id="681325284">
      <w:bodyDiv w:val="1"/>
      <w:marLeft w:val="0"/>
      <w:marRight w:val="0"/>
      <w:marTop w:val="0"/>
      <w:marBottom w:val="0"/>
      <w:divBdr>
        <w:top w:val="none" w:sz="0" w:space="0" w:color="auto"/>
        <w:left w:val="none" w:sz="0" w:space="0" w:color="auto"/>
        <w:bottom w:val="none" w:sz="0" w:space="0" w:color="auto"/>
        <w:right w:val="none" w:sz="0" w:space="0" w:color="auto"/>
      </w:divBdr>
    </w:div>
    <w:div w:id="681401056">
      <w:bodyDiv w:val="1"/>
      <w:marLeft w:val="0"/>
      <w:marRight w:val="0"/>
      <w:marTop w:val="0"/>
      <w:marBottom w:val="0"/>
      <w:divBdr>
        <w:top w:val="none" w:sz="0" w:space="0" w:color="auto"/>
        <w:left w:val="none" w:sz="0" w:space="0" w:color="auto"/>
        <w:bottom w:val="none" w:sz="0" w:space="0" w:color="auto"/>
        <w:right w:val="none" w:sz="0" w:space="0" w:color="auto"/>
      </w:divBdr>
    </w:div>
    <w:div w:id="681861523">
      <w:bodyDiv w:val="1"/>
      <w:marLeft w:val="0"/>
      <w:marRight w:val="0"/>
      <w:marTop w:val="0"/>
      <w:marBottom w:val="0"/>
      <w:divBdr>
        <w:top w:val="none" w:sz="0" w:space="0" w:color="auto"/>
        <w:left w:val="none" w:sz="0" w:space="0" w:color="auto"/>
        <w:bottom w:val="none" w:sz="0" w:space="0" w:color="auto"/>
        <w:right w:val="none" w:sz="0" w:space="0" w:color="auto"/>
      </w:divBdr>
    </w:div>
    <w:div w:id="682125712">
      <w:bodyDiv w:val="1"/>
      <w:marLeft w:val="0"/>
      <w:marRight w:val="0"/>
      <w:marTop w:val="0"/>
      <w:marBottom w:val="0"/>
      <w:divBdr>
        <w:top w:val="none" w:sz="0" w:space="0" w:color="auto"/>
        <w:left w:val="none" w:sz="0" w:space="0" w:color="auto"/>
        <w:bottom w:val="none" w:sz="0" w:space="0" w:color="auto"/>
        <w:right w:val="none" w:sz="0" w:space="0" w:color="auto"/>
      </w:divBdr>
    </w:div>
    <w:div w:id="682172253">
      <w:bodyDiv w:val="1"/>
      <w:marLeft w:val="0"/>
      <w:marRight w:val="0"/>
      <w:marTop w:val="0"/>
      <w:marBottom w:val="0"/>
      <w:divBdr>
        <w:top w:val="none" w:sz="0" w:space="0" w:color="auto"/>
        <w:left w:val="none" w:sz="0" w:space="0" w:color="auto"/>
        <w:bottom w:val="none" w:sz="0" w:space="0" w:color="auto"/>
        <w:right w:val="none" w:sz="0" w:space="0" w:color="auto"/>
      </w:divBdr>
    </w:div>
    <w:div w:id="682438108">
      <w:bodyDiv w:val="1"/>
      <w:marLeft w:val="0"/>
      <w:marRight w:val="0"/>
      <w:marTop w:val="0"/>
      <w:marBottom w:val="0"/>
      <w:divBdr>
        <w:top w:val="none" w:sz="0" w:space="0" w:color="auto"/>
        <w:left w:val="none" w:sz="0" w:space="0" w:color="auto"/>
        <w:bottom w:val="none" w:sz="0" w:space="0" w:color="auto"/>
        <w:right w:val="none" w:sz="0" w:space="0" w:color="auto"/>
      </w:divBdr>
    </w:div>
    <w:div w:id="683362422">
      <w:bodyDiv w:val="1"/>
      <w:marLeft w:val="0"/>
      <w:marRight w:val="0"/>
      <w:marTop w:val="0"/>
      <w:marBottom w:val="0"/>
      <w:divBdr>
        <w:top w:val="none" w:sz="0" w:space="0" w:color="auto"/>
        <w:left w:val="none" w:sz="0" w:space="0" w:color="auto"/>
        <w:bottom w:val="none" w:sz="0" w:space="0" w:color="auto"/>
        <w:right w:val="none" w:sz="0" w:space="0" w:color="auto"/>
      </w:divBdr>
    </w:div>
    <w:div w:id="683751327">
      <w:bodyDiv w:val="1"/>
      <w:marLeft w:val="0"/>
      <w:marRight w:val="0"/>
      <w:marTop w:val="0"/>
      <w:marBottom w:val="0"/>
      <w:divBdr>
        <w:top w:val="none" w:sz="0" w:space="0" w:color="auto"/>
        <w:left w:val="none" w:sz="0" w:space="0" w:color="auto"/>
        <w:bottom w:val="none" w:sz="0" w:space="0" w:color="auto"/>
        <w:right w:val="none" w:sz="0" w:space="0" w:color="auto"/>
      </w:divBdr>
    </w:div>
    <w:div w:id="683819601">
      <w:bodyDiv w:val="1"/>
      <w:marLeft w:val="0"/>
      <w:marRight w:val="0"/>
      <w:marTop w:val="0"/>
      <w:marBottom w:val="0"/>
      <w:divBdr>
        <w:top w:val="none" w:sz="0" w:space="0" w:color="auto"/>
        <w:left w:val="none" w:sz="0" w:space="0" w:color="auto"/>
        <w:bottom w:val="none" w:sz="0" w:space="0" w:color="auto"/>
        <w:right w:val="none" w:sz="0" w:space="0" w:color="auto"/>
      </w:divBdr>
    </w:div>
    <w:div w:id="684598216">
      <w:bodyDiv w:val="1"/>
      <w:marLeft w:val="0"/>
      <w:marRight w:val="0"/>
      <w:marTop w:val="0"/>
      <w:marBottom w:val="0"/>
      <w:divBdr>
        <w:top w:val="none" w:sz="0" w:space="0" w:color="auto"/>
        <w:left w:val="none" w:sz="0" w:space="0" w:color="auto"/>
        <w:bottom w:val="none" w:sz="0" w:space="0" w:color="auto"/>
        <w:right w:val="none" w:sz="0" w:space="0" w:color="auto"/>
      </w:divBdr>
    </w:div>
    <w:div w:id="685134704">
      <w:bodyDiv w:val="1"/>
      <w:marLeft w:val="0"/>
      <w:marRight w:val="0"/>
      <w:marTop w:val="0"/>
      <w:marBottom w:val="0"/>
      <w:divBdr>
        <w:top w:val="none" w:sz="0" w:space="0" w:color="auto"/>
        <w:left w:val="none" w:sz="0" w:space="0" w:color="auto"/>
        <w:bottom w:val="none" w:sz="0" w:space="0" w:color="auto"/>
        <w:right w:val="none" w:sz="0" w:space="0" w:color="auto"/>
      </w:divBdr>
    </w:div>
    <w:div w:id="685325488">
      <w:bodyDiv w:val="1"/>
      <w:marLeft w:val="0"/>
      <w:marRight w:val="0"/>
      <w:marTop w:val="0"/>
      <w:marBottom w:val="0"/>
      <w:divBdr>
        <w:top w:val="none" w:sz="0" w:space="0" w:color="auto"/>
        <w:left w:val="none" w:sz="0" w:space="0" w:color="auto"/>
        <w:bottom w:val="none" w:sz="0" w:space="0" w:color="auto"/>
        <w:right w:val="none" w:sz="0" w:space="0" w:color="auto"/>
      </w:divBdr>
    </w:div>
    <w:div w:id="685906591">
      <w:bodyDiv w:val="1"/>
      <w:marLeft w:val="0"/>
      <w:marRight w:val="0"/>
      <w:marTop w:val="0"/>
      <w:marBottom w:val="0"/>
      <w:divBdr>
        <w:top w:val="none" w:sz="0" w:space="0" w:color="auto"/>
        <w:left w:val="none" w:sz="0" w:space="0" w:color="auto"/>
        <w:bottom w:val="none" w:sz="0" w:space="0" w:color="auto"/>
        <w:right w:val="none" w:sz="0" w:space="0" w:color="auto"/>
      </w:divBdr>
    </w:div>
    <w:div w:id="686059549">
      <w:bodyDiv w:val="1"/>
      <w:marLeft w:val="0"/>
      <w:marRight w:val="0"/>
      <w:marTop w:val="0"/>
      <w:marBottom w:val="0"/>
      <w:divBdr>
        <w:top w:val="none" w:sz="0" w:space="0" w:color="auto"/>
        <w:left w:val="none" w:sz="0" w:space="0" w:color="auto"/>
        <w:bottom w:val="none" w:sz="0" w:space="0" w:color="auto"/>
        <w:right w:val="none" w:sz="0" w:space="0" w:color="auto"/>
      </w:divBdr>
    </w:div>
    <w:div w:id="686250372">
      <w:bodyDiv w:val="1"/>
      <w:marLeft w:val="0"/>
      <w:marRight w:val="0"/>
      <w:marTop w:val="0"/>
      <w:marBottom w:val="0"/>
      <w:divBdr>
        <w:top w:val="none" w:sz="0" w:space="0" w:color="auto"/>
        <w:left w:val="none" w:sz="0" w:space="0" w:color="auto"/>
        <w:bottom w:val="none" w:sz="0" w:space="0" w:color="auto"/>
        <w:right w:val="none" w:sz="0" w:space="0" w:color="auto"/>
      </w:divBdr>
    </w:div>
    <w:div w:id="686256127">
      <w:bodyDiv w:val="1"/>
      <w:marLeft w:val="0"/>
      <w:marRight w:val="0"/>
      <w:marTop w:val="0"/>
      <w:marBottom w:val="0"/>
      <w:divBdr>
        <w:top w:val="none" w:sz="0" w:space="0" w:color="auto"/>
        <w:left w:val="none" w:sz="0" w:space="0" w:color="auto"/>
        <w:bottom w:val="none" w:sz="0" w:space="0" w:color="auto"/>
        <w:right w:val="none" w:sz="0" w:space="0" w:color="auto"/>
      </w:divBdr>
    </w:div>
    <w:div w:id="686643530">
      <w:bodyDiv w:val="1"/>
      <w:marLeft w:val="0"/>
      <w:marRight w:val="0"/>
      <w:marTop w:val="0"/>
      <w:marBottom w:val="0"/>
      <w:divBdr>
        <w:top w:val="none" w:sz="0" w:space="0" w:color="auto"/>
        <w:left w:val="none" w:sz="0" w:space="0" w:color="auto"/>
        <w:bottom w:val="none" w:sz="0" w:space="0" w:color="auto"/>
        <w:right w:val="none" w:sz="0" w:space="0" w:color="auto"/>
      </w:divBdr>
    </w:div>
    <w:div w:id="686710820">
      <w:bodyDiv w:val="1"/>
      <w:marLeft w:val="0"/>
      <w:marRight w:val="0"/>
      <w:marTop w:val="0"/>
      <w:marBottom w:val="0"/>
      <w:divBdr>
        <w:top w:val="none" w:sz="0" w:space="0" w:color="auto"/>
        <w:left w:val="none" w:sz="0" w:space="0" w:color="auto"/>
        <w:bottom w:val="none" w:sz="0" w:space="0" w:color="auto"/>
        <w:right w:val="none" w:sz="0" w:space="0" w:color="auto"/>
      </w:divBdr>
    </w:div>
    <w:div w:id="686902942">
      <w:bodyDiv w:val="1"/>
      <w:marLeft w:val="0"/>
      <w:marRight w:val="0"/>
      <w:marTop w:val="0"/>
      <w:marBottom w:val="0"/>
      <w:divBdr>
        <w:top w:val="none" w:sz="0" w:space="0" w:color="auto"/>
        <w:left w:val="none" w:sz="0" w:space="0" w:color="auto"/>
        <w:bottom w:val="none" w:sz="0" w:space="0" w:color="auto"/>
        <w:right w:val="none" w:sz="0" w:space="0" w:color="auto"/>
      </w:divBdr>
    </w:div>
    <w:div w:id="687097936">
      <w:bodyDiv w:val="1"/>
      <w:marLeft w:val="0"/>
      <w:marRight w:val="0"/>
      <w:marTop w:val="0"/>
      <w:marBottom w:val="0"/>
      <w:divBdr>
        <w:top w:val="none" w:sz="0" w:space="0" w:color="auto"/>
        <w:left w:val="none" w:sz="0" w:space="0" w:color="auto"/>
        <w:bottom w:val="none" w:sz="0" w:space="0" w:color="auto"/>
        <w:right w:val="none" w:sz="0" w:space="0" w:color="auto"/>
      </w:divBdr>
    </w:div>
    <w:div w:id="687484204">
      <w:bodyDiv w:val="1"/>
      <w:marLeft w:val="0"/>
      <w:marRight w:val="0"/>
      <w:marTop w:val="0"/>
      <w:marBottom w:val="0"/>
      <w:divBdr>
        <w:top w:val="none" w:sz="0" w:space="0" w:color="auto"/>
        <w:left w:val="none" w:sz="0" w:space="0" w:color="auto"/>
        <w:bottom w:val="none" w:sz="0" w:space="0" w:color="auto"/>
        <w:right w:val="none" w:sz="0" w:space="0" w:color="auto"/>
      </w:divBdr>
    </w:div>
    <w:div w:id="687565405">
      <w:bodyDiv w:val="1"/>
      <w:marLeft w:val="0"/>
      <w:marRight w:val="0"/>
      <w:marTop w:val="0"/>
      <w:marBottom w:val="0"/>
      <w:divBdr>
        <w:top w:val="none" w:sz="0" w:space="0" w:color="auto"/>
        <w:left w:val="none" w:sz="0" w:space="0" w:color="auto"/>
        <w:bottom w:val="none" w:sz="0" w:space="0" w:color="auto"/>
        <w:right w:val="none" w:sz="0" w:space="0" w:color="auto"/>
      </w:divBdr>
    </w:div>
    <w:div w:id="687752432">
      <w:bodyDiv w:val="1"/>
      <w:marLeft w:val="0"/>
      <w:marRight w:val="0"/>
      <w:marTop w:val="0"/>
      <w:marBottom w:val="0"/>
      <w:divBdr>
        <w:top w:val="none" w:sz="0" w:space="0" w:color="auto"/>
        <w:left w:val="none" w:sz="0" w:space="0" w:color="auto"/>
        <w:bottom w:val="none" w:sz="0" w:space="0" w:color="auto"/>
        <w:right w:val="none" w:sz="0" w:space="0" w:color="auto"/>
      </w:divBdr>
    </w:div>
    <w:div w:id="687800796">
      <w:bodyDiv w:val="1"/>
      <w:marLeft w:val="0"/>
      <w:marRight w:val="0"/>
      <w:marTop w:val="0"/>
      <w:marBottom w:val="0"/>
      <w:divBdr>
        <w:top w:val="none" w:sz="0" w:space="0" w:color="auto"/>
        <w:left w:val="none" w:sz="0" w:space="0" w:color="auto"/>
        <w:bottom w:val="none" w:sz="0" w:space="0" w:color="auto"/>
        <w:right w:val="none" w:sz="0" w:space="0" w:color="auto"/>
      </w:divBdr>
    </w:div>
    <w:div w:id="688141788">
      <w:bodyDiv w:val="1"/>
      <w:marLeft w:val="0"/>
      <w:marRight w:val="0"/>
      <w:marTop w:val="0"/>
      <w:marBottom w:val="0"/>
      <w:divBdr>
        <w:top w:val="none" w:sz="0" w:space="0" w:color="auto"/>
        <w:left w:val="none" w:sz="0" w:space="0" w:color="auto"/>
        <w:bottom w:val="none" w:sz="0" w:space="0" w:color="auto"/>
        <w:right w:val="none" w:sz="0" w:space="0" w:color="auto"/>
      </w:divBdr>
    </w:div>
    <w:div w:id="688339414">
      <w:bodyDiv w:val="1"/>
      <w:marLeft w:val="0"/>
      <w:marRight w:val="0"/>
      <w:marTop w:val="0"/>
      <w:marBottom w:val="0"/>
      <w:divBdr>
        <w:top w:val="none" w:sz="0" w:space="0" w:color="auto"/>
        <w:left w:val="none" w:sz="0" w:space="0" w:color="auto"/>
        <w:bottom w:val="none" w:sz="0" w:space="0" w:color="auto"/>
        <w:right w:val="none" w:sz="0" w:space="0" w:color="auto"/>
      </w:divBdr>
    </w:div>
    <w:div w:id="688483429">
      <w:bodyDiv w:val="1"/>
      <w:marLeft w:val="0"/>
      <w:marRight w:val="0"/>
      <w:marTop w:val="0"/>
      <w:marBottom w:val="0"/>
      <w:divBdr>
        <w:top w:val="none" w:sz="0" w:space="0" w:color="auto"/>
        <w:left w:val="none" w:sz="0" w:space="0" w:color="auto"/>
        <w:bottom w:val="none" w:sz="0" w:space="0" w:color="auto"/>
        <w:right w:val="none" w:sz="0" w:space="0" w:color="auto"/>
      </w:divBdr>
    </w:div>
    <w:div w:id="688721965">
      <w:bodyDiv w:val="1"/>
      <w:marLeft w:val="0"/>
      <w:marRight w:val="0"/>
      <w:marTop w:val="0"/>
      <w:marBottom w:val="0"/>
      <w:divBdr>
        <w:top w:val="none" w:sz="0" w:space="0" w:color="auto"/>
        <w:left w:val="none" w:sz="0" w:space="0" w:color="auto"/>
        <w:bottom w:val="none" w:sz="0" w:space="0" w:color="auto"/>
        <w:right w:val="none" w:sz="0" w:space="0" w:color="auto"/>
      </w:divBdr>
    </w:div>
    <w:div w:id="688877989">
      <w:bodyDiv w:val="1"/>
      <w:marLeft w:val="0"/>
      <w:marRight w:val="0"/>
      <w:marTop w:val="0"/>
      <w:marBottom w:val="0"/>
      <w:divBdr>
        <w:top w:val="none" w:sz="0" w:space="0" w:color="auto"/>
        <w:left w:val="none" w:sz="0" w:space="0" w:color="auto"/>
        <w:bottom w:val="none" w:sz="0" w:space="0" w:color="auto"/>
        <w:right w:val="none" w:sz="0" w:space="0" w:color="auto"/>
      </w:divBdr>
    </w:div>
    <w:div w:id="688914720">
      <w:bodyDiv w:val="1"/>
      <w:marLeft w:val="0"/>
      <w:marRight w:val="0"/>
      <w:marTop w:val="0"/>
      <w:marBottom w:val="0"/>
      <w:divBdr>
        <w:top w:val="none" w:sz="0" w:space="0" w:color="auto"/>
        <w:left w:val="none" w:sz="0" w:space="0" w:color="auto"/>
        <w:bottom w:val="none" w:sz="0" w:space="0" w:color="auto"/>
        <w:right w:val="none" w:sz="0" w:space="0" w:color="auto"/>
      </w:divBdr>
    </w:div>
    <w:div w:id="689141194">
      <w:bodyDiv w:val="1"/>
      <w:marLeft w:val="0"/>
      <w:marRight w:val="0"/>
      <w:marTop w:val="0"/>
      <w:marBottom w:val="0"/>
      <w:divBdr>
        <w:top w:val="none" w:sz="0" w:space="0" w:color="auto"/>
        <w:left w:val="none" w:sz="0" w:space="0" w:color="auto"/>
        <w:bottom w:val="none" w:sz="0" w:space="0" w:color="auto"/>
        <w:right w:val="none" w:sz="0" w:space="0" w:color="auto"/>
      </w:divBdr>
    </w:div>
    <w:div w:id="689378515">
      <w:bodyDiv w:val="1"/>
      <w:marLeft w:val="0"/>
      <w:marRight w:val="0"/>
      <w:marTop w:val="0"/>
      <w:marBottom w:val="0"/>
      <w:divBdr>
        <w:top w:val="none" w:sz="0" w:space="0" w:color="auto"/>
        <w:left w:val="none" w:sz="0" w:space="0" w:color="auto"/>
        <w:bottom w:val="none" w:sz="0" w:space="0" w:color="auto"/>
        <w:right w:val="none" w:sz="0" w:space="0" w:color="auto"/>
      </w:divBdr>
    </w:div>
    <w:div w:id="689452887">
      <w:bodyDiv w:val="1"/>
      <w:marLeft w:val="0"/>
      <w:marRight w:val="0"/>
      <w:marTop w:val="0"/>
      <w:marBottom w:val="0"/>
      <w:divBdr>
        <w:top w:val="none" w:sz="0" w:space="0" w:color="auto"/>
        <w:left w:val="none" w:sz="0" w:space="0" w:color="auto"/>
        <w:bottom w:val="none" w:sz="0" w:space="0" w:color="auto"/>
        <w:right w:val="none" w:sz="0" w:space="0" w:color="auto"/>
      </w:divBdr>
    </w:div>
    <w:div w:id="689797883">
      <w:bodyDiv w:val="1"/>
      <w:marLeft w:val="0"/>
      <w:marRight w:val="0"/>
      <w:marTop w:val="0"/>
      <w:marBottom w:val="0"/>
      <w:divBdr>
        <w:top w:val="none" w:sz="0" w:space="0" w:color="auto"/>
        <w:left w:val="none" w:sz="0" w:space="0" w:color="auto"/>
        <w:bottom w:val="none" w:sz="0" w:space="0" w:color="auto"/>
        <w:right w:val="none" w:sz="0" w:space="0" w:color="auto"/>
      </w:divBdr>
    </w:div>
    <w:div w:id="690108383">
      <w:bodyDiv w:val="1"/>
      <w:marLeft w:val="0"/>
      <w:marRight w:val="0"/>
      <w:marTop w:val="0"/>
      <w:marBottom w:val="0"/>
      <w:divBdr>
        <w:top w:val="none" w:sz="0" w:space="0" w:color="auto"/>
        <w:left w:val="none" w:sz="0" w:space="0" w:color="auto"/>
        <w:bottom w:val="none" w:sz="0" w:space="0" w:color="auto"/>
        <w:right w:val="none" w:sz="0" w:space="0" w:color="auto"/>
      </w:divBdr>
    </w:div>
    <w:div w:id="690955919">
      <w:bodyDiv w:val="1"/>
      <w:marLeft w:val="0"/>
      <w:marRight w:val="0"/>
      <w:marTop w:val="0"/>
      <w:marBottom w:val="0"/>
      <w:divBdr>
        <w:top w:val="none" w:sz="0" w:space="0" w:color="auto"/>
        <w:left w:val="none" w:sz="0" w:space="0" w:color="auto"/>
        <w:bottom w:val="none" w:sz="0" w:space="0" w:color="auto"/>
        <w:right w:val="none" w:sz="0" w:space="0" w:color="auto"/>
      </w:divBdr>
    </w:div>
    <w:div w:id="691077755">
      <w:bodyDiv w:val="1"/>
      <w:marLeft w:val="0"/>
      <w:marRight w:val="0"/>
      <w:marTop w:val="0"/>
      <w:marBottom w:val="0"/>
      <w:divBdr>
        <w:top w:val="none" w:sz="0" w:space="0" w:color="auto"/>
        <w:left w:val="none" w:sz="0" w:space="0" w:color="auto"/>
        <w:bottom w:val="none" w:sz="0" w:space="0" w:color="auto"/>
        <w:right w:val="none" w:sz="0" w:space="0" w:color="auto"/>
      </w:divBdr>
    </w:div>
    <w:div w:id="691419132">
      <w:bodyDiv w:val="1"/>
      <w:marLeft w:val="0"/>
      <w:marRight w:val="0"/>
      <w:marTop w:val="0"/>
      <w:marBottom w:val="0"/>
      <w:divBdr>
        <w:top w:val="none" w:sz="0" w:space="0" w:color="auto"/>
        <w:left w:val="none" w:sz="0" w:space="0" w:color="auto"/>
        <w:bottom w:val="none" w:sz="0" w:space="0" w:color="auto"/>
        <w:right w:val="none" w:sz="0" w:space="0" w:color="auto"/>
      </w:divBdr>
    </w:div>
    <w:div w:id="691610481">
      <w:bodyDiv w:val="1"/>
      <w:marLeft w:val="0"/>
      <w:marRight w:val="0"/>
      <w:marTop w:val="0"/>
      <w:marBottom w:val="0"/>
      <w:divBdr>
        <w:top w:val="none" w:sz="0" w:space="0" w:color="auto"/>
        <w:left w:val="none" w:sz="0" w:space="0" w:color="auto"/>
        <w:bottom w:val="none" w:sz="0" w:space="0" w:color="auto"/>
        <w:right w:val="none" w:sz="0" w:space="0" w:color="auto"/>
      </w:divBdr>
    </w:div>
    <w:div w:id="691806178">
      <w:bodyDiv w:val="1"/>
      <w:marLeft w:val="0"/>
      <w:marRight w:val="0"/>
      <w:marTop w:val="0"/>
      <w:marBottom w:val="0"/>
      <w:divBdr>
        <w:top w:val="none" w:sz="0" w:space="0" w:color="auto"/>
        <w:left w:val="none" w:sz="0" w:space="0" w:color="auto"/>
        <w:bottom w:val="none" w:sz="0" w:space="0" w:color="auto"/>
        <w:right w:val="none" w:sz="0" w:space="0" w:color="auto"/>
      </w:divBdr>
    </w:div>
    <w:div w:id="691959956">
      <w:bodyDiv w:val="1"/>
      <w:marLeft w:val="0"/>
      <w:marRight w:val="0"/>
      <w:marTop w:val="0"/>
      <w:marBottom w:val="0"/>
      <w:divBdr>
        <w:top w:val="none" w:sz="0" w:space="0" w:color="auto"/>
        <w:left w:val="none" w:sz="0" w:space="0" w:color="auto"/>
        <w:bottom w:val="none" w:sz="0" w:space="0" w:color="auto"/>
        <w:right w:val="none" w:sz="0" w:space="0" w:color="auto"/>
      </w:divBdr>
    </w:div>
    <w:div w:id="692070355">
      <w:bodyDiv w:val="1"/>
      <w:marLeft w:val="0"/>
      <w:marRight w:val="0"/>
      <w:marTop w:val="0"/>
      <w:marBottom w:val="0"/>
      <w:divBdr>
        <w:top w:val="none" w:sz="0" w:space="0" w:color="auto"/>
        <w:left w:val="none" w:sz="0" w:space="0" w:color="auto"/>
        <w:bottom w:val="none" w:sz="0" w:space="0" w:color="auto"/>
        <w:right w:val="none" w:sz="0" w:space="0" w:color="auto"/>
      </w:divBdr>
    </w:div>
    <w:div w:id="692344045">
      <w:bodyDiv w:val="1"/>
      <w:marLeft w:val="0"/>
      <w:marRight w:val="0"/>
      <w:marTop w:val="0"/>
      <w:marBottom w:val="0"/>
      <w:divBdr>
        <w:top w:val="none" w:sz="0" w:space="0" w:color="auto"/>
        <w:left w:val="none" w:sz="0" w:space="0" w:color="auto"/>
        <w:bottom w:val="none" w:sz="0" w:space="0" w:color="auto"/>
        <w:right w:val="none" w:sz="0" w:space="0" w:color="auto"/>
      </w:divBdr>
    </w:div>
    <w:div w:id="693727275">
      <w:bodyDiv w:val="1"/>
      <w:marLeft w:val="0"/>
      <w:marRight w:val="0"/>
      <w:marTop w:val="0"/>
      <w:marBottom w:val="0"/>
      <w:divBdr>
        <w:top w:val="none" w:sz="0" w:space="0" w:color="auto"/>
        <w:left w:val="none" w:sz="0" w:space="0" w:color="auto"/>
        <w:bottom w:val="none" w:sz="0" w:space="0" w:color="auto"/>
        <w:right w:val="none" w:sz="0" w:space="0" w:color="auto"/>
      </w:divBdr>
    </w:div>
    <w:div w:id="693919726">
      <w:bodyDiv w:val="1"/>
      <w:marLeft w:val="0"/>
      <w:marRight w:val="0"/>
      <w:marTop w:val="0"/>
      <w:marBottom w:val="0"/>
      <w:divBdr>
        <w:top w:val="none" w:sz="0" w:space="0" w:color="auto"/>
        <w:left w:val="none" w:sz="0" w:space="0" w:color="auto"/>
        <w:bottom w:val="none" w:sz="0" w:space="0" w:color="auto"/>
        <w:right w:val="none" w:sz="0" w:space="0" w:color="auto"/>
      </w:divBdr>
    </w:div>
    <w:div w:id="694232946">
      <w:bodyDiv w:val="1"/>
      <w:marLeft w:val="0"/>
      <w:marRight w:val="0"/>
      <w:marTop w:val="0"/>
      <w:marBottom w:val="0"/>
      <w:divBdr>
        <w:top w:val="none" w:sz="0" w:space="0" w:color="auto"/>
        <w:left w:val="none" w:sz="0" w:space="0" w:color="auto"/>
        <w:bottom w:val="none" w:sz="0" w:space="0" w:color="auto"/>
        <w:right w:val="none" w:sz="0" w:space="0" w:color="auto"/>
      </w:divBdr>
    </w:div>
    <w:div w:id="694311830">
      <w:bodyDiv w:val="1"/>
      <w:marLeft w:val="0"/>
      <w:marRight w:val="0"/>
      <w:marTop w:val="0"/>
      <w:marBottom w:val="0"/>
      <w:divBdr>
        <w:top w:val="none" w:sz="0" w:space="0" w:color="auto"/>
        <w:left w:val="none" w:sz="0" w:space="0" w:color="auto"/>
        <w:bottom w:val="none" w:sz="0" w:space="0" w:color="auto"/>
        <w:right w:val="none" w:sz="0" w:space="0" w:color="auto"/>
      </w:divBdr>
    </w:div>
    <w:div w:id="694886540">
      <w:bodyDiv w:val="1"/>
      <w:marLeft w:val="0"/>
      <w:marRight w:val="0"/>
      <w:marTop w:val="0"/>
      <w:marBottom w:val="0"/>
      <w:divBdr>
        <w:top w:val="none" w:sz="0" w:space="0" w:color="auto"/>
        <w:left w:val="none" w:sz="0" w:space="0" w:color="auto"/>
        <w:bottom w:val="none" w:sz="0" w:space="0" w:color="auto"/>
        <w:right w:val="none" w:sz="0" w:space="0" w:color="auto"/>
      </w:divBdr>
    </w:div>
    <w:div w:id="694890706">
      <w:bodyDiv w:val="1"/>
      <w:marLeft w:val="0"/>
      <w:marRight w:val="0"/>
      <w:marTop w:val="0"/>
      <w:marBottom w:val="0"/>
      <w:divBdr>
        <w:top w:val="none" w:sz="0" w:space="0" w:color="auto"/>
        <w:left w:val="none" w:sz="0" w:space="0" w:color="auto"/>
        <w:bottom w:val="none" w:sz="0" w:space="0" w:color="auto"/>
        <w:right w:val="none" w:sz="0" w:space="0" w:color="auto"/>
      </w:divBdr>
    </w:div>
    <w:div w:id="695082146">
      <w:bodyDiv w:val="1"/>
      <w:marLeft w:val="0"/>
      <w:marRight w:val="0"/>
      <w:marTop w:val="0"/>
      <w:marBottom w:val="0"/>
      <w:divBdr>
        <w:top w:val="none" w:sz="0" w:space="0" w:color="auto"/>
        <w:left w:val="none" w:sz="0" w:space="0" w:color="auto"/>
        <w:bottom w:val="none" w:sz="0" w:space="0" w:color="auto"/>
        <w:right w:val="none" w:sz="0" w:space="0" w:color="auto"/>
      </w:divBdr>
    </w:div>
    <w:div w:id="695498288">
      <w:bodyDiv w:val="1"/>
      <w:marLeft w:val="0"/>
      <w:marRight w:val="0"/>
      <w:marTop w:val="0"/>
      <w:marBottom w:val="0"/>
      <w:divBdr>
        <w:top w:val="none" w:sz="0" w:space="0" w:color="auto"/>
        <w:left w:val="none" w:sz="0" w:space="0" w:color="auto"/>
        <w:bottom w:val="none" w:sz="0" w:space="0" w:color="auto"/>
        <w:right w:val="none" w:sz="0" w:space="0" w:color="auto"/>
      </w:divBdr>
    </w:div>
    <w:div w:id="696660876">
      <w:bodyDiv w:val="1"/>
      <w:marLeft w:val="0"/>
      <w:marRight w:val="0"/>
      <w:marTop w:val="0"/>
      <w:marBottom w:val="0"/>
      <w:divBdr>
        <w:top w:val="none" w:sz="0" w:space="0" w:color="auto"/>
        <w:left w:val="none" w:sz="0" w:space="0" w:color="auto"/>
        <w:bottom w:val="none" w:sz="0" w:space="0" w:color="auto"/>
        <w:right w:val="none" w:sz="0" w:space="0" w:color="auto"/>
      </w:divBdr>
    </w:div>
    <w:div w:id="696783509">
      <w:bodyDiv w:val="1"/>
      <w:marLeft w:val="0"/>
      <w:marRight w:val="0"/>
      <w:marTop w:val="0"/>
      <w:marBottom w:val="0"/>
      <w:divBdr>
        <w:top w:val="none" w:sz="0" w:space="0" w:color="auto"/>
        <w:left w:val="none" w:sz="0" w:space="0" w:color="auto"/>
        <w:bottom w:val="none" w:sz="0" w:space="0" w:color="auto"/>
        <w:right w:val="none" w:sz="0" w:space="0" w:color="auto"/>
      </w:divBdr>
    </w:div>
    <w:div w:id="696851526">
      <w:bodyDiv w:val="1"/>
      <w:marLeft w:val="0"/>
      <w:marRight w:val="0"/>
      <w:marTop w:val="0"/>
      <w:marBottom w:val="0"/>
      <w:divBdr>
        <w:top w:val="none" w:sz="0" w:space="0" w:color="auto"/>
        <w:left w:val="none" w:sz="0" w:space="0" w:color="auto"/>
        <w:bottom w:val="none" w:sz="0" w:space="0" w:color="auto"/>
        <w:right w:val="none" w:sz="0" w:space="0" w:color="auto"/>
      </w:divBdr>
    </w:div>
    <w:div w:id="696858574">
      <w:bodyDiv w:val="1"/>
      <w:marLeft w:val="0"/>
      <w:marRight w:val="0"/>
      <w:marTop w:val="0"/>
      <w:marBottom w:val="0"/>
      <w:divBdr>
        <w:top w:val="none" w:sz="0" w:space="0" w:color="auto"/>
        <w:left w:val="none" w:sz="0" w:space="0" w:color="auto"/>
        <w:bottom w:val="none" w:sz="0" w:space="0" w:color="auto"/>
        <w:right w:val="none" w:sz="0" w:space="0" w:color="auto"/>
      </w:divBdr>
    </w:div>
    <w:div w:id="697318495">
      <w:bodyDiv w:val="1"/>
      <w:marLeft w:val="0"/>
      <w:marRight w:val="0"/>
      <w:marTop w:val="0"/>
      <w:marBottom w:val="0"/>
      <w:divBdr>
        <w:top w:val="none" w:sz="0" w:space="0" w:color="auto"/>
        <w:left w:val="none" w:sz="0" w:space="0" w:color="auto"/>
        <w:bottom w:val="none" w:sz="0" w:space="0" w:color="auto"/>
        <w:right w:val="none" w:sz="0" w:space="0" w:color="auto"/>
      </w:divBdr>
    </w:div>
    <w:div w:id="697506897">
      <w:bodyDiv w:val="1"/>
      <w:marLeft w:val="0"/>
      <w:marRight w:val="0"/>
      <w:marTop w:val="0"/>
      <w:marBottom w:val="0"/>
      <w:divBdr>
        <w:top w:val="none" w:sz="0" w:space="0" w:color="auto"/>
        <w:left w:val="none" w:sz="0" w:space="0" w:color="auto"/>
        <w:bottom w:val="none" w:sz="0" w:space="0" w:color="auto"/>
        <w:right w:val="none" w:sz="0" w:space="0" w:color="auto"/>
      </w:divBdr>
    </w:div>
    <w:div w:id="698118873">
      <w:bodyDiv w:val="1"/>
      <w:marLeft w:val="0"/>
      <w:marRight w:val="0"/>
      <w:marTop w:val="0"/>
      <w:marBottom w:val="0"/>
      <w:divBdr>
        <w:top w:val="none" w:sz="0" w:space="0" w:color="auto"/>
        <w:left w:val="none" w:sz="0" w:space="0" w:color="auto"/>
        <w:bottom w:val="none" w:sz="0" w:space="0" w:color="auto"/>
        <w:right w:val="none" w:sz="0" w:space="0" w:color="auto"/>
      </w:divBdr>
    </w:div>
    <w:div w:id="698508819">
      <w:bodyDiv w:val="1"/>
      <w:marLeft w:val="0"/>
      <w:marRight w:val="0"/>
      <w:marTop w:val="0"/>
      <w:marBottom w:val="0"/>
      <w:divBdr>
        <w:top w:val="none" w:sz="0" w:space="0" w:color="auto"/>
        <w:left w:val="none" w:sz="0" w:space="0" w:color="auto"/>
        <w:bottom w:val="none" w:sz="0" w:space="0" w:color="auto"/>
        <w:right w:val="none" w:sz="0" w:space="0" w:color="auto"/>
      </w:divBdr>
    </w:div>
    <w:div w:id="698626607">
      <w:bodyDiv w:val="1"/>
      <w:marLeft w:val="0"/>
      <w:marRight w:val="0"/>
      <w:marTop w:val="0"/>
      <w:marBottom w:val="0"/>
      <w:divBdr>
        <w:top w:val="none" w:sz="0" w:space="0" w:color="auto"/>
        <w:left w:val="none" w:sz="0" w:space="0" w:color="auto"/>
        <w:bottom w:val="none" w:sz="0" w:space="0" w:color="auto"/>
        <w:right w:val="none" w:sz="0" w:space="0" w:color="auto"/>
      </w:divBdr>
    </w:div>
    <w:div w:id="699165720">
      <w:bodyDiv w:val="1"/>
      <w:marLeft w:val="0"/>
      <w:marRight w:val="0"/>
      <w:marTop w:val="0"/>
      <w:marBottom w:val="0"/>
      <w:divBdr>
        <w:top w:val="none" w:sz="0" w:space="0" w:color="auto"/>
        <w:left w:val="none" w:sz="0" w:space="0" w:color="auto"/>
        <w:bottom w:val="none" w:sz="0" w:space="0" w:color="auto"/>
        <w:right w:val="none" w:sz="0" w:space="0" w:color="auto"/>
      </w:divBdr>
    </w:div>
    <w:div w:id="699748518">
      <w:bodyDiv w:val="1"/>
      <w:marLeft w:val="0"/>
      <w:marRight w:val="0"/>
      <w:marTop w:val="0"/>
      <w:marBottom w:val="0"/>
      <w:divBdr>
        <w:top w:val="none" w:sz="0" w:space="0" w:color="auto"/>
        <w:left w:val="none" w:sz="0" w:space="0" w:color="auto"/>
        <w:bottom w:val="none" w:sz="0" w:space="0" w:color="auto"/>
        <w:right w:val="none" w:sz="0" w:space="0" w:color="auto"/>
      </w:divBdr>
    </w:div>
    <w:div w:id="700781943">
      <w:bodyDiv w:val="1"/>
      <w:marLeft w:val="0"/>
      <w:marRight w:val="0"/>
      <w:marTop w:val="0"/>
      <w:marBottom w:val="0"/>
      <w:divBdr>
        <w:top w:val="none" w:sz="0" w:space="0" w:color="auto"/>
        <w:left w:val="none" w:sz="0" w:space="0" w:color="auto"/>
        <w:bottom w:val="none" w:sz="0" w:space="0" w:color="auto"/>
        <w:right w:val="none" w:sz="0" w:space="0" w:color="auto"/>
      </w:divBdr>
    </w:div>
    <w:div w:id="701201738">
      <w:bodyDiv w:val="1"/>
      <w:marLeft w:val="0"/>
      <w:marRight w:val="0"/>
      <w:marTop w:val="0"/>
      <w:marBottom w:val="0"/>
      <w:divBdr>
        <w:top w:val="none" w:sz="0" w:space="0" w:color="auto"/>
        <w:left w:val="none" w:sz="0" w:space="0" w:color="auto"/>
        <w:bottom w:val="none" w:sz="0" w:space="0" w:color="auto"/>
        <w:right w:val="none" w:sz="0" w:space="0" w:color="auto"/>
      </w:divBdr>
    </w:div>
    <w:div w:id="701901259">
      <w:bodyDiv w:val="1"/>
      <w:marLeft w:val="0"/>
      <w:marRight w:val="0"/>
      <w:marTop w:val="0"/>
      <w:marBottom w:val="0"/>
      <w:divBdr>
        <w:top w:val="none" w:sz="0" w:space="0" w:color="auto"/>
        <w:left w:val="none" w:sz="0" w:space="0" w:color="auto"/>
        <w:bottom w:val="none" w:sz="0" w:space="0" w:color="auto"/>
        <w:right w:val="none" w:sz="0" w:space="0" w:color="auto"/>
      </w:divBdr>
    </w:div>
    <w:div w:id="702249806">
      <w:bodyDiv w:val="1"/>
      <w:marLeft w:val="0"/>
      <w:marRight w:val="0"/>
      <w:marTop w:val="0"/>
      <w:marBottom w:val="0"/>
      <w:divBdr>
        <w:top w:val="none" w:sz="0" w:space="0" w:color="auto"/>
        <w:left w:val="none" w:sz="0" w:space="0" w:color="auto"/>
        <w:bottom w:val="none" w:sz="0" w:space="0" w:color="auto"/>
        <w:right w:val="none" w:sz="0" w:space="0" w:color="auto"/>
      </w:divBdr>
    </w:div>
    <w:div w:id="702485539">
      <w:bodyDiv w:val="1"/>
      <w:marLeft w:val="0"/>
      <w:marRight w:val="0"/>
      <w:marTop w:val="0"/>
      <w:marBottom w:val="0"/>
      <w:divBdr>
        <w:top w:val="none" w:sz="0" w:space="0" w:color="auto"/>
        <w:left w:val="none" w:sz="0" w:space="0" w:color="auto"/>
        <w:bottom w:val="none" w:sz="0" w:space="0" w:color="auto"/>
        <w:right w:val="none" w:sz="0" w:space="0" w:color="auto"/>
      </w:divBdr>
    </w:div>
    <w:div w:id="703016841">
      <w:bodyDiv w:val="1"/>
      <w:marLeft w:val="0"/>
      <w:marRight w:val="0"/>
      <w:marTop w:val="0"/>
      <w:marBottom w:val="0"/>
      <w:divBdr>
        <w:top w:val="none" w:sz="0" w:space="0" w:color="auto"/>
        <w:left w:val="none" w:sz="0" w:space="0" w:color="auto"/>
        <w:bottom w:val="none" w:sz="0" w:space="0" w:color="auto"/>
        <w:right w:val="none" w:sz="0" w:space="0" w:color="auto"/>
      </w:divBdr>
    </w:div>
    <w:div w:id="703023310">
      <w:bodyDiv w:val="1"/>
      <w:marLeft w:val="0"/>
      <w:marRight w:val="0"/>
      <w:marTop w:val="0"/>
      <w:marBottom w:val="0"/>
      <w:divBdr>
        <w:top w:val="none" w:sz="0" w:space="0" w:color="auto"/>
        <w:left w:val="none" w:sz="0" w:space="0" w:color="auto"/>
        <w:bottom w:val="none" w:sz="0" w:space="0" w:color="auto"/>
        <w:right w:val="none" w:sz="0" w:space="0" w:color="auto"/>
      </w:divBdr>
    </w:div>
    <w:div w:id="703336435">
      <w:bodyDiv w:val="1"/>
      <w:marLeft w:val="0"/>
      <w:marRight w:val="0"/>
      <w:marTop w:val="0"/>
      <w:marBottom w:val="0"/>
      <w:divBdr>
        <w:top w:val="none" w:sz="0" w:space="0" w:color="auto"/>
        <w:left w:val="none" w:sz="0" w:space="0" w:color="auto"/>
        <w:bottom w:val="none" w:sz="0" w:space="0" w:color="auto"/>
        <w:right w:val="none" w:sz="0" w:space="0" w:color="auto"/>
      </w:divBdr>
    </w:div>
    <w:div w:id="703481002">
      <w:bodyDiv w:val="1"/>
      <w:marLeft w:val="0"/>
      <w:marRight w:val="0"/>
      <w:marTop w:val="0"/>
      <w:marBottom w:val="0"/>
      <w:divBdr>
        <w:top w:val="none" w:sz="0" w:space="0" w:color="auto"/>
        <w:left w:val="none" w:sz="0" w:space="0" w:color="auto"/>
        <w:bottom w:val="none" w:sz="0" w:space="0" w:color="auto"/>
        <w:right w:val="none" w:sz="0" w:space="0" w:color="auto"/>
      </w:divBdr>
    </w:div>
    <w:div w:id="703561685">
      <w:bodyDiv w:val="1"/>
      <w:marLeft w:val="0"/>
      <w:marRight w:val="0"/>
      <w:marTop w:val="0"/>
      <w:marBottom w:val="0"/>
      <w:divBdr>
        <w:top w:val="none" w:sz="0" w:space="0" w:color="auto"/>
        <w:left w:val="none" w:sz="0" w:space="0" w:color="auto"/>
        <w:bottom w:val="none" w:sz="0" w:space="0" w:color="auto"/>
        <w:right w:val="none" w:sz="0" w:space="0" w:color="auto"/>
      </w:divBdr>
    </w:div>
    <w:div w:id="703751641">
      <w:bodyDiv w:val="1"/>
      <w:marLeft w:val="0"/>
      <w:marRight w:val="0"/>
      <w:marTop w:val="0"/>
      <w:marBottom w:val="0"/>
      <w:divBdr>
        <w:top w:val="none" w:sz="0" w:space="0" w:color="auto"/>
        <w:left w:val="none" w:sz="0" w:space="0" w:color="auto"/>
        <w:bottom w:val="none" w:sz="0" w:space="0" w:color="auto"/>
        <w:right w:val="none" w:sz="0" w:space="0" w:color="auto"/>
      </w:divBdr>
    </w:div>
    <w:div w:id="703869898">
      <w:bodyDiv w:val="1"/>
      <w:marLeft w:val="0"/>
      <w:marRight w:val="0"/>
      <w:marTop w:val="0"/>
      <w:marBottom w:val="0"/>
      <w:divBdr>
        <w:top w:val="none" w:sz="0" w:space="0" w:color="auto"/>
        <w:left w:val="none" w:sz="0" w:space="0" w:color="auto"/>
        <w:bottom w:val="none" w:sz="0" w:space="0" w:color="auto"/>
        <w:right w:val="none" w:sz="0" w:space="0" w:color="auto"/>
      </w:divBdr>
    </w:div>
    <w:div w:id="703870552">
      <w:bodyDiv w:val="1"/>
      <w:marLeft w:val="0"/>
      <w:marRight w:val="0"/>
      <w:marTop w:val="0"/>
      <w:marBottom w:val="0"/>
      <w:divBdr>
        <w:top w:val="none" w:sz="0" w:space="0" w:color="auto"/>
        <w:left w:val="none" w:sz="0" w:space="0" w:color="auto"/>
        <w:bottom w:val="none" w:sz="0" w:space="0" w:color="auto"/>
        <w:right w:val="none" w:sz="0" w:space="0" w:color="auto"/>
      </w:divBdr>
    </w:div>
    <w:div w:id="704213217">
      <w:bodyDiv w:val="1"/>
      <w:marLeft w:val="0"/>
      <w:marRight w:val="0"/>
      <w:marTop w:val="0"/>
      <w:marBottom w:val="0"/>
      <w:divBdr>
        <w:top w:val="none" w:sz="0" w:space="0" w:color="auto"/>
        <w:left w:val="none" w:sz="0" w:space="0" w:color="auto"/>
        <w:bottom w:val="none" w:sz="0" w:space="0" w:color="auto"/>
        <w:right w:val="none" w:sz="0" w:space="0" w:color="auto"/>
      </w:divBdr>
    </w:div>
    <w:div w:id="704594891">
      <w:bodyDiv w:val="1"/>
      <w:marLeft w:val="0"/>
      <w:marRight w:val="0"/>
      <w:marTop w:val="0"/>
      <w:marBottom w:val="0"/>
      <w:divBdr>
        <w:top w:val="none" w:sz="0" w:space="0" w:color="auto"/>
        <w:left w:val="none" w:sz="0" w:space="0" w:color="auto"/>
        <w:bottom w:val="none" w:sz="0" w:space="0" w:color="auto"/>
        <w:right w:val="none" w:sz="0" w:space="0" w:color="auto"/>
      </w:divBdr>
    </w:div>
    <w:div w:id="704645203">
      <w:bodyDiv w:val="1"/>
      <w:marLeft w:val="0"/>
      <w:marRight w:val="0"/>
      <w:marTop w:val="0"/>
      <w:marBottom w:val="0"/>
      <w:divBdr>
        <w:top w:val="none" w:sz="0" w:space="0" w:color="auto"/>
        <w:left w:val="none" w:sz="0" w:space="0" w:color="auto"/>
        <w:bottom w:val="none" w:sz="0" w:space="0" w:color="auto"/>
        <w:right w:val="none" w:sz="0" w:space="0" w:color="auto"/>
      </w:divBdr>
    </w:div>
    <w:div w:id="704675293">
      <w:bodyDiv w:val="1"/>
      <w:marLeft w:val="0"/>
      <w:marRight w:val="0"/>
      <w:marTop w:val="0"/>
      <w:marBottom w:val="0"/>
      <w:divBdr>
        <w:top w:val="none" w:sz="0" w:space="0" w:color="auto"/>
        <w:left w:val="none" w:sz="0" w:space="0" w:color="auto"/>
        <w:bottom w:val="none" w:sz="0" w:space="0" w:color="auto"/>
        <w:right w:val="none" w:sz="0" w:space="0" w:color="auto"/>
      </w:divBdr>
    </w:div>
    <w:div w:id="705789367">
      <w:bodyDiv w:val="1"/>
      <w:marLeft w:val="0"/>
      <w:marRight w:val="0"/>
      <w:marTop w:val="0"/>
      <w:marBottom w:val="0"/>
      <w:divBdr>
        <w:top w:val="none" w:sz="0" w:space="0" w:color="auto"/>
        <w:left w:val="none" w:sz="0" w:space="0" w:color="auto"/>
        <w:bottom w:val="none" w:sz="0" w:space="0" w:color="auto"/>
        <w:right w:val="none" w:sz="0" w:space="0" w:color="auto"/>
      </w:divBdr>
    </w:div>
    <w:div w:id="705909613">
      <w:bodyDiv w:val="1"/>
      <w:marLeft w:val="0"/>
      <w:marRight w:val="0"/>
      <w:marTop w:val="0"/>
      <w:marBottom w:val="0"/>
      <w:divBdr>
        <w:top w:val="none" w:sz="0" w:space="0" w:color="auto"/>
        <w:left w:val="none" w:sz="0" w:space="0" w:color="auto"/>
        <w:bottom w:val="none" w:sz="0" w:space="0" w:color="auto"/>
        <w:right w:val="none" w:sz="0" w:space="0" w:color="auto"/>
      </w:divBdr>
    </w:div>
    <w:div w:id="706295557">
      <w:bodyDiv w:val="1"/>
      <w:marLeft w:val="0"/>
      <w:marRight w:val="0"/>
      <w:marTop w:val="0"/>
      <w:marBottom w:val="0"/>
      <w:divBdr>
        <w:top w:val="none" w:sz="0" w:space="0" w:color="auto"/>
        <w:left w:val="none" w:sz="0" w:space="0" w:color="auto"/>
        <w:bottom w:val="none" w:sz="0" w:space="0" w:color="auto"/>
        <w:right w:val="none" w:sz="0" w:space="0" w:color="auto"/>
      </w:divBdr>
    </w:div>
    <w:div w:id="706564927">
      <w:bodyDiv w:val="1"/>
      <w:marLeft w:val="0"/>
      <w:marRight w:val="0"/>
      <w:marTop w:val="0"/>
      <w:marBottom w:val="0"/>
      <w:divBdr>
        <w:top w:val="none" w:sz="0" w:space="0" w:color="auto"/>
        <w:left w:val="none" w:sz="0" w:space="0" w:color="auto"/>
        <w:bottom w:val="none" w:sz="0" w:space="0" w:color="auto"/>
        <w:right w:val="none" w:sz="0" w:space="0" w:color="auto"/>
      </w:divBdr>
    </w:div>
    <w:div w:id="706831251">
      <w:bodyDiv w:val="1"/>
      <w:marLeft w:val="0"/>
      <w:marRight w:val="0"/>
      <w:marTop w:val="0"/>
      <w:marBottom w:val="0"/>
      <w:divBdr>
        <w:top w:val="none" w:sz="0" w:space="0" w:color="auto"/>
        <w:left w:val="none" w:sz="0" w:space="0" w:color="auto"/>
        <w:bottom w:val="none" w:sz="0" w:space="0" w:color="auto"/>
        <w:right w:val="none" w:sz="0" w:space="0" w:color="auto"/>
      </w:divBdr>
    </w:div>
    <w:div w:id="707031558">
      <w:bodyDiv w:val="1"/>
      <w:marLeft w:val="0"/>
      <w:marRight w:val="0"/>
      <w:marTop w:val="0"/>
      <w:marBottom w:val="0"/>
      <w:divBdr>
        <w:top w:val="none" w:sz="0" w:space="0" w:color="auto"/>
        <w:left w:val="none" w:sz="0" w:space="0" w:color="auto"/>
        <w:bottom w:val="none" w:sz="0" w:space="0" w:color="auto"/>
        <w:right w:val="none" w:sz="0" w:space="0" w:color="auto"/>
      </w:divBdr>
    </w:div>
    <w:div w:id="707264517">
      <w:bodyDiv w:val="1"/>
      <w:marLeft w:val="0"/>
      <w:marRight w:val="0"/>
      <w:marTop w:val="0"/>
      <w:marBottom w:val="0"/>
      <w:divBdr>
        <w:top w:val="none" w:sz="0" w:space="0" w:color="auto"/>
        <w:left w:val="none" w:sz="0" w:space="0" w:color="auto"/>
        <w:bottom w:val="none" w:sz="0" w:space="0" w:color="auto"/>
        <w:right w:val="none" w:sz="0" w:space="0" w:color="auto"/>
      </w:divBdr>
    </w:div>
    <w:div w:id="707416180">
      <w:bodyDiv w:val="1"/>
      <w:marLeft w:val="0"/>
      <w:marRight w:val="0"/>
      <w:marTop w:val="0"/>
      <w:marBottom w:val="0"/>
      <w:divBdr>
        <w:top w:val="none" w:sz="0" w:space="0" w:color="auto"/>
        <w:left w:val="none" w:sz="0" w:space="0" w:color="auto"/>
        <w:bottom w:val="none" w:sz="0" w:space="0" w:color="auto"/>
        <w:right w:val="none" w:sz="0" w:space="0" w:color="auto"/>
      </w:divBdr>
    </w:div>
    <w:div w:id="708647588">
      <w:bodyDiv w:val="1"/>
      <w:marLeft w:val="0"/>
      <w:marRight w:val="0"/>
      <w:marTop w:val="0"/>
      <w:marBottom w:val="0"/>
      <w:divBdr>
        <w:top w:val="none" w:sz="0" w:space="0" w:color="auto"/>
        <w:left w:val="none" w:sz="0" w:space="0" w:color="auto"/>
        <w:bottom w:val="none" w:sz="0" w:space="0" w:color="auto"/>
        <w:right w:val="none" w:sz="0" w:space="0" w:color="auto"/>
      </w:divBdr>
    </w:div>
    <w:div w:id="708921989">
      <w:bodyDiv w:val="1"/>
      <w:marLeft w:val="0"/>
      <w:marRight w:val="0"/>
      <w:marTop w:val="0"/>
      <w:marBottom w:val="0"/>
      <w:divBdr>
        <w:top w:val="none" w:sz="0" w:space="0" w:color="auto"/>
        <w:left w:val="none" w:sz="0" w:space="0" w:color="auto"/>
        <w:bottom w:val="none" w:sz="0" w:space="0" w:color="auto"/>
        <w:right w:val="none" w:sz="0" w:space="0" w:color="auto"/>
      </w:divBdr>
    </w:div>
    <w:div w:id="708994278">
      <w:bodyDiv w:val="1"/>
      <w:marLeft w:val="0"/>
      <w:marRight w:val="0"/>
      <w:marTop w:val="0"/>
      <w:marBottom w:val="0"/>
      <w:divBdr>
        <w:top w:val="none" w:sz="0" w:space="0" w:color="auto"/>
        <w:left w:val="none" w:sz="0" w:space="0" w:color="auto"/>
        <w:bottom w:val="none" w:sz="0" w:space="0" w:color="auto"/>
        <w:right w:val="none" w:sz="0" w:space="0" w:color="auto"/>
      </w:divBdr>
    </w:div>
    <w:div w:id="709379655">
      <w:bodyDiv w:val="1"/>
      <w:marLeft w:val="0"/>
      <w:marRight w:val="0"/>
      <w:marTop w:val="0"/>
      <w:marBottom w:val="0"/>
      <w:divBdr>
        <w:top w:val="none" w:sz="0" w:space="0" w:color="auto"/>
        <w:left w:val="none" w:sz="0" w:space="0" w:color="auto"/>
        <w:bottom w:val="none" w:sz="0" w:space="0" w:color="auto"/>
        <w:right w:val="none" w:sz="0" w:space="0" w:color="auto"/>
      </w:divBdr>
    </w:div>
    <w:div w:id="709457792">
      <w:bodyDiv w:val="1"/>
      <w:marLeft w:val="0"/>
      <w:marRight w:val="0"/>
      <w:marTop w:val="0"/>
      <w:marBottom w:val="0"/>
      <w:divBdr>
        <w:top w:val="none" w:sz="0" w:space="0" w:color="auto"/>
        <w:left w:val="none" w:sz="0" w:space="0" w:color="auto"/>
        <w:bottom w:val="none" w:sz="0" w:space="0" w:color="auto"/>
        <w:right w:val="none" w:sz="0" w:space="0" w:color="auto"/>
      </w:divBdr>
    </w:div>
    <w:div w:id="709690249">
      <w:bodyDiv w:val="1"/>
      <w:marLeft w:val="0"/>
      <w:marRight w:val="0"/>
      <w:marTop w:val="0"/>
      <w:marBottom w:val="0"/>
      <w:divBdr>
        <w:top w:val="none" w:sz="0" w:space="0" w:color="auto"/>
        <w:left w:val="none" w:sz="0" w:space="0" w:color="auto"/>
        <w:bottom w:val="none" w:sz="0" w:space="0" w:color="auto"/>
        <w:right w:val="none" w:sz="0" w:space="0" w:color="auto"/>
      </w:divBdr>
    </w:div>
    <w:div w:id="709836926">
      <w:bodyDiv w:val="1"/>
      <w:marLeft w:val="0"/>
      <w:marRight w:val="0"/>
      <w:marTop w:val="0"/>
      <w:marBottom w:val="0"/>
      <w:divBdr>
        <w:top w:val="none" w:sz="0" w:space="0" w:color="auto"/>
        <w:left w:val="none" w:sz="0" w:space="0" w:color="auto"/>
        <w:bottom w:val="none" w:sz="0" w:space="0" w:color="auto"/>
        <w:right w:val="none" w:sz="0" w:space="0" w:color="auto"/>
      </w:divBdr>
    </w:div>
    <w:div w:id="710500967">
      <w:bodyDiv w:val="1"/>
      <w:marLeft w:val="0"/>
      <w:marRight w:val="0"/>
      <w:marTop w:val="0"/>
      <w:marBottom w:val="0"/>
      <w:divBdr>
        <w:top w:val="none" w:sz="0" w:space="0" w:color="auto"/>
        <w:left w:val="none" w:sz="0" w:space="0" w:color="auto"/>
        <w:bottom w:val="none" w:sz="0" w:space="0" w:color="auto"/>
        <w:right w:val="none" w:sz="0" w:space="0" w:color="auto"/>
      </w:divBdr>
    </w:div>
    <w:div w:id="710764962">
      <w:bodyDiv w:val="1"/>
      <w:marLeft w:val="0"/>
      <w:marRight w:val="0"/>
      <w:marTop w:val="0"/>
      <w:marBottom w:val="0"/>
      <w:divBdr>
        <w:top w:val="none" w:sz="0" w:space="0" w:color="auto"/>
        <w:left w:val="none" w:sz="0" w:space="0" w:color="auto"/>
        <w:bottom w:val="none" w:sz="0" w:space="0" w:color="auto"/>
        <w:right w:val="none" w:sz="0" w:space="0" w:color="auto"/>
      </w:divBdr>
    </w:div>
    <w:div w:id="711225945">
      <w:bodyDiv w:val="1"/>
      <w:marLeft w:val="0"/>
      <w:marRight w:val="0"/>
      <w:marTop w:val="0"/>
      <w:marBottom w:val="0"/>
      <w:divBdr>
        <w:top w:val="none" w:sz="0" w:space="0" w:color="auto"/>
        <w:left w:val="none" w:sz="0" w:space="0" w:color="auto"/>
        <w:bottom w:val="none" w:sz="0" w:space="0" w:color="auto"/>
        <w:right w:val="none" w:sz="0" w:space="0" w:color="auto"/>
      </w:divBdr>
    </w:div>
    <w:div w:id="711465095">
      <w:bodyDiv w:val="1"/>
      <w:marLeft w:val="0"/>
      <w:marRight w:val="0"/>
      <w:marTop w:val="0"/>
      <w:marBottom w:val="0"/>
      <w:divBdr>
        <w:top w:val="none" w:sz="0" w:space="0" w:color="auto"/>
        <w:left w:val="none" w:sz="0" w:space="0" w:color="auto"/>
        <w:bottom w:val="none" w:sz="0" w:space="0" w:color="auto"/>
        <w:right w:val="none" w:sz="0" w:space="0" w:color="auto"/>
      </w:divBdr>
    </w:div>
    <w:div w:id="712002158">
      <w:bodyDiv w:val="1"/>
      <w:marLeft w:val="0"/>
      <w:marRight w:val="0"/>
      <w:marTop w:val="0"/>
      <w:marBottom w:val="0"/>
      <w:divBdr>
        <w:top w:val="none" w:sz="0" w:space="0" w:color="auto"/>
        <w:left w:val="none" w:sz="0" w:space="0" w:color="auto"/>
        <w:bottom w:val="none" w:sz="0" w:space="0" w:color="auto"/>
        <w:right w:val="none" w:sz="0" w:space="0" w:color="auto"/>
      </w:divBdr>
    </w:div>
    <w:div w:id="712315253">
      <w:bodyDiv w:val="1"/>
      <w:marLeft w:val="0"/>
      <w:marRight w:val="0"/>
      <w:marTop w:val="0"/>
      <w:marBottom w:val="0"/>
      <w:divBdr>
        <w:top w:val="none" w:sz="0" w:space="0" w:color="auto"/>
        <w:left w:val="none" w:sz="0" w:space="0" w:color="auto"/>
        <w:bottom w:val="none" w:sz="0" w:space="0" w:color="auto"/>
        <w:right w:val="none" w:sz="0" w:space="0" w:color="auto"/>
      </w:divBdr>
    </w:div>
    <w:div w:id="712536101">
      <w:bodyDiv w:val="1"/>
      <w:marLeft w:val="0"/>
      <w:marRight w:val="0"/>
      <w:marTop w:val="0"/>
      <w:marBottom w:val="0"/>
      <w:divBdr>
        <w:top w:val="none" w:sz="0" w:space="0" w:color="auto"/>
        <w:left w:val="none" w:sz="0" w:space="0" w:color="auto"/>
        <w:bottom w:val="none" w:sz="0" w:space="0" w:color="auto"/>
        <w:right w:val="none" w:sz="0" w:space="0" w:color="auto"/>
      </w:divBdr>
    </w:div>
    <w:div w:id="712539887">
      <w:bodyDiv w:val="1"/>
      <w:marLeft w:val="0"/>
      <w:marRight w:val="0"/>
      <w:marTop w:val="0"/>
      <w:marBottom w:val="0"/>
      <w:divBdr>
        <w:top w:val="none" w:sz="0" w:space="0" w:color="auto"/>
        <w:left w:val="none" w:sz="0" w:space="0" w:color="auto"/>
        <w:bottom w:val="none" w:sz="0" w:space="0" w:color="auto"/>
        <w:right w:val="none" w:sz="0" w:space="0" w:color="auto"/>
      </w:divBdr>
    </w:div>
    <w:div w:id="713117036">
      <w:bodyDiv w:val="1"/>
      <w:marLeft w:val="0"/>
      <w:marRight w:val="0"/>
      <w:marTop w:val="0"/>
      <w:marBottom w:val="0"/>
      <w:divBdr>
        <w:top w:val="none" w:sz="0" w:space="0" w:color="auto"/>
        <w:left w:val="none" w:sz="0" w:space="0" w:color="auto"/>
        <w:bottom w:val="none" w:sz="0" w:space="0" w:color="auto"/>
        <w:right w:val="none" w:sz="0" w:space="0" w:color="auto"/>
      </w:divBdr>
    </w:div>
    <w:div w:id="713387622">
      <w:bodyDiv w:val="1"/>
      <w:marLeft w:val="0"/>
      <w:marRight w:val="0"/>
      <w:marTop w:val="0"/>
      <w:marBottom w:val="0"/>
      <w:divBdr>
        <w:top w:val="none" w:sz="0" w:space="0" w:color="auto"/>
        <w:left w:val="none" w:sz="0" w:space="0" w:color="auto"/>
        <w:bottom w:val="none" w:sz="0" w:space="0" w:color="auto"/>
        <w:right w:val="none" w:sz="0" w:space="0" w:color="auto"/>
      </w:divBdr>
    </w:div>
    <w:div w:id="714279954">
      <w:bodyDiv w:val="1"/>
      <w:marLeft w:val="0"/>
      <w:marRight w:val="0"/>
      <w:marTop w:val="0"/>
      <w:marBottom w:val="0"/>
      <w:divBdr>
        <w:top w:val="none" w:sz="0" w:space="0" w:color="auto"/>
        <w:left w:val="none" w:sz="0" w:space="0" w:color="auto"/>
        <w:bottom w:val="none" w:sz="0" w:space="0" w:color="auto"/>
        <w:right w:val="none" w:sz="0" w:space="0" w:color="auto"/>
      </w:divBdr>
    </w:div>
    <w:div w:id="714624819">
      <w:bodyDiv w:val="1"/>
      <w:marLeft w:val="0"/>
      <w:marRight w:val="0"/>
      <w:marTop w:val="0"/>
      <w:marBottom w:val="0"/>
      <w:divBdr>
        <w:top w:val="none" w:sz="0" w:space="0" w:color="auto"/>
        <w:left w:val="none" w:sz="0" w:space="0" w:color="auto"/>
        <w:bottom w:val="none" w:sz="0" w:space="0" w:color="auto"/>
        <w:right w:val="none" w:sz="0" w:space="0" w:color="auto"/>
      </w:divBdr>
    </w:div>
    <w:div w:id="714737446">
      <w:bodyDiv w:val="1"/>
      <w:marLeft w:val="0"/>
      <w:marRight w:val="0"/>
      <w:marTop w:val="0"/>
      <w:marBottom w:val="0"/>
      <w:divBdr>
        <w:top w:val="none" w:sz="0" w:space="0" w:color="auto"/>
        <w:left w:val="none" w:sz="0" w:space="0" w:color="auto"/>
        <w:bottom w:val="none" w:sz="0" w:space="0" w:color="auto"/>
        <w:right w:val="none" w:sz="0" w:space="0" w:color="auto"/>
      </w:divBdr>
    </w:div>
    <w:div w:id="714743283">
      <w:bodyDiv w:val="1"/>
      <w:marLeft w:val="0"/>
      <w:marRight w:val="0"/>
      <w:marTop w:val="0"/>
      <w:marBottom w:val="0"/>
      <w:divBdr>
        <w:top w:val="none" w:sz="0" w:space="0" w:color="auto"/>
        <w:left w:val="none" w:sz="0" w:space="0" w:color="auto"/>
        <w:bottom w:val="none" w:sz="0" w:space="0" w:color="auto"/>
        <w:right w:val="none" w:sz="0" w:space="0" w:color="auto"/>
      </w:divBdr>
    </w:div>
    <w:div w:id="714888175">
      <w:bodyDiv w:val="1"/>
      <w:marLeft w:val="0"/>
      <w:marRight w:val="0"/>
      <w:marTop w:val="0"/>
      <w:marBottom w:val="0"/>
      <w:divBdr>
        <w:top w:val="none" w:sz="0" w:space="0" w:color="auto"/>
        <w:left w:val="none" w:sz="0" w:space="0" w:color="auto"/>
        <w:bottom w:val="none" w:sz="0" w:space="0" w:color="auto"/>
        <w:right w:val="none" w:sz="0" w:space="0" w:color="auto"/>
      </w:divBdr>
    </w:div>
    <w:div w:id="715350049">
      <w:bodyDiv w:val="1"/>
      <w:marLeft w:val="0"/>
      <w:marRight w:val="0"/>
      <w:marTop w:val="0"/>
      <w:marBottom w:val="0"/>
      <w:divBdr>
        <w:top w:val="none" w:sz="0" w:space="0" w:color="auto"/>
        <w:left w:val="none" w:sz="0" w:space="0" w:color="auto"/>
        <w:bottom w:val="none" w:sz="0" w:space="0" w:color="auto"/>
        <w:right w:val="none" w:sz="0" w:space="0" w:color="auto"/>
      </w:divBdr>
    </w:div>
    <w:div w:id="715391955">
      <w:bodyDiv w:val="1"/>
      <w:marLeft w:val="0"/>
      <w:marRight w:val="0"/>
      <w:marTop w:val="0"/>
      <w:marBottom w:val="0"/>
      <w:divBdr>
        <w:top w:val="none" w:sz="0" w:space="0" w:color="auto"/>
        <w:left w:val="none" w:sz="0" w:space="0" w:color="auto"/>
        <w:bottom w:val="none" w:sz="0" w:space="0" w:color="auto"/>
        <w:right w:val="none" w:sz="0" w:space="0" w:color="auto"/>
      </w:divBdr>
    </w:div>
    <w:div w:id="715397951">
      <w:bodyDiv w:val="1"/>
      <w:marLeft w:val="0"/>
      <w:marRight w:val="0"/>
      <w:marTop w:val="0"/>
      <w:marBottom w:val="0"/>
      <w:divBdr>
        <w:top w:val="none" w:sz="0" w:space="0" w:color="auto"/>
        <w:left w:val="none" w:sz="0" w:space="0" w:color="auto"/>
        <w:bottom w:val="none" w:sz="0" w:space="0" w:color="auto"/>
        <w:right w:val="none" w:sz="0" w:space="0" w:color="auto"/>
      </w:divBdr>
    </w:div>
    <w:div w:id="715739341">
      <w:bodyDiv w:val="1"/>
      <w:marLeft w:val="0"/>
      <w:marRight w:val="0"/>
      <w:marTop w:val="0"/>
      <w:marBottom w:val="0"/>
      <w:divBdr>
        <w:top w:val="none" w:sz="0" w:space="0" w:color="auto"/>
        <w:left w:val="none" w:sz="0" w:space="0" w:color="auto"/>
        <w:bottom w:val="none" w:sz="0" w:space="0" w:color="auto"/>
        <w:right w:val="none" w:sz="0" w:space="0" w:color="auto"/>
      </w:divBdr>
    </w:div>
    <w:div w:id="715810269">
      <w:bodyDiv w:val="1"/>
      <w:marLeft w:val="0"/>
      <w:marRight w:val="0"/>
      <w:marTop w:val="0"/>
      <w:marBottom w:val="0"/>
      <w:divBdr>
        <w:top w:val="none" w:sz="0" w:space="0" w:color="auto"/>
        <w:left w:val="none" w:sz="0" w:space="0" w:color="auto"/>
        <w:bottom w:val="none" w:sz="0" w:space="0" w:color="auto"/>
        <w:right w:val="none" w:sz="0" w:space="0" w:color="auto"/>
      </w:divBdr>
    </w:div>
    <w:div w:id="716274406">
      <w:bodyDiv w:val="1"/>
      <w:marLeft w:val="0"/>
      <w:marRight w:val="0"/>
      <w:marTop w:val="0"/>
      <w:marBottom w:val="0"/>
      <w:divBdr>
        <w:top w:val="none" w:sz="0" w:space="0" w:color="auto"/>
        <w:left w:val="none" w:sz="0" w:space="0" w:color="auto"/>
        <w:bottom w:val="none" w:sz="0" w:space="0" w:color="auto"/>
        <w:right w:val="none" w:sz="0" w:space="0" w:color="auto"/>
      </w:divBdr>
    </w:div>
    <w:div w:id="716398830">
      <w:bodyDiv w:val="1"/>
      <w:marLeft w:val="0"/>
      <w:marRight w:val="0"/>
      <w:marTop w:val="0"/>
      <w:marBottom w:val="0"/>
      <w:divBdr>
        <w:top w:val="none" w:sz="0" w:space="0" w:color="auto"/>
        <w:left w:val="none" w:sz="0" w:space="0" w:color="auto"/>
        <w:bottom w:val="none" w:sz="0" w:space="0" w:color="auto"/>
        <w:right w:val="none" w:sz="0" w:space="0" w:color="auto"/>
      </w:divBdr>
    </w:div>
    <w:div w:id="716659671">
      <w:bodyDiv w:val="1"/>
      <w:marLeft w:val="0"/>
      <w:marRight w:val="0"/>
      <w:marTop w:val="0"/>
      <w:marBottom w:val="0"/>
      <w:divBdr>
        <w:top w:val="none" w:sz="0" w:space="0" w:color="auto"/>
        <w:left w:val="none" w:sz="0" w:space="0" w:color="auto"/>
        <w:bottom w:val="none" w:sz="0" w:space="0" w:color="auto"/>
        <w:right w:val="none" w:sz="0" w:space="0" w:color="auto"/>
      </w:divBdr>
    </w:div>
    <w:div w:id="716777358">
      <w:bodyDiv w:val="1"/>
      <w:marLeft w:val="0"/>
      <w:marRight w:val="0"/>
      <w:marTop w:val="0"/>
      <w:marBottom w:val="0"/>
      <w:divBdr>
        <w:top w:val="none" w:sz="0" w:space="0" w:color="auto"/>
        <w:left w:val="none" w:sz="0" w:space="0" w:color="auto"/>
        <w:bottom w:val="none" w:sz="0" w:space="0" w:color="auto"/>
        <w:right w:val="none" w:sz="0" w:space="0" w:color="auto"/>
      </w:divBdr>
    </w:div>
    <w:div w:id="716900338">
      <w:bodyDiv w:val="1"/>
      <w:marLeft w:val="0"/>
      <w:marRight w:val="0"/>
      <w:marTop w:val="0"/>
      <w:marBottom w:val="0"/>
      <w:divBdr>
        <w:top w:val="none" w:sz="0" w:space="0" w:color="auto"/>
        <w:left w:val="none" w:sz="0" w:space="0" w:color="auto"/>
        <w:bottom w:val="none" w:sz="0" w:space="0" w:color="auto"/>
        <w:right w:val="none" w:sz="0" w:space="0" w:color="auto"/>
      </w:divBdr>
    </w:div>
    <w:div w:id="717247058">
      <w:bodyDiv w:val="1"/>
      <w:marLeft w:val="0"/>
      <w:marRight w:val="0"/>
      <w:marTop w:val="0"/>
      <w:marBottom w:val="0"/>
      <w:divBdr>
        <w:top w:val="none" w:sz="0" w:space="0" w:color="auto"/>
        <w:left w:val="none" w:sz="0" w:space="0" w:color="auto"/>
        <w:bottom w:val="none" w:sz="0" w:space="0" w:color="auto"/>
        <w:right w:val="none" w:sz="0" w:space="0" w:color="auto"/>
      </w:divBdr>
    </w:div>
    <w:div w:id="717709531">
      <w:bodyDiv w:val="1"/>
      <w:marLeft w:val="0"/>
      <w:marRight w:val="0"/>
      <w:marTop w:val="0"/>
      <w:marBottom w:val="0"/>
      <w:divBdr>
        <w:top w:val="none" w:sz="0" w:space="0" w:color="auto"/>
        <w:left w:val="none" w:sz="0" w:space="0" w:color="auto"/>
        <w:bottom w:val="none" w:sz="0" w:space="0" w:color="auto"/>
        <w:right w:val="none" w:sz="0" w:space="0" w:color="auto"/>
      </w:divBdr>
    </w:div>
    <w:div w:id="717822874">
      <w:bodyDiv w:val="1"/>
      <w:marLeft w:val="0"/>
      <w:marRight w:val="0"/>
      <w:marTop w:val="0"/>
      <w:marBottom w:val="0"/>
      <w:divBdr>
        <w:top w:val="none" w:sz="0" w:space="0" w:color="auto"/>
        <w:left w:val="none" w:sz="0" w:space="0" w:color="auto"/>
        <w:bottom w:val="none" w:sz="0" w:space="0" w:color="auto"/>
        <w:right w:val="none" w:sz="0" w:space="0" w:color="auto"/>
      </w:divBdr>
    </w:div>
    <w:div w:id="717973851">
      <w:bodyDiv w:val="1"/>
      <w:marLeft w:val="0"/>
      <w:marRight w:val="0"/>
      <w:marTop w:val="0"/>
      <w:marBottom w:val="0"/>
      <w:divBdr>
        <w:top w:val="none" w:sz="0" w:space="0" w:color="auto"/>
        <w:left w:val="none" w:sz="0" w:space="0" w:color="auto"/>
        <w:bottom w:val="none" w:sz="0" w:space="0" w:color="auto"/>
        <w:right w:val="none" w:sz="0" w:space="0" w:color="auto"/>
      </w:divBdr>
    </w:div>
    <w:div w:id="717977132">
      <w:bodyDiv w:val="1"/>
      <w:marLeft w:val="0"/>
      <w:marRight w:val="0"/>
      <w:marTop w:val="0"/>
      <w:marBottom w:val="0"/>
      <w:divBdr>
        <w:top w:val="none" w:sz="0" w:space="0" w:color="auto"/>
        <w:left w:val="none" w:sz="0" w:space="0" w:color="auto"/>
        <w:bottom w:val="none" w:sz="0" w:space="0" w:color="auto"/>
        <w:right w:val="none" w:sz="0" w:space="0" w:color="auto"/>
      </w:divBdr>
    </w:div>
    <w:div w:id="718365131">
      <w:bodyDiv w:val="1"/>
      <w:marLeft w:val="0"/>
      <w:marRight w:val="0"/>
      <w:marTop w:val="0"/>
      <w:marBottom w:val="0"/>
      <w:divBdr>
        <w:top w:val="none" w:sz="0" w:space="0" w:color="auto"/>
        <w:left w:val="none" w:sz="0" w:space="0" w:color="auto"/>
        <w:bottom w:val="none" w:sz="0" w:space="0" w:color="auto"/>
        <w:right w:val="none" w:sz="0" w:space="0" w:color="auto"/>
      </w:divBdr>
    </w:div>
    <w:div w:id="719287466">
      <w:bodyDiv w:val="1"/>
      <w:marLeft w:val="0"/>
      <w:marRight w:val="0"/>
      <w:marTop w:val="0"/>
      <w:marBottom w:val="0"/>
      <w:divBdr>
        <w:top w:val="none" w:sz="0" w:space="0" w:color="auto"/>
        <w:left w:val="none" w:sz="0" w:space="0" w:color="auto"/>
        <w:bottom w:val="none" w:sz="0" w:space="0" w:color="auto"/>
        <w:right w:val="none" w:sz="0" w:space="0" w:color="auto"/>
      </w:divBdr>
    </w:div>
    <w:div w:id="719595975">
      <w:bodyDiv w:val="1"/>
      <w:marLeft w:val="0"/>
      <w:marRight w:val="0"/>
      <w:marTop w:val="0"/>
      <w:marBottom w:val="0"/>
      <w:divBdr>
        <w:top w:val="none" w:sz="0" w:space="0" w:color="auto"/>
        <w:left w:val="none" w:sz="0" w:space="0" w:color="auto"/>
        <w:bottom w:val="none" w:sz="0" w:space="0" w:color="auto"/>
        <w:right w:val="none" w:sz="0" w:space="0" w:color="auto"/>
      </w:divBdr>
    </w:div>
    <w:div w:id="720207350">
      <w:bodyDiv w:val="1"/>
      <w:marLeft w:val="0"/>
      <w:marRight w:val="0"/>
      <w:marTop w:val="0"/>
      <w:marBottom w:val="0"/>
      <w:divBdr>
        <w:top w:val="none" w:sz="0" w:space="0" w:color="auto"/>
        <w:left w:val="none" w:sz="0" w:space="0" w:color="auto"/>
        <w:bottom w:val="none" w:sz="0" w:space="0" w:color="auto"/>
        <w:right w:val="none" w:sz="0" w:space="0" w:color="auto"/>
      </w:divBdr>
    </w:div>
    <w:div w:id="720255365">
      <w:bodyDiv w:val="1"/>
      <w:marLeft w:val="0"/>
      <w:marRight w:val="0"/>
      <w:marTop w:val="0"/>
      <w:marBottom w:val="0"/>
      <w:divBdr>
        <w:top w:val="none" w:sz="0" w:space="0" w:color="auto"/>
        <w:left w:val="none" w:sz="0" w:space="0" w:color="auto"/>
        <w:bottom w:val="none" w:sz="0" w:space="0" w:color="auto"/>
        <w:right w:val="none" w:sz="0" w:space="0" w:color="auto"/>
      </w:divBdr>
    </w:div>
    <w:div w:id="720636112">
      <w:bodyDiv w:val="1"/>
      <w:marLeft w:val="0"/>
      <w:marRight w:val="0"/>
      <w:marTop w:val="0"/>
      <w:marBottom w:val="0"/>
      <w:divBdr>
        <w:top w:val="none" w:sz="0" w:space="0" w:color="auto"/>
        <w:left w:val="none" w:sz="0" w:space="0" w:color="auto"/>
        <w:bottom w:val="none" w:sz="0" w:space="0" w:color="auto"/>
        <w:right w:val="none" w:sz="0" w:space="0" w:color="auto"/>
      </w:divBdr>
    </w:div>
    <w:div w:id="720978707">
      <w:bodyDiv w:val="1"/>
      <w:marLeft w:val="0"/>
      <w:marRight w:val="0"/>
      <w:marTop w:val="0"/>
      <w:marBottom w:val="0"/>
      <w:divBdr>
        <w:top w:val="none" w:sz="0" w:space="0" w:color="auto"/>
        <w:left w:val="none" w:sz="0" w:space="0" w:color="auto"/>
        <w:bottom w:val="none" w:sz="0" w:space="0" w:color="auto"/>
        <w:right w:val="none" w:sz="0" w:space="0" w:color="auto"/>
      </w:divBdr>
    </w:div>
    <w:div w:id="721178327">
      <w:bodyDiv w:val="1"/>
      <w:marLeft w:val="0"/>
      <w:marRight w:val="0"/>
      <w:marTop w:val="0"/>
      <w:marBottom w:val="0"/>
      <w:divBdr>
        <w:top w:val="none" w:sz="0" w:space="0" w:color="auto"/>
        <w:left w:val="none" w:sz="0" w:space="0" w:color="auto"/>
        <w:bottom w:val="none" w:sz="0" w:space="0" w:color="auto"/>
        <w:right w:val="none" w:sz="0" w:space="0" w:color="auto"/>
      </w:divBdr>
    </w:div>
    <w:div w:id="721518072">
      <w:bodyDiv w:val="1"/>
      <w:marLeft w:val="0"/>
      <w:marRight w:val="0"/>
      <w:marTop w:val="0"/>
      <w:marBottom w:val="0"/>
      <w:divBdr>
        <w:top w:val="none" w:sz="0" w:space="0" w:color="auto"/>
        <w:left w:val="none" w:sz="0" w:space="0" w:color="auto"/>
        <w:bottom w:val="none" w:sz="0" w:space="0" w:color="auto"/>
        <w:right w:val="none" w:sz="0" w:space="0" w:color="auto"/>
      </w:divBdr>
    </w:div>
    <w:div w:id="721558408">
      <w:bodyDiv w:val="1"/>
      <w:marLeft w:val="0"/>
      <w:marRight w:val="0"/>
      <w:marTop w:val="0"/>
      <w:marBottom w:val="0"/>
      <w:divBdr>
        <w:top w:val="none" w:sz="0" w:space="0" w:color="auto"/>
        <w:left w:val="none" w:sz="0" w:space="0" w:color="auto"/>
        <w:bottom w:val="none" w:sz="0" w:space="0" w:color="auto"/>
        <w:right w:val="none" w:sz="0" w:space="0" w:color="auto"/>
      </w:divBdr>
    </w:div>
    <w:div w:id="721633474">
      <w:bodyDiv w:val="1"/>
      <w:marLeft w:val="0"/>
      <w:marRight w:val="0"/>
      <w:marTop w:val="0"/>
      <w:marBottom w:val="0"/>
      <w:divBdr>
        <w:top w:val="none" w:sz="0" w:space="0" w:color="auto"/>
        <w:left w:val="none" w:sz="0" w:space="0" w:color="auto"/>
        <w:bottom w:val="none" w:sz="0" w:space="0" w:color="auto"/>
        <w:right w:val="none" w:sz="0" w:space="0" w:color="auto"/>
      </w:divBdr>
    </w:div>
    <w:div w:id="721713984">
      <w:bodyDiv w:val="1"/>
      <w:marLeft w:val="0"/>
      <w:marRight w:val="0"/>
      <w:marTop w:val="0"/>
      <w:marBottom w:val="0"/>
      <w:divBdr>
        <w:top w:val="none" w:sz="0" w:space="0" w:color="auto"/>
        <w:left w:val="none" w:sz="0" w:space="0" w:color="auto"/>
        <w:bottom w:val="none" w:sz="0" w:space="0" w:color="auto"/>
        <w:right w:val="none" w:sz="0" w:space="0" w:color="auto"/>
      </w:divBdr>
    </w:div>
    <w:div w:id="721976131">
      <w:bodyDiv w:val="1"/>
      <w:marLeft w:val="0"/>
      <w:marRight w:val="0"/>
      <w:marTop w:val="0"/>
      <w:marBottom w:val="0"/>
      <w:divBdr>
        <w:top w:val="none" w:sz="0" w:space="0" w:color="auto"/>
        <w:left w:val="none" w:sz="0" w:space="0" w:color="auto"/>
        <w:bottom w:val="none" w:sz="0" w:space="0" w:color="auto"/>
        <w:right w:val="none" w:sz="0" w:space="0" w:color="auto"/>
      </w:divBdr>
    </w:div>
    <w:div w:id="722289798">
      <w:bodyDiv w:val="1"/>
      <w:marLeft w:val="0"/>
      <w:marRight w:val="0"/>
      <w:marTop w:val="0"/>
      <w:marBottom w:val="0"/>
      <w:divBdr>
        <w:top w:val="none" w:sz="0" w:space="0" w:color="auto"/>
        <w:left w:val="none" w:sz="0" w:space="0" w:color="auto"/>
        <w:bottom w:val="none" w:sz="0" w:space="0" w:color="auto"/>
        <w:right w:val="none" w:sz="0" w:space="0" w:color="auto"/>
      </w:divBdr>
    </w:div>
    <w:div w:id="722289850">
      <w:bodyDiv w:val="1"/>
      <w:marLeft w:val="0"/>
      <w:marRight w:val="0"/>
      <w:marTop w:val="0"/>
      <w:marBottom w:val="0"/>
      <w:divBdr>
        <w:top w:val="none" w:sz="0" w:space="0" w:color="auto"/>
        <w:left w:val="none" w:sz="0" w:space="0" w:color="auto"/>
        <w:bottom w:val="none" w:sz="0" w:space="0" w:color="auto"/>
        <w:right w:val="none" w:sz="0" w:space="0" w:color="auto"/>
      </w:divBdr>
    </w:div>
    <w:div w:id="722362743">
      <w:bodyDiv w:val="1"/>
      <w:marLeft w:val="0"/>
      <w:marRight w:val="0"/>
      <w:marTop w:val="0"/>
      <w:marBottom w:val="0"/>
      <w:divBdr>
        <w:top w:val="none" w:sz="0" w:space="0" w:color="auto"/>
        <w:left w:val="none" w:sz="0" w:space="0" w:color="auto"/>
        <w:bottom w:val="none" w:sz="0" w:space="0" w:color="auto"/>
        <w:right w:val="none" w:sz="0" w:space="0" w:color="auto"/>
      </w:divBdr>
    </w:div>
    <w:div w:id="722365525">
      <w:bodyDiv w:val="1"/>
      <w:marLeft w:val="0"/>
      <w:marRight w:val="0"/>
      <w:marTop w:val="0"/>
      <w:marBottom w:val="0"/>
      <w:divBdr>
        <w:top w:val="none" w:sz="0" w:space="0" w:color="auto"/>
        <w:left w:val="none" w:sz="0" w:space="0" w:color="auto"/>
        <w:bottom w:val="none" w:sz="0" w:space="0" w:color="auto"/>
        <w:right w:val="none" w:sz="0" w:space="0" w:color="auto"/>
      </w:divBdr>
    </w:div>
    <w:div w:id="722369796">
      <w:bodyDiv w:val="1"/>
      <w:marLeft w:val="0"/>
      <w:marRight w:val="0"/>
      <w:marTop w:val="0"/>
      <w:marBottom w:val="0"/>
      <w:divBdr>
        <w:top w:val="none" w:sz="0" w:space="0" w:color="auto"/>
        <w:left w:val="none" w:sz="0" w:space="0" w:color="auto"/>
        <w:bottom w:val="none" w:sz="0" w:space="0" w:color="auto"/>
        <w:right w:val="none" w:sz="0" w:space="0" w:color="auto"/>
      </w:divBdr>
    </w:div>
    <w:div w:id="722757904">
      <w:bodyDiv w:val="1"/>
      <w:marLeft w:val="0"/>
      <w:marRight w:val="0"/>
      <w:marTop w:val="0"/>
      <w:marBottom w:val="0"/>
      <w:divBdr>
        <w:top w:val="none" w:sz="0" w:space="0" w:color="auto"/>
        <w:left w:val="none" w:sz="0" w:space="0" w:color="auto"/>
        <w:bottom w:val="none" w:sz="0" w:space="0" w:color="auto"/>
        <w:right w:val="none" w:sz="0" w:space="0" w:color="auto"/>
      </w:divBdr>
    </w:div>
    <w:div w:id="723061242">
      <w:bodyDiv w:val="1"/>
      <w:marLeft w:val="0"/>
      <w:marRight w:val="0"/>
      <w:marTop w:val="0"/>
      <w:marBottom w:val="0"/>
      <w:divBdr>
        <w:top w:val="none" w:sz="0" w:space="0" w:color="auto"/>
        <w:left w:val="none" w:sz="0" w:space="0" w:color="auto"/>
        <w:bottom w:val="none" w:sz="0" w:space="0" w:color="auto"/>
        <w:right w:val="none" w:sz="0" w:space="0" w:color="auto"/>
      </w:divBdr>
    </w:div>
    <w:div w:id="724136256">
      <w:bodyDiv w:val="1"/>
      <w:marLeft w:val="0"/>
      <w:marRight w:val="0"/>
      <w:marTop w:val="0"/>
      <w:marBottom w:val="0"/>
      <w:divBdr>
        <w:top w:val="none" w:sz="0" w:space="0" w:color="auto"/>
        <w:left w:val="none" w:sz="0" w:space="0" w:color="auto"/>
        <w:bottom w:val="none" w:sz="0" w:space="0" w:color="auto"/>
        <w:right w:val="none" w:sz="0" w:space="0" w:color="auto"/>
      </w:divBdr>
    </w:div>
    <w:div w:id="724373726">
      <w:bodyDiv w:val="1"/>
      <w:marLeft w:val="0"/>
      <w:marRight w:val="0"/>
      <w:marTop w:val="0"/>
      <w:marBottom w:val="0"/>
      <w:divBdr>
        <w:top w:val="none" w:sz="0" w:space="0" w:color="auto"/>
        <w:left w:val="none" w:sz="0" w:space="0" w:color="auto"/>
        <w:bottom w:val="none" w:sz="0" w:space="0" w:color="auto"/>
        <w:right w:val="none" w:sz="0" w:space="0" w:color="auto"/>
      </w:divBdr>
    </w:div>
    <w:div w:id="725105843">
      <w:bodyDiv w:val="1"/>
      <w:marLeft w:val="0"/>
      <w:marRight w:val="0"/>
      <w:marTop w:val="0"/>
      <w:marBottom w:val="0"/>
      <w:divBdr>
        <w:top w:val="none" w:sz="0" w:space="0" w:color="auto"/>
        <w:left w:val="none" w:sz="0" w:space="0" w:color="auto"/>
        <w:bottom w:val="none" w:sz="0" w:space="0" w:color="auto"/>
        <w:right w:val="none" w:sz="0" w:space="0" w:color="auto"/>
      </w:divBdr>
    </w:div>
    <w:div w:id="725109728">
      <w:bodyDiv w:val="1"/>
      <w:marLeft w:val="0"/>
      <w:marRight w:val="0"/>
      <w:marTop w:val="0"/>
      <w:marBottom w:val="0"/>
      <w:divBdr>
        <w:top w:val="none" w:sz="0" w:space="0" w:color="auto"/>
        <w:left w:val="none" w:sz="0" w:space="0" w:color="auto"/>
        <w:bottom w:val="none" w:sz="0" w:space="0" w:color="auto"/>
        <w:right w:val="none" w:sz="0" w:space="0" w:color="auto"/>
      </w:divBdr>
    </w:div>
    <w:div w:id="725837573">
      <w:bodyDiv w:val="1"/>
      <w:marLeft w:val="0"/>
      <w:marRight w:val="0"/>
      <w:marTop w:val="0"/>
      <w:marBottom w:val="0"/>
      <w:divBdr>
        <w:top w:val="none" w:sz="0" w:space="0" w:color="auto"/>
        <w:left w:val="none" w:sz="0" w:space="0" w:color="auto"/>
        <w:bottom w:val="none" w:sz="0" w:space="0" w:color="auto"/>
        <w:right w:val="none" w:sz="0" w:space="0" w:color="auto"/>
      </w:divBdr>
    </w:div>
    <w:div w:id="726153048">
      <w:bodyDiv w:val="1"/>
      <w:marLeft w:val="0"/>
      <w:marRight w:val="0"/>
      <w:marTop w:val="0"/>
      <w:marBottom w:val="0"/>
      <w:divBdr>
        <w:top w:val="none" w:sz="0" w:space="0" w:color="auto"/>
        <w:left w:val="none" w:sz="0" w:space="0" w:color="auto"/>
        <w:bottom w:val="none" w:sz="0" w:space="0" w:color="auto"/>
        <w:right w:val="none" w:sz="0" w:space="0" w:color="auto"/>
      </w:divBdr>
    </w:div>
    <w:div w:id="726496163">
      <w:bodyDiv w:val="1"/>
      <w:marLeft w:val="0"/>
      <w:marRight w:val="0"/>
      <w:marTop w:val="0"/>
      <w:marBottom w:val="0"/>
      <w:divBdr>
        <w:top w:val="none" w:sz="0" w:space="0" w:color="auto"/>
        <w:left w:val="none" w:sz="0" w:space="0" w:color="auto"/>
        <w:bottom w:val="none" w:sz="0" w:space="0" w:color="auto"/>
        <w:right w:val="none" w:sz="0" w:space="0" w:color="auto"/>
      </w:divBdr>
    </w:div>
    <w:div w:id="726798679">
      <w:bodyDiv w:val="1"/>
      <w:marLeft w:val="0"/>
      <w:marRight w:val="0"/>
      <w:marTop w:val="0"/>
      <w:marBottom w:val="0"/>
      <w:divBdr>
        <w:top w:val="none" w:sz="0" w:space="0" w:color="auto"/>
        <w:left w:val="none" w:sz="0" w:space="0" w:color="auto"/>
        <w:bottom w:val="none" w:sz="0" w:space="0" w:color="auto"/>
        <w:right w:val="none" w:sz="0" w:space="0" w:color="auto"/>
      </w:divBdr>
    </w:div>
    <w:div w:id="726807216">
      <w:bodyDiv w:val="1"/>
      <w:marLeft w:val="0"/>
      <w:marRight w:val="0"/>
      <w:marTop w:val="0"/>
      <w:marBottom w:val="0"/>
      <w:divBdr>
        <w:top w:val="none" w:sz="0" w:space="0" w:color="auto"/>
        <w:left w:val="none" w:sz="0" w:space="0" w:color="auto"/>
        <w:bottom w:val="none" w:sz="0" w:space="0" w:color="auto"/>
        <w:right w:val="none" w:sz="0" w:space="0" w:color="auto"/>
      </w:divBdr>
    </w:div>
    <w:div w:id="726883068">
      <w:bodyDiv w:val="1"/>
      <w:marLeft w:val="0"/>
      <w:marRight w:val="0"/>
      <w:marTop w:val="0"/>
      <w:marBottom w:val="0"/>
      <w:divBdr>
        <w:top w:val="none" w:sz="0" w:space="0" w:color="auto"/>
        <w:left w:val="none" w:sz="0" w:space="0" w:color="auto"/>
        <w:bottom w:val="none" w:sz="0" w:space="0" w:color="auto"/>
        <w:right w:val="none" w:sz="0" w:space="0" w:color="auto"/>
      </w:divBdr>
    </w:div>
    <w:div w:id="727266581">
      <w:bodyDiv w:val="1"/>
      <w:marLeft w:val="0"/>
      <w:marRight w:val="0"/>
      <w:marTop w:val="0"/>
      <w:marBottom w:val="0"/>
      <w:divBdr>
        <w:top w:val="none" w:sz="0" w:space="0" w:color="auto"/>
        <w:left w:val="none" w:sz="0" w:space="0" w:color="auto"/>
        <w:bottom w:val="none" w:sz="0" w:space="0" w:color="auto"/>
        <w:right w:val="none" w:sz="0" w:space="0" w:color="auto"/>
      </w:divBdr>
    </w:div>
    <w:div w:id="727415305">
      <w:bodyDiv w:val="1"/>
      <w:marLeft w:val="0"/>
      <w:marRight w:val="0"/>
      <w:marTop w:val="0"/>
      <w:marBottom w:val="0"/>
      <w:divBdr>
        <w:top w:val="none" w:sz="0" w:space="0" w:color="auto"/>
        <w:left w:val="none" w:sz="0" w:space="0" w:color="auto"/>
        <w:bottom w:val="none" w:sz="0" w:space="0" w:color="auto"/>
        <w:right w:val="none" w:sz="0" w:space="0" w:color="auto"/>
      </w:divBdr>
    </w:div>
    <w:div w:id="727536365">
      <w:bodyDiv w:val="1"/>
      <w:marLeft w:val="0"/>
      <w:marRight w:val="0"/>
      <w:marTop w:val="0"/>
      <w:marBottom w:val="0"/>
      <w:divBdr>
        <w:top w:val="none" w:sz="0" w:space="0" w:color="auto"/>
        <w:left w:val="none" w:sz="0" w:space="0" w:color="auto"/>
        <w:bottom w:val="none" w:sz="0" w:space="0" w:color="auto"/>
        <w:right w:val="none" w:sz="0" w:space="0" w:color="auto"/>
      </w:divBdr>
    </w:div>
    <w:div w:id="727874621">
      <w:bodyDiv w:val="1"/>
      <w:marLeft w:val="0"/>
      <w:marRight w:val="0"/>
      <w:marTop w:val="0"/>
      <w:marBottom w:val="0"/>
      <w:divBdr>
        <w:top w:val="none" w:sz="0" w:space="0" w:color="auto"/>
        <w:left w:val="none" w:sz="0" w:space="0" w:color="auto"/>
        <w:bottom w:val="none" w:sz="0" w:space="0" w:color="auto"/>
        <w:right w:val="none" w:sz="0" w:space="0" w:color="auto"/>
      </w:divBdr>
    </w:div>
    <w:div w:id="727918016">
      <w:bodyDiv w:val="1"/>
      <w:marLeft w:val="0"/>
      <w:marRight w:val="0"/>
      <w:marTop w:val="0"/>
      <w:marBottom w:val="0"/>
      <w:divBdr>
        <w:top w:val="none" w:sz="0" w:space="0" w:color="auto"/>
        <w:left w:val="none" w:sz="0" w:space="0" w:color="auto"/>
        <w:bottom w:val="none" w:sz="0" w:space="0" w:color="auto"/>
        <w:right w:val="none" w:sz="0" w:space="0" w:color="auto"/>
      </w:divBdr>
    </w:div>
    <w:div w:id="727992933">
      <w:bodyDiv w:val="1"/>
      <w:marLeft w:val="0"/>
      <w:marRight w:val="0"/>
      <w:marTop w:val="0"/>
      <w:marBottom w:val="0"/>
      <w:divBdr>
        <w:top w:val="none" w:sz="0" w:space="0" w:color="auto"/>
        <w:left w:val="none" w:sz="0" w:space="0" w:color="auto"/>
        <w:bottom w:val="none" w:sz="0" w:space="0" w:color="auto"/>
        <w:right w:val="none" w:sz="0" w:space="0" w:color="auto"/>
      </w:divBdr>
    </w:div>
    <w:div w:id="728069805">
      <w:bodyDiv w:val="1"/>
      <w:marLeft w:val="0"/>
      <w:marRight w:val="0"/>
      <w:marTop w:val="0"/>
      <w:marBottom w:val="0"/>
      <w:divBdr>
        <w:top w:val="none" w:sz="0" w:space="0" w:color="auto"/>
        <w:left w:val="none" w:sz="0" w:space="0" w:color="auto"/>
        <w:bottom w:val="none" w:sz="0" w:space="0" w:color="auto"/>
        <w:right w:val="none" w:sz="0" w:space="0" w:color="auto"/>
      </w:divBdr>
    </w:div>
    <w:div w:id="728260759">
      <w:bodyDiv w:val="1"/>
      <w:marLeft w:val="0"/>
      <w:marRight w:val="0"/>
      <w:marTop w:val="0"/>
      <w:marBottom w:val="0"/>
      <w:divBdr>
        <w:top w:val="none" w:sz="0" w:space="0" w:color="auto"/>
        <w:left w:val="none" w:sz="0" w:space="0" w:color="auto"/>
        <w:bottom w:val="none" w:sz="0" w:space="0" w:color="auto"/>
        <w:right w:val="none" w:sz="0" w:space="0" w:color="auto"/>
      </w:divBdr>
    </w:div>
    <w:div w:id="728499404">
      <w:bodyDiv w:val="1"/>
      <w:marLeft w:val="0"/>
      <w:marRight w:val="0"/>
      <w:marTop w:val="0"/>
      <w:marBottom w:val="0"/>
      <w:divBdr>
        <w:top w:val="none" w:sz="0" w:space="0" w:color="auto"/>
        <w:left w:val="none" w:sz="0" w:space="0" w:color="auto"/>
        <w:bottom w:val="none" w:sz="0" w:space="0" w:color="auto"/>
        <w:right w:val="none" w:sz="0" w:space="0" w:color="auto"/>
      </w:divBdr>
    </w:div>
    <w:div w:id="728580149">
      <w:bodyDiv w:val="1"/>
      <w:marLeft w:val="0"/>
      <w:marRight w:val="0"/>
      <w:marTop w:val="0"/>
      <w:marBottom w:val="0"/>
      <w:divBdr>
        <w:top w:val="none" w:sz="0" w:space="0" w:color="auto"/>
        <w:left w:val="none" w:sz="0" w:space="0" w:color="auto"/>
        <w:bottom w:val="none" w:sz="0" w:space="0" w:color="auto"/>
        <w:right w:val="none" w:sz="0" w:space="0" w:color="auto"/>
      </w:divBdr>
    </w:div>
    <w:div w:id="728725958">
      <w:bodyDiv w:val="1"/>
      <w:marLeft w:val="0"/>
      <w:marRight w:val="0"/>
      <w:marTop w:val="0"/>
      <w:marBottom w:val="0"/>
      <w:divBdr>
        <w:top w:val="none" w:sz="0" w:space="0" w:color="auto"/>
        <w:left w:val="none" w:sz="0" w:space="0" w:color="auto"/>
        <w:bottom w:val="none" w:sz="0" w:space="0" w:color="auto"/>
        <w:right w:val="none" w:sz="0" w:space="0" w:color="auto"/>
      </w:divBdr>
    </w:div>
    <w:div w:id="729156746">
      <w:bodyDiv w:val="1"/>
      <w:marLeft w:val="0"/>
      <w:marRight w:val="0"/>
      <w:marTop w:val="0"/>
      <w:marBottom w:val="0"/>
      <w:divBdr>
        <w:top w:val="none" w:sz="0" w:space="0" w:color="auto"/>
        <w:left w:val="none" w:sz="0" w:space="0" w:color="auto"/>
        <w:bottom w:val="none" w:sz="0" w:space="0" w:color="auto"/>
        <w:right w:val="none" w:sz="0" w:space="0" w:color="auto"/>
      </w:divBdr>
    </w:div>
    <w:div w:id="729497131">
      <w:bodyDiv w:val="1"/>
      <w:marLeft w:val="0"/>
      <w:marRight w:val="0"/>
      <w:marTop w:val="0"/>
      <w:marBottom w:val="0"/>
      <w:divBdr>
        <w:top w:val="none" w:sz="0" w:space="0" w:color="auto"/>
        <w:left w:val="none" w:sz="0" w:space="0" w:color="auto"/>
        <w:bottom w:val="none" w:sz="0" w:space="0" w:color="auto"/>
        <w:right w:val="none" w:sz="0" w:space="0" w:color="auto"/>
      </w:divBdr>
    </w:div>
    <w:div w:id="729766897">
      <w:bodyDiv w:val="1"/>
      <w:marLeft w:val="0"/>
      <w:marRight w:val="0"/>
      <w:marTop w:val="0"/>
      <w:marBottom w:val="0"/>
      <w:divBdr>
        <w:top w:val="none" w:sz="0" w:space="0" w:color="auto"/>
        <w:left w:val="none" w:sz="0" w:space="0" w:color="auto"/>
        <w:bottom w:val="none" w:sz="0" w:space="0" w:color="auto"/>
        <w:right w:val="none" w:sz="0" w:space="0" w:color="auto"/>
      </w:divBdr>
    </w:div>
    <w:div w:id="729957184">
      <w:bodyDiv w:val="1"/>
      <w:marLeft w:val="0"/>
      <w:marRight w:val="0"/>
      <w:marTop w:val="0"/>
      <w:marBottom w:val="0"/>
      <w:divBdr>
        <w:top w:val="none" w:sz="0" w:space="0" w:color="auto"/>
        <w:left w:val="none" w:sz="0" w:space="0" w:color="auto"/>
        <w:bottom w:val="none" w:sz="0" w:space="0" w:color="auto"/>
        <w:right w:val="none" w:sz="0" w:space="0" w:color="auto"/>
      </w:divBdr>
    </w:div>
    <w:div w:id="730150586">
      <w:bodyDiv w:val="1"/>
      <w:marLeft w:val="0"/>
      <w:marRight w:val="0"/>
      <w:marTop w:val="0"/>
      <w:marBottom w:val="0"/>
      <w:divBdr>
        <w:top w:val="none" w:sz="0" w:space="0" w:color="auto"/>
        <w:left w:val="none" w:sz="0" w:space="0" w:color="auto"/>
        <w:bottom w:val="none" w:sz="0" w:space="0" w:color="auto"/>
        <w:right w:val="none" w:sz="0" w:space="0" w:color="auto"/>
      </w:divBdr>
    </w:div>
    <w:div w:id="730274579">
      <w:bodyDiv w:val="1"/>
      <w:marLeft w:val="0"/>
      <w:marRight w:val="0"/>
      <w:marTop w:val="0"/>
      <w:marBottom w:val="0"/>
      <w:divBdr>
        <w:top w:val="none" w:sz="0" w:space="0" w:color="auto"/>
        <w:left w:val="none" w:sz="0" w:space="0" w:color="auto"/>
        <w:bottom w:val="none" w:sz="0" w:space="0" w:color="auto"/>
        <w:right w:val="none" w:sz="0" w:space="0" w:color="auto"/>
      </w:divBdr>
    </w:div>
    <w:div w:id="731081929">
      <w:bodyDiv w:val="1"/>
      <w:marLeft w:val="0"/>
      <w:marRight w:val="0"/>
      <w:marTop w:val="0"/>
      <w:marBottom w:val="0"/>
      <w:divBdr>
        <w:top w:val="none" w:sz="0" w:space="0" w:color="auto"/>
        <w:left w:val="none" w:sz="0" w:space="0" w:color="auto"/>
        <w:bottom w:val="none" w:sz="0" w:space="0" w:color="auto"/>
        <w:right w:val="none" w:sz="0" w:space="0" w:color="auto"/>
      </w:divBdr>
    </w:div>
    <w:div w:id="731119980">
      <w:bodyDiv w:val="1"/>
      <w:marLeft w:val="0"/>
      <w:marRight w:val="0"/>
      <w:marTop w:val="0"/>
      <w:marBottom w:val="0"/>
      <w:divBdr>
        <w:top w:val="none" w:sz="0" w:space="0" w:color="auto"/>
        <w:left w:val="none" w:sz="0" w:space="0" w:color="auto"/>
        <w:bottom w:val="none" w:sz="0" w:space="0" w:color="auto"/>
        <w:right w:val="none" w:sz="0" w:space="0" w:color="auto"/>
      </w:divBdr>
    </w:div>
    <w:div w:id="731663132">
      <w:bodyDiv w:val="1"/>
      <w:marLeft w:val="0"/>
      <w:marRight w:val="0"/>
      <w:marTop w:val="0"/>
      <w:marBottom w:val="0"/>
      <w:divBdr>
        <w:top w:val="none" w:sz="0" w:space="0" w:color="auto"/>
        <w:left w:val="none" w:sz="0" w:space="0" w:color="auto"/>
        <w:bottom w:val="none" w:sz="0" w:space="0" w:color="auto"/>
        <w:right w:val="none" w:sz="0" w:space="0" w:color="auto"/>
      </w:divBdr>
    </w:div>
    <w:div w:id="731780271">
      <w:bodyDiv w:val="1"/>
      <w:marLeft w:val="0"/>
      <w:marRight w:val="0"/>
      <w:marTop w:val="0"/>
      <w:marBottom w:val="0"/>
      <w:divBdr>
        <w:top w:val="none" w:sz="0" w:space="0" w:color="auto"/>
        <w:left w:val="none" w:sz="0" w:space="0" w:color="auto"/>
        <w:bottom w:val="none" w:sz="0" w:space="0" w:color="auto"/>
        <w:right w:val="none" w:sz="0" w:space="0" w:color="auto"/>
      </w:divBdr>
    </w:div>
    <w:div w:id="732049131">
      <w:bodyDiv w:val="1"/>
      <w:marLeft w:val="0"/>
      <w:marRight w:val="0"/>
      <w:marTop w:val="0"/>
      <w:marBottom w:val="0"/>
      <w:divBdr>
        <w:top w:val="none" w:sz="0" w:space="0" w:color="auto"/>
        <w:left w:val="none" w:sz="0" w:space="0" w:color="auto"/>
        <w:bottom w:val="none" w:sz="0" w:space="0" w:color="auto"/>
        <w:right w:val="none" w:sz="0" w:space="0" w:color="auto"/>
      </w:divBdr>
    </w:div>
    <w:div w:id="732124055">
      <w:bodyDiv w:val="1"/>
      <w:marLeft w:val="0"/>
      <w:marRight w:val="0"/>
      <w:marTop w:val="0"/>
      <w:marBottom w:val="0"/>
      <w:divBdr>
        <w:top w:val="none" w:sz="0" w:space="0" w:color="auto"/>
        <w:left w:val="none" w:sz="0" w:space="0" w:color="auto"/>
        <w:bottom w:val="none" w:sz="0" w:space="0" w:color="auto"/>
        <w:right w:val="none" w:sz="0" w:space="0" w:color="auto"/>
      </w:divBdr>
    </w:div>
    <w:div w:id="732237074">
      <w:bodyDiv w:val="1"/>
      <w:marLeft w:val="0"/>
      <w:marRight w:val="0"/>
      <w:marTop w:val="0"/>
      <w:marBottom w:val="0"/>
      <w:divBdr>
        <w:top w:val="none" w:sz="0" w:space="0" w:color="auto"/>
        <w:left w:val="none" w:sz="0" w:space="0" w:color="auto"/>
        <w:bottom w:val="none" w:sz="0" w:space="0" w:color="auto"/>
        <w:right w:val="none" w:sz="0" w:space="0" w:color="auto"/>
      </w:divBdr>
    </w:div>
    <w:div w:id="732384901">
      <w:bodyDiv w:val="1"/>
      <w:marLeft w:val="0"/>
      <w:marRight w:val="0"/>
      <w:marTop w:val="0"/>
      <w:marBottom w:val="0"/>
      <w:divBdr>
        <w:top w:val="none" w:sz="0" w:space="0" w:color="auto"/>
        <w:left w:val="none" w:sz="0" w:space="0" w:color="auto"/>
        <w:bottom w:val="none" w:sz="0" w:space="0" w:color="auto"/>
        <w:right w:val="none" w:sz="0" w:space="0" w:color="auto"/>
      </w:divBdr>
    </w:div>
    <w:div w:id="732392384">
      <w:bodyDiv w:val="1"/>
      <w:marLeft w:val="0"/>
      <w:marRight w:val="0"/>
      <w:marTop w:val="0"/>
      <w:marBottom w:val="0"/>
      <w:divBdr>
        <w:top w:val="none" w:sz="0" w:space="0" w:color="auto"/>
        <w:left w:val="none" w:sz="0" w:space="0" w:color="auto"/>
        <w:bottom w:val="none" w:sz="0" w:space="0" w:color="auto"/>
        <w:right w:val="none" w:sz="0" w:space="0" w:color="auto"/>
      </w:divBdr>
    </w:div>
    <w:div w:id="732462962">
      <w:bodyDiv w:val="1"/>
      <w:marLeft w:val="0"/>
      <w:marRight w:val="0"/>
      <w:marTop w:val="0"/>
      <w:marBottom w:val="0"/>
      <w:divBdr>
        <w:top w:val="none" w:sz="0" w:space="0" w:color="auto"/>
        <w:left w:val="none" w:sz="0" w:space="0" w:color="auto"/>
        <w:bottom w:val="none" w:sz="0" w:space="0" w:color="auto"/>
        <w:right w:val="none" w:sz="0" w:space="0" w:color="auto"/>
      </w:divBdr>
    </w:div>
    <w:div w:id="732699321">
      <w:bodyDiv w:val="1"/>
      <w:marLeft w:val="0"/>
      <w:marRight w:val="0"/>
      <w:marTop w:val="0"/>
      <w:marBottom w:val="0"/>
      <w:divBdr>
        <w:top w:val="none" w:sz="0" w:space="0" w:color="auto"/>
        <w:left w:val="none" w:sz="0" w:space="0" w:color="auto"/>
        <w:bottom w:val="none" w:sz="0" w:space="0" w:color="auto"/>
        <w:right w:val="none" w:sz="0" w:space="0" w:color="auto"/>
      </w:divBdr>
    </w:div>
    <w:div w:id="732894650">
      <w:bodyDiv w:val="1"/>
      <w:marLeft w:val="0"/>
      <w:marRight w:val="0"/>
      <w:marTop w:val="0"/>
      <w:marBottom w:val="0"/>
      <w:divBdr>
        <w:top w:val="none" w:sz="0" w:space="0" w:color="auto"/>
        <w:left w:val="none" w:sz="0" w:space="0" w:color="auto"/>
        <w:bottom w:val="none" w:sz="0" w:space="0" w:color="auto"/>
        <w:right w:val="none" w:sz="0" w:space="0" w:color="auto"/>
      </w:divBdr>
    </w:div>
    <w:div w:id="732971110">
      <w:bodyDiv w:val="1"/>
      <w:marLeft w:val="0"/>
      <w:marRight w:val="0"/>
      <w:marTop w:val="0"/>
      <w:marBottom w:val="0"/>
      <w:divBdr>
        <w:top w:val="none" w:sz="0" w:space="0" w:color="auto"/>
        <w:left w:val="none" w:sz="0" w:space="0" w:color="auto"/>
        <w:bottom w:val="none" w:sz="0" w:space="0" w:color="auto"/>
        <w:right w:val="none" w:sz="0" w:space="0" w:color="auto"/>
      </w:divBdr>
    </w:div>
    <w:div w:id="733089069">
      <w:bodyDiv w:val="1"/>
      <w:marLeft w:val="0"/>
      <w:marRight w:val="0"/>
      <w:marTop w:val="0"/>
      <w:marBottom w:val="0"/>
      <w:divBdr>
        <w:top w:val="none" w:sz="0" w:space="0" w:color="auto"/>
        <w:left w:val="none" w:sz="0" w:space="0" w:color="auto"/>
        <w:bottom w:val="none" w:sz="0" w:space="0" w:color="auto"/>
        <w:right w:val="none" w:sz="0" w:space="0" w:color="auto"/>
      </w:divBdr>
    </w:div>
    <w:div w:id="733510874">
      <w:bodyDiv w:val="1"/>
      <w:marLeft w:val="0"/>
      <w:marRight w:val="0"/>
      <w:marTop w:val="0"/>
      <w:marBottom w:val="0"/>
      <w:divBdr>
        <w:top w:val="none" w:sz="0" w:space="0" w:color="auto"/>
        <w:left w:val="none" w:sz="0" w:space="0" w:color="auto"/>
        <w:bottom w:val="none" w:sz="0" w:space="0" w:color="auto"/>
        <w:right w:val="none" w:sz="0" w:space="0" w:color="auto"/>
      </w:divBdr>
    </w:div>
    <w:div w:id="733627806">
      <w:bodyDiv w:val="1"/>
      <w:marLeft w:val="0"/>
      <w:marRight w:val="0"/>
      <w:marTop w:val="0"/>
      <w:marBottom w:val="0"/>
      <w:divBdr>
        <w:top w:val="none" w:sz="0" w:space="0" w:color="auto"/>
        <w:left w:val="none" w:sz="0" w:space="0" w:color="auto"/>
        <w:bottom w:val="none" w:sz="0" w:space="0" w:color="auto"/>
        <w:right w:val="none" w:sz="0" w:space="0" w:color="auto"/>
      </w:divBdr>
    </w:div>
    <w:div w:id="734084687">
      <w:bodyDiv w:val="1"/>
      <w:marLeft w:val="0"/>
      <w:marRight w:val="0"/>
      <w:marTop w:val="0"/>
      <w:marBottom w:val="0"/>
      <w:divBdr>
        <w:top w:val="none" w:sz="0" w:space="0" w:color="auto"/>
        <w:left w:val="none" w:sz="0" w:space="0" w:color="auto"/>
        <w:bottom w:val="none" w:sz="0" w:space="0" w:color="auto"/>
        <w:right w:val="none" w:sz="0" w:space="0" w:color="auto"/>
      </w:divBdr>
    </w:div>
    <w:div w:id="734401304">
      <w:bodyDiv w:val="1"/>
      <w:marLeft w:val="0"/>
      <w:marRight w:val="0"/>
      <w:marTop w:val="0"/>
      <w:marBottom w:val="0"/>
      <w:divBdr>
        <w:top w:val="none" w:sz="0" w:space="0" w:color="auto"/>
        <w:left w:val="none" w:sz="0" w:space="0" w:color="auto"/>
        <w:bottom w:val="none" w:sz="0" w:space="0" w:color="auto"/>
        <w:right w:val="none" w:sz="0" w:space="0" w:color="auto"/>
      </w:divBdr>
    </w:div>
    <w:div w:id="734544867">
      <w:bodyDiv w:val="1"/>
      <w:marLeft w:val="0"/>
      <w:marRight w:val="0"/>
      <w:marTop w:val="0"/>
      <w:marBottom w:val="0"/>
      <w:divBdr>
        <w:top w:val="none" w:sz="0" w:space="0" w:color="auto"/>
        <w:left w:val="none" w:sz="0" w:space="0" w:color="auto"/>
        <w:bottom w:val="none" w:sz="0" w:space="0" w:color="auto"/>
        <w:right w:val="none" w:sz="0" w:space="0" w:color="auto"/>
      </w:divBdr>
    </w:div>
    <w:div w:id="734666276">
      <w:bodyDiv w:val="1"/>
      <w:marLeft w:val="0"/>
      <w:marRight w:val="0"/>
      <w:marTop w:val="0"/>
      <w:marBottom w:val="0"/>
      <w:divBdr>
        <w:top w:val="none" w:sz="0" w:space="0" w:color="auto"/>
        <w:left w:val="none" w:sz="0" w:space="0" w:color="auto"/>
        <w:bottom w:val="none" w:sz="0" w:space="0" w:color="auto"/>
        <w:right w:val="none" w:sz="0" w:space="0" w:color="auto"/>
      </w:divBdr>
    </w:div>
    <w:div w:id="734745032">
      <w:bodyDiv w:val="1"/>
      <w:marLeft w:val="0"/>
      <w:marRight w:val="0"/>
      <w:marTop w:val="0"/>
      <w:marBottom w:val="0"/>
      <w:divBdr>
        <w:top w:val="none" w:sz="0" w:space="0" w:color="auto"/>
        <w:left w:val="none" w:sz="0" w:space="0" w:color="auto"/>
        <w:bottom w:val="none" w:sz="0" w:space="0" w:color="auto"/>
        <w:right w:val="none" w:sz="0" w:space="0" w:color="auto"/>
      </w:divBdr>
    </w:div>
    <w:div w:id="735398752">
      <w:bodyDiv w:val="1"/>
      <w:marLeft w:val="0"/>
      <w:marRight w:val="0"/>
      <w:marTop w:val="0"/>
      <w:marBottom w:val="0"/>
      <w:divBdr>
        <w:top w:val="none" w:sz="0" w:space="0" w:color="auto"/>
        <w:left w:val="none" w:sz="0" w:space="0" w:color="auto"/>
        <w:bottom w:val="none" w:sz="0" w:space="0" w:color="auto"/>
        <w:right w:val="none" w:sz="0" w:space="0" w:color="auto"/>
      </w:divBdr>
    </w:div>
    <w:div w:id="735738265">
      <w:bodyDiv w:val="1"/>
      <w:marLeft w:val="0"/>
      <w:marRight w:val="0"/>
      <w:marTop w:val="0"/>
      <w:marBottom w:val="0"/>
      <w:divBdr>
        <w:top w:val="none" w:sz="0" w:space="0" w:color="auto"/>
        <w:left w:val="none" w:sz="0" w:space="0" w:color="auto"/>
        <w:bottom w:val="none" w:sz="0" w:space="0" w:color="auto"/>
        <w:right w:val="none" w:sz="0" w:space="0" w:color="auto"/>
      </w:divBdr>
    </w:div>
    <w:div w:id="736512707">
      <w:bodyDiv w:val="1"/>
      <w:marLeft w:val="0"/>
      <w:marRight w:val="0"/>
      <w:marTop w:val="0"/>
      <w:marBottom w:val="0"/>
      <w:divBdr>
        <w:top w:val="none" w:sz="0" w:space="0" w:color="auto"/>
        <w:left w:val="none" w:sz="0" w:space="0" w:color="auto"/>
        <w:bottom w:val="none" w:sz="0" w:space="0" w:color="auto"/>
        <w:right w:val="none" w:sz="0" w:space="0" w:color="auto"/>
      </w:divBdr>
    </w:div>
    <w:div w:id="736902478">
      <w:bodyDiv w:val="1"/>
      <w:marLeft w:val="0"/>
      <w:marRight w:val="0"/>
      <w:marTop w:val="0"/>
      <w:marBottom w:val="0"/>
      <w:divBdr>
        <w:top w:val="none" w:sz="0" w:space="0" w:color="auto"/>
        <w:left w:val="none" w:sz="0" w:space="0" w:color="auto"/>
        <w:bottom w:val="none" w:sz="0" w:space="0" w:color="auto"/>
        <w:right w:val="none" w:sz="0" w:space="0" w:color="auto"/>
      </w:divBdr>
    </w:div>
    <w:div w:id="737019143">
      <w:bodyDiv w:val="1"/>
      <w:marLeft w:val="0"/>
      <w:marRight w:val="0"/>
      <w:marTop w:val="0"/>
      <w:marBottom w:val="0"/>
      <w:divBdr>
        <w:top w:val="none" w:sz="0" w:space="0" w:color="auto"/>
        <w:left w:val="none" w:sz="0" w:space="0" w:color="auto"/>
        <w:bottom w:val="none" w:sz="0" w:space="0" w:color="auto"/>
        <w:right w:val="none" w:sz="0" w:space="0" w:color="auto"/>
      </w:divBdr>
    </w:div>
    <w:div w:id="737286629">
      <w:bodyDiv w:val="1"/>
      <w:marLeft w:val="0"/>
      <w:marRight w:val="0"/>
      <w:marTop w:val="0"/>
      <w:marBottom w:val="0"/>
      <w:divBdr>
        <w:top w:val="none" w:sz="0" w:space="0" w:color="auto"/>
        <w:left w:val="none" w:sz="0" w:space="0" w:color="auto"/>
        <w:bottom w:val="none" w:sz="0" w:space="0" w:color="auto"/>
        <w:right w:val="none" w:sz="0" w:space="0" w:color="auto"/>
      </w:divBdr>
    </w:div>
    <w:div w:id="738214080">
      <w:bodyDiv w:val="1"/>
      <w:marLeft w:val="0"/>
      <w:marRight w:val="0"/>
      <w:marTop w:val="0"/>
      <w:marBottom w:val="0"/>
      <w:divBdr>
        <w:top w:val="none" w:sz="0" w:space="0" w:color="auto"/>
        <w:left w:val="none" w:sz="0" w:space="0" w:color="auto"/>
        <w:bottom w:val="none" w:sz="0" w:space="0" w:color="auto"/>
        <w:right w:val="none" w:sz="0" w:space="0" w:color="auto"/>
      </w:divBdr>
    </w:div>
    <w:div w:id="738553915">
      <w:bodyDiv w:val="1"/>
      <w:marLeft w:val="0"/>
      <w:marRight w:val="0"/>
      <w:marTop w:val="0"/>
      <w:marBottom w:val="0"/>
      <w:divBdr>
        <w:top w:val="none" w:sz="0" w:space="0" w:color="auto"/>
        <w:left w:val="none" w:sz="0" w:space="0" w:color="auto"/>
        <w:bottom w:val="none" w:sz="0" w:space="0" w:color="auto"/>
        <w:right w:val="none" w:sz="0" w:space="0" w:color="auto"/>
      </w:divBdr>
    </w:div>
    <w:div w:id="738670830">
      <w:bodyDiv w:val="1"/>
      <w:marLeft w:val="0"/>
      <w:marRight w:val="0"/>
      <w:marTop w:val="0"/>
      <w:marBottom w:val="0"/>
      <w:divBdr>
        <w:top w:val="none" w:sz="0" w:space="0" w:color="auto"/>
        <w:left w:val="none" w:sz="0" w:space="0" w:color="auto"/>
        <w:bottom w:val="none" w:sz="0" w:space="0" w:color="auto"/>
        <w:right w:val="none" w:sz="0" w:space="0" w:color="auto"/>
      </w:divBdr>
    </w:div>
    <w:div w:id="738744802">
      <w:bodyDiv w:val="1"/>
      <w:marLeft w:val="0"/>
      <w:marRight w:val="0"/>
      <w:marTop w:val="0"/>
      <w:marBottom w:val="0"/>
      <w:divBdr>
        <w:top w:val="none" w:sz="0" w:space="0" w:color="auto"/>
        <w:left w:val="none" w:sz="0" w:space="0" w:color="auto"/>
        <w:bottom w:val="none" w:sz="0" w:space="0" w:color="auto"/>
        <w:right w:val="none" w:sz="0" w:space="0" w:color="auto"/>
      </w:divBdr>
    </w:div>
    <w:div w:id="739255634">
      <w:bodyDiv w:val="1"/>
      <w:marLeft w:val="0"/>
      <w:marRight w:val="0"/>
      <w:marTop w:val="0"/>
      <w:marBottom w:val="0"/>
      <w:divBdr>
        <w:top w:val="none" w:sz="0" w:space="0" w:color="auto"/>
        <w:left w:val="none" w:sz="0" w:space="0" w:color="auto"/>
        <w:bottom w:val="none" w:sz="0" w:space="0" w:color="auto"/>
        <w:right w:val="none" w:sz="0" w:space="0" w:color="auto"/>
      </w:divBdr>
    </w:div>
    <w:div w:id="739671348">
      <w:bodyDiv w:val="1"/>
      <w:marLeft w:val="0"/>
      <w:marRight w:val="0"/>
      <w:marTop w:val="0"/>
      <w:marBottom w:val="0"/>
      <w:divBdr>
        <w:top w:val="none" w:sz="0" w:space="0" w:color="auto"/>
        <w:left w:val="none" w:sz="0" w:space="0" w:color="auto"/>
        <w:bottom w:val="none" w:sz="0" w:space="0" w:color="auto"/>
        <w:right w:val="none" w:sz="0" w:space="0" w:color="auto"/>
      </w:divBdr>
    </w:div>
    <w:div w:id="739713188">
      <w:bodyDiv w:val="1"/>
      <w:marLeft w:val="0"/>
      <w:marRight w:val="0"/>
      <w:marTop w:val="0"/>
      <w:marBottom w:val="0"/>
      <w:divBdr>
        <w:top w:val="none" w:sz="0" w:space="0" w:color="auto"/>
        <w:left w:val="none" w:sz="0" w:space="0" w:color="auto"/>
        <w:bottom w:val="none" w:sz="0" w:space="0" w:color="auto"/>
        <w:right w:val="none" w:sz="0" w:space="0" w:color="auto"/>
      </w:divBdr>
    </w:div>
    <w:div w:id="739715065">
      <w:bodyDiv w:val="1"/>
      <w:marLeft w:val="0"/>
      <w:marRight w:val="0"/>
      <w:marTop w:val="0"/>
      <w:marBottom w:val="0"/>
      <w:divBdr>
        <w:top w:val="none" w:sz="0" w:space="0" w:color="auto"/>
        <w:left w:val="none" w:sz="0" w:space="0" w:color="auto"/>
        <w:bottom w:val="none" w:sz="0" w:space="0" w:color="auto"/>
        <w:right w:val="none" w:sz="0" w:space="0" w:color="auto"/>
      </w:divBdr>
    </w:div>
    <w:div w:id="739983427">
      <w:bodyDiv w:val="1"/>
      <w:marLeft w:val="0"/>
      <w:marRight w:val="0"/>
      <w:marTop w:val="0"/>
      <w:marBottom w:val="0"/>
      <w:divBdr>
        <w:top w:val="none" w:sz="0" w:space="0" w:color="auto"/>
        <w:left w:val="none" w:sz="0" w:space="0" w:color="auto"/>
        <w:bottom w:val="none" w:sz="0" w:space="0" w:color="auto"/>
        <w:right w:val="none" w:sz="0" w:space="0" w:color="auto"/>
      </w:divBdr>
    </w:div>
    <w:div w:id="740491796">
      <w:bodyDiv w:val="1"/>
      <w:marLeft w:val="0"/>
      <w:marRight w:val="0"/>
      <w:marTop w:val="0"/>
      <w:marBottom w:val="0"/>
      <w:divBdr>
        <w:top w:val="none" w:sz="0" w:space="0" w:color="auto"/>
        <w:left w:val="none" w:sz="0" w:space="0" w:color="auto"/>
        <w:bottom w:val="none" w:sz="0" w:space="0" w:color="auto"/>
        <w:right w:val="none" w:sz="0" w:space="0" w:color="auto"/>
      </w:divBdr>
    </w:div>
    <w:div w:id="740912621">
      <w:bodyDiv w:val="1"/>
      <w:marLeft w:val="0"/>
      <w:marRight w:val="0"/>
      <w:marTop w:val="0"/>
      <w:marBottom w:val="0"/>
      <w:divBdr>
        <w:top w:val="none" w:sz="0" w:space="0" w:color="auto"/>
        <w:left w:val="none" w:sz="0" w:space="0" w:color="auto"/>
        <w:bottom w:val="none" w:sz="0" w:space="0" w:color="auto"/>
        <w:right w:val="none" w:sz="0" w:space="0" w:color="auto"/>
      </w:divBdr>
    </w:div>
    <w:div w:id="741954020">
      <w:bodyDiv w:val="1"/>
      <w:marLeft w:val="0"/>
      <w:marRight w:val="0"/>
      <w:marTop w:val="0"/>
      <w:marBottom w:val="0"/>
      <w:divBdr>
        <w:top w:val="none" w:sz="0" w:space="0" w:color="auto"/>
        <w:left w:val="none" w:sz="0" w:space="0" w:color="auto"/>
        <w:bottom w:val="none" w:sz="0" w:space="0" w:color="auto"/>
        <w:right w:val="none" w:sz="0" w:space="0" w:color="auto"/>
      </w:divBdr>
    </w:div>
    <w:div w:id="742292284">
      <w:bodyDiv w:val="1"/>
      <w:marLeft w:val="0"/>
      <w:marRight w:val="0"/>
      <w:marTop w:val="0"/>
      <w:marBottom w:val="0"/>
      <w:divBdr>
        <w:top w:val="none" w:sz="0" w:space="0" w:color="auto"/>
        <w:left w:val="none" w:sz="0" w:space="0" w:color="auto"/>
        <w:bottom w:val="none" w:sz="0" w:space="0" w:color="auto"/>
        <w:right w:val="none" w:sz="0" w:space="0" w:color="auto"/>
      </w:divBdr>
    </w:div>
    <w:div w:id="742407461">
      <w:bodyDiv w:val="1"/>
      <w:marLeft w:val="0"/>
      <w:marRight w:val="0"/>
      <w:marTop w:val="0"/>
      <w:marBottom w:val="0"/>
      <w:divBdr>
        <w:top w:val="none" w:sz="0" w:space="0" w:color="auto"/>
        <w:left w:val="none" w:sz="0" w:space="0" w:color="auto"/>
        <w:bottom w:val="none" w:sz="0" w:space="0" w:color="auto"/>
        <w:right w:val="none" w:sz="0" w:space="0" w:color="auto"/>
      </w:divBdr>
    </w:div>
    <w:div w:id="742799954">
      <w:bodyDiv w:val="1"/>
      <w:marLeft w:val="0"/>
      <w:marRight w:val="0"/>
      <w:marTop w:val="0"/>
      <w:marBottom w:val="0"/>
      <w:divBdr>
        <w:top w:val="none" w:sz="0" w:space="0" w:color="auto"/>
        <w:left w:val="none" w:sz="0" w:space="0" w:color="auto"/>
        <w:bottom w:val="none" w:sz="0" w:space="0" w:color="auto"/>
        <w:right w:val="none" w:sz="0" w:space="0" w:color="auto"/>
      </w:divBdr>
    </w:div>
    <w:div w:id="742803209">
      <w:bodyDiv w:val="1"/>
      <w:marLeft w:val="0"/>
      <w:marRight w:val="0"/>
      <w:marTop w:val="0"/>
      <w:marBottom w:val="0"/>
      <w:divBdr>
        <w:top w:val="none" w:sz="0" w:space="0" w:color="auto"/>
        <w:left w:val="none" w:sz="0" w:space="0" w:color="auto"/>
        <w:bottom w:val="none" w:sz="0" w:space="0" w:color="auto"/>
        <w:right w:val="none" w:sz="0" w:space="0" w:color="auto"/>
      </w:divBdr>
    </w:div>
    <w:div w:id="742872015">
      <w:bodyDiv w:val="1"/>
      <w:marLeft w:val="0"/>
      <w:marRight w:val="0"/>
      <w:marTop w:val="0"/>
      <w:marBottom w:val="0"/>
      <w:divBdr>
        <w:top w:val="none" w:sz="0" w:space="0" w:color="auto"/>
        <w:left w:val="none" w:sz="0" w:space="0" w:color="auto"/>
        <w:bottom w:val="none" w:sz="0" w:space="0" w:color="auto"/>
        <w:right w:val="none" w:sz="0" w:space="0" w:color="auto"/>
      </w:divBdr>
    </w:div>
    <w:div w:id="743187425">
      <w:bodyDiv w:val="1"/>
      <w:marLeft w:val="0"/>
      <w:marRight w:val="0"/>
      <w:marTop w:val="0"/>
      <w:marBottom w:val="0"/>
      <w:divBdr>
        <w:top w:val="none" w:sz="0" w:space="0" w:color="auto"/>
        <w:left w:val="none" w:sz="0" w:space="0" w:color="auto"/>
        <w:bottom w:val="none" w:sz="0" w:space="0" w:color="auto"/>
        <w:right w:val="none" w:sz="0" w:space="0" w:color="auto"/>
      </w:divBdr>
    </w:div>
    <w:div w:id="743332445">
      <w:bodyDiv w:val="1"/>
      <w:marLeft w:val="0"/>
      <w:marRight w:val="0"/>
      <w:marTop w:val="0"/>
      <w:marBottom w:val="0"/>
      <w:divBdr>
        <w:top w:val="none" w:sz="0" w:space="0" w:color="auto"/>
        <w:left w:val="none" w:sz="0" w:space="0" w:color="auto"/>
        <w:bottom w:val="none" w:sz="0" w:space="0" w:color="auto"/>
        <w:right w:val="none" w:sz="0" w:space="0" w:color="auto"/>
      </w:divBdr>
    </w:div>
    <w:div w:id="743457227">
      <w:bodyDiv w:val="1"/>
      <w:marLeft w:val="0"/>
      <w:marRight w:val="0"/>
      <w:marTop w:val="0"/>
      <w:marBottom w:val="0"/>
      <w:divBdr>
        <w:top w:val="none" w:sz="0" w:space="0" w:color="auto"/>
        <w:left w:val="none" w:sz="0" w:space="0" w:color="auto"/>
        <w:bottom w:val="none" w:sz="0" w:space="0" w:color="auto"/>
        <w:right w:val="none" w:sz="0" w:space="0" w:color="auto"/>
      </w:divBdr>
    </w:div>
    <w:div w:id="744228929">
      <w:bodyDiv w:val="1"/>
      <w:marLeft w:val="0"/>
      <w:marRight w:val="0"/>
      <w:marTop w:val="0"/>
      <w:marBottom w:val="0"/>
      <w:divBdr>
        <w:top w:val="none" w:sz="0" w:space="0" w:color="auto"/>
        <w:left w:val="none" w:sz="0" w:space="0" w:color="auto"/>
        <w:bottom w:val="none" w:sz="0" w:space="0" w:color="auto"/>
        <w:right w:val="none" w:sz="0" w:space="0" w:color="auto"/>
      </w:divBdr>
    </w:div>
    <w:div w:id="744567837">
      <w:bodyDiv w:val="1"/>
      <w:marLeft w:val="0"/>
      <w:marRight w:val="0"/>
      <w:marTop w:val="0"/>
      <w:marBottom w:val="0"/>
      <w:divBdr>
        <w:top w:val="none" w:sz="0" w:space="0" w:color="auto"/>
        <w:left w:val="none" w:sz="0" w:space="0" w:color="auto"/>
        <w:bottom w:val="none" w:sz="0" w:space="0" w:color="auto"/>
        <w:right w:val="none" w:sz="0" w:space="0" w:color="auto"/>
      </w:divBdr>
    </w:div>
    <w:div w:id="744767394">
      <w:bodyDiv w:val="1"/>
      <w:marLeft w:val="0"/>
      <w:marRight w:val="0"/>
      <w:marTop w:val="0"/>
      <w:marBottom w:val="0"/>
      <w:divBdr>
        <w:top w:val="none" w:sz="0" w:space="0" w:color="auto"/>
        <w:left w:val="none" w:sz="0" w:space="0" w:color="auto"/>
        <w:bottom w:val="none" w:sz="0" w:space="0" w:color="auto"/>
        <w:right w:val="none" w:sz="0" w:space="0" w:color="auto"/>
      </w:divBdr>
    </w:div>
    <w:div w:id="745037501">
      <w:bodyDiv w:val="1"/>
      <w:marLeft w:val="0"/>
      <w:marRight w:val="0"/>
      <w:marTop w:val="0"/>
      <w:marBottom w:val="0"/>
      <w:divBdr>
        <w:top w:val="none" w:sz="0" w:space="0" w:color="auto"/>
        <w:left w:val="none" w:sz="0" w:space="0" w:color="auto"/>
        <w:bottom w:val="none" w:sz="0" w:space="0" w:color="auto"/>
        <w:right w:val="none" w:sz="0" w:space="0" w:color="auto"/>
      </w:divBdr>
    </w:div>
    <w:div w:id="745154191">
      <w:bodyDiv w:val="1"/>
      <w:marLeft w:val="0"/>
      <w:marRight w:val="0"/>
      <w:marTop w:val="0"/>
      <w:marBottom w:val="0"/>
      <w:divBdr>
        <w:top w:val="none" w:sz="0" w:space="0" w:color="auto"/>
        <w:left w:val="none" w:sz="0" w:space="0" w:color="auto"/>
        <w:bottom w:val="none" w:sz="0" w:space="0" w:color="auto"/>
        <w:right w:val="none" w:sz="0" w:space="0" w:color="auto"/>
      </w:divBdr>
    </w:div>
    <w:div w:id="745423140">
      <w:bodyDiv w:val="1"/>
      <w:marLeft w:val="0"/>
      <w:marRight w:val="0"/>
      <w:marTop w:val="0"/>
      <w:marBottom w:val="0"/>
      <w:divBdr>
        <w:top w:val="none" w:sz="0" w:space="0" w:color="auto"/>
        <w:left w:val="none" w:sz="0" w:space="0" w:color="auto"/>
        <w:bottom w:val="none" w:sz="0" w:space="0" w:color="auto"/>
        <w:right w:val="none" w:sz="0" w:space="0" w:color="auto"/>
      </w:divBdr>
    </w:div>
    <w:div w:id="745734338">
      <w:bodyDiv w:val="1"/>
      <w:marLeft w:val="0"/>
      <w:marRight w:val="0"/>
      <w:marTop w:val="0"/>
      <w:marBottom w:val="0"/>
      <w:divBdr>
        <w:top w:val="none" w:sz="0" w:space="0" w:color="auto"/>
        <w:left w:val="none" w:sz="0" w:space="0" w:color="auto"/>
        <w:bottom w:val="none" w:sz="0" w:space="0" w:color="auto"/>
        <w:right w:val="none" w:sz="0" w:space="0" w:color="auto"/>
      </w:divBdr>
    </w:div>
    <w:div w:id="746197311">
      <w:bodyDiv w:val="1"/>
      <w:marLeft w:val="0"/>
      <w:marRight w:val="0"/>
      <w:marTop w:val="0"/>
      <w:marBottom w:val="0"/>
      <w:divBdr>
        <w:top w:val="none" w:sz="0" w:space="0" w:color="auto"/>
        <w:left w:val="none" w:sz="0" w:space="0" w:color="auto"/>
        <w:bottom w:val="none" w:sz="0" w:space="0" w:color="auto"/>
        <w:right w:val="none" w:sz="0" w:space="0" w:color="auto"/>
      </w:divBdr>
    </w:div>
    <w:div w:id="746414887">
      <w:bodyDiv w:val="1"/>
      <w:marLeft w:val="0"/>
      <w:marRight w:val="0"/>
      <w:marTop w:val="0"/>
      <w:marBottom w:val="0"/>
      <w:divBdr>
        <w:top w:val="none" w:sz="0" w:space="0" w:color="auto"/>
        <w:left w:val="none" w:sz="0" w:space="0" w:color="auto"/>
        <w:bottom w:val="none" w:sz="0" w:space="0" w:color="auto"/>
        <w:right w:val="none" w:sz="0" w:space="0" w:color="auto"/>
      </w:divBdr>
    </w:div>
    <w:div w:id="746657424">
      <w:bodyDiv w:val="1"/>
      <w:marLeft w:val="0"/>
      <w:marRight w:val="0"/>
      <w:marTop w:val="0"/>
      <w:marBottom w:val="0"/>
      <w:divBdr>
        <w:top w:val="none" w:sz="0" w:space="0" w:color="auto"/>
        <w:left w:val="none" w:sz="0" w:space="0" w:color="auto"/>
        <w:bottom w:val="none" w:sz="0" w:space="0" w:color="auto"/>
        <w:right w:val="none" w:sz="0" w:space="0" w:color="auto"/>
      </w:divBdr>
    </w:div>
    <w:div w:id="746919522">
      <w:bodyDiv w:val="1"/>
      <w:marLeft w:val="0"/>
      <w:marRight w:val="0"/>
      <w:marTop w:val="0"/>
      <w:marBottom w:val="0"/>
      <w:divBdr>
        <w:top w:val="none" w:sz="0" w:space="0" w:color="auto"/>
        <w:left w:val="none" w:sz="0" w:space="0" w:color="auto"/>
        <w:bottom w:val="none" w:sz="0" w:space="0" w:color="auto"/>
        <w:right w:val="none" w:sz="0" w:space="0" w:color="auto"/>
      </w:divBdr>
    </w:div>
    <w:div w:id="747270292">
      <w:bodyDiv w:val="1"/>
      <w:marLeft w:val="0"/>
      <w:marRight w:val="0"/>
      <w:marTop w:val="0"/>
      <w:marBottom w:val="0"/>
      <w:divBdr>
        <w:top w:val="none" w:sz="0" w:space="0" w:color="auto"/>
        <w:left w:val="none" w:sz="0" w:space="0" w:color="auto"/>
        <w:bottom w:val="none" w:sz="0" w:space="0" w:color="auto"/>
        <w:right w:val="none" w:sz="0" w:space="0" w:color="auto"/>
      </w:divBdr>
    </w:div>
    <w:div w:id="747534160">
      <w:bodyDiv w:val="1"/>
      <w:marLeft w:val="0"/>
      <w:marRight w:val="0"/>
      <w:marTop w:val="0"/>
      <w:marBottom w:val="0"/>
      <w:divBdr>
        <w:top w:val="none" w:sz="0" w:space="0" w:color="auto"/>
        <w:left w:val="none" w:sz="0" w:space="0" w:color="auto"/>
        <w:bottom w:val="none" w:sz="0" w:space="0" w:color="auto"/>
        <w:right w:val="none" w:sz="0" w:space="0" w:color="auto"/>
      </w:divBdr>
    </w:div>
    <w:div w:id="747729582">
      <w:bodyDiv w:val="1"/>
      <w:marLeft w:val="0"/>
      <w:marRight w:val="0"/>
      <w:marTop w:val="0"/>
      <w:marBottom w:val="0"/>
      <w:divBdr>
        <w:top w:val="none" w:sz="0" w:space="0" w:color="auto"/>
        <w:left w:val="none" w:sz="0" w:space="0" w:color="auto"/>
        <w:bottom w:val="none" w:sz="0" w:space="0" w:color="auto"/>
        <w:right w:val="none" w:sz="0" w:space="0" w:color="auto"/>
      </w:divBdr>
    </w:div>
    <w:div w:id="747922386">
      <w:bodyDiv w:val="1"/>
      <w:marLeft w:val="0"/>
      <w:marRight w:val="0"/>
      <w:marTop w:val="0"/>
      <w:marBottom w:val="0"/>
      <w:divBdr>
        <w:top w:val="none" w:sz="0" w:space="0" w:color="auto"/>
        <w:left w:val="none" w:sz="0" w:space="0" w:color="auto"/>
        <w:bottom w:val="none" w:sz="0" w:space="0" w:color="auto"/>
        <w:right w:val="none" w:sz="0" w:space="0" w:color="auto"/>
      </w:divBdr>
    </w:div>
    <w:div w:id="748692128">
      <w:bodyDiv w:val="1"/>
      <w:marLeft w:val="0"/>
      <w:marRight w:val="0"/>
      <w:marTop w:val="0"/>
      <w:marBottom w:val="0"/>
      <w:divBdr>
        <w:top w:val="none" w:sz="0" w:space="0" w:color="auto"/>
        <w:left w:val="none" w:sz="0" w:space="0" w:color="auto"/>
        <w:bottom w:val="none" w:sz="0" w:space="0" w:color="auto"/>
        <w:right w:val="none" w:sz="0" w:space="0" w:color="auto"/>
      </w:divBdr>
    </w:div>
    <w:div w:id="748693700">
      <w:bodyDiv w:val="1"/>
      <w:marLeft w:val="0"/>
      <w:marRight w:val="0"/>
      <w:marTop w:val="0"/>
      <w:marBottom w:val="0"/>
      <w:divBdr>
        <w:top w:val="none" w:sz="0" w:space="0" w:color="auto"/>
        <w:left w:val="none" w:sz="0" w:space="0" w:color="auto"/>
        <w:bottom w:val="none" w:sz="0" w:space="0" w:color="auto"/>
        <w:right w:val="none" w:sz="0" w:space="0" w:color="auto"/>
      </w:divBdr>
    </w:div>
    <w:div w:id="748774955">
      <w:bodyDiv w:val="1"/>
      <w:marLeft w:val="0"/>
      <w:marRight w:val="0"/>
      <w:marTop w:val="0"/>
      <w:marBottom w:val="0"/>
      <w:divBdr>
        <w:top w:val="none" w:sz="0" w:space="0" w:color="auto"/>
        <w:left w:val="none" w:sz="0" w:space="0" w:color="auto"/>
        <w:bottom w:val="none" w:sz="0" w:space="0" w:color="auto"/>
        <w:right w:val="none" w:sz="0" w:space="0" w:color="auto"/>
      </w:divBdr>
    </w:div>
    <w:div w:id="748968890">
      <w:bodyDiv w:val="1"/>
      <w:marLeft w:val="0"/>
      <w:marRight w:val="0"/>
      <w:marTop w:val="0"/>
      <w:marBottom w:val="0"/>
      <w:divBdr>
        <w:top w:val="none" w:sz="0" w:space="0" w:color="auto"/>
        <w:left w:val="none" w:sz="0" w:space="0" w:color="auto"/>
        <w:bottom w:val="none" w:sz="0" w:space="0" w:color="auto"/>
        <w:right w:val="none" w:sz="0" w:space="0" w:color="auto"/>
      </w:divBdr>
    </w:div>
    <w:div w:id="749159414">
      <w:bodyDiv w:val="1"/>
      <w:marLeft w:val="0"/>
      <w:marRight w:val="0"/>
      <w:marTop w:val="0"/>
      <w:marBottom w:val="0"/>
      <w:divBdr>
        <w:top w:val="none" w:sz="0" w:space="0" w:color="auto"/>
        <w:left w:val="none" w:sz="0" w:space="0" w:color="auto"/>
        <w:bottom w:val="none" w:sz="0" w:space="0" w:color="auto"/>
        <w:right w:val="none" w:sz="0" w:space="0" w:color="auto"/>
      </w:divBdr>
    </w:div>
    <w:div w:id="749233867">
      <w:bodyDiv w:val="1"/>
      <w:marLeft w:val="0"/>
      <w:marRight w:val="0"/>
      <w:marTop w:val="0"/>
      <w:marBottom w:val="0"/>
      <w:divBdr>
        <w:top w:val="none" w:sz="0" w:space="0" w:color="auto"/>
        <w:left w:val="none" w:sz="0" w:space="0" w:color="auto"/>
        <w:bottom w:val="none" w:sz="0" w:space="0" w:color="auto"/>
        <w:right w:val="none" w:sz="0" w:space="0" w:color="auto"/>
      </w:divBdr>
    </w:div>
    <w:div w:id="749235288">
      <w:bodyDiv w:val="1"/>
      <w:marLeft w:val="0"/>
      <w:marRight w:val="0"/>
      <w:marTop w:val="0"/>
      <w:marBottom w:val="0"/>
      <w:divBdr>
        <w:top w:val="none" w:sz="0" w:space="0" w:color="auto"/>
        <w:left w:val="none" w:sz="0" w:space="0" w:color="auto"/>
        <w:bottom w:val="none" w:sz="0" w:space="0" w:color="auto"/>
        <w:right w:val="none" w:sz="0" w:space="0" w:color="auto"/>
      </w:divBdr>
    </w:div>
    <w:div w:id="749275804">
      <w:bodyDiv w:val="1"/>
      <w:marLeft w:val="0"/>
      <w:marRight w:val="0"/>
      <w:marTop w:val="0"/>
      <w:marBottom w:val="0"/>
      <w:divBdr>
        <w:top w:val="none" w:sz="0" w:space="0" w:color="auto"/>
        <w:left w:val="none" w:sz="0" w:space="0" w:color="auto"/>
        <w:bottom w:val="none" w:sz="0" w:space="0" w:color="auto"/>
        <w:right w:val="none" w:sz="0" w:space="0" w:color="auto"/>
      </w:divBdr>
    </w:div>
    <w:div w:id="749354786">
      <w:bodyDiv w:val="1"/>
      <w:marLeft w:val="0"/>
      <w:marRight w:val="0"/>
      <w:marTop w:val="0"/>
      <w:marBottom w:val="0"/>
      <w:divBdr>
        <w:top w:val="none" w:sz="0" w:space="0" w:color="auto"/>
        <w:left w:val="none" w:sz="0" w:space="0" w:color="auto"/>
        <w:bottom w:val="none" w:sz="0" w:space="0" w:color="auto"/>
        <w:right w:val="none" w:sz="0" w:space="0" w:color="auto"/>
      </w:divBdr>
    </w:div>
    <w:div w:id="749540126">
      <w:bodyDiv w:val="1"/>
      <w:marLeft w:val="0"/>
      <w:marRight w:val="0"/>
      <w:marTop w:val="0"/>
      <w:marBottom w:val="0"/>
      <w:divBdr>
        <w:top w:val="none" w:sz="0" w:space="0" w:color="auto"/>
        <w:left w:val="none" w:sz="0" w:space="0" w:color="auto"/>
        <w:bottom w:val="none" w:sz="0" w:space="0" w:color="auto"/>
        <w:right w:val="none" w:sz="0" w:space="0" w:color="auto"/>
      </w:divBdr>
    </w:div>
    <w:div w:id="749548687">
      <w:bodyDiv w:val="1"/>
      <w:marLeft w:val="0"/>
      <w:marRight w:val="0"/>
      <w:marTop w:val="0"/>
      <w:marBottom w:val="0"/>
      <w:divBdr>
        <w:top w:val="none" w:sz="0" w:space="0" w:color="auto"/>
        <w:left w:val="none" w:sz="0" w:space="0" w:color="auto"/>
        <w:bottom w:val="none" w:sz="0" w:space="0" w:color="auto"/>
        <w:right w:val="none" w:sz="0" w:space="0" w:color="auto"/>
      </w:divBdr>
    </w:div>
    <w:div w:id="749620453">
      <w:bodyDiv w:val="1"/>
      <w:marLeft w:val="0"/>
      <w:marRight w:val="0"/>
      <w:marTop w:val="0"/>
      <w:marBottom w:val="0"/>
      <w:divBdr>
        <w:top w:val="none" w:sz="0" w:space="0" w:color="auto"/>
        <w:left w:val="none" w:sz="0" w:space="0" w:color="auto"/>
        <w:bottom w:val="none" w:sz="0" w:space="0" w:color="auto"/>
        <w:right w:val="none" w:sz="0" w:space="0" w:color="auto"/>
      </w:divBdr>
    </w:div>
    <w:div w:id="750002732">
      <w:bodyDiv w:val="1"/>
      <w:marLeft w:val="0"/>
      <w:marRight w:val="0"/>
      <w:marTop w:val="0"/>
      <w:marBottom w:val="0"/>
      <w:divBdr>
        <w:top w:val="none" w:sz="0" w:space="0" w:color="auto"/>
        <w:left w:val="none" w:sz="0" w:space="0" w:color="auto"/>
        <w:bottom w:val="none" w:sz="0" w:space="0" w:color="auto"/>
        <w:right w:val="none" w:sz="0" w:space="0" w:color="auto"/>
      </w:divBdr>
    </w:div>
    <w:div w:id="750009507">
      <w:bodyDiv w:val="1"/>
      <w:marLeft w:val="0"/>
      <w:marRight w:val="0"/>
      <w:marTop w:val="0"/>
      <w:marBottom w:val="0"/>
      <w:divBdr>
        <w:top w:val="none" w:sz="0" w:space="0" w:color="auto"/>
        <w:left w:val="none" w:sz="0" w:space="0" w:color="auto"/>
        <w:bottom w:val="none" w:sz="0" w:space="0" w:color="auto"/>
        <w:right w:val="none" w:sz="0" w:space="0" w:color="auto"/>
      </w:divBdr>
    </w:div>
    <w:div w:id="750350989">
      <w:bodyDiv w:val="1"/>
      <w:marLeft w:val="0"/>
      <w:marRight w:val="0"/>
      <w:marTop w:val="0"/>
      <w:marBottom w:val="0"/>
      <w:divBdr>
        <w:top w:val="none" w:sz="0" w:space="0" w:color="auto"/>
        <w:left w:val="none" w:sz="0" w:space="0" w:color="auto"/>
        <w:bottom w:val="none" w:sz="0" w:space="0" w:color="auto"/>
        <w:right w:val="none" w:sz="0" w:space="0" w:color="auto"/>
      </w:divBdr>
    </w:div>
    <w:div w:id="750658567">
      <w:bodyDiv w:val="1"/>
      <w:marLeft w:val="0"/>
      <w:marRight w:val="0"/>
      <w:marTop w:val="0"/>
      <w:marBottom w:val="0"/>
      <w:divBdr>
        <w:top w:val="none" w:sz="0" w:space="0" w:color="auto"/>
        <w:left w:val="none" w:sz="0" w:space="0" w:color="auto"/>
        <w:bottom w:val="none" w:sz="0" w:space="0" w:color="auto"/>
        <w:right w:val="none" w:sz="0" w:space="0" w:color="auto"/>
      </w:divBdr>
    </w:div>
    <w:div w:id="751044006">
      <w:bodyDiv w:val="1"/>
      <w:marLeft w:val="0"/>
      <w:marRight w:val="0"/>
      <w:marTop w:val="0"/>
      <w:marBottom w:val="0"/>
      <w:divBdr>
        <w:top w:val="none" w:sz="0" w:space="0" w:color="auto"/>
        <w:left w:val="none" w:sz="0" w:space="0" w:color="auto"/>
        <w:bottom w:val="none" w:sz="0" w:space="0" w:color="auto"/>
        <w:right w:val="none" w:sz="0" w:space="0" w:color="auto"/>
      </w:divBdr>
    </w:div>
    <w:div w:id="751313291">
      <w:bodyDiv w:val="1"/>
      <w:marLeft w:val="0"/>
      <w:marRight w:val="0"/>
      <w:marTop w:val="0"/>
      <w:marBottom w:val="0"/>
      <w:divBdr>
        <w:top w:val="none" w:sz="0" w:space="0" w:color="auto"/>
        <w:left w:val="none" w:sz="0" w:space="0" w:color="auto"/>
        <w:bottom w:val="none" w:sz="0" w:space="0" w:color="auto"/>
        <w:right w:val="none" w:sz="0" w:space="0" w:color="auto"/>
      </w:divBdr>
    </w:div>
    <w:div w:id="751439907">
      <w:bodyDiv w:val="1"/>
      <w:marLeft w:val="0"/>
      <w:marRight w:val="0"/>
      <w:marTop w:val="0"/>
      <w:marBottom w:val="0"/>
      <w:divBdr>
        <w:top w:val="none" w:sz="0" w:space="0" w:color="auto"/>
        <w:left w:val="none" w:sz="0" w:space="0" w:color="auto"/>
        <w:bottom w:val="none" w:sz="0" w:space="0" w:color="auto"/>
        <w:right w:val="none" w:sz="0" w:space="0" w:color="auto"/>
      </w:divBdr>
    </w:div>
    <w:div w:id="751774589">
      <w:bodyDiv w:val="1"/>
      <w:marLeft w:val="0"/>
      <w:marRight w:val="0"/>
      <w:marTop w:val="0"/>
      <w:marBottom w:val="0"/>
      <w:divBdr>
        <w:top w:val="none" w:sz="0" w:space="0" w:color="auto"/>
        <w:left w:val="none" w:sz="0" w:space="0" w:color="auto"/>
        <w:bottom w:val="none" w:sz="0" w:space="0" w:color="auto"/>
        <w:right w:val="none" w:sz="0" w:space="0" w:color="auto"/>
      </w:divBdr>
    </w:div>
    <w:div w:id="751971166">
      <w:bodyDiv w:val="1"/>
      <w:marLeft w:val="0"/>
      <w:marRight w:val="0"/>
      <w:marTop w:val="0"/>
      <w:marBottom w:val="0"/>
      <w:divBdr>
        <w:top w:val="none" w:sz="0" w:space="0" w:color="auto"/>
        <w:left w:val="none" w:sz="0" w:space="0" w:color="auto"/>
        <w:bottom w:val="none" w:sz="0" w:space="0" w:color="auto"/>
        <w:right w:val="none" w:sz="0" w:space="0" w:color="auto"/>
      </w:divBdr>
    </w:div>
    <w:div w:id="752314494">
      <w:bodyDiv w:val="1"/>
      <w:marLeft w:val="0"/>
      <w:marRight w:val="0"/>
      <w:marTop w:val="0"/>
      <w:marBottom w:val="0"/>
      <w:divBdr>
        <w:top w:val="none" w:sz="0" w:space="0" w:color="auto"/>
        <w:left w:val="none" w:sz="0" w:space="0" w:color="auto"/>
        <w:bottom w:val="none" w:sz="0" w:space="0" w:color="auto"/>
        <w:right w:val="none" w:sz="0" w:space="0" w:color="auto"/>
      </w:divBdr>
    </w:div>
    <w:div w:id="752773426">
      <w:bodyDiv w:val="1"/>
      <w:marLeft w:val="0"/>
      <w:marRight w:val="0"/>
      <w:marTop w:val="0"/>
      <w:marBottom w:val="0"/>
      <w:divBdr>
        <w:top w:val="none" w:sz="0" w:space="0" w:color="auto"/>
        <w:left w:val="none" w:sz="0" w:space="0" w:color="auto"/>
        <w:bottom w:val="none" w:sz="0" w:space="0" w:color="auto"/>
        <w:right w:val="none" w:sz="0" w:space="0" w:color="auto"/>
      </w:divBdr>
    </w:div>
    <w:div w:id="752820204">
      <w:bodyDiv w:val="1"/>
      <w:marLeft w:val="0"/>
      <w:marRight w:val="0"/>
      <w:marTop w:val="0"/>
      <w:marBottom w:val="0"/>
      <w:divBdr>
        <w:top w:val="none" w:sz="0" w:space="0" w:color="auto"/>
        <w:left w:val="none" w:sz="0" w:space="0" w:color="auto"/>
        <w:bottom w:val="none" w:sz="0" w:space="0" w:color="auto"/>
        <w:right w:val="none" w:sz="0" w:space="0" w:color="auto"/>
      </w:divBdr>
    </w:div>
    <w:div w:id="753280402">
      <w:bodyDiv w:val="1"/>
      <w:marLeft w:val="0"/>
      <w:marRight w:val="0"/>
      <w:marTop w:val="0"/>
      <w:marBottom w:val="0"/>
      <w:divBdr>
        <w:top w:val="none" w:sz="0" w:space="0" w:color="auto"/>
        <w:left w:val="none" w:sz="0" w:space="0" w:color="auto"/>
        <w:bottom w:val="none" w:sz="0" w:space="0" w:color="auto"/>
        <w:right w:val="none" w:sz="0" w:space="0" w:color="auto"/>
      </w:divBdr>
    </w:div>
    <w:div w:id="753358128">
      <w:bodyDiv w:val="1"/>
      <w:marLeft w:val="0"/>
      <w:marRight w:val="0"/>
      <w:marTop w:val="0"/>
      <w:marBottom w:val="0"/>
      <w:divBdr>
        <w:top w:val="none" w:sz="0" w:space="0" w:color="auto"/>
        <w:left w:val="none" w:sz="0" w:space="0" w:color="auto"/>
        <w:bottom w:val="none" w:sz="0" w:space="0" w:color="auto"/>
        <w:right w:val="none" w:sz="0" w:space="0" w:color="auto"/>
      </w:divBdr>
    </w:div>
    <w:div w:id="753747926">
      <w:bodyDiv w:val="1"/>
      <w:marLeft w:val="0"/>
      <w:marRight w:val="0"/>
      <w:marTop w:val="0"/>
      <w:marBottom w:val="0"/>
      <w:divBdr>
        <w:top w:val="none" w:sz="0" w:space="0" w:color="auto"/>
        <w:left w:val="none" w:sz="0" w:space="0" w:color="auto"/>
        <w:bottom w:val="none" w:sz="0" w:space="0" w:color="auto"/>
        <w:right w:val="none" w:sz="0" w:space="0" w:color="auto"/>
      </w:divBdr>
    </w:div>
    <w:div w:id="754210891">
      <w:bodyDiv w:val="1"/>
      <w:marLeft w:val="0"/>
      <w:marRight w:val="0"/>
      <w:marTop w:val="0"/>
      <w:marBottom w:val="0"/>
      <w:divBdr>
        <w:top w:val="none" w:sz="0" w:space="0" w:color="auto"/>
        <w:left w:val="none" w:sz="0" w:space="0" w:color="auto"/>
        <w:bottom w:val="none" w:sz="0" w:space="0" w:color="auto"/>
        <w:right w:val="none" w:sz="0" w:space="0" w:color="auto"/>
      </w:divBdr>
    </w:div>
    <w:div w:id="754475332">
      <w:bodyDiv w:val="1"/>
      <w:marLeft w:val="0"/>
      <w:marRight w:val="0"/>
      <w:marTop w:val="0"/>
      <w:marBottom w:val="0"/>
      <w:divBdr>
        <w:top w:val="none" w:sz="0" w:space="0" w:color="auto"/>
        <w:left w:val="none" w:sz="0" w:space="0" w:color="auto"/>
        <w:bottom w:val="none" w:sz="0" w:space="0" w:color="auto"/>
        <w:right w:val="none" w:sz="0" w:space="0" w:color="auto"/>
      </w:divBdr>
    </w:div>
    <w:div w:id="754476406">
      <w:bodyDiv w:val="1"/>
      <w:marLeft w:val="0"/>
      <w:marRight w:val="0"/>
      <w:marTop w:val="0"/>
      <w:marBottom w:val="0"/>
      <w:divBdr>
        <w:top w:val="none" w:sz="0" w:space="0" w:color="auto"/>
        <w:left w:val="none" w:sz="0" w:space="0" w:color="auto"/>
        <w:bottom w:val="none" w:sz="0" w:space="0" w:color="auto"/>
        <w:right w:val="none" w:sz="0" w:space="0" w:color="auto"/>
      </w:divBdr>
    </w:div>
    <w:div w:id="754546655">
      <w:bodyDiv w:val="1"/>
      <w:marLeft w:val="0"/>
      <w:marRight w:val="0"/>
      <w:marTop w:val="0"/>
      <w:marBottom w:val="0"/>
      <w:divBdr>
        <w:top w:val="none" w:sz="0" w:space="0" w:color="auto"/>
        <w:left w:val="none" w:sz="0" w:space="0" w:color="auto"/>
        <w:bottom w:val="none" w:sz="0" w:space="0" w:color="auto"/>
        <w:right w:val="none" w:sz="0" w:space="0" w:color="auto"/>
      </w:divBdr>
    </w:div>
    <w:div w:id="754743909">
      <w:bodyDiv w:val="1"/>
      <w:marLeft w:val="0"/>
      <w:marRight w:val="0"/>
      <w:marTop w:val="0"/>
      <w:marBottom w:val="0"/>
      <w:divBdr>
        <w:top w:val="none" w:sz="0" w:space="0" w:color="auto"/>
        <w:left w:val="none" w:sz="0" w:space="0" w:color="auto"/>
        <w:bottom w:val="none" w:sz="0" w:space="0" w:color="auto"/>
        <w:right w:val="none" w:sz="0" w:space="0" w:color="auto"/>
      </w:divBdr>
    </w:div>
    <w:div w:id="754864558">
      <w:bodyDiv w:val="1"/>
      <w:marLeft w:val="0"/>
      <w:marRight w:val="0"/>
      <w:marTop w:val="0"/>
      <w:marBottom w:val="0"/>
      <w:divBdr>
        <w:top w:val="none" w:sz="0" w:space="0" w:color="auto"/>
        <w:left w:val="none" w:sz="0" w:space="0" w:color="auto"/>
        <w:bottom w:val="none" w:sz="0" w:space="0" w:color="auto"/>
        <w:right w:val="none" w:sz="0" w:space="0" w:color="auto"/>
      </w:divBdr>
    </w:div>
    <w:div w:id="755244301">
      <w:bodyDiv w:val="1"/>
      <w:marLeft w:val="0"/>
      <w:marRight w:val="0"/>
      <w:marTop w:val="0"/>
      <w:marBottom w:val="0"/>
      <w:divBdr>
        <w:top w:val="none" w:sz="0" w:space="0" w:color="auto"/>
        <w:left w:val="none" w:sz="0" w:space="0" w:color="auto"/>
        <w:bottom w:val="none" w:sz="0" w:space="0" w:color="auto"/>
        <w:right w:val="none" w:sz="0" w:space="0" w:color="auto"/>
      </w:divBdr>
    </w:div>
    <w:div w:id="755369429">
      <w:bodyDiv w:val="1"/>
      <w:marLeft w:val="0"/>
      <w:marRight w:val="0"/>
      <w:marTop w:val="0"/>
      <w:marBottom w:val="0"/>
      <w:divBdr>
        <w:top w:val="none" w:sz="0" w:space="0" w:color="auto"/>
        <w:left w:val="none" w:sz="0" w:space="0" w:color="auto"/>
        <w:bottom w:val="none" w:sz="0" w:space="0" w:color="auto"/>
        <w:right w:val="none" w:sz="0" w:space="0" w:color="auto"/>
      </w:divBdr>
    </w:div>
    <w:div w:id="755437494">
      <w:bodyDiv w:val="1"/>
      <w:marLeft w:val="0"/>
      <w:marRight w:val="0"/>
      <w:marTop w:val="0"/>
      <w:marBottom w:val="0"/>
      <w:divBdr>
        <w:top w:val="none" w:sz="0" w:space="0" w:color="auto"/>
        <w:left w:val="none" w:sz="0" w:space="0" w:color="auto"/>
        <w:bottom w:val="none" w:sz="0" w:space="0" w:color="auto"/>
        <w:right w:val="none" w:sz="0" w:space="0" w:color="auto"/>
      </w:divBdr>
    </w:div>
    <w:div w:id="755518642">
      <w:bodyDiv w:val="1"/>
      <w:marLeft w:val="0"/>
      <w:marRight w:val="0"/>
      <w:marTop w:val="0"/>
      <w:marBottom w:val="0"/>
      <w:divBdr>
        <w:top w:val="none" w:sz="0" w:space="0" w:color="auto"/>
        <w:left w:val="none" w:sz="0" w:space="0" w:color="auto"/>
        <w:bottom w:val="none" w:sz="0" w:space="0" w:color="auto"/>
        <w:right w:val="none" w:sz="0" w:space="0" w:color="auto"/>
      </w:divBdr>
    </w:div>
    <w:div w:id="755905136">
      <w:bodyDiv w:val="1"/>
      <w:marLeft w:val="0"/>
      <w:marRight w:val="0"/>
      <w:marTop w:val="0"/>
      <w:marBottom w:val="0"/>
      <w:divBdr>
        <w:top w:val="none" w:sz="0" w:space="0" w:color="auto"/>
        <w:left w:val="none" w:sz="0" w:space="0" w:color="auto"/>
        <w:bottom w:val="none" w:sz="0" w:space="0" w:color="auto"/>
        <w:right w:val="none" w:sz="0" w:space="0" w:color="auto"/>
      </w:divBdr>
    </w:div>
    <w:div w:id="755979297">
      <w:bodyDiv w:val="1"/>
      <w:marLeft w:val="0"/>
      <w:marRight w:val="0"/>
      <w:marTop w:val="0"/>
      <w:marBottom w:val="0"/>
      <w:divBdr>
        <w:top w:val="none" w:sz="0" w:space="0" w:color="auto"/>
        <w:left w:val="none" w:sz="0" w:space="0" w:color="auto"/>
        <w:bottom w:val="none" w:sz="0" w:space="0" w:color="auto"/>
        <w:right w:val="none" w:sz="0" w:space="0" w:color="auto"/>
      </w:divBdr>
    </w:div>
    <w:div w:id="757480074">
      <w:bodyDiv w:val="1"/>
      <w:marLeft w:val="0"/>
      <w:marRight w:val="0"/>
      <w:marTop w:val="0"/>
      <w:marBottom w:val="0"/>
      <w:divBdr>
        <w:top w:val="none" w:sz="0" w:space="0" w:color="auto"/>
        <w:left w:val="none" w:sz="0" w:space="0" w:color="auto"/>
        <w:bottom w:val="none" w:sz="0" w:space="0" w:color="auto"/>
        <w:right w:val="none" w:sz="0" w:space="0" w:color="auto"/>
      </w:divBdr>
    </w:div>
    <w:div w:id="757558219">
      <w:bodyDiv w:val="1"/>
      <w:marLeft w:val="0"/>
      <w:marRight w:val="0"/>
      <w:marTop w:val="0"/>
      <w:marBottom w:val="0"/>
      <w:divBdr>
        <w:top w:val="none" w:sz="0" w:space="0" w:color="auto"/>
        <w:left w:val="none" w:sz="0" w:space="0" w:color="auto"/>
        <w:bottom w:val="none" w:sz="0" w:space="0" w:color="auto"/>
        <w:right w:val="none" w:sz="0" w:space="0" w:color="auto"/>
      </w:divBdr>
    </w:div>
    <w:div w:id="757605992">
      <w:bodyDiv w:val="1"/>
      <w:marLeft w:val="0"/>
      <w:marRight w:val="0"/>
      <w:marTop w:val="0"/>
      <w:marBottom w:val="0"/>
      <w:divBdr>
        <w:top w:val="none" w:sz="0" w:space="0" w:color="auto"/>
        <w:left w:val="none" w:sz="0" w:space="0" w:color="auto"/>
        <w:bottom w:val="none" w:sz="0" w:space="0" w:color="auto"/>
        <w:right w:val="none" w:sz="0" w:space="0" w:color="auto"/>
      </w:divBdr>
    </w:div>
    <w:div w:id="757747392">
      <w:bodyDiv w:val="1"/>
      <w:marLeft w:val="0"/>
      <w:marRight w:val="0"/>
      <w:marTop w:val="0"/>
      <w:marBottom w:val="0"/>
      <w:divBdr>
        <w:top w:val="none" w:sz="0" w:space="0" w:color="auto"/>
        <w:left w:val="none" w:sz="0" w:space="0" w:color="auto"/>
        <w:bottom w:val="none" w:sz="0" w:space="0" w:color="auto"/>
        <w:right w:val="none" w:sz="0" w:space="0" w:color="auto"/>
      </w:divBdr>
    </w:div>
    <w:div w:id="757756590">
      <w:bodyDiv w:val="1"/>
      <w:marLeft w:val="0"/>
      <w:marRight w:val="0"/>
      <w:marTop w:val="0"/>
      <w:marBottom w:val="0"/>
      <w:divBdr>
        <w:top w:val="none" w:sz="0" w:space="0" w:color="auto"/>
        <w:left w:val="none" w:sz="0" w:space="0" w:color="auto"/>
        <w:bottom w:val="none" w:sz="0" w:space="0" w:color="auto"/>
        <w:right w:val="none" w:sz="0" w:space="0" w:color="auto"/>
      </w:divBdr>
    </w:div>
    <w:div w:id="758253694">
      <w:bodyDiv w:val="1"/>
      <w:marLeft w:val="0"/>
      <w:marRight w:val="0"/>
      <w:marTop w:val="0"/>
      <w:marBottom w:val="0"/>
      <w:divBdr>
        <w:top w:val="none" w:sz="0" w:space="0" w:color="auto"/>
        <w:left w:val="none" w:sz="0" w:space="0" w:color="auto"/>
        <w:bottom w:val="none" w:sz="0" w:space="0" w:color="auto"/>
        <w:right w:val="none" w:sz="0" w:space="0" w:color="auto"/>
      </w:divBdr>
    </w:div>
    <w:div w:id="758335249">
      <w:bodyDiv w:val="1"/>
      <w:marLeft w:val="0"/>
      <w:marRight w:val="0"/>
      <w:marTop w:val="0"/>
      <w:marBottom w:val="0"/>
      <w:divBdr>
        <w:top w:val="none" w:sz="0" w:space="0" w:color="auto"/>
        <w:left w:val="none" w:sz="0" w:space="0" w:color="auto"/>
        <w:bottom w:val="none" w:sz="0" w:space="0" w:color="auto"/>
        <w:right w:val="none" w:sz="0" w:space="0" w:color="auto"/>
      </w:divBdr>
    </w:div>
    <w:div w:id="758451715">
      <w:bodyDiv w:val="1"/>
      <w:marLeft w:val="0"/>
      <w:marRight w:val="0"/>
      <w:marTop w:val="0"/>
      <w:marBottom w:val="0"/>
      <w:divBdr>
        <w:top w:val="none" w:sz="0" w:space="0" w:color="auto"/>
        <w:left w:val="none" w:sz="0" w:space="0" w:color="auto"/>
        <w:bottom w:val="none" w:sz="0" w:space="0" w:color="auto"/>
        <w:right w:val="none" w:sz="0" w:space="0" w:color="auto"/>
      </w:divBdr>
    </w:div>
    <w:div w:id="758522182">
      <w:bodyDiv w:val="1"/>
      <w:marLeft w:val="0"/>
      <w:marRight w:val="0"/>
      <w:marTop w:val="0"/>
      <w:marBottom w:val="0"/>
      <w:divBdr>
        <w:top w:val="none" w:sz="0" w:space="0" w:color="auto"/>
        <w:left w:val="none" w:sz="0" w:space="0" w:color="auto"/>
        <w:bottom w:val="none" w:sz="0" w:space="0" w:color="auto"/>
        <w:right w:val="none" w:sz="0" w:space="0" w:color="auto"/>
      </w:divBdr>
    </w:div>
    <w:div w:id="758601619">
      <w:bodyDiv w:val="1"/>
      <w:marLeft w:val="0"/>
      <w:marRight w:val="0"/>
      <w:marTop w:val="0"/>
      <w:marBottom w:val="0"/>
      <w:divBdr>
        <w:top w:val="none" w:sz="0" w:space="0" w:color="auto"/>
        <w:left w:val="none" w:sz="0" w:space="0" w:color="auto"/>
        <w:bottom w:val="none" w:sz="0" w:space="0" w:color="auto"/>
        <w:right w:val="none" w:sz="0" w:space="0" w:color="auto"/>
      </w:divBdr>
    </w:div>
    <w:div w:id="758721145">
      <w:bodyDiv w:val="1"/>
      <w:marLeft w:val="0"/>
      <w:marRight w:val="0"/>
      <w:marTop w:val="0"/>
      <w:marBottom w:val="0"/>
      <w:divBdr>
        <w:top w:val="none" w:sz="0" w:space="0" w:color="auto"/>
        <w:left w:val="none" w:sz="0" w:space="0" w:color="auto"/>
        <w:bottom w:val="none" w:sz="0" w:space="0" w:color="auto"/>
        <w:right w:val="none" w:sz="0" w:space="0" w:color="auto"/>
      </w:divBdr>
    </w:div>
    <w:div w:id="759060553">
      <w:bodyDiv w:val="1"/>
      <w:marLeft w:val="0"/>
      <w:marRight w:val="0"/>
      <w:marTop w:val="0"/>
      <w:marBottom w:val="0"/>
      <w:divBdr>
        <w:top w:val="none" w:sz="0" w:space="0" w:color="auto"/>
        <w:left w:val="none" w:sz="0" w:space="0" w:color="auto"/>
        <w:bottom w:val="none" w:sz="0" w:space="0" w:color="auto"/>
        <w:right w:val="none" w:sz="0" w:space="0" w:color="auto"/>
      </w:divBdr>
    </w:div>
    <w:div w:id="759106405">
      <w:bodyDiv w:val="1"/>
      <w:marLeft w:val="0"/>
      <w:marRight w:val="0"/>
      <w:marTop w:val="0"/>
      <w:marBottom w:val="0"/>
      <w:divBdr>
        <w:top w:val="none" w:sz="0" w:space="0" w:color="auto"/>
        <w:left w:val="none" w:sz="0" w:space="0" w:color="auto"/>
        <w:bottom w:val="none" w:sz="0" w:space="0" w:color="auto"/>
        <w:right w:val="none" w:sz="0" w:space="0" w:color="auto"/>
      </w:divBdr>
    </w:div>
    <w:div w:id="759107341">
      <w:bodyDiv w:val="1"/>
      <w:marLeft w:val="0"/>
      <w:marRight w:val="0"/>
      <w:marTop w:val="0"/>
      <w:marBottom w:val="0"/>
      <w:divBdr>
        <w:top w:val="none" w:sz="0" w:space="0" w:color="auto"/>
        <w:left w:val="none" w:sz="0" w:space="0" w:color="auto"/>
        <w:bottom w:val="none" w:sz="0" w:space="0" w:color="auto"/>
        <w:right w:val="none" w:sz="0" w:space="0" w:color="auto"/>
      </w:divBdr>
    </w:div>
    <w:div w:id="759178627">
      <w:bodyDiv w:val="1"/>
      <w:marLeft w:val="0"/>
      <w:marRight w:val="0"/>
      <w:marTop w:val="0"/>
      <w:marBottom w:val="0"/>
      <w:divBdr>
        <w:top w:val="none" w:sz="0" w:space="0" w:color="auto"/>
        <w:left w:val="none" w:sz="0" w:space="0" w:color="auto"/>
        <w:bottom w:val="none" w:sz="0" w:space="0" w:color="auto"/>
        <w:right w:val="none" w:sz="0" w:space="0" w:color="auto"/>
      </w:divBdr>
    </w:div>
    <w:div w:id="759449651">
      <w:bodyDiv w:val="1"/>
      <w:marLeft w:val="0"/>
      <w:marRight w:val="0"/>
      <w:marTop w:val="0"/>
      <w:marBottom w:val="0"/>
      <w:divBdr>
        <w:top w:val="none" w:sz="0" w:space="0" w:color="auto"/>
        <w:left w:val="none" w:sz="0" w:space="0" w:color="auto"/>
        <w:bottom w:val="none" w:sz="0" w:space="0" w:color="auto"/>
        <w:right w:val="none" w:sz="0" w:space="0" w:color="auto"/>
      </w:divBdr>
    </w:div>
    <w:div w:id="759564407">
      <w:bodyDiv w:val="1"/>
      <w:marLeft w:val="0"/>
      <w:marRight w:val="0"/>
      <w:marTop w:val="0"/>
      <w:marBottom w:val="0"/>
      <w:divBdr>
        <w:top w:val="none" w:sz="0" w:space="0" w:color="auto"/>
        <w:left w:val="none" w:sz="0" w:space="0" w:color="auto"/>
        <w:bottom w:val="none" w:sz="0" w:space="0" w:color="auto"/>
        <w:right w:val="none" w:sz="0" w:space="0" w:color="auto"/>
      </w:divBdr>
    </w:div>
    <w:div w:id="759839460">
      <w:bodyDiv w:val="1"/>
      <w:marLeft w:val="0"/>
      <w:marRight w:val="0"/>
      <w:marTop w:val="0"/>
      <w:marBottom w:val="0"/>
      <w:divBdr>
        <w:top w:val="none" w:sz="0" w:space="0" w:color="auto"/>
        <w:left w:val="none" w:sz="0" w:space="0" w:color="auto"/>
        <w:bottom w:val="none" w:sz="0" w:space="0" w:color="auto"/>
        <w:right w:val="none" w:sz="0" w:space="0" w:color="auto"/>
      </w:divBdr>
    </w:div>
    <w:div w:id="759907312">
      <w:bodyDiv w:val="1"/>
      <w:marLeft w:val="0"/>
      <w:marRight w:val="0"/>
      <w:marTop w:val="0"/>
      <w:marBottom w:val="0"/>
      <w:divBdr>
        <w:top w:val="none" w:sz="0" w:space="0" w:color="auto"/>
        <w:left w:val="none" w:sz="0" w:space="0" w:color="auto"/>
        <w:bottom w:val="none" w:sz="0" w:space="0" w:color="auto"/>
        <w:right w:val="none" w:sz="0" w:space="0" w:color="auto"/>
      </w:divBdr>
    </w:div>
    <w:div w:id="760299139">
      <w:bodyDiv w:val="1"/>
      <w:marLeft w:val="0"/>
      <w:marRight w:val="0"/>
      <w:marTop w:val="0"/>
      <w:marBottom w:val="0"/>
      <w:divBdr>
        <w:top w:val="none" w:sz="0" w:space="0" w:color="auto"/>
        <w:left w:val="none" w:sz="0" w:space="0" w:color="auto"/>
        <w:bottom w:val="none" w:sz="0" w:space="0" w:color="auto"/>
        <w:right w:val="none" w:sz="0" w:space="0" w:color="auto"/>
      </w:divBdr>
    </w:div>
    <w:div w:id="760755334">
      <w:bodyDiv w:val="1"/>
      <w:marLeft w:val="0"/>
      <w:marRight w:val="0"/>
      <w:marTop w:val="0"/>
      <w:marBottom w:val="0"/>
      <w:divBdr>
        <w:top w:val="none" w:sz="0" w:space="0" w:color="auto"/>
        <w:left w:val="none" w:sz="0" w:space="0" w:color="auto"/>
        <w:bottom w:val="none" w:sz="0" w:space="0" w:color="auto"/>
        <w:right w:val="none" w:sz="0" w:space="0" w:color="auto"/>
      </w:divBdr>
    </w:div>
    <w:div w:id="761415847">
      <w:bodyDiv w:val="1"/>
      <w:marLeft w:val="0"/>
      <w:marRight w:val="0"/>
      <w:marTop w:val="0"/>
      <w:marBottom w:val="0"/>
      <w:divBdr>
        <w:top w:val="none" w:sz="0" w:space="0" w:color="auto"/>
        <w:left w:val="none" w:sz="0" w:space="0" w:color="auto"/>
        <w:bottom w:val="none" w:sz="0" w:space="0" w:color="auto"/>
        <w:right w:val="none" w:sz="0" w:space="0" w:color="auto"/>
      </w:divBdr>
    </w:div>
    <w:div w:id="761612154">
      <w:bodyDiv w:val="1"/>
      <w:marLeft w:val="0"/>
      <w:marRight w:val="0"/>
      <w:marTop w:val="0"/>
      <w:marBottom w:val="0"/>
      <w:divBdr>
        <w:top w:val="none" w:sz="0" w:space="0" w:color="auto"/>
        <w:left w:val="none" w:sz="0" w:space="0" w:color="auto"/>
        <w:bottom w:val="none" w:sz="0" w:space="0" w:color="auto"/>
        <w:right w:val="none" w:sz="0" w:space="0" w:color="auto"/>
      </w:divBdr>
    </w:div>
    <w:div w:id="761755613">
      <w:bodyDiv w:val="1"/>
      <w:marLeft w:val="0"/>
      <w:marRight w:val="0"/>
      <w:marTop w:val="0"/>
      <w:marBottom w:val="0"/>
      <w:divBdr>
        <w:top w:val="none" w:sz="0" w:space="0" w:color="auto"/>
        <w:left w:val="none" w:sz="0" w:space="0" w:color="auto"/>
        <w:bottom w:val="none" w:sz="0" w:space="0" w:color="auto"/>
        <w:right w:val="none" w:sz="0" w:space="0" w:color="auto"/>
      </w:divBdr>
    </w:div>
    <w:div w:id="761801020">
      <w:bodyDiv w:val="1"/>
      <w:marLeft w:val="0"/>
      <w:marRight w:val="0"/>
      <w:marTop w:val="0"/>
      <w:marBottom w:val="0"/>
      <w:divBdr>
        <w:top w:val="none" w:sz="0" w:space="0" w:color="auto"/>
        <w:left w:val="none" w:sz="0" w:space="0" w:color="auto"/>
        <w:bottom w:val="none" w:sz="0" w:space="0" w:color="auto"/>
        <w:right w:val="none" w:sz="0" w:space="0" w:color="auto"/>
      </w:divBdr>
    </w:div>
    <w:div w:id="761950635">
      <w:bodyDiv w:val="1"/>
      <w:marLeft w:val="0"/>
      <w:marRight w:val="0"/>
      <w:marTop w:val="0"/>
      <w:marBottom w:val="0"/>
      <w:divBdr>
        <w:top w:val="none" w:sz="0" w:space="0" w:color="auto"/>
        <w:left w:val="none" w:sz="0" w:space="0" w:color="auto"/>
        <w:bottom w:val="none" w:sz="0" w:space="0" w:color="auto"/>
        <w:right w:val="none" w:sz="0" w:space="0" w:color="auto"/>
      </w:divBdr>
    </w:div>
    <w:div w:id="762071661">
      <w:bodyDiv w:val="1"/>
      <w:marLeft w:val="0"/>
      <w:marRight w:val="0"/>
      <w:marTop w:val="0"/>
      <w:marBottom w:val="0"/>
      <w:divBdr>
        <w:top w:val="none" w:sz="0" w:space="0" w:color="auto"/>
        <w:left w:val="none" w:sz="0" w:space="0" w:color="auto"/>
        <w:bottom w:val="none" w:sz="0" w:space="0" w:color="auto"/>
        <w:right w:val="none" w:sz="0" w:space="0" w:color="auto"/>
      </w:divBdr>
    </w:div>
    <w:div w:id="762074804">
      <w:bodyDiv w:val="1"/>
      <w:marLeft w:val="0"/>
      <w:marRight w:val="0"/>
      <w:marTop w:val="0"/>
      <w:marBottom w:val="0"/>
      <w:divBdr>
        <w:top w:val="none" w:sz="0" w:space="0" w:color="auto"/>
        <w:left w:val="none" w:sz="0" w:space="0" w:color="auto"/>
        <w:bottom w:val="none" w:sz="0" w:space="0" w:color="auto"/>
        <w:right w:val="none" w:sz="0" w:space="0" w:color="auto"/>
      </w:divBdr>
    </w:div>
    <w:div w:id="762074939">
      <w:bodyDiv w:val="1"/>
      <w:marLeft w:val="0"/>
      <w:marRight w:val="0"/>
      <w:marTop w:val="0"/>
      <w:marBottom w:val="0"/>
      <w:divBdr>
        <w:top w:val="none" w:sz="0" w:space="0" w:color="auto"/>
        <w:left w:val="none" w:sz="0" w:space="0" w:color="auto"/>
        <w:bottom w:val="none" w:sz="0" w:space="0" w:color="auto"/>
        <w:right w:val="none" w:sz="0" w:space="0" w:color="auto"/>
      </w:divBdr>
    </w:div>
    <w:div w:id="762267213">
      <w:bodyDiv w:val="1"/>
      <w:marLeft w:val="0"/>
      <w:marRight w:val="0"/>
      <w:marTop w:val="0"/>
      <w:marBottom w:val="0"/>
      <w:divBdr>
        <w:top w:val="none" w:sz="0" w:space="0" w:color="auto"/>
        <w:left w:val="none" w:sz="0" w:space="0" w:color="auto"/>
        <w:bottom w:val="none" w:sz="0" w:space="0" w:color="auto"/>
        <w:right w:val="none" w:sz="0" w:space="0" w:color="auto"/>
      </w:divBdr>
    </w:div>
    <w:div w:id="763037254">
      <w:bodyDiv w:val="1"/>
      <w:marLeft w:val="0"/>
      <w:marRight w:val="0"/>
      <w:marTop w:val="0"/>
      <w:marBottom w:val="0"/>
      <w:divBdr>
        <w:top w:val="none" w:sz="0" w:space="0" w:color="auto"/>
        <w:left w:val="none" w:sz="0" w:space="0" w:color="auto"/>
        <w:bottom w:val="none" w:sz="0" w:space="0" w:color="auto"/>
        <w:right w:val="none" w:sz="0" w:space="0" w:color="auto"/>
      </w:divBdr>
    </w:div>
    <w:div w:id="763191174">
      <w:bodyDiv w:val="1"/>
      <w:marLeft w:val="0"/>
      <w:marRight w:val="0"/>
      <w:marTop w:val="0"/>
      <w:marBottom w:val="0"/>
      <w:divBdr>
        <w:top w:val="none" w:sz="0" w:space="0" w:color="auto"/>
        <w:left w:val="none" w:sz="0" w:space="0" w:color="auto"/>
        <w:bottom w:val="none" w:sz="0" w:space="0" w:color="auto"/>
        <w:right w:val="none" w:sz="0" w:space="0" w:color="auto"/>
      </w:divBdr>
    </w:div>
    <w:div w:id="763260480">
      <w:bodyDiv w:val="1"/>
      <w:marLeft w:val="0"/>
      <w:marRight w:val="0"/>
      <w:marTop w:val="0"/>
      <w:marBottom w:val="0"/>
      <w:divBdr>
        <w:top w:val="none" w:sz="0" w:space="0" w:color="auto"/>
        <w:left w:val="none" w:sz="0" w:space="0" w:color="auto"/>
        <w:bottom w:val="none" w:sz="0" w:space="0" w:color="auto"/>
        <w:right w:val="none" w:sz="0" w:space="0" w:color="auto"/>
      </w:divBdr>
    </w:div>
    <w:div w:id="763301499">
      <w:bodyDiv w:val="1"/>
      <w:marLeft w:val="0"/>
      <w:marRight w:val="0"/>
      <w:marTop w:val="0"/>
      <w:marBottom w:val="0"/>
      <w:divBdr>
        <w:top w:val="none" w:sz="0" w:space="0" w:color="auto"/>
        <w:left w:val="none" w:sz="0" w:space="0" w:color="auto"/>
        <w:bottom w:val="none" w:sz="0" w:space="0" w:color="auto"/>
        <w:right w:val="none" w:sz="0" w:space="0" w:color="auto"/>
      </w:divBdr>
    </w:div>
    <w:div w:id="763377581">
      <w:bodyDiv w:val="1"/>
      <w:marLeft w:val="0"/>
      <w:marRight w:val="0"/>
      <w:marTop w:val="0"/>
      <w:marBottom w:val="0"/>
      <w:divBdr>
        <w:top w:val="none" w:sz="0" w:space="0" w:color="auto"/>
        <w:left w:val="none" w:sz="0" w:space="0" w:color="auto"/>
        <w:bottom w:val="none" w:sz="0" w:space="0" w:color="auto"/>
        <w:right w:val="none" w:sz="0" w:space="0" w:color="auto"/>
      </w:divBdr>
    </w:div>
    <w:div w:id="763526570">
      <w:bodyDiv w:val="1"/>
      <w:marLeft w:val="0"/>
      <w:marRight w:val="0"/>
      <w:marTop w:val="0"/>
      <w:marBottom w:val="0"/>
      <w:divBdr>
        <w:top w:val="none" w:sz="0" w:space="0" w:color="auto"/>
        <w:left w:val="none" w:sz="0" w:space="0" w:color="auto"/>
        <w:bottom w:val="none" w:sz="0" w:space="0" w:color="auto"/>
        <w:right w:val="none" w:sz="0" w:space="0" w:color="auto"/>
      </w:divBdr>
    </w:div>
    <w:div w:id="764689273">
      <w:bodyDiv w:val="1"/>
      <w:marLeft w:val="0"/>
      <w:marRight w:val="0"/>
      <w:marTop w:val="0"/>
      <w:marBottom w:val="0"/>
      <w:divBdr>
        <w:top w:val="none" w:sz="0" w:space="0" w:color="auto"/>
        <w:left w:val="none" w:sz="0" w:space="0" w:color="auto"/>
        <w:bottom w:val="none" w:sz="0" w:space="0" w:color="auto"/>
        <w:right w:val="none" w:sz="0" w:space="0" w:color="auto"/>
      </w:divBdr>
    </w:div>
    <w:div w:id="764764439">
      <w:bodyDiv w:val="1"/>
      <w:marLeft w:val="0"/>
      <w:marRight w:val="0"/>
      <w:marTop w:val="0"/>
      <w:marBottom w:val="0"/>
      <w:divBdr>
        <w:top w:val="none" w:sz="0" w:space="0" w:color="auto"/>
        <w:left w:val="none" w:sz="0" w:space="0" w:color="auto"/>
        <w:bottom w:val="none" w:sz="0" w:space="0" w:color="auto"/>
        <w:right w:val="none" w:sz="0" w:space="0" w:color="auto"/>
      </w:divBdr>
    </w:div>
    <w:div w:id="764812969">
      <w:bodyDiv w:val="1"/>
      <w:marLeft w:val="0"/>
      <w:marRight w:val="0"/>
      <w:marTop w:val="0"/>
      <w:marBottom w:val="0"/>
      <w:divBdr>
        <w:top w:val="none" w:sz="0" w:space="0" w:color="auto"/>
        <w:left w:val="none" w:sz="0" w:space="0" w:color="auto"/>
        <w:bottom w:val="none" w:sz="0" w:space="0" w:color="auto"/>
        <w:right w:val="none" w:sz="0" w:space="0" w:color="auto"/>
      </w:divBdr>
    </w:div>
    <w:div w:id="765078045">
      <w:bodyDiv w:val="1"/>
      <w:marLeft w:val="0"/>
      <w:marRight w:val="0"/>
      <w:marTop w:val="0"/>
      <w:marBottom w:val="0"/>
      <w:divBdr>
        <w:top w:val="none" w:sz="0" w:space="0" w:color="auto"/>
        <w:left w:val="none" w:sz="0" w:space="0" w:color="auto"/>
        <w:bottom w:val="none" w:sz="0" w:space="0" w:color="auto"/>
        <w:right w:val="none" w:sz="0" w:space="0" w:color="auto"/>
      </w:divBdr>
    </w:div>
    <w:div w:id="765267775">
      <w:bodyDiv w:val="1"/>
      <w:marLeft w:val="0"/>
      <w:marRight w:val="0"/>
      <w:marTop w:val="0"/>
      <w:marBottom w:val="0"/>
      <w:divBdr>
        <w:top w:val="none" w:sz="0" w:space="0" w:color="auto"/>
        <w:left w:val="none" w:sz="0" w:space="0" w:color="auto"/>
        <w:bottom w:val="none" w:sz="0" w:space="0" w:color="auto"/>
        <w:right w:val="none" w:sz="0" w:space="0" w:color="auto"/>
      </w:divBdr>
    </w:div>
    <w:div w:id="765417027">
      <w:bodyDiv w:val="1"/>
      <w:marLeft w:val="0"/>
      <w:marRight w:val="0"/>
      <w:marTop w:val="0"/>
      <w:marBottom w:val="0"/>
      <w:divBdr>
        <w:top w:val="none" w:sz="0" w:space="0" w:color="auto"/>
        <w:left w:val="none" w:sz="0" w:space="0" w:color="auto"/>
        <w:bottom w:val="none" w:sz="0" w:space="0" w:color="auto"/>
        <w:right w:val="none" w:sz="0" w:space="0" w:color="auto"/>
      </w:divBdr>
    </w:div>
    <w:div w:id="765541541">
      <w:bodyDiv w:val="1"/>
      <w:marLeft w:val="0"/>
      <w:marRight w:val="0"/>
      <w:marTop w:val="0"/>
      <w:marBottom w:val="0"/>
      <w:divBdr>
        <w:top w:val="none" w:sz="0" w:space="0" w:color="auto"/>
        <w:left w:val="none" w:sz="0" w:space="0" w:color="auto"/>
        <w:bottom w:val="none" w:sz="0" w:space="0" w:color="auto"/>
        <w:right w:val="none" w:sz="0" w:space="0" w:color="auto"/>
      </w:divBdr>
    </w:div>
    <w:div w:id="765923883">
      <w:bodyDiv w:val="1"/>
      <w:marLeft w:val="0"/>
      <w:marRight w:val="0"/>
      <w:marTop w:val="0"/>
      <w:marBottom w:val="0"/>
      <w:divBdr>
        <w:top w:val="none" w:sz="0" w:space="0" w:color="auto"/>
        <w:left w:val="none" w:sz="0" w:space="0" w:color="auto"/>
        <w:bottom w:val="none" w:sz="0" w:space="0" w:color="auto"/>
        <w:right w:val="none" w:sz="0" w:space="0" w:color="auto"/>
      </w:divBdr>
    </w:div>
    <w:div w:id="765925295">
      <w:bodyDiv w:val="1"/>
      <w:marLeft w:val="0"/>
      <w:marRight w:val="0"/>
      <w:marTop w:val="0"/>
      <w:marBottom w:val="0"/>
      <w:divBdr>
        <w:top w:val="none" w:sz="0" w:space="0" w:color="auto"/>
        <w:left w:val="none" w:sz="0" w:space="0" w:color="auto"/>
        <w:bottom w:val="none" w:sz="0" w:space="0" w:color="auto"/>
        <w:right w:val="none" w:sz="0" w:space="0" w:color="auto"/>
      </w:divBdr>
    </w:div>
    <w:div w:id="765931128">
      <w:bodyDiv w:val="1"/>
      <w:marLeft w:val="0"/>
      <w:marRight w:val="0"/>
      <w:marTop w:val="0"/>
      <w:marBottom w:val="0"/>
      <w:divBdr>
        <w:top w:val="none" w:sz="0" w:space="0" w:color="auto"/>
        <w:left w:val="none" w:sz="0" w:space="0" w:color="auto"/>
        <w:bottom w:val="none" w:sz="0" w:space="0" w:color="auto"/>
        <w:right w:val="none" w:sz="0" w:space="0" w:color="auto"/>
      </w:divBdr>
    </w:div>
    <w:div w:id="766075775">
      <w:bodyDiv w:val="1"/>
      <w:marLeft w:val="0"/>
      <w:marRight w:val="0"/>
      <w:marTop w:val="0"/>
      <w:marBottom w:val="0"/>
      <w:divBdr>
        <w:top w:val="none" w:sz="0" w:space="0" w:color="auto"/>
        <w:left w:val="none" w:sz="0" w:space="0" w:color="auto"/>
        <w:bottom w:val="none" w:sz="0" w:space="0" w:color="auto"/>
        <w:right w:val="none" w:sz="0" w:space="0" w:color="auto"/>
      </w:divBdr>
    </w:div>
    <w:div w:id="766118073">
      <w:bodyDiv w:val="1"/>
      <w:marLeft w:val="0"/>
      <w:marRight w:val="0"/>
      <w:marTop w:val="0"/>
      <w:marBottom w:val="0"/>
      <w:divBdr>
        <w:top w:val="none" w:sz="0" w:space="0" w:color="auto"/>
        <w:left w:val="none" w:sz="0" w:space="0" w:color="auto"/>
        <w:bottom w:val="none" w:sz="0" w:space="0" w:color="auto"/>
        <w:right w:val="none" w:sz="0" w:space="0" w:color="auto"/>
      </w:divBdr>
    </w:div>
    <w:div w:id="766340793">
      <w:bodyDiv w:val="1"/>
      <w:marLeft w:val="0"/>
      <w:marRight w:val="0"/>
      <w:marTop w:val="0"/>
      <w:marBottom w:val="0"/>
      <w:divBdr>
        <w:top w:val="none" w:sz="0" w:space="0" w:color="auto"/>
        <w:left w:val="none" w:sz="0" w:space="0" w:color="auto"/>
        <w:bottom w:val="none" w:sz="0" w:space="0" w:color="auto"/>
        <w:right w:val="none" w:sz="0" w:space="0" w:color="auto"/>
      </w:divBdr>
    </w:div>
    <w:div w:id="766342938">
      <w:bodyDiv w:val="1"/>
      <w:marLeft w:val="0"/>
      <w:marRight w:val="0"/>
      <w:marTop w:val="0"/>
      <w:marBottom w:val="0"/>
      <w:divBdr>
        <w:top w:val="none" w:sz="0" w:space="0" w:color="auto"/>
        <w:left w:val="none" w:sz="0" w:space="0" w:color="auto"/>
        <w:bottom w:val="none" w:sz="0" w:space="0" w:color="auto"/>
        <w:right w:val="none" w:sz="0" w:space="0" w:color="auto"/>
      </w:divBdr>
    </w:div>
    <w:div w:id="766997052">
      <w:bodyDiv w:val="1"/>
      <w:marLeft w:val="0"/>
      <w:marRight w:val="0"/>
      <w:marTop w:val="0"/>
      <w:marBottom w:val="0"/>
      <w:divBdr>
        <w:top w:val="none" w:sz="0" w:space="0" w:color="auto"/>
        <w:left w:val="none" w:sz="0" w:space="0" w:color="auto"/>
        <w:bottom w:val="none" w:sz="0" w:space="0" w:color="auto"/>
        <w:right w:val="none" w:sz="0" w:space="0" w:color="auto"/>
      </w:divBdr>
    </w:div>
    <w:div w:id="768088727">
      <w:bodyDiv w:val="1"/>
      <w:marLeft w:val="0"/>
      <w:marRight w:val="0"/>
      <w:marTop w:val="0"/>
      <w:marBottom w:val="0"/>
      <w:divBdr>
        <w:top w:val="none" w:sz="0" w:space="0" w:color="auto"/>
        <w:left w:val="none" w:sz="0" w:space="0" w:color="auto"/>
        <w:bottom w:val="none" w:sz="0" w:space="0" w:color="auto"/>
        <w:right w:val="none" w:sz="0" w:space="0" w:color="auto"/>
      </w:divBdr>
    </w:div>
    <w:div w:id="768431484">
      <w:bodyDiv w:val="1"/>
      <w:marLeft w:val="0"/>
      <w:marRight w:val="0"/>
      <w:marTop w:val="0"/>
      <w:marBottom w:val="0"/>
      <w:divBdr>
        <w:top w:val="none" w:sz="0" w:space="0" w:color="auto"/>
        <w:left w:val="none" w:sz="0" w:space="0" w:color="auto"/>
        <w:bottom w:val="none" w:sz="0" w:space="0" w:color="auto"/>
        <w:right w:val="none" w:sz="0" w:space="0" w:color="auto"/>
      </w:divBdr>
    </w:div>
    <w:div w:id="768693619">
      <w:bodyDiv w:val="1"/>
      <w:marLeft w:val="0"/>
      <w:marRight w:val="0"/>
      <w:marTop w:val="0"/>
      <w:marBottom w:val="0"/>
      <w:divBdr>
        <w:top w:val="none" w:sz="0" w:space="0" w:color="auto"/>
        <w:left w:val="none" w:sz="0" w:space="0" w:color="auto"/>
        <w:bottom w:val="none" w:sz="0" w:space="0" w:color="auto"/>
        <w:right w:val="none" w:sz="0" w:space="0" w:color="auto"/>
      </w:divBdr>
    </w:div>
    <w:div w:id="768768709">
      <w:bodyDiv w:val="1"/>
      <w:marLeft w:val="0"/>
      <w:marRight w:val="0"/>
      <w:marTop w:val="0"/>
      <w:marBottom w:val="0"/>
      <w:divBdr>
        <w:top w:val="none" w:sz="0" w:space="0" w:color="auto"/>
        <w:left w:val="none" w:sz="0" w:space="0" w:color="auto"/>
        <w:bottom w:val="none" w:sz="0" w:space="0" w:color="auto"/>
        <w:right w:val="none" w:sz="0" w:space="0" w:color="auto"/>
      </w:divBdr>
    </w:div>
    <w:div w:id="768893805">
      <w:bodyDiv w:val="1"/>
      <w:marLeft w:val="0"/>
      <w:marRight w:val="0"/>
      <w:marTop w:val="0"/>
      <w:marBottom w:val="0"/>
      <w:divBdr>
        <w:top w:val="none" w:sz="0" w:space="0" w:color="auto"/>
        <w:left w:val="none" w:sz="0" w:space="0" w:color="auto"/>
        <w:bottom w:val="none" w:sz="0" w:space="0" w:color="auto"/>
        <w:right w:val="none" w:sz="0" w:space="0" w:color="auto"/>
      </w:divBdr>
    </w:div>
    <w:div w:id="768965116">
      <w:bodyDiv w:val="1"/>
      <w:marLeft w:val="0"/>
      <w:marRight w:val="0"/>
      <w:marTop w:val="0"/>
      <w:marBottom w:val="0"/>
      <w:divBdr>
        <w:top w:val="none" w:sz="0" w:space="0" w:color="auto"/>
        <w:left w:val="none" w:sz="0" w:space="0" w:color="auto"/>
        <w:bottom w:val="none" w:sz="0" w:space="0" w:color="auto"/>
        <w:right w:val="none" w:sz="0" w:space="0" w:color="auto"/>
      </w:divBdr>
    </w:div>
    <w:div w:id="769199110">
      <w:bodyDiv w:val="1"/>
      <w:marLeft w:val="0"/>
      <w:marRight w:val="0"/>
      <w:marTop w:val="0"/>
      <w:marBottom w:val="0"/>
      <w:divBdr>
        <w:top w:val="none" w:sz="0" w:space="0" w:color="auto"/>
        <w:left w:val="none" w:sz="0" w:space="0" w:color="auto"/>
        <w:bottom w:val="none" w:sz="0" w:space="0" w:color="auto"/>
        <w:right w:val="none" w:sz="0" w:space="0" w:color="auto"/>
      </w:divBdr>
    </w:div>
    <w:div w:id="769202896">
      <w:bodyDiv w:val="1"/>
      <w:marLeft w:val="0"/>
      <w:marRight w:val="0"/>
      <w:marTop w:val="0"/>
      <w:marBottom w:val="0"/>
      <w:divBdr>
        <w:top w:val="none" w:sz="0" w:space="0" w:color="auto"/>
        <w:left w:val="none" w:sz="0" w:space="0" w:color="auto"/>
        <w:bottom w:val="none" w:sz="0" w:space="0" w:color="auto"/>
        <w:right w:val="none" w:sz="0" w:space="0" w:color="auto"/>
      </w:divBdr>
    </w:div>
    <w:div w:id="769274316">
      <w:bodyDiv w:val="1"/>
      <w:marLeft w:val="0"/>
      <w:marRight w:val="0"/>
      <w:marTop w:val="0"/>
      <w:marBottom w:val="0"/>
      <w:divBdr>
        <w:top w:val="none" w:sz="0" w:space="0" w:color="auto"/>
        <w:left w:val="none" w:sz="0" w:space="0" w:color="auto"/>
        <w:bottom w:val="none" w:sz="0" w:space="0" w:color="auto"/>
        <w:right w:val="none" w:sz="0" w:space="0" w:color="auto"/>
      </w:divBdr>
    </w:div>
    <w:div w:id="769937669">
      <w:bodyDiv w:val="1"/>
      <w:marLeft w:val="0"/>
      <w:marRight w:val="0"/>
      <w:marTop w:val="0"/>
      <w:marBottom w:val="0"/>
      <w:divBdr>
        <w:top w:val="none" w:sz="0" w:space="0" w:color="auto"/>
        <w:left w:val="none" w:sz="0" w:space="0" w:color="auto"/>
        <w:bottom w:val="none" w:sz="0" w:space="0" w:color="auto"/>
        <w:right w:val="none" w:sz="0" w:space="0" w:color="auto"/>
      </w:divBdr>
    </w:div>
    <w:div w:id="770011609">
      <w:bodyDiv w:val="1"/>
      <w:marLeft w:val="0"/>
      <w:marRight w:val="0"/>
      <w:marTop w:val="0"/>
      <w:marBottom w:val="0"/>
      <w:divBdr>
        <w:top w:val="none" w:sz="0" w:space="0" w:color="auto"/>
        <w:left w:val="none" w:sz="0" w:space="0" w:color="auto"/>
        <w:bottom w:val="none" w:sz="0" w:space="0" w:color="auto"/>
        <w:right w:val="none" w:sz="0" w:space="0" w:color="auto"/>
      </w:divBdr>
    </w:div>
    <w:div w:id="770122347">
      <w:bodyDiv w:val="1"/>
      <w:marLeft w:val="0"/>
      <w:marRight w:val="0"/>
      <w:marTop w:val="0"/>
      <w:marBottom w:val="0"/>
      <w:divBdr>
        <w:top w:val="none" w:sz="0" w:space="0" w:color="auto"/>
        <w:left w:val="none" w:sz="0" w:space="0" w:color="auto"/>
        <w:bottom w:val="none" w:sz="0" w:space="0" w:color="auto"/>
        <w:right w:val="none" w:sz="0" w:space="0" w:color="auto"/>
      </w:divBdr>
    </w:div>
    <w:div w:id="770276933">
      <w:bodyDiv w:val="1"/>
      <w:marLeft w:val="0"/>
      <w:marRight w:val="0"/>
      <w:marTop w:val="0"/>
      <w:marBottom w:val="0"/>
      <w:divBdr>
        <w:top w:val="none" w:sz="0" w:space="0" w:color="auto"/>
        <w:left w:val="none" w:sz="0" w:space="0" w:color="auto"/>
        <w:bottom w:val="none" w:sz="0" w:space="0" w:color="auto"/>
        <w:right w:val="none" w:sz="0" w:space="0" w:color="auto"/>
      </w:divBdr>
    </w:div>
    <w:div w:id="770513970">
      <w:bodyDiv w:val="1"/>
      <w:marLeft w:val="0"/>
      <w:marRight w:val="0"/>
      <w:marTop w:val="0"/>
      <w:marBottom w:val="0"/>
      <w:divBdr>
        <w:top w:val="none" w:sz="0" w:space="0" w:color="auto"/>
        <w:left w:val="none" w:sz="0" w:space="0" w:color="auto"/>
        <w:bottom w:val="none" w:sz="0" w:space="0" w:color="auto"/>
        <w:right w:val="none" w:sz="0" w:space="0" w:color="auto"/>
      </w:divBdr>
    </w:div>
    <w:div w:id="770666169">
      <w:bodyDiv w:val="1"/>
      <w:marLeft w:val="0"/>
      <w:marRight w:val="0"/>
      <w:marTop w:val="0"/>
      <w:marBottom w:val="0"/>
      <w:divBdr>
        <w:top w:val="none" w:sz="0" w:space="0" w:color="auto"/>
        <w:left w:val="none" w:sz="0" w:space="0" w:color="auto"/>
        <w:bottom w:val="none" w:sz="0" w:space="0" w:color="auto"/>
        <w:right w:val="none" w:sz="0" w:space="0" w:color="auto"/>
      </w:divBdr>
    </w:div>
    <w:div w:id="770977962">
      <w:bodyDiv w:val="1"/>
      <w:marLeft w:val="0"/>
      <w:marRight w:val="0"/>
      <w:marTop w:val="0"/>
      <w:marBottom w:val="0"/>
      <w:divBdr>
        <w:top w:val="none" w:sz="0" w:space="0" w:color="auto"/>
        <w:left w:val="none" w:sz="0" w:space="0" w:color="auto"/>
        <w:bottom w:val="none" w:sz="0" w:space="0" w:color="auto"/>
        <w:right w:val="none" w:sz="0" w:space="0" w:color="auto"/>
      </w:divBdr>
    </w:div>
    <w:div w:id="771046776">
      <w:bodyDiv w:val="1"/>
      <w:marLeft w:val="0"/>
      <w:marRight w:val="0"/>
      <w:marTop w:val="0"/>
      <w:marBottom w:val="0"/>
      <w:divBdr>
        <w:top w:val="none" w:sz="0" w:space="0" w:color="auto"/>
        <w:left w:val="none" w:sz="0" w:space="0" w:color="auto"/>
        <w:bottom w:val="none" w:sz="0" w:space="0" w:color="auto"/>
        <w:right w:val="none" w:sz="0" w:space="0" w:color="auto"/>
      </w:divBdr>
    </w:div>
    <w:div w:id="771242201">
      <w:bodyDiv w:val="1"/>
      <w:marLeft w:val="0"/>
      <w:marRight w:val="0"/>
      <w:marTop w:val="0"/>
      <w:marBottom w:val="0"/>
      <w:divBdr>
        <w:top w:val="none" w:sz="0" w:space="0" w:color="auto"/>
        <w:left w:val="none" w:sz="0" w:space="0" w:color="auto"/>
        <w:bottom w:val="none" w:sz="0" w:space="0" w:color="auto"/>
        <w:right w:val="none" w:sz="0" w:space="0" w:color="auto"/>
      </w:divBdr>
    </w:div>
    <w:div w:id="771246760">
      <w:bodyDiv w:val="1"/>
      <w:marLeft w:val="0"/>
      <w:marRight w:val="0"/>
      <w:marTop w:val="0"/>
      <w:marBottom w:val="0"/>
      <w:divBdr>
        <w:top w:val="none" w:sz="0" w:space="0" w:color="auto"/>
        <w:left w:val="none" w:sz="0" w:space="0" w:color="auto"/>
        <w:bottom w:val="none" w:sz="0" w:space="0" w:color="auto"/>
        <w:right w:val="none" w:sz="0" w:space="0" w:color="auto"/>
      </w:divBdr>
    </w:div>
    <w:div w:id="771316822">
      <w:bodyDiv w:val="1"/>
      <w:marLeft w:val="0"/>
      <w:marRight w:val="0"/>
      <w:marTop w:val="0"/>
      <w:marBottom w:val="0"/>
      <w:divBdr>
        <w:top w:val="none" w:sz="0" w:space="0" w:color="auto"/>
        <w:left w:val="none" w:sz="0" w:space="0" w:color="auto"/>
        <w:bottom w:val="none" w:sz="0" w:space="0" w:color="auto"/>
        <w:right w:val="none" w:sz="0" w:space="0" w:color="auto"/>
      </w:divBdr>
    </w:div>
    <w:div w:id="771822144">
      <w:bodyDiv w:val="1"/>
      <w:marLeft w:val="0"/>
      <w:marRight w:val="0"/>
      <w:marTop w:val="0"/>
      <w:marBottom w:val="0"/>
      <w:divBdr>
        <w:top w:val="none" w:sz="0" w:space="0" w:color="auto"/>
        <w:left w:val="none" w:sz="0" w:space="0" w:color="auto"/>
        <w:bottom w:val="none" w:sz="0" w:space="0" w:color="auto"/>
        <w:right w:val="none" w:sz="0" w:space="0" w:color="auto"/>
      </w:divBdr>
    </w:div>
    <w:div w:id="772090724">
      <w:bodyDiv w:val="1"/>
      <w:marLeft w:val="0"/>
      <w:marRight w:val="0"/>
      <w:marTop w:val="0"/>
      <w:marBottom w:val="0"/>
      <w:divBdr>
        <w:top w:val="none" w:sz="0" w:space="0" w:color="auto"/>
        <w:left w:val="none" w:sz="0" w:space="0" w:color="auto"/>
        <w:bottom w:val="none" w:sz="0" w:space="0" w:color="auto"/>
        <w:right w:val="none" w:sz="0" w:space="0" w:color="auto"/>
      </w:divBdr>
    </w:div>
    <w:div w:id="772213766">
      <w:bodyDiv w:val="1"/>
      <w:marLeft w:val="0"/>
      <w:marRight w:val="0"/>
      <w:marTop w:val="0"/>
      <w:marBottom w:val="0"/>
      <w:divBdr>
        <w:top w:val="none" w:sz="0" w:space="0" w:color="auto"/>
        <w:left w:val="none" w:sz="0" w:space="0" w:color="auto"/>
        <w:bottom w:val="none" w:sz="0" w:space="0" w:color="auto"/>
        <w:right w:val="none" w:sz="0" w:space="0" w:color="auto"/>
      </w:divBdr>
    </w:div>
    <w:div w:id="772898515">
      <w:bodyDiv w:val="1"/>
      <w:marLeft w:val="0"/>
      <w:marRight w:val="0"/>
      <w:marTop w:val="0"/>
      <w:marBottom w:val="0"/>
      <w:divBdr>
        <w:top w:val="none" w:sz="0" w:space="0" w:color="auto"/>
        <w:left w:val="none" w:sz="0" w:space="0" w:color="auto"/>
        <w:bottom w:val="none" w:sz="0" w:space="0" w:color="auto"/>
        <w:right w:val="none" w:sz="0" w:space="0" w:color="auto"/>
      </w:divBdr>
    </w:div>
    <w:div w:id="773092444">
      <w:bodyDiv w:val="1"/>
      <w:marLeft w:val="0"/>
      <w:marRight w:val="0"/>
      <w:marTop w:val="0"/>
      <w:marBottom w:val="0"/>
      <w:divBdr>
        <w:top w:val="none" w:sz="0" w:space="0" w:color="auto"/>
        <w:left w:val="none" w:sz="0" w:space="0" w:color="auto"/>
        <w:bottom w:val="none" w:sz="0" w:space="0" w:color="auto"/>
        <w:right w:val="none" w:sz="0" w:space="0" w:color="auto"/>
      </w:divBdr>
    </w:div>
    <w:div w:id="773130452">
      <w:bodyDiv w:val="1"/>
      <w:marLeft w:val="0"/>
      <w:marRight w:val="0"/>
      <w:marTop w:val="0"/>
      <w:marBottom w:val="0"/>
      <w:divBdr>
        <w:top w:val="none" w:sz="0" w:space="0" w:color="auto"/>
        <w:left w:val="none" w:sz="0" w:space="0" w:color="auto"/>
        <w:bottom w:val="none" w:sz="0" w:space="0" w:color="auto"/>
        <w:right w:val="none" w:sz="0" w:space="0" w:color="auto"/>
      </w:divBdr>
    </w:div>
    <w:div w:id="773135970">
      <w:bodyDiv w:val="1"/>
      <w:marLeft w:val="0"/>
      <w:marRight w:val="0"/>
      <w:marTop w:val="0"/>
      <w:marBottom w:val="0"/>
      <w:divBdr>
        <w:top w:val="none" w:sz="0" w:space="0" w:color="auto"/>
        <w:left w:val="none" w:sz="0" w:space="0" w:color="auto"/>
        <w:bottom w:val="none" w:sz="0" w:space="0" w:color="auto"/>
        <w:right w:val="none" w:sz="0" w:space="0" w:color="auto"/>
      </w:divBdr>
    </w:div>
    <w:div w:id="773750057">
      <w:bodyDiv w:val="1"/>
      <w:marLeft w:val="0"/>
      <w:marRight w:val="0"/>
      <w:marTop w:val="0"/>
      <w:marBottom w:val="0"/>
      <w:divBdr>
        <w:top w:val="none" w:sz="0" w:space="0" w:color="auto"/>
        <w:left w:val="none" w:sz="0" w:space="0" w:color="auto"/>
        <w:bottom w:val="none" w:sz="0" w:space="0" w:color="auto"/>
        <w:right w:val="none" w:sz="0" w:space="0" w:color="auto"/>
      </w:divBdr>
    </w:div>
    <w:div w:id="773785688">
      <w:bodyDiv w:val="1"/>
      <w:marLeft w:val="0"/>
      <w:marRight w:val="0"/>
      <w:marTop w:val="0"/>
      <w:marBottom w:val="0"/>
      <w:divBdr>
        <w:top w:val="none" w:sz="0" w:space="0" w:color="auto"/>
        <w:left w:val="none" w:sz="0" w:space="0" w:color="auto"/>
        <w:bottom w:val="none" w:sz="0" w:space="0" w:color="auto"/>
        <w:right w:val="none" w:sz="0" w:space="0" w:color="auto"/>
      </w:divBdr>
    </w:div>
    <w:div w:id="773863022">
      <w:bodyDiv w:val="1"/>
      <w:marLeft w:val="0"/>
      <w:marRight w:val="0"/>
      <w:marTop w:val="0"/>
      <w:marBottom w:val="0"/>
      <w:divBdr>
        <w:top w:val="none" w:sz="0" w:space="0" w:color="auto"/>
        <w:left w:val="none" w:sz="0" w:space="0" w:color="auto"/>
        <w:bottom w:val="none" w:sz="0" w:space="0" w:color="auto"/>
        <w:right w:val="none" w:sz="0" w:space="0" w:color="auto"/>
      </w:divBdr>
    </w:div>
    <w:div w:id="773937483">
      <w:bodyDiv w:val="1"/>
      <w:marLeft w:val="0"/>
      <w:marRight w:val="0"/>
      <w:marTop w:val="0"/>
      <w:marBottom w:val="0"/>
      <w:divBdr>
        <w:top w:val="none" w:sz="0" w:space="0" w:color="auto"/>
        <w:left w:val="none" w:sz="0" w:space="0" w:color="auto"/>
        <w:bottom w:val="none" w:sz="0" w:space="0" w:color="auto"/>
        <w:right w:val="none" w:sz="0" w:space="0" w:color="auto"/>
      </w:divBdr>
    </w:div>
    <w:div w:id="774055689">
      <w:bodyDiv w:val="1"/>
      <w:marLeft w:val="0"/>
      <w:marRight w:val="0"/>
      <w:marTop w:val="0"/>
      <w:marBottom w:val="0"/>
      <w:divBdr>
        <w:top w:val="none" w:sz="0" w:space="0" w:color="auto"/>
        <w:left w:val="none" w:sz="0" w:space="0" w:color="auto"/>
        <w:bottom w:val="none" w:sz="0" w:space="0" w:color="auto"/>
        <w:right w:val="none" w:sz="0" w:space="0" w:color="auto"/>
      </w:divBdr>
    </w:div>
    <w:div w:id="774403488">
      <w:bodyDiv w:val="1"/>
      <w:marLeft w:val="0"/>
      <w:marRight w:val="0"/>
      <w:marTop w:val="0"/>
      <w:marBottom w:val="0"/>
      <w:divBdr>
        <w:top w:val="none" w:sz="0" w:space="0" w:color="auto"/>
        <w:left w:val="none" w:sz="0" w:space="0" w:color="auto"/>
        <w:bottom w:val="none" w:sz="0" w:space="0" w:color="auto"/>
        <w:right w:val="none" w:sz="0" w:space="0" w:color="auto"/>
      </w:divBdr>
    </w:div>
    <w:div w:id="774441448">
      <w:bodyDiv w:val="1"/>
      <w:marLeft w:val="0"/>
      <w:marRight w:val="0"/>
      <w:marTop w:val="0"/>
      <w:marBottom w:val="0"/>
      <w:divBdr>
        <w:top w:val="none" w:sz="0" w:space="0" w:color="auto"/>
        <w:left w:val="none" w:sz="0" w:space="0" w:color="auto"/>
        <w:bottom w:val="none" w:sz="0" w:space="0" w:color="auto"/>
        <w:right w:val="none" w:sz="0" w:space="0" w:color="auto"/>
      </w:divBdr>
    </w:div>
    <w:div w:id="774981370">
      <w:bodyDiv w:val="1"/>
      <w:marLeft w:val="0"/>
      <w:marRight w:val="0"/>
      <w:marTop w:val="0"/>
      <w:marBottom w:val="0"/>
      <w:divBdr>
        <w:top w:val="none" w:sz="0" w:space="0" w:color="auto"/>
        <w:left w:val="none" w:sz="0" w:space="0" w:color="auto"/>
        <w:bottom w:val="none" w:sz="0" w:space="0" w:color="auto"/>
        <w:right w:val="none" w:sz="0" w:space="0" w:color="auto"/>
      </w:divBdr>
    </w:div>
    <w:div w:id="774981606">
      <w:bodyDiv w:val="1"/>
      <w:marLeft w:val="0"/>
      <w:marRight w:val="0"/>
      <w:marTop w:val="0"/>
      <w:marBottom w:val="0"/>
      <w:divBdr>
        <w:top w:val="none" w:sz="0" w:space="0" w:color="auto"/>
        <w:left w:val="none" w:sz="0" w:space="0" w:color="auto"/>
        <w:bottom w:val="none" w:sz="0" w:space="0" w:color="auto"/>
        <w:right w:val="none" w:sz="0" w:space="0" w:color="auto"/>
      </w:divBdr>
    </w:div>
    <w:div w:id="775291453">
      <w:bodyDiv w:val="1"/>
      <w:marLeft w:val="0"/>
      <w:marRight w:val="0"/>
      <w:marTop w:val="0"/>
      <w:marBottom w:val="0"/>
      <w:divBdr>
        <w:top w:val="none" w:sz="0" w:space="0" w:color="auto"/>
        <w:left w:val="none" w:sz="0" w:space="0" w:color="auto"/>
        <w:bottom w:val="none" w:sz="0" w:space="0" w:color="auto"/>
        <w:right w:val="none" w:sz="0" w:space="0" w:color="auto"/>
      </w:divBdr>
    </w:div>
    <w:div w:id="775371287">
      <w:bodyDiv w:val="1"/>
      <w:marLeft w:val="0"/>
      <w:marRight w:val="0"/>
      <w:marTop w:val="0"/>
      <w:marBottom w:val="0"/>
      <w:divBdr>
        <w:top w:val="none" w:sz="0" w:space="0" w:color="auto"/>
        <w:left w:val="none" w:sz="0" w:space="0" w:color="auto"/>
        <w:bottom w:val="none" w:sz="0" w:space="0" w:color="auto"/>
        <w:right w:val="none" w:sz="0" w:space="0" w:color="auto"/>
      </w:divBdr>
    </w:div>
    <w:div w:id="775901290">
      <w:bodyDiv w:val="1"/>
      <w:marLeft w:val="0"/>
      <w:marRight w:val="0"/>
      <w:marTop w:val="0"/>
      <w:marBottom w:val="0"/>
      <w:divBdr>
        <w:top w:val="none" w:sz="0" w:space="0" w:color="auto"/>
        <w:left w:val="none" w:sz="0" w:space="0" w:color="auto"/>
        <w:bottom w:val="none" w:sz="0" w:space="0" w:color="auto"/>
        <w:right w:val="none" w:sz="0" w:space="0" w:color="auto"/>
      </w:divBdr>
    </w:div>
    <w:div w:id="776411022">
      <w:bodyDiv w:val="1"/>
      <w:marLeft w:val="0"/>
      <w:marRight w:val="0"/>
      <w:marTop w:val="0"/>
      <w:marBottom w:val="0"/>
      <w:divBdr>
        <w:top w:val="none" w:sz="0" w:space="0" w:color="auto"/>
        <w:left w:val="none" w:sz="0" w:space="0" w:color="auto"/>
        <w:bottom w:val="none" w:sz="0" w:space="0" w:color="auto"/>
        <w:right w:val="none" w:sz="0" w:space="0" w:color="auto"/>
      </w:divBdr>
    </w:div>
    <w:div w:id="776758367">
      <w:bodyDiv w:val="1"/>
      <w:marLeft w:val="0"/>
      <w:marRight w:val="0"/>
      <w:marTop w:val="0"/>
      <w:marBottom w:val="0"/>
      <w:divBdr>
        <w:top w:val="none" w:sz="0" w:space="0" w:color="auto"/>
        <w:left w:val="none" w:sz="0" w:space="0" w:color="auto"/>
        <w:bottom w:val="none" w:sz="0" w:space="0" w:color="auto"/>
        <w:right w:val="none" w:sz="0" w:space="0" w:color="auto"/>
      </w:divBdr>
    </w:div>
    <w:div w:id="777018371">
      <w:bodyDiv w:val="1"/>
      <w:marLeft w:val="0"/>
      <w:marRight w:val="0"/>
      <w:marTop w:val="0"/>
      <w:marBottom w:val="0"/>
      <w:divBdr>
        <w:top w:val="none" w:sz="0" w:space="0" w:color="auto"/>
        <w:left w:val="none" w:sz="0" w:space="0" w:color="auto"/>
        <w:bottom w:val="none" w:sz="0" w:space="0" w:color="auto"/>
        <w:right w:val="none" w:sz="0" w:space="0" w:color="auto"/>
      </w:divBdr>
    </w:div>
    <w:div w:id="777069860">
      <w:bodyDiv w:val="1"/>
      <w:marLeft w:val="0"/>
      <w:marRight w:val="0"/>
      <w:marTop w:val="0"/>
      <w:marBottom w:val="0"/>
      <w:divBdr>
        <w:top w:val="none" w:sz="0" w:space="0" w:color="auto"/>
        <w:left w:val="none" w:sz="0" w:space="0" w:color="auto"/>
        <w:bottom w:val="none" w:sz="0" w:space="0" w:color="auto"/>
        <w:right w:val="none" w:sz="0" w:space="0" w:color="auto"/>
      </w:divBdr>
    </w:div>
    <w:div w:id="777483088">
      <w:bodyDiv w:val="1"/>
      <w:marLeft w:val="0"/>
      <w:marRight w:val="0"/>
      <w:marTop w:val="0"/>
      <w:marBottom w:val="0"/>
      <w:divBdr>
        <w:top w:val="none" w:sz="0" w:space="0" w:color="auto"/>
        <w:left w:val="none" w:sz="0" w:space="0" w:color="auto"/>
        <w:bottom w:val="none" w:sz="0" w:space="0" w:color="auto"/>
        <w:right w:val="none" w:sz="0" w:space="0" w:color="auto"/>
      </w:divBdr>
    </w:div>
    <w:div w:id="777675010">
      <w:bodyDiv w:val="1"/>
      <w:marLeft w:val="0"/>
      <w:marRight w:val="0"/>
      <w:marTop w:val="0"/>
      <w:marBottom w:val="0"/>
      <w:divBdr>
        <w:top w:val="none" w:sz="0" w:space="0" w:color="auto"/>
        <w:left w:val="none" w:sz="0" w:space="0" w:color="auto"/>
        <w:bottom w:val="none" w:sz="0" w:space="0" w:color="auto"/>
        <w:right w:val="none" w:sz="0" w:space="0" w:color="auto"/>
      </w:divBdr>
    </w:div>
    <w:div w:id="777675377">
      <w:bodyDiv w:val="1"/>
      <w:marLeft w:val="0"/>
      <w:marRight w:val="0"/>
      <w:marTop w:val="0"/>
      <w:marBottom w:val="0"/>
      <w:divBdr>
        <w:top w:val="none" w:sz="0" w:space="0" w:color="auto"/>
        <w:left w:val="none" w:sz="0" w:space="0" w:color="auto"/>
        <w:bottom w:val="none" w:sz="0" w:space="0" w:color="auto"/>
        <w:right w:val="none" w:sz="0" w:space="0" w:color="auto"/>
      </w:divBdr>
    </w:div>
    <w:div w:id="777944725">
      <w:bodyDiv w:val="1"/>
      <w:marLeft w:val="0"/>
      <w:marRight w:val="0"/>
      <w:marTop w:val="0"/>
      <w:marBottom w:val="0"/>
      <w:divBdr>
        <w:top w:val="none" w:sz="0" w:space="0" w:color="auto"/>
        <w:left w:val="none" w:sz="0" w:space="0" w:color="auto"/>
        <w:bottom w:val="none" w:sz="0" w:space="0" w:color="auto"/>
        <w:right w:val="none" w:sz="0" w:space="0" w:color="auto"/>
      </w:divBdr>
    </w:div>
    <w:div w:id="778764333">
      <w:bodyDiv w:val="1"/>
      <w:marLeft w:val="0"/>
      <w:marRight w:val="0"/>
      <w:marTop w:val="0"/>
      <w:marBottom w:val="0"/>
      <w:divBdr>
        <w:top w:val="none" w:sz="0" w:space="0" w:color="auto"/>
        <w:left w:val="none" w:sz="0" w:space="0" w:color="auto"/>
        <w:bottom w:val="none" w:sz="0" w:space="0" w:color="auto"/>
        <w:right w:val="none" w:sz="0" w:space="0" w:color="auto"/>
      </w:divBdr>
    </w:div>
    <w:div w:id="778791871">
      <w:bodyDiv w:val="1"/>
      <w:marLeft w:val="0"/>
      <w:marRight w:val="0"/>
      <w:marTop w:val="0"/>
      <w:marBottom w:val="0"/>
      <w:divBdr>
        <w:top w:val="none" w:sz="0" w:space="0" w:color="auto"/>
        <w:left w:val="none" w:sz="0" w:space="0" w:color="auto"/>
        <w:bottom w:val="none" w:sz="0" w:space="0" w:color="auto"/>
        <w:right w:val="none" w:sz="0" w:space="0" w:color="auto"/>
      </w:divBdr>
    </w:div>
    <w:div w:id="779566901">
      <w:bodyDiv w:val="1"/>
      <w:marLeft w:val="0"/>
      <w:marRight w:val="0"/>
      <w:marTop w:val="0"/>
      <w:marBottom w:val="0"/>
      <w:divBdr>
        <w:top w:val="none" w:sz="0" w:space="0" w:color="auto"/>
        <w:left w:val="none" w:sz="0" w:space="0" w:color="auto"/>
        <w:bottom w:val="none" w:sz="0" w:space="0" w:color="auto"/>
        <w:right w:val="none" w:sz="0" w:space="0" w:color="auto"/>
      </w:divBdr>
    </w:div>
    <w:div w:id="779571682">
      <w:bodyDiv w:val="1"/>
      <w:marLeft w:val="0"/>
      <w:marRight w:val="0"/>
      <w:marTop w:val="0"/>
      <w:marBottom w:val="0"/>
      <w:divBdr>
        <w:top w:val="none" w:sz="0" w:space="0" w:color="auto"/>
        <w:left w:val="none" w:sz="0" w:space="0" w:color="auto"/>
        <w:bottom w:val="none" w:sz="0" w:space="0" w:color="auto"/>
        <w:right w:val="none" w:sz="0" w:space="0" w:color="auto"/>
      </w:divBdr>
    </w:div>
    <w:div w:id="780153389">
      <w:bodyDiv w:val="1"/>
      <w:marLeft w:val="0"/>
      <w:marRight w:val="0"/>
      <w:marTop w:val="0"/>
      <w:marBottom w:val="0"/>
      <w:divBdr>
        <w:top w:val="none" w:sz="0" w:space="0" w:color="auto"/>
        <w:left w:val="none" w:sz="0" w:space="0" w:color="auto"/>
        <w:bottom w:val="none" w:sz="0" w:space="0" w:color="auto"/>
        <w:right w:val="none" w:sz="0" w:space="0" w:color="auto"/>
      </w:divBdr>
    </w:div>
    <w:div w:id="780341451">
      <w:bodyDiv w:val="1"/>
      <w:marLeft w:val="0"/>
      <w:marRight w:val="0"/>
      <w:marTop w:val="0"/>
      <w:marBottom w:val="0"/>
      <w:divBdr>
        <w:top w:val="none" w:sz="0" w:space="0" w:color="auto"/>
        <w:left w:val="none" w:sz="0" w:space="0" w:color="auto"/>
        <w:bottom w:val="none" w:sz="0" w:space="0" w:color="auto"/>
        <w:right w:val="none" w:sz="0" w:space="0" w:color="auto"/>
      </w:divBdr>
    </w:div>
    <w:div w:id="780606582">
      <w:bodyDiv w:val="1"/>
      <w:marLeft w:val="0"/>
      <w:marRight w:val="0"/>
      <w:marTop w:val="0"/>
      <w:marBottom w:val="0"/>
      <w:divBdr>
        <w:top w:val="none" w:sz="0" w:space="0" w:color="auto"/>
        <w:left w:val="none" w:sz="0" w:space="0" w:color="auto"/>
        <w:bottom w:val="none" w:sz="0" w:space="0" w:color="auto"/>
        <w:right w:val="none" w:sz="0" w:space="0" w:color="auto"/>
      </w:divBdr>
    </w:div>
    <w:div w:id="781463803">
      <w:bodyDiv w:val="1"/>
      <w:marLeft w:val="0"/>
      <w:marRight w:val="0"/>
      <w:marTop w:val="0"/>
      <w:marBottom w:val="0"/>
      <w:divBdr>
        <w:top w:val="none" w:sz="0" w:space="0" w:color="auto"/>
        <w:left w:val="none" w:sz="0" w:space="0" w:color="auto"/>
        <w:bottom w:val="none" w:sz="0" w:space="0" w:color="auto"/>
        <w:right w:val="none" w:sz="0" w:space="0" w:color="auto"/>
      </w:divBdr>
    </w:div>
    <w:div w:id="781530343">
      <w:bodyDiv w:val="1"/>
      <w:marLeft w:val="0"/>
      <w:marRight w:val="0"/>
      <w:marTop w:val="0"/>
      <w:marBottom w:val="0"/>
      <w:divBdr>
        <w:top w:val="none" w:sz="0" w:space="0" w:color="auto"/>
        <w:left w:val="none" w:sz="0" w:space="0" w:color="auto"/>
        <w:bottom w:val="none" w:sz="0" w:space="0" w:color="auto"/>
        <w:right w:val="none" w:sz="0" w:space="0" w:color="auto"/>
      </w:divBdr>
    </w:div>
    <w:div w:id="781732682">
      <w:bodyDiv w:val="1"/>
      <w:marLeft w:val="0"/>
      <w:marRight w:val="0"/>
      <w:marTop w:val="0"/>
      <w:marBottom w:val="0"/>
      <w:divBdr>
        <w:top w:val="none" w:sz="0" w:space="0" w:color="auto"/>
        <w:left w:val="none" w:sz="0" w:space="0" w:color="auto"/>
        <w:bottom w:val="none" w:sz="0" w:space="0" w:color="auto"/>
        <w:right w:val="none" w:sz="0" w:space="0" w:color="auto"/>
      </w:divBdr>
    </w:div>
    <w:div w:id="781802134">
      <w:bodyDiv w:val="1"/>
      <w:marLeft w:val="0"/>
      <w:marRight w:val="0"/>
      <w:marTop w:val="0"/>
      <w:marBottom w:val="0"/>
      <w:divBdr>
        <w:top w:val="none" w:sz="0" w:space="0" w:color="auto"/>
        <w:left w:val="none" w:sz="0" w:space="0" w:color="auto"/>
        <w:bottom w:val="none" w:sz="0" w:space="0" w:color="auto"/>
        <w:right w:val="none" w:sz="0" w:space="0" w:color="auto"/>
      </w:divBdr>
    </w:div>
    <w:div w:id="782841677">
      <w:bodyDiv w:val="1"/>
      <w:marLeft w:val="0"/>
      <w:marRight w:val="0"/>
      <w:marTop w:val="0"/>
      <w:marBottom w:val="0"/>
      <w:divBdr>
        <w:top w:val="none" w:sz="0" w:space="0" w:color="auto"/>
        <w:left w:val="none" w:sz="0" w:space="0" w:color="auto"/>
        <w:bottom w:val="none" w:sz="0" w:space="0" w:color="auto"/>
        <w:right w:val="none" w:sz="0" w:space="0" w:color="auto"/>
      </w:divBdr>
    </w:div>
    <w:div w:id="783038475">
      <w:bodyDiv w:val="1"/>
      <w:marLeft w:val="0"/>
      <w:marRight w:val="0"/>
      <w:marTop w:val="0"/>
      <w:marBottom w:val="0"/>
      <w:divBdr>
        <w:top w:val="none" w:sz="0" w:space="0" w:color="auto"/>
        <w:left w:val="none" w:sz="0" w:space="0" w:color="auto"/>
        <w:bottom w:val="none" w:sz="0" w:space="0" w:color="auto"/>
        <w:right w:val="none" w:sz="0" w:space="0" w:color="auto"/>
      </w:divBdr>
    </w:div>
    <w:div w:id="783571072">
      <w:bodyDiv w:val="1"/>
      <w:marLeft w:val="0"/>
      <w:marRight w:val="0"/>
      <w:marTop w:val="0"/>
      <w:marBottom w:val="0"/>
      <w:divBdr>
        <w:top w:val="none" w:sz="0" w:space="0" w:color="auto"/>
        <w:left w:val="none" w:sz="0" w:space="0" w:color="auto"/>
        <w:bottom w:val="none" w:sz="0" w:space="0" w:color="auto"/>
        <w:right w:val="none" w:sz="0" w:space="0" w:color="auto"/>
      </w:divBdr>
    </w:div>
    <w:div w:id="783573509">
      <w:bodyDiv w:val="1"/>
      <w:marLeft w:val="0"/>
      <w:marRight w:val="0"/>
      <w:marTop w:val="0"/>
      <w:marBottom w:val="0"/>
      <w:divBdr>
        <w:top w:val="none" w:sz="0" w:space="0" w:color="auto"/>
        <w:left w:val="none" w:sz="0" w:space="0" w:color="auto"/>
        <w:bottom w:val="none" w:sz="0" w:space="0" w:color="auto"/>
        <w:right w:val="none" w:sz="0" w:space="0" w:color="auto"/>
      </w:divBdr>
    </w:div>
    <w:div w:id="783891478">
      <w:bodyDiv w:val="1"/>
      <w:marLeft w:val="0"/>
      <w:marRight w:val="0"/>
      <w:marTop w:val="0"/>
      <w:marBottom w:val="0"/>
      <w:divBdr>
        <w:top w:val="none" w:sz="0" w:space="0" w:color="auto"/>
        <w:left w:val="none" w:sz="0" w:space="0" w:color="auto"/>
        <w:bottom w:val="none" w:sz="0" w:space="0" w:color="auto"/>
        <w:right w:val="none" w:sz="0" w:space="0" w:color="auto"/>
      </w:divBdr>
    </w:div>
    <w:div w:id="784540676">
      <w:bodyDiv w:val="1"/>
      <w:marLeft w:val="0"/>
      <w:marRight w:val="0"/>
      <w:marTop w:val="0"/>
      <w:marBottom w:val="0"/>
      <w:divBdr>
        <w:top w:val="none" w:sz="0" w:space="0" w:color="auto"/>
        <w:left w:val="none" w:sz="0" w:space="0" w:color="auto"/>
        <w:bottom w:val="none" w:sz="0" w:space="0" w:color="auto"/>
        <w:right w:val="none" w:sz="0" w:space="0" w:color="auto"/>
      </w:divBdr>
    </w:div>
    <w:div w:id="784615723">
      <w:bodyDiv w:val="1"/>
      <w:marLeft w:val="0"/>
      <w:marRight w:val="0"/>
      <w:marTop w:val="0"/>
      <w:marBottom w:val="0"/>
      <w:divBdr>
        <w:top w:val="none" w:sz="0" w:space="0" w:color="auto"/>
        <w:left w:val="none" w:sz="0" w:space="0" w:color="auto"/>
        <w:bottom w:val="none" w:sz="0" w:space="0" w:color="auto"/>
        <w:right w:val="none" w:sz="0" w:space="0" w:color="auto"/>
      </w:divBdr>
    </w:div>
    <w:div w:id="784887503">
      <w:bodyDiv w:val="1"/>
      <w:marLeft w:val="0"/>
      <w:marRight w:val="0"/>
      <w:marTop w:val="0"/>
      <w:marBottom w:val="0"/>
      <w:divBdr>
        <w:top w:val="none" w:sz="0" w:space="0" w:color="auto"/>
        <w:left w:val="none" w:sz="0" w:space="0" w:color="auto"/>
        <w:bottom w:val="none" w:sz="0" w:space="0" w:color="auto"/>
        <w:right w:val="none" w:sz="0" w:space="0" w:color="auto"/>
      </w:divBdr>
    </w:div>
    <w:div w:id="785125892">
      <w:bodyDiv w:val="1"/>
      <w:marLeft w:val="0"/>
      <w:marRight w:val="0"/>
      <w:marTop w:val="0"/>
      <w:marBottom w:val="0"/>
      <w:divBdr>
        <w:top w:val="none" w:sz="0" w:space="0" w:color="auto"/>
        <w:left w:val="none" w:sz="0" w:space="0" w:color="auto"/>
        <w:bottom w:val="none" w:sz="0" w:space="0" w:color="auto"/>
        <w:right w:val="none" w:sz="0" w:space="0" w:color="auto"/>
      </w:divBdr>
    </w:div>
    <w:div w:id="785389578">
      <w:bodyDiv w:val="1"/>
      <w:marLeft w:val="0"/>
      <w:marRight w:val="0"/>
      <w:marTop w:val="0"/>
      <w:marBottom w:val="0"/>
      <w:divBdr>
        <w:top w:val="none" w:sz="0" w:space="0" w:color="auto"/>
        <w:left w:val="none" w:sz="0" w:space="0" w:color="auto"/>
        <w:bottom w:val="none" w:sz="0" w:space="0" w:color="auto"/>
        <w:right w:val="none" w:sz="0" w:space="0" w:color="auto"/>
      </w:divBdr>
    </w:div>
    <w:div w:id="785732859">
      <w:bodyDiv w:val="1"/>
      <w:marLeft w:val="0"/>
      <w:marRight w:val="0"/>
      <w:marTop w:val="0"/>
      <w:marBottom w:val="0"/>
      <w:divBdr>
        <w:top w:val="none" w:sz="0" w:space="0" w:color="auto"/>
        <w:left w:val="none" w:sz="0" w:space="0" w:color="auto"/>
        <w:bottom w:val="none" w:sz="0" w:space="0" w:color="auto"/>
        <w:right w:val="none" w:sz="0" w:space="0" w:color="auto"/>
      </w:divBdr>
    </w:div>
    <w:div w:id="785856504">
      <w:bodyDiv w:val="1"/>
      <w:marLeft w:val="0"/>
      <w:marRight w:val="0"/>
      <w:marTop w:val="0"/>
      <w:marBottom w:val="0"/>
      <w:divBdr>
        <w:top w:val="none" w:sz="0" w:space="0" w:color="auto"/>
        <w:left w:val="none" w:sz="0" w:space="0" w:color="auto"/>
        <w:bottom w:val="none" w:sz="0" w:space="0" w:color="auto"/>
        <w:right w:val="none" w:sz="0" w:space="0" w:color="auto"/>
      </w:divBdr>
    </w:div>
    <w:div w:id="786196358">
      <w:bodyDiv w:val="1"/>
      <w:marLeft w:val="0"/>
      <w:marRight w:val="0"/>
      <w:marTop w:val="0"/>
      <w:marBottom w:val="0"/>
      <w:divBdr>
        <w:top w:val="none" w:sz="0" w:space="0" w:color="auto"/>
        <w:left w:val="none" w:sz="0" w:space="0" w:color="auto"/>
        <w:bottom w:val="none" w:sz="0" w:space="0" w:color="auto"/>
        <w:right w:val="none" w:sz="0" w:space="0" w:color="auto"/>
      </w:divBdr>
    </w:div>
    <w:div w:id="786319699">
      <w:bodyDiv w:val="1"/>
      <w:marLeft w:val="0"/>
      <w:marRight w:val="0"/>
      <w:marTop w:val="0"/>
      <w:marBottom w:val="0"/>
      <w:divBdr>
        <w:top w:val="none" w:sz="0" w:space="0" w:color="auto"/>
        <w:left w:val="none" w:sz="0" w:space="0" w:color="auto"/>
        <w:bottom w:val="none" w:sz="0" w:space="0" w:color="auto"/>
        <w:right w:val="none" w:sz="0" w:space="0" w:color="auto"/>
      </w:divBdr>
    </w:div>
    <w:div w:id="786700199">
      <w:bodyDiv w:val="1"/>
      <w:marLeft w:val="0"/>
      <w:marRight w:val="0"/>
      <w:marTop w:val="0"/>
      <w:marBottom w:val="0"/>
      <w:divBdr>
        <w:top w:val="none" w:sz="0" w:space="0" w:color="auto"/>
        <w:left w:val="none" w:sz="0" w:space="0" w:color="auto"/>
        <w:bottom w:val="none" w:sz="0" w:space="0" w:color="auto"/>
        <w:right w:val="none" w:sz="0" w:space="0" w:color="auto"/>
      </w:divBdr>
    </w:div>
    <w:div w:id="786774324">
      <w:bodyDiv w:val="1"/>
      <w:marLeft w:val="0"/>
      <w:marRight w:val="0"/>
      <w:marTop w:val="0"/>
      <w:marBottom w:val="0"/>
      <w:divBdr>
        <w:top w:val="none" w:sz="0" w:space="0" w:color="auto"/>
        <w:left w:val="none" w:sz="0" w:space="0" w:color="auto"/>
        <w:bottom w:val="none" w:sz="0" w:space="0" w:color="auto"/>
        <w:right w:val="none" w:sz="0" w:space="0" w:color="auto"/>
      </w:divBdr>
    </w:div>
    <w:div w:id="786776416">
      <w:bodyDiv w:val="1"/>
      <w:marLeft w:val="0"/>
      <w:marRight w:val="0"/>
      <w:marTop w:val="0"/>
      <w:marBottom w:val="0"/>
      <w:divBdr>
        <w:top w:val="none" w:sz="0" w:space="0" w:color="auto"/>
        <w:left w:val="none" w:sz="0" w:space="0" w:color="auto"/>
        <w:bottom w:val="none" w:sz="0" w:space="0" w:color="auto"/>
        <w:right w:val="none" w:sz="0" w:space="0" w:color="auto"/>
      </w:divBdr>
    </w:div>
    <w:div w:id="787237248">
      <w:bodyDiv w:val="1"/>
      <w:marLeft w:val="0"/>
      <w:marRight w:val="0"/>
      <w:marTop w:val="0"/>
      <w:marBottom w:val="0"/>
      <w:divBdr>
        <w:top w:val="none" w:sz="0" w:space="0" w:color="auto"/>
        <w:left w:val="none" w:sz="0" w:space="0" w:color="auto"/>
        <w:bottom w:val="none" w:sz="0" w:space="0" w:color="auto"/>
        <w:right w:val="none" w:sz="0" w:space="0" w:color="auto"/>
      </w:divBdr>
    </w:div>
    <w:div w:id="788010120">
      <w:bodyDiv w:val="1"/>
      <w:marLeft w:val="0"/>
      <w:marRight w:val="0"/>
      <w:marTop w:val="0"/>
      <w:marBottom w:val="0"/>
      <w:divBdr>
        <w:top w:val="none" w:sz="0" w:space="0" w:color="auto"/>
        <w:left w:val="none" w:sz="0" w:space="0" w:color="auto"/>
        <w:bottom w:val="none" w:sz="0" w:space="0" w:color="auto"/>
        <w:right w:val="none" w:sz="0" w:space="0" w:color="auto"/>
      </w:divBdr>
    </w:div>
    <w:div w:id="788208208">
      <w:bodyDiv w:val="1"/>
      <w:marLeft w:val="0"/>
      <w:marRight w:val="0"/>
      <w:marTop w:val="0"/>
      <w:marBottom w:val="0"/>
      <w:divBdr>
        <w:top w:val="none" w:sz="0" w:space="0" w:color="auto"/>
        <w:left w:val="none" w:sz="0" w:space="0" w:color="auto"/>
        <w:bottom w:val="none" w:sz="0" w:space="0" w:color="auto"/>
        <w:right w:val="none" w:sz="0" w:space="0" w:color="auto"/>
      </w:divBdr>
    </w:div>
    <w:div w:id="788427971">
      <w:bodyDiv w:val="1"/>
      <w:marLeft w:val="0"/>
      <w:marRight w:val="0"/>
      <w:marTop w:val="0"/>
      <w:marBottom w:val="0"/>
      <w:divBdr>
        <w:top w:val="none" w:sz="0" w:space="0" w:color="auto"/>
        <w:left w:val="none" w:sz="0" w:space="0" w:color="auto"/>
        <w:bottom w:val="none" w:sz="0" w:space="0" w:color="auto"/>
        <w:right w:val="none" w:sz="0" w:space="0" w:color="auto"/>
      </w:divBdr>
    </w:div>
    <w:div w:id="789251754">
      <w:bodyDiv w:val="1"/>
      <w:marLeft w:val="0"/>
      <w:marRight w:val="0"/>
      <w:marTop w:val="0"/>
      <w:marBottom w:val="0"/>
      <w:divBdr>
        <w:top w:val="none" w:sz="0" w:space="0" w:color="auto"/>
        <w:left w:val="none" w:sz="0" w:space="0" w:color="auto"/>
        <w:bottom w:val="none" w:sz="0" w:space="0" w:color="auto"/>
        <w:right w:val="none" w:sz="0" w:space="0" w:color="auto"/>
      </w:divBdr>
    </w:div>
    <w:div w:id="789515983">
      <w:bodyDiv w:val="1"/>
      <w:marLeft w:val="0"/>
      <w:marRight w:val="0"/>
      <w:marTop w:val="0"/>
      <w:marBottom w:val="0"/>
      <w:divBdr>
        <w:top w:val="none" w:sz="0" w:space="0" w:color="auto"/>
        <w:left w:val="none" w:sz="0" w:space="0" w:color="auto"/>
        <w:bottom w:val="none" w:sz="0" w:space="0" w:color="auto"/>
        <w:right w:val="none" w:sz="0" w:space="0" w:color="auto"/>
      </w:divBdr>
    </w:div>
    <w:div w:id="789593587">
      <w:bodyDiv w:val="1"/>
      <w:marLeft w:val="0"/>
      <w:marRight w:val="0"/>
      <w:marTop w:val="0"/>
      <w:marBottom w:val="0"/>
      <w:divBdr>
        <w:top w:val="none" w:sz="0" w:space="0" w:color="auto"/>
        <w:left w:val="none" w:sz="0" w:space="0" w:color="auto"/>
        <w:bottom w:val="none" w:sz="0" w:space="0" w:color="auto"/>
        <w:right w:val="none" w:sz="0" w:space="0" w:color="auto"/>
      </w:divBdr>
    </w:div>
    <w:div w:id="789738613">
      <w:bodyDiv w:val="1"/>
      <w:marLeft w:val="0"/>
      <w:marRight w:val="0"/>
      <w:marTop w:val="0"/>
      <w:marBottom w:val="0"/>
      <w:divBdr>
        <w:top w:val="none" w:sz="0" w:space="0" w:color="auto"/>
        <w:left w:val="none" w:sz="0" w:space="0" w:color="auto"/>
        <w:bottom w:val="none" w:sz="0" w:space="0" w:color="auto"/>
        <w:right w:val="none" w:sz="0" w:space="0" w:color="auto"/>
      </w:divBdr>
    </w:div>
    <w:div w:id="789862315">
      <w:bodyDiv w:val="1"/>
      <w:marLeft w:val="0"/>
      <w:marRight w:val="0"/>
      <w:marTop w:val="0"/>
      <w:marBottom w:val="0"/>
      <w:divBdr>
        <w:top w:val="none" w:sz="0" w:space="0" w:color="auto"/>
        <w:left w:val="none" w:sz="0" w:space="0" w:color="auto"/>
        <w:bottom w:val="none" w:sz="0" w:space="0" w:color="auto"/>
        <w:right w:val="none" w:sz="0" w:space="0" w:color="auto"/>
      </w:divBdr>
    </w:div>
    <w:div w:id="790247192">
      <w:bodyDiv w:val="1"/>
      <w:marLeft w:val="0"/>
      <w:marRight w:val="0"/>
      <w:marTop w:val="0"/>
      <w:marBottom w:val="0"/>
      <w:divBdr>
        <w:top w:val="none" w:sz="0" w:space="0" w:color="auto"/>
        <w:left w:val="none" w:sz="0" w:space="0" w:color="auto"/>
        <w:bottom w:val="none" w:sz="0" w:space="0" w:color="auto"/>
        <w:right w:val="none" w:sz="0" w:space="0" w:color="auto"/>
      </w:divBdr>
    </w:div>
    <w:div w:id="790248888">
      <w:bodyDiv w:val="1"/>
      <w:marLeft w:val="0"/>
      <w:marRight w:val="0"/>
      <w:marTop w:val="0"/>
      <w:marBottom w:val="0"/>
      <w:divBdr>
        <w:top w:val="none" w:sz="0" w:space="0" w:color="auto"/>
        <w:left w:val="none" w:sz="0" w:space="0" w:color="auto"/>
        <w:bottom w:val="none" w:sz="0" w:space="0" w:color="auto"/>
        <w:right w:val="none" w:sz="0" w:space="0" w:color="auto"/>
      </w:divBdr>
    </w:div>
    <w:div w:id="790367676">
      <w:bodyDiv w:val="1"/>
      <w:marLeft w:val="0"/>
      <w:marRight w:val="0"/>
      <w:marTop w:val="0"/>
      <w:marBottom w:val="0"/>
      <w:divBdr>
        <w:top w:val="none" w:sz="0" w:space="0" w:color="auto"/>
        <w:left w:val="none" w:sz="0" w:space="0" w:color="auto"/>
        <w:bottom w:val="none" w:sz="0" w:space="0" w:color="auto"/>
        <w:right w:val="none" w:sz="0" w:space="0" w:color="auto"/>
      </w:divBdr>
    </w:div>
    <w:div w:id="791442876">
      <w:bodyDiv w:val="1"/>
      <w:marLeft w:val="0"/>
      <w:marRight w:val="0"/>
      <w:marTop w:val="0"/>
      <w:marBottom w:val="0"/>
      <w:divBdr>
        <w:top w:val="none" w:sz="0" w:space="0" w:color="auto"/>
        <w:left w:val="none" w:sz="0" w:space="0" w:color="auto"/>
        <w:bottom w:val="none" w:sz="0" w:space="0" w:color="auto"/>
        <w:right w:val="none" w:sz="0" w:space="0" w:color="auto"/>
      </w:divBdr>
    </w:div>
    <w:div w:id="791826591">
      <w:bodyDiv w:val="1"/>
      <w:marLeft w:val="0"/>
      <w:marRight w:val="0"/>
      <w:marTop w:val="0"/>
      <w:marBottom w:val="0"/>
      <w:divBdr>
        <w:top w:val="none" w:sz="0" w:space="0" w:color="auto"/>
        <w:left w:val="none" w:sz="0" w:space="0" w:color="auto"/>
        <w:bottom w:val="none" w:sz="0" w:space="0" w:color="auto"/>
        <w:right w:val="none" w:sz="0" w:space="0" w:color="auto"/>
      </w:divBdr>
    </w:div>
    <w:div w:id="792820733">
      <w:bodyDiv w:val="1"/>
      <w:marLeft w:val="0"/>
      <w:marRight w:val="0"/>
      <w:marTop w:val="0"/>
      <w:marBottom w:val="0"/>
      <w:divBdr>
        <w:top w:val="none" w:sz="0" w:space="0" w:color="auto"/>
        <w:left w:val="none" w:sz="0" w:space="0" w:color="auto"/>
        <w:bottom w:val="none" w:sz="0" w:space="0" w:color="auto"/>
        <w:right w:val="none" w:sz="0" w:space="0" w:color="auto"/>
      </w:divBdr>
    </w:div>
    <w:div w:id="793789612">
      <w:bodyDiv w:val="1"/>
      <w:marLeft w:val="0"/>
      <w:marRight w:val="0"/>
      <w:marTop w:val="0"/>
      <w:marBottom w:val="0"/>
      <w:divBdr>
        <w:top w:val="none" w:sz="0" w:space="0" w:color="auto"/>
        <w:left w:val="none" w:sz="0" w:space="0" w:color="auto"/>
        <w:bottom w:val="none" w:sz="0" w:space="0" w:color="auto"/>
        <w:right w:val="none" w:sz="0" w:space="0" w:color="auto"/>
      </w:divBdr>
    </w:div>
    <w:div w:id="794252419">
      <w:bodyDiv w:val="1"/>
      <w:marLeft w:val="0"/>
      <w:marRight w:val="0"/>
      <w:marTop w:val="0"/>
      <w:marBottom w:val="0"/>
      <w:divBdr>
        <w:top w:val="none" w:sz="0" w:space="0" w:color="auto"/>
        <w:left w:val="none" w:sz="0" w:space="0" w:color="auto"/>
        <w:bottom w:val="none" w:sz="0" w:space="0" w:color="auto"/>
        <w:right w:val="none" w:sz="0" w:space="0" w:color="auto"/>
      </w:divBdr>
    </w:div>
    <w:div w:id="794326278">
      <w:bodyDiv w:val="1"/>
      <w:marLeft w:val="0"/>
      <w:marRight w:val="0"/>
      <w:marTop w:val="0"/>
      <w:marBottom w:val="0"/>
      <w:divBdr>
        <w:top w:val="none" w:sz="0" w:space="0" w:color="auto"/>
        <w:left w:val="none" w:sz="0" w:space="0" w:color="auto"/>
        <w:bottom w:val="none" w:sz="0" w:space="0" w:color="auto"/>
        <w:right w:val="none" w:sz="0" w:space="0" w:color="auto"/>
      </w:divBdr>
    </w:div>
    <w:div w:id="794711602">
      <w:bodyDiv w:val="1"/>
      <w:marLeft w:val="0"/>
      <w:marRight w:val="0"/>
      <w:marTop w:val="0"/>
      <w:marBottom w:val="0"/>
      <w:divBdr>
        <w:top w:val="none" w:sz="0" w:space="0" w:color="auto"/>
        <w:left w:val="none" w:sz="0" w:space="0" w:color="auto"/>
        <w:bottom w:val="none" w:sz="0" w:space="0" w:color="auto"/>
        <w:right w:val="none" w:sz="0" w:space="0" w:color="auto"/>
      </w:divBdr>
    </w:div>
    <w:div w:id="795485782">
      <w:bodyDiv w:val="1"/>
      <w:marLeft w:val="0"/>
      <w:marRight w:val="0"/>
      <w:marTop w:val="0"/>
      <w:marBottom w:val="0"/>
      <w:divBdr>
        <w:top w:val="none" w:sz="0" w:space="0" w:color="auto"/>
        <w:left w:val="none" w:sz="0" w:space="0" w:color="auto"/>
        <w:bottom w:val="none" w:sz="0" w:space="0" w:color="auto"/>
        <w:right w:val="none" w:sz="0" w:space="0" w:color="auto"/>
      </w:divBdr>
    </w:div>
    <w:div w:id="795493169">
      <w:bodyDiv w:val="1"/>
      <w:marLeft w:val="0"/>
      <w:marRight w:val="0"/>
      <w:marTop w:val="0"/>
      <w:marBottom w:val="0"/>
      <w:divBdr>
        <w:top w:val="none" w:sz="0" w:space="0" w:color="auto"/>
        <w:left w:val="none" w:sz="0" w:space="0" w:color="auto"/>
        <w:bottom w:val="none" w:sz="0" w:space="0" w:color="auto"/>
        <w:right w:val="none" w:sz="0" w:space="0" w:color="auto"/>
      </w:divBdr>
    </w:div>
    <w:div w:id="795804647">
      <w:bodyDiv w:val="1"/>
      <w:marLeft w:val="0"/>
      <w:marRight w:val="0"/>
      <w:marTop w:val="0"/>
      <w:marBottom w:val="0"/>
      <w:divBdr>
        <w:top w:val="none" w:sz="0" w:space="0" w:color="auto"/>
        <w:left w:val="none" w:sz="0" w:space="0" w:color="auto"/>
        <w:bottom w:val="none" w:sz="0" w:space="0" w:color="auto"/>
        <w:right w:val="none" w:sz="0" w:space="0" w:color="auto"/>
      </w:divBdr>
    </w:div>
    <w:div w:id="796026504">
      <w:bodyDiv w:val="1"/>
      <w:marLeft w:val="0"/>
      <w:marRight w:val="0"/>
      <w:marTop w:val="0"/>
      <w:marBottom w:val="0"/>
      <w:divBdr>
        <w:top w:val="none" w:sz="0" w:space="0" w:color="auto"/>
        <w:left w:val="none" w:sz="0" w:space="0" w:color="auto"/>
        <w:bottom w:val="none" w:sz="0" w:space="0" w:color="auto"/>
        <w:right w:val="none" w:sz="0" w:space="0" w:color="auto"/>
      </w:divBdr>
    </w:div>
    <w:div w:id="796262603">
      <w:bodyDiv w:val="1"/>
      <w:marLeft w:val="0"/>
      <w:marRight w:val="0"/>
      <w:marTop w:val="0"/>
      <w:marBottom w:val="0"/>
      <w:divBdr>
        <w:top w:val="none" w:sz="0" w:space="0" w:color="auto"/>
        <w:left w:val="none" w:sz="0" w:space="0" w:color="auto"/>
        <w:bottom w:val="none" w:sz="0" w:space="0" w:color="auto"/>
        <w:right w:val="none" w:sz="0" w:space="0" w:color="auto"/>
      </w:divBdr>
    </w:div>
    <w:div w:id="796410412">
      <w:bodyDiv w:val="1"/>
      <w:marLeft w:val="0"/>
      <w:marRight w:val="0"/>
      <w:marTop w:val="0"/>
      <w:marBottom w:val="0"/>
      <w:divBdr>
        <w:top w:val="none" w:sz="0" w:space="0" w:color="auto"/>
        <w:left w:val="none" w:sz="0" w:space="0" w:color="auto"/>
        <w:bottom w:val="none" w:sz="0" w:space="0" w:color="auto"/>
        <w:right w:val="none" w:sz="0" w:space="0" w:color="auto"/>
      </w:divBdr>
    </w:div>
    <w:div w:id="797065533">
      <w:bodyDiv w:val="1"/>
      <w:marLeft w:val="0"/>
      <w:marRight w:val="0"/>
      <w:marTop w:val="0"/>
      <w:marBottom w:val="0"/>
      <w:divBdr>
        <w:top w:val="none" w:sz="0" w:space="0" w:color="auto"/>
        <w:left w:val="none" w:sz="0" w:space="0" w:color="auto"/>
        <w:bottom w:val="none" w:sz="0" w:space="0" w:color="auto"/>
        <w:right w:val="none" w:sz="0" w:space="0" w:color="auto"/>
      </w:divBdr>
    </w:div>
    <w:div w:id="797261672">
      <w:bodyDiv w:val="1"/>
      <w:marLeft w:val="0"/>
      <w:marRight w:val="0"/>
      <w:marTop w:val="0"/>
      <w:marBottom w:val="0"/>
      <w:divBdr>
        <w:top w:val="none" w:sz="0" w:space="0" w:color="auto"/>
        <w:left w:val="none" w:sz="0" w:space="0" w:color="auto"/>
        <w:bottom w:val="none" w:sz="0" w:space="0" w:color="auto"/>
        <w:right w:val="none" w:sz="0" w:space="0" w:color="auto"/>
      </w:divBdr>
    </w:div>
    <w:div w:id="797339105">
      <w:bodyDiv w:val="1"/>
      <w:marLeft w:val="0"/>
      <w:marRight w:val="0"/>
      <w:marTop w:val="0"/>
      <w:marBottom w:val="0"/>
      <w:divBdr>
        <w:top w:val="none" w:sz="0" w:space="0" w:color="auto"/>
        <w:left w:val="none" w:sz="0" w:space="0" w:color="auto"/>
        <w:bottom w:val="none" w:sz="0" w:space="0" w:color="auto"/>
        <w:right w:val="none" w:sz="0" w:space="0" w:color="auto"/>
      </w:divBdr>
    </w:div>
    <w:div w:id="797459071">
      <w:bodyDiv w:val="1"/>
      <w:marLeft w:val="0"/>
      <w:marRight w:val="0"/>
      <w:marTop w:val="0"/>
      <w:marBottom w:val="0"/>
      <w:divBdr>
        <w:top w:val="none" w:sz="0" w:space="0" w:color="auto"/>
        <w:left w:val="none" w:sz="0" w:space="0" w:color="auto"/>
        <w:bottom w:val="none" w:sz="0" w:space="0" w:color="auto"/>
        <w:right w:val="none" w:sz="0" w:space="0" w:color="auto"/>
      </w:divBdr>
    </w:div>
    <w:div w:id="797995022">
      <w:bodyDiv w:val="1"/>
      <w:marLeft w:val="0"/>
      <w:marRight w:val="0"/>
      <w:marTop w:val="0"/>
      <w:marBottom w:val="0"/>
      <w:divBdr>
        <w:top w:val="none" w:sz="0" w:space="0" w:color="auto"/>
        <w:left w:val="none" w:sz="0" w:space="0" w:color="auto"/>
        <w:bottom w:val="none" w:sz="0" w:space="0" w:color="auto"/>
        <w:right w:val="none" w:sz="0" w:space="0" w:color="auto"/>
      </w:divBdr>
    </w:div>
    <w:div w:id="798375198">
      <w:bodyDiv w:val="1"/>
      <w:marLeft w:val="0"/>
      <w:marRight w:val="0"/>
      <w:marTop w:val="0"/>
      <w:marBottom w:val="0"/>
      <w:divBdr>
        <w:top w:val="none" w:sz="0" w:space="0" w:color="auto"/>
        <w:left w:val="none" w:sz="0" w:space="0" w:color="auto"/>
        <w:bottom w:val="none" w:sz="0" w:space="0" w:color="auto"/>
        <w:right w:val="none" w:sz="0" w:space="0" w:color="auto"/>
      </w:divBdr>
    </w:div>
    <w:div w:id="798571385">
      <w:bodyDiv w:val="1"/>
      <w:marLeft w:val="0"/>
      <w:marRight w:val="0"/>
      <w:marTop w:val="0"/>
      <w:marBottom w:val="0"/>
      <w:divBdr>
        <w:top w:val="none" w:sz="0" w:space="0" w:color="auto"/>
        <w:left w:val="none" w:sz="0" w:space="0" w:color="auto"/>
        <w:bottom w:val="none" w:sz="0" w:space="0" w:color="auto"/>
        <w:right w:val="none" w:sz="0" w:space="0" w:color="auto"/>
      </w:divBdr>
    </w:div>
    <w:div w:id="799105181">
      <w:bodyDiv w:val="1"/>
      <w:marLeft w:val="0"/>
      <w:marRight w:val="0"/>
      <w:marTop w:val="0"/>
      <w:marBottom w:val="0"/>
      <w:divBdr>
        <w:top w:val="none" w:sz="0" w:space="0" w:color="auto"/>
        <w:left w:val="none" w:sz="0" w:space="0" w:color="auto"/>
        <w:bottom w:val="none" w:sz="0" w:space="0" w:color="auto"/>
        <w:right w:val="none" w:sz="0" w:space="0" w:color="auto"/>
      </w:divBdr>
    </w:div>
    <w:div w:id="799804705">
      <w:bodyDiv w:val="1"/>
      <w:marLeft w:val="0"/>
      <w:marRight w:val="0"/>
      <w:marTop w:val="0"/>
      <w:marBottom w:val="0"/>
      <w:divBdr>
        <w:top w:val="none" w:sz="0" w:space="0" w:color="auto"/>
        <w:left w:val="none" w:sz="0" w:space="0" w:color="auto"/>
        <w:bottom w:val="none" w:sz="0" w:space="0" w:color="auto"/>
        <w:right w:val="none" w:sz="0" w:space="0" w:color="auto"/>
      </w:divBdr>
    </w:div>
    <w:div w:id="800003248">
      <w:bodyDiv w:val="1"/>
      <w:marLeft w:val="0"/>
      <w:marRight w:val="0"/>
      <w:marTop w:val="0"/>
      <w:marBottom w:val="0"/>
      <w:divBdr>
        <w:top w:val="none" w:sz="0" w:space="0" w:color="auto"/>
        <w:left w:val="none" w:sz="0" w:space="0" w:color="auto"/>
        <w:bottom w:val="none" w:sz="0" w:space="0" w:color="auto"/>
        <w:right w:val="none" w:sz="0" w:space="0" w:color="auto"/>
      </w:divBdr>
    </w:div>
    <w:div w:id="800148050">
      <w:bodyDiv w:val="1"/>
      <w:marLeft w:val="0"/>
      <w:marRight w:val="0"/>
      <w:marTop w:val="0"/>
      <w:marBottom w:val="0"/>
      <w:divBdr>
        <w:top w:val="none" w:sz="0" w:space="0" w:color="auto"/>
        <w:left w:val="none" w:sz="0" w:space="0" w:color="auto"/>
        <w:bottom w:val="none" w:sz="0" w:space="0" w:color="auto"/>
        <w:right w:val="none" w:sz="0" w:space="0" w:color="auto"/>
      </w:divBdr>
    </w:div>
    <w:div w:id="800269701">
      <w:bodyDiv w:val="1"/>
      <w:marLeft w:val="0"/>
      <w:marRight w:val="0"/>
      <w:marTop w:val="0"/>
      <w:marBottom w:val="0"/>
      <w:divBdr>
        <w:top w:val="none" w:sz="0" w:space="0" w:color="auto"/>
        <w:left w:val="none" w:sz="0" w:space="0" w:color="auto"/>
        <w:bottom w:val="none" w:sz="0" w:space="0" w:color="auto"/>
        <w:right w:val="none" w:sz="0" w:space="0" w:color="auto"/>
      </w:divBdr>
    </w:div>
    <w:div w:id="800803004">
      <w:bodyDiv w:val="1"/>
      <w:marLeft w:val="0"/>
      <w:marRight w:val="0"/>
      <w:marTop w:val="0"/>
      <w:marBottom w:val="0"/>
      <w:divBdr>
        <w:top w:val="none" w:sz="0" w:space="0" w:color="auto"/>
        <w:left w:val="none" w:sz="0" w:space="0" w:color="auto"/>
        <w:bottom w:val="none" w:sz="0" w:space="0" w:color="auto"/>
        <w:right w:val="none" w:sz="0" w:space="0" w:color="auto"/>
      </w:divBdr>
    </w:div>
    <w:div w:id="800851564">
      <w:bodyDiv w:val="1"/>
      <w:marLeft w:val="0"/>
      <w:marRight w:val="0"/>
      <w:marTop w:val="0"/>
      <w:marBottom w:val="0"/>
      <w:divBdr>
        <w:top w:val="none" w:sz="0" w:space="0" w:color="auto"/>
        <w:left w:val="none" w:sz="0" w:space="0" w:color="auto"/>
        <w:bottom w:val="none" w:sz="0" w:space="0" w:color="auto"/>
        <w:right w:val="none" w:sz="0" w:space="0" w:color="auto"/>
      </w:divBdr>
    </w:div>
    <w:div w:id="801117472">
      <w:bodyDiv w:val="1"/>
      <w:marLeft w:val="0"/>
      <w:marRight w:val="0"/>
      <w:marTop w:val="0"/>
      <w:marBottom w:val="0"/>
      <w:divBdr>
        <w:top w:val="none" w:sz="0" w:space="0" w:color="auto"/>
        <w:left w:val="none" w:sz="0" w:space="0" w:color="auto"/>
        <w:bottom w:val="none" w:sz="0" w:space="0" w:color="auto"/>
        <w:right w:val="none" w:sz="0" w:space="0" w:color="auto"/>
      </w:divBdr>
    </w:div>
    <w:div w:id="801189961">
      <w:bodyDiv w:val="1"/>
      <w:marLeft w:val="0"/>
      <w:marRight w:val="0"/>
      <w:marTop w:val="0"/>
      <w:marBottom w:val="0"/>
      <w:divBdr>
        <w:top w:val="none" w:sz="0" w:space="0" w:color="auto"/>
        <w:left w:val="none" w:sz="0" w:space="0" w:color="auto"/>
        <w:bottom w:val="none" w:sz="0" w:space="0" w:color="auto"/>
        <w:right w:val="none" w:sz="0" w:space="0" w:color="auto"/>
      </w:divBdr>
    </w:div>
    <w:div w:id="801461577">
      <w:bodyDiv w:val="1"/>
      <w:marLeft w:val="0"/>
      <w:marRight w:val="0"/>
      <w:marTop w:val="0"/>
      <w:marBottom w:val="0"/>
      <w:divBdr>
        <w:top w:val="none" w:sz="0" w:space="0" w:color="auto"/>
        <w:left w:val="none" w:sz="0" w:space="0" w:color="auto"/>
        <w:bottom w:val="none" w:sz="0" w:space="0" w:color="auto"/>
        <w:right w:val="none" w:sz="0" w:space="0" w:color="auto"/>
      </w:divBdr>
    </w:div>
    <w:div w:id="801576162">
      <w:bodyDiv w:val="1"/>
      <w:marLeft w:val="0"/>
      <w:marRight w:val="0"/>
      <w:marTop w:val="0"/>
      <w:marBottom w:val="0"/>
      <w:divBdr>
        <w:top w:val="none" w:sz="0" w:space="0" w:color="auto"/>
        <w:left w:val="none" w:sz="0" w:space="0" w:color="auto"/>
        <w:bottom w:val="none" w:sz="0" w:space="0" w:color="auto"/>
        <w:right w:val="none" w:sz="0" w:space="0" w:color="auto"/>
      </w:divBdr>
    </w:div>
    <w:div w:id="801579073">
      <w:bodyDiv w:val="1"/>
      <w:marLeft w:val="0"/>
      <w:marRight w:val="0"/>
      <w:marTop w:val="0"/>
      <w:marBottom w:val="0"/>
      <w:divBdr>
        <w:top w:val="none" w:sz="0" w:space="0" w:color="auto"/>
        <w:left w:val="none" w:sz="0" w:space="0" w:color="auto"/>
        <w:bottom w:val="none" w:sz="0" w:space="0" w:color="auto"/>
        <w:right w:val="none" w:sz="0" w:space="0" w:color="auto"/>
      </w:divBdr>
    </w:div>
    <w:div w:id="802424807">
      <w:bodyDiv w:val="1"/>
      <w:marLeft w:val="0"/>
      <w:marRight w:val="0"/>
      <w:marTop w:val="0"/>
      <w:marBottom w:val="0"/>
      <w:divBdr>
        <w:top w:val="none" w:sz="0" w:space="0" w:color="auto"/>
        <w:left w:val="none" w:sz="0" w:space="0" w:color="auto"/>
        <w:bottom w:val="none" w:sz="0" w:space="0" w:color="auto"/>
        <w:right w:val="none" w:sz="0" w:space="0" w:color="auto"/>
      </w:divBdr>
    </w:div>
    <w:div w:id="802579029">
      <w:bodyDiv w:val="1"/>
      <w:marLeft w:val="0"/>
      <w:marRight w:val="0"/>
      <w:marTop w:val="0"/>
      <w:marBottom w:val="0"/>
      <w:divBdr>
        <w:top w:val="none" w:sz="0" w:space="0" w:color="auto"/>
        <w:left w:val="none" w:sz="0" w:space="0" w:color="auto"/>
        <w:bottom w:val="none" w:sz="0" w:space="0" w:color="auto"/>
        <w:right w:val="none" w:sz="0" w:space="0" w:color="auto"/>
      </w:divBdr>
    </w:div>
    <w:div w:id="802582369">
      <w:bodyDiv w:val="1"/>
      <w:marLeft w:val="0"/>
      <w:marRight w:val="0"/>
      <w:marTop w:val="0"/>
      <w:marBottom w:val="0"/>
      <w:divBdr>
        <w:top w:val="none" w:sz="0" w:space="0" w:color="auto"/>
        <w:left w:val="none" w:sz="0" w:space="0" w:color="auto"/>
        <w:bottom w:val="none" w:sz="0" w:space="0" w:color="auto"/>
        <w:right w:val="none" w:sz="0" w:space="0" w:color="auto"/>
      </w:divBdr>
    </w:div>
    <w:div w:id="802694610">
      <w:bodyDiv w:val="1"/>
      <w:marLeft w:val="0"/>
      <w:marRight w:val="0"/>
      <w:marTop w:val="0"/>
      <w:marBottom w:val="0"/>
      <w:divBdr>
        <w:top w:val="none" w:sz="0" w:space="0" w:color="auto"/>
        <w:left w:val="none" w:sz="0" w:space="0" w:color="auto"/>
        <w:bottom w:val="none" w:sz="0" w:space="0" w:color="auto"/>
        <w:right w:val="none" w:sz="0" w:space="0" w:color="auto"/>
      </w:divBdr>
      <w:divsChild>
        <w:div w:id="1575237360">
          <w:marLeft w:val="0"/>
          <w:marRight w:val="0"/>
          <w:marTop w:val="0"/>
          <w:marBottom w:val="0"/>
          <w:divBdr>
            <w:top w:val="none" w:sz="0" w:space="0" w:color="auto"/>
            <w:left w:val="none" w:sz="0" w:space="0" w:color="auto"/>
            <w:bottom w:val="none" w:sz="0" w:space="0" w:color="auto"/>
            <w:right w:val="none" w:sz="0" w:space="0" w:color="auto"/>
          </w:divBdr>
          <w:divsChild>
            <w:div w:id="19165465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2697327">
      <w:bodyDiv w:val="1"/>
      <w:marLeft w:val="0"/>
      <w:marRight w:val="0"/>
      <w:marTop w:val="0"/>
      <w:marBottom w:val="0"/>
      <w:divBdr>
        <w:top w:val="none" w:sz="0" w:space="0" w:color="auto"/>
        <w:left w:val="none" w:sz="0" w:space="0" w:color="auto"/>
        <w:bottom w:val="none" w:sz="0" w:space="0" w:color="auto"/>
        <w:right w:val="none" w:sz="0" w:space="0" w:color="auto"/>
      </w:divBdr>
    </w:div>
    <w:div w:id="803043086">
      <w:bodyDiv w:val="1"/>
      <w:marLeft w:val="0"/>
      <w:marRight w:val="0"/>
      <w:marTop w:val="0"/>
      <w:marBottom w:val="0"/>
      <w:divBdr>
        <w:top w:val="none" w:sz="0" w:space="0" w:color="auto"/>
        <w:left w:val="none" w:sz="0" w:space="0" w:color="auto"/>
        <w:bottom w:val="none" w:sz="0" w:space="0" w:color="auto"/>
        <w:right w:val="none" w:sz="0" w:space="0" w:color="auto"/>
      </w:divBdr>
    </w:div>
    <w:div w:id="803160417">
      <w:bodyDiv w:val="1"/>
      <w:marLeft w:val="0"/>
      <w:marRight w:val="0"/>
      <w:marTop w:val="0"/>
      <w:marBottom w:val="0"/>
      <w:divBdr>
        <w:top w:val="none" w:sz="0" w:space="0" w:color="auto"/>
        <w:left w:val="none" w:sz="0" w:space="0" w:color="auto"/>
        <w:bottom w:val="none" w:sz="0" w:space="0" w:color="auto"/>
        <w:right w:val="none" w:sz="0" w:space="0" w:color="auto"/>
      </w:divBdr>
    </w:div>
    <w:div w:id="803500950">
      <w:bodyDiv w:val="1"/>
      <w:marLeft w:val="0"/>
      <w:marRight w:val="0"/>
      <w:marTop w:val="0"/>
      <w:marBottom w:val="0"/>
      <w:divBdr>
        <w:top w:val="none" w:sz="0" w:space="0" w:color="auto"/>
        <w:left w:val="none" w:sz="0" w:space="0" w:color="auto"/>
        <w:bottom w:val="none" w:sz="0" w:space="0" w:color="auto"/>
        <w:right w:val="none" w:sz="0" w:space="0" w:color="auto"/>
      </w:divBdr>
    </w:div>
    <w:div w:id="803889862">
      <w:bodyDiv w:val="1"/>
      <w:marLeft w:val="0"/>
      <w:marRight w:val="0"/>
      <w:marTop w:val="0"/>
      <w:marBottom w:val="0"/>
      <w:divBdr>
        <w:top w:val="none" w:sz="0" w:space="0" w:color="auto"/>
        <w:left w:val="none" w:sz="0" w:space="0" w:color="auto"/>
        <w:bottom w:val="none" w:sz="0" w:space="0" w:color="auto"/>
        <w:right w:val="none" w:sz="0" w:space="0" w:color="auto"/>
      </w:divBdr>
    </w:div>
    <w:div w:id="803934710">
      <w:bodyDiv w:val="1"/>
      <w:marLeft w:val="0"/>
      <w:marRight w:val="0"/>
      <w:marTop w:val="0"/>
      <w:marBottom w:val="0"/>
      <w:divBdr>
        <w:top w:val="none" w:sz="0" w:space="0" w:color="auto"/>
        <w:left w:val="none" w:sz="0" w:space="0" w:color="auto"/>
        <w:bottom w:val="none" w:sz="0" w:space="0" w:color="auto"/>
        <w:right w:val="none" w:sz="0" w:space="0" w:color="auto"/>
      </w:divBdr>
    </w:div>
    <w:div w:id="804154805">
      <w:bodyDiv w:val="1"/>
      <w:marLeft w:val="0"/>
      <w:marRight w:val="0"/>
      <w:marTop w:val="0"/>
      <w:marBottom w:val="0"/>
      <w:divBdr>
        <w:top w:val="none" w:sz="0" w:space="0" w:color="auto"/>
        <w:left w:val="none" w:sz="0" w:space="0" w:color="auto"/>
        <w:bottom w:val="none" w:sz="0" w:space="0" w:color="auto"/>
        <w:right w:val="none" w:sz="0" w:space="0" w:color="auto"/>
      </w:divBdr>
    </w:div>
    <w:div w:id="804740807">
      <w:bodyDiv w:val="1"/>
      <w:marLeft w:val="0"/>
      <w:marRight w:val="0"/>
      <w:marTop w:val="0"/>
      <w:marBottom w:val="0"/>
      <w:divBdr>
        <w:top w:val="none" w:sz="0" w:space="0" w:color="auto"/>
        <w:left w:val="none" w:sz="0" w:space="0" w:color="auto"/>
        <w:bottom w:val="none" w:sz="0" w:space="0" w:color="auto"/>
        <w:right w:val="none" w:sz="0" w:space="0" w:color="auto"/>
      </w:divBdr>
    </w:div>
    <w:div w:id="805004553">
      <w:bodyDiv w:val="1"/>
      <w:marLeft w:val="0"/>
      <w:marRight w:val="0"/>
      <w:marTop w:val="0"/>
      <w:marBottom w:val="0"/>
      <w:divBdr>
        <w:top w:val="none" w:sz="0" w:space="0" w:color="auto"/>
        <w:left w:val="none" w:sz="0" w:space="0" w:color="auto"/>
        <w:bottom w:val="none" w:sz="0" w:space="0" w:color="auto"/>
        <w:right w:val="none" w:sz="0" w:space="0" w:color="auto"/>
      </w:divBdr>
    </w:div>
    <w:div w:id="805852529">
      <w:bodyDiv w:val="1"/>
      <w:marLeft w:val="0"/>
      <w:marRight w:val="0"/>
      <w:marTop w:val="0"/>
      <w:marBottom w:val="0"/>
      <w:divBdr>
        <w:top w:val="none" w:sz="0" w:space="0" w:color="auto"/>
        <w:left w:val="none" w:sz="0" w:space="0" w:color="auto"/>
        <w:bottom w:val="none" w:sz="0" w:space="0" w:color="auto"/>
        <w:right w:val="none" w:sz="0" w:space="0" w:color="auto"/>
      </w:divBdr>
    </w:div>
    <w:div w:id="806238919">
      <w:bodyDiv w:val="1"/>
      <w:marLeft w:val="0"/>
      <w:marRight w:val="0"/>
      <w:marTop w:val="0"/>
      <w:marBottom w:val="0"/>
      <w:divBdr>
        <w:top w:val="none" w:sz="0" w:space="0" w:color="auto"/>
        <w:left w:val="none" w:sz="0" w:space="0" w:color="auto"/>
        <w:bottom w:val="none" w:sz="0" w:space="0" w:color="auto"/>
        <w:right w:val="none" w:sz="0" w:space="0" w:color="auto"/>
      </w:divBdr>
    </w:div>
    <w:div w:id="806505598">
      <w:bodyDiv w:val="1"/>
      <w:marLeft w:val="0"/>
      <w:marRight w:val="0"/>
      <w:marTop w:val="0"/>
      <w:marBottom w:val="0"/>
      <w:divBdr>
        <w:top w:val="none" w:sz="0" w:space="0" w:color="auto"/>
        <w:left w:val="none" w:sz="0" w:space="0" w:color="auto"/>
        <w:bottom w:val="none" w:sz="0" w:space="0" w:color="auto"/>
        <w:right w:val="none" w:sz="0" w:space="0" w:color="auto"/>
      </w:divBdr>
    </w:div>
    <w:div w:id="807089869">
      <w:bodyDiv w:val="1"/>
      <w:marLeft w:val="0"/>
      <w:marRight w:val="0"/>
      <w:marTop w:val="0"/>
      <w:marBottom w:val="0"/>
      <w:divBdr>
        <w:top w:val="none" w:sz="0" w:space="0" w:color="auto"/>
        <w:left w:val="none" w:sz="0" w:space="0" w:color="auto"/>
        <w:bottom w:val="none" w:sz="0" w:space="0" w:color="auto"/>
        <w:right w:val="none" w:sz="0" w:space="0" w:color="auto"/>
      </w:divBdr>
    </w:div>
    <w:div w:id="807238510">
      <w:bodyDiv w:val="1"/>
      <w:marLeft w:val="0"/>
      <w:marRight w:val="0"/>
      <w:marTop w:val="0"/>
      <w:marBottom w:val="0"/>
      <w:divBdr>
        <w:top w:val="none" w:sz="0" w:space="0" w:color="auto"/>
        <w:left w:val="none" w:sz="0" w:space="0" w:color="auto"/>
        <w:bottom w:val="none" w:sz="0" w:space="0" w:color="auto"/>
        <w:right w:val="none" w:sz="0" w:space="0" w:color="auto"/>
      </w:divBdr>
    </w:div>
    <w:div w:id="807666063">
      <w:bodyDiv w:val="1"/>
      <w:marLeft w:val="0"/>
      <w:marRight w:val="0"/>
      <w:marTop w:val="0"/>
      <w:marBottom w:val="0"/>
      <w:divBdr>
        <w:top w:val="none" w:sz="0" w:space="0" w:color="auto"/>
        <w:left w:val="none" w:sz="0" w:space="0" w:color="auto"/>
        <w:bottom w:val="none" w:sz="0" w:space="0" w:color="auto"/>
        <w:right w:val="none" w:sz="0" w:space="0" w:color="auto"/>
      </w:divBdr>
    </w:div>
    <w:div w:id="808479947">
      <w:bodyDiv w:val="1"/>
      <w:marLeft w:val="0"/>
      <w:marRight w:val="0"/>
      <w:marTop w:val="0"/>
      <w:marBottom w:val="0"/>
      <w:divBdr>
        <w:top w:val="none" w:sz="0" w:space="0" w:color="auto"/>
        <w:left w:val="none" w:sz="0" w:space="0" w:color="auto"/>
        <w:bottom w:val="none" w:sz="0" w:space="0" w:color="auto"/>
        <w:right w:val="none" w:sz="0" w:space="0" w:color="auto"/>
      </w:divBdr>
    </w:div>
    <w:div w:id="808862565">
      <w:bodyDiv w:val="1"/>
      <w:marLeft w:val="0"/>
      <w:marRight w:val="0"/>
      <w:marTop w:val="0"/>
      <w:marBottom w:val="0"/>
      <w:divBdr>
        <w:top w:val="none" w:sz="0" w:space="0" w:color="auto"/>
        <w:left w:val="none" w:sz="0" w:space="0" w:color="auto"/>
        <w:bottom w:val="none" w:sz="0" w:space="0" w:color="auto"/>
        <w:right w:val="none" w:sz="0" w:space="0" w:color="auto"/>
      </w:divBdr>
    </w:div>
    <w:div w:id="809440867">
      <w:bodyDiv w:val="1"/>
      <w:marLeft w:val="0"/>
      <w:marRight w:val="0"/>
      <w:marTop w:val="0"/>
      <w:marBottom w:val="0"/>
      <w:divBdr>
        <w:top w:val="none" w:sz="0" w:space="0" w:color="auto"/>
        <w:left w:val="none" w:sz="0" w:space="0" w:color="auto"/>
        <w:bottom w:val="none" w:sz="0" w:space="0" w:color="auto"/>
        <w:right w:val="none" w:sz="0" w:space="0" w:color="auto"/>
      </w:divBdr>
    </w:div>
    <w:div w:id="809638443">
      <w:bodyDiv w:val="1"/>
      <w:marLeft w:val="0"/>
      <w:marRight w:val="0"/>
      <w:marTop w:val="0"/>
      <w:marBottom w:val="0"/>
      <w:divBdr>
        <w:top w:val="none" w:sz="0" w:space="0" w:color="auto"/>
        <w:left w:val="none" w:sz="0" w:space="0" w:color="auto"/>
        <w:bottom w:val="none" w:sz="0" w:space="0" w:color="auto"/>
        <w:right w:val="none" w:sz="0" w:space="0" w:color="auto"/>
      </w:divBdr>
    </w:div>
    <w:div w:id="809831267">
      <w:bodyDiv w:val="1"/>
      <w:marLeft w:val="0"/>
      <w:marRight w:val="0"/>
      <w:marTop w:val="0"/>
      <w:marBottom w:val="0"/>
      <w:divBdr>
        <w:top w:val="none" w:sz="0" w:space="0" w:color="auto"/>
        <w:left w:val="none" w:sz="0" w:space="0" w:color="auto"/>
        <w:bottom w:val="none" w:sz="0" w:space="0" w:color="auto"/>
        <w:right w:val="none" w:sz="0" w:space="0" w:color="auto"/>
      </w:divBdr>
    </w:div>
    <w:div w:id="809904888">
      <w:bodyDiv w:val="1"/>
      <w:marLeft w:val="0"/>
      <w:marRight w:val="0"/>
      <w:marTop w:val="0"/>
      <w:marBottom w:val="0"/>
      <w:divBdr>
        <w:top w:val="none" w:sz="0" w:space="0" w:color="auto"/>
        <w:left w:val="none" w:sz="0" w:space="0" w:color="auto"/>
        <w:bottom w:val="none" w:sz="0" w:space="0" w:color="auto"/>
        <w:right w:val="none" w:sz="0" w:space="0" w:color="auto"/>
      </w:divBdr>
    </w:div>
    <w:div w:id="809978100">
      <w:bodyDiv w:val="1"/>
      <w:marLeft w:val="0"/>
      <w:marRight w:val="0"/>
      <w:marTop w:val="0"/>
      <w:marBottom w:val="0"/>
      <w:divBdr>
        <w:top w:val="none" w:sz="0" w:space="0" w:color="auto"/>
        <w:left w:val="none" w:sz="0" w:space="0" w:color="auto"/>
        <w:bottom w:val="none" w:sz="0" w:space="0" w:color="auto"/>
        <w:right w:val="none" w:sz="0" w:space="0" w:color="auto"/>
      </w:divBdr>
    </w:div>
    <w:div w:id="810171215">
      <w:bodyDiv w:val="1"/>
      <w:marLeft w:val="0"/>
      <w:marRight w:val="0"/>
      <w:marTop w:val="0"/>
      <w:marBottom w:val="0"/>
      <w:divBdr>
        <w:top w:val="none" w:sz="0" w:space="0" w:color="auto"/>
        <w:left w:val="none" w:sz="0" w:space="0" w:color="auto"/>
        <w:bottom w:val="none" w:sz="0" w:space="0" w:color="auto"/>
        <w:right w:val="none" w:sz="0" w:space="0" w:color="auto"/>
      </w:divBdr>
    </w:div>
    <w:div w:id="810364867">
      <w:bodyDiv w:val="1"/>
      <w:marLeft w:val="0"/>
      <w:marRight w:val="0"/>
      <w:marTop w:val="0"/>
      <w:marBottom w:val="0"/>
      <w:divBdr>
        <w:top w:val="none" w:sz="0" w:space="0" w:color="auto"/>
        <w:left w:val="none" w:sz="0" w:space="0" w:color="auto"/>
        <w:bottom w:val="none" w:sz="0" w:space="0" w:color="auto"/>
        <w:right w:val="none" w:sz="0" w:space="0" w:color="auto"/>
      </w:divBdr>
    </w:div>
    <w:div w:id="810366488">
      <w:bodyDiv w:val="1"/>
      <w:marLeft w:val="0"/>
      <w:marRight w:val="0"/>
      <w:marTop w:val="0"/>
      <w:marBottom w:val="0"/>
      <w:divBdr>
        <w:top w:val="none" w:sz="0" w:space="0" w:color="auto"/>
        <w:left w:val="none" w:sz="0" w:space="0" w:color="auto"/>
        <w:bottom w:val="none" w:sz="0" w:space="0" w:color="auto"/>
        <w:right w:val="none" w:sz="0" w:space="0" w:color="auto"/>
      </w:divBdr>
    </w:div>
    <w:div w:id="810439325">
      <w:bodyDiv w:val="1"/>
      <w:marLeft w:val="0"/>
      <w:marRight w:val="0"/>
      <w:marTop w:val="0"/>
      <w:marBottom w:val="0"/>
      <w:divBdr>
        <w:top w:val="none" w:sz="0" w:space="0" w:color="auto"/>
        <w:left w:val="none" w:sz="0" w:space="0" w:color="auto"/>
        <w:bottom w:val="none" w:sz="0" w:space="0" w:color="auto"/>
        <w:right w:val="none" w:sz="0" w:space="0" w:color="auto"/>
      </w:divBdr>
    </w:div>
    <w:div w:id="810639859">
      <w:bodyDiv w:val="1"/>
      <w:marLeft w:val="0"/>
      <w:marRight w:val="0"/>
      <w:marTop w:val="0"/>
      <w:marBottom w:val="0"/>
      <w:divBdr>
        <w:top w:val="none" w:sz="0" w:space="0" w:color="auto"/>
        <w:left w:val="none" w:sz="0" w:space="0" w:color="auto"/>
        <w:bottom w:val="none" w:sz="0" w:space="0" w:color="auto"/>
        <w:right w:val="none" w:sz="0" w:space="0" w:color="auto"/>
      </w:divBdr>
    </w:div>
    <w:div w:id="810831589">
      <w:bodyDiv w:val="1"/>
      <w:marLeft w:val="0"/>
      <w:marRight w:val="0"/>
      <w:marTop w:val="0"/>
      <w:marBottom w:val="0"/>
      <w:divBdr>
        <w:top w:val="none" w:sz="0" w:space="0" w:color="auto"/>
        <w:left w:val="none" w:sz="0" w:space="0" w:color="auto"/>
        <w:bottom w:val="none" w:sz="0" w:space="0" w:color="auto"/>
        <w:right w:val="none" w:sz="0" w:space="0" w:color="auto"/>
      </w:divBdr>
    </w:div>
    <w:div w:id="811096517">
      <w:bodyDiv w:val="1"/>
      <w:marLeft w:val="0"/>
      <w:marRight w:val="0"/>
      <w:marTop w:val="0"/>
      <w:marBottom w:val="0"/>
      <w:divBdr>
        <w:top w:val="none" w:sz="0" w:space="0" w:color="auto"/>
        <w:left w:val="none" w:sz="0" w:space="0" w:color="auto"/>
        <w:bottom w:val="none" w:sz="0" w:space="0" w:color="auto"/>
        <w:right w:val="none" w:sz="0" w:space="0" w:color="auto"/>
      </w:divBdr>
    </w:div>
    <w:div w:id="811286752">
      <w:bodyDiv w:val="1"/>
      <w:marLeft w:val="0"/>
      <w:marRight w:val="0"/>
      <w:marTop w:val="0"/>
      <w:marBottom w:val="0"/>
      <w:divBdr>
        <w:top w:val="none" w:sz="0" w:space="0" w:color="auto"/>
        <w:left w:val="none" w:sz="0" w:space="0" w:color="auto"/>
        <w:bottom w:val="none" w:sz="0" w:space="0" w:color="auto"/>
        <w:right w:val="none" w:sz="0" w:space="0" w:color="auto"/>
      </w:divBdr>
    </w:div>
    <w:div w:id="811479285">
      <w:bodyDiv w:val="1"/>
      <w:marLeft w:val="0"/>
      <w:marRight w:val="0"/>
      <w:marTop w:val="0"/>
      <w:marBottom w:val="0"/>
      <w:divBdr>
        <w:top w:val="none" w:sz="0" w:space="0" w:color="auto"/>
        <w:left w:val="none" w:sz="0" w:space="0" w:color="auto"/>
        <w:bottom w:val="none" w:sz="0" w:space="0" w:color="auto"/>
        <w:right w:val="none" w:sz="0" w:space="0" w:color="auto"/>
      </w:divBdr>
    </w:div>
    <w:div w:id="812212665">
      <w:bodyDiv w:val="1"/>
      <w:marLeft w:val="0"/>
      <w:marRight w:val="0"/>
      <w:marTop w:val="0"/>
      <w:marBottom w:val="0"/>
      <w:divBdr>
        <w:top w:val="none" w:sz="0" w:space="0" w:color="auto"/>
        <w:left w:val="none" w:sz="0" w:space="0" w:color="auto"/>
        <w:bottom w:val="none" w:sz="0" w:space="0" w:color="auto"/>
        <w:right w:val="none" w:sz="0" w:space="0" w:color="auto"/>
      </w:divBdr>
    </w:div>
    <w:div w:id="812214412">
      <w:bodyDiv w:val="1"/>
      <w:marLeft w:val="0"/>
      <w:marRight w:val="0"/>
      <w:marTop w:val="0"/>
      <w:marBottom w:val="0"/>
      <w:divBdr>
        <w:top w:val="none" w:sz="0" w:space="0" w:color="auto"/>
        <w:left w:val="none" w:sz="0" w:space="0" w:color="auto"/>
        <w:bottom w:val="none" w:sz="0" w:space="0" w:color="auto"/>
        <w:right w:val="none" w:sz="0" w:space="0" w:color="auto"/>
      </w:divBdr>
    </w:div>
    <w:div w:id="812597506">
      <w:bodyDiv w:val="1"/>
      <w:marLeft w:val="0"/>
      <w:marRight w:val="0"/>
      <w:marTop w:val="0"/>
      <w:marBottom w:val="0"/>
      <w:divBdr>
        <w:top w:val="none" w:sz="0" w:space="0" w:color="auto"/>
        <w:left w:val="none" w:sz="0" w:space="0" w:color="auto"/>
        <w:bottom w:val="none" w:sz="0" w:space="0" w:color="auto"/>
        <w:right w:val="none" w:sz="0" w:space="0" w:color="auto"/>
      </w:divBdr>
    </w:div>
    <w:div w:id="812673153">
      <w:bodyDiv w:val="1"/>
      <w:marLeft w:val="0"/>
      <w:marRight w:val="0"/>
      <w:marTop w:val="0"/>
      <w:marBottom w:val="0"/>
      <w:divBdr>
        <w:top w:val="none" w:sz="0" w:space="0" w:color="auto"/>
        <w:left w:val="none" w:sz="0" w:space="0" w:color="auto"/>
        <w:bottom w:val="none" w:sz="0" w:space="0" w:color="auto"/>
        <w:right w:val="none" w:sz="0" w:space="0" w:color="auto"/>
      </w:divBdr>
    </w:div>
    <w:div w:id="812984101">
      <w:bodyDiv w:val="1"/>
      <w:marLeft w:val="0"/>
      <w:marRight w:val="0"/>
      <w:marTop w:val="0"/>
      <w:marBottom w:val="0"/>
      <w:divBdr>
        <w:top w:val="none" w:sz="0" w:space="0" w:color="auto"/>
        <w:left w:val="none" w:sz="0" w:space="0" w:color="auto"/>
        <w:bottom w:val="none" w:sz="0" w:space="0" w:color="auto"/>
        <w:right w:val="none" w:sz="0" w:space="0" w:color="auto"/>
      </w:divBdr>
    </w:div>
    <w:div w:id="813062865">
      <w:bodyDiv w:val="1"/>
      <w:marLeft w:val="0"/>
      <w:marRight w:val="0"/>
      <w:marTop w:val="0"/>
      <w:marBottom w:val="0"/>
      <w:divBdr>
        <w:top w:val="none" w:sz="0" w:space="0" w:color="auto"/>
        <w:left w:val="none" w:sz="0" w:space="0" w:color="auto"/>
        <w:bottom w:val="none" w:sz="0" w:space="0" w:color="auto"/>
        <w:right w:val="none" w:sz="0" w:space="0" w:color="auto"/>
      </w:divBdr>
    </w:div>
    <w:div w:id="813063669">
      <w:bodyDiv w:val="1"/>
      <w:marLeft w:val="0"/>
      <w:marRight w:val="0"/>
      <w:marTop w:val="0"/>
      <w:marBottom w:val="0"/>
      <w:divBdr>
        <w:top w:val="none" w:sz="0" w:space="0" w:color="auto"/>
        <w:left w:val="none" w:sz="0" w:space="0" w:color="auto"/>
        <w:bottom w:val="none" w:sz="0" w:space="0" w:color="auto"/>
        <w:right w:val="none" w:sz="0" w:space="0" w:color="auto"/>
      </w:divBdr>
    </w:div>
    <w:div w:id="813303076">
      <w:bodyDiv w:val="1"/>
      <w:marLeft w:val="0"/>
      <w:marRight w:val="0"/>
      <w:marTop w:val="0"/>
      <w:marBottom w:val="0"/>
      <w:divBdr>
        <w:top w:val="none" w:sz="0" w:space="0" w:color="auto"/>
        <w:left w:val="none" w:sz="0" w:space="0" w:color="auto"/>
        <w:bottom w:val="none" w:sz="0" w:space="0" w:color="auto"/>
        <w:right w:val="none" w:sz="0" w:space="0" w:color="auto"/>
      </w:divBdr>
    </w:div>
    <w:div w:id="813373909">
      <w:bodyDiv w:val="1"/>
      <w:marLeft w:val="0"/>
      <w:marRight w:val="0"/>
      <w:marTop w:val="0"/>
      <w:marBottom w:val="0"/>
      <w:divBdr>
        <w:top w:val="none" w:sz="0" w:space="0" w:color="auto"/>
        <w:left w:val="none" w:sz="0" w:space="0" w:color="auto"/>
        <w:bottom w:val="none" w:sz="0" w:space="0" w:color="auto"/>
        <w:right w:val="none" w:sz="0" w:space="0" w:color="auto"/>
      </w:divBdr>
    </w:div>
    <w:div w:id="813528503">
      <w:bodyDiv w:val="1"/>
      <w:marLeft w:val="0"/>
      <w:marRight w:val="0"/>
      <w:marTop w:val="0"/>
      <w:marBottom w:val="0"/>
      <w:divBdr>
        <w:top w:val="none" w:sz="0" w:space="0" w:color="auto"/>
        <w:left w:val="none" w:sz="0" w:space="0" w:color="auto"/>
        <w:bottom w:val="none" w:sz="0" w:space="0" w:color="auto"/>
        <w:right w:val="none" w:sz="0" w:space="0" w:color="auto"/>
      </w:divBdr>
    </w:div>
    <w:div w:id="813721715">
      <w:bodyDiv w:val="1"/>
      <w:marLeft w:val="0"/>
      <w:marRight w:val="0"/>
      <w:marTop w:val="0"/>
      <w:marBottom w:val="0"/>
      <w:divBdr>
        <w:top w:val="none" w:sz="0" w:space="0" w:color="auto"/>
        <w:left w:val="none" w:sz="0" w:space="0" w:color="auto"/>
        <w:bottom w:val="none" w:sz="0" w:space="0" w:color="auto"/>
        <w:right w:val="none" w:sz="0" w:space="0" w:color="auto"/>
      </w:divBdr>
    </w:div>
    <w:div w:id="814100574">
      <w:bodyDiv w:val="1"/>
      <w:marLeft w:val="0"/>
      <w:marRight w:val="0"/>
      <w:marTop w:val="0"/>
      <w:marBottom w:val="0"/>
      <w:divBdr>
        <w:top w:val="none" w:sz="0" w:space="0" w:color="auto"/>
        <w:left w:val="none" w:sz="0" w:space="0" w:color="auto"/>
        <w:bottom w:val="none" w:sz="0" w:space="0" w:color="auto"/>
        <w:right w:val="none" w:sz="0" w:space="0" w:color="auto"/>
      </w:divBdr>
    </w:div>
    <w:div w:id="814100743">
      <w:bodyDiv w:val="1"/>
      <w:marLeft w:val="0"/>
      <w:marRight w:val="0"/>
      <w:marTop w:val="0"/>
      <w:marBottom w:val="0"/>
      <w:divBdr>
        <w:top w:val="none" w:sz="0" w:space="0" w:color="auto"/>
        <w:left w:val="none" w:sz="0" w:space="0" w:color="auto"/>
        <w:bottom w:val="none" w:sz="0" w:space="0" w:color="auto"/>
        <w:right w:val="none" w:sz="0" w:space="0" w:color="auto"/>
      </w:divBdr>
    </w:div>
    <w:div w:id="814377514">
      <w:bodyDiv w:val="1"/>
      <w:marLeft w:val="0"/>
      <w:marRight w:val="0"/>
      <w:marTop w:val="0"/>
      <w:marBottom w:val="0"/>
      <w:divBdr>
        <w:top w:val="none" w:sz="0" w:space="0" w:color="auto"/>
        <w:left w:val="none" w:sz="0" w:space="0" w:color="auto"/>
        <w:bottom w:val="none" w:sz="0" w:space="0" w:color="auto"/>
        <w:right w:val="none" w:sz="0" w:space="0" w:color="auto"/>
      </w:divBdr>
    </w:div>
    <w:div w:id="814688938">
      <w:bodyDiv w:val="1"/>
      <w:marLeft w:val="0"/>
      <w:marRight w:val="0"/>
      <w:marTop w:val="0"/>
      <w:marBottom w:val="0"/>
      <w:divBdr>
        <w:top w:val="none" w:sz="0" w:space="0" w:color="auto"/>
        <w:left w:val="none" w:sz="0" w:space="0" w:color="auto"/>
        <w:bottom w:val="none" w:sz="0" w:space="0" w:color="auto"/>
        <w:right w:val="none" w:sz="0" w:space="0" w:color="auto"/>
      </w:divBdr>
    </w:div>
    <w:div w:id="815218282">
      <w:bodyDiv w:val="1"/>
      <w:marLeft w:val="0"/>
      <w:marRight w:val="0"/>
      <w:marTop w:val="0"/>
      <w:marBottom w:val="0"/>
      <w:divBdr>
        <w:top w:val="none" w:sz="0" w:space="0" w:color="auto"/>
        <w:left w:val="none" w:sz="0" w:space="0" w:color="auto"/>
        <w:bottom w:val="none" w:sz="0" w:space="0" w:color="auto"/>
        <w:right w:val="none" w:sz="0" w:space="0" w:color="auto"/>
      </w:divBdr>
    </w:div>
    <w:div w:id="815223105">
      <w:bodyDiv w:val="1"/>
      <w:marLeft w:val="0"/>
      <w:marRight w:val="0"/>
      <w:marTop w:val="0"/>
      <w:marBottom w:val="0"/>
      <w:divBdr>
        <w:top w:val="none" w:sz="0" w:space="0" w:color="auto"/>
        <w:left w:val="none" w:sz="0" w:space="0" w:color="auto"/>
        <w:bottom w:val="none" w:sz="0" w:space="0" w:color="auto"/>
        <w:right w:val="none" w:sz="0" w:space="0" w:color="auto"/>
      </w:divBdr>
    </w:div>
    <w:div w:id="815491143">
      <w:bodyDiv w:val="1"/>
      <w:marLeft w:val="0"/>
      <w:marRight w:val="0"/>
      <w:marTop w:val="0"/>
      <w:marBottom w:val="0"/>
      <w:divBdr>
        <w:top w:val="none" w:sz="0" w:space="0" w:color="auto"/>
        <w:left w:val="none" w:sz="0" w:space="0" w:color="auto"/>
        <w:bottom w:val="none" w:sz="0" w:space="0" w:color="auto"/>
        <w:right w:val="none" w:sz="0" w:space="0" w:color="auto"/>
      </w:divBdr>
    </w:div>
    <w:div w:id="815611471">
      <w:bodyDiv w:val="1"/>
      <w:marLeft w:val="0"/>
      <w:marRight w:val="0"/>
      <w:marTop w:val="0"/>
      <w:marBottom w:val="0"/>
      <w:divBdr>
        <w:top w:val="none" w:sz="0" w:space="0" w:color="auto"/>
        <w:left w:val="none" w:sz="0" w:space="0" w:color="auto"/>
        <w:bottom w:val="none" w:sz="0" w:space="0" w:color="auto"/>
        <w:right w:val="none" w:sz="0" w:space="0" w:color="auto"/>
      </w:divBdr>
    </w:div>
    <w:div w:id="815998368">
      <w:bodyDiv w:val="1"/>
      <w:marLeft w:val="0"/>
      <w:marRight w:val="0"/>
      <w:marTop w:val="0"/>
      <w:marBottom w:val="0"/>
      <w:divBdr>
        <w:top w:val="none" w:sz="0" w:space="0" w:color="auto"/>
        <w:left w:val="none" w:sz="0" w:space="0" w:color="auto"/>
        <w:bottom w:val="none" w:sz="0" w:space="0" w:color="auto"/>
        <w:right w:val="none" w:sz="0" w:space="0" w:color="auto"/>
      </w:divBdr>
    </w:div>
    <w:div w:id="816188923">
      <w:bodyDiv w:val="1"/>
      <w:marLeft w:val="0"/>
      <w:marRight w:val="0"/>
      <w:marTop w:val="0"/>
      <w:marBottom w:val="0"/>
      <w:divBdr>
        <w:top w:val="none" w:sz="0" w:space="0" w:color="auto"/>
        <w:left w:val="none" w:sz="0" w:space="0" w:color="auto"/>
        <w:bottom w:val="none" w:sz="0" w:space="0" w:color="auto"/>
        <w:right w:val="none" w:sz="0" w:space="0" w:color="auto"/>
      </w:divBdr>
    </w:div>
    <w:div w:id="816334543">
      <w:bodyDiv w:val="1"/>
      <w:marLeft w:val="0"/>
      <w:marRight w:val="0"/>
      <w:marTop w:val="0"/>
      <w:marBottom w:val="0"/>
      <w:divBdr>
        <w:top w:val="none" w:sz="0" w:space="0" w:color="auto"/>
        <w:left w:val="none" w:sz="0" w:space="0" w:color="auto"/>
        <w:bottom w:val="none" w:sz="0" w:space="0" w:color="auto"/>
        <w:right w:val="none" w:sz="0" w:space="0" w:color="auto"/>
      </w:divBdr>
    </w:div>
    <w:div w:id="816456633">
      <w:bodyDiv w:val="1"/>
      <w:marLeft w:val="0"/>
      <w:marRight w:val="0"/>
      <w:marTop w:val="0"/>
      <w:marBottom w:val="0"/>
      <w:divBdr>
        <w:top w:val="none" w:sz="0" w:space="0" w:color="auto"/>
        <w:left w:val="none" w:sz="0" w:space="0" w:color="auto"/>
        <w:bottom w:val="none" w:sz="0" w:space="0" w:color="auto"/>
        <w:right w:val="none" w:sz="0" w:space="0" w:color="auto"/>
      </w:divBdr>
    </w:div>
    <w:div w:id="816914769">
      <w:bodyDiv w:val="1"/>
      <w:marLeft w:val="0"/>
      <w:marRight w:val="0"/>
      <w:marTop w:val="0"/>
      <w:marBottom w:val="0"/>
      <w:divBdr>
        <w:top w:val="none" w:sz="0" w:space="0" w:color="auto"/>
        <w:left w:val="none" w:sz="0" w:space="0" w:color="auto"/>
        <w:bottom w:val="none" w:sz="0" w:space="0" w:color="auto"/>
        <w:right w:val="none" w:sz="0" w:space="0" w:color="auto"/>
      </w:divBdr>
    </w:div>
    <w:div w:id="816921244">
      <w:bodyDiv w:val="1"/>
      <w:marLeft w:val="0"/>
      <w:marRight w:val="0"/>
      <w:marTop w:val="0"/>
      <w:marBottom w:val="0"/>
      <w:divBdr>
        <w:top w:val="none" w:sz="0" w:space="0" w:color="auto"/>
        <w:left w:val="none" w:sz="0" w:space="0" w:color="auto"/>
        <w:bottom w:val="none" w:sz="0" w:space="0" w:color="auto"/>
        <w:right w:val="none" w:sz="0" w:space="0" w:color="auto"/>
      </w:divBdr>
    </w:div>
    <w:div w:id="817116858">
      <w:bodyDiv w:val="1"/>
      <w:marLeft w:val="0"/>
      <w:marRight w:val="0"/>
      <w:marTop w:val="0"/>
      <w:marBottom w:val="0"/>
      <w:divBdr>
        <w:top w:val="none" w:sz="0" w:space="0" w:color="auto"/>
        <w:left w:val="none" w:sz="0" w:space="0" w:color="auto"/>
        <w:bottom w:val="none" w:sz="0" w:space="0" w:color="auto"/>
        <w:right w:val="none" w:sz="0" w:space="0" w:color="auto"/>
      </w:divBdr>
    </w:div>
    <w:div w:id="817187202">
      <w:bodyDiv w:val="1"/>
      <w:marLeft w:val="0"/>
      <w:marRight w:val="0"/>
      <w:marTop w:val="0"/>
      <w:marBottom w:val="0"/>
      <w:divBdr>
        <w:top w:val="none" w:sz="0" w:space="0" w:color="auto"/>
        <w:left w:val="none" w:sz="0" w:space="0" w:color="auto"/>
        <w:bottom w:val="none" w:sz="0" w:space="0" w:color="auto"/>
        <w:right w:val="none" w:sz="0" w:space="0" w:color="auto"/>
      </w:divBdr>
    </w:div>
    <w:div w:id="817451969">
      <w:bodyDiv w:val="1"/>
      <w:marLeft w:val="0"/>
      <w:marRight w:val="0"/>
      <w:marTop w:val="0"/>
      <w:marBottom w:val="0"/>
      <w:divBdr>
        <w:top w:val="none" w:sz="0" w:space="0" w:color="auto"/>
        <w:left w:val="none" w:sz="0" w:space="0" w:color="auto"/>
        <w:bottom w:val="none" w:sz="0" w:space="0" w:color="auto"/>
        <w:right w:val="none" w:sz="0" w:space="0" w:color="auto"/>
      </w:divBdr>
    </w:div>
    <w:div w:id="817456762">
      <w:bodyDiv w:val="1"/>
      <w:marLeft w:val="0"/>
      <w:marRight w:val="0"/>
      <w:marTop w:val="0"/>
      <w:marBottom w:val="0"/>
      <w:divBdr>
        <w:top w:val="none" w:sz="0" w:space="0" w:color="auto"/>
        <w:left w:val="none" w:sz="0" w:space="0" w:color="auto"/>
        <w:bottom w:val="none" w:sz="0" w:space="0" w:color="auto"/>
        <w:right w:val="none" w:sz="0" w:space="0" w:color="auto"/>
      </w:divBdr>
    </w:div>
    <w:div w:id="817768353">
      <w:bodyDiv w:val="1"/>
      <w:marLeft w:val="0"/>
      <w:marRight w:val="0"/>
      <w:marTop w:val="0"/>
      <w:marBottom w:val="0"/>
      <w:divBdr>
        <w:top w:val="none" w:sz="0" w:space="0" w:color="auto"/>
        <w:left w:val="none" w:sz="0" w:space="0" w:color="auto"/>
        <w:bottom w:val="none" w:sz="0" w:space="0" w:color="auto"/>
        <w:right w:val="none" w:sz="0" w:space="0" w:color="auto"/>
      </w:divBdr>
    </w:div>
    <w:div w:id="818151479">
      <w:bodyDiv w:val="1"/>
      <w:marLeft w:val="0"/>
      <w:marRight w:val="0"/>
      <w:marTop w:val="0"/>
      <w:marBottom w:val="0"/>
      <w:divBdr>
        <w:top w:val="none" w:sz="0" w:space="0" w:color="auto"/>
        <w:left w:val="none" w:sz="0" w:space="0" w:color="auto"/>
        <w:bottom w:val="none" w:sz="0" w:space="0" w:color="auto"/>
        <w:right w:val="none" w:sz="0" w:space="0" w:color="auto"/>
      </w:divBdr>
    </w:div>
    <w:div w:id="818420312">
      <w:bodyDiv w:val="1"/>
      <w:marLeft w:val="0"/>
      <w:marRight w:val="0"/>
      <w:marTop w:val="0"/>
      <w:marBottom w:val="0"/>
      <w:divBdr>
        <w:top w:val="none" w:sz="0" w:space="0" w:color="auto"/>
        <w:left w:val="none" w:sz="0" w:space="0" w:color="auto"/>
        <w:bottom w:val="none" w:sz="0" w:space="0" w:color="auto"/>
        <w:right w:val="none" w:sz="0" w:space="0" w:color="auto"/>
      </w:divBdr>
    </w:div>
    <w:div w:id="818695648">
      <w:bodyDiv w:val="1"/>
      <w:marLeft w:val="0"/>
      <w:marRight w:val="0"/>
      <w:marTop w:val="0"/>
      <w:marBottom w:val="0"/>
      <w:divBdr>
        <w:top w:val="none" w:sz="0" w:space="0" w:color="auto"/>
        <w:left w:val="none" w:sz="0" w:space="0" w:color="auto"/>
        <w:bottom w:val="none" w:sz="0" w:space="0" w:color="auto"/>
        <w:right w:val="none" w:sz="0" w:space="0" w:color="auto"/>
      </w:divBdr>
    </w:div>
    <w:div w:id="818765014">
      <w:bodyDiv w:val="1"/>
      <w:marLeft w:val="0"/>
      <w:marRight w:val="0"/>
      <w:marTop w:val="0"/>
      <w:marBottom w:val="0"/>
      <w:divBdr>
        <w:top w:val="none" w:sz="0" w:space="0" w:color="auto"/>
        <w:left w:val="none" w:sz="0" w:space="0" w:color="auto"/>
        <w:bottom w:val="none" w:sz="0" w:space="0" w:color="auto"/>
        <w:right w:val="none" w:sz="0" w:space="0" w:color="auto"/>
      </w:divBdr>
    </w:div>
    <w:div w:id="819345103">
      <w:bodyDiv w:val="1"/>
      <w:marLeft w:val="0"/>
      <w:marRight w:val="0"/>
      <w:marTop w:val="0"/>
      <w:marBottom w:val="0"/>
      <w:divBdr>
        <w:top w:val="none" w:sz="0" w:space="0" w:color="auto"/>
        <w:left w:val="none" w:sz="0" w:space="0" w:color="auto"/>
        <w:bottom w:val="none" w:sz="0" w:space="0" w:color="auto"/>
        <w:right w:val="none" w:sz="0" w:space="0" w:color="auto"/>
      </w:divBdr>
    </w:div>
    <w:div w:id="819538146">
      <w:bodyDiv w:val="1"/>
      <w:marLeft w:val="0"/>
      <w:marRight w:val="0"/>
      <w:marTop w:val="0"/>
      <w:marBottom w:val="0"/>
      <w:divBdr>
        <w:top w:val="none" w:sz="0" w:space="0" w:color="auto"/>
        <w:left w:val="none" w:sz="0" w:space="0" w:color="auto"/>
        <w:bottom w:val="none" w:sz="0" w:space="0" w:color="auto"/>
        <w:right w:val="none" w:sz="0" w:space="0" w:color="auto"/>
      </w:divBdr>
    </w:div>
    <w:div w:id="819660887">
      <w:bodyDiv w:val="1"/>
      <w:marLeft w:val="0"/>
      <w:marRight w:val="0"/>
      <w:marTop w:val="0"/>
      <w:marBottom w:val="0"/>
      <w:divBdr>
        <w:top w:val="none" w:sz="0" w:space="0" w:color="auto"/>
        <w:left w:val="none" w:sz="0" w:space="0" w:color="auto"/>
        <w:bottom w:val="none" w:sz="0" w:space="0" w:color="auto"/>
        <w:right w:val="none" w:sz="0" w:space="0" w:color="auto"/>
      </w:divBdr>
    </w:div>
    <w:div w:id="819931555">
      <w:bodyDiv w:val="1"/>
      <w:marLeft w:val="0"/>
      <w:marRight w:val="0"/>
      <w:marTop w:val="0"/>
      <w:marBottom w:val="0"/>
      <w:divBdr>
        <w:top w:val="none" w:sz="0" w:space="0" w:color="auto"/>
        <w:left w:val="none" w:sz="0" w:space="0" w:color="auto"/>
        <w:bottom w:val="none" w:sz="0" w:space="0" w:color="auto"/>
        <w:right w:val="none" w:sz="0" w:space="0" w:color="auto"/>
      </w:divBdr>
    </w:div>
    <w:div w:id="820266253">
      <w:bodyDiv w:val="1"/>
      <w:marLeft w:val="0"/>
      <w:marRight w:val="0"/>
      <w:marTop w:val="0"/>
      <w:marBottom w:val="0"/>
      <w:divBdr>
        <w:top w:val="none" w:sz="0" w:space="0" w:color="auto"/>
        <w:left w:val="none" w:sz="0" w:space="0" w:color="auto"/>
        <w:bottom w:val="none" w:sz="0" w:space="0" w:color="auto"/>
        <w:right w:val="none" w:sz="0" w:space="0" w:color="auto"/>
      </w:divBdr>
    </w:div>
    <w:div w:id="820460213">
      <w:bodyDiv w:val="1"/>
      <w:marLeft w:val="0"/>
      <w:marRight w:val="0"/>
      <w:marTop w:val="0"/>
      <w:marBottom w:val="0"/>
      <w:divBdr>
        <w:top w:val="none" w:sz="0" w:space="0" w:color="auto"/>
        <w:left w:val="none" w:sz="0" w:space="0" w:color="auto"/>
        <w:bottom w:val="none" w:sz="0" w:space="0" w:color="auto"/>
        <w:right w:val="none" w:sz="0" w:space="0" w:color="auto"/>
      </w:divBdr>
    </w:div>
    <w:div w:id="820926198">
      <w:bodyDiv w:val="1"/>
      <w:marLeft w:val="0"/>
      <w:marRight w:val="0"/>
      <w:marTop w:val="0"/>
      <w:marBottom w:val="0"/>
      <w:divBdr>
        <w:top w:val="none" w:sz="0" w:space="0" w:color="auto"/>
        <w:left w:val="none" w:sz="0" w:space="0" w:color="auto"/>
        <w:bottom w:val="none" w:sz="0" w:space="0" w:color="auto"/>
        <w:right w:val="none" w:sz="0" w:space="0" w:color="auto"/>
      </w:divBdr>
    </w:div>
    <w:div w:id="821458865">
      <w:bodyDiv w:val="1"/>
      <w:marLeft w:val="0"/>
      <w:marRight w:val="0"/>
      <w:marTop w:val="0"/>
      <w:marBottom w:val="0"/>
      <w:divBdr>
        <w:top w:val="none" w:sz="0" w:space="0" w:color="auto"/>
        <w:left w:val="none" w:sz="0" w:space="0" w:color="auto"/>
        <w:bottom w:val="none" w:sz="0" w:space="0" w:color="auto"/>
        <w:right w:val="none" w:sz="0" w:space="0" w:color="auto"/>
      </w:divBdr>
    </w:div>
    <w:div w:id="821625667">
      <w:bodyDiv w:val="1"/>
      <w:marLeft w:val="0"/>
      <w:marRight w:val="0"/>
      <w:marTop w:val="0"/>
      <w:marBottom w:val="0"/>
      <w:divBdr>
        <w:top w:val="none" w:sz="0" w:space="0" w:color="auto"/>
        <w:left w:val="none" w:sz="0" w:space="0" w:color="auto"/>
        <w:bottom w:val="none" w:sz="0" w:space="0" w:color="auto"/>
        <w:right w:val="none" w:sz="0" w:space="0" w:color="auto"/>
      </w:divBdr>
    </w:div>
    <w:div w:id="821897227">
      <w:bodyDiv w:val="1"/>
      <w:marLeft w:val="0"/>
      <w:marRight w:val="0"/>
      <w:marTop w:val="0"/>
      <w:marBottom w:val="0"/>
      <w:divBdr>
        <w:top w:val="none" w:sz="0" w:space="0" w:color="auto"/>
        <w:left w:val="none" w:sz="0" w:space="0" w:color="auto"/>
        <w:bottom w:val="none" w:sz="0" w:space="0" w:color="auto"/>
        <w:right w:val="none" w:sz="0" w:space="0" w:color="auto"/>
      </w:divBdr>
    </w:div>
    <w:div w:id="822042894">
      <w:bodyDiv w:val="1"/>
      <w:marLeft w:val="0"/>
      <w:marRight w:val="0"/>
      <w:marTop w:val="0"/>
      <w:marBottom w:val="0"/>
      <w:divBdr>
        <w:top w:val="none" w:sz="0" w:space="0" w:color="auto"/>
        <w:left w:val="none" w:sz="0" w:space="0" w:color="auto"/>
        <w:bottom w:val="none" w:sz="0" w:space="0" w:color="auto"/>
        <w:right w:val="none" w:sz="0" w:space="0" w:color="auto"/>
      </w:divBdr>
    </w:div>
    <w:div w:id="822047267">
      <w:bodyDiv w:val="1"/>
      <w:marLeft w:val="0"/>
      <w:marRight w:val="0"/>
      <w:marTop w:val="0"/>
      <w:marBottom w:val="0"/>
      <w:divBdr>
        <w:top w:val="none" w:sz="0" w:space="0" w:color="auto"/>
        <w:left w:val="none" w:sz="0" w:space="0" w:color="auto"/>
        <w:bottom w:val="none" w:sz="0" w:space="0" w:color="auto"/>
        <w:right w:val="none" w:sz="0" w:space="0" w:color="auto"/>
      </w:divBdr>
    </w:div>
    <w:div w:id="822354728">
      <w:bodyDiv w:val="1"/>
      <w:marLeft w:val="0"/>
      <w:marRight w:val="0"/>
      <w:marTop w:val="0"/>
      <w:marBottom w:val="0"/>
      <w:divBdr>
        <w:top w:val="none" w:sz="0" w:space="0" w:color="auto"/>
        <w:left w:val="none" w:sz="0" w:space="0" w:color="auto"/>
        <w:bottom w:val="none" w:sz="0" w:space="0" w:color="auto"/>
        <w:right w:val="none" w:sz="0" w:space="0" w:color="auto"/>
      </w:divBdr>
    </w:div>
    <w:div w:id="822815337">
      <w:bodyDiv w:val="1"/>
      <w:marLeft w:val="0"/>
      <w:marRight w:val="0"/>
      <w:marTop w:val="0"/>
      <w:marBottom w:val="0"/>
      <w:divBdr>
        <w:top w:val="none" w:sz="0" w:space="0" w:color="auto"/>
        <w:left w:val="none" w:sz="0" w:space="0" w:color="auto"/>
        <w:bottom w:val="none" w:sz="0" w:space="0" w:color="auto"/>
        <w:right w:val="none" w:sz="0" w:space="0" w:color="auto"/>
      </w:divBdr>
    </w:div>
    <w:div w:id="822963812">
      <w:bodyDiv w:val="1"/>
      <w:marLeft w:val="0"/>
      <w:marRight w:val="0"/>
      <w:marTop w:val="0"/>
      <w:marBottom w:val="0"/>
      <w:divBdr>
        <w:top w:val="none" w:sz="0" w:space="0" w:color="auto"/>
        <w:left w:val="none" w:sz="0" w:space="0" w:color="auto"/>
        <w:bottom w:val="none" w:sz="0" w:space="0" w:color="auto"/>
        <w:right w:val="none" w:sz="0" w:space="0" w:color="auto"/>
      </w:divBdr>
    </w:div>
    <w:div w:id="823353353">
      <w:bodyDiv w:val="1"/>
      <w:marLeft w:val="0"/>
      <w:marRight w:val="0"/>
      <w:marTop w:val="0"/>
      <w:marBottom w:val="0"/>
      <w:divBdr>
        <w:top w:val="none" w:sz="0" w:space="0" w:color="auto"/>
        <w:left w:val="none" w:sz="0" w:space="0" w:color="auto"/>
        <w:bottom w:val="none" w:sz="0" w:space="0" w:color="auto"/>
        <w:right w:val="none" w:sz="0" w:space="0" w:color="auto"/>
      </w:divBdr>
    </w:div>
    <w:div w:id="823398441">
      <w:bodyDiv w:val="1"/>
      <w:marLeft w:val="0"/>
      <w:marRight w:val="0"/>
      <w:marTop w:val="0"/>
      <w:marBottom w:val="0"/>
      <w:divBdr>
        <w:top w:val="none" w:sz="0" w:space="0" w:color="auto"/>
        <w:left w:val="none" w:sz="0" w:space="0" w:color="auto"/>
        <w:bottom w:val="none" w:sz="0" w:space="0" w:color="auto"/>
        <w:right w:val="none" w:sz="0" w:space="0" w:color="auto"/>
      </w:divBdr>
    </w:div>
    <w:div w:id="823619222">
      <w:bodyDiv w:val="1"/>
      <w:marLeft w:val="0"/>
      <w:marRight w:val="0"/>
      <w:marTop w:val="0"/>
      <w:marBottom w:val="0"/>
      <w:divBdr>
        <w:top w:val="none" w:sz="0" w:space="0" w:color="auto"/>
        <w:left w:val="none" w:sz="0" w:space="0" w:color="auto"/>
        <w:bottom w:val="none" w:sz="0" w:space="0" w:color="auto"/>
        <w:right w:val="none" w:sz="0" w:space="0" w:color="auto"/>
      </w:divBdr>
    </w:div>
    <w:div w:id="823740706">
      <w:bodyDiv w:val="1"/>
      <w:marLeft w:val="0"/>
      <w:marRight w:val="0"/>
      <w:marTop w:val="0"/>
      <w:marBottom w:val="0"/>
      <w:divBdr>
        <w:top w:val="none" w:sz="0" w:space="0" w:color="auto"/>
        <w:left w:val="none" w:sz="0" w:space="0" w:color="auto"/>
        <w:bottom w:val="none" w:sz="0" w:space="0" w:color="auto"/>
        <w:right w:val="none" w:sz="0" w:space="0" w:color="auto"/>
      </w:divBdr>
    </w:div>
    <w:div w:id="823936566">
      <w:bodyDiv w:val="1"/>
      <w:marLeft w:val="0"/>
      <w:marRight w:val="0"/>
      <w:marTop w:val="0"/>
      <w:marBottom w:val="0"/>
      <w:divBdr>
        <w:top w:val="none" w:sz="0" w:space="0" w:color="auto"/>
        <w:left w:val="none" w:sz="0" w:space="0" w:color="auto"/>
        <w:bottom w:val="none" w:sz="0" w:space="0" w:color="auto"/>
        <w:right w:val="none" w:sz="0" w:space="0" w:color="auto"/>
      </w:divBdr>
    </w:div>
    <w:div w:id="824010302">
      <w:bodyDiv w:val="1"/>
      <w:marLeft w:val="0"/>
      <w:marRight w:val="0"/>
      <w:marTop w:val="0"/>
      <w:marBottom w:val="0"/>
      <w:divBdr>
        <w:top w:val="none" w:sz="0" w:space="0" w:color="auto"/>
        <w:left w:val="none" w:sz="0" w:space="0" w:color="auto"/>
        <w:bottom w:val="none" w:sz="0" w:space="0" w:color="auto"/>
        <w:right w:val="none" w:sz="0" w:space="0" w:color="auto"/>
      </w:divBdr>
    </w:div>
    <w:div w:id="824277569">
      <w:bodyDiv w:val="1"/>
      <w:marLeft w:val="0"/>
      <w:marRight w:val="0"/>
      <w:marTop w:val="0"/>
      <w:marBottom w:val="0"/>
      <w:divBdr>
        <w:top w:val="none" w:sz="0" w:space="0" w:color="auto"/>
        <w:left w:val="none" w:sz="0" w:space="0" w:color="auto"/>
        <w:bottom w:val="none" w:sz="0" w:space="0" w:color="auto"/>
        <w:right w:val="none" w:sz="0" w:space="0" w:color="auto"/>
      </w:divBdr>
    </w:div>
    <w:div w:id="825315843">
      <w:bodyDiv w:val="1"/>
      <w:marLeft w:val="0"/>
      <w:marRight w:val="0"/>
      <w:marTop w:val="0"/>
      <w:marBottom w:val="0"/>
      <w:divBdr>
        <w:top w:val="none" w:sz="0" w:space="0" w:color="auto"/>
        <w:left w:val="none" w:sz="0" w:space="0" w:color="auto"/>
        <w:bottom w:val="none" w:sz="0" w:space="0" w:color="auto"/>
        <w:right w:val="none" w:sz="0" w:space="0" w:color="auto"/>
      </w:divBdr>
    </w:div>
    <w:div w:id="825361422">
      <w:bodyDiv w:val="1"/>
      <w:marLeft w:val="0"/>
      <w:marRight w:val="0"/>
      <w:marTop w:val="0"/>
      <w:marBottom w:val="0"/>
      <w:divBdr>
        <w:top w:val="none" w:sz="0" w:space="0" w:color="auto"/>
        <w:left w:val="none" w:sz="0" w:space="0" w:color="auto"/>
        <w:bottom w:val="none" w:sz="0" w:space="0" w:color="auto"/>
        <w:right w:val="none" w:sz="0" w:space="0" w:color="auto"/>
      </w:divBdr>
    </w:div>
    <w:div w:id="826287905">
      <w:bodyDiv w:val="1"/>
      <w:marLeft w:val="0"/>
      <w:marRight w:val="0"/>
      <w:marTop w:val="0"/>
      <w:marBottom w:val="0"/>
      <w:divBdr>
        <w:top w:val="none" w:sz="0" w:space="0" w:color="auto"/>
        <w:left w:val="none" w:sz="0" w:space="0" w:color="auto"/>
        <w:bottom w:val="none" w:sz="0" w:space="0" w:color="auto"/>
        <w:right w:val="none" w:sz="0" w:space="0" w:color="auto"/>
      </w:divBdr>
    </w:div>
    <w:div w:id="826359109">
      <w:bodyDiv w:val="1"/>
      <w:marLeft w:val="0"/>
      <w:marRight w:val="0"/>
      <w:marTop w:val="0"/>
      <w:marBottom w:val="0"/>
      <w:divBdr>
        <w:top w:val="none" w:sz="0" w:space="0" w:color="auto"/>
        <w:left w:val="none" w:sz="0" w:space="0" w:color="auto"/>
        <w:bottom w:val="none" w:sz="0" w:space="0" w:color="auto"/>
        <w:right w:val="none" w:sz="0" w:space="0" w:color="auto"/>
      </w:divBdr>
    </w:div>
    <w:div w:id="826437951">
      <w:bodyDiv w:val="1"/>
      <w:marLeft w:val="0"/>
      <w:marRight w:val="0"/>
      <w:marTop w:val="0"/>
      <w:marBottom w:val="0"/>
      <w:divBdr>
        <w:top w:val="none" w:sz="0" w:space="0" w:color="auto"/>
        <w:left w:val="none" w:sz="0" w:space="0" w:color="auto"/>
        <w:bottom w:val="none" w:sz="0" w:space="0" w:color="auto"/>
        <w:right w:val="none" w:sz="0" w:space="0" w:color="auto"/>
      </w:divBdr>
    </w:div>
    <w:div w:id="826869939">
      <w:bodyDiv w:val="1"/>
      <w:marLeft w:val="0"/>
      <w:marRight w:val="0"/>
      <w:marTop w:val="0"/>
      <w:marBottom w:val="0"/>
      <w:divBdr>
        <w:top w:val="none" w:sz="0" w:space="0" w:color="auto"/>
        <w:left w:val="none" w:sz="0" w:space="0" w:color="auto"/>
        <w:bottom w:val="none" w:sz="0" w:space="0" w:color="auto"/>
        <w:right w:val="none" w:sz="0" w:space="0" w:color="auto"/>
      </w:divBdr>
    </w:div>
    <w:div w:id="827600399">
      <w:bodyDiv w:val="1"/>
      <w:marLeft w:val="0"/>
      <w:marRight w:val="0"/>
      <w:marTop w:val="0"/>
      <w:marBottom w:val="0"/>
      <w:divBdr>
        <w:top w:val="none" w:sz="0" w:space="0" w:color="auto"/>
        <w:left w:val="none" w:sz="0" w:space="0" w:color="auto"/>
        <w:bottom w:val="none" w:sz="0" w:space="0" w:color="auto"/>
        <w:right w:val="none" w:sz="0" w:space="0" w:color="auto"/>
      </w:divBdr>
    </w:div>
    <w:div w:id="828323107">
      <w:bodyDiv w:val="1"/>
      <w:marLeft w:val="0"/>
      <w:marRight w:val="0"/>
      <w:marTop w:val="0"/>
      <w:marBottom w:val="0"/>
      <w:divBdr>
        <w:top w:val="none" w:sz="0" w:space="0" w:color="auto"/>
        <w:left w:val="none" w:sz="0" w:space="0" w:color="auto"/>
        <w:bottom w:val="none" w:sz="0" w:space="0" w:color="auto"/>
        <w:right w:val="none" w:sz="0" w:space="0" w:color="auto"/>
      </w:divBdr>
    </w:div>
    <w:div w:id="828329680">
      <w:bodyDiv w:val="1"/>
      <w:marLeft w:val="0"/>
      <w:marRight w:val="0"/>
      <w:marTop w:val="0"/>
      <w:marBottom w:val="0"/>
      <w:divBdr>
        <w:top w:val="none" w:sz="0" w:space="0" w:color="auto"/>
        <w:left w:val="none" w:sz="0" w:space="0" w:color="auto"/>
        <w:bottom w:val="none" w:sz="0" w:space="0" w:color="auto"/>
        <w:right w:val="none" w:sz="0" w:space="0" w:color="auto"/>
      </w:divBdr>
    </w:div>
    <w:div w:id="828717774">
      <w:bodyDiv w:val="1"/>
      <w:marLeft w:val="0"/>
      <w:marRight w:val="0"/>
      <w:marTop w:val="0"/>
      <w:marBottom w:val="0"/>
      <w:divBdr>
        <w:top w:val="none" w:sz="0" w:space="0" w:color="auto"/>
        <w:left w:val="none" w:sz="0" w:space="0" w:color="auto"/>
        <w:bottom w:val="none" w:sz="0" w:space="0" w:color="auto"/>
        <w:right w:val="none" w:sz="0" w:space="0" w:color="auto"/>
      </w:divBdr>
    </w:div>
    <w:div w:id="828911328">
      <w:bodyDiv w:val="1"/>
      <w:marLeft w:val="0"/>
      <w:marRight w:val="0"/>
      <w:marTop w:val="0"/>
      <w:marBottom w:val="0"/>
      <w:divBdr>
        <w:top w:val="none" w:sz="0" w:space="0" w:color="auto"/>
        <w:left w:val="none" w:sz="0" w:space="0" w:color="auto"/>
        <w:bottom w:val="none" w:sz="0" w:space="0" w:color="auto"/>
        <w:right w:val="none" w:sz="0" w:space="0" w:color="auto"/>
      </w:divBdr>
    </w:div>
    <w:div w:id="829711388">
      <w:bodyDiv w:val="1"/>
      <w:marLeft w:val="0"/>
      <w:marRight w:val="0"/>
      <w:marTop w:val="0"/>
      <w:marBottom w:val="0"/>
      <w:divBdr>
        <w:top w:val="none" w:sz="0" w:space="0" w:color="auto"/>
        <w:left w:val="none" w:sz="0" w:space="0" w:color="auto"/>
        <w:bottom w:val="none" w:sz="0" w:space="0" w:color="auto"/>
        <w:right w:val="none" w:sz="0" w:space="0" w:color="auto"/>
      </w:divBdr>
    </w:div>
    <w:div w:id="829717979">
      <w:bodyDiv w:val="1"/>
      <w:marLeft w:val="0"/>
      <w:marRight w:val="0"/>
      <w:marTop w:val="0"/>
      <w:marBottom w:val="0"/>
      <w:divBdr>
        <w:top w:val="none" w:sz="0" w:space="0" w:color="auto"/>
        <w:left w:val="none" w:sz="0" w:space="0" w:color="auto"/>
        <w:bottom w:val="none" w:sz="0" w:space="0" w:color="auto"/>
        <w:right w:val="none" w:sz="0" w:space="0" w:color="auto"/>
      </w:divBdr>
    </w:div>
    <w:div w:id="829828713">
      <w:bodyDiv w:val="1"/>
      <w:marLeft w:val="0"/>
      <w:marRight w:val="0"/>
      <w:marTop w:val="0"/>
      <w:marBottom w:val="0"/>
      <w:divBdr>
        <w:top w:val="none" w:sz="0" w:space="0" w:color="auto"/>
        <w:left w:val="none" w:sz="0" w:space="0" w:color="auto"/>
        <w:bottom w:val="none" w:sz="0" w:space="0" w:color="auto"/>
        <w:right w:val="none" w:sz="0" w:space="0" w:color="auto"/>
      </w:divBdr>
    </w:div>
    <w:div w:id="830415042">
      <w:bodyDiv w:val="1"/>
      <w:marLeft w:val="0"/>
      <w:marRight w:val="0"/>
      <w:marTop w:val="0"/>
      <w:marBottom w:val="0"/>
      <w:divBdr>
        <w:top w:val="none" w:sz="0" w:space="0" w:color="auto"/>
        <w:left w:val="none" w:sz="0" w:space="0" w:color="auto"/>
        <w:bottom w:val="none" w:sz="0" w:space="0" w:color="auto"/>
        <w:right w:val="none" w:sz="0" w:space="0" w:color="auto"/>
      </w:divBdr>
    </w:div>
    <w:div w:id="830682594">
      <w:bodyDiv w:val="1"/>
      <w:marLeft w:val="0"/>
      <w:marRight w:val="0"/>
      <w:marTop w:val="0"/>
      <w:marBottom w:val="0"/>
      <w:divBdr>
        <w:top w:val="none" w:sz="0" w:space="0" w:color="auto"/>
        <w:left w:val="none" w:sz="0" w:space="0" w:color="auto"/>
        <w:bottom w:val="none" w:sz="0" w:space="0" w:color="auto"/>
        <w:right w:val="none" w:sz="0" w:space="0" w:color="auto"/>
      </w:divBdr>
    </w:div>
    <w:div w:id="830754172">
      <w:bodyDiv w:val="1"/>
      <w:marLeft w:val="0"/>
      <w:marRight w:val="0"/>
      <w:marTop w:val="0"/>
      <w:marBottom w:val="0"/>
      <w:divBdr>
        <w:top w:val="none" w:sz="0" w:space="0" w:color="auto"/>
        <w:left w:val="none" w:sz="0" w:space="0" w:color="auto"/>
        <w:bottom w:val="none" w:sz="0" w:space="0" w:color="auto"/>
        <w:right w:val="none" w:sz="0" w:space="0" w:color="auto"/>
      </w:divBdr>
    </w:div>
    <w:div w:id="831027228">
      <w:bodyDiv w:val="1"/>
      <w:marLeft w:val="0"/>
      <w:marRight w:val="0"/>
      <w:marTop w:val="0"/>
      <w:marBottom w:val="0"/>
      <w:divBdr>
        <w:top w:val="none" w:sz="0" w:space="0" w:color="auto"/>
        <w:left w:val="none" w:sz="0" w:space="0" w:color="auto"/>
        <w:bottom w:val="none" w:sz="0" w:space="0" w:color="auto"/>
        <w:right w:val="none" w:sz="0" w:space="0" w:color="auto"/>
      </w:divBdr>
    </w:div>
    <w:div w:id="831140415">
      <w:bodyDiv w:val="1"/>
      <w:marLeft w:val="0"/>
      <w:marRight w:val="0"/>
      <w:marTop w:val="0"/>
      <w:marBottom w:val="0"/>
      <w:divBdr>
        <w:top w:val="none" w:sz="0" w:space="0" w:color="auto"/>
        <w:left w:val="none" w:sz="0" w:space="0" w:color="auto"/>
        <w:bottom w:val="none" w:sz="0" w:space="0" w:color="auto"/>
        <w:right w:val="none" w:sz="0" w:space="0" w:color="auto"/>
      </w:divBdr>
    </w:div>
    <w:div w:id="831334747">
      <w:bodyDiv w:val="1"/>
      <w:marLeft w:val="0"/>
      <w:marRight w:val="0"/>
      <w:marTop w:val="0"/>
      <w:marBottom w:val="0"/>
      <w:divBdr>
        <w:top w:val="none" w:sz="0" w:space="0" w:color="auto"/>
        <w:left w:val="none" w:sz="0" w:space="0" w:color="auto"/>
        <w:bottom w:val="none" w:sz="0" w:space="0" w:color="auto"/>
        <w:right w:val="none" w:sz="0" w:space="0" w:color="auto"/>
      </w:divBdr>
    </w:div>
    <w:div w:id="831869595">
      <w:bodyDiv w:val="1"/>
      <w:marLeft w:val="0"/>
      <w:marRight w:val="0"/>
      <w:marTop w:val="0"/>
      <w:marBottom w:val="0"/>
      <w:divBdr>
        <w:top w:val="none" w:sz="0" w:space="0" w:color="auto"/>
        <w:left w:val="none" w:sz="0" w:space="0" w:color="auto"/>
        <w:bottom w:val="none" w:sz="0" w:space="0" w:color="auto"/>
        <w:right w:val="none" w:sz="0" w:space="0" w:color="auto"/>
      </w:divBdr>
    </w:div>
    <w:div w:id="832332953">
      <w:bodyDiv w:val="1"/>
      <w:marLeft w:val="0"/>
      <w:marRight w:val="0"/>
      <w:marTop w:val="0"/>
      <w:marBottom w:val="0"/>
      <w:divBdr>
        <w:top w:val="none" w:sz="0" w:space="0" w:color="auto"/>
        <w:left w:val="none" w:sz="0" w:space="0" w:color="auto"/>
        <w:bottom w:val="none" w:sz="0" w:space="0" w:color="auto"/>
        <w:right w:val="none" w:sz="0" w:space="0" w:color="auto"/>
      </w:divBdr>
    </w:div>
    <w:div w:id="832405285">
      <w:bodyDiv w:val="1"/>
      <w:marLeft w:val="0"/>
      <w:marRight w:val="0"/>
      <w:marTop w:val="0"/>
      <w:marBottom w:val="0"/>
      <w:divBdr>
        <w:top w:val="none" w:sz="0" w:space="0" w:color="auto"/>
        <w:left w:val="none" w:sz="0" w:space="0" w:color="auto"/>
        <w:bottom w:val="none" w:sz="0" w:space="0" w:color="auto"/>
        <w:right w:val="none" w:sz="0" w:space="0" w:color="auto"/>
      </w:divBdr>
    </w:div>
    <w:div w:id="832645705">
      <w:bodyDiv w:val="1"/>
      <w:marLeft w:val="0"/>
      <w:marRight w:val="0"/>
      <w:marTop w:val="0"/>
      <w:marBottom w:val="0"/>
      <w:divBdr>
        <w:top w:val="none" w:sz="0" w:space="0" w:color="auto"/>
        <w:left w:val="none" w:sz="0" w:space="0" w:color="auto"/>
        <w:bottom w:val="none" w:sz="0" w:space="0" w:color="auto"/>
        <w:right w:val="none" w:sz="0" w:space="0" w:color="auto"/>
      </w:divBdr>
    </w:div>
    <w:div w:id="832649438">
      <w:bodyDiv w:val="1"/>
      <w:marLeft w:val="0"/>
      <w:marRight w:val="0"/>
      <w:marTop w:val="0"/>
      <w:marBottom w:val="0"/>
      <w:divBdr>
        <w:top w:val="none" w:sz="0" w:space="0" w:color="auto"/>
        <w:left w:val="none" w:sz="0" w:space="0" w:color="auto"/>
        <w:bottom w:val="none" w:sz="0" w:space="0" w:color="auto"/>
        <w:right w:val="none" w:sz="0" w:space="0" w:color="auto"/>
      </w:divBdr>
    </w:div>
    <w:div w:id="833299318">
      <w:bodyDiv w:val="1"/>
      <w:marLeft w:val="0"/>
      <w:marRight w:val="0"/>
      <w:marTop w:val="0"/>
      <w:marBottom w:val="0"/>
      <w:divBdr>
        <w:top w:val="none" w:sz="0" w:space="0" w:color="auto"/>
        <w:left w:val="none" w:sz="0" w:space="0" w:color="auto"/>
        <w:bottom w:val="none" w:sz="0" w:space="0" w:color="auto"/>
        <w:right w:val="none" w:sz="0" w:space="0" w:color="auto"/>
      </w:divBdr>
    </w:div>
    <w:div w:id="833683851">
      <w:bodyDiv w:val="1"/>
      <w:marLeft w:val="0"/>
      <w:marRight w:val="0"/>
      <w:marTop w:val="0"/>
      <w:marBottom w:val="0"/>
      <w:divBdr>
        <w:top w:val="none" w:sz="0" w:space="0" w:color="auto"/>
        <w:left w:val="none" w:sz="0" w:space="0" w:color="auto"/>
        <w:bottom w:val="none" w:sz="0" w:space="0" w:color="auto"/>
        <w:right w:val="none" w:sz="0" w:space="0" w:color="auto"/>
      </w:divBdr>
    </w:div>
    <w:div w:id="833685867">
      <w:bodyDiv w:val="1"/>
      <w:marLeft w:val="0"/>
      <w:marRight w:val="0"/>
      <w:marTop w:val="0"/>
      <w:marBottom w:val="0"/>
      <w:divBdr>
        <w:top w:val="none" w:sz="0" w:space="0" w:color="auto"/>
        <w:left w:val="none" w:sz="0" w:space="0" w:color="auto"/>
        <w:bottom w:val="none" w:sz="0" w:space="0" w:color="auto"/>
        <w:right w:val="none" w:sz="0" w:space="0" w:color="auto"/>
      </w:divBdr>
    </w:div>
    <w:div w:id="833688115">
      <w:bodyDiv w:val="1"/>
      <w:marLeft w:val="0"/>
      <w:marRight w:val="0"/>
      <w:marTop w:val="0"/>
      <w:marBottom w:val="0"/>
      <w:divBdr>
        <w:top w:val="none" w:sz="0" w:space="0" w:color="auto"/>
        <w:left w:val="none" w:sz="0" w:space="0" w:color="auto"/>
        <w:bottom w:val="none" w:sz="0" w:space="0" w:color="auto"/>
        <w:right w:val="none" w:sz="0" w:space="0" w:color="auto"/>
      </w:divBdr>
    </w:div>
    <w:div w:id="834029839">
      <w:bodyDiv w:val="1"/>
      <w:marLeft w:val="0"/>
      <w:marRight w:val="0"/>
      <w:marTop w:val="0"/>
      <w:marBottom w:val="0"/>
      <w:divBdr>
        <w:top w:val="none" w:sz="0" w:space="0" w:color="auto"/>
        <w:left w:val="none" w:sz="0" w:space="0" w:color="auto"/>
        <w:bottom w:val="none" w:sz="0" w:space="0" w:color="auto"/>
        <w:right w:val="none" w:sz="0" w:space="0" w:color="auto"/>
      </w:divBdr>
    </w:div>
    <w:div w:id="834304012">
      <w:bodyDiv w:val="1"/>
      <w:marLeft w:val="0"/>
      <w:marRight w:val="0"/>
      <w:marTop w:val="0"/>
      <w:marBottom w:val="0"/>
      <w:divBdr>
        <w:top w:val="none" w:sz="0" w:space="0" w:color="auto"/>
        <w:left w:val="none" w:sz="0" w:space="0" w:color="auto"/>
        <w:bottom w:val="none" w:sz="0" w:space="0" w:color="auto"/>
        <w:right w:val="none" w:sz="0" w:space="0" w:color="auto"/>
      </w:divBdr>
    </w:div>
    <w:div w:id="834882225">
      <w:bodyDiv w:val="1"/>
      <w:marLeft w:val="0"/>
      <w:marRight w:val="0"/>
      <w:marTop w:val="0"/>
      <w:marBottom w:val="0"/>
      <w:divBdr>
        <w:top w:val="none" w:sz="0" w:space="0" w:color="auto"/>
        <w:left w:val="none" w:sz="0" w:space="0" w:color="auto"/>
        <w:bottom w:val="none" w:sz="0" w:space="0" w:color="auto"/>
        <w:right w:val="none" w:sz="0" w:space="0" w:color="auto"/>
      </w:divBdr>
    </w:div>
    <w:div w:id="835994002">
      <w:bodyDiv w:val="1"/>
      <w:marLeft w:val="0"/>
      <w:marRight w:val="0"/>
      <w:marTop w:val="0"/>
      <w:marBottom w:val="0"/>
      <w:divBdr>
        <w:top w:val="none" w:sz="0" w:space="0" w:color="auto"/>
        <w:left w:val="none" w:sz="0" w:space="0" w:color="auto"/>
        <w:bottom w:val="none" w:sz="0" w:space="0" w:color="auto"/>
        <w:right w:val="none" w:sz="0" w:space="0" w:color="auto"/>
      </w:divBdr>
    </w:div>
    <w:div w:id="835998077">
      <w:bodyDiv w:val="1"/>
      <w:marLeft w:val="0"/>
      <w:marRight w:val="0"/>
      <w:marTop w:val="0"/>
      <w:marBottom w:val="0"/>
      <w:divBdr>
        <w:top w:val="none" w:sz="0" w:space="0" w:color="auto"/>
        <w:left w:val="none" w:sz="0" w:space="0" w:color="auto"/>
        <w:bottom w:val="none" w:sz="0" w:space="0" w:color="auto"/>
        <w:right w:val="none" w:sz="0" w:space="0" w:color="auto"/>
      </w:divBdr>
    </w:div>
    <w:div w:id="836194870">
      <w:bodyDiv w:val="1"/>
      <w:marLeft w:val="0"/>
      <w:marRight w:val="0"/>
      <w:marTop w:val="0"/>
      <w:marBottom w:val="0"/>
      <w:divBdr>
        <w:top w:val="none" w:sz="0" w:space="0" w:color="auto"/>
        <w:left w:val="none" w:sz="0" w:space="0" w:color="auto"/>
        <w:bottom w:val="none" w:sz="0" w:space="0" w:color="auto"/>
        <w:right w:val="none" w:sz="0" w:space="0" w:color="auto"/>
      </w:divBdr>
    </w:div>
    <w:div w:id="836455746">
      <w:bodyDiv w:val="1"/>
      <w:marLeft w:val="0"/>
      <w:marRight w:val="0"/>
      <w:marTop w:val="0"/>
      <w:marBottom w:val="0"/>
      <w:divBdr>
        <w:top w:val="none" w:sz="0" w:space="0" w:color="auto"/>
        <w:left w:val="none" w:sz="0" w:space="0" w:color="auto"/>
        <w:bottom w:val="none" w:sz="0" w:space="0" w:color="auto"/>
        <w:right w:val="none" w:sz="0" w:space="0" w:color="auto"/>
      </w:divBdr>
    </w:div>
    <w:div w:id="836726061">
      <w:bodyDiv w:val="1"/>
      <w:marLeft w:val="0"/>
      <w:marRight w:val="0"/>
      <w:marTop w:val="0"/>
      <w:marBottom w:val="0"/>
      <w:divBdr>
        <w:top w:val="none" w:sz="0" w:space="0" w:color="auto"/>
        <w:left w:val="none" w:sz="0" w:space="0" w:color="auto"/>
        <w:bottom w:val="none" w:sz="0" w:space="0" w:color="auto"/>
        <w:right w:val="none" w:sz="0" w:space="0" w:color="auto"/>
      </w:divBdr>
    </w:div>
    <w:div w:id="836842441">
      <w:bodyDiv w:val="1"/>
      <w:marLeft w:val="0"/>
      <w:marRight w:val="0"/>
      <w:marTop w:val="0"/>
      <w:marBottom w:val="0"/>
      <w:divBdr>
        <w:top w:val="none" w:sz="0" w:space="0" w:color="auto"/>
        <w:left w:val="none" w:sz="0" w:space="0" w:color="auto"/>
        <w:bottom w:val="none" w:sz="0" w:space="0" w:color="auto"/>
        <w:right w:val="none" w:sz="0" w:space="0" w:color="auto"/>
      </w:divBdr>
    </w:div>
    <w:div w:id="837425527">
      <w:bodyDiv w:val="1"/>
      <w:marLeft w:val="0"/>
      <w:marRight w:val="0"/>
      <w:marTop w:val="0"/>
      <w:marBottom w:val="0"/>
      <w:divBdr>
        <w:top w:val="none" w:sz="0" w:space="0" w:color="auto"/>
        <w:left w:val="none" w:sz="0" w:space="0" w:color="auto"/>
        <w:bottom w:val="none" w:sz="0" w:space="0" w:color="auto"/>
        <w:right w:val="none" w:sz="0" w:space="0" w:color="auto"/>
      </w:divBdr>
    </w:div>
    <w:div w:id="837619108">
      <w:bodyDiv w:val="1"/>
      <w:marLeft w:val="0"/>
      <w:marRight w:val="0"/>
      <w:marTop w:val="0"/>
      <w:marBottom w:val="0"/>
      <w:divBdr>
        <w:top w:val="none" w:sz="0" w:space="0" w:color="auto"/>
        <w:left w:val="none" w:sz="0" w:space="0" w:color="auto"/>
        <w:bottom w:val="none" w:sz="0" w:space="0" w:color="auto"/>
        <w:right w:val="none" w:sz="0" w:space="0" w:color="auto"/>
      </w:divBdr>
    </w:div>
    <w:div w:id="837813096">
      <w:bodyDiv w:val="1"/>
      <w:marLeft w:val="0"/>
      <w:marRight w:val="0"/>
      <w:marTop w:val="0"/>
      <w:marBottom w:val="0"/>
      <w:divBdr>
        <w:top w:val="none" w:sz="0" w:space="0" w:color="auto"/>
        <w:left w:val="none" w:sz="0" w:space="0" w:color="auto"/>
        <w:bottom w:val="none" w:sz="0" w:space="0" w:color="auto"/>
        <w:right w:val="none" w:sz="0" w:space="0" w:color="auto"/>
      </w:divBdr>
    </w:div>
    <w:div w:id="837964819">
      <w:bodyDiv w:val="1"/>
      <w:marLeft w:val="0"/>
      <w:marRight w:val="0"/>
      <w:marTop w:val="0"/>
      <w:marBottom w:val="0"/>
      <w:divBdr>
        <w:top w:val="none" w:sz="0" w:space="0" w:color="auto"/>
        <w:left w:val="none" w:sz="0" w:space="0" w:color="auto"/>
        <w:bottom w:val="none" w:sz="0" w:space="0" w:color="auto"/>
        <w:right w:val="none" w:sz="0" w:space="0" w:color="auto"/>
      </w:divBdr>
    </w:div>
    <w:div w:id="838472143">
      <w:bodyDiv w:val="1"/>
      <w:marLeft w:val="0"/>
      <w:marRight w:val="0"/>
      <w:marTop w:val="0"/>
      <w:marBottom w:val="0"/>
      <w:divBdr>
        <w:top w:val="none" w:sz="0" w:space="0" w:color="auto"/>
        <w:left w:val="none" w:sz="0" w:space="0" w:color="auto"/>
        <w:bottom w:val="none" w:sz="0" w:space="0" w:color="auto"/>
        <w:right w:val="none" w:sz="0" w:space="0" w:color="auto"/>
      </w:divBdr>
    </w:div>
    <w:div w:id="838741099">
      <w:bodyDiv w:val="1"/>
      <w:marLeft w:val="0"/>
      <w:marRight w:val="0"/>
      <w:marTop w:val="0"/>
      <w:marBottom w:val="0"/>
      <w:divBdr>
        <w:top w:val="none" w:sz="0" w:space="0" w:color="auto"/>
        <w:left w:val="none" w:sz="0" w:space="0" w:color="auto"/>
        <w:bottom w:val="none" w:sz="0" w:space="0" w:color="auto"/>
        <w:right w:val="none" w:sz="0" w:space="0" w:color="auto"/>
      </w:divBdr>
    </w:div>
    <w:div w:id="839850222">
      <w:bodyDiv w:val="1"/>
      <w:marLeft w:val="0"/>
      <w:marRight w:val="0"/>
      <w:marTop w:val="0"/>
      <w:marBottom w:val="0"/>
      <w:divBdr>
        <w:top w:val="none" w:sz="0" w:space="0" w:color="auto"/>
        <w:left w:val="none" w:sz="0" w:space="0" w:color="auto"/>
        <w:bottom w:val="none" w:sz="0" w:space="0" w:color="auto"/>
        <w:right w:val="none" w:sz="0" w:space="0" w:color="auto"/>
      </w:divBdr>
    </w:div>
    <w:div w:id="839933352">
      <w:bodyDiv w:val="1"/>
      <w:marLeft w:val="0"/>
      <w:marRight w:val="0"/>
      <w:marTop w:val="0"/>
      <w:marBottom w:val="0"/>
      <w:divBdr>
        <w:top w:val="none" w:sz="0" w:space="0" w:color="auto"/>
        <w:left w:val="none" w:sz="0" w:space="0" w:color="auto"/>
        <w:bottom w:val="none" w:sz="0" w:space="0" w:color="auto"/>
        <w:right w:val="none" w:sz="0" w:space="0" w:color="auto"/>
      </w:divBdr>
    </w:div>
    <w:div w:id="840044697">
      <w:bodyDiv w:val="1"/>
      <w:marLeft w:val="0"/>
      <w:marRight w:val="0"/>
      <w:marTop w:val="0"/>
      <w:marBottom w:val="0"/>
      <w:divBdr>
        <w:top w:val="none" w:sz="0" w:space="0" w:color="auto"/>
        <w:left w:val="none" w:sz="0" w:space="0" w:color="auto"/>
        <w:bottom w:val="none" w:sz="0" w:space="0" w:color="auto"/>
        <w:right w:val="none" w:sz="0" w:space="0" w:color="auto"/>
      </w:divBdr>
    </w:div>
    <w:div w:id="840584128">
      <w:bodyDiv w:val="1"/>
      <w:marLeft w:val="0"/>
      <w:marRight w:val="0"/>
      <w:marTop w:val="0"/>
      <w:marBottom w:val="0"/>
      <w:divBdr>
        <w:top w:val="none" w:sz="0" w:space="0" w:color="auto"/>
        <w:left w:val="none" w:sz="0" w:space="0" w:color="auto"/>
        <w:bottom w:val="none" w:sz="0" w:space="0" w:color="auto"/>
        <w:right w:val="none" w:sz="0" w:space="0" w:color="auto"/>
      </w:divBdr>
    </w:div>
    <w:div w:id="840781728">
      <w:bodyDiv w:val="1"/>
      <w:marLeft w:val="0"/>
      <w:marRight w:val="0"/>
      <w:marTop w:val="0"/>
      <w:marBottom w:val="0"/>
      <w:divBdr>
        <w:top w:val="none" w:sz="0" w:space="0" w:color="auto"/>
        <w:left w:val="none" w:sz="0" w:space="0" w:color="auto"/>
        <w:bottom w:val="none" w:sz="0" w:space="0" w:color="auto"/>
        <w:right w:val="none" w:sz="0" w:space="0" w:color="auto"/>
      </w:divBdr>
    </w:div>
    <w:div w:id="840968675">
      <w:bodyDiv w:val="1"/>
      <w:marLeft w:val="0"/>
      <w:marRight w:val="0"/>
      <w:marTop w:val="0"/>
      <w:marBottom w:val="0"/>
      <w:divBdr>
        <w:top w:val="none" w:sz="0" w:space="0" w:color="auto"/>
        <w:left w:val="none" w:sz="0" w:space="0" w:color="auto"/>
        <w:bottom w:val="none" w:sz="0" w:space="0" w:color="auto"/>
        <w:right w:val="none" w:sz="0" w:space="0" w:color="auto"/>
      </w:divBdr>
    </w:div>
    <w:div w:id="841049850">
      <w:bodyDiv w:val="1"/>
      <w:marLeft w:val="0"/>
      <w:marRight w:val="0"/>
      <w:marTop w:val="0"/>
      <w:marBottom w:val="0"/>
      <w:divBdr>
        <w:top w:val="none" w:sz="0" w:space="0" w:color="auto"/>
        <w:left w:val="none" w:sz="0" w:space="0" w:color="auto"/>
        <w:bottom w:val="none" w:sz="0" w:space="0" w:color="auto"/>
        <w:right w:val="none" w:sz="0" w:space="0" w:color="auto"/>
      </w:divBdr>
    </w:div>
    <w:div w:id="841354595">
      <w:bodyDiv w:val="1"/>
      <w:marLeft w:val="0"/>
      <w:marRight w:val="0"/>
      <w:marTop w:val="0"/>
      <w:marBottom w:val="0"/>
      <w:divBdr>
        <w:top w:val="none" w:sz="0" w:space="0" w:color="auto"/>
        <w:left w:val="none" w:sz="0" w:space="0" w:color="auto"/>
        <w:bottom w:val="none" w:sz="0" w:space="0" w:color="auto"/>
        <w:right w:val="none" w:sz="0" w:space="0" w:color="auto"/>
      </w:divBdr>
    </w:div>
    <w:div w:id="841893667">
      <w:bodyDiv w:val="1"/>
      <w:marLeft w:val="0"/>
      <w:marRight w:val="0"/>
      <w:marTop w:val="0"/>
      <w:marBottom w:val="0"/>
      <w:divBdr>
        <w:top w:val="none" w:sz="0" w:space="0" w:color="auto"/>
        <w:left w:val="none" w:sz="0" w:space="0" w:color="auto"/>
        <w:bottom w:val="none" w:sz="0" w:space="0" w:color="auto"/>
        <w:right w:val="none" w:sz="0" w:space="0" w:color="auto"/>
      </w:divBdr>
    </w:div>
    <w:div w:id="841895592">
      <w:bodyDiv w:val="1"/>
      <w:marLeft w:val="0"/>
      <w:marRight w:val="0"/>
      <w:marTop w:val="0"/>
      <w:marBottom w:val="0"/>
      <w:divBdr>
        <w:top w:val="none" w:sz="0" w:space="0" w:color="auto"/>
        <w:left w:val="none" w:sz="0" w:space="0" w:color="auto"/>
        <w:bottom w:val="none" w:sz="0" w:space="0" w:color="auto"/>
        <w:right w:val="none" w:sz="0" w:space="0" w:color="auto"/>
      </w:divBdr>
    </w:div>
    <w:div w:id="842089826">
      <w:bodyDiv w:val="1"/>
      <w:marLeft w:val="0"/>
      <w:marRight w:val="0"/>
      <w:marTop w:val="0"/>
      <w:marBottom w:val="0"/>
      <w:divBdr>
        <w:top w:val="none" w:sz="0" w:space="0" w:color="auto"/>
        <w:left w:val="none" w:sz="0" w:space="0" w:color="auto"/>
        <w:bottom w:val="none" w:sz="0" w:space="0" w:color="auto"/>
        <w:right w:val="none" w:sz="0" w:space="0" w:color="auto"/>
      </w:divBdr>
    </w:div>
    <w:div w:id="842162430">
      <w:bodyDiv w:val="1"/>
      <w:marLeft w:val="0"/>
      <w:marRight w:val="0"/>
      <w:marTop w:val="0"/>
      <w:marBottom w:val="0"/>
      <w:divBdr>
        <w:top w:val="none" w:sz="0" w:space="0" w:color="auto"/>
        <w:left w:val="none" w:sz="0" w:space="0" w:color="auto"/>
        <w:bottom w:val="none" w:sz="0" w:space="0" w:color="auto"/>
        <w:right w:val="none" w:sz="0" w:space="0" w:color="auto"/>
      </w:divBdr>
    </w:div>
    <w:div w:id="842166990">
      <w:bodyDiv w:val="1"/>
      <w:marLeft w:val="0"/>
      <w:marRight w:val="0"/>
      <w:marTop w:val="0"/>
      <w:marBottom w:val="0"/>
      <w:divBdr>
        <w:top w:val="none" w:sz="0" w:space="0" w:color="auto"/>
        <w:left w:val="none" w:sz="0" w:space="0" w:color="auto"/>
        <w:bottom w:val="none" w:sz="0" w:space="0" w:color="auto"/>
        <w:right w:val="none" w:sz="0" w:space="0" w:color="auto"/>
      </w:divBdr>
    </w:div>
    <w:div w:id="842352307">
      <w:bodyDiv w:val="1"/>
      <w:marLeft w:val="0"/>
      <w:marRight w:val="0"/>
      <w:marTop w:val="0"/>
      <w:marBottom w:val="0"/>
      <w:divBdr>
        <w:top w:val="none" w:sz="0" w:space="0" w:color="auto"/>
        <w:left w:val="none" w:sz="0" w:space="0" w:color="auto"/>
        <w:bottom w:val="none" w:sz="0" w:space="0" w:color="auto"/>
        <w:right w:val="none" w:sz="0" w:space="0" w:color="auto"/>
      </w:divBdr>
    </w:div>
    <w:div w:id="842359148">
      <w:bodyDiv w:val="1"/>
      <w:marLeft w:val="0"/>
      <w:marRight w:val="0"/>
      <w:marTop w:val="0"/>
      <w:marBottom w:val="0"/>
      <w:divBdr>
        <w:top w:val="none" w:sz="0" w:space="0" w:color="auto"/>
        <w:left w:val="none" w:sz="0" w:space="0" w:color="auto"/>
        <w:bottom w:val="none" w:sz="0" w:space="0" w:color="auto"/>
        <w:right w:val="none" w:sz="0" w:space="0" w:color="auto"/>
      </w:divBdr>
    </w:div>
    <w:div w:id="842479332">
      <w:bodyDiv w:val="1"/>
      <w:marLeft w:val="0"/>
      <w:marRight w:val="0"/>
      <w:marTop w:val="0"/>
      <w:marBottom w:val="0"/>
      <w:divBdr>
        <w:top w:val="none" w:sz="0" w:space="0" w:color="auto"/>
        <w:left w:val="none" w:sz="0" w:space="0" w:color="auto"/>
        <w:bottom w:val="none" w:sz="0" w:space="0" w:color="auto"/>
        <w:right w:val="none" w:sz="0" w:space="0" w:color="auto"/>
      </w:divBdr>
    </w:div>
    <w:div w:id="842672154">
      <w:bodyDiv w:val="1"/>
      <w:marLeft w:val="0"/>
      <w:marRight w:val="0"/>
      <w:marTop w:val="0"/>
      <w:marBottom w:val="0"/>
      <w:divBdr>
        <w:top w:val="none" w:sz="0" w:space="0" w:color="auto"/>
        <w:left w:val="none" w:sz="0" w:space="0" w:color="auto"/>
        <w:bottom w:val="none" w:sz="0" w:space="0" w:color="auto"/>
        <w:right w:val="none" w:sz="0" w:space="0" w:color="auto"/>
      </w:divBdr>
    </w:div>
    <w:div w:id="842738886">
      <w:bodyDiv w:val="1"/>
      <w:marLeft w:val="0"/>
      <w:marRight w:val="0"/>
      <w:marTop w:val="0"/>
      <w:marBottom w:val="0"/>
      <w:divBdr>
        <w:top w:val="none" w:sz="0" w:space="0" w:color="auto"/>
        <w:left w:val="none" w:sz="0" w:space="0" w:color="auto"/>
        <w:bottom w:val="none" w:sz="0" w:space="0" w:color="auto"/>
        <w:right w:val="none" w:sz="0" w:space="0" w:color="auto"/>
      </w:divBdr>
    </w:div>
    <w:div w:id="843326254">
      <w:bodyDiv w:val="1"/>
      <w:marLeft w:val="0"/>
      <w:marRight w:val="0"/>
      <w:marTop w:val="0"/>
      <w:marBottom w:val="0"/>
      <w:divBdr>
        <w:top w:val="none" w:sz="0" w:space="0" w:color="auto"/>
        <w:left w:val="none" w:sz="0" w:space="0" w:color="auto"/>
        <w:bottom w:val="none" w:sz="0" w:space="0" w:color="auto"/>
        <w:right w:val="none" w:sz="0" w:space="0" w:color="auto"/>
      </w:divBdr>
    </w:div>
    <w:div w:id="843475807">
      <w:bodyDiv w:val="1"/>
      <w:marLeft w:val="0"/>
      <w:marRight w:val="0"/>
      <w:marTop w:val="0"/>
      <w:marBottom w:val="0"/>
      <w:divBdr>
        <w:top w:val="none" w:sz="0" w:space="0" w:color="auto"/>
        <w:left w:val="none" w:sz="0" w:space="0" w:color="auto"/>
        <w:bottom w:val="none" w:sz="0" w:space="0" w:color="auto"/>
        <w:right w:val="none" w:sz="0" w:space="0" w:color="auto"/>
      </w:divBdr>
    </w:div>
    <w:div w:id="844248238">
      <w:bodyDiv w:val="1"/>
      <w:marLeft w:val="0"/>
      <w:marRight w:val="0"/>
      <w:marTop w:val="0"/>
      <w:marBottom w:val="0"/>
      <w:divBdr>
        <w:top w:val="none" w:sz="0" w:space="0" w:color="auto"/>
        <w:left w:val="none" w:sz="0" w:space="0" w:color="auto"/>
        <w:bottom w:val="none" w:sz="0" w:space="0" w:color="auto"/>
        <w:right w:val="none" w:sz="0" w:space="0" w:color="auto"/>
      </w:divBdr>
    </w:div>
    <w:div w:id="844369382">
      <w:bodyDiv w:val="1"/>
      <w:marLeft w:val="0"/>
      <w:marRight w:val="0"/>
      <w:marTop w:val="0"/>
      <w:marBottom w:val="0"/>
      <w:divBdr>
        <w:top w:val="none" w:sz="0" w:space="0" w:color="auto"/>
        <w:left w:val="none" w:sz="0" w:space="0" w:color="auto"/>
        <w:bottom w:val="none" w:sz="0" w:space="0" w:color="auto"/>
        <w:right w:val="none" w:sz="0" w:space="0" w:color="auto"/>
      </w:divBdr>
    </w:div>
    <w:div w:id="844519935">
      <w:bodyDiv w:val="1"/>
      <w:marLeft w:val="0"/>
      <w:marRight w:val="0"/>
      <w:marTop w:val="0"/>
      <w:marBottom w:val="0"/>
      <w:divBdr>
        <w:top w:val="none" w:sz="0" w:space="0" w:color="auto"/>
        <w:left w:val="none" w:sz="0" w:space="0" w:color="auto"/>
        <w:bottom w:val="none" w:sz="0" w:space="0" w:color="auto"/>
        <w:right w:val="none" w:sz="0" w:space="0" w:color="auto"/>
      </w:divBdr>
    </w:div>
    <w:div w:id="844636627">
      <w:bodyDiv w:val="1"/>
      <w:marLeft w:val="0"/>
      <w:marRight w:val="0"/>
      <w:marTop w:val="0"/>
      <w:marBottom w:val="0"/>
      <w:divBdr>
        <w:top w:val="none" w:sz="0" w:space="0" w:color="auto"/>
        <w:left w:val="none" w:sz="0" w:space="0" w:color="auto"/>
        <w:bottom w:val="none" w:sz="0" w:space="0" w:color="auto"/>
        <w:right w:val="none" w:sz="0" w:space="0" w:color="auto"/>
      </w:divBdr>
    </w:div>
    <w:div w:id="844638801">
      <w:bodyDiv w:val="1"/>
      <w:marLeft w:val="0"/>
      <w:marRight w:val="0"/>
      <w:marTop w:val="0"/>
      <w:marBottom w:val="0"/>
      <w:divBdr>
        <w:top w:val="none" w:sz="0" w:space="0" w:color="auto"/>
        <w:left w:val="none" w:sz="0" w:space="0" w:color="auto"/>
        <w:bottom w:val="none" w:sz="0" w:space="0" w:color="auto"/>
        <w:right w:val="none" w:sz="0" w:space="0" w:color="auto"/>
      </w:divBdr>
    </w:div>
    <w:div w:id="844779736">
      <w:bodyDiv w:val="1"/>
      <w:marLeft w:val="0"/>
      <w:marRight w:val="0"/>
      <w:marTop w:val="0"/>
      <w:marBottom w:val="0"/>
      <w:divBdr>
        <w:top w:val="none" w:sz="0" w:space="0" w:color="auto"/>
        <w:left w:val="none" w:sz="0" w:space="0" w:color="auto"/>
        <w:bottom w:val="none" w:sz="0" w:space="0" w:color="auto"/>
        <w:right w:val="none" w:sz="0" w:space="0" w:color="auto"/>
      </w:divBdr>
    </w:div>
    <w:div w:id="844784430">
      <w:bodyDiv w:val="1"/>
      <w:marLeft w:val="0"/>
      <w:marRight w:val="0"/>
      <w:marTop w:val="0"/>
      <w:marBottom w:val="0"/>
      <w:divBdr>
        <w:top w:val="none" w:sz="0" w:space="0" w:color="auto"/>
        <w:left w:val="none" w:sz="0" w:space="0" w:color="auto"/>
        <w:bottom w:val="none" w:sz="0" w:space="0" w:color="auto"/>
        <w:right w:val="none" w:sz="0" w:space="0" w:color="auto"/>
      </w:divBdr>
    </w:div>
    <w:div w:id="845169941">
      <w:bodyDiv w:val="1"/>
      <w:marLeft w:val="0"/>
      <w:marRight w:val="0"/>
      <w:marTop w:val="0"/>
      <w:marBottom w:val="0"/>
      <w:divBdr>
        <w:top w:val="none" w:sz="0" w:space="0" w:color="auto"/>
        <w:left w:val="none" w:sz="0" w:space="0" w:color="auto"/>
        <w:bottom w:val="none" w:sz="0" w:space="0" w:color="auto"/>
        <w:right w:val="none" w:sz="0" w:space="0" w:color="auto"/>
      </w:divBdr>
    </w:div>
    <w:div w:id="845704420">
      <w:bodyDiv w:val="1"/>
      <w:marLeft w:val="0"/>
      <w:marRight w:val="0"/>
      <w:marTop w:val="0"/>
      <w:marBottom w:val="0"/>
      <w:divBdr>
        <w:top w:val="none" w:sz="0" w:space="0" w:color="auto"/>
        <w:left w:val="none" w:sz="0" w:space="0" w:color="auto"/>
        <w:bottom w:val="none" w:sz="0" w:space="0" w:color="auto"/>
        <w:right w:val="none" w:sz="0" w:space="0" w:color="auto"/>
      </w:divBdr>
    </w:div>
    <w:div w:id="846289976">
      <w:bodyDiv w:val="1"/>
      <w:marLeft w:val="0"/>
      <w:marRight w:val="0"/>
      <w:marTop w:val="0"/>
      <w:marBottom w:val="0"/>
      <w:divBdr>
        <w:top w:val="none" w:sz="0" w:space="0" w:color="auto"/>
        <w:left w:val="none" w:sz="0" w:space="0" w:color="auto"/>
        <w:bottom w:val="none" w:sz="0" w:space="0" w:color="auto"/>
        <w:right w:val="none" w:sz="0" w:space="0" w:color="auto"/>
      </w:divBdr>
    </w:div>
    <w:div w:id="846360268">
      <w:bodyDiv w:val="1"/>
      <w:marLeft w:val="0"/>
      <w:marRight w:val="0"/>
      <w:marTop w:val="0"/>
      <w:marBottom w:val="0"/>
      <w:divBdr>
        <w:top w:val="none" w:sz="0" w:space="0" w:color="auto"/>
        <w:left w:val="none" w:sz="0" w:space="0" w:color="auto"/>
        <w:bottom w:val="none" w:sz="0" w:space="0" w:color="auto"/>
        <w:right w:val="none" w:sz="0" w:space="0" w:color="auto"/>
      </w:divBdr>
    </w:div>
    <w:div w:id="848174785">
      <w:bodyDiv w:val="1"/>
      <w:marLeft w:val="0"/>
      <w:marRight w:val="0"/>
      <w:marTop w:val="0"/>
      <w:marBottom w:val="0"/>
      <w:divBdr>
        <w:top w:val="none" w:sz="0" w:space="0" w:color="auto"/>
        <w:left w:val="none" w:sz="0" w:space="0" w:color="auto"/>
        <w:bottom w:val="none" w:sz="0" w:space="0" w:color="auto"/>
        <w:right w:val="none" w:sz="0" w:space="0" w:color="auto"/>
      </w:divBdr>
    </w:div>
    <w:div w:id="849684963">
      <w:bodyDiv w:val="1"/>
      <w:marLeft w:val="0"/>
      <w:marRight w:val="0"/>
      <w:marTop w:val="0"/>
      <w:marBottom w:val="0"/>
      <w:divBdr>
        <w:top w:val="none" w:sz="0" w:space="0" w:color="auto"/>
        <w:left w:val="none" w:sz="0" w:space="0" w:color="auto"/>
        <w:bottom w:val="none" w:sz="0" w:space="0" w:color="auto"/>
        <w:right w:val="none" w:sz="0" w:space="0" w:color="auto"/>
      </w:divBdr>
    </w:div>
    <w:div w:id="849950842">
      <w:bodyDiv w:val="1"/>
      <w:marLeft w:val="0"/>
      <w:marRight w:val="0"/>
      <w:marTop w:val="0"/>
      <w:marBottom w:val="0"/>
      <w:divBdr>
        <w:top w:val="none" w:sz="0" w:space="0" w:color="auto"/>
        <w:left w:val="none" w:sz="0" w:space="0" w:color="auto"/>
        <w:bottom w:val="none" w:sz="0" w:space="0" w:color="auto"/>
        <w:right w:val="none" w:sz="0" w:space="0" w:color="auto"/>
      </w:divBdr>
    </w:div>
    <w:div w:id="849955888">
      <w:bodyDiv w:val="1"/>
      <w:marLeft w:val="0"/>
      <w:marRight w:val="0"/>
      <w:marTop w:val="0"/>
      <w:marBottom w:val="0"/>
      <w:divBdr>
        <w:top w:val="none" w:sz="0" w:space="0" w:color="auto"/>
        <w:left w:val="none" w:sz="0" w:space="0" w:color="auto"/>
        <w:bottom w:val="none" w:sz="0" w:space="0" w:color="auto"/>
        <w:right w:val="none" w:sz="0" w:space="0" w:color="auto"/>
      </w:divBdr>
    </w:div>
    <w:div w:id="850534726">
      <w:bodyDiv w:val="1"/>
      <w:marLeft w:val="0"/>
      <w:marRight w:val="0"/>
      <w:marTop w:val="0"/>
      <w:marBottom w:val="0"/>
      <w:divBdr>
        <w:top w:val="none" w:sz="0" w:space="0" w:color="auto"/>
        <w:left w:val="none" w:sz="0" w:space="0" w:color="auto"/>
        <w:bottom w:val="none" w:sz="0" w:space="0" w:color="auto"/>
        <w:right w:val="none" w:sz="0" w:space="0" w:color="auto"/>
      </w:divBdr>
    </w:div>
    <w:div w:id="851064068">
      <w:bodyDiv w:val="1"/>
      <w:marLeft w:val="0"/>
      <w:marRight w:val="0"/>
      <w:marTop w:val="0"/>
      <w:marBottom w:val="0"/>
      <w:divBdr>
        <w:top w:val="none" w:sz="0" w:space="0" w:color="auto"/>
        <w:left w:val="none" w:sz="0" w:space="0" w:color="auto"/>
        <w:bottom w:val="none" w:sz="0" w:space="0" w:color="auto"/>
        <w:right w:val="none" w:sz="0" w:space="0" w:color="auto"/>
      </w:divBdr>
    </w:div>
    <w:div w:id="851188488">
      <w:bodyDiv w:val="1"/>
      <w:marLeft w:val="0"/>
      <w:marRight w:val="0"/>
      <w:marTop w:val="0"/>
      <w:marBottom w:val="0"/>
      <w:divBdr>
        <w:top w:val="none" w:sz="0" w:space="0" w:color="auto"/>
        <w:left w:val="none" w:sz="0" w:space="0" w:color="auto"/>
        <w:bottom w:val="none" w:sz="0" w:space="0" w:color="auto"/>
        <w:right w:val="none" w:sz="0" w:space="0" w:color="auto"/>
      </w:divBdr>
    </w:div>
    <w:div w:id="851915387">
      <w:bodyDiv w:val="1"/>
      <w:marLeft w:val="0"/>
      <w:marRight w:val="0"/>
      <w:marTop w:val="0"/>
      <w:marBottom w:val="0"/>
      <w:divBdr>
        <w:top w:val="none" w:sz="0" w:space="0" w:color="auto"/>
        <w:left w:val="none" w:sz="0" w:space="0" w:color="auto"/>
        <w:bottom w:val="none" w:sz="0" w:space="0" w:color="auto"/>
        <w:right w:val="none" w:sz="0" w:space="0" w:color="auto"/>
      </w:divBdr>
    </w:div>
    <w:div w:id="852690753">
      <w:bodyDiv w:val="1"/>
      <w:marLeft w:val="0"/>
      <w:marRight w:val="0"/>
      <w:marTop w:val="0"/>
      <w:marBottom w:val="0"/>
      <w:divBdr>
        <w:top w:val="none" w:sz="0" w:space="0" w:color="auto"/>
        <w:left w:val="none" w:sz="0" w:space="0" w:color="auto"/>
        <w:bottom w:val="none" w:sz="0" w:space="0" w:color="auto"/>
        <w:right w:val="none" w:sz="0" w:space="0" w:color="auto"/>
      </w:divBdr>
    </w:div>
    <w:div w:id="852721002">
      <w:bodyDiv w:val="1"/>
      <w:marLeft w:val="0"/>
      <w:marRight w:val="0"/>
      <w:marTop w:val="0"/>
      <w:marBottom w:val="0"/>
      <w:divBdr>
        <w:top w:val="none" w:sz="0" w:space="0" w:color="auto"/>
        <w:left w:val="none" w:sz="0" w:space="0" w:color="auto"/>
        <w:bottom w:val="none" w:sz="0" w:space="0" w:color="auto"/>
        <w:right w:val="none" w:sz="0" w:space="0" w:color="auto"/>
      </w:divBdr>
    </w:div>
    <w:div w:id="852770096">
      <w:bodyDiv w:val="1"/>
      <w:marLeft w:val="0"/>
      <w:marRight w:val="0"/>
      <w:marTop w:val="0"/>
      <w:marBottom w:val="0"/>
      <w:divBdr>
        <w:top w:val="none" w:sz="0" w:space="0" w:color="auto"/>
        <w:left w:val="none" w:sz="0" w:space="0" w:color="auto"/>
        <w:bottom w:val="none" w:sz="0" w:space="0" w:color="auto"/>
        <w:right w:val="none" w:sz="0" w:space="0" w:color="auto"/>
      </w:divBdr>
    </w:div>
    <w:div w:id="853804177">
      <w:bodyDiv w:val="1"/>
      <w:marLeft w:val="0"/>
      <w:marRight w:val="0"/>
      <w:marTop w:val="0"/>
      <w:marBottom w:val="0"/>
      <w:divBdr>
        <w:top w:val="none" w:sz="0" w:space="0" w:color="auto"/>
        <w:left w:val="none" w:sz="0" w:space="0" w:color="auto"/>
        <w:bottom w:val="none" w:sz="0" w:space="0" w:color="auto"/>
        <w:right w:val="none" w:sz="0" w:space="0" w:color="auto"/>
      </w:divBdr>
    </w:div>
    <w:div w:id="854806255">
      <w:bodyDiv w:val="1"/>
      <w:marLeft w:val="0"/>
      <w:marRight w:val="0"/>
      <w:marTop w:val="0"/>
      <w:marBottom w:val="0"/>
      <w:divBdr>
        <w:top w:val="none" w:sz="0" w:space="0" w:color="auto"/>
        <w:left w:val="none" w:sz="0" w:space="0" w:color="auto"/>
        <w:bottom w:val="none" w:sz="0" w:space="0" w:color="auto"/>
        <w:right w:val="none" w:sz="0" w:space="0" w:color="auto"/>
      </w:divBdr>
    </w:div>
    <w:div w:id="854883355">
      <w:bodyDiv w:val="1"/>
      <w:marLeft w:val="0"/>
      <w:marRight w:val="0"/>
      <w:marTop w:val="0"/>
      <w:marBottom w:val="0"/>
      <w:divBdr>
        <w:top w:val="none" w:sz="0" w:space="0" w:color="auto"/>
        <w:left w:val="none" w:sz="0" w:space="0" w:color="auto"/>
        <w:bottom w:val="none" w:sz="0" w:space="0" w:color="auto"/>
        <w:right w:val="none" w:sz="0" w:space="0" w:color="auto"/>
      </w:divBdr>
    </w:div>
    <w:div w:id="855191959">
      <w:bodyDiv w:val="1"/>
      <w:marLeft w:val="0"/>
      <w:marRight w:val="0"/>
      <w:marTop w:val="0"/>
      <w:marBottom w:val="0"/>
      <w:divBdr>
        <w:top w:val="none" w:sz="0" w:space="0" w:color="auto"/>
        <w:left w:val="none" w:sz="0" w:space="0" w:color="auto"/>
        <w:bottom w:val="none" w:sz="0" w:space="0" w:color="auto"/>
        <w:right w:val="none" w:sz="0" w:space="0" w:color="auto"/>
      </w:divBdr>
    </w:div>
    <w:div w:id="855312767">
      <w:bodyDiv w:val="1"/>
      <w:marLeft w:val="0"/>
      <w:marRight w:val="0"/>
      <w:marTop w:val="0"/>
      <w:marBottom w:val="0"/>
      <w:divBdr>
        <w:top w:val="none" w:sz="0" w:space="0" w:color="auto"/>
        <w:left w:val="none" w:sz="0" w:space="0" w:color="auto"/>
        <w:bottom w:val="none" w:sz="0" w:space="0" w:color="auto"/>
        <w:right w:val="none" w:sz="0" w:space="0" w:color="auto"/>
      </w:divBdr>
    </w:div>
    <w:div w:id="855387098">
      <w:bodyDiv w:val="1"/>
      <w:marLeft w:val="0"/>
      <w:marRight w:val="0"/>
      <w:marTop w:val="0"/>
      <w:marBottom w:val="0"/>
      <w:divBdr>
        <w:top w:val="none" w:sz="0" w:space="0" w:color="auto"/>
        <w:left w:val="none" w:sz="0" w:space="0" w:color="auto"/>
        <w:bottom w:val="none" w:sz="0" w:space="0" w:color="auto"/>
        <w:right w:val="none" w:sz="0" w:space="0" w:color="auto"/>
      </w:divBdr>
    </w:div>
    <w:div w:id="855461515">
      <w:bodyDiv w:val="1"/>
      <w:marLeft w:val="0"/>
      <w:marRight w:val="0"/>
      <w:marTop w:val="0"/>
      <w:marBottom w:val="0"/>
      <w:divBdr>
        <w:top w:val="none" w:sz="0" w:space="0" w:color="auto"/>
        <w:left w:val="none" w:sz="0" w:space="0" w:color="auto"/>
        <w:bottom w:val="none" w:sz="0" w:space="0" w:color="auto"/>
        <w:right w:val="none" w:sz="0" w:space="0" w:color="auto"/>
      </w:divBdr>
    </w:div>
    <w:div w:id="856039239">
      <w:bodyDiv w:val="1"/>
      <w:marLeft w:val="0"/>
      <w:marRight w:val="0"/>
      <w:marTop w:val="0"/>
      <w:marBottom w:val="0"/>
      <w:divBdr>
        <w:top w:val="none" w:sz="0" w:space="0" w:color="auto"/>
        <w:left w:val="none" w:sz="0" w:space="0" w:color="auto"/>
        <w:bottom w:val="none" w:sz="0" w:space="0" w:color="auto"/>
        <w:right w:val="none" w:sz="0" w:space="0" w:color="auto"/>
      </w:divBdr>
    </w:div>
    <w:div w:id="856113369">
      <w:bodyDiv w:val="1"/>
      <w:marLeft w:val="0"/>
      <w:marRight w:val="0"/>
      <w:marTop w:val="0"/>
      <w:marBottom w:val="0"/>
      <w:divBdr>
        <w:top w:val="none" w:sz="0" w:space="0" w:color="auto"/>
        <w:left w:val="none" w:sz="0" w:space="0" w:color="auto"/>
        <w:bottom w:val="none" w:sz="0" w:space="0" w:color="auto"/>
        <w:right w:val="none" w:sz="0" w:space="0" w:color="auto"/>
      </w:divBdr>
    </w:div>
    <w:div w:id="856116766">
      <w:bodyDiv w:val="1"/>
      <w:marLeft w:val="0"/>
      <w:marRight w:val="0"/>
      <w:marTop w:val="0"/>
      <w:marBottom w:val="0"/>
      <w:divBdr>
        <w:top w:val="none" w:sz="0" w:space="0" w:color="auto"/>
        <w:left w:val="none" w:sz="0" w:space="0" w:color="auto"/>
        <w:bottom w:val="none" w:sz="0" w:space="0" w:color="auto"/>
        <w:right w:val="none" w:sz="0" w:space="0" w:color="auto"/>
      </w:divBdr>
    </w:div>
    <w:div w:id="856231848">
      <w:bodyDiv w:val="1"/>
      <w:marLeft w:val="0"/>
      <w:marRight w:val="0"/>
      <w:marTop w:val="0"/>
      <w:marBottom w:val="0"/>
      <w:divBdr>
        <w:top w:val="none" w:sz="0" w:space="0" w:color="auto"/>
        <w:left w:val="none" w:sz="0" w:space="0" w:color="auto"/>
        <w:bottom w:val="none" w:sz="0" w:space="0" w:color="auto"/>
        <w:right w:val="none" w:sz="0" w:space="0" w:color="auto"/>
      </w:divBdr>
    </w:div>
    <w:div w:id="856234424">
      <w:bodyDiv w:val="1"/>
      <w:marLeft w:val="0"/>
      <w:marRight w:val="0"/>
      <w:marTop w:val="0"/>
      <w:marBottom w:val="0"/>
      <w:divBdr>
        <w:top w:val="none" w:sz="0" w:space="0" w:color="auto"/>
        <w:left w:val="none" w:sz="0" w:space="0" w:color="auto"/>
        <w:bottom w:val="none" w:sz="0" w:space="0" w:color="auto"/>
        <w:right w:val="none" w:sz="0" w:space="0" w:color="auto"/>
      </w:divBdr>
    </w:div>
    <w:div w:id="856310325">
      <w:bodyDiv w:val="1"/>
      <w:marLeft w:val="0"/>
      <w:marRight w:val="0"/>
      <w:marTop w:val="0"/>
      <w:marBottom w:val="0"/>
      <w:divBdr>
        <w:top w:val="none" w:sz="0" w:space="0" w:color="auto"/>
        <w:left w:val="none" w:sz="0" w:space="0" w:color="auto"/>
        <w:bottom w:val="none" w:sz="0" w:space="0" w:color="auto"/>
        <w:right w:val="none" w:sz="0" w:space="0" w:color="auto"/>
      </w:divBdr>
    </w:div>
    <w:div w:id="856311848">
      <w:bodyDiv w:val="1"/>
      <w:marLeft w:val="0"/>
      <w:marRight w:val="0"/>
      <w:marTop w:val="0"/>
      <w:marBottom w:val="0"/>
      <w:divBdr>
        <w:top w:val="none" w:sz="0" w:space="0" w:color="auto"/>
        <w:left w:val="none" w:sz="0" w:space="0" w:color="auto"/>
        <w:bottom w:val="none" w:sz="0" w:space="0" w:color="auto"/>
        <w:right w:val="none" w:sz="0" w:space="0" w:color="auto"/>
      </w:divBdr>
    </w:div>
    <w:div w:id="856432030">
      <w:bodyDiv w:val="1"/>
      <w:marLeft w:val="0"/>
      <w:marRight w:val="0"/>
      <w:marTop w:val="0"/>
      <w:marBottom w:val="0"/>
      <w:divBdr>
        <w:top w:val="none" w:sz="0" w:space="0" w:color="auto"/>
        <w:left w:val="none" w:sz="0" w:space="0" w:color="auto"/>
        <w:bottom w:val="none" w:sz="0" w:space="0" w:color="auto"/>
        <w:right w:val="none" w:sz="0" w:space="0" w:color="auto"/>
      </w:divBdr>
    </w:div>
    <w:div w:id="857037038">
      <w:bodyDiv w:val="1"/>
      <w:marLeft w:val="0"/>
      <w:marRight w:val="0"/>
      <w:marTop w:val="0"/>
      <w:marBottom w:val="0"/>
      <w:divBdr>
        <w:top w:val="none" w:sz="0" w:space="0" w:color="auto"/>
        <w:left w:val="none" w:sz="0" w:space="0" w:color="auto"/>
        <w:bottom w:val="none" w:sz="0" w:space="0" w:color="auto"/>
        <w:right w:val="none" w:sz="0" w:space="0" w:color="auto"/>
      </w:divBdr>
    </w:div>
    <w:div w:id="857156230">
      <w:bodyDiv w:val="1"/>
      <w:marLeft w:val="0"/>
      <w:marRight w:val="0"/>
      <w:marTop w:val="0"/>
      <w:marBottom w:val="0"/>
      <w:divBdr>
        <w:top w:val="none" w:sz="0" w:space="0" w:color="auto"/>
        <w:left w:val="none" w:sz="0" w:space="0" w:color="auto"/>
        <w:bottom w:val="none" w:sz="0" w:space="0" w:color="auto"/>
        <w:right w:val="none" w:sz="0" w:space="0" w:color="auto"/>
      </w:divBdr>
    </w:div>
    <w:div w:id="857158286">
      <w:bodyDiv w:val="1"/>
      <w:marLeft w:val="0"/>
      <w:marRight w:val="0"/>
      <w:marTop w:val="0"/>
      <w:marBottom w:val="0"/>
      <w:divBdr>
        <w:top w:val="none" w:sz="0" w:space="0" w:color="auto"/>
        <w:left w:val="none" w:sz="0" w:space="0" w:color="auto"/>
        <w:bottom w:val="none" w:sz="0" w:space="0" w:color="auto"/>
        <w:right w:val="none" w:sz="0" w:space="0" w:color="auto"/>
      </w:divBdr>
    </w:div>
    <w:div w:id="857739965">
      <w:bodyDiv w:val="1"/>
      <w:marLeft w:val="0"/>
      <w:marRight w:val="0"/>
      <w:marTop w:val="0"/>
      <w:marBottom w:val="0"/>
      <w:divBdr>
        <w:top w:val="none" w:sz="0" w:space="0" w:color="auto"/>
        <w:left w:val="none" w:sz="0" w:space="0" w:color="auto"/>
        <w:bottom w:val="none" w:sz="0" w:space="0" w:color="auto"/>
        <w:right w:val="none" w:sz="0" w:space="0" w:color="auto"/>
      </w:divBdr>
    </w:div>
    <w:div w:id="858393581">
      <w:bodyDiv w:val="1"/>
      <w:marLeft w:val="0"/>
      <w:marRight w:val="0"/>
      <w:marTop w:val="0"/>
      <w:marBottom w:val="0"/>
      <w:divBdr>
        <w:top w:val="none" w:sz="0" w:space="0" w:color="auto"/>
        <w:left w:val="none" w:sz="0" w:space="0" w:color="auto"/>
        <w:bottom w:val="none" w:sz="0" w:space="0" w:color="auto"/>
        <w:right w:val="none" w:sz="0" w:space="0" w:color="auto"/>
      </w:divBdr>
    </w:div>
    <w:div w:id="858396014">
      <w:bodyDiv w:val="1"/>
      <w:marLeft w:val="0"/>
      <w:marRight w:val="0"/>
      <w:marTop w:val="0"/>
      <w:marBottom w:val="0"/>
      <w:divBdr>
        <w:top w:val="none" w:sz="0" w:space="0" w:color="auto"/>
        <w:left w:val="none" w:sz="0" w:space="0" w:color="auto"/>
        <w:bottom w:val="none" w:sz="0" w:space="0" w:color="auto"/>
        <w:right w:val="none" w:sz="0" w:space="0" w:color="auto"/>
      </w:divBdr>
    </w:div>
    <w:div w:id="859199603">
      <w:bodyDiv w:val="1"/>
      <w:marLeft w:val="0"/>
      <w:marRight w:val="0"/>
      <w:marTop w:val="0"/>
      <w:marBottom w:val="0"/>
      <w:divBdr>
        <w:top w:val="none" w:sz="0" w:space="0" w:color="auto"/>
        <w:left w:val="none" w:sz="0" w:space="0" w:color="auto"/>
        <w:bottom w:val="none" w:sz="0" w:space="0" w:color="auto"/>
        <w:right w:val="none" w:sz="0" w:space="0" w:color="auto"/>
      </w:divBdr>
    </w:div>
    <w:div w:id="859319324">
      <w:bodyDiv w:val="1"/>
      <w:marLeft w:val="0"/>
      <w:marRight w:val="0"/>
      <w:marTop w:val="0"/>
      <w:marBottom w:val="0"/>
      <w:divBdr>
        <w:top w:val="none" w:sz="0" w:space="0" w:color="auto"/>
        <w:left w:val="none" w:sz="0" w:space="0" w:color="auto"/>
        <w:bottom w:val="none" w:sz="0" w:space="0" w:color="auto"/>
        <w:right w:val="none" w:sz="0" w:space="0" w:color="auto"/>
      </w:divBdr>
    </w:div>
    <w:div w:id="860245177">
      <w:bodyDiv w:val="1"/>
      <w:marLeft w:val="0"/>
      <w:marRight w:val="0"/>
      <w:marTop w:val="0"/>
      <w:marBottom w:val="0"/>
      <w:divBdr>
        <w:top w:val="none" w:sz="0" w:space="0" w:color="auto"/>
        <w:left w:val="none" w:sz="0" w:space="0" w:color="auto"/>
        <w:bottom w:val="none" w:sz="0" w:space="0" w:color="auto"/>
        <w:right w:val="none" w:sz="0" w:space="0" w:color="auto"/>
      </w:divBdr>
    </w:div>
    <w:div w:id="860316245">
      <w:bodyDiv w:val="1"/>
      <w:marLeft w:val="0"/>
      <w:marRight w:val="0"/>
      <w:marTop w:val="0"/>
      <w:marBottom w:val="0"/>
      <w:divBdr>
        <w:top w:val="none" w:sz="0" w:space="0" w:color="auto"/>
        <w:left w:val="none" w:sz="0" w:space="0" w:color="auto"/>
        <w:bottom w:val="none" w:sz="0" w:space="0" w:color="auto"/>
        <w:right w:val="none" w:sz="0" w:space="0" w:color="auto"/>
      </w:divBdr>
    </w:div>
    <w:div w:id="860322434">
      <w:bodyDiv w:val="1"/>
      <w:marLeft w:val="0"/>
      <w:marRight w:val="0"/>
      <w:marTop w:val="0"/>
      <w:marBottom w:val="0"/>
      <w:divBdr>
        <w:top w:val="none" w:sz="0" w:space="0" w:color="auto"/>
        <w:left w:val="none" w:sz="0" w:space="0" w:color="auto"/>
        <w:bottom w:val="none" w:sz="0" w:space="0" w:color="auto"/>
        <w:right w:val="none" w:sz="0" w:space="0" w:color="auto"/>
      </w:divBdr>
    </w:div>
    <w:div w:id="860555510">
      <w:bodyDiv w:val="1"/>
      <w:marLeft w:val="0"/>
      <w:marRight w:val="0"/>
      <w:marTop w:val="0"/>
      <w:marBottom w:val="0"/>
      <w:divBdr>
        <w:top w:val="none" w:sz="0" w:space="0" w:color="auto"/>
        <w:left w:val="none" w:sz="0" w:space="0" w:color="auto"/>
        <w:bottom w:val="none" w:sz="0" w:space="0" w:color="auto"/>
        <w:right w:val="none" w:sz="0" w:space="0" w:color="auto"/>
      </w:divBdr>
    </w:div>
    <w:div w:id="860700298">
      <w:bodyDiv w:val="1"/>
      <w:marLeft w:val="0"/>
      <w:marRight w:val="0"/>
      <w:marTop w:val="0"/>
      <w:marBottom w:val="0"/>
      <w:divBdr>
        <w:top w:val="none" w:sz="0" w:space="0" w:color="auto"/>
        <w:left w:val="none" w:sz="0" w:space="0" w:color="auto"/>
        <w:bottom w:val="none" w:sz="0" w:space="0" w:color="auto"/>
        <w:right w:val="none" w:sz="0" w:space="0" w:color="auto"/>
      </w:divBdr>
    </w:div>
    <w:div w:id="860708204">
      <w:bodyDiv w:val="1"/>
      <w:marLeft w:val="0"/>
      <w:marRight w:val="0"/>
      <w:marTop w:val="0"/>
      <w:marBottom w:val="0"/>
      <w:divBdr>
        <w:top w:val="none" w:sz="0" w:space="0" w:color="auto"/>
        <w:left w:val="none" w:sz="0" w:space="0" w:color="auto"/>
        <w:bottom w:val="none" w:sz="0" w:space="0" w:color="auto"/>
        <w:right w:val="none" w:sz="0" w:space="0" w:color="auto"/>
      </w:divBdr>
    </w:div>
    <w:div w:id="860781799">
      <w:bodyDiv w:val="1"/>
      <w:marLeft w:val="0"/>
      <w:marRight w:val="0"/>
      <w:marTop w:val="0"/>
      <w:marBottom w:val="0"/>
      <w:divBdr>
        <w:top w:val="none" w:sz="0" w:space="0" w:color="auto"/>
        <w:left w:val="none" w:sz="0" w:space="0" w:color="auto"/>
        <w:bottom w:val="none" w:sz="0" w:space="0" w:color="auto"/>
        <w:right w:val="none" w:sz="0" w:space="0" w:color="auto"/>
      </w:divBdr>
    </w:div>
    <w:div w:id="860819386">
      <w:bodyDiv w:val="1"/>
      <w:marLeft w:val="0"/>
      <w:marRight w:val="0"/>
      <w:marTop w:val="0"/>
      <w:marBottom w:val="0"/>
      <w:divBdr>
        <w:top w:val="none" w:sz="0" w:space="0" w:color="auto"/>
        <w:left w:val="none" w:sz="0" w:space="0" w:color="auto"/>
        <w:bottom w:val="none" w:sz="0" w:space="0" w:color="auto"/>
        <w:right w:val="none" w:sz="0" w:space="0" w:color="auto"/>
      </w:divBdr>
    </w:div>
    <w:div w:id="860823054">
      <w:bodyDiv w:val="1"/>
      <w:marLeft w:val="0"/>
      <w:marRight w:val="0"/>
      <w:marTop w:val="0"/>
      <w:marBottom w:val="0"/>
      <w:divBdr>
        <w:top w:val="none" w:sz="0" w:space="0" w:color="auto"/>
        <w:left w:val="none" w:sz="0" w:space="0" w:color="auto"/>
        <w:bottom w:val="none" w:sz="0" w:space="0" w:color="auto"/>
        <w:right w:val="none" w:sz="0" w:space="0" w:color="auto"/>
      </w:divBdr>
    </w:div>
    <w:div w:id="862210256">
      <w:bodyDiv w:val="1"/>
      <w:marLeft w:val="0"/>
      <w:marRight w:val="0"/>
      <w:marTop w:val="0"/>
      <w:marBottom w:val="0"/>
      <w:divBdr>
        <w:top w:val="none" w:sz="0" w:space="0" w:color="auto"/>
        <w:left w:val="none" w:sz="0" w:space="0" w:color="auto"/>
        <w:bottom w:val="none" w:sz="0" w:space="0" w:color="auto"/>
        <w:right w:val="none" w:sz="0" w:space="0" w:color="auto"/>
      </w:divBdr>
    </w:div>
    <w:div w:id="863010109">
      <w:bodyDiv w:val="1"/>
      <w:marLeft w:val="0"/>
      <w:marRight w:val="0"/>
      <w:marTop w:val="0"/>
      <w:marBottom w:val="0"/>
      <w:divBdr>
        <w:top w:val="none" w:sz="0" w:space="0" w:color="auto"/>
        <w:left w:val="none" w:sz="0" w:space="0" w:color="auto"/>
        <w:bottom w:val="none" w:sz="0" w:space="0" w:color="auto"/>
        <w:right w:val="none" w:sz="0" w:space="0" w:color="auto"/>
      </w:divBdr>
    </w:div>
    <w:div w:id="863253921">
      <w:bodyDiv w:val="1"/>
      <w:marLeft w:val="0"/>
      <w:marRight w:val="0"/>
      <w:marTop w:val="0"/>
      <w:marBottom w:val="0"/>
      <w:divBdr>
        <w:top w:val="none" w:sz="0" w:space="0" w:color="auto"/>
        <w:left w:val="none" w:sz="0" w:space="0" w:color="auto"/>
        <w:bottom w:val="none" w:sz="0" w:space="0" w:color="auto"/>
        <w:right w:val="none" w:sz="0" w:space="0" w:color="auto"/>
      </w:divBdr>
    </w:div>
    <w:div w:id="863403032">
      <w:bodyDiv w:val="1"/>
      <w:marLeft w:val="0"/>
      <w:marRight w:val="0"/>
      <w:marTop w:val="0"/>
      <w:marBottom w:val="0"/>
      <w:divBdr>
        <w:top w:val="none" w:sz="0" w:space="0" w:color="auto"/>
        <w:left w:val="none" w:sz="0" w:space="0" w:color="auto"/>
        <w:bottom w:val="none" w:sz="0" w:space="0" w:color="auto"/>
        <w:right w:val="none" w:sz="0" w:space="0" w:color="auto"/>
      </w:divBdr>
    </w:div>
    <w:div w:id="863442122">
      <w:bodyDiv w:val="1"/>
      <w:marLeft w:val="0"/>
      <w:marRight w:val="0"/>
      <w:marTop w:val="0"/>
      <w:marBottom w:val="0"/>
      <w:divBdr>
        <w:top w:val="none" w:sz="0" w:space="0" w:color="auto"/>
        <w:left w:val="none" w:sz="0" w:space="0" w:color="auto"/>
        <w:bottom w:val="none" w:sz="0" w:space="0" w:color="auto"/>
        <w:right w:val="none" w:sz="0" w:space="0" w:color="auto"/>
      </w:divBdr>
    </w:div>
    <w:div w:id="864057067">
      <w:bodyDiv w:val="1"/>
      <w:marLeft w:val="0"/>
      <w:marRight w:val="0"/>
      <w:marTop w:val="0"/>
      <w:marBottom w:val="0"/>
      <w:divBdr>
        <w:top w:val="none" w:sz="0" w:space="0" w:color="auto"/>
        <w:left w:val="none" w:sz="0" w:space="0" w:color="auto"/>
        <w:bottom w:val="none" w:sz="0" w:space="0" w:color="auto"/>
        <w:right w:val="none" w:sz="0" w:space="0" w:color="auto"/>
      </w:divBdr>
    </w:div>
    <w:div w:id="864097818">
      <w:bodyDiv w:val="1"/>
      <w:marLeft w:val="0"/>
      <w:marRight w:val="0"/>
      <w:marTop w:val="0"/>
      <w:marBottom w:val="0"/>
      <w:divBdr>
        <w:top w:val="none" w:sz="0" w:space="0" w:color="auto"/>
        <w:left w:val="none" w:sz="0" w:space="0" w:color="auto"/>
        <w:bottom w:val="none" w:sz="0" w:space="0" w:color="auto"/>
        <w:right w:val="none" w:sz="0" w:space="0" w:color="auto"/>
      </w:divBdr>
    </w:div>
    <w:div w:id="864560200">
      <w:bodyDiv w:val="1"/>
      <w:marLeft w:val="0"/>
      <w:marRight w:val="0"/>
      <w:marTop w:val="0"/>
      <w:marBottom w:val="0"/>
      <w:divBdr>
        <w:top w:val="none" w:sz="0" w:space="0" w:color="auto"/>
        <w:left w:val="none" w:sz="0" w:space="0" w:color="auto"/>
        <w:bottom w:val="none" w:sz="0" w:space="0" w:color="auto"/>
        <w:right w:val="none" w:sz="0" w:space="0" w:color="auto"/>
      </w:divBdr>
    </w:div>
    <w:div w:id="864564031">
      <w:bodyDiv w:val="1"/>
      <w:marLeft w:val="0"/>
      <w:marRight w:val="0"/>
      <w:marTop w:val="0"/>
      <w:marBottom w:val="0"/>
      <w:divBdr>
        <w:top w:val="none" w:sz="0" w:space="0" w:color="auto"/>
        <w:left w:val="none" w:sz="0" w:space="0" w:color="auto"/>
        <w:bottom w:val="none" w:sz="0" w:space="0" w:color="auto"/>
        <w:right w:val="none" w:sz="0" w:space="0" w:color="auto"/>
      </w:divBdr>
    </w:div>
    <w:div w:id="864635579">
      <w:bodyDiv w:val="1"/>
      <w:marLeft w:val="0"/>
      <w:marRight w:val="0"/>
      <w:marTop w:val="0"/>
      <w:marBottom w:val="0"/>
      <w:divBdr>
        <w:top w:val="none" w:sz="0" w:space="0" w:color="auto"/>
        <w:left w:val="none" w:sz="0" w:space="0" w:color="auto"/>
        <w:bottom w:val="none" w:sz="0" w:space="0" w:color="auto"/>
        <w:right w:val="none" w:sz="0" w:space="0" w:color="auto"/>
      </w:divBdr>
    </w:div>
    <w:div w:id="865025098">
      <w:bodyDiv w:val="1"/>
      <w:marLeft w:val="0"/>
      <w:marRight w:val="0"/>
      <w:marTop w:val="0"/>
      <w:marBottom w:val="0"/>
      <w:divBdr>
        <w:top w:val="none" w:sz="0" w:space="0" w:color="auto"/>
        <w:left w:val="none" w:sz="0" w:space="0" w:color="auto"/>
        <w:bottom w:val="none" w:sz="0" w:space="0" w:color="auto"/>
        <w:right w:val="none" w:sz="0" w:space="0" w:color="auto"/>
      </w:divBdr>
    </w:div>
    <w:div w:id="865409415">
      <w:bodyDiv w:val="1"/>
      <w:marLeft w:val="0"/>
      <w:marRight w:val="0"/>
      <w:marTop w:val="0"/>
      <w:marBottom w:val="0"/>
      <w:divBdr>
        <w:top w:val="none" w:sz="0" w:space="0" w:color="auto"/>
        <w:left w:val="none" w:sz="0" w:space="0" w:color="auto"/>
        <w:bottom w:val="none" w:sz="0" w:space="0" w:color="auto"/>
        <w:right w:val="none" w:sz="0" w:space="0" w:color="auto"/>
      </w:divBdr>
    </w:div>
    <w:div w:id="865484875">
      <w:bodyDiv w:val="1"/>
      <w:marLeft w:val="0"/>
      <w:marRight w:val="0"/>
      <w:marTop w:val="0"/>
      <w:marBottom w:val="0"/>
      <w:divBdr>
        <w:top w:val="none" w:sz="0" w:space="0" w:color="auto"/>
        <w:left w:val="none" w:sz="0" w:space="0" w:color="auto"/>
        <w:bottom w:val="none" w:sz="0" w:space="0" w:color="auto"/>
        <w:right w:val="none" w:sz="0" w:space="0" w:color="auto"/>
      </w:divBdr>
    </w:div>
    <w:div w:id="865488934">
      <w:bodyDiv w:val="1"/>
      <w:marLeft w:val="0"/>
      <w:marRight w:val="0"/>
      <w:marTop w:val="0"/>
      <w:marBottom w:val="0"/>
      <w:divBdr>
        <w:top w:val="none" w:sz="0" w:space="0" w:color="auto"/>
        <w:left w:val="none" w:sz="0" w:space="0" w:color="auto"/>
        <w:bottom w:val="none" w:sz="0" w:space="0" w:color="auto"/>
        <w:right w:val="none" w:sz="0" w:space="0" w:color="auto"/>
      </w:divBdr>
    </w:div>
    <w:div w:id="865559607">
      <w:bodyDiv w:val="1"/>
      <w:marLeft w:val="0"/>
      <w:marRight w:val="0"/>
      <w:marTop w:val="0"/>
      <w:marBottom w:val="0"/>
      <w:divBdr>
        <w:top w:val="none" w:sz="0" w:space="0" w:color="auto"/>
        <w:left w:val="none" w:sz="0" w:space="0" w:color="auto"/>
        <w:bottom w:val="none" w:sz="0" w:space="0" w:color="auto"/>
        <w:right w:val="none" w:sz="0" w:space="0" w:color="auto"/>
      </w:divBdr>
    </w:div>
    <w:div w:id="866336137">
      <w:bodyDiv w:val="1"/>
      <w:marLeft w:val="0"/>
      <w:marRight w:val="0"/>
      <w:marTop w:val="0"/>
      <w:marBottom w:val="0"/>
      <w:divBdr>
        <w:top w:val="none" w:sz="0" w:space="0" w:color="auto"/>
        <w:left w:val="none" w:sz="0" w:space="0" w:color="auto"/>
        <w:bottom w:val="none" w:sz="0" w:space="0" w:color="auto"/>
        <w:right w:val="none" w:sz="0" w:space="0" w:color="auto"/>
      </w:divBdr>
    </w:div>
    <w:div w:id="866794554">
      <w:bodyDiv w:val="1"/>
      <w:marLeft w:val="0"/>
      <w:marRight w:val="0"/>
      <w:marTop w:val="0"/>
      <w:marBottom w:val="0"/>
      <w:divBdr>
        <w:top w:val="none" w:sz="0" w:space="0" w:color="auto"/>
        <w:left w:val="none" w:sz="0" w:space="0" w:color="auto"/>
        <w:bottom w:val="none" w:sz="0" w:space="0" w:color="auto"/>
        <w:right w:val="none" w:sz="0" w:space="0" w:color="auto"/>
      </w:divBdr>
    </w:div>
    <w:div w:id="867136540">
      <w:bodyDiv w:val="1"/>
      <w:marLeft w:val="0"/>
      <w:marRight w:val="0"/>
      <w:marTop w:val="0"/>
      <w:marBottom w:val="0"/>
      <w:divBdr>
        <w:top w:val="none" w:sz="0" w:space="0" w:color="auto"/>
        <w:left w:val="none" w:sz="0" w:space="0" w:color="auto"/>
        <w:bottom w:val="none" w:sz="0" w:space="0" w:color="auto"/>
        <w:right w:val="none" w:sz="0" w:space="0" w:color="auto"/>
      </w:divBdr>
    </w:div>
    <w:div w:id="867254632">
      <w:bodyDiv w:val="1"/>
      <w:marLeft w:val="0"/>
      <w:marRight w:val="0"/>
      <w:marTop w:val="0"/>
      <w:marBottom w:val="0"/>
      <w:divBdr>
        <w:top w:val="none" w:sz="0" w:space="0" w:color="auto"/>
        <w:left w:val="none" w:sz="0" w:space="0" w:color="auto"/>
        <w:bottom w:val="none" w:sz="0" w:space="0" w:color="auto"/>
        <w:right w:val="none" w:sz="0" w:space="0" w:color="auto"/>
      </w:divBdr>
    </w:div>
    <w:div w:id="867261659">
      <w:bodyDiv w:val="1"/>
      <w:marLeft w:val="0"/>
      <w:marRight w:val="0"/>
      <w:marTop w:val="0"/>
      <w:marBottom w:val="0"/>
      <w:divBdr>
        <w:top w:val="none" w:sz="0" w:space="0" w:color="auto"/>
        <w:left w:val="none" w:sz="0" w:space="0" w:color="auto"/>
        <w:bottom w:val="none" w:sz="0" w:space="0" w:color="auto"/>
        <w:right w:val="none" w:sz="0" w:space="0" w:color="auto"/>
      </w:divBdr>
    </w:div>
    <w:div w:id="867454802">
      <w:bodyDiv w:val="1"/>
      <w:marLeft w:val="0"/>
      <w:marRight w:val="0"/>
      <w:marTop w:val="0"/>
      <w:marBottom w:val="0"/>
      <w:divBdr>
        <w:top w:val="none" w:sz="0" w:space="0" w:color="auto"/>
        <w:left w:val="none" w:sz="0" w:space="0" w:color="auto"/>
        <w:bottom w:val="none" w:sz="0" w:space="0" w:color="auto"/>
        <w:right w:val="none" w:sz="0" w:space="0" w:color="auto"/>
      </w:divBdr>
    </w:div>
    <w:div w:id="867567366">
      <w:bodyDiv w:val="1"/>
      <w:marLeft w:val="0"/>
      <w:marRight w:val="0"/>
      <w:marTop w:val="0"/>
      <w:marBottom w:val="0"/>
      <w:divBdr>
        <w:top w:val="none" w:sz="0" w:space="0" w:color="auto"/>
        <w:left w:val="none" w:sz="0" w:space="0" w:color="auto"/>
        <w:bottom w:val="none" w:sz="0" w:space="0" w:color="auto"/>
        <w:right w:val="none" w:sz="0" w:space="0" w:color="auto"/>
      </w:divBdr>
    </w:div>
    <w:div w:id="867832258">
      <w:bodyDiv w:val="1"/>
      <w:marLeft w:val="0"/>
      <w:marRight w:val="0"/>
      <w:marTop w:val="0"/>
      <w:marBottom w:val="0"/>
      <w:divBdr>
        <w:top w:val="none" w:sz="0" w:space="0" w:color="auto"/>
        <w:left w:val="none" w:sz="0" w:space="0" w:color="auto"/>
        <w:bottom w:val="none" w:sz="0" w:space="0" w:color="auto"/>
        <w:right w:val="none" w:sz="0" w:space="0" w:color="auto"/>
      </w:divBdr>
    </w:div>
    <w:div w:id="868029165">
      <w:bodyDiv w:val="1"/>
      <w:marLeft w:val="0"/>
      <w:marRight w:val="0"/>
      <w:marTop w:val="0"/>
      <w:marBottom w:val="0"/>
      <w:divBdr>
        <w:top w:val="none" w:sz="0" w:space="0" w:color="auto"/>
        <w:left w:val="none" w:sz="0" w:space="0" w:color="auto"/>
        <w:bottom w:val="none" w:sz="0" w:space="0" w:color="auto"/>
        <w:right w:val="none" w:sz="0" w:space="0" w:color="auto"/>
      </w:divBdr>
    </w:div>
    <w:div w:id="868832905">
      <w:bodyDiv w:val="1"/>
      <w:marLeft w:val="0"/>
      <w:marRight w:val="0"/>
      <w:marTop w:val="0"/>
      <w:marBottom w:val="0"/>
      <w:divBdr>
        <w:top w:val="none" w:sz="0" w:space="0" w:color="auto"/>
        <w:left w:val="none" w:sz="0" w:space="0" w:color="auto"/>
        <w:bottom w:val="none" w:sz="0" w:space="0" w:color="auto"/>
        <w:right w:val="none" w:sz="0" w:space="0" w:color="auto"/>
      </w:divBdr>
    </w:div>
    <w:div w:id="868836225">
      <w:bodyDiv w:val="1"/>
      <w:marLeft w:val="0"/>
      <w:marRight w:val="0"/>
      <w:marTop w:val="0"/>
      <w:marBottom w:val="0"/>
      <w:divBdr>
        <w:top w:val="none" w:sz="0" w:space="0" w:color="auto"/>
        <w:left w:val="none" w:sz="0" w:space="0" w:color="auto"/>
        <w:bottom w:val="none" w:sz="0" w:space="0" w:color="auto"/>
        <w:right w:val="none" w:sz="0" w:space="0" w:color="auto"/>
      </w:divBdr>
    </w:div>
    <w:div w:id="868837716">
      <w:bodyDiv w:val="1"/>
      <w:marLeft w:val="0"/>
      <w:marRight w:val="0"/>
      <w:marTop w:val="0"/>
      <w:marBottom w:val="0"/>
      <w:divBdr>
        <w:top w:val="none" w:sz="0" w:space="0" w:color="auto"/>
        <w:left w:val="none" w:sz="0" w:space="0" w:color="auto"/>
        <w:bottom w:val="none" w:sz="0" w:space="0" w:color="auto"/>
        <w:right w:val="none" w:sz="0" w:space="0" w:color="auto"/>
      </w:divBdr>
    </w:div>
    <w:div w:id="868908600">
      <w:bodyDiv w:val="1"/>
      <w:marLeft w:val="0"/>
      <w:marRight w:val="0"/>
      <w:marTop w:val="0"/>
      <w:marBottom w:val="0"/>
      <w:divBdr>
        <w:top w:val="none" w:sz="0" w:space="0" w:color="auto"/>
        <w:left w:val="none" w:sz="0" w:space="0" w:color="auto"/>
        <w:bottom w:val="none" w:sz="0" w:space="0" w:color="auto"/>
        <w:right w:val="none" w:sz="0" w:space="0" w:color="auto"/>
      </w:divBdr>
    </w:div>
    <w:div w:id="869102298">
      <w:bodyDiv w:val="1"/>
      <w:marLeft w:val="0"/>
      <w:marRight w:val="0"/>
      <w:marTop w:val="0"/>
      <w:marBottom w:val="0"/>
      <w:divBdr>
        <w:top w:val="none" w:sz="0" w:space="0" w:color="auto"/>
        <w:left w:val="none" w:sz="0" w:space="0" w:color="auto"/>
        <w:bottom w:val="none" w:sz="0" w:space="0" w:color="auto"/>
        <w:right w:val="none" w:sz="0" w:space="0" w:color="auto"/>
      </w:divBdr>
    </w:div>
    <w:div w:id="869102539">
      <w:bodyDiv w:val="1"/>
      <w:marLeft w:val="0"/>
      <w:marRight w:val="0"/>
      <w:marTop w:val="0"/>
      <w:marBottom w:val="0"/>
      <w:divBdr>
        <w:top w:val="none" w:sz="0" w:space="0" w:color="auto"/>
        <w:left w:val="none" w:sz="0" w:space="0" w:color="auto"/>
        <w:bottom w:val="none" w:sz="0" w:space="0" w:color="auto"/>
        <w:right w:val="none" w:sz="0" w:space="0" w:color="auto"/>
      </w:divBdr>
    </w:div>
    <w:div w:id="869223261">
      <w:bodyDiv w:val="1"/>
      <w:marLeft w:val="0"/>
      <w:marRight w:val="0"/>
      <w:marTop w:val="0"/>
      <w:marBottom w:val="0"/>
      <w:divBdr>
        <w:top w:val="none" w:sz="0" w:space="0" w:color="auto"/>
        <w:left w:val="none" w:sz="0" w:space="0" w:color="auto"/>
        <w:bottom w:val="none" w:sz="0" w:space="0" w:color="auto"/>
        <w:right w:val="none" w:sz="0" w:space="0" w:color="auto"/>
      </w:divBdr>
    </w:div>
    <w:div w:id="869487804">
      <w:bodyDiv w:val="1"/>
      <w:marLeft w:val="0"/>
      <w:marRight w:val="0"/>
      <w:marTop w:val="0"/>
      <w:marBottom w:val="0"/>
      <w:divBdr>
        <w:top w:val="none" w:sz="0" w:space="0" w:color="auto"/>
        <w:left w:val="none" w:sz="0" w:space="0" w:color="auto"/>
        <w:bottom w:val="none" w:sz="0" w:space="0" w:color="auto"/>
        <w:right w:val="none" w:sz="0" w:space="0" w:color="auto"/>
      </w:divBdr>
    </w:div>
    <w:div w:id="869610820">
      <w:bodyDiv w:val="1"/>
      <w:marLeft w:val="0"/>
      <w:marRight w:val="0"/>
      <w:marTop w:val="0"/>
      <w:marBottom w:val="0"/>
      <w:divBdr>
        <w:top w:val="none" w:sz="0" w:space="0" w:color="auto"/>
        <w:left w:val="none" w:sz="0" w:space="0" w:color="auto"/>
        <w:bottom w:val="none" w:sz="0" w:space="0" w:color="auto"/>
        <w:right w:val="none" w:sz="0" w:space="0" w:color="auto"/>
      </w:divBdr>
    </w:div>
    <w:div w:id="869611425">
      <w:bodyDiv w:val="1"/>
      <w:marLeft w:val="0"/>
      <w:marRight w:val="0"/>
      <w:marTop w:val="0"/>
      <w:marBottom w:val="0"/>
      <w:divBdr>
        <w:top w:val="none" w:sz="0" w:space="0" w:color="auto"/>
        <w:left w:val="none" w:sz="0" w:space="0" w:color="auto"/>
        <w:bottom w:val="none" w:sz="0" w:space="0" w:color="auto"/>
        <w:right w:val="none" w:sz="0" w:space="0" w:color="auto"/>
      </w:divBdr>
    </w:div>
    <w:div w:id="870802218">
      <w:bodyDiv w:val="1"/>
      <w:marLeft w:val="0"/>
      <w:marRight w:val="0"/>
      <w:marTop w:val="0"/>
      <w:marBottom w:val="0"/>
      <w:divBdr>
        <w:top w:val="none" w:sz="0" w:space="0" w:color="auto"/>
        <w:left w:val="none" w:sz="0" w:space="0" w:color="auto"/>
        <w:bottom w:val="none" w:sz="0" w:space="0" w:color="auto"/>
        <w:right w:val="none" w:sz="0" w:space="0" w:color="auto"/>
      </w:divBdr>
    </w:div>
    <w:div w:id="870806831">
      <w:bodyDiv w:val="1"/>
      <w:marLeft w:val="0"/>
      <w:marRight w:val="0"/>
      <w:marTop w:val="0"/>
      <w:marBottom w:val="0"/>
      <w:divBdr>
        <w:top w:val="none" w:sz="0" w:space="0" w:color="auto"/>
        <w:left w:val="none" w:sz="0" w:space="0" w:color="auto"/>
        <w:bottom w:val="none" w:sz="0" w:space="0" w:color="auto"/>
        <w:right w:val="none" w:sz="0" w:space="0" w:color="auto"/>
      </w:divBdr>
    </w:div>
    <w:div w:id="870806853">
      <w:bodyDiv w:val="1"/>
      <w:marLeft w:val="0"/>
      <w:marRight w:val="0"/>
      <w:marTop w:val="0"/>
      <w:marBottom w:val="0"/>
      <w:divBdr>
        <w:top w:val="none" w:sz="0" w:space="0" w:color="auto"/>
        <w:left w:val="none" w:sz="0" w:space="0" w:color="auto"/>
        <w:bottom w:val="none" w:sz="0" w:space="0" w:color="auto"/>
        <w:right w:val="none" w:sz="0" w:space="0" w:color="auto"/>
      </w:divBdr>
    </w:div>
    <w:div w:id="871575353">
      <w:bodyDiv w:val="1"/>
      <w:marLeft w:val="0"/>
      <w:marRight w:val="0"/>
      <w:marTop w:val="0"/>
      <w:marBottom w:val="0"/>
      <w:divBdr>
        <w:top w:val="none" w:sz="0" w:space="0" w:color="auto"/>
        <w:left w:val="none" w:sz="0" w:space="0" w:color="auto"/>
        <w:bottom w:val="none" w:sz="0" w:space="0" w:color="auto"/>
        <w:right w:val="none" w:sz="0" w:space="0" w:color="auto"/>
      </w:divBdr>
    </w:div>
    <w:div w:id="871651207">
      <w:bodyDiv w:val="1"/>
      <w:marLeft w:val="0"/>
      <w:marRight w:val="0"/>
      <w:marTop w:val="0"/>
      <w:marBottom w:val="0"/>
      <w:divBdr>
        <w:top w:val="none" w:sz="0" w:space="0" w:color="auto"/>
        <w:left w:val="none" w:sz="0" w:space="0" w:color="auto"/>
        <w:bottom w:val="none" w:sz="0" w:space="0" w:color="auto"/>
        <w:right w:val="none" w:sz="0" w:space="0" w:color="auto"/>
      </w:divBdr>
    </w:div>
    <w:div w:id="871839091">
      <w:bodyDiv w:val="1"/>
      <w:marLeft w:val="0"/>
      <w:marRight w:val="0"/>
      <w:marTop w:val="0"/>
      <w:marBottom w:val="0"/>
      <w:divBdr>
        <w:top w:val="none" w:sz="0" w:space="0" w:color="auto"/>
        <w:left w:val="none" w:sz="0" w:space="0" w:color="auto"/>
        <w:bottom w:val="none" w:sz="0" w:space="0" w:color="auto"/>
        <w:right w:val="none" w:sz="0" w:space="0" w:color="auto"/>
      </w:divBdr>
    </w:div>
    <w:div w:id="871957476">
      <w:bodyDiv w:val="1"/>
      <w:marLeft w:val="0"/>
      <w:marRight w:val="0"/>
      <w:marTop w:val="0"/>
      <w:marBottom w:val="0"/>
      <w:divBdr>
        <w:top w:val="none" w:sz="0" w:space="0" w:color="auto"/>
        <w:left w:val="none" w:sz="0" w:space="0" w:color="auto"/>
        <w:bottom w:val="none" w:sz="0" w:space="0" w:color="auto"/>
        <w:right w:val="none" w:sz="0" w:space="0" w:color="auto"/>
      </w:divBdr>
    </w:div>
    <w:div w:id="871965142">
      <w:bodyDiv w:val="1"/>
      <w:marLeft w:val="0"/>
      <w:marRight w:val="0"/>
      <w:marTop w:val="0"/>
      <w:marBottom w:val="0"/>
      <w:divBdr>
        <w:top w:val="none" w:sz="0" w:space="0" w:color="auto"/>
        <w:left w:val="none" w:sz="0" w:space="0" w:color="auto"/>
        <w:bottom w:val="none" w:sz="0" w:space="0" w:color="auto"/>
        <w:right w:val="none" w:sz="0" w:space="0" w:color="auto"/>
      </w:divBdr>
    </w:div>
    <w:div w:id="872308817">
      <w:bodyDiv w:val="1"/>
      <w:marLeft w:val="0"/>
      <w:marRight w:val="0"/>
      <w:marTop w:val="0"/>
      <w:marBottom w:val="0"/>
      <w:divBdr>
        <w:top w:val="none" w:sz="0" w:space="0" w:color="auto"/>
        <w:left w:val="none" w:sz="0" w:space="0" w:color="auto"/>
        <w:bottom w:val="none" w:sz="0" w:space="0" w:color="auto"/>
        <w:right w:val="none" w:sz="0" w:space="0" w:color="auto"/>
      </w:divBdr>
    </w:div>
    <w:div w:id="872381808">
      <w:bodyDiv w:val="1"/>
      <w:marLeft w:val="0"/>
      <w:marRight w:val="0"/>
      <w:marTop w:val="0"/>
      <w:marBottom w:val="0"/>
      <w:divBdr>
        <w:top w:val="none" w:sz="0" w:space="0" w:color="auto"/>
        <w:left w:val="none" w:sz="0" w:space="0" w:color="auto"/>
        <w:bottom w:val="none" w:sz="0" w:space="0" w:color="auto"/>
        <w:right w:val="none" w:sz="0" w:space="0" w:color="auto"/>
      </w:divBdr>
    </w:div>
    <w:div w:id="872427973">
      <w:bodyDiv w:val="1"/>
      <w:marLeft w:val="0"/>
      <w:marRight w:val="0"/>
      <w:marTop w:val="0"/>
      <w:marBottom w:val="0"/>
      <w:divBdr>
        <w:top w:val="none" w:sz="0" w:space="0" w:color="auto"/>
        <w:left w:val="none" w:sz="0" w:space="0" w:color="auto"/>
        <w:bottom w:val="none" w:sz="0" w:space="0" w:color="auto"/>
        <w:right w:val="none" w:sz="0" w:space="0" w:color="auto"/>
      </w:divBdr>
    </w:div>
    <w:div w:id="872885126">
      <w:bodyDiv w:val="1"/>
      <w:marLeft w:val="0"/>
      <w:marRight w:val="0"/>
      <w:marTop w:val="0"/>
      <w:marBottom w:val="0"/>
      <w:divBdr>
        <w:top w:val="none" w:sz="0" w:space="0" w:color="auto"/>
        <w:left w:val="none" w:sz="0" w:space="0" w:color="auto"/>
        <w:bottom w:val="none" w:sz="0" w:space="0" w:color="auto"/>
        <w:right w:val="none" w:sz="0" w:space="0" w:color="auto"/>
      </w:divBdr>
    </w:div>
    <w:div w:id="873079368">
      <w:bodyDiv w:val="1"/>
      <w:marLeft w:val="0"/>
      <w:marRight w:val="0"/>
      <w:marTop w:val="0"/>
      <w:marBottom w:val="0"/>
      <w:divBdr>
        <w:top w:val="none" w:sz="0" w:space="0" w:color="auto"/>
        <w:left w:val="none" w:sz="0" w:space="0" w:color="auto"/>
        <w:bottom w:val="none" w:sz="0" w:space="0" w:color="auto"/>
        <w:right w:val="none" w:sz="0" w:space="0" w:color="auto"/>
      </w:divBdr>
    </w:div>
    <w:div w:id="874464046">
      <w:bodyDiv w:val="1"/>
      <w:marLeft w:val="0"/>
      <w:marRight w:val="0"/>
      <w:marTop w:val="0"/>
      <w:marBottom w:val="0"/>
      <w:divBdr>
        <w:top w:val="none" w:sz="0" w:space="0" w:color="auto"/>
        <w:left w:val="none" w:sz="0" w:space="0" w:color="auto"/>
        <w:bottom w:val="none" w:sz="0" w:space="0" w:color="auto"/>
        <w:right w:val="none" w:sz="0" w:space="0" w:color="auto"/>
      </w:divBdr>
    </w:div>
    <w:div w:id="874729398">
      <w:bodyDiv w:val="1"/>
      <w:marLeft w:val="0"/>
      <w:marRight w:val="0"/>
      <w:marTop w:val="0"/>
      <w:marBottom w:val="0"/>
      <w:divBdr>
        <w:top w:val="none" w:sz="0" w:space="0" w:color="auto"/>
        <w:left w:val="none" w:sz="0" w:space="0" w:color="auto"/>
        <w:bottom w:val="none" w:sz="0" w:space="0" w:color="auto"/>
        <w:right w:val="none" w:sz="0" w:space="0" w:color="auto"/>
      </w:divBdr>
    </w:div>
    <w:div w:id="874927641">
      <w:bodyDiv w:val="1"/>
      <w:marLeft w:val="0"/>
      <w:marRight w:val="0"/>
      <w:marTop w:val="0"/>
      <w:marBottom w:val="0"/>
      <w:divBdr>
        <w:top w:val="none" w:sz="0" w:space="0" w:color="auto"/>
        <w:left w:val="none" w:sz="0" w:space="0" w:color="auto"/>
        <w:bottom w:val="none" w:sz="0" w:space="0" w:color="auto"/>
        <w:right w:val="none" w:sz="0" w:space="0" w:color="auto"/>
      </w:divBdr>
    </w:div>
    <w:div w:id="875193685">
      <w:bodyDiv w:val="1"/>
      <w:marLeft w:val="0"/>
      <w:marRight w:val="0"/>
      <w:marTop w:val="0"/>
      <w:marBottom w:val="0"/>
      <w:divBdr>
        <w:top w:val="none" w:sz="0" w:space="0" w:color="auto"/>
        <w:left w:val="none" w:sz="0" w:space="0" w:color="auto"/>
        <w:bottom w:val="none" w:sz="0" w:space="0" w:color="auto"/>
        <w:right w:val="none" w:sz="0" w:space="0" w:color="auto"/>
      </w:divBdr>
    </w:div>
    <w:div w:id="875309282">
      <w:bodyDiv w:val="1"/>
      <w:marLeft w:val="0"/>
      <w:marRight w:val="0"/>
      <w:marTop w:val="0"/>
      <w:marBottom w:val="0"/>
      <w:divBdr>
        <w:top w:val="none" w:sz="0" w:space="0" w:color="auto"/>
        <w:left w:val="none" w:sz="0" w:space="0" w:color="auto"/>
        <w:bottom w:val="none" w:sz="0" w:space="0" w:color="auto"/>
        <w:right w:val="none" w:sz="0" w:space="0" w:color="auto"/>
      </w:divBdr>
    </w:div>
    <w:div w:id="876813409">
      <w:bodyDiv w:val="1"/>
      <w:marLeft w:val="0"/>
      <w:marRight w:val="0"/>
      <w:marTop w:val="0"/>
      <w:marBottom w:val="0"/>
      <w:divBdr>
        <w:top w:val="none" w:sz="0" w:space="0" w:color="auto"/>
        <w:left w:val="none" w:sz="0" w:space="0" w:color="auto"/>
        <w:bottom w:val="none" w:sz="0" w:space="0" w:color="auto"/>
        <w:right w:val="none" w:sz="0" w:space="0" w:color="auto"/>
      </w:divBdr>
    </w:div>
    <w:div w:id="877082973">
      <w:bodyDiv w:val="1"/>
      <w:marLeft w:val="0"/>
      <w:marRight w:val="0"/>
      <w:marTop w:val="0"/>
      <w:marBottom w:val="0"/>
      <w:divBdr>
        <w:top w:val="none" w:sz="0" w:space="0" w:color="auto"/>
        <w:left w:val="none" w:sz="0" w:space="0" w:color="auto"/>
        <w:bottom w:val="none" w:sz="0" w:space="0" w:color="auto"/>
        <w:right w:val="none" w:sz="0" w:space="0" w:color="auto"/>
      </w:divBdr>
    </w:div>
    <w:div w:id="877280513">
      <w:bodyDiv w:val="1"/>
      <w:marLeft w:val="0"/>
      <w:marRight w:val="0"/>
      <w:marTop w:val="0"/>
      <w:marBottom w:val="0"/>
      <w:divBdr>
        <w:top w:val="none" w:sz="0" w:space="0" w:color="auto"/>
        <w:left w:val="none" w:sz="0" w:space="0" w:color="auto"/>
        <w:bottom w:val="none" w:sz="0" w:space="0" w:color="auto"/>
        <w:right w:val="none" w:sz="0" w:space="0" w:color="auto"/>
      </w:divBdr>
    </w:div>
    <w:div w:id="878279636">
      <w:bodyDiv w:val="1"/>
      <w:marLeft w:val="0"/>
      <w:marRight w:val="0"/>
      <w:marTop w:val="0"/>
      <w:marBottom w:val="0"/>
      <w:divBdr>
        <w:top w:val="none" w:sz="0" w:space="0" w:color="auto"/>
        <w:left w:val="none" w:sz="0" w:space="0" w:color="auto"/>
        <w:bottom w:val="none" w:sz="0" w:space="0" w:color="auto"/>
        <w:right w:val="none" w:sz="0" w:space="0" w:color="auto"/>
      </w:divBdr>
    </w:div>
    <w:div w:id="879128203">
      <w:bodyDiv w:val="1"/>
      <w:marLeft w:val="0"/>
      <w:marRight w:val="0"/>
      <w:marTop w:val="0"/>
      <w:marBottom w:val="0"/>
      <w:divBdr>
        <w:top w:val="none" w:sz="0" w:space="0" w:color="auto"/>
        <w:left w:val="none" w:sz="0" w:space="0" w:color="auto"/>
        <w:bottom w:val="none" w:sz="0" w:space="0" w:color="auto"/>
        <w:right w:val="none" w:sz="0" w:space="0" w:color="auto"/>
      </w:divBdr>
    </w:div>
    <w:div w:id="879786120">
      <w:bodyDiv w:val="1"/>
      <w:marLeft w:val="0"/>
      <w:marRight w:val="0"/>
      <w:marTop w:val="0"/>
      <w:marBottom w:val="0"/>
      <w:divBdr>
        <w:top w:val="none" w:sz="0" w:space="0" w:color="auto"/>
        <w:left w:val="none" w:sz="0" w:space="0" w:color="auto"/>
        <w:bottom w:val="none" w:sz="0" w:space="0" w:color="auto"/>
        <w:right w:val="none" w:sz="0" w:space="0" w:color="auto"/>
      </w:divBdr>
    </w:div>
    <w:div w:id="880945566">
      <w:bodyDiv w:val="1"/>
      <w:marLeft w:val="0"/>
      <w:marRight w:val="0"/>
      <w:marTop w:val="0"/>
      <w:marBottom w:val="0"/>
      <w:divBdr>
        <w:top w:val="none" w:sz="0" w:space="0" w:color="auto"/>
        <w:left w:val="none" w:sz="0" w:space="0" w:color="auto"/>
        <w:bottom w:val="none" w:sz="0" w:space="0" w:color="auto"/>
        <w:right w:val="none" w:sz="0" w:space="0" w:color="auto"/>
      </w:divBdr>
    </w:div>
    <w:div w:id="881013315">
      <w:bodyDiv w:val="1"/>
      <w:marLeft w:val="0"/>
      <w:marRight w:val="0"/>
      <w:marTop w:val="0"/>
      <w:marBottom w:val="0"/>
      <w:divBdr>
        <w:top w:val="none" w:sz="0" w:space="0" w:color="auto"/>
        <w:left w:val="none" w:sz="0" w:space="0" w:color="auto"/>
        <w:bottom w:val="none" w:sz="0" w:space="0" w:color="auto"/>
        <w:right w:val="none" w:sz="0" w:space="0" w:color="auto"/>
      </w:divBdr>
    </w:div>
    <w:div w:id="881139639">
      <w:bodyDiv w:val="1"/>
      <w:marLeft w:val="0"/>
      <w:marRight w:val="0"/>
      <w:marTop w:val="0"/>
      <w:marBottom w:val="0"/>
      <w:divBdr>
        <w:top w:val="none" w:sz="0" w:space="0" w:color="auto"/>
        <w:left w:val="none" w:sz="0" w:space="0" w:color="auto"/>
        <w:bottom w:val="none" w:sz="0" w:space="0" w:color="auto"/>
        <w:right w:val="none" w:sz="0" w:space="0" w:color="auto"/>
      </w:divBdr>
    </w:div>
    <w:div w:id="881359209">
      <w:bodyDiv w:val="1"/>
      <w:marLeft w:val="0"/>
      <w:marRight w:val="0"/>
      <w:marTop w:val="0"/>
      <w:marBottom w:val="0"/>
      <w:divBdr>
        <w:top w:val="none" w:sz="0" w:space="0" w:color="auto"/>
        <w:left w:val="none" w:sz="0" w:space="0" w:color="auto"/>
        <w:bottom w:val="none" w:sz="0" w:space="0" w:color="auto"/>
        <w:right w:val="none" w:sz="0" w:space="0" w:color="auto"/>
      </w:divBdr>
    </w:div>
    <w:div w:id="881673693">
      <w:bodyDiv w:val="1"/>
      <w:marLeft w:val="0"/>
      <w:marRight w:val="0"/>
      <w:marTop w:val="0"/>
      <w:marBottom w:val="0"/>
      <w:divBdr>
        <w:top w:val="none" w:sz="0" w:space="0" w:color="auto"/>
        <w:left w:val="none" w:sz="0" w:space="0" w:color="auto"/>
        <w:bottom w:val="none" w:sz="0" w:space="0" w:color="auto"/>
        <w:right w:val="none" w:sz="0" w:space="0" w:color="auto"/>
      </w:divBdr>
    </w:div>
    <w:div w:id="881750514">
      <w:bodyDiv w:val="1"/>
      <w:marLeft w:val="0"/>
      <w:marRight w:val="0"/>
      <w:marTop w:val="0"/>
      <w:marBottom w:val="0"/>
      <w:divBdr>
        <w:top w:val="none" w:sz="0" w:space="0" w:color="auto"/>
        <w:left w:val="none" w:sz="0" w:space="0" w:color="auto"/>
        <w:bottom w:val="none" w:sz="0" w:space="0" w:color="auto"/>
        <w:right w:val="none" w:sz="0" w:space="0" w:color="auto"/>
      </w:divBdr>
    </w:div>
    <w:div w:id="881793502">
      <w:bodyDiv w:val="1"/>
      <w:marLeft w:val="0"/>
      <w:marRight w:val="0"/>
      <w:marTop w:val="0"/>
      <w:marBottom w:val="0"/>
      <w:divBdr>
        <w:top w:val="none" w:sz="0" w:space="0" w:color="auto"/>
        <w:left w:val="none" w:sz="0" w:space="0" w:color="auto"/>
        <w:bottom w:val="none" w:sz="0" w:space="0" w:color="auto"/>
        <w:right w:val="none" w:sz="0" w:space="0" w:color="auto"/>
      </w:divBdr>
    </w:div>
    <w:div w:id="882211865">
      <w:bodyDiv w:val="1"/>
      <w:marLeft w:val="0"/>
      <w:marRight w:val="0"/>
      <w:marTop w:val="0"/>
      <w:marBottom w:val="0"/>
      <w:divBdr>
        <w:top w:val="none" w:sz="0" w:space="0" w:color="auto"/>
        <w:left w:val="none" w:sz="0" w:space="0" w:color="auto"/>
        <w:bottom w:val="none" w:sz="0" w:space="0" w:color="auto"/>
        <w:right w:val="none" w:sz="0" w:space="0" w:color="auto"/>
      </w:divBdr>
    </w:div>
    <w:div w:id="882404560">
      <w:bodyDiv w:val="1"/>
      <w:marLeft w:val="0"/>
      <w:marRight w:val="0"/>
      <w:marTop w:val="0"/>
      <w:marBottom w:val="0"/>
      <w:divBdr>
        <w:top w:val="none" w:sz="0" w:space="0" w:color="auto"/>
        <w:left w:val="none" w:sz="0" w:space="0" w:color="auto"/>
        <w:bottom w:val="none" w:sz="0" w:space="0" w:color="auto"/>
        <w:right w:val="none" w:sz="0" w:space="0" w:color="auto"/>
      </w:divBdr>
    </w:div>
    <w:div w:id="882522697">
      <w:bodyDiv w:val="1"/>
      <w:marLeft w:val="0"/>
      <w:marRight w:val="0"/>
      <w:marTop w:val="0"/>
      <w:marBottom w:val="0"/>
      <w:divBdr>
        <w:top w:val="none" w:sz="0" w:space="0" w:color="auto"/>
        <w:left w:val="none" w:sz="0" w:space="0" w:color="auto"/>
        <w:bottom w:val="none" w:sz="0" w:space="0" w:color="auto"/>
        <w:right w:val="none" w:sz="0" w:space="0" w:color="auto"/>
      </w:divBdr>
    </w:div>
    <w:div w:id="882981906">
      <w:bodyDiv w:val="1"/>
      <w:marLeft w:val="0"/>
      <w:marRight w:val="0"/>
      <w:marTop w:val="0"/>
      <w:marBottom w:val="0"/>
      <w:divBdr>
        <w:top w:val="none" w:sz="0" w:space="0" w:color="auto"/>
        <w:left w:val="none" w:sz="0" w:space="0" w:color="auto"/>
        <w:bottom w:val="none" w:sz="0" w:space="0" w:color="auto"/>
        <w:right w:val="none" w:sz="0" w:space="0" w:color="auto"/>
      </w:divBdr>
    </w:div>
    <w:div w:id="883098625">
      <w:bodyDiv w:val="1"/>
      <w:marLeft w:val="0"/>
      <w:marRight w:val="0"/>
      <w:marTop w:val="0"/>
      <w:marBottom w:val="0"/>
      <w:divBdr>
        <w:top w:val="none" w:sz="0" w:space="0" w:color="auto"/>
        <w:left w:val="none" w:sz="0" w:space="0" w:color="auto"/>
        <w:bottom w:val="none" w:sz="0" w:space="0" w:color="auto"/>
        <w:right w:val="none" w:sz="0" w:space="0" w:color="auto"/>
      </w:divBdr>
    </w:div>
    <w:div w:id="883368863">
      <w:bodyDiv w:val="1"/>
      <w:marLeft w:val="0"/>
      <w:marRight w:val="0"/>
      <w:marTop w:val="0"/>
      <w:marBottom w:val="0"/>
      <w:divBdr>
        <w:top w:val="none" w:sz="0" w:space="0" w:color="auto"/>
        <w:left w:val="none" w:sz="0" w:space="0" w:color="auto"/>
        <w:bottom w:val="none" w:sz="0" w:space="0" w:color="auto"/>
        <w:right w:val="none" w:sz="0" w:space="0" w:color="auto"/>
      </w:divBdr>
    </w:div>
    <w:div w:id="883373999">
      <w:bodyDiv w:val="1"/>
      <w:marLeft w:val="0"/>
      <w:marRight w:val="0"/>
      <w:marTop w:val="0"/>
      <w:marBottom w:val="0"/>
      <w:divBdr>
        <w:top w:val="none" w:sz="0" w:space="0" w:color="auto"/>
        <w:left w:val="none" w:sz="0" w:space="0" w:color="auto"/>
        <w:bottom w:val="none" w:sz="0" w:space="0" w:color="auto"/>
        <w:right w:val="none" w:sz="0" w:space="0" w:color="auto"/>
      </w:divBdr>
    </w:div>
    <w:div w:id="883753482">
      <w:bodyDiv w:val="1"/>
      <w:marLeft w:val="0"/>
      <w:marRight w:val="0"/>
      <w:marTop w:val="0"/>
      <w:marBottom w:val="0"/>
      <w:divBdr>
        <w:top w:val="none" w:sz="0" w:space="0" w:color="auto"/>
        <w:left w:val="none" w:sz="0" w:space="0" w:color="auto"/>
        <w:bottom w:val="none" w:sz="0" w:space="0" w:color="auto"/>
        <w:right w:val="none" w:sz="0" w:space="0" w:color="auto"/>
      </w:divBdr>
    </w:div>
    <w:div w:id="883904514">
      <w:bodyDiv w:val="1"/>
      <w:marLeft w:val="0"/>
      <w:marRight w:val="0"/>
      <w:marTop w:val="0"/>
      <w:marBottom w:val="0"/>
      <w:divBdr>
        <w:top w:val="none" w:sz="0" w:space="0" w:color="auto"/>
        <w:left w:val="none" w:sz="0" w:space="0" w:color="auto"/>
        <w:bottom w:val="none" w:sz="0" w:space="0" w:color="auto"/>
        <w:right w:val="none" w:sz="0" w:space="0" w:color="auto"/>
      </w:divBdr>
    </w:div>
    <w:div w:id="884220169">
      <w:bodyDiv w:val="1"/>
      <w:marLeft w:val="0"/>
      <w:marRight w:val="0"/>
      <w:marTop w:val="0"/>
      <w:marBottom w:val="0"/>
      <w:divBdr>
        <w:top w:val="none" w:sz="0" w:space="0" w:color="auto"/>
        <w:left w:val="none" w:sz="0" w:space="0" w:color="auto"/>
        <w:bottom w:val="none" w:sz="0" w:space="0" w:color="auto"/>
        <w:right w:val="none" w:sz="0" w:space="0" w:color="auto"/>
      </w:divBdr>
    </w:div>
    <w:div w:id="884370895">
      <w:bodyDiv w:val="1"/>
      <w:marLeft w:val="0"/>
      <w:marRight w:val="0"/>
      <w:marTop w:val="0"/>
      <w:marBottom w:val="0"/>
      <w:divBdr>
        <w:top w:val="none" w:sz="0" w:space="0" w:color="auto"/>
        <w:left w:val="none" w:sz="0" w:space="0" w:color="auto"/>
        <w:bottom w:val="none" w:sz="0" w:space="0" w:color="auto"/>
        <w:right w:val="none" w:sz="0" w:space="0" w:color="auto"/>
      </w:divBdr>
    </w:div>
    <w:div w:id="884487589">
      <w:bodyDiv w:val="1"/>
      <w:marLeft w:val="0"/>
      <w:marRight w:val="0"/>
      <w:marTop w:val="0"/>
      <w:marBottom w:val="0"/>
      <w:divBdr>
        <w:top w:val="none" w:sz="0" w:space="0" w:color="auto"/>
        <w:left w:val="none" w:sz="0" w:space="0" w:color="auto"/>
        <w:bottom w:val="none" w:sz="0" w:space="0" w:color="auto"/>
        <w:right w:val="none" w:sz="0" w:space="0" w:color="auto"/>
      </w:divBdr>
    </w:div>
    <w:div w:id="884560316">
      <w:bodyDiv w:val="1"/>
      <w:marLeft w:val="0"/>
      <w:marRight w:val="0"/>
      <w:marTop w:val="0"/>
      <w:marBottom w:val="0"/>
      <w:divBdr>
        <w:top w:val="none" w:sz="0" w:space="0" w:color="auto"/>
        <w:left w:val="none" w:sz="0" w:space="0" w:color="auto"/>
        <w:bottom w:val="none" w:sz="0" w:space="0" w:color="auto"/>
        <w:right w:val="none" w:sz="0" w:space="0" w:color="auto"/>
      </w:divBdr>
    </w:div>
    <w:div w:id="885260850">
      <w:bodyDiv w:val="1"/>
      <w:marLeft w:val="0"/>
      <w:marRight w:val="0"/>
      <w:marTop w:val="0"/>
      <w:marBottom w:val="0"/>
      <w:divBdr>
        <w:top w:val="none" w:sz="0" w:space="0" w:color="auto"/>
        <w:left w:val="none" w:sz="0" w:space="0" w:color="auto"/>
        <w:bottom w:val="none" w:sz="0" w:space="0" w:color="auto"/>
        <w:right w:val="none" w:sz="0" w:space="0" w:color="auto"/>
      </w:divBdr>
    </w:div>
    <w:div w:id="885337352">
      <w:bodyDiv w:val="1"/>
      <w:marLeft w:val="0"/>
      <w:marRight w:val="0"/>
      <w:marTop w:val="0"/>
      <w:marBottom w:val="0"/>
      <w:divBdr>
        <w:top w:val="none" w:sz="0" w:space="0" w:color="auto"/>
        <w:left w:val="none" w:sz="0" w:space="0" w:color="auto"/>
        <w:bottom w:val="none" w:sz="0" w:space="0" w:color="auto"/>
        <w:right w:val="none" w:sz="0" w:space="0" w:color="auto"/>
      </w:divBdr>
    </w:div>
    <w:div w:id="885484847">
      <w:bodyDiv w:val="1"/>
      <w:marLeft w:val="0"/>
      <w:marRight w:val="0"/>
      <w:marTop w:val="0"/>
      <w:marBottom w:val="0"/>
      <w:divBdr>
        <w:top w:val="none" w:sz="0" w:space="0" w:color="auto"/>
        <w:left w:val="none" w:sz="0" w:space="0" w:color="auto"/>
        <w:bottom w:val="none" w:sz="0" w:space="0" w:color="auto"/>
        <w:right w:val="none" w:sz="0" w:space="0" w:color="auto"/>
      </w:divBdr>
    </w:div>
    <w:div w:id="885487056">
      <w:bodyDiv w:val="1"/>
      <w:marLeft w:val="0"/>
      <w:marRight w:val="0"/>
      <w:marTop w:val="0"/>
      <w:marBottom w:val="0"/>
      <w:divBdr>
        <w:top w:val="none" w:sz="0" w:space="0" w:color="auto"/>
        <w:left w:val="none" w:sz="0" w:space="0" w:color="auto"/>
        <w:bottom w:val="none" w:sz="0" w:space="0" w:color="auto"/>
        <w:right w:val="none" w:sz="0" w:space="0" w:color="auto"/>
      </w:divBdr>
    </w:div>
    <w:div w:id="885524556">
      <w:bodyDiv w:val="1"/>
      <w:marLeft w:val="0"/>
      <w:marRight w:val="0"/>
      <w:marTop w:val="0"/>
      <w:marBottom w:val="0"/>
      <w:divBdr>
        <w:top w:val="none" w:sz="0" w:space="0" w:color="auto"/>
        <w:left w:val="none" w:sz="0" w:space="0" w:color="auto"/>
        <w:bottom w:val="none" w:sz="0" w:space="0" w:color="auto"/>
        <w:right w:val="none" w:sz="0" w:space="0" w:color="auto"/>
      </w:divBdr>
    </w:div>
    <w:div w:id="885605244">
      <w:bodyDiv w:val="1"/>
      <w:marLeft w:val="0"/>
      <w:marRight w:val="0"/>
      <w:marTop w:val="0"/>
      <w:marBottom w:val="0"/>
      <w:divBdr>
        <w:top w:val="none" w:sz="0" w:space="0" w:color="auto"/>
        <w:left w:val="none" w:sz="0" w:space="0" w:color="auto"/>
        <w:bottom w:val="none" w:sz="0" w:space="0" w:color="auto"/>
        <w:right w:val="none" w:sz="0" w:space="0" w:color="auto"/>
      </w:divBdr>
    </w:div>
    <w:div w:id="885683535">
      <w:bodyDiv w:val="1"/>
      <w:marLeft w:val="0"/>
      <w:marRight w:val="0"/>
      <w:marTop w:val="0"/>
      <w:marBottom w:val="0"/>
      <w:divBdr>
        <w:top w:val="none" w:sz="0" w:space="0" w:color="auto"/>
        <w:left w:val="none" w:sz="0" w:space="0" w:color="auto"/>
        <w:bottom w:val="none" w:sz="0" w:space="0" w:color="auto"/>
        <w:right w:val="none" w:sz="0" w:space="0" w:color="auto"/>
      </w:divBdr>
    </w:div>
    <w:div w:id="885721661">
      <w:bodyDiv w:val="1"/>
      <w:marLeft w:val="0"/>
      <w:marRight w:val="0"/>
      <w:marTop w:val="0"/>
      <w:marBottom w:val="0"/>
      <w:divBdr>
        <w:top w:val="none" w:sz="0" w:space="0" w:color="auto"/>
        <w:left w:val="none" w:sz="0" w:space="0" w:color="auto"/>
        <w:bottom w:val="none" w:sz="0" w:space="0" w:color="auto"/>
        <w:right w:val="none" w:sz="0" w:space="0" w:color="auto"/>
      </w:divBdr>
    </w:div>
    <w:div w:id="886917416">
      <w:bodyDiv w:val="1"/>
      <w:marLeft w:val="0"/>
      <w:marRight w:val="0"/>
      <w:marTop w:val="0"/>
      <w:marBottom w:val="0"/>
      <w:divBdr>
        <w:top w:val="none" w:sz="0" w:space="0" w:color="auto"/>
        <w:left w:val="none" w:sz="0" w:space="0" w:color="auto"/>
        <w:bottom w:val="none" w:sz="0" w:space="0" w:color="auto"/>
        <w:right w:val="none" w:sz="0" w:space="0" w:color="auto"/>
      </w:divBdr>
    </w:div>
    <w:div w:id="887034528">
      <w:bodyDiv w:val="1"/>
      <w:marLeft w:val="0"/>
      <w:marRight w:val="0"/>
      <w:marTop w:val="0"/>
      <w:marBottom w:val="0"/>
      <w:divBdr>
        <w:top w:val="none" w:sz="0" w:space="0" w:color="auto"/>
        <w:left w:val="none" w:sz="0" w:space="0" w:color="auto"/>
        <w:bottom w:val="none" w:sz="0" w:space="0" w:color="auto"/>
        <w:right w:val="none" w:sz="0" w:space="0" w:color="auto"/>
      </w:divBdr>
    </w:div>
    <w:div w:id="887254298">
      <w:bodyDiv w:val="1"/>
      <w:marLeft w:val="0"/>
      <w:marRight w:val="0"/>
      <w:marTop w:val="0"/>
      <w:marBottom w:val="0"/>
      <w:divBdr>
        <w:top w:val="none" w:sz="0" w:space="0" w:color="auto"/>
        <w:left w:val="none" w:sz="0" w:space="0" w:color="auto"/>
        <w:bottom w:val="none" w:sz="0" w:space="0" w:color="auto"/>
        <w:right w:val="none" w:sz="0" w:space="0" w:color="auto"/>
      </w:divBdr>
    </w:div>
    <w:div w:id="887258904">
      <w:bodyDiv w:val="1"/>
      <w:marLeft w:val="0"/>
      <w:marRight w:val="0"/>
      <w:marTop w:val="0"/>
      <w:marBottom w:val="0"/>
      <w:divBdr>
        <w:top w:val="none" w:sz="0" w:space="0" w:color="auto"/>
        <w:left w:val="none" w:sz="0" w:space="0" w:color="auto"/>
        <w:bottom w:val="none" w:sz="0" w:space="0" w:color="auto"/>
        <w:right w:val="none" w:sz="0" w:space="0" w:color="auto"/>
      </w:divBdr>
    </w:div>
    <w:div w:id="887374350">
      <w:bodyDiv w:val="1"/>
      <w:marLeft w:val="0"/>
      <w:marRight w:val="0"/>
      <w:marTop w:val="0"/>
      <w:marBottom w:val="0"/>
      <w:divBdr>
        <w:top w:val="none" w:sz="0" w:space="0" w:color="auto"/>
        <w:left w:val="none" w:sz="0" w:space="0" w:color="auto"/>
        <w:bottom w:val="none" w:sz="0" w:space="0" w:color="auto"/>
        <w:right w:val="none" w:sz="0" w:space="0" w:color="auto"/>
      </w:divBdr>
    </w:div>
    <w:div w:id="887759198">
      <w:bodyDiv w:val="1"/>
      <w:marLeft w:val="0"/>
      <w:marRight w:val="0"/>
      <w:marTop w:val="0"/>
      <w:marBottom w:val="0"/>
      <w:divBdr>
        <w:top w:val="none" w:sz="0" w:space="0" w:color="auto"/>
        <w:left w:val="none" w:sz="0" w:space="0" w:color="auto"/>
        <w:bottom w:val="none" w:sz="0" w:space="0" w:color="auto"/>
        <w:right w:val="none" w:sz="0" w:space="0" w:color="auto"/>
      </w:divBdr>
    </w:div>
    <w:div w:id="887909744">
      <w:bodyDiv w:val="1"/>
      <w:marLeft w:val="0"/>
      <w:marRight w:val="0"/>
      <w:marTop w:val="0"/>
      <w:marBottom w:val="0"/>
      <w:divBdr>
        <w:top w:val="none" w:sz="0" w:space="0" w:color="auto"/>
        <w:left w:val="none" w:sz="0" w:space="0" w:color="auto"/>
        <w:bottom w:val="none" w:sz="0" w:space="0" w:color="auto"/>
        <w:right w:val="none" w:sz="0" w:space="0" w:color="auto"/>
      </w:divBdr>
    </w:div>
    <w:div w:id="888107503">
      <w:bodyDiv w:val="1"/>
      <w:marLeft w:val="0"/>
      <w:marRight w:val="0"/>
      <w:marTop w:val="0"/>
      <w:marBottom w:val="0"/>
      <w:divBdr>
        <w:top w:val="none" w:sz="0" w:space="0" w:color="auto"/>
        <w:left w:val="none" w:sz="0" w:space="0" w:color="auto"/>
        <w:bottom w:val="none" w:sz="0" w:space="0" w:color="auto"/>
        <w:right w:val="none" w:sz="0" w:space="0" w:color="auto"/>
      </w:divBdr>
    </w:div>
    <w:div w:id="888224719">
      <w:bodyDiv w:val="1"/>
      <w:marLeft w:val="0"/>
      <w:marRight w:val="0"/>
      <w:marTop w:val="0"/>
      <w:marBottom w:val="0"/>
      <w:divBdr>
        <w:top w:val="none" w:sz="0" w:space="0" w:color="auto"/>
        <w:left w:val="none" w:sz="0" w:space="0" w:color="auto"/>
        <w:bottom w:val="none" w:sz="0" w:space="0" w:color="auto"/>
        <w:right w:val="none" w:sz="0" w:space="0" w:color="auto"/>
      </w:divBdr>
    </w:div>
    <w:div w:id="888418274">
      <w:bodyDiv w:val="1"/>
      <w:marLeft w:val="0"/>
      <w:marRight w:val="0"/>
      <w:marTop w:val="0"/>
      <w:marBottom w:val="0"/>
      <w:divBdr>
        <w:top w:val="none" w:sz="0" w:space="0" w:color="auto"/>
        <w:left w:val="none" w:sz="0" w:space="0" w:color="auto"/>
        <w:bottom w:val="none" w:sz="0" w:space="0" w:color="auto"/>
        <w:right w:val="none" w:sz="0" w:space="0" w:color="auto"/>
      </w:divBdr>
    </w:div>
    <w:div w:id="889807954">
      <w:bodyDiv w:val="1"/>
      <w:marLeft w:val="0"/>
      <w:marRight w:val="0"/>
      <w:marTop w:val="0"/>
      <w:marBottom w:val="0"/>
      <w:divBdr>
        <w:top w:val="none" w:sz="0" w:space="0" w:color="auto"/>
        <w:left w:val="none" w:sz="0" w:space="0" w:color="auto"/>
        <w:bottom w:val="none" w:sz="0" w:space="0" w:color="auto"/>
        <w:right w:val="none" w:sz="0" w:space="0" w:color="auto"/>
      </w:divBdr>
    </w:div>
    <w:div w:id="890070734">
      <w:bodyDiv w:val="1"/>
      <w:marLeft w:val="0"/>
      <w:marRight w:val="0"/>
      <w:marTop w:val="0"/>
      <w:marBottom w:val="0"/>
      <w:divBdr>
        <w:top w:val="none" w:sz="0" w:space="0" w:color="auto"/>
        <w:left w:val="none" w:sz="0" w:space="0" w:color="auto"/>
        <w:bottom w:val="none" w:sz="0" w:space="0" w:color="auto"/>
        <w:right w:val="none" w:sz="0" w:space="0" w:color="auto"/>
      </w:divBdr>
    </w:div>
    <w:div w:id="890118253">
      <w:bodyDiv w:val="1"/>
      <w:marLeft w:val="0"/>
      <w:marRight w:val="0"/>
      <w:marTop w:val="0"/>
      <w:marBottom w:val="0"/>
      <w:divBdr>
        <w:top w:val="none" w:sz="0" w:space="0" w:color="auto"/>
        <w:left w:val="none" w:sz="0" w:space="0" w:color="auto"/>
        <w:bottom w:val="none" w:sz="0" w:space="0" w:color="auto"/>
        <w:right w:val="none" w:sz="0" w:space="0" w:color="auto"/>
      </w:divBdr>
    </w:div>
    <w:div w:id="890464263">
      <w:bodyDiv w:val="1"/>
      <w:marLeft w:val="0"/>
      <w:marRight w:val="0"/>
      <w:marTop w:val="0"/>
      <w:marBottom w:val="0"/>
      <w:divBdr>
        <w:top w:val="none" w:sz="0" w:space="0" w:color="auto"/>
        <w:left w:val="none" w:sz="0" w:space="0" w:color="auto"/>
        <w:bottom w:val="none" w:sz="0" w:space="0" w:color="auto"/>
        <w:right w:val="none" w:sz="0" w:space="0" w:color="auto"/>
      </w:divBdr>
    </w:div>
    <w:div w:id="891233837">
      <w:bodyDiv w:val="1"/>
      <w:marLeft w:val="0"/>
      <w:marRight w:val="0"/>
      <w:marTop w:val="0"/>
      <w:marBottom w:val="0"/>
      <w:divBdr>
        <w:top w:val="none" w:sz="0" w:space="0" w:color="auto"/>
        <w:left w:val="none" w:sz="0" w:space="0" w:color="auto"/>
        <w:bottom w:val="none" w:sz="0" w:space="0" w:color="auto"/>
        <w:right w:val="none" w:sz="0" w:space="0" w:color="auto"/>
      </w:divBdr>
    </w:div>
    <w:div w:id="891499538">
      <w:bodyDiv w:val="1"/>
      <w:marLeft w:val="0"/>
      <w:marRight w:val="0"/>
      <w:marTop w:val="0"/>
      <w:marBottom w:val="0"/>
      <w:divBdr>
        <w:top w:val="none" w:sz="0" w:space="0" w:color="auto"/>
        <w:left w:val="none" w:sz="0" w:space="0" w:color="auto"/>
        <w:bottom w:val="none" w:sz="0" w:space="0" w:color="auto"/>
        <w:right w:val="none" w:sz="0" w:space="0" w:color="auto"/>
      </w:divBdr>
    </w:div>
    <w:div w:id="891581722">
      <w:bodyDiv w:val="1"/>
      <w:marLeft w:val="0"/>
      <w:marRight w:val="0"/>
      <w:marTop w:val="0"/>
      <w:marBottom w:val="0"/>
      <w:divBdr>
        <w:top w:val="none" w:sz="0" w:space="0" w:color="auto"/>
        <w:left w:val="none" w:sz="0" w:space="0" w:color="auto"/>
        <w:bottom w:val="none" w:sz="0" w:space="0" w:color="auto"/>
        <w:right w:val="none" w:sz="0" w:space="0" w:color="auto"/>
      </w:divBdr>
    </w:div>
    <w:div w:id="891884476">
      <w:bodyDiv w:val="1"/>
      <w:marLeft w:val="0"/>
      <w:marRight w:val="0"/>
      <w:marTop w:val="0"/>
      <w:marBottom w:val="0"/>
      <w:divBdr>
        <w:top w:val="none" w:sz="0" w:space="0" w:color="auto"/>
        <w:left w:val="none" w:sz="0" w:space="0" w:color="auto"/>
        <w:bottom w:val="none" w:sz="0" w:space="0" w:color="auto"/>
        <w:right w:val="none" w:sz="0" w:space="0" w:color="auto"/>
      </w:divBdr>
    </w:div>
    <w:div w:id="891887446">
      <w:bodyDiv w:val="1"/>
      <w:marLeft w:val="0"/>
      <w:marRight w:val="0"/>
      <w:marTop w:val="0"/>
      <w:marBottom w:val="0"/>
      <w:divBdr>
        <w:top w:val="none" w:sz="0" w:space="0" w:color="auto"/>
        <w:left w:val="none" w:sz="0" w:space="0" w:color="auto"/>
        <w:bottom w:val="none" w:sz="0" w:space="0" w:color="auto"/>
        <w:right w:val="none" w:sz="0" w:space="0" w:color="auto"/>
      </w:divBdr>
    </w:div>
    <w:div w:id="892349323">
      <w:bodyDiv w:val="1"/>
      <w:marLeft w:val="0"/>
      <w:marRight w:val="0"/>
      <w:marTop w:val="0"/>
      <w:marBottom w:val="0"/>
      <w:divBdr>
        <w:top w:val="none" w:sz="0" w:space="0" w:color="auto"/>
        <w:left w:val="none" w:sz="0" w:space="0" w:color="auto"/>
        <w:bottom w:val="none" w:sz="0" w:space="0" w:color="auto"/>
        <w:right w:val="none" w:sz="0" w:space="0" w:color="auto"/>
      </w:divBdr>
    </w:div>
    <w:div w:id="892424666">
      <w:bodyDiv w:val="1"/>
      <w:marLeft w:val="0"/>
      <w:marRight w:val="0"/>
      <w:marTop w:val="0"/>
      <w:marBottom w:val="0"/>
      <w:divBdr>
        <w:top w:val="none" w:sz="0" w:space="0" w:color="auto"/>
        <w:left w:val="none" w:sz="0" w:space="0" w:color="auto"/>
        <w:bottom w:val="none" w:sz="0" w:space="0" w:color="auto"/>
        <w:right w:val="none" w:sz="0" w:space="0" w:color="auto"/>
      </w:divBdr>
    </w:div>
    <w:div w:id="892890466">
      <w:bodyDiv w:val="1"/>
      <w:marLeft w:val="0"/>
      <w:marRight w:val="0"/>
      <w:marTop w:val="0"/>
      <w:marBottom w:val="0"/>
      <w:divBdr>
        <w:top w:val="none" w:sz="0" w:space="0" w:color="auto"/>
        <w:left w:val="none" w:sz="0" w:space="0" w:color="auto"/>
        <w:bottom w:val="none" w:sz="0" w:space="0" w:color="auto"/>
        <w:right w:val="none" w:sz="0" w:space="0" w:color="auto"/>
      </w:divBdr>
    </w:div>
    <w:div w:id="893080733">
      <w:bodyDiv w:val="1"/>
      <w:marLeft w:val="0"/>
      <w:marRight w:val="0"/>
      <w:marTop w:val="0"/>
      <w:marBottom w:val="0"/>
      <w:divBdr>
        <w:top w:val="none" w:sz="0" w:space="0" w:color="auto"/>
        <w:left w:val="none" w:sz="0" w:space="0" w:color="auto"/>
        <w:bottom w:val="none" w:sz="0" w:space="0" w:color="auto"/>
        <w:right w:val="none" w:sz="0" w:space="0" w:color="auto"/>
      </w:divBdr>
    </w:div>
    <w:div w:id="893541023">
      <w:bodyDiv w:val="1"/>
      <w:marLeft w:val="0"/>
      <w:marRight w:val="0"/>
      <w:marTop w:val="0"/>
      <w:marBottom w:val="0"/>
      <w:divBdr>
        <w:top w:val="none" w:sz="0" w:space="0" w:color="auto"/>
        <w:left w:val="none" w:sz="0" w:space="0" w:color="auto"/>
        <w:bottom w:val="none" w:sz="0" w:space="0" w:color="auto"/>
        <w:right w:val="none" w:sz="0" w:space="0" w:color="auto"/>
      </w:divBdr>
    </w:div>
    <w:div w:id="893661636">
      <w:bodyDiv w:val="1"/>
      <w:marLeft w:val="0"/>
      <w:marRight w:val="0"/>
      <w:marTop w:val="0"/>
      <w:marBottom w:val="0"/>
      <w:divBdr>
        <w:top w:val="none" w:sz="0" w:space="0" w:color="auto"/>
        <w:left w:val="none" w:sz="0" w:space="0" w:color="auto"/>
        <w:bottom w:val="none" w:sz="0" w:space="0" w:color="auto"/>
        <w:right w:val="none" w:sz="0" w:space="0" w:color="auto"/>
      </w:divBdr>
    </w:div>
    <w:div w:id="893665429">
      <w:bodyDiv w:val="1"/>
      <w:marLeft w:val="0"/>
      <w:marRight w:val="0"/>
      <w:marTop w:val="0"/>
      <w:marBottom w:val="0"/>
      <w:divBdr>
        <w:top w:val="none" w:sz="0" w:space="0" w:color="auto"/>
        <w:left w:val="none" w:sz="0" w:space="0" w:color="auto"/>
        <w:bottom w:val="none" w:sz="0" w:space="0" w:color="auto"/>
        <w:right w:val="none" w:sz="0" w:space="0" w:color="auto"/>
      </w:divBdr>
    </w:div>
    <w:div w:id="893780816">
      <w:bodyDiv w:val="1"/>
      <w:marLeft w:val="0"/>
      <w:marRight w:val="0"/>
      <w:marTop w:val="0"/>
      <w:marBottom w:val="0"/>
      <w:divBdr>
        <w:top w:val="none" w:sz="0" w:space="0" w:color="auto"/>
        <w:left w:val="none" w:sz="0" w:space="0" w:color="auto"/>
        <w:bottom w:val="none" w:sz="0" w:space="0" w:color="auto"/>
        <w:right w:val="none" w:sz="0" w:space="0" w:color="auto"/>
      </w:divBdr>
    </w:div>
    <w:div w:id="894046348">
      <w:bodyDiv w:val="1"/>
      <w:marLeft w:val="0"/>
      <w:marRight w:val="0"/>
      <w:marTop w:val="0"/>
      <w:marBottom w:val="0"/>
      <w:divBdr>
        <w:top w:val="none" w:sz="0" w:space="0" w:color="auto"/>
        <w:left w:val="none" w:sz="0" w:space="0" w:color="auto"/>
        <w:bottom w:val="none" w:sz="0" w:space="0" w:color="auto"/>
        <w:right w:val="none" w:sz="0" w:space="0" w:color="auto"/>
      </w:divBdr>
    </w:div>
    <w:div w:id="894051117">
      <w:bodyDiv w:val="1"/>
      <w:marLeft w:val="0"/>
      <w:marRight w:val="0"/>
      <w:marTop w:val="0"/>
      <w:marBottom w:val="0"/>
      <w:divBdr>
        <w:top w:val="none" w:sz="0" w:space="0" w:color="auto"/>
        <w:left w:val="none" w:sz="0" w:space="0" w:color="auto"/>
        <w:bottom w:val="none" w:sz="0" w:space="0" w:color="auto"/>
        <w:right w:val="none" w:sz="0" w:space="0" w:color="auto"/>
      </w:divBdr>
    </w:div>
    <w:div w:id="894118616">
      <w:bodyDiv w:val="1"/>
      <w:marLeft w:val="0"/>
      <w:marRight w:val="0"/>
      <w:marTop w:val="0"/>
      <w:marBottom w:val="0"/>
      <w:divBdr>
        <w:top w:val="none" w:sz="0" w:space="0" w:color="auto"/>
        <w:left w:val="none" w:sz="0" w:space="0" w:color="auto"/>
        <w:bottom w:val="none" w:sz="0" w:space="0" w:color="auto"/>
        <w:right w:val="none" w:sz="0" w:space="0" w:color="auto"/>
      </w:divBdr>
    </w:div>
    <w:div w:id="894320176">
      <w:bodyDiv w:val="1"/>
      <w:marLeft w:val="0"/>
      <w:marRight w:val="0"/>
      <w:marTop w:val="0"/>
      <w:marBottom w:val="0"/>
      <w:divBdr>
        <w:top w:val="none" w:sz="0" w:space="0" w:color="auto"/>
        <w:left w:val="none" w:sz="0" w:space="0" w:color="auto"/>
        <w:bottom w:val="none" w:sz="0" w:space="0" w:color="auto"/>
        <w:right w:val="none" w:sz="0" w:space="0" w:color="auto"/>
      </w:divBdr>
    </w:div>
    <w:div w:id="894509599">
      <w:bodyDiv w:val="1"/>
      <w:marLeft w:val="0"/>
      <w:marRight w:val="0"/>
      <w:marTop w:val="0"/>
      <w:marBottom w:val="0"/>
      <w:divBdr>
        <w:top w:val="none" w:sz="0" w:space="0" w:color="auto"/>
        <w:left w:val="none" w:sz="0" w:space="0" w:color="auto"/>
        <w:bottom w:val="none" w:sz="0" w:space="0" w:color="auto"/>
        <w:right w:val="none" w:sz="0" w:space="0" w:color="auto"/>
      </w:divBdr>
    </w:div>
    <w:div w:id="895315652">
      <w:bodyDiv w:val="1"/>
      <w:marLeft w:val="0"/>
      <w:marRight w:val="0"/>
      <w:marTop w:val="0"/>
      <w:marBottom w:val="0"/>
      <w:divBdr>
        <w:top w:val="none" w:sz="0" w:space="0" w:color="auto"/>
        <w:left w:val="none" w:sz="0" w:space="0" w:color="auto"/>
        <w:bottom w:val="none" w:sz="0" w:space="0" w:color="auto"/>
        <w:right w:val="none" w:sz="0" w:space="0" w:color="auto"/>
      </w:divBdr>
    </w:div>
    <w:div w:id="895354925">
      <w:bodyDiv w:val="1"/>
      <w:marLeft w:val="0"/>
      <w:marRight w:val="0"/>
      <w:marTop w:val="0"/>
      <w:marBottom w:val="0"/>
      <w:divBdr>
        <w:top w:val="none" w:sz="0" w:space="0" w:color="auto"/>
        <w:left w:val="none" w:sz="0" w:space="0" w:color="auto"/>
        <w:bottom w:val="none" w:sz="0" w:space="0" w:color="auto"/>
        <w:right w:val="none" w:sz="0" w:space="0" w:color="auto"/>
      </w:divBdr>
    </w:div>
    <w:div w:id="895701895">
      <w:bodyDiv w:val="1"/>
      <w:marLeft w:val="0"/>
      <w:marRight w:val="0"/>
      <w:marTop w:val="0"/>
      <w:marBottom w:val="0"/>
      <w:divBdr>
        <w:top w:val="none" w:sz="0" w:space="0" w:color="auto"/>
        <w:left w:val="none" w:sz="0" w:space="0" w:color="auto"/>
        <w:bottom w:val="none" w:sz="0" w:space="0" w:color="auto"/>
        <w:right w:val="none" w:sz="0" w:space="0" w:color="auto"/>
      </w:divBdr>
    </w:div>
    <w:div w:id="896206924">
      <w:bodyDiv w:val="1"/>
      <w:marLeft w:val="0"/>
      <w:marRight w:val="0"/>
      <w:marTop w:val="0"/>
      <w:marBottom w:val="0"/>
      <w:divBdr>
        <w:top w:val="none" w:sz="0" w:space="0" w:color="auto"/>
        <w:left w:val="none" w:sz="0" w:space="0" w:color="auto"/>
        <w:bottom w:val="none" w:sz="0" w:space="0" w:color="auto"/>
        <w:right w:val="none" w:sz="0" w:space="0" w:color="auto"/>
      </w:divBdr>
    </w:div>
    <w:div w:id="897088352">
      <w:bodyDiv w:val="1"/>
      <w:marLeft w:val="0"/>
      <w:marRight w:val="0"/>
      <w:marTop w:val="0"/>
      <w:marBottom w:val="0"/>
      <w:divBdr>
        <w:top w:val="none" w:sz="0" w:space="0" w:color="auto"/>
        <w:left w:val="none" w:sz="0" w:space="0" w:color="auto"/>
        <w:bottom w:val="none" w:sz="0" w:space="0" w:color="auto"/>
        <w:right w:val="none" w:sz="0" w:space="0" w:color="auto"/>
      </w:divBdr>
    </w:div>
    <w:div w:id="897403108">
      <w:bodyDiv w:val="1"/>
      <w:marLeft w:val="0"/>
      <w:marRight w:val="0"/>
      <w:marTop w:val="0"/>
      <w:marBottom w:val="0"/>
      <w:divBdr>
        <w:top w:val="none" w:sz="0" w:space="0" w:color="auto"/>
        <w:left w:val="none" w:sz="0" w:space="0" w:color="auto"/>
        <w:bottom w:val="none" w:sz="0" w:space="0" w:color="auto"/>
        <w:right w:val="none" w:sz="0" w:space="0" w:color="auto"/>
      </w:divBdr>
    </w:div>
    <w:div w:id="897594011">
      <w:bodyDiv w:val="1"/>
      <w:marLeft w:val="0"/>
      <w:marRight w:val="0"/>
      <w:marTop w:val="0"/>
      <w:marBottom w:val="0"/>
      <w:divBdr>
        <w:top w:val="none" w:sz="0" w:space="0" w:color="auto"/>
        <w:left w:val="none" w:sz="0" w:space="0" w:color="auto"/>
        <w:bottom w:val="none" w:sz="0" w:space="0" w:color="auto"/>
        <w:right w:val="none" w:sz="0" w:space="0" w:color="auto"/>
      </w:divBdr>
    </w:div>
    <w:div w:id="897742893">
      <w:bodyDiv w:val="1"/>
      <w:marLeft w:val="0"/>
      <w:marRight w:val="0"/>
      <w:marTop w:val="0"/>
      <w:marBottom w:val="0"/>
      <w:divBdr>
        <w:top w:val="none" w:sz="0" w:space="0" w:color="auto"/>
        <w:left w:val="none" w:sz="0" w:space="0" w:color="auto"/>
        <w:bottom w:val="none" w:sz="0" w:space="0" w:color="auto"/>
        <w:right w:val="none" w:sz="0" w:space="0" w:color="auto"/>
      </w:divBdr>
    </w:div>
    <w:div w:id="897860937">
      <w:bodyDiv w:val="1"/>
      <w:marLeft w:val="0"/>
      <w:marRight w:val="0"/>
      <w:marTop w:val="0"/>
      <w:marBottom w:val="0"/>
      <w:divBdr>
        <w:top w:val="none" w:sz="0" w:space="0" w:color="auto"/>
        <w:left w:val="none" w:sz="0" w:space="0" w:color="auto"/>
        <w:bottom w:val="none" w:sz="0" w:space="0" w:color="auto"/>
        <w:right w:val="none" w:sz="0" w:space="0" w:color="auto"/>
      </w:divBdr>
    </w:div>
    <w:div w:id="898171296">
      <w:bodyDiv w:val="1"/>
      <w:marLeft w:val="0"/>
      <w:marRight w:val="0"/>
      <w:marTop w:val="0"/>
      <w:marBottom w:val="0"/>
      <w:divBdr>
        <w:top w:val="none" w:sz="0" w:space="0" w:color="auto"/>
        <w:left w:val="none" w:sz="0" w:space="0" w:color="auto"/>
        <w:bottom w:val="none" w:sz="0" w:space="0" w:color="auto"/>
        <w:right w:val="none" w:sz="0" w:space="0" w:color="auto"/>
      </w:divBdr>
    </w:div>
    <w:div w:id="898440450">
      <w:bodyDiv w:val="1"/>
      <w:marLeft w:val="0"/>
      <w:marRight w:val="0"/>
      <w:marTop w:val="0"/>
      <w:marBottom w:val="0"/>
      <w:divBdr>
        <w:top w:val="none" w:sz="0" w:space="0" w:color="auto"/>
        <w:left w:val="none" w:sz="0" w:space="0" w:color="auto"/>
        <w:bottom w:val="none" w:sz="0" w:space="0" w:color="auto"/>
        <w:right w:val="none" w:sz="0" w:space="0" w:color="auto"/>
      </w:divBdr>
    </w:div>
    <w:div w:id="898514850">
      <w:bodyDiv w:val="1"/>
      <w:marLeft w:val="0"/>
      <w:marRight w:val="0"/>
      <w:marTop w:val="0"/>
      <w:marBottom w:val="0"/>
      <w:divBdr>
        <w:top w:val="none" w:sz="0" w:space="0" w:color="auto"/>
        <w:left w:val="none" w:sz="0" w:space="0" w:color="auto"/>
        <w:bottom w:val="none" w:sz="0" w:space="0" w:color="auto"/>
        <w:right w:val="none" w:sz="0" w:space="0" w:color="auto"/>
      </w:divBdr>
    </w:div>
    <w:div w:id="898638568">
      <w:bodyDiv w:val="1"/>
      <w:marLeft w:val="0"/>
      <w:marRight w:val="0"/>
      <w:marTop w:val="0"/>
      <w:marBottom w:val="0"/>
      <w:divBdr>
        <w:top w:val="none" w:sz="0" w:space="0" w:color="auto"/>
        <w:left w:val="none" w:sz="0" w:space="0" w:color="auto"/>
        <w:bottom w:val="none" w:sz="0" w:space="0" w:color="auto"/>
        <w:right w:val="none" w:sz="0" w:space="0" w:color="auto"/>
      </w:divBdr>
    </w:div>
    <w:div w:id="898901313">
      <w:bodyDiv w:val="1"/>
      <w:marLeft w:val="0"/>
      <w:marRight w:val="0"/>
      <w:marTop w:val="0"/>
      <w:marBottom w:val="0"/>
      <w:divBdr>
        <w:top w:val="none" w:sz="0" w:space="0" w:color="auto"/>
        <w:left w:val="none" w:sz="0" w:space="0" w:color="auto"/>
        <w:bottom w:val="none" w:sz="0" w:space="0" w:color="auto"/>
        <w:right w:val="none" w:sz="0" w:space="0" w:color="auto"/>
      </w:divBdr>
    </w:div>
    <w:div w:id="899025028">
      <w:bodyDiv w:val="1"/>
      <w:marLeft w:val="0"/>
      <w:marRight w:val="0"/>
      <w:marTop w:val="0"/>
      <w:marBottom w:val="0"/>
      <w:divBdr>
        <w:top w:val="none" w:sz="0" w:space="0" w:color="auto"/>
        <w:left w:val="none" w:sz="0" w:space="0" w:color="auto"/>
        <w:bottom w:val="none" w:sz="0" w:space="0" w:color="auto"/>
        <w:right w:val="none" w:sz="0" w:space="0" w:color="auto"/>
      </w:divBdr>
    </w:div>
    <w:div w:id="899099219">
      <w:bodyDiv w:val="1"/>
      <w:marLeft w:val="0"/>
      <w:marRight w:val="0"/>
      <w:marTop w:val="0"/>
      <w:marBottom w:val="0"/>
      <w:divBdr>
        <w:top w:val="none" w:sz="0" w:space="0" w:color="auto"/>
        <w:left w:val="none" w:sz="0" w:space="0" w:color="auto"/>
        <w:bottom w:val="none" w:sz="0" w:space="0" w:color="auto"/>
        <w:right w:val="none" w:sz="0" w:space="0" w:color="auto"/>
      </w:divBdr>
    </w:div>
    <w:div w:id="899100030">
      <w:bodyDiv w:val="1"/>
      <w:marLeft w:val="0"/>
      <w:marRight w:val="0"/>
      <w:marTop w:val="0"/>
      <w:marBottom w:val="0"/>
      <w:divBdr>
        <w:top w:val="none" w:sz="0" w:space="0" w:color="auto"/>
        <w:left w:val="none" w:sz="0" w:space="0" w:color="auto"/>
        <w:bottom w:val="none" w:sz="0" w:space="0" w:color="auto"/>
        <w:right w:val="none" w:sz="0" w:space="0" w:color="auto"/>
      </w:divBdr>
    </w:div>
    <w:div w:id="899287435">
      <w:bodyDiv w:val="1"/>
      <w:marLeft w:val="0"/>
      <w:marRight w:val="0"/>
      <w:marTop w:val="0"/>
      <w:marBottom w:val="0"/>
      <w:divBdr>
        <w:top w:val="none" w:sz="0" w:space="0" w:color="auto"/>
        <w:left w:val="none" w:sz="0" w:space="0" w:color="auto"/>
        <w:bottom w:val="none" w:sz="0" w:space="0" w:color="auto"/>
        <w:right w:val="none" w:sz="0" w:space="0" w:color="auto"/>
      </w:divBdr>
    </w:div>
    <w:div w:id="899436213">
      <w:bodyDiv w:val="1"/>
      <w:marLeft w:val="0"/>
      <w:marRight w:val="0"/>
      <w:marTop w:val="0"/>
      <w:marBottom w:val="0"/>
      <w:divBdr>
        <w:top w:val="none" w:sz="0" w:space="0" w:color="auto"/>
        <w:left w:val="none" w:sz="0" w:space="0" w:color="auto"/>
        <w:bottom w:val="none" w:sz="0" w:space="0" w:color="auto"/>
        <w:right w:val="none" w:sz="0" w:space="0" w:color="auto"/>
      </w:divBdr>
    </w:div>
    <w:div w:id="899554931">
      <w:bodyDiv w:val="1"/>
      <w:marLeft w:val="0"/>
      <w:marRight w:val="0"/>
      <w:marTop w:val="0"/>
      <w:marBottom w:val="0"/>
      <w:divBdr>
        <w:top w:val="none" w:sz="0" w:space="0" w:color="auto"/>
        <w:left w:val="none" w:sz="0" w:space="0" w:color="auto"/>
        <w:bottom w:val="none" w:sz="0" w:space="0" w:color="auto"/>
        <w:right w:val="none" w:sz="0" w:space="0" w:color="auto"/>
      </w:divBdr>
    </w:div>
    <w:div w:id="900209171">
      <w:bodyDiv w:val="1"/>
      <w:marLeft w:val="0"/>
      <w:marRight w:val="0"/>
      <w:marTop w:val="0"/>
      <w:marBottom w:val="0"/>
      <w:divBdr>
        <w:top w:val="none" w:sz="0" w:space="0" w:color="auto"/>
        <w:left w:val="none" w:sz="0" w:space="0" w:color="auto"/>
        <w:bottom w:val="none" w:sz="0" w:space="0" w:color="auto"/>
        <w:right w:val="none" w:sz="0" w:space="0" w:color="auto"/>
      </w:divBdr>
    </w:div>
    <w:div w:id="900405608">
      <w:bodyDiv w:val="1"/>
      <w:marLeft w:val="0"/>
      <w:marRight w:val="0"/>
      <w:marTop w:val="0"/>
      <w:marBottom w:val="0"/>
      <w:divBdr>
        <w:top w:val="none" w:sz="0" w:space="0" w:color="auto"/>
        <w:left w:val="none" w:sz="0" w:space="0" w:color="auto"/>
        <w:bottom w:val="none" w:sz="0" w:space="0" w:color="auto"/>
        <w:right w:val="none" w:sz="0" w:space="0" w:color="auto"/>
      </w:divBdr>
    </w:div>
    <w:div w:id="900485748">
      <w:bodyDiv w:val="1"/>
      <w:marLeft w:val="0"/>
      <w:marRight w:val="0"/>
      <w:marTop w:val="0"/>
      <w:marBottom w:val="0"/>
      <w:divBdr>
        <w:top w:val="none" w:sz="0" w:space="0" w:color="auto"/>
        <w:left w:val="none" w:sz="0" w:space="0" w:color="auto"/>
        <w:bottom w:val="none" w:sz="0" w:space="0" w:color="auto"/>
        <w:right w:val="none" w:sz="0" w:space="0" w:color="auto"/>
      </w:divBdr>
    </w:div>
    <w:div w:id="900600424">
      <w:bodyDiv w:val="1"/>
      <w:marLeft w:val="0"/>
      <w:marRight w:val="0"/>
      <w:marTop w:val="0"/>
      <w:marBottom w:val="0"/>
      <w:divBdr>
        <w:top w:val="none" w:sz="0" w:space="0" w:color="auto"/>
        <w:left w:val="none" w:sz="0" w:space="0" w:color="auto"/>
        <w:bottom w:val="none" w:sz="0" w:space="0" w:color="auto"/>
        <w:right w:val="none" w:sz="0" w:space="0" w:color="auto"/>
      </w:divBdr>
    </w:div>
    <w:div w:id="900793515">
      <w:bodyDiv w:val="1"/>
      <w:marLeft w:val="0"/>
      <w:marRight w:val="0"/>
      <w:marTop w:val="0"/>
      <w:marBottom w:val="0"/>
      <w:divBdr>
        <w:top w:val="none" w:sz="0" w:space="0" w:color="auto"/>
        <w:left w:val="none" w:sz="0" w:space="0" w:color="auto"/>
        <w:bottom w:val="none" w:sz="0" w:space="0" w:color="auto"/>
        <w:right w:val="none" w:sz="0" w:space="0" w:color="auto"/>
      </w:divBdr>
    </w:div>
    <w:div w:id="901061023">
      <w:bodyDiv w:val="1"/>
      <w:marLeft w:val="0"/>
      <w:marRight w:val="0"/>
      <w:marTop w:val="0"/>
      <w:marBottom w:val="0"/>
      <w:divBdr>
        <w:top w:val="none" w:sz="0" w:space="0" w:color="auto"/>
        <w:left w:val="none" w:sz="0" w:space="0" w:color="auto"/>
        <w:bottom w:val="none" w:sz="0" w:space="0" w:color="auto"/>
        <w:right w:val="none" w:sz="0" w:space="0" w:color="auto"/>
      </w:divBdr>
    </w:div>
    <w:div w:id="901258968">
      <w:bodyDiv w:val="1"/>
      <w:marLeft w:val="0"/>
      <w:marRight w:val="0"/>
      <w:marTop w:val="0"/>
      <w:marBottom w:val="0"/>
      <w:divBdr>
        <w:top w:val="none" w:sz="0" w:space="0" w:color="auto"/>
        <w:left w:val="none" w:sz="0" w:space="0" w:color="auto"/>
        <w:bottom w:val="none" w:sz="0" w:space="0" w:color="auto"/>
        <w:right w:val="none" w:sz="0" w:space="0" w:color="auto"/>
      </w:divBdr>
    </w:div>
    <w:div w:id="901447725">
      <w:bodyDiv w:val="1"/>
      <w:marLeft w:val="0"/>
      <w:marRight w:val="0"/>
      <w:marTop w:val="0"/>
      <w:marBottom w:val="0"/>
      <w:divBdr>
        <w:top w:val="none" w:sz="0" w:space="0" w:color="auto"/>
        <w:left w:val="none" w:sz="0" w:space="0" w:color="auto"/>
        <w:bottom w:val="none" w:sz="0" w:space="0" w:color="auto"/>
        <w:right w:val="none" w:sz="0" w:space="0" w:color="auto"/>
      </w:divBdr>
    </w:div>
    <w:div w:id="901452673">
      <w:bodyDiv w:val="1"/>
      <w:marLeft w:val="0"/>
      <w:marRight w:val="0"/>
      <w:marTop w:val="0"/>
      <w:marBottom w:val="0"/>
      <w:divBdr>
        <w:top w:val="none" w:sz="0" w:space="0" w:color="auto"/>
        <w:left w:val="none" w:sz="0" w:space="0" w:color="auto"/>
        <w:bottom w:val="none" w:sz="0" w:space="0" w:color="auto"/>
        <w:right w:val="none" w:sz="0" w:space="0" w:color="auto"/>
      </w:divBdr>
    </w:div>
    <w:div w:id="901647035">
      <w:bodyDiv w:val="1"/>
      <w:marLeft w:val="0"/>
      <w:marRight w:val="0"/>
      <w:marTop w:val="0"/>
      <w:marBottom w:val="0"/>
      <w:divBdr>
        <w:top w:val="none" w:sz="0" w:space="0" w:color="auto"/>
        <w:left w:val="none" w:sz="0" w:space="0" w:color="auto"/>
        <w:bottom w:val="none" w:sz="0" w:space="0" w:color="auto"/>
        <w:right w:val="none" w:sz="0" w:space="0" w:color="auto"/>
      </w:divBdr>
    </w:div>
    <w:div w:id="901676499">
      <w:bodyDiv w:val="1"/>
      <w:marLeft w:val="0"/>
      <w:marRight w:val="0"/>
      <w:marTop w:val="0"/>
      <w:marBottom w:val="0"/>
      <w:divBdr>
        <w:top w:val="none" w:sz="0" w:space="0" w:color="auto"/>
        <w:left w:val="none" w:sz="0" w:space="0" w:color="auto"/>
        <w:bottom w:val="none" w:sz="0" w:space="0" w:color="auto"/>
        <w:right w:val="none" w:sz="0" w:space="0" w:color="auto"/>
      </w:divBdr>
    </w:div>
    <w:div w:id="901866595">
      <w:bodyDiv w:val="1"/>
      <w:marLeft w:val="0"/>
      <w:marRight w:val="0"/>
      <w:marTop w:val="0"/>
      <w:marBottom w:val="0"/>
      <w:divBdr>
        <w:top w:val="none" w:sz="0" w:space="0" w:color="auto"/>
        <w:left w:val="none" w:sz="0" w:space="0" w:color="auto"/>
        <w:bottom w:val="none" w:sz="0" w:space="0" w:color="auto"/>
        <w:right w:val="none" w:sz="0" w:space="0" w:color="auto"/>
      </w:divBdr>
    </w:div>
    <w:div w:id="901990273">
      <w:bodyDiv w:val="1"/>
      <w:marLeft w:val="0"/>
      <w:marRight w:val="0"/>
      <w:marTop w:val="0"/>
      <w:marBottom w:val="0"/>
      <w:divBdr>
        <w:top w:val="none" w:sz="0" w:space="0" w:color="auto"/>
        <w:left w:val="none" w:sz="0" w:space="0" w:color="auto"/>
        <w:bottom w:val="none" w:sz="0" w:space="0" w:color="auto"/>
        <w:right w:val="none" w:sz="0" w:space="0" w:color="auto"/>
      </w:divBdr>
    </w:div>
    <w:div w:id="902108625">
      <w:bodyDiv w:val="1"/>
      <w:marLeft w:val="0"/>
      <w:marRight w:val="0"/>
      <w:marTop w:val="0"/>
      <w:marBottom w:val="0"/>
      <w:divBdr>
        <w:top w:val="none" w:sz="0" w:space="0" w:color="auto"/>
        <w:left w:val="none" w:sz="0" w:space="0" w:color="auto"/>
        <w:bottom w:val="none" w:sz="0" w:space="0" w:color="auto"/>
        <w:right w:val="none" w:sz="0" w:space="0" w:color="auto"/>
      </w:divBdr>
    </w:div>
    <w:div w:id="903030983">
      <w:bodyDiv w:val="1"/>
      <w:marLeft w:val="0"/>
      <w:marRight w:val="0"/>
      <w:marTop w:val="0"/>
      <w:marBottom w:val="0"/>
      <w:divBdr>
        <w:top w:val="none" w:sz="0" w:space="0" w:color="auto"/>
        <w:left w:val="none" w:sz="0" w:space="0" w:color="auto"/>
        <w:bottom w:val="none" w:sz="0" w:space="0" w:color="auto"/>
        <w:right w:val="none" w:sz="0" w:space="0" w:color="auto"/>
      </w:divBdr>
    </w:div>
    <w:div w:id="903564703">
      <w:bodyDiv w:val="1"/>
      <w:marLeft w:val="0"/>
      <w:marRight w:val="0"/>
      <w:marTop w:val="0"/>
      <w:marBottom w:val="0"/>
      <w:divBdr>
        <w:top w:val="none" w:sz="0" w:space="0" w:color="auto"/>
        <w:left w:val="none" w:sz="0" w:space="0" w:color="auto"/>
        <w:bottom w:val="none" w:sz="0" w:space="0" w:color="auto"/>
        <w:right w:val="none" w:sz="0" w:space="0" w:color="auto"/>
      </w:divBdr>
    </w:div>
    <w:div w:id="904531061">
      <w:bodyDiv w:val="1"/>
      <w:marLeft w:val="0"/>
      <w:marRight w:val="0"/>
      <w:marTop w:val="0"/>
      <w:marBottom w:val="0"/>
      <w:divBdr>
        <w:top w:val="none" w:sz="0" w:space="0" w:color="auto"/>
        <w:left w:val="none" w:sz="0" w:space="0" w:color="auto"/>
        <w:bottom w:val="none" w:sz="0" w:space="0" w:color="auto"/>
        <w:right w:val="none" w:sz="0" w:space="0" w:color="auto"/>
      </w:divBdr>
    </w:div>
    <w:div w:id="904800263">
      <w:bodyDiv w:val="1"/>
      <w:marLeft w:val="0"/>
      <w:marRight w:val="0"/>
      <w:marTop w:val="0"/>
      <w:marBottom w:val="0"/>
      <w:divBdr>
        <w:top w:val="none" w:sz="0" w:space="0" w:color="auto"/>
        <w:left w:val="none" w:sz="0" w:space="0" w:color="auto"/>
        <w:bottom w:val="none" w:sz="0" w:space="0" w:color="auto"/>
        <w:right w:val="none" w:sz="0" w:space="0" w:color="auto"/>
      </w:divBdr>
    </w:div>
    <w:div w:id="905072630">
      <w:bodyDiv w:val="1"/>
      <w:marLeft w:val="0"/>
      <w:marRight w:val="0"/>
      <w:marTop w:val="0"/>
      <w:marBottom w:val="0"/>
      <w:divBdr>
        <w:top w:val="none" w:sz="0" w:space="0" w:color="auto"/>
        <w:left w:val="none" w:sz="0" w:space="0" w:color="auto"/>
        <w:bottom w:val="none" w:sz="0" w:space="0" w:color="auto"/>
        <w:right w:val="none" w:sz="0" w:space="0" w:color="auto"/>
      </w:divBdr>
    </w:div>
    <w:div w:id="906040287">
      <w:bodyDiv w:val="1"/>
      <w:marLeft w:val="0"/>
      <w:marRight w:val="0"/>
      <w:marTop w:val="0"/>
      <w:marBottom w:val="0"/>
      <w:divBdr>
        <w:top w:val="none" w:sz="0" w:space="0" w:color="auto"/>
        <w:left w:val="none" w:sz="0" w:space="0" w:color="auto"/>
        <w:bottom w:val="none" w:sz="0" w:space="0" w:color="auto"/>
        <w:right w:val="none" w:sz="0" w:space="0" w:color="auto"/>
      </w:divBdr>
    </w:div>
    <w:div w:id="906113946">
      <w:bodyDiv w:val="1"/>
      <w:marLeft w:val="0"/>
      <w:marRight w:val="0"/>
      <w:marTop w:val="0"/>
      <w:marBottom w:val="0"/>
      <w:divBdr>
        <w:top w:val="none" w:sz="0" w:space="0" w:color="auto"/>
        <w:left w:val="none" w:sz="0" w:space="0" w:color="auto"/>
        <w:bottom w:val="none" w:sz="0" w:space="0" w:color="auto"/>
        <w:right w:val="none" w:sz="0" w:space="0" w:color="auto"/>
      </w:divBdr>
    </w:div>
    <w:div w:id="906263364">
      <w:bodyDiv w:val="1"/>
      <w:marLeft w:val="0"/>
      <w:marRight w:val="0"/>
      <w:marTop w:val="0"/>
      <w:marBottom w:val="0"/>
      <w:divBdr>
        <w:top w:val="none" w:sz="0" w:space="0" w:color="auto"/>
        <w:left w:val="none" w:sz="0" w:space="0" w:color="auto"/>
        <w:bottom w:val="none" w:sz="0" w:space="0" w:color="auto"/>
        <w:right w:val="none" w:sz="0" w:space="0" w:color="auto"/>
      </w:divBdr>
    </w:div>
    <w:div w:id="906301396">
      <w:bodyDiv w:val="1"/>
      <w:marLeft w:val="0"/>
      <w:marRight w:val="0"/>
      <w:marTop w:val="0"/>
      <w:marBottom w:val="0"/>
      <w:divBdr>
        <w:top w:val="none" w:sz="0" w:space="0" w:color="auto"/>
        <w:left w:val="none" w:sz="0" w:space="0" w:color="auto"/>
        <w:bottom w:val="none" w:sz="0" w:space="0" w:color="auto"/>
        <w:right w:val="none" w:sz="0" w:space="0" w:color="auto"/>
      </w:divBdr>
    </w:div>
    <w:div w:id="907107660">
      <w:bodyDiv w:val="1"/>
      <w:marLeft w:val="0"/>
      <w:marRight w:val="0"/>
      <w:marTop w:val="0"/>
      <w:marBottom w:val="0"/>
      <w:divBdr>
        <w:top w:val="none" w:sz="0" w:space="0" w:color="auto"/>
        <w:left w:val="none" w:sz="0" w:space="0" w:color="auto"/>
        <w:bottom w:val="none" w:sz="0" w:space="0" w:color="auto"/>
        <w:right w:val="none" w:sz="0" w:space="0" w:color="auto"/>
      </w:divBdr>
    </w:div>
    <w:div w:id="907493441">
      <w:bodyDiv w:val="1"/>
      <w:marLeft w:val="0"/>
      <w:marRight w:val="0"/>
      <w:marTop w:val="0"/>
      <w:marBottom w:val="0"/>
      <w:divBdr>
        <w:top w:val="none" w:sz="0" w:space="0" w:color="auto"/>
        <w:left w:val="none" w:sz="0" w:space="0" w:color="auto"/>
        <w:bottom w:val="none" w:sz="0" w:space="0" w:color="auto"/>
        <w:right w:val="none" w:sz="0" w:space="0" w:color="auto"/>
      </w:divBdr>
    </w:div>
    <w:div w:id="907571024">
      <w:bodyDiv w:val="1"/>
      <w:marLeft w:val="0"/>
      <w:marRight w:val="0"/>
      <w:marTop w:val="0"/>
      <w:marBottom w:val="0"/>
      <w:divBdr>
        <w:top w:val="none" w:sz="0" w:space="0" w:color="auto"/>
        <w:left w:val="none" w:sz="0" w:space="0" w:color="auto"/>
        <w:bottom w:val="none" w:sz="0" w:space="0" w:color="auto"/>
        <w:right w:val="none" w:sz="0" w:space="0" w:color="auto"/>
      </w:divBdr>
    </w:div>
    <w:div w:id="907619787">
      <w:bodyDiv w:val="1"/>
      <w:marLeft w:val="0"/>
      <w:marRight w:val="0"/>
      <w:marTop w:val="0"/>
      <w:marBottom w:val="0"/>
      <w:divBdr>
        <w:top w:val="none" w:sz="0" w:space="0" w:color="auto"/>
        <w:left w:val="none" w:sz="0" w:space="0" w:color="auto"/>
        <w:bottom w:val="none" w:sz="0" w:space="0" w:color="auto"/>
        <w:right w:val="none" w:sz="0" w:space="0" w:color="auto"/>
      </w:divBdr>
    </w:div>
    <w:div w:id="907688309">
      <w:bodyDiv w:val="1"/>
      <w:marLeft w:val="0"/>
      <w:marRight w:val="0"/>
      <w:marTop w:val="0"/>
      <w:marBottom w:val="0"/>
      <w:divBdr>
        <w:top w:val="none" w:sz="0" w:space="0" w:color="auto"/>
        <w:left w:val="none" w:sz="0" w:space="0" w:color="auto"/>
        <w:bottom w:val="none" w:sz="0" w:space="0" w:color="auto"/>
        <w:right w:val="none" w:sz="0" w:space="0" w:color="auto"/>
      </w:divBdr>
    </w:div>
    <w:div w:id="908465582">
      <w:bodyDiv w:val="1"/>
      <w:marLeft w:val="0"/>
      <w:marRight w:val="0"/>
      <w:marTop w:val="0"/>
      <w:marBottom w:val="0"/>
      <w:divBdr>
        <w:top w:val="none" w:sz="0" w:space="0" w:color="auto"/>
        <w:left w:val="none" w:sz="0" w:space="0" w:color="auto"/>
        <w:bottom w:val="none" w:sz="0" w:space="0" w:color="auto"/>
        <w:right w:val="none" w:sz="0" w:space="0" w:color="auto"/>
      </w:divBdr>
    </w:div>
    <w:div w:id="909193556">
      <w:bodyDiv w:val="1"/>
      <w:marLeft w:val="0"/>
      <w:marRight w:val="0"/>
      <w:marTop w:val="0"/>
      <w:marBottom w:val="0"/>
      <w:divBdr>
        <w:top w:val="none" w:sz="0" w:space="0" w:color="auto"/>
        <w:left w:val="none" w:sz="0" w:space="0" w:color="auto"/>
        <w:bottom w:val="none" w:sz="0" w:space="0" w:color="auto"/>
        <w:right w:val="none" w:sz="0" w:space="0" w:color="auto"/>
      </w:divBdr>
    </w:div>
    <w:div w:id="909464257">
      <w:bodyDiv w:val="1"/>
      <w:marLeft w:val="0"/>
      <w:marRight w:val="0"/>
      <w:marTop w:val="0"/>
      <w:marBottom w:val="0"/>
      <w:divBdr>
        <w:top w:val="none" w:sz="0" w:space="0" w:color="auto"/>
        <w:left w:val="none" w:sz="0" w:space="0" w:color="auto"/>
        <w:bottom w:val="none" w:sz="0" w:space="0" w:color="auto"/>
        <w:right w:val="none" w:sz="0" w:space="0" w:color="auto"/>
      </w:divBdr>
    </w:div>
    <w:div w:id="910194964">
      <w:bodyDiv w:val="1"/>
      <w:marLeft w:val="0"/>
      <w:marRight w:val="0"/>
      <w:marTop w:val="0"/>
      <w:marBottom w:val="0"/>
      <w:divBdr>
        <w:top w:val="none" w:sz="0" w:space="0" w:color="auto"/>
        <w:left w:val="none" w:sz="0" w:space="0" w:color="auto"/>
        <w:bottom w:val="none" w:sz="0" w:space="0" w:color="auto"/>
        <w:right w:val="none" w:sz="0" w:space="0" w:color="auto"/>
      </w:divBdr>
    </w:div>
    <w:div w:id="910969087">
      <w:bodyDiv w:val="1"/>
      <w:marLeft w:val="0"/>
      <w:marRight w:val="0"/>
      <w:marTop w:val="0"/>
      <w:marBottom w:val="0"/>
      <w:divBdr>
        <w:top w:val="none" w:sz="0" w:space="0" w:color="auto"/>
        <w:left w:val="none" w:sz="0" w:space="0" w:color="auto"/>
        <w:bottom w:val="none" w:sz="0" w:space="0" w:color="auto"/>
        <w:right w:val="none" w:sz="0" w:space="0" w:color="auto"/>
      </w:divBdr>
    </w:div>
    <w:div w:id="911046367">
      <w:bodyDiv w:val="1"/>
      <w:marLeft w:val="0"/>
      <w:marRight w:val="0"/>
      <w:marTop w:val="0"/>
      <w:marBottom w:val="0"/>
      <w:divBdr>
        <w:top w:val="none" w:sz="0" w:space="0" w:color="auto"/>
        <w:left w:val="none" w:sz="0" w:space="0" w:color="auto"/>
        <w:bottom w:val="none" w:sz="0" w:space="0" w:color="auto"/>
        <w:right w:val="none" w:sz="0" w:space="0" w:color="auto"/>
      </w:divBdr>
    </w:div>
    <w:div w:id="911238981">
      <w:bodyDiv w:val="1"/>
      <w:marLeft w:val="0"/>
      <w:marRight w:val="0"/>
      <w:marTop w:val="0"/>
      <w:marBottom w:val="0"/>
      <w:divBdr>
        <w:top w:val="none" w:sz="0" w:space="0" w:color="auto"/>
        <w:left w:val="none" w:sz="0" w:space="0" w:color="auto"/>
        <w:bottom w:val="none" w:sz="0" w:space="0" w:color="auto"/>
        <w:right w:val="none" w:sz="0" w:space="0" w:color="auto"/>
      </w:divBdr>
    </w:div>
    <w:div w:id="912357504">
      <w:bodyDiv w:val="1"/>
      <w:marLeft w:val="0"/>
      <w:marRight w:val="0"/>
      <w:marTop w:val="0"/>
      <w:marBottom w:val="0"/>
      <w:divBdr>
        <w:top w:val="none" w:sz="0" w:space="0" w:color="auto"/>
        <w:left w:val="none" w:sz="0" w:space="0" w:color="auto"/>
        <w:bottom w:val="none" w:sz="0" w:space="0" w:color="auto"/>
        <w:right w:val="none" w:sz="0" w:space="0" w:color="auto"/>
      </w:divBdr>
    </w:div>
    <w:div w:id="912546620">
      <w:bodyDiv w:val="1"/>
      <w:marLeft w:val="0"/>
      <w:marRight w:val="0"/>
      <w:marTop w:val="0"/>
      <w:marBottom w:val="0"/>
      <w:divBdr>
        <w:top w:val="none" w:sz="0" w:space="0" w:color="auto"/>
        <w:left w:val="none" w:sz="0" w:space="0" w:color="auto"/>
        <w:bottom w:val="none" w:sz="0" w:space="0" w:color="auto"/>
        <w:right w:val="none" w:sz="0" w:space="0" w:color="auto"/>
      </w:divBdr>
    </w:div>
    <w:div w:id="912786669">
      <w:bodyDiv w:val="1"/>
      <w:marLeft w:val="0"/>
      <w:marRight w:val="0"/>
      <w:marTop w:val="0"/>
      <w:marBottom w:val="0"/>
      <w:divBdr>
        <w:top w:val="none" w:sz="0" w:space="0" w:color="auto"/>
        <w:left w:val="none" w:sz="0" w:space="0" w:color="auto"/>
        <w:bottom w:val="none" w:sz="0" w:space="0" w:color="auto"/>
        <w:right w:val="none" w:sz="0" w:space="0" w:color="auto"/>
      </w:divBdr>
    </w:div>
    <w:div w:id="912812240">
      <w:bodyDiv w:val="1"/>
      <w:marLeft w:val="0"/>
      <w:marRight w:val="0"/>
      <w:marTop w:val="0"/>
      <w:marBottom w:val="0"/>
      <w:divBdr>
        <w:top w:val="none" w:sz="0" w:space="0" w:color="auto"/>
        <w:left w:val="none" w:sz="0" w:space="0" w:color="auto"/>
        <w:bottom w:val="none" w:sz="0" w:space="0" w:color="auto"/>
        <w:right w:val="none" w:sz="0" w:space="0" w:color="auto"/>
      </w:divBdr>
    </w:div>
    <w:div w:id="912816421">
      <w:bodyDiv w:val="1"/>
      <w:marLeft w:val="0"/>
      <w:marRight w:val="0"/>
      <w:marTop w:val="0"/>
      <w:marBottom w:val="0"/>
      <w:divBdr>
        <w:top w:val="none" w:sz="0" w:space="0" w:color="auto"/>
        <w:left w:val="none" w:sz="0" w:space="0" w:color="auto"/>
        <w:bottom w:val="none" w:sz="0" w:space="0" w:color="auto"/>
        <w:right w:val="none" w:sz="0" w:space="0" w:color="auto"/>
      </w:divBdr>
    </w:div>
    <w:div w:id="913006096">
      <w:bodyDiv w:val="1"/>
      <w:marLeft w:val="0"/>
      <w:marRight w:val="0"/>
      <w:marTop w:val="0"/>
      <w:marBottom w:val="0"/>
      <w:divBdr>
        <w:top w:val="none" w:sz="0" w:space="0" w:color="auto"/>
        <w:left w:val="none" w:sz="0" w:space="0" w:color="auto"/>
        <w:bottom w:val="none" w:sz="0" w:space="0" w:color="auto"/>
        <w:right w:val="none" w:sz="0" w:space="0" w:color="auto"/>
      </w:divBdr>
    </w:div>
    <w:div w:id="913007789">
      <w:bodyDiv w:val="1"/>
      <w:marLeft w:val="0"/>
      <w:marRight w:val="0"/>
      <w:marTop w:val="0"/>
      <w:marBottom w:val="0"/>
      <w:divBdr>
        <w:top w:val="none" w:sz="0" w:space="0" w:color="auto"/>
        <w:left w:val="none" w:sz="0" w:space="0" w:color="auto"/>
        <w:bottom w:val="none" w:sz="0" w:space="0" w:color="auto"/>
        <w:right w:val="none" w:sz="0" w:space="0" w:color="auto"/>
      </w:divBdr>
    </w:div>
    <w:div w:id="913592757">
      <w:bodyDiv w:val="1"/>
      <w:marLeft w:val="0"/>
      <w:marRight w:val="0"/>
      <w:marTop w:val="0"/>
      <w:marBottom w:val="0"/>
      <w:divBdr>
        <w:top w:val="none" w:sz="0" w:space="0" w:color="auto"/>
        <w:left w:val="none" w:sz="0" w:space="0" w:color="auto"/>
        <w:bottom w:val="none" w:sz="0" w:space="0" w:color="auto"/>
        <w:right w:val="none" w:sz="0" w:space="0" w:color="auto"/>
      </w:divBdr>
    </w:div>
    <w:div w:id="913708301">
      <w:bodyDiv w:val="1"/>
      <w:marLeft w:val="0"/>
      <w:marRight w:val="0"/>
      <w:marTop w:val="0"/>
      <w:marBottom w:val="0"/>
      <w:divBdr>
        <w:top w:val="none" w:sz="0" w:space="0" w:color="auto"/>
        <w:left w:val="none" w:sz="0" w:space="0" w:color="auto"/>
        <w:bottom w:val="none" w:sz="0" w:space="0" w:color="auto"/>
        <w:right w:val="none" w:sz="0" w:space="0" w:color="auto"/>
      </w:divBdr>
    </w:div>
    <w:div w:id="913857116">
      <w:bodyDiv w:val="1"/>
      <w:marLeft w:val="0"/>
      <w:marRight w:val="0"/>
      <w:marTop w:val="0"/>
      <w:marBottom w:val="0"/>
      <w:divBdr>
        <w:top w:val="none" w:sz="0" w:space="0" w:color="auto"/>
        <w:left w:val="none" w:sz="0" w:space="0" w:color="auto"/>
        <w:bottom w:val="none" w:sz="0" w:space="0" w:color="auto"/>
        <w:right w:val="none" w:sz="0" w:space="0" w:color="auto"/>
      </w:divBdr>
    </w:div>
    <w:div w:id="913929185">
      <w:bodyDiv w:val="1"/>
      <w:marLeft w:val="0"/>
      <w:marRight w:val="0"/>
      <w:marTop w:val="0"/>
      <w:marBottom w:val="0"/>
      <w:divBdr>
        <w:top w:val="none" w:sz="0" w:space="0" w:color="auto"/>
        <w:left w:val="none" w:sz="0" w:space="0" w:color="auto"/>
        <w:bottom w:val="none" w:sz="0" w:space="0" w:color="auto"/>
        <w:right w:val="none" w:sz="0" w:space="0" w:color="auto"/>
      </w:divBdr>
    </w:div>
    <w:div w:id="914128568">
      <w:bodyDiv w:val="1"/>
      <w:marLeft w:val="0"/>
      <w:marRight w:val="0"/>
      <w:marTop w:val="0"/>
      <w:marBottom w:val="0"/>
      <w:divBdr>
        <w:top w:val="none" w:sz="0" w:space="0" w:color="auto"/>
        <w:left w:val="none" w:sz="0" w:space="0" w:color="auto"/>
        <w:bottom w:val="none" w:sz="0" w:space="0" w:color="auto"/>
        <w:right w:val="none" w:sz="0" w:space="0" w:color="auto"/>
      </w:divBdr>
    </w:div>
    <w:div w:id="914167634">
      <w:bodyDiv w:val="1"/>
      <w:marLeft w:val="0"/>
      <w:marRight w:val="0"/>
      <w:marTop w:val="0"/>
      <w:marBottom w:val="0"/>
      <w:divBdr>
        <w:top w:val="none" w:sz="0" w:space="0" w:color="auto"/>
        <w:left w:val="none" w:sz="0" w:space="0" w:color="auto"/>
        <w:bottom w:val="none" w:sz="0" w:space="0" w:color="auto"/>
        <w:right w:val="none" w:sz="0" w:space="0" w:color="auto"/>
      </w:divBdr>
    </w:div>
    <w:div w:id="914239895">
      <w:bodyDiv w:val="1"/>
      <w:marLeft w:val="0"/>
      <w:marRight w:val="0"/>
      <w:marTop w:val="0"/>
      <w:marBottom w:val="0"/>
      <w:divBdr>
        <w:top w:val="none" w:sz="0" w:space="0" w:color="auto"/>
        <w:left w:val="none" w:sz="0" w:space="0" w:color="auto"/>
        <w:bottom w:val="none" w:sz="0" w:space="0" w:color="auto"/>
        <w:right w:val="none" w:sz="0" w:space="0" w:color="auto"/>
      </w:divBdr>
    </w:div>
    <w:div w:id="914433145">
      <w:bodyDiv w:val="1"/>
      <w:marLeft w:val="0"/>
      <w:marRight w:val="0"/>
      <w:marTop w:val="0"/>
      <w:marBottom w:val="0"/>
      <w:divBdr>
        <w:top w:val="none" w:sz="0" w:space="0" w:color="auto"/>
        <w:left w:val="none" w:sz="0" w:space="0" w:color="auto"/>
        <w:bottom w:val="none" w:sz="0" w:space="0" w:color="auto"/>
        <w:right w:val="none" w:sz="0" w:space="0" w:color="auto"/>
      </w:divBdr>
    </w:div>
    <w:div w:id="914512020">
      <w:bodyDiv w:val="1"/>
      <w:marLeft w:val="0"/>
      <w:marRight w:val="0"/>
      <w:marTop w:val="0"/>
      <w:marBottom w:val="0"/>
      <w:divBdr>
        <w:top w:val="none" w:sz="0" w:space="0" w:color="auto"/>
        <w:left w:val="none" w:sz="0" w:space="0" w:color="auto"/>
        <w:bottom w:val="none" w:sz="0" w:space="0" w:color="auto"/>
        <w:right w:val="none" w:sz="0" w:space="0" w:color="auto"/>
      </w:divBdr>
    </w:div>
    <w:div w:id="914629306">
      <w:bodyDiv w:val="1"/>
      <w:marLeft w:val="0"/>
      <w:marRight w:val="0"/>
      <w:marTop w:val="0"/>
      <w:marBottom w:val="0"/>
      <w:divBdr>
        <w:top w:val="none" w:sz="0" w:space="0" w:color="auto"/>
        <w:left w:val="none" w:sz="0" w:space="0" w:color="auto"/>
        <w:bottom w:val="none" w:sz="0" w:space="0" w:color="auto"/>
        <w:right w:val="none" w:sz="0" w:space="0" w:color="auto"/>
      </w:divBdr>
    </w:div>
    <w:div w:id="914902214">
      <w:bodyDiv w:val="1"/>
      <w:marLeft w:val="0"/>
      <w:marRight w:val="0"/>
      <w:marTop w:val="0"/>
      <w:marBottom w:val="0"/>
      <w:divBdr>
        <w:top w:val="none" w:sz="0" w:space="0" w:color="auto"/>
        <w:left w:val="none" w:sz="0" w:space="0" w:color="auto"/>
        <w:bottom w:val="none" w:sz="0" w:space="0" w:color="auto"/>
        <w:right w:val="none" w:sz="0" w:space="0" w:color="auto"/>
      </w:divBdr>
    </w:div>
    <w:div w:id="915018710">
      <w:bodyDiv w:val="1"/>
      <w:marLeft w:val="0"/>
      <w:marRight w:val="0"/>
      <w:marTop w:val="0"/>
      <w:marBottom w:val="0"/>
      <w:divBdr>
        <w:top w:val="none" w:sz="0" w:space="0" w:color="auto"/>
        <w:left w:val="none" w:sz="0" w:space="0" w:color="auto"/>
        <w:bottom w:val="none" w:sz="0" w:space="0" w:color="auto"/>
        <w:right w:val="none" w:sz="0" w:space="0" w:color="auto"/>
      </w:divBdr>
    </w:div>
    <w:div w:id="915436657">
      <w:bodyDiv w:val="1"/>
      <w:marLeft w:val="0"/>
      <w:marRight w:val="0"/>
      <w:marTop w:val="0"/>
      <w:marBottom w:val="0"/>
      <w:divBdr>
        <w:top w:val="none" w:sz="0" w:space="0" w:color="auto"/>
        <w:left w:val="none" w:sz="0" w:space="0" w:color="auto"/>
        <w:bottom w:val="none" w:sz="0" w:space="0" w:color="auto"/>
        <w:right w:val="none" w:sz="0" w:space="0" w:color="auto"/>
      </w:divBdr>
    </w:div>
    <w:div w:id="915478402">
      <w:bodyDiv w:val="1"/>
      <w:marLeft w:val="0"/>
      <w:marRight w:val="0"/>
      <w:marTop w:val="0"/>
      <w:marBottom w:val="0"/>
      <w:divBdr>
        <w:top w:val="none" w:sz="0" w:space="0" w:color="auto"/>
        <w:left w:val="none" w:sz="0" w:space="0" w:color="auto"/>
        <w:bottom w:val="none" w:sz="0" w:space="0" w:color="auto"/>
        <w:right w:val="none" w:sz="0" w:space="0" w:color="auto"/>
      </w:divBdr>
    </w:div>
    <w:div w:id="915554872">
      <w:bodyDiv w:val="1"/>
      <w:marLeft w:val="0"/>
      <w:marRight w:val="0"/>
      <w:marTop w:val="0"/>
      <w:marBottom w:val="0"/>
      <w:divBdr>
        <w:top w:val="none" w:sz="0" w:space="0" w:color="auto"/>
        <w:left w:val="none" w:sz="0" w:space="0" w:color="auto"/>
        <w:bottom w:val="none" w:sz="0" w:space="0" w:color="auto"/>
        <w:right w:val="none" w:sz="0" w:space="0" w:color="auto"/>
      </w:divBdr>
    </w:div>
    <w:div w:id="915672822">
      <w:bodyDiv w:val="1"/>
      <w:marLeft w:val="0"/>
      <w:marRight w:val="0"/>
      <w:marTop w:val="0"/>
      <w:marBottom w:val="0"/>
      <w:divBdr>
        <w:top w:val="none" w:sz="0" w:space="0" w:color="auto"/>
        <w:left w:val="none" w:sz="0" w:space="0" w:color="auto"/>
        <w:bottom w:val="none" w:sz="0" w:space="0" w:color="auto"/>
        <w:right w:val="none" w:sz="0" w:space="0" w:color="auto"/>
      </w:divBdr>
    </w:div>
    <w:div w:id="917247519">
      <w:bodyDiv w:val="1"/>
      <w:marLeft w:val="0"/>
      <w:marRight w:val="0"/>
      <w:marTop w:val="0"/>
      <w:marBottom w:val="0"/>
      <w:divBdr>
        <w:top w:val="none" w:sz="0" w:space="0" w:color="auto"/>
        <w:left w:val="none" w:sz="0" w:space="0" w:color="auto"/>
        <w:bottom w:val="none" w:sz="0" w:space="0" w:color="auto"/>
        <w:right w:val="none" w:sz="0" w:space="0" w:color="auto"/>
      </w:divBdr>
    </w:div>
    <w:div w:id="917715026">
      <w:bodyDiv w:val="1"/>
      <w:marLeft w:val="0"/>
      <w:marRight w:val="0"/>
      <w:marTop w:val="0"/>
      <w:marBottom w:val="0"/>
      <w:divBdr>
        <w:top w:val="none" w:sz="0" w:space="0" w:color="auto"/>
        <w:left w:val="none" w:sz="0" w:space="0" w:color="auto"/>
        <w:bottom w:val="none" w:sz="0" w:space="0" w:color="auto"/>
        <w:right w:val="none" w:sz="0" w:space="0" w:color="auto"/>
      </w:divBdr>
    </w:div>
    <w:div w:id="917858989">
      <w:bodyDiv w:val="1"/>
      <w:marLeft w:val="0"/>
      <w:marRight w:val="0"/>
      <w:marTop w:val="0"/>
      <w:marBottom w:val="0"/>
      <w:divBdr>
        <w:top w:val="none" w:sz="0" w:space="0" w:color="auto"/>
        <w:left w:val="none" w:sz="0" w:space="0" w:color="auto"/>
        <w:bottom w:val="none" w:sz="0" w:space="0" w:color="auto"/>
        <w:right w:val="none" w:sz="0" w:space="0" w:color="auto"/>
      </w:divBdr>
    </w:div>
    <w:div w:id="918097805">
      <w:bodyDiv w:val="1"/>
      <w:marLeft w:val="0"/>
      <w:marRight w:val="0"/>
      <w:marTop w:val="0"/>
      <w:marBottom w:val="0"/>
      <w:divBdr>
        <w:top w:val="none" w:sz="0" w:space="0" w:color="auto"/>
        <w:left w:val="none" w:sz="0" w:space="0" w:color="auto"/>
        <w:bottom w:val="none" w:sz="0" w:space="0" w:color="auto"/>
        <w:right w:val="none" w:sz="0" w:space="0" w:color="auto"/>
      </w:divBdr>
    </w:div>
    <w:div w:id="918173168">
      <w:bodyDiv w:val="1"/>
      <w:marLeft w:val="0"/>
      <w:marRight w:val="0"/>
      <w:marTop w:val="0"/>
      <w:marBottom w:val="0"/>
      <w:divBdr>
        <w:top w:val="none" w:sz="0" w:space="0" w:color="auto"/>
        <w:left w:val="none" w:sz="0" w:space="0" w:color="auto"/>
        <w:bottom w:val="none" w:sz="0" w:space="0" w:color="auto"/>
        <w:right w:val="none" w:sz="0" w:space="0" w:color="auto"/>
      </w:divBdr>
    </w:div>
    <w:div w:id="918560049">
      <w:bodyDiv w:val="1"/>
      <w:marLeft w:val="0"/>
      <w:marRight w:val="0"/>
      <w:marTop w:val="0"/>
      <w:marBottom w:val="0"/>
      <w:divBdr>
        <w:top w:val="none" w:sz="0" w:space="0" w:color="auto"/>
        <w:left w:val="none" w:sz="0" w:space="0" w:color="auto"/>
        <w:bottom w:val="none" w:sz="0" w:space="0" w:color="auto"/>
        <w:right w:val="none" w:sz="0" w:space="0" w:color="auto"/>
      </w:divBdr>
    </w:div>
    <w:div w:id="918716269">
      <w:bodyDiv w:val="1"/>
      <w:marLeft w:val="0"/>
      <w:marRight w:val="0"/>
      <w:marTop w:val="0"/>
      <w:marBottom w:val="0"/>
      <w:divBdr>
        <w:top w:val="none" w:sz="0" w:space="0" w:color="auto"/>
        <w:left w:val="none" w:sz="0" w:space="0" w:color="auto"/>
        <w:bottom w:val="none" w:sz="0" w:space="0" w:color="auto"/>
        <w:right w:val="none" w:sz="0" w:space="0" w:color="auto"/>
      </w:divBdr>
    </w:div>
    <w:div w:id="919294077">
      <w:bodyDiv w:val="1"/>
      <w:marLeft w:val="0"/>
      <w:marRight w:val="0"/>
      <w:marTop w:val="0"/>
      <w:marBottom w:val="0"/>
      <w:divBdr>
        <w:top w:val="none" w:sz="0" w:space="0" w:color="auto"/>
        <w:left w:val="none" w:sz="0" w:space="0" w:color="auto"/>
        <w:bottom w:val="none" w:sz="0" w:space="0" w:color="auto"/>
        <w:right w:val="none" w:sz="0" w:space="0" w:color="auto"/>
      </w:divBdr>
    </w:div>
    <w:div w:id="919296774">
      <w:bodyDiv w:val="1"/>
      <w:marLeft w:val="0"/>
      <w:marRight w:val="0"/>
      <w:marTop w:val="0"/>
      <w:marBottom w:val="0"/>
      <w:divBdr>
        <w:top w:val="none" w:sz="0" w:space="0" w:color="auto"/>
        <w:left w:val="none" w:sz="0" w:space="0" w:color="auto"/>
        <w:bottom w:val="none" w:sz="0" w:space="0" w:color="auto"/>
        <w:right w:val="none" w:sz="0" w:space="0" w:color="auto"/>
      </w:divBdr>
    </w:div>
    <w:div w:id="919557152">
      <w:bodyDiv w:val="1"/>
      <w:marLeft w:val="0"/>
      <w:marRight w:val="0"/>
      <w:marTop w:val="0"/>
      <w:marBottom w:val="0"/>
      <w:divBdr>
        <w:top w:val="none" w:sz="0" w:space="0" w:color="auto"/>
        <w:left w:val="none" w:sz="0" w:space="0" w:color="auto"/>
        <w:bottom w:val="none" w:sz="0" w:space="0" w:color="auto"/>
        <w:right w:val="none" w:sz="0" w:space="0" w:color="auto"/>
      </w:divBdr>
    </w:div>
    <w:div w:id="920336934">
      <w:bodyDiv w:val="1"/>
      <w:marLeft w:val="0"/>
      <w:marRight w:val="0"/>
      <w:marTop w:val="0"/>
      <w:marBottom w:val="0"/>
      <w:divBdr>
        <w:top w:val="none" w:sz="0" w:space="0" w:color="auto"/>
        <w:left w:val="none" w:sz="0" w:space="0" w:color="auto"/>
        <w:bottom w:val="none" w:sz="0" w:space="0" w:color="auto"/>
        <w:right w:val="none" w:sz="0" w:space="0" w:color="auto"/>
      </w:divBdr>
    </w:div>
    <w:div w:id="921062383">
      <w:bodyDiv w:val="1"/>
      <w:marLeft w:val="0"/>
      <w:marRight w:val="0"/>
      <w:marTop w:val="0"/>
      <w:marBottom w:val="0"/>
      <w:divBdr>
        <w:top w:val="none" w:sz="0" w:space="0" w:color="auto"/>
        <w:left w:val="none" w:sz="0" w:space="0" w:color="auto"/>
        <w:bottom w:val="none" w:sz="0" w:space="0" w:color="auto"/>
        <w:right w:val="none" w:sz="0" w:space="0" w:color="auto"/>
      </w:divBdr>
    </w:div>
    <w:div w:id="921836962">
      <w:bodyDiv w:val="1"/>
      <w:marLeft w:val="0"/>
      <w:marRight w:val="0"/>
      <w:marTop w:val="0"/>
      <w:marBottom w:val="0"/>
      <w:divBdr>
        <w:top w:val="none" w:sz="0" w:space="0" w:color="auto"/>
        <w:left w:val="none" w:sz="0" w:space="0" w:color="auto"/>
        <w:bottom w:val="none" w:sz="0" w:space="0" w:color="auto"/>
        <w:right w:val="none" w:sz="0" w:space="0" w:color="auto"/>
      </w:divBdr>
    </w:div>
    <w:div w:id="921993114">
      <w:bodyDiv w:val="1"/>
      <w:marLeft w:val="0"/>
      <w:marRight w:val="0"/>
      <w:marTop w:val="0"/>
      <w:marBottom w:val="0"/>
      <w:divBdr>
        <w:top w:val="none" w:sz="0" w:space="0" w:color="auto"/>
        <w:left w:val="none" w:sz="0" w:space="0" w:color="auto"/>
        <w:bottom w:val="none" w:sz="0" w:space="0" w:color="auto"/>
        <w:right w:val="none" w:sz="0" w:space="0" w:color="auto"/>
      </w:divBdr>
    </w:div>
    <w:div w:id="922026362">
      <w:bodyDiv w:val="1"/>
      <w:marLeft w:val="0"/>
      <w:marRight w:val="0"/>
      <w:marTop w:val="0"/>
      <w:marBottom w:val="0"/>
      <w:divBdr>
        <w:top w:val="none" w:sz="0" w:space="0" w:color="auto"/>
        <w:left w:val="none" w:sz="0" w:space="0" w:color="auto"/>
        <w:bottom w:val="none" w:sz="0" w:space="0" w:color="auto"/>
        <w:right w:val="none" w:sz="0" w:space="0" w:color="auto"/>
      </w:divBdr>
    </w:div>
    <w:div w:id="922494989">
      <w:bodyDiv w:val="1"/>
      <w:marLeft w:val="0"/>
      <w:marRight w:val="0"/>
      <w:marTop w:val="0"/>
      <w:marBottom w:val="0"/>
      <w:divBdr>
        <w:top w:val="none" w:sz="0" w:space="0" w:color="auto"/>
        <w:left w:val="none" w:sz="0" w:space="0" w:color="auto"/>
        <w:bottom w:val="none" w:sz="0" w:space="0" w:color="auto"/>
        <w:right w:val="none" w:sz="0" w:space="0" w:color="auto"/>
      </w:divBdr>
    </w:div>
    <w:div w:id="922571034">
      <w:bodyDiv w:val="1"/>
      <w:marLeft w:val="0"/>
      <w:marRight w:val="0"/>
      <w:marTop w:val="0"/>
      <w:marBottom w:val="0"/>
      <w:divBdr>
        <w:top w:val="none" w:sz="0" w:space="0" w:color="auto"/>
        <w:left w:val="none" w:sz="0" w:space="0" w:color="auto"/>
        <w:bottom w:val="none" w:sz="0" w:space="0" w:color="auto"/>
        <w:right w:val="none" w:sz="0" w:space="0" w:color="auto"/>
      </w:divBdr>
    </w:div>
    <w:div w:id="922682508">
      <w:bodyDiv w:val="1"/>
      <w:marLeft w:val="0"/>
      <w:marRight w:val="0"/>
      <w:marTop w:val="0"/>
      <w:marBottom w:val="0"/>
      <w:divBdr>
        <w:top w:val="none" w:sz="0" w:space="0" w:color="auto"/>
        <w:left w:val="none" w:sz="0" w:space="0" w:color="auto"/>
        <w:bottom w:val="none" w:sz="0" w:space="0" w:color="auto"/>
        <w:right w:val="none" w:sz="0" w:space="0" w:color="auto"/>
      </w:divBdr>
    </w:div>
    <w:div w:id="922951073">
      <w:bodyDiv w:val="1"/>
      <w:marLeft w:val="0"/>
      <w:marRight w:val="0"/>
      <w:marTop w:val="0"/>
      <w:marBottom w:val="0"/>
      <w:divBdr>
        <w:top w:val="none" w:sz="0" w:space="0" w:color="auto"/>
        <w:left w:val="none" w:sz="0" w:space="0" w:color="auto"/>
        <w:bottom w:val="none" w:sz="0" w:space="0" w:color="auto"/>
        <w:right w:val="none" w:sz="0" w:space="0" w:color="auto"/>
      </w:divBdr>
    </w:div>
    <w:div w:id="923074746">
      <w:bodyDiv w:val="1"/>
      <w:marLeft w:val="0"/>
      <w:marRight w:val="0"/>
      <w:marTop w:val="0"/>
      <w:marBottom w:val="0"/>
      <w:divBdr>
        <w:top w:val="none" w:sz="0" w:space="0" w:color="auto"/>
        <w:left w:val="none" w:sz="0" w:space="0" w:color="auto"/>
        <w:bottom w:val="none" w:sz="0" w:space="0" w:color="auto"/>
        <w:right w:val="none" w:sz="0" w:space="0" w:color="auto"/>
      </w:divBdr>
    </w:div>
    <w:div w:id="924148360">
      <w:bodyDiv w:val="1"/>
      <w:marLeft w:val="0"/>
      <w:marRight w:val="0"/>
      <w:marTop w:val="0"/>
      <w:marBottom w:val="0"/>
      <w:divBdr>
        <w:top w:val="none" w:sz="0" w:space="0" w:color="auto"/>
        <w:left w:val="none" w:sz="0" w:space="0" w:color="auto"/>
        <w:bottom w:val="none" w:sz="0" w:space="0" w:color="auto"/>
        <w:right w:val="none" w:sz="0" w:space="0" w:color="auto"/>
      </w:divBdr>
    </w:div>
    <w:div w:id="924267589">
      <w:bodyDiv w:val="1"/>
      <w:marLeft w:val="0"/>
      <w:marRight w:val="0"/>
      <w:marTop w:val="0"/>
      <w:marBottom w:val="0"/>
      <w:divBdr>
        <w:top w:val="none" w:sz="0" w:space="0" w:color="auto"/>
        <w:left w:val="none" w:sz="0" w:space="0" w:color="auto"/>
        <w:bottom w:val="none" w:sz="0" w:space="0" w:color="auto"/>
        <w:right w:val="none" w:sz="0" w:space="0" w:color="auto"/>
      </w:divBdr>
    </w:div>
    <w:div w:id="924455401">
      <w:bodyDiv w:val="1"/>
      <w:marLeft w:val="0"/>
      <w:marRight w:val="0"/>
      <w:marTop w:val="0"/>
      <w:marBottom w:val="0"/>
      <w:divBdr>
        <w:top w:val="none" w:sz="0" w:space="0" w:color="auto"/>
        <w:left w:val="none" w:sz="0" w:space="0" w:color="auto"/>
        <w:bottom w:val="none" w:sz="0" w:space="0" w:color="auto"/>
        <w:right w:val="none" w:sz="0" w:space="0" w:color="auto"/>
      </w:divBdr>
    </w:div>
    <w:div w:id="924605666">
      <w:bodyDiv w:val="1"/>
      <w:marLeft w:val="0"/>
      <w:marRight w:val="0"/>
      <w:marTop w:val="0"/>
      <w:marBottom w:val="0"/>
      <w:divBdr>
        <w:top w:val="none" w:sz="0" w:space="0" w:color="auto"/>
        <w:left w:val="none" w:sz="0" w:space="0" w:color="auto"/>
        <w:bottom w:val="none" w:sz="0" w:space="0" w:color="auto"/>
        <w:right w:val="none" w:sz="0" w:space="0" w:color="auto"/>
      </w:divBdr>
    </w:div>
    <w:div w:id="924728057">
      <w:bodyDiv w:val="1"/>
      <w:marLeft w:val="0"/>
      <w:marRight w:val="0"/>
      <w:marTop w:val="0"/>
      <w:marBottom w:val="0"/>
      <w:divBdr>
        <w:top w:val="none" w:sz="0" w:space="0" w:color="auto"/>
        <w:left w:val="none" w:sz="0" w:space="0" w:color="auto"/>
        <w:bottom w:val="none" w:sz="0" w:space="0" w:color="auto"/>
        <w:right w:val="none" w:sz="0" w:space="0" w:color="auto"/>
      </w:divBdr>
    </w:div>
    <w:div w:id="924799231">
      <w:bodyDiv w:val="1"/>
      <w:marLeft w:val="0"/>
      <w:marRight w:val="0"/>
      <w:marTop w:val="0"/>
      <w:marBottom w:val="0"/>
      <w:divBdr>
        <w:top w:val="none" w:sz="0" w:space="0" w:color="auto"/>
        <w:left w:val="none" w:sz="0" w:space="0" w:color="auto"/>
        <w:bottom w:val="none" w:sz="0" w:space="0" w:color="auto"/>
        <w:right w:val="none" w:sz="0" w:space="0" w:color="auto"/>
      </w:divBdr>
    </w:div>
    <w:div w:id="924846082">
      <w:bodyDiv w:val="1"/>
      <w:marLeft w:val="0"/>
      <w:marRight w:val="0"/>
      <w:marTop w:val="0"/>
      <w:marBottom w:val="0"/>
      <w:divBdr>
        <w:top w:val="none" w:sz="0" w:space="0" w:color="auto"/>
        <w:left w:val="none" w:sz="0" w:space="0" w:color="auto"/>
        <w:bottom w:val="none" w:sz="0" w:space="0" w:color="auto"/>
        <w:right w:val="none" w:sz="0" w:space="0" w:color="auto"/>
      </w:divBdr>
    </w:div>
    <w:div w:id="925303127">
      <w:bodyDiv w:val="1"/>
      <w:marLeft w:val="0"/>
      <w:marRight w:val="0"/>
      <w:marTop w:val="0"/>
      <w:marBottom w:val="0"/>
      <w:divBdr>
        <w:top w:val="none" w:sz="0" w:space="0" w:color="auto"/>
        <w:left w:val="none" w:sz="0" w:space="0" w:color="auto"/>
        <w:bottom w:val="none" w:sz="0" w:space="0" w:color="auto"/>
        <w:right w:val="none" w:sz="0" w:space="0" w:color="auto"/>
      </w:divBdr>
    </w:div>
    <w:div w:id="925460848">
      <w:bodyDiv w:val="1"/>
      <w:marLeft w:val="0"/>
      <w:marRight w:val="0"/>
      <w:marTop w:val="0"/>
      <w:marBottom w:val="0"/>
      <w:divBdr>
        <w:top w:val="none" w:sz="0" w:space="0" w:color="auto"/>
        <w:left w:val="none" w:sz="0" w:space="0" w:color="auto"/>
        <w:bottom w:val="none" w:sz="0" w:space="0" w:color="auto"/>
        <w:right w:val="none" w:sz="0" w:space="0" w:color="auto"/>
      </w:divBdr>
    </w:div>
    <w:div w:id="926184415">
      <w:bodyDiv w:val="1"/>
      <w:marLeft w:val="0"/>
      <w:marRight w:val="0"/>
      <w:marTop w:val="0"/>
      <w:marBottom w:val="0"/>
      <w:divBdr>
        <w:top w:val="none" w:sz="0" w:space="0" w:color="auto"/>
        <w:left w:val="none" w:sz="0" w:space="0" w:color="auto"/>
        <w:bottom w:val="none" w:sz="0" w:space="0" w:color="auto"/>
        <w:right w:val="none" w:sz="0" w:space="0" w:color="auto"/>
      </w:divBdr>
    </w:div>
    <w:div w:id="926184650">
      <w:bodyDiv w:val="1"/>
      <w:marLeft w:val="0"/>
      <w:marRight w:val="0"/>
      <w:marTop w:val="0"/>
      <w:marBottom w:val="0"/>
      <w:divBdr>
        <w:top w:val="none" w:sz="0" w:space="0" w:color="auto"/>
        <w:left w:val="none" w:sz="0" w:space="0" w:color="auto"/>
        <w:bottom w:val="none" w:sz="0" w:space="0" w:color="auto"/>
        <w:right w:val="none" w:sz="0" w:space="0" w:color="auto"/>
      </w:divBdr>
    </w:div>
    <w:div w:id="926765608">
      <w:bodyDiv w:val="1"/>
      <w:marLeft w:val="0"/>
      <w:marRight w:val="0"/>
      <w:marTop w:val="0"/>
      <w:marBottom w:val="0"/>
      <w:divBdr>
        <w:top w:val="none" w:sz="0" w:space="0" w:color="auto"/>
        <w:left w:val="none" w:sz="0" w:space="0" w:color="auto"/>
        <w:bottom w:val="none" w:sz="0" w:space="0" w:color="auto"/>
        <w:right w:val="none" w:sz="0" w:space="0" w:color="auto"/>
      </w:divBdr>
    </w:div>
    <w:div w:id="927619906">
      <w:bodyDiv w:val="1"/>
      <w:marLeft w:val="0"/>
      <w:marRight w:val="0"/>
      <w:marTop w:val="0"/>
      <w:marBottom w:val="0"/>
      <w:divBdr>
        <w:top w:val="none" w:sz="0" w:space="0" w:color="auto"/>
        <w:left w:val="none" w:sz="0" w:space="0" w:color="auto"/>
        <w:bottom w:val="none" w:sz="0" w:space="0" w:color="auto"/>
        <w:right w:val="none" w:sz="0" w:space="0" w:color="auto"/>
      </w:divBdr>
    </w:div>
    <w:div w:id="927933065">
      <w:bodyDiv w:val="1"/>
      <w:marLeft w:val="0"/>
      <w:marRight w:val="0"/>
      <w:marTop w:val="0"/>
      <w:marBottom w:val="0"/>
      <w:divBdr>
        <w:top w:val="none" w:sz="0" w:space="0" w:color="auto"/>
        <w:left w:val="none" w:sz="0" w:space="0" w:color="auto"/>
        <w:bottom w:val="none" w:sz="0" w:space="0" w:color="auto"/>
        <w:right w:val="none" w:sz="0" w:space="0" w:color="auto"/>
      </w:divBdr>
    </w:div>
    <w:div w:id="928083074">
      <w:bodyDiv w:val="1"/>
      <w:marLeft w:val="0"/>
      <w:marRight w:val="0"/>
      <w:marTop w:val="0"/>
      <w:marBottom w:val="0"/>
      <w:divBdr>
        <w:top w:val="none" w:sz="0" w:space="0" w:color="auto"/>
        <w:left w:val="none" w:sz="0" w:space="0" w:color="auto"/>
        <w:bottom w:val="none" w:sz="0" w:space="0" w:color="auto"/>
        <w:right w:val="none" w:sz="0" w:space="0" w:color="auto"/>
      </w:divBdr>
    </w:div>
    <w:div w:id="928348492">
      <w:bodyDiv w:val="1"/>
      <w:marLeft w:val="0"/>
      <w:marRight w:val="0"/>
      <w:marTop w:val="0"/>
      <w:marBottom w:val="0"/>
      <w:divBdr>
        <w:top w:val="none" w:sz="0" w:space="0" w:color="auto"/>
        <w:left w:val="none" w:sz="0" w:space="0" w:color="auto"/>
        <w:bottom w:val="none" w:sz="0" w:space="0" w:color="auto"/>
        <w:right w:val="none" w:sz="0" w:space="0" w:color="auto"/>
      </w:divBdr>
    </w:div>
    <w:div w:id="928464982">
      <w:bodyDiv w:val="1"/>
      <w:marLeft w:val="0"/>
      <w:marRight w:val="0"/>
      <w:marTop w:val="0"/>
      <w:marBottom w:val="0"/>
      <w:divBdr>
        <w:top w:val="none" w:sz="0" w:space="0" w:color="auto"/>
        <w:left w:val="none" w:sz="0" w:space="0" w:color="auto"/>
        <w:bottom w:val="none" w:sz="0" w:space="0" w:color="auto"/>
        <w:right w:val="none" w:sz="0" w:space="0" w:color="auto"/>
      </w:divBdr>
    </w:div>
    <w:div w:id="929391080">
      <w:bodyDiv w:val="1"/>
      <w:marLeft w:val="0"/>
      <w:marRight w:val="0"/>
      <w:marTop w:val="0"/>
      <w:marBottom w:val="0"/>
      <w:divBdr>
        <w:top w:val="none" w:sz="0" w:space="0" w:color="auto"/>
        <w:left w:val="none" w:sz="0" w:space="0" w:color="auto"/>
        <w:bottom w:val="none" w:sz="0" w:space="0" w:color="auto"/>
        <w:right w:val="none" w:sz="0" w:space="0" w:color="auto"/>
      </w:divBdr>
    </w:div>
    <w:div w:id="929509428">
      <w:bodyDiv w:val="1"/>
      <w:marLeft w:val="0"/>
      <w:marRight w:val="0"/>
      <w:marTop w:val="0"/>
      <w:marBottom w:val="0"/>
      <w:divBdr>
        <w:top w:val="none" w:sz="0" w:space="0" w:color="auto"/>
        <w:left w:val="none" w:sz="0" w:space="0" w:color="auto"/>
        <w:bottom w:val="none" w:sz="0" w:space="0" w:color="auto"/>
        <w:right w:val="none" w:sz="0" w:space="0" w:color="auto"/>
      </w:divBdr>
    </w:div>
    <w:div w:id="930166723">
      <w:bodyDiv w:val="1"/>
      <w:marLeft w:val="0"/>
      <w:marRight w:val="0"/>
      <w:marTop w:val="0"/>
      <w:marBottom w:val="0"/>
      <w:divBdr>
        <w:top w:val="none" w:sz="0" w:space="0" w:color="auto"/>
        <w:left w:val="none" w:sz="0" w:space="0" w:color="auto"/>
        <w:bottom w:val="none" w:sz="0" w:space="0" w:color="auto"/>
        <w:right w:val="none" w:sz="0" w:space="0" w:color="auto"/>
      </w:divBdr>
    </w:div>
    <w:div w:id="930742512">
      <w:bodyDiv w:val="1"/>
      <w:marLeft w:val="0"/>
      <w:marRight w:val="0"/>
      <w:marTop w:val="0"/>
      <w:marBottom w:val="0"/>
      <w:divBdr>
        <w:top w:val="none" w:sz="0" w:space="0" w:color="auto"/>
        <w:left w:val="none" w:sz="0" w:space="0" w:color="auto"/>
        <w:bottom w:val="none" w:sz="0" w:space="0" w:color="auto"/>
        <w:right w:val="none" w:sz="0" w:space="0" w:color="auto"/>
      </w:divBdr>
    </w:div>
    <w:div w:id="931011932">
      <w:bodyDiv w:val="1"/>
      <w:marLeft w:val="0"/>
      <w:marRight w:val="0"/>
      <w:marTop w:val="0"/>
      <w:marBottom w:val="0"/>
      <w:divBdr>
        <w:top w:val="none" w:sz="0" w:space="0" w:color="auto"/>
        <w:left w:val="none" w:sz="0" w:space="0" w:color="auto"/>
        <w:bottom w:val="none" w:sz="0" w:space="0" w:color="auto"/>
        <w:right w:val="none" w:sz="0" w:space="0" w:color="auto"/>
      </w:divBdr>
    </w:div>
    <w:div w:id="931012705">
      <w:bodyDiv w:val="1"/>
      <w:marLeft w:val="0"/>
      <w:marRight w:val="0"/>
      <w:marTop w:val="0"/>
      <w:marBottom w:val="0"/>
      <w:divBdr>
        <w:top w:val="none" w:sz="0" w:space="0" w:color="auto"/>
        <w:left w:val="none" w:sz="0" w:space="0" w:color="auto"/>
        <w:bottom w:val="none" w:sz="0" w:space="0" w:color="auto"/>
        <w:right w:val="none" w:sz="0" w:space="0" w:color="auto"/>
      </w:divBdr>
    </w:div>
    <w:div w:id="931549787">
      <w:bodyDiv w:val="1"/>
      <w:marLeft w:val="0"/>
      <w:marRight w:val="0"/>
      <w:marTop w:val="0"/>
      <w:marBottom w:val="0"/>
      <w:divBdr>
        <w:top w:val="none" w:sz="0" w:space="0" w:color="auto"/>
        <w:left w:val="none" w:sz="0" w:space="0" w:color="auto"/>
        <w:bottom w:val="none" w:sz="0" w:space="0" w:color="auto"/>
        <w:right w:val="none" w:sz="0" w:space="0" w:color="auto"/>
      </w:divBdr>
    </w:div>
    <w:div w:id="932396693">
      <w:bodyDiv w:val="1"/>
      <w:marLeft w:val="0"/>
      <w:marRight w:val="0"/>
      <w:marTop w:val="0"/>
      <w:marBottom w:val="0"/>
      <w:divBdr>
        <w:top w:val="none" w:sz="0" w:space="0" w:color="auto"/>
        <w:left w:val="none" w:sz="0" w:space="0" w:color="auto"/>
        <w:bottom w:val="none" w:sz="0" w:space="0" w:color="auto"/>
        <w:right w:val="none" w:sz="0" w:space="0" w:color="auto"/>
      </w:divBdr>
    </w:div>
    <w:div w:id="932592797">
      <w:bodyDiv w:val="1"/>
      <w:marLeft w:val="0"/>
      <w:marRight w:val="0"/>
      <w:marTop w:val="0"/>
      <w:marBottom w:val="0"/>
      <w:divBdr>
        <w:top w:val="none" w:sz="0" w:space="0" w:color="auto"/>
        <w:left w:val="none" w:sz="0" w:space="0" w:color="auto"/>
        <w:bottom w:val="none" w:sz="0" w:space="0" w:color="auto"/>
        <w:right w:val="none" w:sz="0" w:space="0" w:color="auto"/>
      </w:divBdr>
    </w:div>
    <w:div w:id="933440239">
      <w:bodyDiv w:val="1"/>
      <w:marLeft w:val="0"/>
      <w:marRight w:val="0"/>
      <w:marTop w:val="0"/>
      <w:marBottom w:val="0"/>
      <w:divBdr>
        <w:top w:val="none" w:sz="0" w:space="0" w:color="auto"/>
        <w:left w:val="none" w:sz="0" w:space="0" w:color="auto"/>
        <w:bottom w:val="none" w:sz="0" w:space="0" w:color="auto"/>
        <w:right w:val="none" w:sz="0" w:space="0" w:color="auto"/>
      </w:divBdr>
    </w:div>
    <w:div w:id="933823082">
      <w:bodyDiv w:val="1"/>
      <w:marLeft w:val="0"/>
      <w:marRight w:val="0"/>
      <w:marTop w:val="0"/>
      <w:marBottom w:val="0"/>
      <w:divBdr>
        <w:top w:val="none" w:sz="0" w:space="0" w:color="auto"/>
        <w:left w:val="none" w:sz="0" w:space="0" w:color="auto"/>
        <w:bottom w:val="none" w:sz="0" w:space="0" w:color="auto"/>
        <w:right w:val="none" w:sz="0" w:space="0" w:color="auto"/>
      </w:divBdr>
    </w:div>
    <w:div w:id="933898591">
      <w:bodyDiv w:val="1"/>
      <w:marLeft w:val="0"/>
      <w:marRight w:val="0"/>
      <w:marTop w:val="0"/>
      <w:marBottom w:val="0"/>
      <w:divBdr>
        <w:top w:val="none" w:sz="0" w:space="0" w:color="auto"/>
        <w:left w:val="none" w:sz="0" w:space="0" w:color="auto"/>
        <w:bottom w:val="none" w:sz="0" w:space="0" w:color="auto"/>
        <w:right w:val="none" w:sz="0" w:space="0" w:color="auto"/>
      </w:divBdr>
    </w:div>
    <w:div w:id="934051241">
      <w:bodyDiv w:val="1"/>
      <w:marLeft w:val="0"/>
      <w:marRight w:val="0"/>
      <w:marTop w:val="0"/>
      <w:marBottom w:val="0"/>
      <w:divBdr>
        <w:top w:val="none" w:sz="0" w:space="0" w:color="auto"/>
        <w:left w:val="none" w:sz="0" w:space="0" w:color="auto"/>
        <w:bottom w:val="none" w:sz="0" w:space="0" w:color="auto"/>
        <w:right w:val="none" w:sz="0" w:space="0" w:color="auto"/>
      </w:divBdr>
    </w:div>
    <w:div w:id="934945860">
      <w:bodyDiv w:val="1"/>
      <w:marLeft w:val="0"/>
      <w:marRight w:val="0"/>
      <w:marTop w:val="0"/>
      <w:marBottom w:val="0"/>
      <w:divBdr>
        <w:top w:val="none" w:sz="0" w:space="0" w:color="auto"/>
        <w:left w:val="none" w:sz="0" w:space="0" w:color="auto"/>
        <w:bottom w:val="none" w:sz="0" w:space="0" w:color="auto"/>
        <w:right w:val="none" w:sz="0" w:space="0" w:color="auto"/>
      </w:divBdr>
    </w:div>
    <w:div w:id="935211013">
      <w:bodyDiv w:val="1"/>
      <w:marLeft w:val="0"/>
      <w:marRight w:val="0"/>
      <w:marTop w:val="0"/>
      <w:marBottom w:val="0"/>
      <w:divBdr>
        <w:top w:val="none" w:sz="0" w:space="0" w:color="auto"/>
        <w:left w:val="none" w:sz="0" w:space="0" w:color="auto"/>
        <w:bottom w:val="none" w:sz="0" w:space="0" w:color="auto"/>
        <w:right w:val="none" w:sz="0" w:space="0" w:color="auto"/>
      </w:divBdr>
    </w:div>
    <w:div w:id="935332120">
      <w:bodyDiv w:val="1"/>
      <w:marLeft w:val="0"/>
      <w:marRight w:val="0"/>
      <w:marTop w:val="0"/>
      <w:marBottom w:val="0"/>
      <w:divBdr>
        <w:top w:val="none" w:sz="0" w:space="0" w:color="auto"/>
        <w:left w:val="none" w:sz="0" w:space="0" w:color="auto"/>
        <w:bottom w:val="none" w:sz="0" w:space="0" w:color="auto"/>
        <w:right w:val="none" w:sz="0" w:space="0" w:color="auto"/>
      </w:divBdr>
    </w:div>
    <w:div w:id="936476504">
      <w:bodyDiv w:val="1"/>
      <w:marLeft w:val="0"/>
      <w:marRight w:val="0"/>
      <w:marTop w:val="0"/>
      <w:marBottom w:val="0"/>
      <w:divBdr>
        <w:top w:val="none" w:sz="0" w:space="0" w:color="auto"/>
        <w:left w:val="none" w:sz="0" w:space="0" w:color="auto"/>
        <w:bottom w:val="none" w:sz="0" w:space="0" w:color="auto"/>
        <w:right w:val="none" w:sz="0" w:space="0" w:color="auto"/>
      </w:divBdr>
    </w:div>
    <w:div w:id="936522338">
      <w:bodyDiv w:val="1"/>
      <w:marLeft w:val="0"/>
      <w:marRight w:val="0"/>
      <w:marTop w:val="0"/>
      <w:marBottom w:val="0"/>
      <w:divBdr>
        <w:top w:val="none" w:sz="0" w:space="0" w:color="auto"/>
        <w:left w:val="none" w:sz="0" w:space="0" w:color="auto"/>
        <w:bottom w:val="none" w:sz="0" w:space="0" w:color="auto"/>
        <w:right w:val="none" w:sz="0" w:space="0" w:color="auto"/>
      </w:divBdr>
    </w:div>
    <w:div w:id="936719956">
      <w:bodyDiv w:val="1"/>
      <w:marLeft w:val="0"/>
      <w:marRight w:val="0"/>
      <w:marTop w:val="0"/>
      <w:marBottom w:val="0"/>
      <w:divBdr>
        <w:top w:val="none" w:sz="0" w:space="0" w:color="auto"/>
        <w:left w:val="none" w:sz="0" w:space="0" w:color="auto"/>
        <w:bottom w:val="none" w:sz="0" w:space="0" w:color="auto"/>
        <w:right w:val="none" w:sz="0" w:space="0" w:color="auto"/>
      </w:divBdr>
    </w:div>
    <w:div w:id="936982622">
      <w:bodyDiv w:val="1"/>
      <w:marLeft w:val="0"/>
      <w:marRight w:val="0"/>
      <w:marTop w:val="0"/>
      <w:marBottom w:val="0"/>
      <w:divBdr>
        <w:top w:val="none" w:sz="0" w:space="0" w:color="auto"/>
        <w:left w:val="none" w:sz="0" w:space="0" w:color="auto"/>
        <w:bottom w:val="none" w:sz="0" w:space="0" w:color="auto"/>
        <w:right w:val="none" w:sz="0" w:space="0" w:color="auto"/>
      </w:divBdr>
    </w:div>
    <w:div w:id="936989122">
      <w:bodyDiv w:val="1"/>
      <w:marLeft w:val="0"/>
      <w:marRight w:val="0"/>
      <w:marTop w:val="0"/>
      <w:marBottom w:val="0"/>
      <w:divBdr>
        <w:top w:val="none" w:sz="0" w:space="0" w:color="auto"/>
        <w:left w:val="none" w:sz="0" w:space="0" w:color="auto"/>
        <w:bottom w:val="none" w:sz="0" w:space="0" w:color="auto"/>
        <w:right w:val="none" w:sz="0" w:space="0" w:color="auto"/>
      </w:divBdr>
    </w:div>
    <w:div w:id="937105503">
      <w:bodyDiv w:val="1"/>
      <w:marLeft w:val="0"/>
      <w:marRight w:val="0"/>
      <w:marTop w:val="0"/>
      <w:marBottom w:val="0"/>
      <w:divBdr>
        <w:top w:val="none" w:sz="0" w:space="0" w:color="auto"/>
        <w:left w:val="none" w:sz="0" w:space="0" w:color="auto"/>
        <w:bottom w:val="none" w:sz="0" w:space="0" w:color="auto"/>
        <w:right w:val="none" w:sz="0" w:space="0" w:color="auto"/>
      </w:divBdr>
    </w:div>
    <w:div w:id="937251408">
      <w:bodyDiv w:val="1"/>
      <w:marLeft w:val="0"/>
      <w:marRight w:val="0"/>
      <w:marTop w:val="0"/>
      <w:marBottom w:val="0"/>
      <w:divBdr>
        <w:top w:val="none" w:sz="0" w:space="0" w:color="auto"/>
        <w:left w:val="none" w:sz="0" w:space="0" w:color="auto"/>
        <w:bottom w:val="none" w:sz="0" w:space="0" w:color="auto"/>
        <w:right w:val="none" w:sz="0" w:space="0" w:color="auto"/>
      </w:divBdr>
    </w:div>
    <w:div w:id="937445391">
      <w:bodyDiv w:val="1"/>
      <w:marLeft w:val="0"/>
      <w:marRight w:val="0"/>
      <w:marTop w:val="0"/>
      <w:marBottom w:val="0"/>
      <w:divBdr>
        <w:top w:val="none" w:sz="0" w:space="0" w:color="auto"/>
        <w:left w:val="none" w:sz="0" w:space="0" w:color="auto"/>
        <w:bottom w:val="none" w:sz="0" w:space="0" w:color="auto"/>
        <w:right w:val="none" w:sz="0" w:space="0" w:color="auto"/>
      </w:divBdr>
    </w:div>
    <w:div w:id="937835480">
      <w:bodyDiv w:val="1"/>
      <w:marLeft w:val="0"/>
      <w:marRight w:val="0"/>
      <w:marTop w:val="0"/>
      <w:marBottom w:val="0"/>
      <w:divBdr>
        <w:top w:val="none" w:sz="0" w:space="0" w:color="auto"/>
        <w:left w:val="none" w:sz="0" w:space="0" w:color="auto"/>
        <w:bottom w:val="none" w:sz="0" w:space="0" w:color="auto"/>
        <w:right w:val="none" w:sz="0" w:space="0" w:color="auto"/>
      </w:divBdr>
    </w:div>
    <w:div w:id="938297635">
      <w:bodyDiv w:val="1"/>
      <w:marLeft w:val="0"/>
      <w:marRight w:val="0"/>
      <w:marTop w:val="0"/>
      <w:marBottom w:val="0"/>
      <w:divBdr>
        <w:top w:val="none" w:sz="0" w:space="0" w:color="auto"/>
        <w:left w:val="none" w:sz="0" w:space="0" w:color="auto"/>
        <w:bottom w:val="none" w:sz="0" w:space="0" w:color="auto"/>
        <w:right w:val="none" w:sz="0" w:space="0" w:color="auto"/>
      </w:divBdr>
    </w:div>
    <w:div w:id="938761378">
      <w:bodyDiv w:val="1"/>
      <w:marLeft w:val="0"/>
      <w:marRight w:val="0"/>
      <w:marTop w:val="0"/>
      <w:marBottom w:val="0"/>
      <w:divBdr>
        <w:top w:val="none" w:sz="0" w:space="0" w:color="auto"/>
        <w:left w:val="none" w:sz="0" w:space="0" w:color="auto"/>
        <w:bottom w:val="none" w:sz="0" w:space="0" w:color="auto"/>
        <w:right w:val="none" w:sz="0" w:space="0" w:color="auto"/>
      </w:divBdr>
    </w:div>
    <w:div w:id="938869990">
      <w:bodyDiv w:val="1"/>
      <w:marLeft w:val="0"/>
      <w:marRight w:val="0"/>
      <w:marTop w:val="0"/>
      <w:marBottom w:val="0"/>
      <w:divBdr>
        <w:top w:val="none" w:sz="0" w:space="0" w:color="auto"/>
        <w:left w:val="none" w:sz="0" w:space="0" w:color="auto"/>
        <w:bottom w:val="none" w:sz="0" w:space="0" w:color="auto"/>
        <w:right w:val="none" w:sz="0" w:space="0" w:color="auto"/>
      </w:divBdr>
    </w:div>
    <w:div w:id="938873795">
      <w:bodyDiv w:val="1"/>
      <w:marLeft w:val="0"/>
      <w:marRight w:val="0"/>
      <w:marTop w:val="0"/>
      <w:marBottom w:val="0"/>
      <w:divBdr>
        <w:top w:val="none" w:sz="0" w:space="0" w:color="auto"/>
        <w:left w:val="none" w:sz="0" w:space="0" w:color="auto"/>
        <w:bottom w:val="none" w:sz="0" w:space="0" w:color="auto"/>
        <w:right w:val="none" w:sz="0" w:space="0" w:color="auto"/>
      </w:divBdr>
    </w:div>
    <w:div w:id="938874858">
      <w:bodyDiv w:val="1"/>
      <w:marLeft w:val="0"/>
      <w:marRight w:val="0"/>
      <w:marTop w:val="0"/>
      <w:marBottom w:val="0"/>
      <w:divBdr>
        <w:top w:val="none" w:sz="0" w:space="0" w:color="auto"/>
        <w:left w:val="none" w:sz="0" w:space="0" w:color="auto"/>
        <w:bottom w:val="none" w:sz="0" w:space="0" w:color="auto"/>
        <w:right w:val="none" w:sz="0" w:space="0" w:color="auto"/>
      </w:divBdr>
    </w:div>
    <w:div w:id="939068100">
      <w:bodyDiv w:val="1"/>
      <w:marLeft w:val="0"/>
      <w:marRight w:val="0"/>
      <w:marTop w:val="0"/>
      <w:marBottom w:val="0"/>
      <w:divBdr>
        <w:top w:val="none" w:sz="0" w:space="0" w:color="auto"/>
        <w:left w:val="none" w:sz="0" w:space="0" w:color="auto"/>
        <w:bottom w:val="none" w:sz="0" w:space="0" w:color="auto"/>
        <w:right w:val="none" w:sz="0" w:space="0" w:color="auto"/>
      </w:divBdr>
    </w:div>
    <w:div w:id="939416052">
      <w:bodyDiv w:val="1"/>
      <w:marLeft w:val="0"/>
      <w:marRight w:val="0"/>
      <w:marTop w:val="0"/>
      <w:marBottom w:val="0"/>
      <w:divBdr>
        <w:top w:val="none" w:sz="0" w:space="0" w:color="auto"/>
        <w:left w:val="none" w:sz="0" w:space="0" w:color="auto"/>
        <w:bottom w:val="none" w:sz="0" w:space="0" w:color="auto"/>
        <w:right w:val="none" w:sz="0" w:space="0" w:color="auto"/>
      </w:divBdr>
    </w:div>
    <w:div w:id="939605662">
      <w:bodyDiv w:val="1"/>
      <w:marLeft w:val="0"/>
      <w:marRight w:val="0"/>
      <w:marTop w:val="0"/>
      <w:marBottom w:val="0"/>
      <w:divBdr>
        <w:top w:val="none" w:sz="0" w:space="0" w:color="auto"/>
        <w:left w:val="none" w:sz="0" w:space="0" w:color="auto"/>
        <w:bottom w:val="none" w:sz="0" w:space="0" w:color="auto"/>
        <w:right w:val="none" w:sz="0" w:space="0" w:color="auto"/>
      </w:divBdr>
    </w:div>
    <w:div w:id="939608659">
      <w:bodyDiv w:val="1"/>
      <w:marLeft w:val="0"/>
      <w:marRight w:val="0"/>
      <w:marTop w:val="0"/>
      <w:marBottom w:val="0"/>
      <w:divBdr>
        <w:top w:val="none" w:sz="0" w:space="0" w:color="auto"/>
        <w:left w:val="none" w:sz="0" w:space="0" w:color="auto"/>
        <w:bottom w:val="none" w:sz="0" w:space="0" w:color="auto"/>
        <w:right w:val="none" w:sz="0" w:space="0" w:color="auto"/>
      </w:divBdr>
    </w:div>
    <w:div w:id="939803325">
      <w:bodyDiv w:val="1"/>
      <w:marLeft w:val="0"/>
      <w:marRight w:val="0"/>
      <w:marTop w:val="0"/>
      <w:marBottom w:val="0"/>
      <w:divBdr>
        <w:top w:val="none" w:sz="0" w:space="0" w:color="auto"/>
        <w:left w:val="none" w:sz="0" w:space="0" w:color="auto"/>
        <w:bottom w:val="none" w:sz="0" w:space="0" w:color="auto"/>
        <w:right w:val="none" w:sz="0" w:space="0" w:color="auto"/>
      </w:divBdr>
    </w:div>
    <w:div w:id="939946703">
      <w:bodyDiv w:val="1"/>
      <w:marLeft w:val="0"/>
      <w:marRight w:val="0"/>
      <w:marTop w:val="0"/>
      <w:marBottom w:val="0"/>
      <w:divBdr>
        <w:top w:val="none" w:sz="0" w:space="0" w:color="auto"/>
        <w:left w:val="none" w:sz="0" w:space="0" w:color="auto"/>
        <w:bottom w:val="none" w:sz="0" w:space="0" w:color="auto"/>
        <w:right w:val="none" w:sz="0" w:space="0" w:color="auto"/>
      </w:divBdr>
    </w:div>
    <w:div w:id="940183858">
      <w:bodyDiv w:val="1"/>
      <w:marLeft w:val="0"/>
      <w:marRight w:val="0"/>
      <w:marTop w:val="0"/>
      <w:marBottom w:val="0"/>
      <w:divBdr>
        <w:top w:val="none" w:sz="0" w:space="0" w:color="auto"/>
        <w:left w:val="none" w:sz="0" w:space="0" w:color="auto"/>
        <w:bottom w:val="none" w:sz="0" w:space="0" w:color="auto"/>
        <w:right w:val="none" w:sz="0" w:space="0" w:color="auto"/>
      </w:divBdr>
    </w:div>
    <w:div w:id="940333217">
      <w:bodyDiv w:val="1"/>
      <w:marLeft w:val="0"/>
      <w:marRight w:val="0"/>
      <w:marTop w:val="0"/>
      <w:marBottom w:val="0"/>
      <w:divBdr>
        <w:top w:val="none" w:sz="0" w:space="0" w:color="auto"/>
        <w:left w:val="none" w:sz="0" w:space="0" w:color="auto"/>
        <w:bottom w:val="none" w:sz="0" w:space="0" w:color="auto"/>
        <w:right w:val="none" w:sz="0" w:space="0" w:color="auto"/>
      </w:divBdr>
    </w:div>
    <w:div w:id="940336448">
      <w:bodyDiv w:val="1"/>
      <w:marLeft w:val="0"/>
      <w:marRight w:val="0"/>
      <w:marTop w:val="0"/>
      <w:marBottom w:val="0"/>
      <w:divBdr>
        <w:top w:val="none" w:sz="0" w:space="0" w:color="auto"/>
        <w:left w:val="none" w:sz="0" w:space="0" w:color="auto"/>
        <w:bottom w:val="none" w:sz="0" w:space="0" w:color="auto"/>
        <w:right w:val="none" w:sz="0" w:space="0" w:color="auto"/>
      </w:divBdr>
    </w:div>
    <w:div w:id="940648343">
      <w:bodyDiv w:val="1"/>
      <w:marLeft w:val="0"/>
      <w:marRight w:val="0"/>
      <w:marTop w:val="0"/>
      <w:marBottom w:val="0"/>
      <w:divBdr>
        <w:top w:val="none" w:sz="0" w:space="0" w:color="auto"/>
        <w:left w:val="none" w:sz="0" w:space="0" w:color="auto"/>
        <w:bottom w:val="none" w:sz="0" w:space="0" w:color="auto"/>
        <w:right w:val="none" w:sz="0" w:space="0" w:color="auto"/>
      </w:divBdr>
    </w:div>
    <w:div w:id="940799327">
      <w:bodyDiv w:val="1"/>
      <w:marLeft w:val="0"/>
      <w:marRight w:val="0"/>
      <w:marTop w:val="0"/>
      <w:marBottom w:val="0"/>
      <w:divBdr>
        <w:top w:val="none" w:sz="0" w:space="0" w:color="auto"/>
        <w:left w:val="none" w:sz="0" w:space="0" w:color="auto"/>
        <w:bottom w:val="none" w:sz="0" w:space="0" w:color="auto"/>
        <w:right w:val="none" w:sz="0" w:space="0" w:color="auto"/>
      </w:divBdr>
    </w:div>
    <w:div w:id="941062658">
      <w:bodyDiv w:val="1"/>
      <w:marLeft w:val="0"/>
      <w:marRight w:val="0"/>
      <w:marTop w:val="0"/>
      <w:marBottom w:val="0"/>
      <w:divBdr>
        <w:top w:val="none" w:sz="0" w:space="0" w:color="auto"/>
        <w:left w:val="none" w:sz="0" w:space="0" w:color="auto"/>
        <w:bottom w:val="none" w:sz="0" w:space="0" w:color="auto"/>
        <w:right w:val="none" w:sz="0" w:space="0" w:color="auto"/>
      </w:divBdr>
    </w:div>
    <w:div w:id="941111727">
      <w:bodyDiv w:val="1"/>
      <w:marLeft w:val="0"/>
      <w:marRight w:val="0"/>
      <w:marTop w:val="0"/>
      <w:marBottom w:val="0"/>
      <w:divBdr>
        <w:top w:val="none" w:sz="0" w:space="0" w:color="auto"/>
        <w:left w:val="none" w:sz="0" w:space="0" w:color="auto"/>
        <w:bottom w:val="none" w:sz="0" w:space="0" w:color="auto"/>
        <w:right w:val="none" w:sz="0" w:space="0" w:color="auto"/>
      </w:divBdr>
    </w:div>
    <w:div w:id="941494728">
      <w:bodyDiv w:val="1"/>
      <w:marLeft w:val="0"/>
      <w:marRight w:val="0"/>
      <w:marTop w:val="0"/>
      <w:marBottom w:val="0"/>
      <w:divBdr>
        <w:top w:val="none" w:sz="0" w:space="0" w:color="auto"/>
        <w:left w:val="none" w:sz="0" w:space="0" w:color="auto"/>
        <w:bottom w:val="none" w:sz="0" w:space="0" w:color="auto"/>
        <w:right w:val="none" w:sz="0" w:space="0" w:color="auto"/>
      </w:divBdr>
    </w:div>
    <w:div w:id="941955422">
      <w:bodyDiv w:val="1"/>
      <w:marLeft w:val="0"/>
      <w:marRight w:val="0"/>
      <w:marTop w:val="0"/>
      <w:marBottom w:val="0"/>
      <w:divBdr>
        <w:top w:val="none" w:sz="0" w:space="0" w:color="auto"/>
        <w:left w:val="none" w:sz="0" w:space="0" w:color="auto"/>
        <w:bottom w:val="none" w:sz="0" w:space="0" w:color="auto"/>
        <w:right w:val="none" w:sz="0" w:space="0" w:color="auto"/>
      </w:divBdr>
    </w:div>
    <w:div w:id="942030393">
      <w:bodyDiv w:val="1"/>
      <w:marLeft w:val="0"/>
      <w:marRight w:val="0"/>
      <w:marTop w:val="0"/>
      <w:marBottom w:val="0"/>
      <w:divBdr>
        <w:top w:val="none" w:sz="0" w:space="0" w:color="auto"/>
        <w:left w:val="none" w:sz="0" w:space="0" w:color="auto"/>
        <w:bottom w:val="none" w:sz="0" w:space="0" w:color="auto"/>
        <w:right w:val="none" w:sz="0" w:space="0" w:color="auto"/>
      </w:divBdr>
    </w:div>
    <w:div w:id="942105777">
      <w:bodyDiv w:val="1"/>
      <w:marLeft w:val="0"/>
      <w:marRight w:val="0"/>
      <w:marTop w:val="0"/>
      <w:marBottom w:val="0"/>
      <w:divBdr>
        <w:top w:val="none" w:sz="0" w:space="0" w:color="auto"/>
        <w:left w:val="none" w:sz="0" w:space="0" w:color="auto"/>
        <w:bottom w:val="none" w:sz="0" w:space="0" w:color="auto"/>
        <w:right w:val="none" w:sz="0" w:space="0" w:color="auto"/>
      </w:divBdr>
    </w:div>
    <w:div w:id="942153719">
      <w:bodyDiv w:val="1"/>
      <w:marLeft w:val="0"/>
      <w:marRight w:val="0"/>
      <w:marTop w:val="0"/>
      <w:marBottom w:val="0"/>
      <w:divBdr>
        <w:top w:val="none" w:sz="0" w:space="0" w:color="auto"/>
        <w:left w:val="none" w:sz="0" w:space="0" w:color="auto"/>
        <w:bottom w:val="none" w:sz="0" w:space="0" w:color="auto"/>
        <w:right w:val="none" w:sz="0" w:space="0" w:color="auto"/>
      </w:divBdr>
    </w:div>
    <w:div w:id="942344533">
      <w:bodyDiv w:val="1"/>
      <w:marLeft w:val="0"/>
      <w:marRight w:val="0"/>
      <w:marTop w:val="0"/>
      <w:marBottom w:val="0"/>
      <w:divBdr>
        <w:top w:val="none" w:sz="0" w:space="0" w:color="auto"/>
        <w:left w:val="none" w:sz="0" w:space="0" w:color="auto"/>
        <w:bottom w:val="none" w:sz="0" w:space="0" w:color="auto"/>
        <w:right w:val="none" w:sz="0" w:space="0" w:color="auto"/>
      </w:divBdr>
    </w:div>
    <w:div w:id="942617580">
      <w:bodyDiv w:val="1"/>
      <w:marLeft w:val="0"/>
      <w:marRight w:val="0"/>
      <w:marTop w:val="0"/>
      <w:marBottom w:val="0"/>
      <w:divBdr>
        <w:top w:val="none" w:sz="0" w:space="0" w:color="auto"/>
        <w:left w:val="none" w:sz="0" w:space="0" w:color="auto"/>
        <w:bottom w:val="none" w:sz="0" w:space="0" w:color="auto"/>
        <w:right w:val="none" w:sz="0" w:space="0" w:color="auto"/>
      </w:divBdr>
    </w:div>
    <w:div w:id="942804810">
      <w:bodyDiv w:val="1"/>
      <w:marLeft w:val="0"/>
      <w:marRight w:val="0"/>
      <w:marTop w:val="0"/>
      <w:marBottom w:val="0"/>
      <w:divBdr>
        <w:top w:val="none" w:sz="0" w:space="0" w:color="auto"/>
        <w:left w:val="none" w:sz="0" w:space="0" w:color="auto"/>
        <w:bottom w:val="none" w:sz="0" w:space="0" w:color="auto"/>
        <w:right w:val="none" w:sz="0" w:space="0" w:color="auto"/>
      </w:divBdr>
    </w:div>
    <w:div w:id="942809733">
      <w:bodyDiv w:val="1"/>
      <w:marLeft w:val="0"/>
      <w:marRight w:val="0"/>
      <w:marTop w:val="0"/>
      <w:marBottom w:val="0"/>
      <w:divBdr>
        <w:top w:val="none" w:sz="0" w:space="0" w:color="auto"/>
        <w:left w:val="none" w:sz="0" w:space="0" w:color="auto"/>
        <w:bottom w:val="none" w:sz="0" w:space="0" w:color="auto"/>
        <w:right w:val="none" w:sz="0" w:space="0" w:color="auto"/>
      </w:divBdr>
    </w:div>
    <w:div w:id="942999762">
      <w:bodyDiv w:val="1"/>
      <w:marLeft w:val="0"/>
      <w:marRight w:val="0"/>
      <w:marTop w:val="0"/>
      <w:marBottom w:val="0"/>
      <w:divBdr>
        <w:top w:val="none" w:sz="0" w:space="0" w:color="auto"/>
        <w:left w:val="none" w:sz="0" w:space="0" w:color="auto"/>
        <w:bottom w:val="none" w:sz="0" w:space="0" w:color="auto"/>
        <w:right w:val="none" w:sz="0" w:space="0" w:color="auto"/>
      </w:divBdr>
    </w:div>
    <w:div w:id="944729645">
      <w:bodyDiv w:val="1"/>
      <w:marLeft w:val="0"/>
      <w:marRight w:val="0"/>
      <w:marTop w:val="0"/>
      <w:marBottom w:val="0"/>
      <w:divBdr>
        <w:top w:val="none" w:sz="0" w:space="0" w:color="auto"/>
        <w:left w:val="none" w:sz="0" w:space="0" w:color="auto"/>
        <w:bottom w:val="none" w:sz="0" w:space="0" w:color="auto"/>
        <w:right w:val="none" w:sz="0" w:space="0" w:color="auto"/>
      </w:divBdr>
    </w:div>
    <w:div w:id="945236736">
      <w:bodyDiv w:val="1"/>
      <w:marLeft w:val="0"/>
      <w:marRight w:val="0"/>
      <w:marTop w:val="0"/>
      <w:marBottom w:val="0"/>
      <w:divBdr>
        <w:top w:val="none" w:sz="0" w:space="0" w:color="auto"/>
        <w:left w:val="none" w:sz="0" w:space="0" w:color="auto"/>
        <w:bottom w:val="none" w:sz="0" w:space="0" w:color="auto"/>
        <w:right w:val="none" w:sz="0" w:space="0" w:color="auto"/>
      </w:divBdr>
    </w:div>
    <w:div w:id="946276219">
      <w:bodyDiv w:val="1"/>
      <w:marLeft w:val="0"/>
      <w:marRight w:val="0"/>
      <w:marTop w:val="0"/>
      <w:marBottom w:val="0"/>
      <w:divBdr>
        <w:top w:val="none" w:sz="0" w:space="0" w:color="auto"/>
        <w:left w:val="none" w:sz="0" w:space="0" w:color="auto"/>
        <w:bottom w:val="none" w:sz="0" w:space="0" w:color="auto"/>
        <w:right w:val="none" w:sz="0" w:space="0" w:color="auto"/>
      </w:divBdr>
    </w:div>
    <w:div w:id="946280261">
      <w:bodyDiv w:val="1"/>
      <w:marLeft w:val="0"/>
      <w:marRight w:val="0"/>
      <w:marTop w:val="0"/>
      <w:marBottom w:val="0"/>
      <w:divBdr>
        <w:top w:val="none" w:sz="0" w:space="0" w:color="auto"/>
        <w:left w:val="none" w:sz="0" w:space="0" w:color="auto"/>
        <w:bottom w:val="none" w:sz="0" w:space="0" w:color="auto"/>
        <w:right w:val="none" w:sz="0" w:space="0" w:color="auto"/>
      </w:divBdr>
    </w:div>
    <w:div w:id="946431015">
      <w:bodyDiv w:val="1"/>
      <w:marLeft w:val="0"/>
      <w:marRight w:val="0"/>
      <w:marTop w:val="0"/>
      <w:marBottom w:val="0"/>
      <w:divBdr>
        <w:top w:val="none" w:sz="0" w:space="0" w:color="auto"/>
        <w:left w:val="none" w:sz="0" w:space="0" w:color="auto"/>
        <w:bottom w:val="none" w:sz="0" w:space="0" w:color="auto"/>
        <w:right w:val="none" w:sz="0" w:space="0" w:color="auto"/>
      </w:divBdr>
    </w:div>
    <w:div w:id="946497159">
      <w:bodyDiv w:val="1"/>
      <w:marLeft w:val="0"/>
      <w:marRight w:val="0"/>
      <w:marTop w:val="0"/>
      <w:marBottom w:val="0"/>
      <w:divBdr>
        <w:top w:val="none" w:sz="0" w:space="0" w:color="auto"/>
        <w:left w:val="none" w:sz="0" w:space="0" w:color="auto"/>
        <w:bottom w:val="none" w:sz="0" w:space="0" w:color="auto"/>
        <w:right w:val="none" w:sz="0" w:space="0" w:color="auto"/>
      </w:divBdr>
    </w:div>
    <w:div w:id="946500230">
      <w:bodyDiv w:val="1"/>
      <w:marLeft w:val="0"/>
      <w:marRight w:val="0"/>
      <w:marTop w:val="0"/>
      <w:marBottom w:val="0"/>
      <w:divBdr>
        <w:top w:val="none" w:sz="0" w:space="0" w:color="auto"/>
        <w:left w:val="none" w:sz="0" w:space="0" w:color="auto"/>
        <w:bottom w:val="none" w:sz="0" w:space="0" w:color="auto"/>
        <w:right w:val="none" w:sz="0" w:space="0" w:color="auto"/>
      </w:divBdr>
    </w:div>
    <w:div w:id="946741881">
      <w:bodyDiv w:val="1"/>
      <w:marLeft w:val="0"/>
      <w:marRight w:val="0"/>
      <w:marTop w:val="0"/>
      <w:marBottom w:val="0"/>
      <w:divBdr>
        <w:top w:val="none" w:sz="0" w:space="0" w:color="auto"/>
        <w:left w:val="none" w:sz="0" w:space="0" w:color="auto"/>
        <w:bottom w:val="none" w:sz="0" w:space="0" w:color="auto"/>
        <w:right w:val="none" w:sz="0" w:space="0" w:color="auto"/>
      </w:divBdr>
    </w:div>
    <w:div w:id="946814790">
      <w:bodyDiv w:val="1"/>
      <w:marLeft w:val="0"/>
      <w:marRight w:val="0"/>
      <w:marTop w:val="0"/>
      <w:marBottom w:val="0"/>
      <w:divBdr>
        <w:top w:val="none" w:sz="0" w:space="0" w:color="auto"/>
        <w:left w:val="none" w:sz="0" w:space="0" w:color="auto"/>
        <w:bottom w:val="none" w:sz="0" w:space="0" w:color="auto"/>
        <w:right w:val="none" w:sz="0" w:space="0" w:color="auto"/>
      </w:divBdr>
    </w:div>
    <w:div w:id="946892072">
      <w:bodyDiv w:val="1"/>
      <w:marLeft w:val="0"/>
      <w:marRight w:val="0"/>
      <w:marTop w:val="0"/>
      <w:marBottom w:val="0"/>
      <w:divBdr>
        <w:top w:val="none" w:sz="0" w:space="0" w:color="auto"/>
        <w:left w:val="none" w:sz="0" w:space="0" w:color="auto"/>
        <w:bottom w:val="none" w:sz="0" w:space="0" w:color="auto"/>
        <w:right w:val="none" w:sz="0" w:space="0" w:color="auto"/>
      </w:divBdr>
    </w:div>
    <w:div w:id="947466361">
      <w:bodyDiv w:val="1"/>
      <w:marLeft w:val="0"/>
      <w:marRight w:val="0"/>
      <w:marTop w:val="0"/>
      <w:marBottom w:val="0"/>
      <w:divBdr>
        <w:top w:val="none" w:sz="0" w:space="0" w:color="auto"/>
        <w:left w:val="none" w:sz="0" w:space="0" w:color="auto"/>
        <w:bottom w:val="none" w:sz="0" w:space="0" w:color="auto"/>
        <w:right w:val="none" w:sz="0" w:space="0" w:color="auto"/>
      </w:divBdr>
    </w:div>
    <w:div w:id="948120599">
      <w:bodyDiv w:val="1"/>
      <w:marLeft w:val="0"/>
      <w:marRight w:val="0"/>
      <w:marTop w:val="0"/>
      <w:marBottom w:val="0"/>
      <w:divBdr>
        <w:top w:val="none" w:sz="0" w:space="0" w:color="auto"/>
        <w:left w:val="none" w:sz="0" w:space="0" w:color="auto"/>
        <w:bottom w:val="none" w:sz="0" w:space="0" w:color="auto"/>
        <w:right w:val="none" w:sz="0" w:space="0" w:color="auto"/>
      </w:divBdr>
    </w:div>
    <w:div w:id="948316089">
      <w:bodyDiv w:val="1"/>
      <w:marLeft w:val="0"/>
      <w:marRight w:val="0"/>
      <w:marTop w:val="0"/>
      <w:marBottom w:val="0"/>
      <w:divBdr>
        <w:top w:val="none" w:sz="0" w:space="0" w:color="auto"/>
        <w:left w:val="none" w:sz="0" w:space="0" w:color="auto"/>
        <w:bottom w:val="none" w:sz="0" w:space="0" w:color="auto"/>
        <w:right w:val="none" w:sz="0" w:space="0" w:color="auto"/>
      </w:divBdr>
    </w:div>
    <w:div w:id="948395784">
      <w:bodyDiv w:val="1"/>
      <w:marLeft w:val="0"/>
      <w:marRight w:val="0"/>
      <w:marTop w:val="0"/>
      <w:marBottom w:val="0"/>
      <w:divBdr>
        <w:top w:val="none" w:sz="0" w:space="0" w:color="auto"/>
        <w:left w:val="none" w:sz="0" w:space="0" w:color="auto"/>
        <w:bottom w:val="none" w:sz="0" w:space="0" w:color="auto"/>
        <w:right w:val="none" w:sz="0" w:space="0" w:color="auto"/>
      </w:divBdr>
    </w:div>
    <w:div w:id="948464027">
      <w:bodyDiv w:val="1"/>
      <w:marLeft w:val="0"/>
      <w:marRight w:val="0"/>
      <w:marTop w:val="0"/>
      <w:marBottom w:val="0"/>
      <w:divBdr>
        <w:top w:val="none" w:sz="0" w:space="0" w:color="auto"/>
        <w:left w:val="none" w:sz="0" w:space="0" w:color="auto"/>
        <w:bottom w:val="none" w:sz="0" w:space="0" w:color="auto"/>
        <w:right w:val="none" w:sz="0" w:space="0" w:color="auto"/>
      </w:divBdr>
    </w:div>
    <w:div w:id="948926348">
      <w:bodyDiv w:val="1"/>
      <w:marLeft w:val="0"/>
      <w:marRight w:val="0"/>
      <w:marTop w:val="0"/>
      <w:marBottom w:val="0"/>
      <w:divBdr>
        <w:top w:val="none" w:sz="0" w:space="0" w:color="auto"/>
        <w:left w:val="none" w:sz="0" w:space="0" w:color="auto"/>
        <w:bottom w:val="none" w:sz="0" w:space="0" w:color="auto"/>
        <w:right w:val="none" w:sz="0" w:space="0" w:color="auto"/>
      </w:divBdr>
    </w:div>
    <w:div w:id="948973776">
      <w:bodyDiv w:val="1"/>
      <w:marLeft w:val="0"/>
      <w:marRight w:val="0"/>
      <w:marTop w:val="0"/>
      <w:marBottom w:val="0"/>
      <w:divBdr>
        <w:top w:val="none" w:sz="0" w:space="0" w:color="auto"/>
        <w:left w:val="none" w:sz="0" w:space="0" w:color="auto"/>
        <w:bottom w:val="none" w:sz="0" w:space="0" w:color="auto"/>
        <w:right w:val="none" w:sz="0" w:space="0" w:color="auto"/>
      </w:divBdr>
    </w:div>
    <w:div w:id="949702695">
      <w:bodyDiv w:val="1"/>
      <w:marLeft w:val="0"/>
      <w:marRight w:val="0"/>
      <w:marTop w:val="0"/>
      <w:marBottom w:val="0"/>
      <w:divBdr>
        <w:top w:val="none" w:sz="0" w:space="0" w:color="auto"/>
        <w:left w:val="none" w:sz="0" w:space="0" w:color="auto"/>
        <w:bottom w:val="none" w:sz="0" w:space="0" w:color="auto"/>
        <w:right w:val="none" w:sz="0" w:space="0" w:color="auto"/>
      </w:divBdr>
    </w:div>
    <w:div w:id="950475869">
      <w:bodyDiv w:val="1"/>
      <w:marLeft w:val="0"/>
      <w:marRight w:val="0"/>
      <w:marTop w:val="0"/>
      <w:marBottom w:val="0"/>
      <w:divBdr>
        <w:top w:val="none" w:sz="0" w:space="0" w:color="auto"/>
        <w:left w:val="none" w:sz="0" w:space="0" w:color="auto"/>
        <w:bottom w:val="none" w:sz="0" w:space="0" w:color="auto"/>
        <w:right w:val="none" w:sz="0" w:space="0" w:color="auto"/>
      </w:divBdr>
    </w:div>
    <w:div w:id="951086634">
      <w:bodyDiv w:val="1"/>
      <w:marLeft w:val="0"/>
      <w:marRight w:val="0"/>
      <w:marTop w:val="0"/>
      <w:marBottom w:val="0"/>
      <w:divBdr>
        <w:top w:val="none" w:sz="0" w:space="0" w:color="auto"/>
        <w:left w:val="none" w:sz="0" w:space="0" w:color="auto"/>
        <w:bottom w:val="none" w:sz="0" w:space="0" w:color="auto"/>
        <w:right w:val="none" w:sz="0" w:space="0" w:color="auto"/>
      </w:divBdr>
    </w:div>
    <w:div w:id="951134153">
      <w:bodyDiv w:val="1"/>
      <w:marLeft w:val="0"/>
      <w:marRight w:val="0"/>
      <w:marTop w:val="0"/>
      <w:marBottom w:val="0"/>
      <w:divBdr>
        <w:top w:val="none" w:sz="0" w:space="0" w:color="auto"/>
        <w:left w:val="none" w:sz="0" w:space="0" w:color="auto"/>
        <w:bottom w:val="none" w:sz="0" w:space="0" w:color="auto"/>
        <w:right w:val="none" w:sz="0" w:space="0" w:color="auto"/>
      </w:divBdr>
    </w:div>
    <w:div w:id="951285418">
      <w:bodyDiv w:val="1"/>
      <w:marLeft w:val="0"/>
      <w:marRight w:val="0"/>
      <w:marTop w:val="0"/>
      <w:marBottom w:val="0"/>
      <w:divBdr>
        <w:top w:val="none" w:sz="0" w:space="0" w:color="auto"/>
        <w:left w:val="none" w:sz="0" w:space="0" w:color="auto"/>
        <w:bottom w:val="none" w:sz="0" w:space="0" w:color="auto"/>
        <w:right w:val="none" w:sz="0" w:space="0" w:color="auto"/>
      </w:divBdr>
    </w:div>
    <w:div w:id="952250604">
      <w:bodyDiv w:val="1"/>
      <w:marLeft w:val="0"/>
      <w:marRight w:val="0"/>
      <w:marTop w:val="0"/>
      <w:marBottom w:val="0"/>
      <w:divBdr>
        <w:top w:val="none" w:sz="0" w:space="0" w:color="auto"/>
        <w:left w:val="none" w:sz="0" w:space="0" w:color="auto"/>
        <w:bottom w:val="none" w:sz="0" w:space="0" w:color="auto"/>
        <w:right w:val="none" w:sz="0" w:space="0" w:color="auto"/>
      </w:divBdr>
    </w:div>
    <w:div w:id="952251474">
      <w:bodyDiv w:val="1"/>
      <w:marLeft w:val="0"/>
      <w:marRight w:val="0"/>
      <w:marTop w:val="0"/>
      <w:marBottom w:val="0"/>
      <w:divBdr>
        <w:top w:val="none" w:sz="0" w:space="0" w:color="auto"/>
        <w:left w:val="none" w:sz="0" w:space="0" w:color="auto"/>
        <w:bottom w:val="none" w:sz="0" w:space="0" w:color="auto"/>
        <w:right w:val="none" w:sz="0" w:space="0" w:color="auto"/>
      </w:divBdr>
    </w:div>
    <w:div w:id="952441658">
      <w:bodyDiv w:val="1"/>
      <w:marLeft w:val="0"/>
      <w:marRight w:val="0"/>
      <w:marTop w:val="0"/>
      <w:marBottom w:val="0"/>
      <w:divBdr>
        <w:top w:val="none" w:sz="0" w:space="0" w:color="auto"/>
        <w:left w:val="none" w:sz="0" w:space="0" w:color="auto"/>
        <w:bottom w:val="none" w:sz="0" w:space="0" w:color="auto"/>
        <w:right w:val="none" w:sz="0" w:space="0" w:color="auto"/>
      </w:divBdr>
    </w:div>
    <w:div w:id="952446291">
      <w:bodyDiv w:val="1"/>
      <w:marLeft w:val="0"/>
      <w:marRight w:val="0"/>
      <w:marTop w:val="0"/>
      <w:marBottom w:val="0"/>
      <w:divBdr>
        <w:top w:val="none" w:sz="0" w:space="0" w:color="auto"/>
        <w:left w:val="none" w:sz="0" w:space="0" w:color="auto"/>
        <w:bottom w:val="none" w:sz="0" w:space="0" w:color="auto"/>
        <w:right w:val="none" w:sz="0" w:space="0" w:color="auto"/>
      </w:divBdr>
    </w:div>
    <w:div w:id="952519695">
      <w:bodyDiv w:val="1"/>
      <w:marLeft w:val="0"/>
      <w:marRight w:val="0"/>
      <w:marTop w:val="0"/>
      <w:marBottom w:val="0"/>
      <w:divBdr>
        <w:top w:val="none" w:sz="0" w:space="0" w:color="auto"/>
        <w:left w:val="none" w:sz="0" w:space="0" w:color="auto"/>
        <w:bottom w:val="none" w:sz="0" w:space="0" w:color="auto"/>
        <w:right w:val="none" w:sz="0" w:space="0" w:color="auto"/>
      </w:divBdr>
    </w:div>
    <w:div w:id="952590321">
      <w:bodyDiv w:val="1"/>
      <w:marLeft w:val="0"/>
      <w:marRight w:val="0"/>
      <w:marTop w:val="0"/>
      <w:marBottom w:val="0"/>
      <w:divBdr>
        <w:top w:val="none" w:sz="0" w:space="0" w:color="auto"/>
        <w:left w:val="none" w:sz="0" w:space="0" w:color="auto"/>
        <w:bottom w:val="none" w:sz="0" w:space="0" w:color="auto"/>
        <w:right w:val="none" w:sz="0" w:space="0" w:color="auto"/>
      </w:divBdr>
    </w:div>
    <w:div w:id="952786167">
      <w:bodyDiv w:val="1"/>
      <w:marLeft w:val="0"/>
      <w:marRight w:val="0"/>
      <w:marTop w:val="0"/>
      <w:marBottom w:val="0"/>
      <w:divBdr>
        <w:top w:val="none" w:sz="0" w:space="0" w:color="auto"/>
        <w:left w:val="none" w:sz="0" w:space="0" w:color="auto"/>
        <w:bottom w:val="none" w:sz="0" w:space="0" w:color="auto"/>
        <w:right w:val="none" w:sz="0" w:space="0" w:color="auto"/>
      </w:divBdr>
    </w:div>
    <w:div w:id="953363024">
      <w:bodyDiv w:val="1"/>
      <w:marLeft w:val="0"/>
      <w:marRight w:val="0"/>
      <w:marTop w:val="0"/>
      <w:marBottom w:val="0"/>
      <w:divBdr>
        <w:top w:val="none" w:sz="0" w:space="0" w:color="auto"/>
        <w:left w:val="none" w:sz="0" w:space="0" w:color="auto"/>
        <w:bottom w:val="none" w:sz="0" w:space="0" w:color="auto"/>
        <w:right w:val="none" w:sz="0" w:space="0" w:color="auto"/>
      </w:divBdr>
    </w:div>
    <w:div w:id="953559247">
      <w:bodyDiv w:val="1"/>
      <w:marLeft w:val="0"/>
      <w:marRight w:val="0"/>
      <w:marTop w:val="0"/>
      <w:marBottom w:val="0"/>
      <w:divBdr>
        <w:top w:val="none" w:sz="0" w:space="0" w:color="auto"/>
        <w:left w:val="none" w:sz="0" w:space="0" w:color="auto"/>
        <w:bottom w:val="none" w:sz="0" w:space="0" w:color="auto"/>
        <w:right w:val="none" w:sz="0" w:space="0" w:color="auto"/>
      </w:divBdr>
    </w:div>
    <w:div w:id="953631275">
      <w:bodyDiv w:val="1"/>
      <w:marLeft w:val="0"/>
      <w:marRight w:val="0"/>
      <w:marTop w:val="0"/>
      <w:marBottom w:val="0"/>
      <w:divBdr>
        <w:top w:val="none" w:sz="0" w:space="0" w:color="auto"/>
        <w:left w:val="none" w:sz="0" w:space="0" w:color="auto"/>
        <w:bottom w:val="none" w:sz="0" w:space="0" w:color="auto"/>
        <w:right w:val="none" w:sz="0" w:space="0" w:color="auto"/>
      </w:divBdr>
    </w:div>
    <w:div w:id="954482011">
      <w:bodyDiv w:val="1"/>
      <w:marLeft w:val="0"/>
      <w:marRight w:val="0"/>
      <w:marTop w:val="0"/>
      <w:marBottom w:val="0"/>
      <w:divBdr>
        <w:top w:val="none" w:sz="0" w:space="0" w:color="auto"/>
        <w:left w:val="none" w:sz="0" w:space="0" w:color="auto"/>
        <w:bottom w:val="none" w:sz="0" w:space="0" w:color="auto"/>
        <w:right w:val="none" w:sz="0" w:space="0" w:color="auto"/>
      </w:divBdr>
    </w:div>
    <w:div w:id="955256429">
      <w:bodyDiv w:val="1"/>
      <w:marLeft w:val="0"/>
      <w:marRight w:val="0"/>
      <w:marTop w:val="0"/>
      <w:marBottom w:val="0"/>
      <w:divBdr>
        <w:top w:val="none" w:sz="0" w:space="0" w:color="auto"/>
        <w:left w:val="none" w:sz="0" w:space="0" w:color="auto"/>
        <w:bottom w:val="none" w:sz="0" w:space="0" w:color="auto"/>
        <w:right w:val="none" w:sz="0" w:space="0" w:color="auto"/>
      </w:divBdr>
    </w:div>
    <w:div w:id="955403356">
      <w:bodyDiv w:val="1"/>
      <w:marLeft w:val="0"/>
      <w:marRight w:val="0"/>
      <w:marTop w:val="0"/>
      <w:marBottom w:val="0"/>
      <w:divBdr>
        <w:top w:val="none" w:sz="0" w:space="0" w:color="auto"/>
        <w:left w:val="none" w:sz="0" w:space="0" w:color="auto"/>
        <w:bottom w:val="none" w:sz="0" w:space="0" w:color="auto"/>
        <w:right w:val="none" w:sz="0" w:space="0" w:color="auto"/>
      </w:divBdr>
    </w:div>
    <w:div w:id="955528615">
      <w:bodyDiv w:val="1"/>
      <w:marLeft w:val="0"/>
      <w:marRight w:val="0"/>
      <w:marTop w:val="0"/>
      <w:marBottom w:val="0"/>
      <w:divBdr>
        <w:top w:val="none" w:sz="0" w:space="0" w:color="auto"/>
        <w:left w:val="none" w:sz="0" w:space="0" w:color="auto"/>
        <w:bottom w:val="none" w:sz="0" w:space="0" w:color="auto"/>
        <w:right w:val="none" w:sz="0" w:space="0" w:color="auto"/>
      </w:divBdr>
    </w:div>
    <w:div w:id="955598155">
      <w:bodyDiv w:val="1"/>
      <w:marLeft w:val="0"/>
      <w:marRight w:val="0"/>
      <w:marTop w:val="0"/>
      <w:marBottom w:val="0"/>
      <w:divBdr>
        <w:top w:val="none" w:sz="0" w:space="0" w:color="auto"/>
        <w:left w:val="none" w:sz="0" w:space="0" w:color="auto"/>
        <w:bottom w:val="none" w:sz="0" w:space="0" w:color="auto"/>
        <w:right w:val="none" w:sz="0" w:space="0" w:color="auto"/>
      </w:divBdr>
    </w:div>
    <w:div w:id="955673769">
      <w:bodyDiv w:val="1"/>
      <w:marLeft w:val="0"/>
      <w:marRight w:val="0"/>
      <w:marTop w:val="0"/>
      <w:marBottom w:val="0"/>
      <w:divBdr>
        <w:top w:val="none" w:sz="0" w:space="0" w:color="auto"/>
        <w:left w:val="none" w:sz="0" w:space="0" w:color="auto"/>
        <w:bottom w:val="none" w:sz="0" w:space="0" w:color="auto"/>
        <w:right w:val="none" w:sz="0" w:space="0" w:color="auto"/>
      </w:divBdr>
    </w:div>
    <w:div w:id="955794374">
      <w:bodyDiv w:val="1"/>
      <w:marLeft w:val="0"/>
      <w:marRight w:val="0"/>
      <w:marTop w:val="0"/>
      <w:marBottom w:val="0"/>
      <w:divBdr>
        <w:top w:val="none" w:sz="0" w:space="0" w:color="auto"/>
        <w:left w:val="none" w:sz="0" w:space="0" w:color="auto"/>
        <w:bottom w:val="none" w:sz="0" w:space="0" w:color="auto"/>
        <w:right w:val="none" w:sz="0" w:space="0" w:color="auto"/>
      </w:divBdr>
    </w:div>
    <w:div w:id="955915261">
      <w:bodyDiv w:val="1"/>
      <w:marLeft w:val="0"/>
      <w:marRight w:val="0"/>
      <w:marTop w:val="0"/>
      <w:marBottom w:val="0"/>
      <w:divBdr>
        <w:top w:val="none" w:sz="0" w:space="0" w:color="auto"/>
        <w:left w:val="none" w:sz="0" w:space="0" w:color="auto"/>
        <w:bottom w:val="none" w:sz="0" w:space="0" w:color="auto"/>
        <w:right w:val="none" w:sz="0" w:space="0" w:color="auto"/>
      </w:divBdr>
    </w:div>
    <w:div w:id="955940318">
      <w:bodyDiv w:val="1"/>
      <w:marLeft w:val="0"/>
      <w:marRight w:val="0"/>
      <w:marTop w:val="0"/>
      <w:marBottom w:val="0"/>
      <w:divBdr>
        <w:top w:val="none" w:sz="0" w:space="0" w:color="auto"/>
        <w:left w:val="none" w:sz="0" w:space="0" w:color="auto"/>
        <w:bottom w:val="none" w:sz="0" w:space="0" w:color="auto"/>
        <w:right w:val="none" w:sz="0" w:space="0" w:color="auto"/>
      </w:divBdr>
    </w:div>
    <w:div w:id="955983043">
      <w:bodyDiv w:val="1"/>
      <w:marLeft w:val="0"/>
      <w:marRight w:val="0"/>
      <w:marTop w:val="0"/>
      <w:marBottom w:val="0"/>
      <w:divBdr>
        <w:top w:val="none" w:sz="0" w:space="0" w:color="auto"/>
        <w:left w:val="none" w:sz="0" w:space="0" w:color="auto"/>
        <w:bottom w:val="none" w:sz="0" w:space="0" w:color="auto"/>
        <w:right w:val="none" w:sz="0" w:space="0" w:color="auto"/>
      </w:divBdr>
    </w:div>
    <w:div w:id="956061798">
      <w:bodyDiv w:val="1"/>
      <w:marLeft w:val="0"/>
      <w:marRight w:val="0"/>
      <w:marTop w:val="0"/>
      <w:marBottom w:val="0"/>
      <w:divBdr>
        <w:top w:val="none" w:sz="0" w:space="0" w:color="auto"/>
        <w:left w:val="none" w:sz="0" w:space="0" w:color="auto"/>
        <w:bottom w:val="none" w:sz="0" w:space="0" w:color="auto"/>
        <w:right w:val="none" w:sz="0" w:space="0" w:color="auto"/>
      </w:divBdr>
    </w:div>
    <w:div w:id="956906322">
      <w:bodyDiv w:val="1"/>
      <w:marLeft w:val="0"/>
      <w:marRight w:val="0"/>
      <w:marTop w:val="0"/>
      <w:marBottom w:val="0"/>
      <w:divBdr>
        <w:top w:val="none" w:sz="0" w:space="0" w:color="auto"/>
        <w:left w:val="none" w:sz="0" w:space="0" w:color="auto"/>
        <w:bottom w:val="none" w:sz="0" w:space="0" w:color="auto"/>
        <w:right w:val="none" w:sz="0" w:space="0" w:color="auto"/>
      </w:divBdr>
    </w:div>
    <w:div w:id="957830975">
      <w:bodyDiv w:val="1"/>
      <w:marLeft w:val="0"/>
      <w:marRight w:val="0"/>
      <w:marTop w:val="0"/>
      <w:marBottom w:val="0"/>
      <w:divBdr>
        <w:top w:val="none" w:sz="0" w:space="0" w:color="auto"/>
        <w:left w:val="none" w:sz="0" w:space="0" w:color="auto"/>
        <w:bottom w:val="none" w:sz="0" w:space="0" w:color="auto"/>
        <w:right w:val="none" w:sz="0" w:space="0" w:color="auto"/>
      </w:divBdr>
    </w:div>
    <w:div w:id="957882141">
      <w:bodyDiv w:val="1"/>
      <w:marLeft w:val="0"/>
      <w:marRight w:val="0"/>
      <w:marTop w:val="0"/>
      <w:marBottom w:val="0"/>
      <w:divBdr>
        <w:top w:val="none" w:sz="0" w:space="0" w:color="auto"/>
        <w:left w:val="none" w:sz="0" w:space="0" w:color="auto"/>
        <w:bottom w:val="none" w:sz="0" w:space="0" w:color="auto"/>
        <w:right w:val="none" w:sz="0" w:space="0" w:color="auto"/>
      </w:divBdr>
    </w:div>
    <w:div w:id="958491736">
      <w:bodyDiv w:val="1"/>
      <w:marLeft w:val="0"/>
      <w:marRight w:val="0"/>
      <w:marTop w:val="0"/>
      <w:marBottom w:val="0"/>
      <w:divBdr>
        <w:top w:val="none" w:sz="0" w:space="0" w:color="auto"/>
        <w:left w:val="none" w:sz="0" w:space="0" w:color="auto"/>
        <w:bottom w:val="none" w:sz="0" w:space="0" w:color="auto"/>
        <w:right w:val="none" w:sz="0" w:space="0" w:color="auto"/>
      </w:divBdr>
    </w:div>
    <w:div w:id="958872383">
      <w:bodyDiv w:val="1"/>
      <w:marLeft w:val="0"/>
      <w:marRight w:val="0"/>
      <w:marTop w:val="0"/>
      <w:marBottom w:val="0"/>
      <w:divBdr>
        <w:top w:val="none" w:sz="0" w:space="0" w:color="auto"/>
        <w:left w:val="none" w:sz="0" w:space="0" w:color="auto"/>
        <w:bottom w:val="none" w:sz="0" w:space="0" w:color="auto"/>
        <w:right w:val="none" w:sz="0" w:space="0" w:color="auto"/>
      </w:divBdr>
    </w:div>
    <w:div w:id="959146141">
      <w:bodyDiv w:val="1"/>
      <w:marLeft w:val="0"/>
      <w:marRight w:val="0"/>
      <w:marTop w:val="0"/>
      <w:marBottom w:val="0"/>
      <w:divBdr>
        <w:top w:val="none" w:sz="0" w:space="0" w:color="auto"/>
        <w:left w:val="none" w:sz="0" w:space="0" w:color="auto"/>
        <w:bottom w:val="none" w:sz="0" w:space="0" w:color="auto"/>
        <w:right w:val="none" w:sz="0" w:space="0" w:color="auto"/>
      </w:divBdr>
    </w:div>
    <w:div w:id="959797553">
      <w:bodyDiv w:val="1"/>
      <w:marLeft w:val="0"/>
      <w:marRight w:val="0"/>
      <w:marTop w:val="0"/>
      <w:marBottom w:val="0"/>
      <w:divBdr>
        <w:top w:val="none" w:sz="0" w:space="0" w:color="auto"/>
        <w:left w:val="none" w:sz="0" w:space="0" w:color="auto"/>
        <w:bottom w:val="none" w:sz="0" w:space="0" w:color="auto"/>
        <w:right w:val="none" w:sz="0" w:space="0" w:color="auto"/>
      </w:divBdr>
    </w:div>
    <w:div w:id="959803331">
      <w:bodyDiv w:val="1"/>
      <w:marLeft w:val="0"/>
      <w:marRight w:val="0"/>
      <w:marTop w:val="0"/>
      <w:marBottom w:val="0"/>
      <w:divBdr>
        <w:top w:val="none" w:sz="0" w:space="0" w:color="auto"/>
        <w:left w:val="none" w:sz="0" w:space="0" w:color="auto"/>
        <w:bottom w:val="none" w:sz="0" w:space="0" w:color="auto"/>
        <w:right w:val="none" w:sz="0" w:space="0" w:color="auto"/>
      </w:divBdr>
    </w:div>
    <w:div w:id="960039930">
      <w:bodyDiv w:val="1"/>
      <w:marLeft w:val="0"/>
      <w:marRight w:val="0"/>
      <w:marTop w:val="0"/>
      <w:marBottom w:val="0"/>
      <w:divBdr>
        <w:top w:val="none" w:sz="0" w:space="0" w:color="auto"/>
        <w:left w:val="none" w:sz="0" w:space="0" w:color="auto"/>
        <w:bottom w:val="none" w:sz="0" w:space="0" w:color="auto"/>
        <w:right w:val="none" w:sz="0" w:space="0" w:color="auto"/>
      </w:divBdr>
    </w:div>
    <w:div w:id="960526483">
      <w:bodyDiv w:val="1"/>
      <w:marLeft w:val="0"/>
      <w:marRight w:val="0"/>
      <w:marTop w:val="0"/>
      <w:marBottom w:val="0"/>
      <w:divBdr>
        <w:top w:val="none" w:sz="0" w:space="0" w:color="auto"/>
        <w:left w:val="none" w:sz="0" w:space="0" w:color="auto"/>
        <w:bottom w:val="none" w:sz="0" w:space="0" w:color="auto"/>
        <w:right w:val="none" w:sz="0" w:space="0" w:color="auto"/>
      </w:divBdr>
    </w:div>
    <w:div w:id="960570505">
      <w:bodyDiv w:val="1"/>
      <w:marLeft w:val="0"/>
      <w:marRight w:val="0"/>
      <w:marTop w:val="0"/>
      <w:marBottom w:val="0"/>
      <w:divBdr>
        <w:top w:val="none" w:sz="0" w:space="0" w:color="auto"/>
        <w:left w:val="none" w:sz="0" w:space="0" w:color="auto"/>
        <w:bottom w:val="none" w:sz="0" w:space="0" w:color="auto"/>
        <w:right w:val="none" w:sz="0" w:space="0" w:color="auto"/>
      </w:divBdr>
    </w:div>
    <w:div w:id="960694296">
      <w:bodyDiv w:val="1"/>
      <w:marLeft w:val="0"/>
      <w:marRight w:val="0"/>
      <w:marTop w:val="0"/>
      <w:marBottom w:val="0"/>
      <w:divBdr>
        <w:top w:val="none" w:sz="0" w:space="0" w:color="auto"/>
        <w:left w:val="none" w:sz="0" w:space="0" w:color="auto"/>
        <w:bottom w:val="none" w:sz="0" w:space="0" w:color="auto"/>
        <w:right w:val="none" w:sz="0" w:space="0" w:color="auto"/>
      </w:divBdr>
    </w:div>
    <w:div w:id="961494952">
      <w:bodyDiv w:val="1"/>
      <w:marLeft w:val="0"/>
      <w:marRight w:val="0"/>
      <w:marTop w:val="0"/>
      <w:marBottom w:val="0"/>
      <w:divBdr>
        <w:top w:val="none" w:sz="0" w:space="0" w:color="auto"/>
        <w:left w:val="none" w:sz="0" w:space="0" w:color="auto"/>
        <w:bottom w:val="none" w:sz="0" w:space="0" w:color="auto"/>
        <w:right w:val="none" w:sz="0" w:space="0" w:color="auto"/>
      </w:divBdr>
    </w:div>
    <w:div w:id="961614129">
      <w:bodyDiv w:val="1"/>
      <w:marLeft w:val="0"/>
      <w:marRight w:val="0"/>
      <w:marTop w:val="0"/>
      <w:marBottom w:val="0"/>
      <w:divBdr>
        <w:top w:val="none" w:sz="0" w:space="0" w:color="auto"/>
        <w:left w:val="none" w:sz="0" w:space="0" w:color="auto"/>
        <w:bottom w:val="none" w:sz="0" w:space="0" w:color="auto"/>
        <w:right w:val="none" w:sz="0" w:space="0" w:color="auto"/>
      </w:divBdr>
    </w:div>
    <w:div w:id="961838861">
      <w:bodyDiv w:val="1"/>
      <w:marLeft w:val="0"/>
      <w:marRight w:val="0"/>
      <w:marTop w:val="0"/>
      <w:marBottom w:val="0"/>
      <w:divBdr>
        <w:top w:val="none" w:sz="0" w:space="0" w:color="auto"/>
        <w:left w:val="none" w:sz="0" w:space="0" w:color="auto"/>
        <w:bottom w:val="none" w:sz="0" w:space="0" w:color="auto"/>
        <w:right w:val="none" w:sz="0" w:space="0" w:color="auto"/>
      </w:divBdr>
    </w:div>
    <w:div w:id="962539597">
      <w:bodyDiv w:val="1"/>
      <w:marLeft w:val="0"/>
      <w:marRight w:val="0"/>
      <w:marTop w:val="0"/>
      <w:marBottom w:val="0"/>
      <w:divBdr>
        <w:top w:val="none" w:sz="0" w:space="0" w:color="auto"/>
        <w:left w:val="none" w:sz="0" w:space="0" w:color="auto"/>
        <w:bottom w:val="none" w:sz="0" w:space="0" w:color="auto"/>
        <w:right w:val="none" w:sz="0" w:space="0" w:color="auto"/>
      </w:divBdr>
    </w:div>
    <w:div w:id="962614109">
      <w:bodyDiv w:val="1"/>
      <w:marLeft w:val="0"/>
      <w:marRight w:val="0"/>
      <w:marTop w:val="0"/>
      <w:marBottom w:val="0"/>
      <w:divBdr>
        <w:top w:val="none" w:sz="0" w:space="0" w:color="auto"/>
        <w:left w:val="none" w:sz="0" w:space="0" w:color="auto"/>
        <w:bottom w:val="none" w:sz="0" w:space="0" w:color="auto"/>
        <w:right w:val="none" w:sz="0" w:space="0" w:color="auto"/>
      </w:divBdr>
    </w:div>
    <w:div w:id="963772680">
      <w:bodyDiv w:val="1"/>
      <w:marLeft w:val="0"/>
      <w:marRight w:val="0"/>
      <w:marTop w:val="0"/>
      <w:marBottom w:val="0"/>
      <w:divBdr>
        <w:top w:val="none" w:sz="0" w:space="0" w:color="auto"/>
        <w:left w:val="none" w:sz="0" w:space="0" w:color="auto"/>
        <w:bottom w:val="none" w:sz="0" w:space="0" w:color="auto"/>
        <w:right w:val="none" w:sz="0" w:space="0" w:color="auto"/>
      </w:divBdr>
    </w:div>
    <w:div w:id="964237352">
      <w:bodyDiv w:val="1"/>
      <w:marLeft w:val="0"/>
      <w:marRight w:val="0"/>
      <w:marTop w:val="0"/>
      <w:marBottom w:val="0"/>
      <w:divBdr>
        <w:top w:val="none" w:sz="0" w:space="0" w:color="auto"/>
        <w:left w:val="none" w:sz="0" w:space="0" w:color="auto"/>
        <w:bottom w:val="none" w:sz="0" w:space="0" w:color="auto"/>
        <w:right w:val="none" w:sz="0" w:space="0" w:color="auto"/>
      </w:divBdr>
    </w:div>
    <w:div w:id="964238457">
      <w:bodyDiv w:val="1"/>
      <w:marLeft w:val="0"/>
      <w:marRight w:val="0"/>
      <w:marTop w:val="0"/>
      <w:marBottom w:val="0"/>
      <w:divBdr>
        <w:top w:val="none" w:sz="0" w:space="0" w:color="auto"/>
        <w:left w:val="none" w:sz="0" w:space="0" w:color="auto"/>
        <w:bottom w:val="none" w:sz="0" w:space="0" w:color="auto"/>
        <w:right w:val="none" w:sz="0" w:space="0" w:color="auto"/>
      </w:divBdr>
    </w:div>
    <w:div w:id="964429870">
      <w:bodyDiv w:val="1"/>
      <w:marLeft w:val="0"/>
      <w:marRight w:val="0"/>
      <w:marTop w:val="0"/>
      <w:marBottom w:val="0"/>
      <w:divBdr>
        <w:top w:val="none" w:sz="0" w:space="0" w:color="auto"/>
        <w:left w:val="none" w:sz="0" w:space="0" w:color="auto"/>
        <w:bottom w:val="none" w:sz="0" w:space="0" w:color="auto"/>
        <w:right w:val="none" w:sz="0" w:space="0" w:color="auto"/>
      </w:divBdr>
    </w:div>
    <w:div w:id="964433042">
      <w:bodyDiv w:val="1"/>
      <w:marLeft w:val="0"/>
      <w:marRight w:val="0"/>
      <w:marTop w:val="0"/>
      <w:marBottom w:val="0"/>
      <w:divBdr>
        <w:top w:val="none" w:sz="0" w:space="0" w:color="auto"/>
        <w:left w:val="none" w:sz="0" w:space="0" w:color="auto"/>
        <w:bottom w:val="none" w:sz="0" w:space="0" w:color="auto"/>
        <w:right w:val="none" w:sz="0" w:space="0" w:color="auto"/>
      </w:divBdr>
    </w:div>
    <w:div w:id="964434294">
      <w:bodyDiv w:val="1"/>
      <w:marLeft w:val="0"/>
      <w:marRight w:val="0"/>
      <w:marTop w:val="0"/>
      <w:marBottom w:val="0"/>
      <w:divBdr>
        <w:top w:val="none" w:sz="0" w:space="0" w:color="auto"/>
        <w:left w:val="none" w:sz="0" w:space="0" w:color="auto"/>
        <w:bottom w:val="none" w:sz="0" w:space="0" w:color="auto"/>
        <w:right w:val="none" w:sz="0" w:space="0" w:color="auto"/>
      </w:divBdr>
    </w:div>
    <w:div w:id="964500943">
      <w:bodyDiv w:val="1"/>
      <w:marLeft w:val="0"/>
      <w:marRight w:val="0"/>
      <w:marTop w:val="0"/>
      <w:marBottom w:val="0"/>
      <w:divBdr>
        <w:top w:val="none" w:sz="0" w:space="0" w:color="auto"/>
        <w:left w:val="none" w:sz="0" w:space="0" w:color="auto"/>
        <w:bottom w:val="none" w:sz="0" w:space="0" w:color="auto"/>
        <w:right w:val="none" w:sz="0" w:space="0" w:color="auto"/>
      </w:divBdr>
    </w:div>
    <w:div w:id="964578444">
      <w:bodyDiv w:val="1"/>
      <w:marLeft w:val="0"/>
      <w:marRight w:val="0"/>
      <w:marTop w:val="0"/>
      <w:marBottom w:val="0"/>
      <w:divBdr>
        <w:top w:val="none" w:sz="0" w:space="0" w:color="auto"/>
        <w:left w:val="none" w:sz="0" w:space="0" w:color="auto"/>
        <w:bottom w:val="none" w:sz="0" w:space="0" w:color="auto"/>
        <w:right w:val="none" w:sz="0" w:space="0" w:color="auto"/>
      </w:divBdr>
    </w:div>
    <w:div w:id="965115637">
      <w:bodyDiv w:val="1"/>
      <w:marLeft w:val="0"/>
      <w:marRight w:val="0"/>
      <w:marTop w:val="0"/>
      <w:marBottom w:val="0"/>
      <w:divBdr>
        <w:top w:val="none" w:sz="0" w:space="0" w:color="auto"/>
        <w:left w:val="none" w:sz="0" w:space="0" w:color="auto"/>
        <w:bottom w:val="none" w:sz="0" w:space="0" w:color="auto"/>
        <w:right w:val="none" w:sz="0" w:space="0" w:color="auto"/>
      </w:divBdr>
    </w:div>
    <w:div w:id="965355979">
      <w:bodyDiv w:val="1"/>
      <w:marLeft w:val="0"/>
      <w:marRight w:val="0"/>
      <w:marTop w:val="0"/>
      <w:marBottom w:val="0"/>
      <w:divBdr>
        <w:top w:val="none" w:sz="0" w:space="0" w:color="auto"/>
        <w:left w:val="none" w:sz="0" w:space="0" w:color="auto"/>
        <w:bottom w:val="none" w:sz="0" w:space="0" w:color="auto"/>
        <w:right w:val="none" w:sz="0" w:space="0" w:color="auto"/>
      </w:divBdr>
    </w:div>
    <w:div w:id="965358163">
      <w:bodyDiv w:val="1"/>
      <w:marLeft w:val="0"/>
      <w:marRight w:val="0"/>
      <w:marTop w:val="0"/>
      <w:marBottom w:val="0"/>
      <w:divBdr>
        <w:top w:val="none" w:sz="0" w:space="0" w:color="auto"/>
        <w:left w:val="none" w:sz="0" w:space="0" w:color="auto"/>
        <w:bottom w:val="none" w:sz="0" w:space="0" w:color="auto"/>
        <w:right w:val="none" w:sz="0" w:space="0" w:color="auto"/>
      </w:divBdr>
    </w:div>
    <w:div w:id="965964342">
      <w:bodyDiv w:val="1"/>
      <w:marLeft w:val="0"/>
      <w:marRight w:val="0"/>
      <w:marTop w:val="0"/>
      <w:marBottom w:val="0"/>
      <w:divBdr>
        <w:top w:val="none" w:sz="0" w:space="0" w:color="auto"/>
        <w:left w:val="none" w:sz="0" w:space="0" w:color="auto"/>
        <w:bottom w:val="none" w:sz="0" w:space="0" w:color="auto"/>
        <w:right w:val="none" w:sz="0" w:space="0" w:color="auto"/>
      </w:divBdr>
    </w:div>
    <w:div w:id="966155800">
      <w:bodyDiv w:val="1"/>
      <w:marLeft w:val="0"/>
      <w:marRight w:val="0"/>
      <w:marTop w:val="0"/>
      <w:marBottom w:val="0"/>
      <w:divBdr>
        <w:top w:val="none" w:sz="0" w:space="0" w:color="auto"/>
        <w:left w:val="none" w:sz="0" w:space="0" w:color="auto"/>
        <w:bottom w:val="none" w:sz="0" w:space="0" w:color="auto"/>
        <w:right w:val="none" w:sz="0" w:space="0" w:color="auto"/>
      </w:divBdr>
    </w:div>
    <w:div w:id="966353058">
      <w:bodyDiv w:val="1"/>
      <w:marLeft w:val="0"/>
      <w:marRight w:val="0"/>
      <w:marTop w:val="0"/>
      <w:marBottom w:val="0"/>
      <w:divBdr>
        <w:top w:val="none" w:sz="0" w:space="0" w:color="auto"/>
        <w:left w:val="none" w:sz="0" w:space="0" w:color="auto"/>
        <w:bottom w:val="none" w:sz="0" w:space="0" w:color="auto"/>
        <w:right w:val="none" w:sz="0" w:space="0" w:color="auto"/>
      </w:divBdr>
    </w:div>
    <w:div w:id="966468385">
      <w:bodyDiv w:val="1"/>
      <w:marLeft w:val="0"/>
      <w:marRight w:val="0"/>
      <w:marTop w:val="0"/>
      <w:marBottom w:val="0"/>
      <w:divBdr>
        <w:top w:val="none" w:sz="0" w:space="0" w:color="auto"/>
        <w:left w:val="none" w:sz="0" w:space="0" w:color="auto"/>
        <w:bottom w:val="none" w:sz="0" w:space="0" w:color="auto"/>
        <w:right w:val="none" w:sz="0" w:space="0" w:color="auto"/>
      </w:divBdr>
    </w:div>
    <w:div w:id="967323373">
      <w:bodyDiv w:val="1"/>
      <w:marLeft w:val="0"/>
      <w:marRight w:val="0"/>
      <w:marTop w:val="0"/>
      <w:marBottom w:val="0"/>
      <w:divBdr>
        <w:top w:val="none" w:sz="0" w:space="0" w:color="auto"/>
        <w:left w:val="none" w:sz="0" w:space="0" w:color="auto"/>
        <w:bottom w:val="none" w:sz="0" w:space="0" w:color="auto"/>
        <w:right w:val="none" w:sz="0" w:space="0" w:color="auto"/>
      </w:divBdr>
    </w:div>
    <w:div w:id="967783894">
      <w:bodyDiv w:val="1"/>
      <w:marLeft w:val="0"/>
      <w:marRight w:val="0"/>
      <w:marTop w:val="0"/>
      <w:marBottom w:val="0"/>
      <w:divBdr>
        <w:top w:val="none" w:sz="0" w:space="0" w:color="auto"/>
        <w:left w:val="none" w:sz="0" w:space="0" w:color="auto"/>
        <w:bottom w:val="none" w:sz="0" w:space="0" w:color="auto"/>
        <w:right w:val="none" w:sz="0" w:space="0" w:color="auto"/>
      </w:divBdr>
    </w:div>
    <w:div w:id="967852521">
      <w:bodyDiv w:val="1"/>
      <w:marLeft w:val="0"/>
      <w:marRight w:val="0"/>
      <w:marTop w:val="0"/>
      <w:marBottom w:val="0"/>
      <w:divBdr>
        <w:top w:val="none" w:sz="0" w:space="0" w:color="auto"/>
        <w:left w:val="none" w:sz="0" w:space="0" w:color="auto"/>
        <w:bottom w:val="none" w:sz="0" w:space="0" w:color="auto"/>
        <w:right w:val="none" w:sz="0" w:space="0" w:color="auto"/>
      </w:divBdr>
    </w:div>
    <w:div w:id="967860398">
      <w:bodyDiv w:val="1"/>
      <w:marLeft w:val="0"/>
      <w:marRight w:val="0"/>
      <w:marTop w:val="0"/>
      <w:marBottom w:val="0"/>
      <w:divBdr>
        <w:top w:val="none" w:sz="0" w:space="0" w:color="auto"/>
        <w:left w:val="none" w:sz="0" w:space="0" w:color="auto"/>
        <w:bottom w:val="none" w:sz="0" w:space="0" w:color="auto"/>
        <w:right w:val="none" w:sz="0" w:space="0" w:color="auto"/>
      </w:divBdr>
    </w:div>
    <w:div w:id="967972325">
      <w:bodyDiv w:val="1"/>
      <w:marLeft w:val="0"/>
      <w:marRight w:val="0"/>
      <w:marTop w:val="0"/>
      <w:marBottom w:val="0"/>
      <w:divBdr>
        <w:top w:val="none" w:sz="0" w:space="0" w:color="auto"/>
        <w:left w:val="none" w:sz="0" w:space="0" w:color="auto"/>
        <w:bottom w:val="none" w:sz="0" w:space="0" w:color="auto"/>
        <w:right w:val="none" w:sz="0" w:space="0" w:color="auto"/>
      </w:divBdr>
    </w:div>
    <w:div w:id="968055354">
      <w:bodyDiv w:val="1"/>
      <w:marLeft w:val="0"/>
      <w:marRight w:val="0"/>
      <w:marTop w:val="0"/>
      <w:marBottom w:val="0"/>
      <w:divBdr>
        <w:top w:val="none" w:sz="0" w:space="0" w:color="auto"/>
        <w:left w:val="none" w:sz="0" w:space="0" w:color="auto"/>
        <w:bottom w:val="none" w:sz="0" w:space="0" w:color="auto"/>
        <w:right w:val="none" w:sz="0" w:space="0" w:color="auto"/>
      </w:divBdr>
    </w:div>
    <w:div w:id="968322263">
      <w:bodyDiv w:val="1"/>
      <w:marLeft w:val="0"/>
      <w:marRight w:val="0"/>
      <w:marTop w:val="0"/>
      <w:marBottom w:val="0"/>
      <w:divBdr>
        <w:top w:val="none" w:sz="0" w:space="0" w:color="auto"/>
        <w:left w:val="none" w:sz="0" w:space="0" w:color="auto"/>
        <w:bottom w:val="none" w:sz="0" w:space="0" w:color="auto"/>
        <w:right w:val="none" w:sz="0" w:space="0" w:color="auto"/>
      </w:divBdr>
    </w:div>
    <w:div w:id="968435764">
      <w:bodyDiv w:val="1"/>
      <w:marLeft w:val="0"/>
      <w:marRight w:val="0"/>
      <w:marTop w:val="0"/>
      <w:marBottom w:val="0"/>
      <w:divBdr>
        <w:top w:val="none" w:sz="0" w:space="0" w:color="auto"/>
        <w:left w:val="none" w:sz="0" w:space="0" w:color="auto"/>
        <w:bottom w:val="none" w:sz="0" w:space="0" w:color="auto"/>
        <w:right w:val="none" w:sz="0" w:space="0" w:color="auto"/>
      </w:divBdr>
    </w:div>
    <w:div w:id="968628011">
      <w:bodyDiv w:val="1"/>
      <w:marLeft w:val="0"/>
      <w:marRight w:val="0"/>
      <w:marTop w:val="0"/>
      <w:marBottom w:val="0"/>
      <w:divBdr>
        <w:top w:val="none" w:sz="0" w:space="0" w:color="auto"/>
        <w:left w:val="none" w:sz="0" w:space="0" w:color="auto"/>
        <w:bottom w:val="none" w:sz="0" w:space="0" w:color="auto"/>
        <w:right w:val="none" w:sz="0" w:space="0" w:color="auto"/>
      </w:divBdr>
    </w:div>
    <w:div w:id="969093739">
      <w:bodyDiv w:val="1"/>
      <w:marLeft w:val="0"/>
      <w:marRight w:val="0"/>
      <w:marTop w:val="0"/>
      <w:marBottom w:val="0"/>
      <w:divBdr>
        <w:top w:val="none" w:sz="0" w:space="0" w:color="auto"/>
        <w:left w:val="none" w:sz="0" w:space="0" w:color="auto"/>
        <w:bottom w:val="none" w:sz="0" w:space="0" w:color="auto"/>
        <w:right w:val="none" w:sz="0" w:space="0" w:color="auto"/>
      </w:divBdr>
    </w:div>
    <w:div w:id="969553887">
      <w:bodyDiv w:val="1"/>
      <w:marLeft w:val="0"/>
      <w:marRight w:val="0"/>
      <w:marTop w:val="0"/>
      <w:marBottom w:val="0"/>
      <w:divBdr>
        <w:top w:val="none" w:sz="0" w:space="0" w:color="auto"/>
        <w:left w:val="none" w:sz="0" w:space="0" w:color="auto"/>
        <w:bottom w:val="none" w:sz="0" w:space="0" w:color="auto"/>
        <w:right w:val="none" w:sz="0" w:space="0" w:color="auto"/>
      </w:divBdr>
    </w:div>
    <w:div w:id="969702499">
      <w:bodyDiv w:val="1"/>
      <w:marLeft w:val="0"/>
      <w:marRight w:val="0"/>
      <w:marTop w:val="0"/>
      <w:marBottom w:val="0"/>
      <w:divBdr>
        <w:top w:val="none" w:sz="0" w:space="0" w:color="auto"/>
        <w:left w:val="none" w:sz="0" w:space="0" w:color="auto"/>
        <w:bottom w:val="none" w:sz="0" w:space="0" w:color="auto"/>
        <w:right w:val="none" w:sz="0" w:space="0" w:color="auto"/>
      </w:divBdr>
    </w:div>
    <w:div w:id="970091561">
      <w:bodyDiv w:val="1"/>
      <w:marLeft w:val="0"/>
      <w:marRight w:val="0"/>
      <w:marTop w:val="0"/>
      <w:marBottom w:val="0"/>
      <w:divBdr>
        <w:top w:val="none" w:sz="0" w:space="0" w:color="auto"/>
        <w:left w:val="none" w:sz="0" w:space="0" w:color="auto"/>
        <w:bottom w:val="none" w:sz="0" w:space="0" w:color="auto"/>
        <w:right w:val="none" w:sz="0" w:space="0" w:color="auto"/>
      </w:divBdr>
    </w:div>
    <w:div w:id="970357118">
      <w:bodyDiv w:val="1"/>
      <w:marLeft w:val="0"/>
      <w:marRight w:val="0"/>
      <w:marTop w:val="0"/>
      <w:marBottom w:val="0"/>
      <w:divBdr>
        <w:top w:val="none" w:sz="0" w:space="0" w:color="auto"/>
        <w:left w:val="none" w:sz="0" w:space="0" w:color="auto"/>
        <w:bottom w:val="none" w:sz="0" w:space="0" w:color="auto"/>
        <w:right w:val="none" w:sz="0" w:space="0" w:color="auto"/>
      </w:divBdr>
    </w:div>
    <w:div w:id="970596788">
      <w:bodyDiv w:val="1"/>
      <w:marLeft w:val="0"/>
      <w:marRight w:val="0"/>
      <w:marTop w:val="0"/>
      <w:marBottom w:val="0"/>
      <w:divBdr>
        <w:top w:val="none" w:sz="0" w:space="0" w:color="auto"/>
        <w:left w:val="none" w:sz="0" w:space="0" w:color="auto"/>
        <w:bottom w:val="none" w:sz="0" w:space="0" w:color="auto"/>
        <w:right w:val="none" w:sz="0" w:space="0" w:color="auto"/>
      </w:divBdr>
    </w:div>
    <w:div w:id="970600260">
      <w:bodyDiv w:val="1"/>
      <w:marLeft w:val="0"/>
      <w:marRight w:val="0"/>
      <w:marTop w:val="0"/>
      <w:marBottom w:val="0"/>
      <w:divBdr>
        <w:top w:val="none" w:sz="0" w:space="0" w:color="auto"/>
        <w:left w:val="none" w:sz="0" w:space="0" w:color="auto"/>
        <w:bottom w:val="none" w:sz="0" w:space="0" w:color="auto"/>
        <w:right w:val="none" w:sz="0" w:space="0" w:color="auto"/>
      </w:divBdr>
    </w:div>
    <w:div w:id="971443097">
      <w:bodyDiv w:val="1"/>
      <w:marLeft w:val="0"/>
      <w:marRight w:val="0"/>
      <w:marTop w:val="0"/>
      <w:marBottom w:val="0"/>
      <w:divBdr>
        <w:top w:val="none" w:sz="0" w:space="0" w:color="auto"/>
        <w:left w:val="none" w:sz="0" w:space="0" w:color="auto"/>
        <w:bottom w:val="none" w:sz="0" w:space="0" w:color="auto"/>
        <w:right w:val="none" w:sz="0" w:space="0" w:color="auto"/>
      </w:divBdr>
    </w:div>
    <w:div w:id="971448459">
      <w:bodyDiv w:val="1"/>
      <w:marLeft w:val="0"/>
      <w:marRight w:val="0"/>
      <w:marTop w:val="0"/>
      <w:marBottom w:val="0"/>
      <w:divBdr>
        <w:top w:val="none" w:sz="0" w:space="0" w:color="auto"/>
        <w:left w:val="none" w:sz="0" w:space="0" w:color="auto"/>
        <w:bottom w:val="none" w:sz="0" w:space="0" w:color="auto"/>
        <w:right w:val="none" w:sz="0" w:space="0" w:color="auto"/>
      </w:divBdr>
    </w:div>
    <w:div w:id="971599930">
      <w:bodyDiv w:val="1"/>
      <w:marLeft w:val="0"/>
      <w:marRight w:val="0"/>
      <w:marTop w:val="0"/>
      <w:marBottom w:val="0"/>
      <w:divBdr>
        <w:top w:val="none" w:sz="0" w:space="0" w:color="auto"/>
        <w:left w:val="none" w:sz="0" w:space="0" w:color="auto"/>
        <w:bottom w:val="none" w:sz="0" w:space="0" w:color="auto"/>
        <w:right w:val="none" w:sz="0" w:space="0" w:color="auto"/>
      </w:divBdr>
    </w:div>
    <w:div w:id="971864060">
      <w:bodyDiv w:val="1"/>
      <w:marLeft w:val="0"/>
      <w:marRight w:val="0"/>
      <w:marTop w:val="0"/>
      <w:marBottom w:val="0"/>
      <w:divBdr>
        <w:top w:val="none" w:sz="0" w:space="0" w:color="auto"/>
        <w:left w:val="none" w:sz="0" w:space="0" w:color="auto"/>
        <w:bottom w:val="none" w:sz="0" w:space="0" w:color="auto"/>
        <w:right w:val="none" w:sz="0" w:space="0" w:color="auto"/>
      </w:divBdr>
    </w:div>
    <w:div w:id="971907097">
      <w:bodyDiv w:val="1"/>
      <w:marLeft w:val="0"/>
      <w:marRight w:val="0"/>
      <w:marTop w:val="0"/>
      <w:marBottom w:val="0"/>
      <w:divBdr>
        <w:top w:val="none" w:sz="0" w:space="0" w:color="auto"/>
        <w:left w:val="none" w:sz="0" w:space="0" w:color="auto"/>
        <w:bottom w:val="none" w:sz="0" w:space="0" w:color="auto"/>
        <w:right w:val="none" w:sz="0" w:space="0" w:color="auto"/>
      </w:divBdr>
    </w:div>
    <w:div w:id="972520233">
      <w:bodyDiv w:val="1"/>
      <w:marLeft w:val="0"/>
      <w:marRight w:val="0"/>
      <w:marTop w:val="0"/>
      <w:marBottom w:val="0"/>
      <w:divBdr>
        <w:top w:val="none" w:sz="0" w:space="0" w:color="auto"/>
        <w:left w:val="none" w:sz="0" w:space="0" w:color="auto"/>
        <w:bottom w:val="none" w:sz="0" w:space="0" w:color="auto"/>
        <w:right w:val="none" w:sz="0" w:space="0" w:color="auto"/>
      </w:divBdr>
    </w:div>
    <w:div w:id="972759073">
      <w:bodyDiv w:val="1"/>
      <w:marLeft w:val="0"/>
      <w:marRight w:val="0"/>
      <w:marTop w:val="0"/>
      <w:marBottom w:val="0"/>
      <w:divBdr>
        <w:top w:val="none" w:sz="0" w:space="0" w:color="auto"/>
        <w:left w:val="none" w:sz="0" w:space="0" w:color="auto"/>
        <w:bottom w:val="none" w:sz="0" w:space="0" w:color="auto"/>
        <w:right w:val="none" w:sz="0" w:space="0" w:color="auto"/>
      </w:divBdr>
    </w:div>
    <w:div w:id="972907605">
      <w:bodyDiv w:val="1"/>
      <w:marLeft w:val="0"/>
      <w:marRight w:val="0"/>
      <w:marTop w:val="0"/>
      <w:marBottom w:val="0"/>
      <w:divBdr>
        <w:top w:val="none" w:sz="0" w:space="0" w:color="auto"/>
        <w:left w:val="none" w:sz="0" w:space="0" w:color="auto"/>
        <w:bottom w:val="none" w:sz="0" w:space="0" w:color="auto"/>
        <w:right w:val="none" w:sz="0" w:space="0" w:color="auto"/>
      </w:divBdr>
    </w:div>
    <w:div w:id="973217970">
      <w:bodyDiv w:val="1"/>
      <w:marLeft w:val="0"/>
      <w:marRight w:val="0"/>
      <w:marTop w:val="0"/>
      <w:marBottom w:val="0"/>
      <w:divBdr>
        <w:top w:val="none" w:sz="0" w:space="0" w:color="auto"/>
        <w:left w:val="none" w:sz="0" w:space="0" w:color="auto"/>
        <w:bottom w:val="none" w:sz="0" w:space="0" w:color="auto"/>
        <w:right w:val="none" w:sz="0" w:space="0" w:color="auto"/>
      </w:divBdr>
    </w:div>
    <w:div w:id="973297395">
      <w:bodyDiv w:val="1"/>
      <w:marLeft w:val="0"/>
      <w:marRight w:val="0"/>
      <w:marTop w:val="0"/>
      <w:marBottom w:val="0"/>
      <w:divBdr>
        <w:top w:val="none" w:sz="0" w:space="0" w:color="auto"/>
        <w:left w:val="none" w:sz="0" w:space="0" w:color="auto"/>
        <w:bottom w:val="none" w:sz="0" w:space="0" w:color="auto"/>
        <w:right w:val="none" w:sz="0" w:space="0" w:color="auto"/>
      </w:divBdr>
    </w:div>
    <w:div w:id="973371929">
      <w:bodyDiv w:val="1"/>
      <w:marLeft w:val="0"/>
      <w:marRight w:val="0"/>
      <w:marTop w:val="0"/>
      <w:marBottom w:val="0"/>
      <w:divBdr>
        <w:top w:val="none" w:sz="0" w:space="0" w:color="auto"/>
        <w:left w:val="none" w:sz="0" w:space="0" w:color="auto"/>
        <w:bottom w:val="none" w:sz="0" w:space="0" w:color="auto"/>
        <w:right w:val="none" w:sz="0" w:space="0" w:color="auto"/>
      </w:divBdr>
    </w:div>
    <w:div w:id="973558790">
      <w:bodyDiv w:val="1"/>
      <w:marLeft w:val="0"/>
      <w:marRight w:val="0"/>
      <w:marTop w:val="0"/>
      <w:marBottom w:val="0"/>
      <w:divBdr>
        <w:top w:val="none" w:sz="0" w:space="0" w:color="auto"/>
        <w:left w:val="none" w:sz="0" w:space="0" w:color="auto"/>
        <w:bottom w:val="none" w:sz="0" w:space="0" w:color="auto"/>
        <w:right w:val="none" w:sz="0" w:space="0" w:color="auto"/>
      </w:divBdr>
    </w:div>
    <w:div w:id="974289824">
      <w:bodyDiv w:val="1"/>
      <w:marLeft w:val="0"/>
      <w:marRight w:val="0"/>
      <w:marTop w:val="0"/>
      <w:marBottom w:val="0"/>
      <w:divBdr>
        <w:top w:val="none" w:sz="0" w:space="0" w:color="auto"/>
        <w:left w:val="none" w:sz="0" w:space="0" w:color="auto"/>
        <w:bottom w:val="none" w:sz="0" w:space="0" w:color="auto"/>
        <w:right w:val="none" w:sz="0" w:space="0" w:color="auto"/>
      </w:divBdr>
    </w:div>
    <w:div w:id="974724323">
      <w:bodyDiv w:val="1"/>
      <w:marLeft w:val="0"/>
      <w:marRight w:val="0"/>
      <w:marTop w:val="0"/>
      <w:marBottom w:val="0"/>
      <w:divBdr>
        <w:top w:val="none" w:sz="0" w:space="0" w:color="auto"/>
        <w:left w:val="none" w:sz="0" w:space="0" w:color="auto"/>
        <w:bottom w:val="none" w:sz="0" w:space="0" w:color="auto"/>
        <w:right w:val="none" w:sz="0" w:space="0" w:color="auto"/>
      </w:divBdr>
    </w:div>
    <w:div w:id="975181581">
      <w:bodyDiv w:val="1"/>
      <w:marLeft w:val="0"/>
      <w:marRight w:val="0"/>
      <w:marTop w:val="0"/>
      <w:marBottom w:val="0"/>
      <w:divBdr>
        <w:top w:val="none" w:sz="0" w:space="0" w:color="auto"/>
        <w:left w:val="none" w:sz="0" w:space="0" w:color="auto"/>
        <w:bottom w:val="none" w:sz="0" w:space="0" w:color="auto"/>
        <w:right w:val="none" w:sz="0" w:space="0" w:color="auto"/>
      </w:divBdr>
    </w:div>
    <w:div w:id="975329034">
      <w:bodyDiv w:val="1"/>
      <w:marLeft w:val="0"/>
      <w:marRight w:val="0"/>
      <w:marTop w:val="0"/>
      <w:marBottom w:val="0"/>
      <w:divBdr>
        <w:top w:val="none" w:sz="0" w:space="0" w:color="auto"/>
        <w:left w:val="none" w:sz="0" w:space="0" w:color="auto"/>
        <w:bottom w:val="none" w:sz="0" w:space="0" w:color="auto"/>
        <w:right w:val="none" w:sz="0" w:space="0" w:color="auto"/>
      </w:divBdr>
    </w:div>
    <w:div w:id="975447730">
      <w:bodyDiv w:val="1"/>
      <w:marLeft w:val="0"/>
      <w:marRight w:val="0"/>
      <w:marTop w:val="0"/>
      <w:marBottom w:val="0"/>
      <w:divBdr>
        <w:top w:val="none" w:sz="0" w:space="0" w:color="auto"/>
        <w:left w:val="none" w:sz="0" w:space="0" w:color="auto"/>
        <w:bottom w:val="none" w:sz="0" w:space="0" w:color="auto"/>
        <w:right w:val="none" w:sz="0" w:space="0" w:color="auto"/>
      </w:divBdr>
    </w:div>
    <w:div w:id="975569143">
      <w:bodyDiv w:val="1"/>
      <w:marLeft w:val="0"/>
      <w:marRight w:val="0"/>
      <w:marTop w:val="0"/>
      <w:marBottom w:val="0"/>
      <w:divBdr>
        <w:top w:val="none" w:sz="0" w:space="0" w:color="auto"/>
        <w:left w:val="none" w:sz="0" w:space="0" w:color="auto"/>
        <w:bottom w:val="none" w:sz="0" w:space="0" w:color="auto"/>
        <w:right w:val="none" w:sz="0" w:space="0" w:color="auto"/>
      </w:divBdr>
    </w:div>
    <w:div w:id="975797690">
      <w:bodyDiv w:val="1"/>
      <w:marLeft w:val="0"/>
      <w:marRight w:val="0"/>
      <w:marTop w:val="0"/>
      <w:marBottom w:val="0"/>
      <w:divBdr>
        <w:top w:val="none" w:sz="0" w:space="0" w:color="auto"/>
        <w:left w:val="none" w:sz="0" w:space="0" w:color="auto"/>
        <w:bottom w:val="none" w:sz="0" w:space="0" w:color="auto"/>
        <w:right w:val="none" w:sz="0" w:space="0" w:color="auto"/>
      </w:divBdr>
    </w:div>
    <w:div w:id="975914170">
      <w:bodyDiv w:val="1"/>
      <w:marLeft w:val="0"/>
      <w:marRight w:val="0"/>
      <w:marTop w:val="0"/>
      <w:marBottom w:val="0"/>
      <w:divBdr>
        <w:top w:val="none" w:sz="0" w:space="0" w:color="auto"/>
        <w:left w:val="none" w:sz="0" w:space="0" w:color="auto"/>
        <w:bottom w:val="none" w:sz="0" w:space="0" w:color="auto"/>
        <w:right w:val="none" w:sz="0" w:space="0" w:color="auto"/>
      </w:divBdr>
    </w:div>
    <w:div w:id="976033420">
      <w:bodyDiv w:val="1"/>
      <w:marLeft w:val="0"/>
      <w:marRight w:val="0"/>
      <w:marTop w:val="0"/>
      <w:marBottom w:val="0"/>
      <w:divBdr>
        <w:top w:val="none" w:sz="0" w:space="0" w:color="auto"/>
        <w:left w:val="none" w:sz="0" w:space="0" w:color="auto"/>
        <w:bottom w:val="none" w:sz="0" w:space="0" w:color="auto"/>
        <w:right w:val="none" w:sz="0" w:space="0" w:color="auto"/>
      </w:divBdr>
    </w:div>
    <w:div w:id="976639722">
      <w:bodyDiv w:val="1"/>
      <w:marLeft w:val="0"/>
      <w:marRight w:val="0"/>
      <w:marTop w:val="0"/>
      <w:marBottom w:val="0"/>
      <w:divBdr>
        <w:top w:val="none" w:sz="0" w:space="0" w:color="auto"/>
        <w:left w:val="none" w:sz="0" w:space="0" w:color="auto"/>
        <w:bottom w:val="none" w:sz="0" w:space="0" w:color="auto"/>
        <w:right w:val="none" w:sz="0" w:space="0" w:color="auto"/>
      </w:divBdr>
    </w:div>
    <w:div w:id="976685012">
      <w:bodyDiv w:val="1"/>
      <w:marLeft w:val="0"/>
      <w:marRight w:val="0"/>
      <w:marTop w:val="0"/>
      <w:marBottom w:val="0"/>
      <w:divBdr>
        <w:top w:val="none" w:sz="0" w:space="0" w:color="auto"/>
        <w:left w:val="none" w:sz="0" w:space="0" w:color="auto"/>
        <w:bottom w:val="none" w:sz="0" w:space="0" w:color="auto"/>
        <w:right w:val="none" w:sz="0" w:space="0" w:color="auto"/>
      </w:divBdr>
    </w:div>
    <w:div w:id="976837110">
      <w:bodyDiv w:val="1"/>
      <w:marLeft w:val="0"/>
      <w:marRight w:val="0"/>
      <w:marTop w:val="0"/>
      <w:marBottom w:val="0"/>
      <w:divBdr>
        <w:top w:val="none" w:sz="0" w:space="0" w:color="auto"/>
        <w:left w:val="none" w:sz="0" w:space="0" w:color="auto"/>
        <w:bottom w:val="none" w:sz="0" w:space="0" w:color="auto"/>
        <w:right w:val="none" w:sz="0" w:space="0" w:color="auto"/>
      </w:divBdr>
    </w:div>
    <w:div w:id="976910960">
      <w:bodyDiv w:val="1"/>
      <w:marLeft w:val="0"/>
      <w:marRight w:val="0"/>
      <w:marTop w:val="0"/>
      <w:marBottom w:val="0"/>
      <w:divBdr>
        <w:top w:val="none" w:sz="0" w:space="0" w:color="auto"/>
        <w:left w:val="none" w:sz="0" w:space="0" w:color="auto"/>
        <w:bottom w:val="none" w:sz="0" w:space="0" w:color="auto"/>
        <w:right w:val="none" w:sz="0" w:space="0" w:color="auto"/>
      </w:divBdr>
    </w:div>
    <w:div w:id="977106013">
      <w:bodyDiv w:val="1"/>
      <w:marLeft w:val="0"/>
      <w:marRight w:val="0"/>
      <w:marTop w:val="0"/>
      <w:marBottom w:val="0"/>
      <w:divBdr>
        <w:top w:val="none" w:sz="0" w:space="0" w:color="auto"/>
        <w:left w:val="none" w:sz="0" w:space="0" w:color="auto"/>
        <w:bottom w:val="none" w:sz="0" w:space="0" w:color="auto"/>
        <w:right w:val="none" w:sz="0" w:space="0" w:color="auto"/>
      </w:divBdr>
    </w:div>
    <w:div w:id="977370896">
      <w:bodyDiv w:val="1"/>
      <w:marLeft w:val="0"/>
      <w:marRight w:val="0"/>
      <w:marTop w:val="0"/>
      <w:marBottom w:val="0"/>
      <w:divBdr>
        <w:top w:val="none" w:sz="0" w:space="0" w:color="auto"/>
        <w:left w:val="none" w:sz="0" w:space="0" w:color="auto"/>
        <w:bottom w:val="none" w:sz="0" w:space="0" w:color="auto"/>
        <w:right w:val="none" w:sz="0" w:space="0" w:color="auto"/>
      </w:divBdr>
    </w:div>
    <w:div w:id="977417510">
      <w:bodyDiv w:val="1"/>
      <w:marLeft w:val="0"/>
      <w:marRight w:val="0"/>
      <w:marTop w:val="0"/>
      <w:marBottom w:val="0"/>
      <w:divBdr>
        <w:top w:val="none" w:sz="0" w:space="0" w:color="auto"/>
        <w:left w:val="none" w:sz="0" w:space="0" w:color="auto"/>
        <w:bottom w:val="none" w:sz="0" w:space="0" w:color="auto"/>
        <w:right w:val="none" w:sz="0" w:space="0" w:color="auto"/>
      </w:divBdr>
    </w:div>
    <w:div w:id="977760487">
      <w:bodyDiv w:val="1"/>
      <w:marLeft w:val="0"/>
      <w:marRight w:val="0"/>
      <w:marTop w:val="0"/>
      <w:marBottom w:val="0"/>
      <w:divBdr>
        <w:top w:val="none" w:sz="0" w:space="0" w:color="auto"/>
        <w:left w:val="none" w:sz="0" w:space="0" w:color="auto"/>
        <w:bottom w:val="none" w:sz="0" w:space="0" w:color="auto"/>
        <w:right w:val="none" w:sz="0" w:space="0" w:color="auto"/>
      </w:divBdr>
    </w:div>
    <w:div w:id="978146991">
      <w:bodyDiv w:val="1"/>
      <w:marLeft w:val="0"/>
      <w:marRight w:val="0"/>
      <w:marTop w:val="0"/>
      <w:marBottom w:val="0"/>
      <w:divBdr>
        <w:top w:val="none" w:sz="0" w:space="0" w:color="auto"/>
        <w:left w:val="none" w:sz="0" w:space="0" w:color="auto"/>
        <w:bottom w:val="none" w:sz="0" w:space="0" w:color="auto"/>
        <w:right w:val="none" w:sz="0" w:space="0" w:color="auto"/>
      </w:divBdr>
    </w:div>
    <w:div w:id="978222227">
      <w:bodyDiv w:val="1"/>
      <w:marLeft w:val="0"/>
      <w:marRight w:val="0"/>
      <w:marTop w:val="0"/>
      <w:marBottom w:val="0"/>
      <w:divBdr>
        <w:top w:val="none" w:sz="0" w:space="0" w:color="auto"/>
        <w:left w:val="none" w:sz="0" w:space="0" w:color="auto"/>
        <w:bottom w:val="none" w:sz="0" w:space="0" w:color="auto"/>
        <w:right w:val="none" w:sz="0" w:space="0" w:color="auto"/>
      </w:divBdr>
    </w:div>
    <w:div w:id="978263341">
      <w:bodyDiv w:val="1"/>
      <w:marLeft w:val="0"/>
      <w:marRight w:val="0"/>
      <w:marTop w:val="0"/>
      <w:marBottom w:val="0"/>
      <w:divBdr>
        <w:top w:val="none" w:sz="0" w:space="0" w:color="auto"/>
        <w:left w:val="none" w:sz="0" w:space="0" w:color="auto"/>
        <w:bottom w:val="none" w:sz="0" w:space="0" w:color="auto"/>
        <w:right w:val="none" w:sz="0" w:space="0" w:color="auto"/>
      </w:divBdr>
    </w:div>
    <w:div w:id="978999737">
      <w:bodyDiv w:val="1"/>
      <w:marLeft w:val="0"/>
      <w:marRight w:val="0"/>
      <w:marTop w:val="0"/>
      <w:marBottom w:val="0"/>
      <w:divBdr>
        <w:top w:val="none" w:sz="0" w:space="0" w:color="auto"/>
        <w:left w:val="none" w:sz="0" w:space="0" w:color="auto"/>
        <w:bottom w:val="none" w:sz="0" w:space="0" w:color="auto"/>
        <w:right w:val="none" w:sz="0" w:space="0" w:color="auto"/>
      </w:divBdr>
    </w:div>
    <w:div w:id="979116135">
      <w:bodyDiv w:val="1"/>
      <w:marLeft w:val="0"/>
      <w:marRight w:val="0"/>
      <w:marTop w:val="0"/>
      <w:marBottom w:val="0"/>
      <w:divBdr>
        <w:top w:val="none" w:sz="0" w:space="0" w:color="auto"/>
        <w:left w:val="none" w:sz="0" w:space="0" w:color="auto"/>
        <w:bottom w:val="none" w:sz="0" w:space="0" w:color="auto"/>
        <w:right w:val="none" w:sz="0" w:space="0" w:color="auto"/>
      </w:divBdr>
    </w:div>
    <w:div w:id="979193279">
      <w:bodyDiv w:val="1"/>
      <w:marLeft w:val="0"/>
      <w:marRight w:val="0"/>
      <w:marTop w:val="0"/>
      <w:marBottom w:val="0"/>
      <w:divBdr>
        <w:top w:val="none" w:sz="0" w:space="0" w:color="auto"/>
        <w:left w:val="none" w:sz="0" w:space="0" w:color="auto"/>
        <w:bottom w:val="none" w:sz="0" w:space="0" w:color="auto"/>
        <w:right w:val="none" w:sz="0" w:space="0" w:color="auto"/>
      </w:divBdr>
    </w:div>
    <w:div w:id="979262585">
      <w:bodyDiv w:val="1"/>
      <w:marLeft w:val="0"/>
      <w:marRight w:val="0"/>
      <w:marTop w:val="0"/>
      <w:marBottom w:val="0"/>
      <w:divBdr>
        <w:top w:val="none" w:sz="0" w:space="0" w:color="auto"/>
        <w:left w:val="none" w:sz="0" w:space="0" w:color="auto"/>
        <w:bottom w:val="none" w:sz="0" w:space="0" w:color="auto"/>
        <w:right w:val="none" w:sz="0" w:space="0" w:color="auto"/>
      </w:divBdr>
    </w:div>
    <w:div w:id="979382035">
      <w:bodyDiv w:val="1"/>
      <w:marLeft w:val="0"/>
      <w:marRight w:val="0"/>
      <w:marTop w:val="0"/>
      <w:marBottom w:val="0"/>
      <w:divBdr>
        <w:top w:val="none" w:sz="0" w:space="0" w:color="auto"/>
        <w:left w:val="none" w:sz="0" w:space="0" w:color="auto"/>
        <w:bottom w:val="none" w:sz="0" w:space="0" w:color="auto"/>
        <w:right w:val="none" w:sz="0" w:space="0" w:color="auto"/>
      </w:divBdr>
    </w:div>
    <w:div w:id="980229936">
      <w:bodyDiv w:val="1"/>
      <w:marLeft w:val="0"/>
      <w:marRight w:val="0"/>
      <w:marTop w:val="0"/>
      <w:marBottom w:val="0"/>
      <w:divBdr>
        <w:top w:val="none" w:sz="0" w:space="0" w:color="auto"/>
        <w:left w:val="none" w:sz="0" w:space="0" w:color="auto"/>
        <w:bottom w:val="none" w:sz="0" w:space="0" w:color="auto"/>
        <w:right w:val="none" w:sz="0" w:space="0" w:color="auto"/>
      </w:divBdr>
    </w:div>
    <w:div w:id="980378741">
      <w:bodyDiv w:val="1"/>
      <w:marLeft w:val="0"/>
      <w:marRight w:val="0"/>
      <w:marTop w:val="0"/>
      <w:marBottom w:val="0"/>
      <w:divBdr>
        <w:top w:val="none" w:sz="0" w:space="0" w:color="auto"/>
        <w:left w:val="none" w:sz="0" w:space="0" w:color="auto"/>
        <w:bottom w:val="none" w:sz="0" w:space="0" w:color="auto"/>
        <w:right w:val="none" w:sz="0" w:space="0" w:color="auto"/>
      </w:divBdr>
    </w:div>
    <w:div w:id="980769101">
      <w:bodyDiv w:val="1"/>
      <w:marLeft w:val="0"/>
      <w:marRight w:val="0"/>
      <w:marTop w:val="0"/>
      <w:marBottom w:val="0"/>
      <w:divBdr>
        <w:top w:val="none" w:sz="0" w:space="0" w:color="auto"/>
        <w:left w:val="none" w:sz="0" w:space="0" w:color="auto"/>
        <w:bottom w:val="none" w:sz="0" w:space="0" w:color="auto"/>
        <w:right w:val="none" w:sz="0" w:space="0" w:color="auto"/>
      </w:divBdr>
    </w:div>
    <w:div w:id="981082994">
      <w:bodyDiv w:val="1"/>
      <w:marLeft w:val="0"/>
      <w:marRight w:val="0"/>
      <w:marTop w:val="0"/>
      <w:marBottom w:val="0"/>
      <w:divBdr>
        <w:top w:val="none" w:sz="0" w:space="0" w:color="auto"/>
        <w:left w:val="none" w:sz="0" w:space="0" w:color="auto"/>
        <w:bottom w:val="none" w:sz="0" w:space="0" w:color="auto"/>
        <w:right w:val="none" w:sz="0" w:space="0" w:color="auto"/>
      </w:divBdr>
    </w:div>
    <w:div w:id="981272708">
      <w:bodyDiv w:val="1"/>
      <w:marLeft w:val="0"/>
      <w:marRight w:val="0"/>
      <w:marTop w:val="0"/>
      <w:marBottom w:val="0"/>
      <w:divBdr>
        <w:top w:val="none" w:sz="0" w:space="0" w:color="auto"/>
        <w:left w:val="none" w:sz="0" w:space="0" w:color="auto"/>
        <w:bottom w:val="none" w:sz="0" w:space="0" w:color="auto"/>
        <w:right w:val="none" w:sz="0" w:space="0" w:color="auto"/>
      </w:divBdr>
    </w:div>
    <w:div w:id="981688833">
      <w:bodyDiv w:val="1"/>
      <w:marLeft w:val="0"/>
      <w:marRight w:val="0"/>
      <w:marTop w:val="0"/>
      <w:marBottom w:val="0"/>
      <w:divBdr>
        <w:top w:val="none" w:sz="0" w:space="0" w:color="auto"/>
        <w:left w:val="none" w:sz="0" w:space="0" w:color="auto"/>
        <w:bottom w:val="none" w:sz="0" w:space="0" w:color="auto"/>
        <w:right w:val="none" w:sz="0" w:space="0" w:color="auto"/>
      </w:divBdr>
    </w:div>
    <w:div w:id="981932076">
      <w:bodyDiv w:val="1"/>
      <w:marLeft w:val="0"/>
      <w:marRight w:val="0"/>
      <w:marTop w:val="0"/>
      <w:marBottom w:val="0"/>
      <w:divBdr>
        <w:top w:val="none" w:sz="0" w:space="0" w:color="auto"/>
        <w:left w:val="none" w:sz="0" w:space="0" w:color="auto"/>
        <w:bottom w:val="none" w:sz="0" w:space="0" w:color="auto"/>
        <w:right w:val="none" w:sz="0" w:space="0" w:color="auto"/>
      </w:divBdr>
    </w:div>
    <w:div w:id="982153530">
      <w:bodyDiv w:val="1"/>
      <w:marLeft w:val="0"/>
      <w:marRight w:val="0"/>
      <w:marTop w:val="0"/>
      <w:marBottom w:val="0"/>
      <w:divBdr>
        <w:top w:val="none" w:sz="0" w:space="0" w:color="auto"/>
        <w:left w:val="none" w:sz="0" w:space="0" w:color="auto"/>
        <w:bottom w:val="none" w:sz="0" w:space="0" w:color="auto"/>
        <w:right w:val="none" w:sz="0" w:space="0" w:color="auto"/>
      </w:divBdr>
    </w:div>
    <w:div w:id="982199192">
      <w:bodyDiv w:val="1"/>
      <w:marLeft w:val="0"/>
      <w:marRight w:val="0"/>
      <w:marTop w:val="0"/>
      <w:marBottom w:val="0"/>
      <w:divBdr>
        <w:top w:val="none" w:sz="0" w:space="0" w:color="auto"/>
        <w:left w:val="none" w:sz="0" w:space="0" w:color="auto"/>
        <w:bottom w:val="none" w:sz="0" w:space="0" w:color="auto"/>
        <w:right w:val="none" w:sz="0" w:space="0" w:color="auto"/>
      </w:divBdr>
    </w:div>
    <w:div w:id="982660836">
      <w:bodyDiv w:val="1"/>
      <w:marLeft w:val="0"/>
      <w:marRight w:val="0"/>
      <w:marTop w:val="0"/>
      <w:marBottom w:val="0"/>
      <w:divBdr>
        <w:top w:val="none" w:sz="0" w:space="0" w:color="auto"/>
        <w:left w:val="none" w:sz="0" w:space="0" w:color="auto"/>
        <w:bottom w:val="none" w:sz="0" w:space="0" w:color="auto"/>
        <w:right w:val="none" w:sz="0" w:space="0" w:color="auto"/>
      </w:divBdr>
    </w:div>
    <w:div w:id="982809993">
      <w:bodyDiv w:val="1"/>
      <w:marLeft w:val="0"/>
      <w:marRight w:val="0"/>
      <w:marTop w:val="0"/>
      <w:marBottom w:val="0"/>
      <w:divBdr>
        <w:top w:val="none" w:sz="0" w:space="0" w:color="auto"/>
        <w:left w:val="none" w:sz="0" w:space="0" w:color="auto"/>
        <w:bottom w:val="none" w:sz="0" w:space="0" w:color="auto"/>
        <w:right w:val="none" w:sz="0" w:space="0" w:color="auto"/>
      </w:divBdr>
    </w:div>
    <w:div w:id="982928305">
      <w:bodyDiv w:val="1"/>
      <w:marLeft w:val="0"/>
      <w:marRight w:val="0"/>
      <w:marTop w:val="0"/>
      <w:marBottom w:val="0"/>
      <w:divBdr>
        <w:top w:val="none" w:sz="0" w:space="0" w:color="auto"/>
        <w:left w:val="none" w:sz="0" w:space="0" w:color="auto"/>
        <w:bottom w:val="none" w:sz="0" w:space="0" w:color="auto"/>
        <w:right w:val="none" w:sz="0" w:space="0" w:color="auto"/>
      </w:divBdr>
    </w:div>
    <w:div w:id="983315569">
      <w:bodyDiv w:val="1"/>
      <w:marLeft w:val="0"/>
      <w:marRight w:val="0"/>
      <w:marTop w:val="0"/>
      <w:marBottom w:val="0"/>
      <w:divBdr>
        <w:top w:val="none" w:sz="0" w:space="0" w:color="auto"/>
        <w:left w:val="none" w:sz="0" w:space="0" w:color="auto"/>
        <w:bottom w:val="none" w:sz="0" w:space="0" w:color="auto"/>
        <w:right w:val="none" w:sz="0" w:space="0" w:color="auto"/>
      </w:divBdr>
    </w:div>
    <w:div w:id="983319721">
      <w:bodyDiv w:val="1"/>
      <w:marLeft w:val="0"/>
      <w:marRight w:val="0"/>
      <w:marTop w:val="0"/>
      <w:marBottom w:val="0"/>
      <w:divBdr>
        <w:top w:val="none" w:sz="0" w:space="0" w:color="auto"/>
        <w:left w:val="none" w:sz="0" w:space="0" w:color="auto"/>
        <w:bottom w:val="none" w:sz="0" w:space="0" w:color="auto"/>
        <w:right w:val="none" w:sz="0" w:space="0" w:color="auto"/>
      </w:divBdr>
    </w:div>
    <w:div w:id="983701727">
      <w:bodyDiv w:val="1"/>
      <w:marLeft w:val="0"/>
      <w:marRight w:val="0"/>
      <w:marTop w:val="0"/>
      <w:marBottom w:val="0"/>
      <w:divBdr>
        <w:top w:val="none" w:sz="0" w:space="0" w:color="auto"/>
        <w:left w:val="none" w:sz="0" w:space="0" w:color="auto"/>
        <w:bottom w:val="none" w:sz="0" w:space="0" w:color="auto"/>
        <w:right w:val="none" w:sz="0" w:space="0" w:color="auto"/>
      </w:divBdr>
    </w:div>
    <w:div w:id="983775950">
      <w:bodyDiv w:val="1"/>
      <w:marLeft w:val="0"/>
      <w:marRight w:val="0"/>
      <w:marTop w:val="0"/>
      <w:marBottom w:val="0"/>
      <w:divBdr>
        <w:top w:val="none" w:sz="0" w:space="0" w:color="auto"/>
        <w:left w:val="none" w:sz="0" w:space="0" w:color="auto"/>
        <w:bottom w:val="none" w:sz="0" w:space="0" w:color="auto"/>
        <w:right w:val="none" w:sz="0" w:space="0" w:color="auto"/>
      </w:divBdr>
    </w:div>
    <w:div w:id="984162248">
      <w:bodyDiv w:val="1"/>
      <w:marLeft w:val="0"/>
      <w:marRight w:val="0"/>
      <w:marTop w:val="0"/>
      <w:marBottom w:val="0"/>
      <w:divBdr>
        <w:top w:val="none" w:sz="0" w:space="0" w:color="auto"/>
        <w:left w:val="none" w:sz="0" w:space="0" w:color="auto"/>
        <w:bottom w:val="none" w:sz="0" w:space="0" w:color="auto"/>
        <w:right w:val="none" w:sz="0" w:space="0" w:color="auto"/>
      </w:divBdr>
    </w:div>
    <w:div w:id="984432730">
      <w:bodyDiv w:val="1"/>
      <w:marLeft w:val="0"/>
      <w:marRight w:val="0"/>
      <w:marTop w:val="0"/>
      <w:marBottom w:val="0"/>
      <w:divBdr>
        <w:top w:val="none" w:sz="0" w:space="0" w:color="auto"/>
        <w:left w:val="none" w:sz="0" w:space="0" w:color="auto"/>
        <w:bottom w:val="none" w:sz="0" w:space="0" w:color="auto"/>
        <w:right w:val="none" w:sz="0" w:space="0" w:color="auto"/>
      </w:divBdr>
    </w:div>
    <w:div w:id="985089068">
      <w:bodyDiv w:val="1"/>
      <w:marLeft w:val="0"/>
      <w:marRight w:val="0"/>
      <w:marTop w:val="0"/>
      <w:marBottom w:val="0"/>
      <w:divBdr>
        <w:top w:val="none" w:sz="0" w:space="0" w:color="auto"/>
        <w:left w:val="none" w:sz="0" w:space="0" w:color="auto"/>
        <w:bottom w:val="none" w:sz="0" w:space="0" w:color="auto"/>
        <w:right w:val="none" w:sz="0" w:space="0" w:color="auto"/>
      </w:divBdr>
    </w:div>
    <w:div w:id="986084006">
      <w:bodyDiv w:val="1"/>
      <w:marLeft w:val="0"/>
      <w:marRight w:val="0"/>
      <w:marTop w:val="0"/>
      <w:marBottom w:val="0"/>
      <w:divBdr>
        <w:top w:val="none" w:sz="0" w:space="0" w:color="auto"/>
        <w:left w:val="none" w:sz="0" w:space="0" w:color="auto"/>
        <w:bottom w:val="none" w:sz="0" w:space="0" w:color="auto"/>
        <w:right w:val="none" w:sz="0" w:space="0" w:color="auto"/>
      </w:divBdr>
    </w:div>
    <w:div w:id="986085648">
      <w:bodyDiv w:val="1"/>
      <w:marLeft w:val="0"/>
      <w:marRight w:val="0"/>
      <w:marTop w:val="0"/>
      <w:marBottom w:val="0"/>
      <w:divBdr>
        <w:top w:val="none" w:sz="0" w:space="0" w:color="auto"/>
        <w:left w:val="none" w:sz="0" w:space="0" w:color="auto"/>
        <w:bottom w:val="none" w:sz="0" w:space="0" w:color="auto"/>
        <w:right w:val="none" w:sz="0" w:space="0" w:color="auto"/>
      </w:divBdr>
    </w:div>
    <w:div w:id="986858623">
      <w:bodyDiv w:val="1"/>
      <w:marLeft w:val="0"/>
      <w:marRight w:val="0"/>
      <w:marTop w:val="0"/>
      <w:marBottom w:val="0"/>
      <w:divBdr>
        <w:top w:val="none" w:sz="0" w:space="0" w:color="auto"/>
        <w:left w:val="none" w:sz="0" w:space="0" w:color="auto"/>
        <w:bottom w:val="none" w:sz="0" w:space="0" w:color="auto"/>
        <w:right w:val="none" w:sz="0" w:space="0" w:color="auto"/>
      </w:divBdr>
    </w:div>
    <w:div w:id="987176066">
      <w:bodyDiv w:val="1"/>
      <w:marLeft w:val="0"/>
      <w:marRight w:val="0"/>
      <w:marTop w:val="0"/>
      <w:marBottom w:val="0"/>
      <w:divBdr>
        <w:top w:val="none" w:sz="0" w:space="0" w:color="auto"/>
        <w:left w:val="none" w:sz="0" w:space="0" w:color="auto"/>
        <w:bottom w:val="none" w:sz="0" w:space="0" w:color="auto"/>
        <w:right w:val="none" w:sz="0" w:space="0" w:color="auto"/>
      </w:divBdr>
    </w:div>
    <w:div w:id="987594306">
      <w:bodyDiv w:val="1"/>
      <w:marLeft w:val="0"/>
      <w:marRight w:val="0"/>
      <w:marTop w:val="0"/>
      <w:marBottom w:val="0"/>
      <w:divBdr>
        <w:top w:val="none" w:sz="0" w:space="0" w:color="auto"/>
        <w:left w:val="none" w:sz="0" w:space="0" w:color="auto"/>
        <w:bottom w:val="none" w:sz="0" w:space="0" w:color="auto"/>
        <w:right w:val="none" w:sz="0" w:space="0" w:color="auto"/>
      </w:divBdr>
    </w:div>
    <w:div w:id="988097316">
      <w:bodyDiv w:val="1"/>
      <w:marLeft w:val="0"/>
      <w:marRight w:val="0"/>
      <w:marTop w:val="0"/>
      <w:marBottom w:val="0"/>
      <w:divBdr>
        <w:top w:val="none" w:sz="0" w:space="0" w:color="auto"/>
        <w:left w:val="none" w:sz="0" w:space="0" w:color="auto"/>
        <w:bottom w:val="none" w:sz="0" w:space="0" w:color="auto"/>
        <w:right w:val="none" w:sz="0" w:space="0" w:color="auto"/>
      </w:divBdr>
    </w:div>
    <w:div w:id="988286769">
      <w:bodyDiv w:val="1"/>
      <w:marLeft w:val="0"/>
      <w:marRight w:val="0"/>
      <w:marTop w:val="0"/>
      <w:marBottom w:val="0"/>
      <w:divBdr>
        <w:top w:val="none" w:sz="0" w:space="0" w:color="auto"/>
        <w:left w:val="none" w:sz="0" w:space="0" w:color="auto"/>
        <w:bottom w:val="none" w:sz="0" w:space="0" w:color="auto"/>
        <w:right w:val="none" w:sz="0" w:space="0" w:color="auto"/>
      </w:divBdr>
    </w:div>
    <w:div w:id="988439362">
      <w:bodyDiv w:val="1"/>
      <w:marLeft w:val="0"/>
      <w:marRight w:val="0"/>
      <w:marTop w:val="0"/>
      <w:marBottom w:val="0"/>
      <w:divBdr>
        <w:top w:val="none" w:sz="0" w:space="0" w:color="auto"/>
        <w:left w:val="none" w:sz="0" w:space="0" w:color="auto"/>
        <w:bottom w:val="none" w:sz="0" w:space="0" w:color="auto"/>
        <w:right w:val="none" w:sz="0" w:space="0" w:color="auto"/>
      </w:divBdr>
    </w:div>
    <w:div w:id="988754124">
      <w:bodyDiv w:val="1"/>
      <w:marLeft w:val="0"/>
      <w:marRight w:val="0"/>
      <w:marTop w:val="0"/>
      <w:marBottom w:val="0"/>
      <w:divBdr>
        <w:top w:val="none" w:sz="0" w:space="0" w:color="auto"/>
        <w:left w:val="none" w:sz="0" w:space="0" w:color="auto"/>
        <w:bottom w:val="none" w:sz="0" w:space="0" w:color="auto"/>
        <w:right w:val="none" w:sz="0" w:space="0" w:color="auto"/>
      </w:divBdr>
    </w:div>
    <w:div w:id="988946587">
      <w:bodyDiv w:val="1"/>
      <w:marLeft w:val="0"/>
      <w:marRight w:val="0"/>
      <w:marTop w:val="0"/>
      <w:marBottom w:val="0"/>
      <w:divBdr>
        <w:top w:val="none" w:sz="0" w:space="0" w:color="auto"/>
        <w:left w:val="none" w:sz="0" w:space="0" w:color="auto"/>
        <w:bottom w:val="none" w:sz="0" w:space="0" w:color="auto"/>
        <w:right w:val="none" w:sz="0" w:space="0" w:color="auto"/>
      </w:divBdr>
    </w:div>
    <w:div w:id="989479681">
      <w:bodyDiv w:val="1"/>
      <w:marLeft w:val="0"/>
      <w:marRight w:val="0"/>
      <w:marTop w:val="0"/>
      <w:marBottom w:val="0"/>
      <w:divBdr>
        <w:top w:val="none" w:sz="0" w:space="0" w:color="auto"/>
        <w:left w:val="none" w:sz="0" w:space="0" w:color="auto"/>
        <w:bottom w:val="none" w:sz="0" w:space="0" w:color="auto"/>
        <w:right w:val="none" w:sz="0" w:space="0" w:color="auto"/>
      </w:divBdr>
    </w:div>
    <w:div w:id="989673245">
      <w:bodyDiv w:val="1"/>
      <w:marLeft w:val="0"/>
      <w:marRight w:val="0"/>
      <w:marTop w:val="0"/>
      <w:marBottom w:val="0"/>
      <w:divBdr>
        <w:top w:val="none" w:sz="0" w:space="0" w:color="auto"/>
        <w:left w:val="none" w:sz="0" w:space="0" w:color="auto"/>
        <w:bottom w:val="none" w:sz="0" w:space="0" w:color="auto"/>
        <w:right w:val="none" w:sz="0" w:space="0" w:color="auto"/>
      </w:divBdr>
    </w:div>
    <w:div w:id="989746160">
      <w:bodyDiv w:val="1"/>
      <w:marLeft w:val="0"/>
      <w:marRight w:val="0"/>
      <w:marTop w:val="0"/>
      <w:marBottom w:val="0"/>
      <w:divBdr>
        <w:top w:val="none" w:sz="0" w:space="0" w:color="auto"/>
        <w:left w:val="none" w:sz="0" w:space="0" w:color="auto"/>
        <w:bottom w:val="none" w:sz="0" w:space="0" w:color="auto"/>
        <w:right w:val="none" w:sz="0" w:space="0" w:color="auto"/>
      </w:divBdr>
    </w:div>
    <w:div w:id="989796271">
      <w:bodyDiv w:val="1"/>
      <w:marLeft w:val="0"/>
      <w:marRight w:val="0"/>
      <w:marTop w:val="0"/>
      <w:marBottom w:val="0"/>
      <w:divBdr>
        <w:top w:val="none" w:sz="0" w:space="0" w:color="auto"/>
        <w:left w:val="none" w:sz="0" w:space="0" w:color="auto"/>
        <w:bottom w:val="none" w:sz="0" w:space="0" w:color="auto"/>
        <w:right w:val="none" w:sz="0" w:space="0" w:color="auto"/>
      </w:divBdr>
    </w:div>
    <w:div w:id="989870344">
      <w:bodyDiv w:val="1"/>
      <w:marLeft w:val="0"/>
      <w:marRight w:val="0"/>
      <w:marTop w:val="0"/>
      <w:marBottom w:val="0"/>
      <w:divBdr>
        <w:top w:val="none" w:sz="0" w:space="0" w:color="auto"/>
        <w:left w:val="none" w:sz="0" w:space="0" w:color="auto"/>
        <w:bottom w:val="none" w:sz="0" w:space="0" w:color="auto"/>
        <w:right w:val="none" w:sz="0" w:space="0" w:color="auto"/>
      </w:divBdr>
    </w:div>
    <w:div w:id="989944498">
      <w:bodyDiv w:val="1"/>
      <w:marLeft w:val="0"/>
      <w:marRight w:val="0"/>
      <w:marTop w:val="0"/>
      <w:marBottom w:val="0"/>
      <w:divBdr>
        <w:top w:val="none" w:sz="0" w:space="0" w:color="auto"/>
        <w:left w:val="none" w:sz="0" w:space="0" w:color="auto"/>
        <w:bottom w:val="none" w:sz="0" w:space="0" w:color="auto"/>
        <w:right w:val="none" w:sz="0" w:space="0" w:color="auto"/>
      </w:divBdr>
    </w:div>
    <w:div w:id="990714749">
      <w:bodyDiv w:val="1"/>
      <w:marLeft w:val="0"/>
      <w:marRight w:val="0"/>
      <w:marTop w:val="0"/>
      <w:marBottom w:val="0"/>
      <w:divBdr>
        <w:top w:val="none" w:sz="0" w:space="0" w:color="auto"/>
        <w:left w:val="none" w:sz="0" w:space="0" w:color="auto"/>
        <w:bottom w:val="none" w:sz="0" w:space="0" w:color="auto"/>
        <w:right w:val="none" w:sz="0" w:space="0" w:color="auto"/>
      </w:divBdr>
    </w:div>
    <w:div w:id="990786894">
      <w:bodyDiv w:val="1"/>
      <w:marLeft w:val="0"/>
      <w:marRight w:val="0"/>
      <w:marTop w:val="0"/>
      <w:marBottom w:val="0"/>
      <w:divBdr>
        <w:top w:val="none" w:sz="0" w:space="0" w:color="auto"/>
        <w:left w:val="none" w:sz="0" w:space="0" w:color="auto"/>
        <w:bottom w:val="none" w:sz="0" w:space="0" w:color="auto"/>
        <w:right w:val="none" w:sz="0" w:space="0" w:color="auto"/>
      </w:divBdr>
    </w:div>
    <w:div w:id="990911766">
      <w:bodyDiv w:val="1"/>
      <w:marLeft w:val="0"/>
      <w:marRight w:val="0"/>
      <w:marTop w:val="0"/>
      <w:marBottom w:val="0"/>
      <w:divBdr>
        <w:top w:val="none" w:sz="0" w:space="0" w:color="auto"/>
        <w:left w:val="none" w:sz="0" w:space="0" w:color="auto"/>
        <w:bottom w:val="none" w:sz="0" w:space="0" w:color="auto"/>
        <w:right w:val="none" w:sz="0" w:space="0" w:color="auto"/>
      </w:divBdr>
    </w:div>
    <w:div w:id="990982552">
      <w:bodyDiv w:val="1"/>
      <w:marLeft w:val="0"/>
      <w:marRight w:val="0"/>
      <w:marTop w:val="0"/>
      <w:marBottom w:val="0"/>
      <w:divBdr>
        <w:top w:val="none" w:sz="0" w:space="0" w:color="auto"/>
        <w:left w:val="none" w:sz="0" w:space="0" w:color="auto"/>
        <w:bottom w:val="none" w:sz="0" w:space="0" w:color="auto"/>
        <w:right w:val="none" w:sz="0" w:space="0" w:color="auto"/>
      </w:divBdr>
    </w:div>
    <w:div w:id="990983051">
      <w:bodyDiv w:val="1"/>
      <w:marLeft w:val="0"/>
      <w:marRight w:val="0"/>
      <w:marTop w:val="0"/>
      <w:marBottom w:val="0"/>
      <w:divBdr>
        <w:top w:val="none" w:sz="0" w:space="0" w:color="auto"/>
        <w:left w:val="none" w:sz="0" w:space="0" w:color="auto"/>
        <w:bottom w:val="none" w:sz="0" w:space="0" w:color="auto"/>
        <w:right w:val="none" w:sz="0" w:space="0" w:color="auto"/>
      </w:divBdr>
    </w:div>
    <w:div w:id="990983067">
      <w:bodyDiv w:val="1"/>
      <w:marLeft w:val="0"/>
      <w:marRight w:val="0"/>
      <w:marTop w:val="0"/>
      <w:marBottom w:val="0"/>
      <w:divBdr>
        <w:top w:val="none" w:sz="0" w:space="0" w:color="auto"/>
        <w:left w:val="none" w:sz="0" w:space="0" w:color="auto"/>
        <w:bottom w:val="none" w:sz="0" w:space="0" w:color="auto"/>
        <w:right w:val="none" w:sz="0" w:space="0" w:color="auto"/>
      </w:divBdr>
    </w:div>
    <w:div w:id="991518014">
      <w:bodyDiv w:val="1"/>
      <w:marLeft w:val="0"/>
      <w:marRight w:val="0"/>
      <w:marTop w:val="0"/>
      <w:marBottom w:val="0"/>
      <w:divBdr>
        <w:top w:val="none" w:sz="0" w:space="0" w:color="auto"/>
        <w:left w:val="none" w:sz="0" w:space="0" w:color="auto"/>
        <w:bottom w:val="none" w:sz="0" w:space="0" w:color="auto"/>
        <w:right w:val="none" w:sz="0" w:space="0" w:color="auto"/>
      </w:divBdr>
    </w:div>
    <w:div w:id="991982663">
      <w:bodyDiv w:val="1"/>
      <w:marLeft w:val="0"/>
      <w:marRight w:val="0"/>
      <w:marTop w:val="0"/>
      <w:marBottom w:val="0"/>
      <w:divBdr>
        <w:top w:val="none" w:sz="0" w:space="0" w:color="auto"/>
        <w:left w:val="none" w:sz="0" w:space="0" w:color="auto"/>
        <w:bottom w:val="none" w:sz="0" w:space="0" w:color="auto"/>
        <w:right w:val="none" w:sz="0" w:space="0" w:color="auto"/>
      </w:divBdr>
    </w:div>
    <w:div w:id="992294022">
      <w:bodyDiv w:val="1"/>
      <w:marLeft w:val="0"/>
      <w:marRight w:val="0"/>
      <w:marTop w:val="0"/>
      <w:marBottom w:val="0"/>
      <w:divBdr>
        <w:top w:val="none" w:sz="0" w:space="0" w:color="auto"/>
        <w:left w:val="none" w:sz="0" w:space="0" w:color="auto"/>
        <w:bottom w:val="none" w:sz="0" w:space="0" w:color="auto"/>
        <w:right w:val="none" w:sz="0" w:space="0" w:color="auto"/>
      </w:divBdr>
    </w:div>
    <w:div w:id="992368261">
      <w:bodyDiv w:val="1"/>
      <w:marLeft w:val="0"/>
      <w:marRight w:val="0"/>
      <w:marTop w:val="0"/>
      <w:marBottom w:val="0"/>
      <w:divBdr>
        <w:top w:val="none" w:sz="0" w:space="0" w:color="auto"/>
        <w:left w:val="none" w:sz="0" w:space="0" w:color="auto"/>
        <w:bottom w:val="none" w:sz="0" w:space="0" w:color="auto"/>
        <w:right w:val="none" w:sz="0" w:space="0" w:color="auto"/>
      </w:divBdr>
    </w:div>
    <w:div w:id="992486761">
      <w:bodyDiv w:val="1"/>
      <w:marLeft w:val="0"/>
      <w:marRight w:val="0"/>
      <w:marTop w:val="0"/>
      <w:marBottom w:val="0"/>
      <w:divBdr>
        <w:top w:val="none" w:sz="0" w:space="0" w:color="auto"/>
        <w:left w:val="none" w:sz="0" w:space="0" w:color="auto"/>
        <w:bottom w:val="none" w:sz="0" w:space="0" w:color="auto"/>
        <w:right w:val="none" w:sz="0" w:space="0" w:color="auto"/>
      </w:divBdr>
    </w:div>
    <w:div w:id="992756089">
      <w:bodyDiv w:val="1"/>
      <w:marLeft w:val="0"/>
      <w:marRight w:val="0"/>
      <w:marTop w:val="0"/>
      <w:marBottom w:val="0"/>
      <w:divBdr>
        <w:top w:val="none" w:sz="0" w:space="0" w:color="auto"/>
        <w:left w:val="none" w:sz="0" w:space="0" w:color="auto"/>
        <w:bottom w:val="none" w:sz="0" w:space="0" w:color="auto"/>
        <w:right w:val="none" w:sz="0" w:space="0" w:color="auto"/>
      </w:divBdr>
    </w:div>
    <w:div w:id="992955632">
      <w:bodyDiv w:val="1"/>
      <w:marLeft w:val="0"/>
      <w:marRight w:val="0"/>
      <w:marTop w:val="0"/>
      <w:marBottom w:val="0"/>
      <w:divBdr>
        <w:top w:val="none" w:sz="0" w:space="0" w:color="auto"/>
        <w:left w:val="none" w:sz="0" w:space="0" w:color="auto"/>
        <w:bottom w:val="none" w:sz="0" w:space="0" w:color="auto"/>
        <w:right w:val="none" w:sz="0" w:space="0" w:color="auto"/>
      </w:divBdr>
    </w:div>
    <w:div w:id="993412443">
      <w:bodyDiv w:val="1"/>
      <w:marLeft w:val="0"/>
      <w:marRight w:val="0"/>
      <w:marTop w:val="0"/>
      <w:marBottom w:val="0"/>
      <w:divBdr>
        <w:top w:val="none" w:sz="0" w:space="0" w:color="auto"/>
        <w:left w:val="none" w:sz="0" w:space="0" w:color="auto"/>
        <w:bottom w:val="none" w:sz="0" w:space="0" w:color="auto"/>
        <w:right w:val="none" w:sz="0" w:space="0" w:color="auto"/>
      </w:divBdr>
    </w:div>
    <w:div w:id="993414179">
      <w:bodyDiv w:val="1"/>
      <w:marLeft w:val="0"/>
      <w:marRight w:val="0"/>
      <w:marTop w:val="0"/>
      <w:marBottom w:val="0"/>
      <w:divBdr>
        <w:top w:val="none" w:sz="0" w:space="0" w:color="auto"/>
        <w:left w:val="none" w:sz="0" w:space="0" w:color="auto"/>
        <w:bottom w:val="none" w:sz="0" w:space="0" w:color="auto"/>
        <w:right w:val="none" w:sz="0" w:space="0" w:color="auto"/>
      </w:divBdr>
    </w:div>
    <w:div w:id="993919040">
      <w:bodyDiv w:val="1"/>
      <w:marLeft w:val="0"/>
      <w:marRight w:val="0"/>
      <w:marTop w:val="0"/>
      <w:marBottom w:val="0"/>
      <w:divBdr>
        <w:top w:val="none" w:sz="0" w:space="0" w:color="auto"/>
        <w:left w:val="none" w:sz="0" w:space="0" w:color="auto"/>
        <w:bottom w:val="none" w:sz="0" w:space="0" w:color="auto"/>
        <w:right w:val="none" w:sz="0" w:space="0" w:color="auto"/>
      </w:divBdr>
    </w:div>
    <w:div w:id="993997492">
      <w:bodyDiv w:val="1"/>
      <w:marLeft w:val="0"/>
      <w:marRight w:val="0"/>
      <w:marTop w:val="0"/>
      <w:marBottom w:val="0"/>
      <w:divBdr>
        <w:top w:val="none" w:sz="0" w:space="0" w:color="auto"/>
        <w:left w:val="none" w:sz="0" w:space="0" w:color="auto"/>
        <w:bottom w:val="none" w:sz="0" w:space="0" w:color="auto"/>
        <w:right w:val="none" w:sz="0" w:space="0" w:color="auto"/>
      </w:divBdr>
    </w:div>
    <w:div w:id="994142920">
      <w:bodyDiv w:val="1"/>
      <w:marLeft w:val="0"/>
      <w:marRight w:val="0"/>
      <w:marTop w:val="0"/>
      <w:marBottom w:val="0"/>
      <w:divBdr>
        <w:top w:val="none" w:sz="0" w:space="0" w:color="auto"/>
        <w:left w:val="none" w:sz="0" w:space="0" w:color="auto"/>
        <w:bottom w:val="none" w:sz="0" w:space="0" w:color="auto"/>
        <w:right w:val="none" w:sz="0" w:space="0" w:color="auto"/>
      </w:divBdr>
    </w:div>
    <w:div w:id="994602108">
      <w:bodyDiv w:val="1"/>
      <w:marLeft w:val="0"/>
      <w:marRight w:val="0"/>
      <w:marTop w:val="0"/>
      <w:marBottom w:val="0"/>
      <w:divBdr>
        <w:top w:val="none" w:sz="0" w:space="0" w:color="auto"/>
        <w:left w:val="none" w:sz="0" w:space="0" w:color="auto"/>
        <w:bottom w:val="none" w:sz="0" w:space="0" w:color="auto"/>
        <w:right w:val="none" w:sz="0" w:space="0" w:color="auto"/>
      </w:divBdr>
    </w:div>
    <w:div w:id="994652288">
      <w:bodyDiv w:val="1"/>
      <w:marLeft w:val="0"/>
      <w:marRight w:val="0"/>
      <w:marTop w:val="0"/>
      <w:marBottom w:val="0"/>
      <w:divBdr>
        <w:top w:val="none" w:sz="0" w:space="0" w:color="auto"/>
        <w:left w:val="none" w:sz="0" w:space="0" w:color="auto"/>
        <w:bottom w:val="none" w:sz="0" w:space="0" w:color="auto"/>
        <w:right w:val="none" w:sz="0" w:space="0" w:color="auto"/>
      </w:divBdr>
    </w:div>
    <w:div w:id="995064555">
      <w:bodyDiv w:val="1"/>
      <w:marLeft w:val="0"/>
      <w:marRight w:val="0"/>
      <w:marTop w:val="0"/>
      <w:marBottom w:val="0"/>
      <w:divBdr>
        <w:top w:val="none" w:sz="0" w:space="0" w:color="auto"/>
        <w:left w:val="none" w:sz="0" w:space="0" w:color="auto"/>
        <w:bottom w:val="none" w:sz="0" w:space="0" w:color="auto"/>
        <w:right w:val="none" w:sz="0" w:space="0" w:color="auto"/>
      </w:divBdr>
    </w:div>
    <w:div w:id="995642492">
      <w:bodyDiv w:val="1"/>
      <w:marLeft w:val="0"/>
      <w:marRight w:val="0"/>
      <w:marTop w:val="0"/>
      <w:marBottom w:val="0"/>
      <w:divBdr>
        <w:top w:val="none" w:sz="0" w:space="0" w:color="auto"/>
        <w:left w:val="none" w:sz="0" w:space="0" w:color="auto"/>
        <w:bottom w:val="none" w:sz="0" w:space="0" w:color="auto"/>
        <w:right w:val="none" w:sz="0" w:space="0" w:color="auto"/>
      </w:divBdr>
    </w:div>
    <w:div w:id="995650935">
      <w:bodyDiv w:val="1"/>
      <w:marLeft w:val="0"/>
      <w:marRight w:val="0"/>
      <w:marTop w:val="0"/>
      <w:marBottom w:val="0"/>
      <w:divBdr>
        <w:top w:val="none" w:sz="0" w:space="0" w:color="auto"/>
        <w:left w:val="none" w:sz="0" w:space="0" w:color="auto"/>
        <w:bottom w:val="none" w:sz="0" w:space="0" w:color="auto"/>
        <w:right w:val="none" w:sz="0" w:space="0" w:color="auto"/>
      </w:divBdr>
    </w:div>
    <w:div w:id="995957616">
      <w:bodyDiv w:val="1"/>
      <w:marLeft w:val="0"/>
      <w:marRight w:val="0"/>
      <w:marTop w:val="0"/>
      <w:marBottom w:val="0"/>
      <w:divBdr>
        <w:top w:val="none" w:sz="0" w:space="0" w:color="auto"/>
        <w:left w:val="none" w:sz="0" w:space="0" w:color="auto"/>
        <w:bottom w:val="none" w:sz="0" w:space="0" w:color="auto"/>
        <w:right w:val="none" w:sz="0" w:space="0" w:color="auto"/>
      </w:divBdr>
    </w:div>
    <w:div w:id="996223089">
      <w:bodyDiv w:val="1"/>
      <w:marLeft w:val="0"/>
      <w:marRight w:val="0"/>
      <w:marTop w:val="0"/>
      <w:marBottom w:val="0"/>
      <w:divBdr>
        <w:top w:val="none" w:sz="0" w:space="0" w:color="auto"/>
        <w:left w:val="none" w:sz="0" w:space="0" w:color="auto"/>
        <w:bottom w:val="none" w:sz="0" w:space="0" w:color="auto"/>
        <w:right w:val="none" w:sz="0" w:space="0" w:color="auto"/>
      </w:divBdr>
    </w:div>
    <w:div w:id="996300868">
      <w:bodyDiv w:val="1"/>
      <w:marLeft w:val="0"/>
      <w:marRight w:val="0"/>
      <w:marTop w:val="0"/>
      <w:marBottom w:val="0"/>
      <w:divBdr>
        <w:top w:val="none" w:sz="0" w:space="0" w:color="auto"/>
        <w:left w:val="none" w:sz="0" w:space="0" w:color="auto"/>
        <w:bottom w:val="none" w:sz="0" w:space="0" w:color="auto"/>
        <w:right w:val="none" w:sz="0" w:space="0" w:color="auto"/>
      </w:divBdr>
    </w:div>
    <w:div w:id="996425022">
      <w:bodyDiv w:val="1"/>
      <w:marLeft w:val="0"/>
      <w:marRight w:val="0"/>
      <w:marTop w:val="0"/>
      <w:marBottom w:val="0"/>
      <w:divBdr>
        <w:top w:val="none" w:sz="0" w:space="0" w:color="auto"/>
        <w:left w:val="none" w:sz="0" w:space="0" w:color="auto"/>
        <w:bottom w:val="none" w:sz="0" w:space="0" w:color="auto"/>
        <w:right w:val="none" w:sz="0" w:space="0" w:color="auto"/>
      </w:divBdr>
    </w:div>
    <w:div w:id="997000116">
      <w:bodyDiv w:val="1"/>
      <w:marLeft w:val="0"/>
      <w:marRight w:val="0"/>
      <w:marTop w:val="0"/>
      <w:marBottom w:val="0"/>
      <w:divBdr>
        <w:top w:val="none" w:sz="0" w:space="0" w:color="auto"/>
        <w:left w:val="none" w:sz="0" w:space="0" w:color="auto"/>
        <w:bottom w:val="none" w:sz="0" w:space="0" w:color="auto"/>
        <w:right w:val="none" w:sz="0" w:space="0" w:color="auto"/>
      </w:divBdr>
    </w:div>
    <w:div w:id="997074824">
      <w:bodyDiv w:val="1"/>
      <w:marLeft w:val="0"/>
      <w:marRight w:val="0"/>
      <w:marTop w:val="0"/>
      <w:marBottom w:val="0"/>
      <w:divBdr>
        <w:top w:val="none" w:sz="0" w:space="0" w:color="auto"/>
        <w:left w:val="none" w:sz="0" w:space="0" w:color="auto"/>
        <w:bottom w:val="none" w:sz="0" w:space="0" w:color="auto"/>
        <w:right w:val="none" w:sz="0" w:space="0" w:color="auto"/>
      </w:divBdr>
    </w:div>
    <w:div w:id="997611051">
      <w:bodyDiv w:val="1"/>
      <w:marLeft w:val="0"/>
      <w:marRight w:val="0"/>
      <w:marTop w:val="0"/>
      <w:marBottom w:val="0"/>
      <w:divBdr>
        <w:top w:val="none" w:sz="0" w:space="0" w:color="auto"/>
        <w:left w:val="none" w:sz="0" w:space="0" w:color="auto"/>
        <w:bottom w:val="none" w:sz="0" w:space="0" w:color="auto"/>
        <w:right w:val="none" w:sz="0" w:space="0" w:color="auto"/>
      </w:divBdr>
    </w:div>
    <w:div w:id="997922627">
      <w:bodyDiv w:val="1"/>
      <w:marLeft w:val="0"/>
      <w:marRight w:val="0"/>
      <w:marTop w:val="0"/>
      <w:marBottom w:val="0"/>
      <w:divBdr>
        <w:top w:val="none" w:sz="0" w:space="0" w:color="auto"/>
        <w:left w:val="none" w:sz="0" w:space="0" w:color="auto"/>
        <w:bottom w:val="none" w:sz="0" w:space="0" w:color="auto"/>
        <w:right w:val="none" w:sz="0" w:space="0" w:color="auto"/>
      </w:divBdr>
    </w:div>
    <w:div w:id="998390521">
      <w:bodyDiv w:val="1"/>
      <w:marLeft w:val="0"/>
      <w:marRight w:val="0"/>
      <w:marTop w:val="0"/>
      <w:marBottom w:val="0"/>
      <w:divBdr>
        <w:top w:val="none" w:sz="0" w:space="0" w:color="auto"/>
        <w:left w:val="none" w:sz="0" w:space="0" w:color="auto"/>
        <w:bottom w:val="none" w:sz="0" w:space="0" w:color="auto"/>
        <w:right w:val="none" w:sz="0" w:space="0" w:color="auto"/>
      </w:divBdr>
    </w:div>
    <w:div w:id="998772346">
      <w:bodyDiv w:val="1"/>
      <w:marLeft w:val="0"/>
      <w:marRight w:val="0"/>
      <w:marTop w:val="0"/>
      <w:marBottom w:val="0"/>
      <w:divBdr>
        <w:top w:val="none" w:sz="0" w:space="0" w:color="auto"/>
        <w:left w:val="none" w:sz="0" w:space="0" w:color="auto"/>
        <w:bottom w:val="none" w:sz="0" w:space="0" w:color="auto"/>
        <w:right w:val="none" w:sz="0" w:space="0" w:color="auto"/>
      </w:divBdr>
    </w:div>
    <w:div w:id="1000154688">
      <w:bodyDiv w:val="1"/>
      <w:marLeft w:val="0"/>
      <w:marRight w:val="0"/>
      <w:marTop w:val="0"/>
      <w:marBottom w:val="0"/>
      <w:divBdr>
        <w:top w:val="none" w:sz="0" w:space="0" w:color="auto"/>
        <w:left w:val="none" w:sz="0" w:space="0" w:color="auto"/>
        <w:bottom w:val="none" w:sz="0" w:space="0" w:color="auto"/>
        <w:right w:val="none" w:sz="0" w:space="0" w:color="auto"/>
      </w:divBdr>
    </w:div>
    <w:div w:id="1000429980">
      <w:bodyDiv w:val="1"/>
      <w:marLeft w:val="0"/>
      <w:marRight w:val="0"/>
      <w:marTop w:val="0"/>
      <w:marBottom w:val="0"/>
      <w:divBdr>
        <w:top w:val="none" w:sz="0" w:space="0" w:color="auto"/>
        <w:left w:val="none" w:sz="0" w:space="0" w:color="auto"/>
        <w:bottom w:val="none" w:sz="0" w:space="0" w:color="auto"/>
        <w:right w:val="none" w:sz="0" w:space="0" w:color="auto"/>
      </w:divBdr>
    </w:div>
    <w:div w:id="1000499156">
      <w:bodyDiv w:val="1"/>
      <w:marLeft w:val="0"/>
      <w:marRight w:val="0"/>
      <w:marTop w:val="0"/>
      <w:marBottom w:val="0"/>
      <w:divBdr>
        <w:top w:val="none" w:sz="0" w:space="0" w:color="auto"/>
        <w:left w:val="none" w:sz="0" w:space="0" w:color="auto"/>
        <w:bottom w:val="none" w:sz="0" w:space="0" w:color="auto"/>
        <w:right w:val="none" w:sz="0" w:space="0" w:color="auto"/>
      </w:divBdr>
    </w:div>
    <w:div w:id="1000961372">
      <w:bodyDiv w:val="1"/>
      <w:marLeft w:val="0"/>
      <w:marRight w:val="0"/>
      <w:marTop w:val="0"/>
      <w:marBottom w:val="0"/>
      <w:divBdr>
        <w:top w:val="none" w:sz="0" w:space="0" w:color="auto"/>
        <w:left w:val="none" w:sz="0" w:space="0" w:color="auto"/>
        <w:bottom w:val="none" w:sz="0" w:space="0" w:color="auto"/>
        <w:right w:val="none" w:sz="0" w:space="0" w:color="auto"/>
      </w:divBdr>
    </w:div>
    <w:div w:id="1001422736">
      <w:bodyDiv w:val="1"/>
      <w:marLeft w:val="0"/>
      <w:marRight w:val="0"/>
      <w:marTop w:val="0"/>
      <w:marBottom w:val="0"/>
      <w:divBdr>
        <w:top w:val="none" w:sz="0" w:space="0" w:color="auto"/>
        <w:left w:val="none" w:sz="0" w:space="0" w:color="auto"/>
        <w:bottom w:val="none" w:sz="0" w:space="0" w:color="auto"/>
        <w:right w:val="none" w:sz="0" w:space="0" w:color="auto"/>
      </w:divBdr>
    </w:div>
    <w:div w:id="1001809981">
      <w:bodyDiv w:val="1"/>
      <w:marLeft w:val="0"/>
      <w:marRight w:val="0"/>
      <w:marTop w:val="0"/>
      <w:marBottom w:val="0"/>
      <w:divBdr>
        <w:top w:val="none" w:sz="0" w:space="0" w:color="auto"/>
        <w:left w:val="none" w:sz="0" w:space="0" w:color="auto"/>
        <w:bottom w:val="none" w:sz="0" w:space="0" w:color="auto"/>
        <w:right w:val="none" w:sz="0" w:space="0" w:color="auto"/>
      </w:divBdr>
    </w:div>
    <w:div w:id="1002271445">
      <w:bodyDiv w:val="1"/>
      <w:marLeft w:val="0"/>
      <w:marRight w:val="0"/>
      <w:marTop w:val="0"/>
      <w:marBottom w:val="0"/>
      <w:divBdr>
        <w:top w:val="none" w:sz="0" w:space="0" w:color="auto"/>
        <w:left w:val="none" w:sz="0" w:space="0" w:color="auto"/>
        <w:bottom w:val="none" w:sz="0" w:space="0" w:color="auto"/>
        <w:right w:val="none" w:sz="0" w:space="0" w:color="auto"/>
      </w:divBdr>
    </w:div>
    <w:div w:id="1002590918">
      <w:bodyDiv w:val="1"/>
      <w:marLeft w:val="0"/>
      <w:marRight w:val="0"/>
      <w:marTop w:val="0"/>
      <w:marBottom w:val="0"/>
      <w:divBdr>
        <w:top w:val="none" w:sz="0" w:space="0" w:color="auto"/>
        <w:left w:val="none" w:sz="0" w:space="0" w:color="auto"/>
        <w:bottom w:val="none" w:sz="0" w:space="0" w:color="auto"/>
        <w:right w:val="none" w:sz="0" w:space="0" w:color="auto"/>
      </w:divBdr>
    </w:div>
    <w:div w:id="1002776568">
      <w:bodyDiv w:val="1"/>
      <w:marLeft w:val="0"/>
      <w:marRight w:val="0"/>
      <w:marTop w:val="0"/>
      <w:marBottom w:val="0"/>
      <w:divBdr>
        <w:top w:val="none" w:sz="0" w:space="0" w:color="auto"/>
        <w:left w:val="none" w:sz="0" w:space="0" w:color="auto"/>
        <w:bottom w:val="none" w:sz="0" w:space="0" w:color="auto"/>
        <w:right w:val="none" w:sz="0" w:space="0" w:color="auto"/>
      </w:divBdr>
    </w:div>
    <w:div w:id="1003047463">
      <w:bodyDiv w:val="1"/>
      <w:marLeft w:val="0"/>
      <w:marRight w:val="0"/>
      <w:marTop w:val="0"/>
      <w:marBottom w:val="0"/>
      <w:divBdr>
        <w:top w:val="none" w:sz="0" w:space="0" w:color="auto"/>
        <w:left w:val="none" w:sz="0" w:space="0" w:color="auto"/>
        <w:bottom w:val="none" w:sz="0" w:space="0" w:color="auto"/>
        <w:right w:val="none" w:sz="0" w:space="0" w:color="auto"/>
      </w:divBdr>
    </w:div>
    <w:div w:id="1003357722">
      <w:bodyDiv w:val="1"/>
      <w:marLeft w:val="0"/>
      <w:marRight w:val="0"/>
      <w:marTop w:val="0"/>
      <w:marBottom w:val="0"/>
      <w:divBdr>
        <w:top w:val="none" w:sz="0" w:space="0" w:color="auto"/>
        <w:left w:val="none" w:sz="0" w:space="0" w:color="auto"/>
        <w:bottom w:val="none" w:sz="0" w:space="0" w:color="auto"/>
        <w:right w:val="none" w:sz="0" w:space="0" w:color="auto"/>
      </w:divBdr>
    </w:div>
    <w:div w:id="1003626284">
      <w:bodyDiv w:val="1"/>
      <w:marLeft w:val="0"/>
      <w:marRight w:val="0"/>
      <w:marTop w:val="0"/>
      <w:marBottom w:val="0"/>
      <w:divBdr>
        <w:top w:val="none" w:sz="0" w:space="0" w:color="auto"/>
        <w:left w:val="none" w:sz="0" w:space="0" w:color="auto"/>
        <w:bottom w:val="none" w:sz="0" w:space="0" w:color="auto"/>
        <w:right w:val="none" w:sz="0" w:space="0" w:color="auto"/>
      </w:divBdr>
    </w:div>
    <w:div w:id="1003705645">
      <w:bodyDiv w:val="1"/>
      <w:marLeft w:val="0"/>
      <w:marRight w:val="0"/>
      <w:marTop w:val="0"/>
      <w:marBottom w:val="0"/>
      <w:divBdr>
        <w:top w:val="none" w:sz="0" w:space="0" w:color="auto"/>
        <w:left w:val="none" w:sz="0" w:space="0" w:color="auto"/>
        <w:bottom w:val="none" w:sz="0" w:space="0" w:color="auto"/>
        <w:right w:val="none" w:sz="0" w:space="0" w:color="auto"/>
      </w:divBdr>
    </w:div>
    <w:div w:id="1003973856">
      <w:bodyDiv w:val="1"/>
      <w:marLeft w:val="0"/>
      <w:marRight w:val="0"/>
      <w:marTop w:val="0"/>
      <w:marBottom w:val="0"/>
      <w:divBdr>
        <w:top w:val="none" w:sz="0" w:space="0" w:color="auto"/>
        <w:left w:val="none" w:sz="0" w:space="0" w:color="auto"/>
        <w:bottom w:val="none" w:sz="0" w:space="0" w:color="auto"/>
        <w:right w:val="none" w:sz="0" w:space="0" w:color="auto"/>
      </w:divBdr>
    </w:div>
    <w:div w:id="1004435359">
      <w:bodyDiv w:val="1"/>
      <w:marLeft w:val="0"/>
      <w:marRight w:val="0"/>
      <w:marTop w:val="0"/>
      <w:marBottom w:val="0"/>
      <w:divBdr>
        <w:top w:val="none" w:sz="0" w:space="0" w:color="auto"/>
        <w:left w:val="none" w:sz="0" w:space="0" w:color="auto"/>
        <w:bottom w:val="none" w:sz="0" w:space="0" w:color="auto"/>
        <w:right w:val="none" w:sz="0" w:space="0" w:color="auto"/>
      </w:divBdr>
    </w:div>
    <w:div w:id="1005474837">
      <w:bodyDiv w:val="1"/>
      <w:marLeft w:val="0"/>
      <w:marRight w:val="0"/>
      <w:marTop w:val="0"/>
      <w:marBottom w:val="0"/>
      <w:divBdr>
        <w:top w:val="none" w:sz="0" w:space="0" w:color="auto"/>
        <w:left w:val="none" w:sz="0" w:space="0" w:color="auto"/>
        <w:bottom w:val="none" w:sz="0" w:space="0" w:color="auto"/>
        <w:right w:val="none" w:sz="0" w:space="0" w:color="auto"/>
      </w:divBdr>
    </w:div>
    <w:div w:id="1005478047">
      <w:bodyDiv w:val="1"/>
      <w:marLeft w:val="0"/>
      <w:marRight w:val="0"/>
      <w:marTop w:val="0"/>
      <w:marBottom w:val="0"/>
      <w:divBdr>
        <w:top w:val="none" w:sz="0" w:space="0" w:color="auto"/>
        <w:left w:val="none" w:sz="0" w:space="0" w:color="auto"/>
        <w:bottom w:val="none" w:sz="0" w:space="0" w:color="auto"/>
        <w:right w:val="none" w:sz="0" w:space="0" w:color="auto"/>
      </w:divBdr>
    </w:div>
    <w:div w:id="1005590487">
      <w:bodyDiv w:val="1"/>
      <w:marLeft w:val="0"/>
      <w:marRight w:val="0"/>
      <w:marTop w:val="0"/>
      <w:marBottom w:val="0"/>
      <w:divBdr>
        <w:top w:val="none" w:sz="0" w:space="0" w:color="auto"/>
        <w:left w:val="none" w:sz="0" w:space="0" w:color="auto"/>
        <w:bottom w:val="none" w:sz="0" w:space="0" w:color="auto"/>
        <w:right w:val="none" w:sz="0" w:space="0" w:color="auto"/>
      </w:divBdr>
    </w:div>
    <w:div w:id="1006175903">
      <w:bodyDiv w:val="1"/>
      <w:marLeft w:val="0"/>
      <w:marRight w:val="0"/>
      <w:marTop w:val="0"/>
      <w:marBottom w:val="0"/>
      <w:divBdr>
        <w:top w:val="none" w:sz="0" w:space="0" w:color="auto"/>
        <w:left w:val="none" w:sz="0" w:space="0" w:color="auto"/>
        <w:bottom w:val="none" w:sz="0" w:space="0" w:color="auto"/>
        <w:right w:val="none" w:sz="0" w:space="0" w:color="auto"/>
      </w:divBdr>
    </w:div>
    <w:div w:id="1006249535">
      <w:bodyDiv w:val="1"/>
      <w:marLeft w:val="0"/>
      <w:marRight w:val="0"/>
      <w:marTop w:val="0"/>
      <w:marBottom w:val="0"/>
      <w:divBdr>
        <w:top w:val="none" w:sz="0" w:space="0" w:color="auto"/>
        <w:left w:val="none" w:sz="0" w:space="0" w:color="auto"/>
        <w:bottom w:val="none" w:sz="0" w:space="0" w:color="auto"/>
        <w:right w:val="none" w:sz="0" w:space="0" w:color="auto"/>
      </w:divBdr>
    </w:div>
    <w:div w:id="1006785240">
      <w:bodyDiv w:val="1"/>
      <w:marLeft w:val="0"/>
      <w:marRight w:val="0"/>
      <w:marTop w:val="0"/>
      <w:marBottom w:val="0"/>
      <w:divBdr>
        <w:top w:val="none" w:sz="0" w:space="0" w:color="auto"/>
        <w:left w:val="none" w:sz="0" w:space="0" w:color="auto"/>
        <w:bottom w:val="none" w:sz="0" w:space="0" w:color="auto"/>
        <w:right w:val="none" w:sz="0" w:space="0" w:color="auto"/>
      </w:divBdr>
    </w:div>
    <w:div w:id="1007171283">
      <w:bodyDiv w:val="1"/>
      <w:marLeft w:val="0"/>
      <w:marRight w:val="0"/>
      <w:marTop w:val="0"/>
      <w:marBottom w:val="0"/>
      <w:divBdr>
        <w:top w:val="none" w:sz="0" w:space="0" w:color="auto"/>
        <w:left w:val="none" w:sz="0" w:space="0" w:color="auto"/>
        <w:bottom w:val="none" w:sz="0" w:space="0" w:color="auto"/>
        <w:right w:val="none" w:sz="0" w:space="0" w:color="auto"/>
      </w:divBdr>
    </w:div>
    <w:div w:id="1007295551">
      <w:bodyDiv w:val="1"/>
      <w:marLeft w:val="0"/>
      <w:marRight w:val="0"/>
      <w:marTop w:val="0"/>
      <w:marBottom w:val="0"/>
      <w:divBdr>
        <w:top w:val="none" w:sz="0" w:space="0" w:color="auto"/>
        <w:left w:val="none" w:sz="0" w:space="0" w:color="auto"/>
        <w:bottom w:val="none" w:sz="0" w:space="0" w:color="auto"/>
        <w:right w:val="none" w:sz="0" w:space="0" w:color="auto"/>
      </w:divBdr>
    </w:div>
    <w:div w:id="1007945569">
      <w:bodyDiv w:val="1"/>
      <w:marLeft w:val="0"/>
      <w:marRight w:val="0"/>
      <w:marTop w:val="0"/>
      <w:marBottom w:val="0"/>
      <w:divBdr>
        <w:top w:val="none" w:sz="0" w:space="0" w:color="auto"/>
        <w:left w:val="none" w:sz="0" w:space="0" w:color="auto"/>
        <w:bottom w:val="none" w:sz="0" w:space="0" w:color="auto"/>
        <w:right w:val="none" w:sz="0" w:space="0" w:color="auto"/>
      </w:divBdr>
    </w:div>
    <w:div w:id="1008143152">
      <w:bodyDiv w:val="1"/>
      <w:marLeft w:val="0"/>
      <w:marRight w:val="0"/>
      <w:marTop w:val="0"/>
      <w:marBottom w:val="0"/>
      <w:divBdr>
        <w:top w:val="none" w:sz="0" w:space="0" w:color="auto"/>
        <w:left w:val="none" w:sz="0" w:space="0" w:color="auto"/>
        <w:bottom w:val="none" w:sz="0" w:space="0" w:color="auto"/>
        <w:right w:val="none" w:sz="0" w:space="0" w:color="auto"/>
      </w:divBdr>
    </w:div>
    <w:div w:id="1009211531">
      <w:bodyDiv w:val="1"/>
      <w:marLeft w:val="0"/>
      <w:marRight w:val="0"/>
      <w:marTop w:val="0"/>
      <w:marBottom w:val="0"/>
      <w:divBdr>
        <w:top w:val="none" w:sz="0" w:space="0" w:color="auto"/>
        <w:left w:val="none" w:sz="0" w:space="0" w:color="auto"/>
        <w:bottom w:val="none" w:sz="0" w:space="0" w:color="auto"/>
        <w:right w:val="none" w:sz="0" w:space="0" w:color="auto"/>
      </w:divBdr>
    </w:div>
    <w:div w:id="1009334030">
      <w:bodyDiv w:val="1"/>
      <w:marLeft w:val="0"/>
      <w:marRight w:val="0"/>
      <w:marTop w:val="0"/>
      <w:marBottom w:val="0"/>
      <w:divBdr>
        <w:top w:val="none" w:sz="0" w:space="0" w:color="auto"/>
        <w:left w:val="none" w:sz="0" w:space="0" w:color="auto"/>
        <w:bottom w:val="none" w:sz="0" w:space="0" w:color="auto"/>
        <w:right w:val="none" w:sz="0" w:space="0" w:color="auto"/>
      </w:divBdr>
    </w:div>
    <w:div w:id="1009598204">
      <w:bodyDiv w:val="1"/>
      <w:marLeft w:val="0"/>
      <w:marRight w:val="0"/>
      <w:marTop w:val="0"/>
      <w:marBottom w:val="0"/>
      <w:divBdr>
        <w:top w:val="none" w:sz="0" w:space="0" w:color="auto"/>
        <w:left w:val="none" w:sz="0" w:space="0" w:color="auto"/>
        <w:bottom w:val="none" w:sz="0" w:space="0" w:color="auto"/>
        <w:right w:val="none" w:sz="0" w:space="0" w:color="auto"/>
      </w:divBdr>
    </w:div>
    <w:div w:id="1010134040">
      <w:bodyDiv w:val="1"/>
      <w:marLeft w:val="0"/>
      <w:marRight w:val="0"/>
      <w:marTop w:val="0"/>
      <w:marBottom w:val="0"/>
      <w:divBdr>
        <w:top w:val="none" w:sz="0" w:space="0" w:color="auto"/>
        <w:left w:val="none" w:sz="0" w:space="0" w:color="auto"/>
        <w:bottom w:val="none" w:sz="0" w:space="0" w:color="auto"/>
        <w:right w:val="none" w:sz="0" w:space="0" w:color="auto"/>
      </w:divBdr>
    </w:div>
    <w:div w:id="1010639605">
      <w:bodyDiv w:val="1"/>
      <w:marLeft w:val="0"/>
      <w:marRight w:val="0"/>
      <w:marTop w:val="0"/>
      <w:marBottom w:val="0"/>
      <w:divBdr>
        <w:top w:val="none" w:sz="0" w:space="0" w:color="auto"/>
        <w:left w:val="none" w:sz="0" w:space="0" w:color="auto"/>
        <w:bottom w:val="none" w:sz="0" w:space="0" w:color="auto"/>
        <w:right w:val="none" w:sz="0" w:space="0" w:color="auto"/>
      </w:divBdr>
    </w:div>
    <w:div w:id="1011298101">
      <w:bodyDiv w:val="1"/>
      <w:marLeft w:val="0"/>
      <w:marRight w:val="0"/>
      <w:marTop w:val="0"/>
      <w:marBottom w:val="0"/>
      <w:divBdr>
        <w:top w:val="none" w:sz="0" w:space="0" w:color="auto"/>
        <w:left w:val="none" w:sz="0" w:space="0" w:color="auto"/>
        <w:bottom w:val="none" w:sz="0" w:space="0" w:color="auto"/>
        <w:right w:val="none" w:sz="0" w:space="0" w:color="auto"/>
      </w:divBdr>
    </w:div>
    <w:div w:id="1011639203">
      <w:bodyDiv w:val="1"/>
      <w:marLeft w:val="0"/>
      <w:marRight w:val="0"/>
      <w:marTop w:val="0"/>
      <w:marBottom w:val="0"/>
      <w:divBdr>
        <w:top w:val="none" w:sz="0" w:space="0" w:color="auto"/>
        <w:left w:val="none" w:sz="0" w:space="0" w:color="auto"/>
        <w:bottom w:val="none" w:sz="0" w:space="0" w:color="auto"/>
        <w:right w:val="none" w:sz="0" w:space="0" w:color="auto"/>
      </w:divBdr>
    </w:div>
    <w:div w:id="1011830993">
      <w:bodyDiv w:val="1"/>
      <w:marLeft w:val="0"/>
      <w:marRight w:val="0"/>
      <w:marTop w:val="0"/>
      <w:marBottom w:val="0"/>
      <w:divBdr>
        <w:top w:val="none" w:sz="0" w:space="0" w:color="auto"/>
        <w:left w:val="none" w:sz="0" w:space="0" w:color="auto"/>
        <w:bottom w:val="none" w:sz="0" w:space="0" w:color="auto"/>
        <w:right w:val="none" w:sz="0" w:space="0" w:color="auto"/>
      </w:divBdr>
    </w:div>
    <w:div w:id="1011883014">
      <w:bodyDiv w:val="1"/>
      <w:marLeft w:val="0"/>
      <w:marRight w:val="0"/>
      <w:marTop w:val="0"/>
      <w:marBottom w:val="0"/>
      <w:divBdr>
        <w:top w:val="none" w:sz="0" w:space="0" w:color="auto"/>
        <w:left w:val="none" w:sz="0" w:space="0" w:color="auto"/>
        <w:bottom w:val="none" w:sz="0" w:space="0" w:color="auto"/>
        <w:right w:val="none" w:sz="0" w:space="0" w:color="auto"/>
      </w:divBdr>
    </w:div>
    <w:div w:id="1012143565">
      <w:bodyDiv w:val="1"/>
      <w:marLeft w:val="0"/>
      <w:marRight w:val="0"/>
      <w:marTop w:val="0"/>
      <w:marBottom w:val="0"/>
      <w:divBdr>
        <w:top w:val="none" w:sz="0" w:space="0" w:color="auto"/>
        <w:left w:val="none" w:sz="0" w:space="0" w:color="auto"/>
        <w:bottom w:val="none" w:sz="0" w:space="0" w:color="auto"/>
        <w:right w:val="none" w:sz="0" w:space="0" w:color="auto"/>
      </w:divBdr>
    </w:div>
    <w:div w:id="1012876923">
      <w:bodyDiv w:val="1"/>
      <w:marLeft w:val="0"/>
      <w:marRight w:val="0"/>
      <w:marTop w:val="0"/>
      <w:marBottom w:val="0"/>
      <w:divBdr>
        <w:top w:val="none" w:sz="0" w:space="0" w:color="auto"/>
        <w:left w:val="none" w:sz="0" w:space="0" w:color="auto"/>
        <w:bottom w:val="none" w:sz="0" w:space="0" w:color="auto"/>
        <w:right w:val="none" w:sz="0" w:space="0" w:color="auto"/>
      </w:divBdr>
    </w:div>
    <w:div w:id="1012956257">
      <w:bodyDiv w:val="1"/>
      <w:marLeft w:val="0"/>
      <w:marRight w:val="0"/>
      <w:marTop w:val="0"/>
      <w:marBottom w:val="0"/>
      <w:divBdr>
        <w:top w:val="none" w:sz="0" w:space="0" w:color="auto"/>
        <w:left w:val="none" w:sz="0" w:space="0" w:color="auto"/>
        <w:bottom w:val="none" w:sz="0" w:space="0" w:color="auto"/>
        <w:right w:val="none" w:sz="0" w:space="0" w:color="auto"/>
      </w:divBdr>
    </w:div>
    <w:div w:id="1013068765">
      <w:bodyDiv w:val="1"/>
      <w:marLeft w:val="0"/>
      <w:marRight w:val="0"/>
      <w:marTop w:val="0"/>
      <w:marBottom w:val="0"/>
      <w:divBdr>
        <w:top w:val="none" w:sz="0" w:space="0" w:color="auto"/>
        <w:left w:val="none" w:sz="0" w:space="0" w:color="auto"/>
        <w:bottom w:val="none" w:sz="0" w:space="0" w:color="auto"/>
        <w:right w:val="none" w:sz="0" w:space="0" w:color="auto"/>
      </w:divBdr>
    </w:div>
    <w:div w:id="1013384776">
      <w:bodyDiv w:val="1"/>
      <w:marLeft w:val="0"/>
      <w:marRight w:val="0"/>
      <w:marTop w:val="0"/>
      <w:marBottom w:val="0"/>
      <w:divBdr>
        <w:top w:val="none" w:sz="0" w:space="0" w:color="auto"/>
        <w:left w:val="none" w:sz="0" w:space="0" w:color="auto"/>
        <w:bottom w:val="none" w:sz="0" w:space="0" w:color="auto"/>
        <w:right w:val="none" w:sz="0" w:space="0" w:color="auto"/>
      </w:divBdr>
    </w:div>
    <w:div w:id="1013458387">
      <w:bodyDiv w:val="1"/>
      <w:marLeft w:val="0"/>
      <w:marRight w:val="0"/>
      <w:marTop w:val="0"/>
      <w:marBottom w:val="0"/>
      <w:divBdr>
        <w:top w:val="none" w:sz="0" w:space="0" w:color="auto"/>
        <w:left w:val="none" w:sz="0" w:space="0" w:color="auto"/>
        <w:bottom w:val="none" w:sz="0" w:space="0" w:color="auto"/>
        <w:right w:val="none" w:sz="0" w:space="0" w:color="auto"/>
      </w:divBdr>
    </w:div>
    <w:div w:id="1013530381">
      <w:bodyDiv w:val="1"/>
      <w:marLeft w:val="0"/>
      <w:marRight w:val="0"/>
      <w:marTop w:val="0"/>
      <w:marBottom w:val="0"/>
      <w:divBdr>
        <w:top w:val="none" w:sz="0" w:space="0" w:color="auto"/>
        <w:left w:val="none" w:sz="0" w:space="0" w:color="auto"/>
        <w:bottom w:val="none" w:sz="0" w:space="0" w:color="auto"/>
        <w:right w:val="none" w:sz="0" w:space="0" w:color="auto"/>
      </w:divBdr>
    </w:div>
    <w:div w:id="1013580147">
      <w:bodyDiv w:val="1"/>
      <w:marLeft w:val="0"/>
      <w:marRight w:val="0"/>
      <w:marTop w:val="0"/>
      <w:marBottom w:val="0"/>
      <w:divBdr>
        <w:top w:val="none" w:sz="0" w:space="0" w:color="auto"/>
        <w:left w:val="none" w:sz="0" w:space="0" w:color="auto"/>
        <w:bottom w:val="none" w:sz="0" w:space="0" w:color="auto"/>
        <w:right w:val="none" w:sz="0" w:space="0" w:color="auto"/>
      </w:divBdr>
    </w:div>
    <w:div w:id="1013991777">
      <w:bodyDiv w:val="1"/>
      <w:marLeft w:val="0"/>
      <w:marRight w:val="0"/>
      <w:marTop w:val="0"/>
      <w:marBottom w:val="0"/>
      <w:divBdr>
        <w:top w:val="none" w:sz="0" w:space="0" w:color="auto"/>
        <w:left w:val="none" w:sz="0" w:space="0" w:color="auto"/>
        <w:bottom w:val="none" w:sz="0" w:space="0" w:color="auto"/>
        <w:right w:val="none" w:sz="0" w:space="0" w:color="auto"/>
      </w:divBdr>
    </w:div>
    <w:div w:id="1014111609">
      <w:bodyDiv w:val="1"/>
      <w:marLeft w:val="0"/>
      <w:marRight w:val="0"/>
      <w:marTop w:val="0"/>
      <w:marBottom w:val="0"/>
      <w:divBdr>
        <w:top w:val="none" w:sz="0" w:space="0" w:color="auto"/>
        <w:left w:val="none" w:sz="0" w:space="0" w:color="auto"/>
        <w:bottom w:val="none" w:sz="0" w:space="0" w:color="auto"/>
        <w:right w:val="none" w:sz="0" w:space="0" w:color="auto"/>
      </w:divBdr>
    </w:div>
    <w:div w:id="1014189745">
      <w:bodyDiv w:val="1"/>
      <w:marLeft w:val="0"/>
      <w:marRight w:val="0"/>
      <w:marTop w:val="0"/>
      <w:marBottom w:val="0"/>
      <w:divBdr>
        <w:top w:val="none" w:sz="0" w:space="0" w:color="auto"/>
        <w:left w:val="none" w:sz="0" w:space="0" w:color="auto"/>
        <w:bottom w:val="none" w:sz="0" w:space="0" w:color="auto"/>
        <w:right w:val="none" w:sz="0" w:space="0" w:color="auto"/>
      </w:divBdr>
    </w:div>
    <w:div w:id="1014190922">
      <w:bodyDiv w:val="1"/>
      <w:marLeft w:val="0"/>
      <w:marRight w:val="0"/>
      <w:marTop w:val="0"/>
      <w:marBottom w:val="0"/>
      <w:divBdr>
        <w:top w:val="none" w:sz="0" w:space="0" w:color="auto"/>
        <w:left w:val="none" w:sz="0" w:space="0" w:color="auto"/>
        <w:bottom w:val="none" w:sz="0" w:space="0" w:color="auto"/>
        <w:right w:val="none" w:sz="0" w:space="0" w:color="auto"/>
      </w:divBdr>
    </w:div>
    <w:div w:id="1014382201">
      <w:bodyDiv w:val="1"/>
      <w:marLeft w:val="0"/>
      <w:marRight w:val="0"/>
      <w:marTop w:val="0"/>
      <w:marBottom w:val="0"/>
      <w:divBdr>
        <w:top w:val="none" w:sz="0" w:space="0" w:color="auto"/>
        <w:left w:val="none" w:sz="0" w:space="0" w:color="auto"/>
        <w:bottom w:val="none" w:sz="0" w:space="0" w:color="auto"/>
        <w:right w:val="none" w:sz="0" w:space="0" w:color="auto"/>
      </w:divBdr>
    </w:div>
    <w:div w:id="1014844282">
      <w:bodyDiv w:val="1"/>
      <w:marLeft w:val="0"/>
      <w:marRight w:val="0"/>
      <w:marTop w:val="0"/>
      <w:marBottom w:val="0"/>
      <w:divBdr>
        <w:top w:val="none" w:sz="0" w:space="0" w:color="auto"/>
        <w:left w:val="none" w:sz="0" w:space="0" w:color="auto"/>
        <w:bottom w:val="none" w:sz="0" w:space="0" w:color="auto"/>
        <w:right w:val="none" w:sz="0" w:space="0" w:color="auto"/>
      </w:divBdr>
    </w:div>
    <w:div w:id="1014922388">
      <w:bodyDiv w:val="1"/>
      <w:marLeft w:val="0"/>
      <w:marRight w:val="0"/>
      <w:marTop w:val="0"/>
      <w:marBottom w:val="0"/>
      <w:divBdr>
        <w:top w:val="none" w:sz="0" w:space="0" w:color="auto"/>
        <w:left w:val="none" w:sz="0" w:space="0" w:color="auto"/>
        <w:bottom w:val="none" w:sz="0" w:space="0" w:color="auto"/>
        <w:right w:val="none" w:sz="0" w:space="0" w:color="auto"/>
      </w:divBdr>
    </w:div>
    <w:div w:id="1014965071">
      <w:bodyDiv w:val="1"/>
      <w:marLeft w:val="0"/>
      <w:marRight w:val="0"/>
      <w:marTop w:val="0"/>
      <w:marBottom w:val="0"/>
      <w:divBdr>
        <w:top w:val="none" w:sz="0" w:space="0" w:color="auto"/>
        <w:left w:val="none" w:sz="0" w:space="0" w:color="auto"/>
        <w:bottom w:val="none" w:sz="0" w:space="0" w:color="auto"/>
        <w:right w:val="none" w:sz="0" w:space="0" w:color="auto"/>
      </w:divBdr>
    </w:div>
    <w:div w:id="1015183167">
      <w:bodyDiv w:val="1"/>
      <w:marLeft w:val="0"/>
      <w:marRight w:val="0"/>
      <w:marTop w:val="0"/>
      <w:marBottom w:val="0"/>
      <w:divBdr>
        <w:top w:val="none" w:sz="0" w:space="0" w:color="auto"/>
        <w:left w:val="none" w:sz="0" w:space="0" w:color="auto"/>
        <w:bottom w:val="none" w:sz="0" w:space="0" w:color="auto"/>
        <w:right w:val="none" w:sz="0" w:space="0" w:color="auto"/>
      </w:divBdr>
    </w:div>
    <w:div w:id="1015882047">
      <w:bodyDiv w:val="1"/>
      <w:marLeft w:val="0"/>
      <w:marRight w:val="0"/>
      <w:marTop w:val="0"/>
      <w:marBottom w:val="0"/>
      <w:divBdr>
        <w:top w:val="none" w:sz="0" w:space="0" w:color="auto"/>
        <w:left w:val="none" w:sz="0" w:space="0" w:color="auto"/>
        <w:bottom w:val="none" w:sz="0" w:space="0" w:color="auto"/>
        <w:right w:val="none" w:sz="0" w:space="0" w:color="auto"/>
      </w:divBdr>
    </w:div>
    <w:div w:id="1016495898">
      <w:bodyDiv w:val="1"/>
      <w:marLeft w:val="0"/>
      <w:marRight w:val="0"/>
      <w:marTop w:val="0"/>
      <w:marBottom w:val="0"/>
      <w:divBdr>
        <w:top w:val="none" w:sz="0" w:space="0" w:color="auto"/>
        <w:left w:val="none" w:sz="0" w:space="0" w:color="auto"/>
        <w:bottom w:val="none" w:sz="0" w:space="0" w:color="auto"/>
        <w:right w:val="none" w:sz="0" w:space="0" w:color="auto"/>
      </w:divBdr>
    </w:div>
    <w:div w:id="1016881409">
      <w:bodyDiv w:val="1"/>
      <w:marLeft w:val="0"/>
      <w:marRight w:val="0"/>
      <w:marTop w:val="0"/>
      <w:marBottom w:val="0"/>
      <w:divBdr>
        <w:top w:val="none" w:sz="0" w:space="0" w:color="auto"/>
        <w:left w:val="none" w:sz="0" w:space="0" w:color="auto"/>
        <w:bottom w:val="none" w:sz="0" w:space="0" w:color="auto"/>
        <w:right w:val="none" w:sz="0" w:space="0" w:color="auto"/>
      </w:divBdr>
    </w:div>
    <w:div w:id="1016929218">
      <w:bodyDiv w:val="1"/>
      <w:marLeft w:val="0"/>
      <w:marRight w:val="0"/>
      <w:marTop w:val="0"/>
      <w:marBottom w:val="0"/>
      <w:divBdr>
        <w:top w:val="none" w:sz="0" w:space="0" w:color="auto"/>
        <w:left w:val="none" w:sz="0" w:space="0" w:color="auto"/>
        <w:bottom w:val="none" w:sz="0" w:space="0" w:color="auto"/>
        <w:right w:val="none" w:sz="0" w:space="0" w:color="auto"/>
      </w:divBdr>
    </w:div>
    <w:div w:id="1017079453">
      <w:bodyDiv w:val="1"/>
      <w:marLeft w:val="0"/>
      <w:marRight w:val="0"/>
      <w:marTop w:val="0"/>
      <w:marBottom w:val="0"/>
      <w:divBdr>
        <w:top w:val="none" w:sz="0" w:space="0" w:color="auto"/>
        <w:left w:val="none" w:sz="0" w:space="0" w:color="auto"/>
        <w:bottom w:val="none" w:sz="0" w:space="0" w:color="auto"/>
        <w:right w:val="none" w:sz="0" w:space="0" w:color="auto"/>
      </w:divBdr>
    </w:div>
    <w:div w:id="1017658746">
      <w:bodyDiv w:val="1"/>
      <w:marLeft w:val="0"/>
      <w:marRight w:val="0"/>
      <w:marTop w:val="0"/>
      <w:marBottom w:val="0"/>
      <w:divBdr>
        <w:top w:val="none" w:sz="0" w:space="0" w:color="auto"/>
        <w:left w:val="none" w:sz="0" w:space="0" w:color="auto"/>
        <w:bottom w:val="none" w:sz="0" w:space="0" w:color="auto"/>
        <w:right w:val="none" w:sz="0" w:space="0" w:color="auto"/>
      </w:divBdr>
    </w:div>
    <w:div w:id="1018122533">
      <w:bodyDiv w:val="1"/>
      <w:marLeft w:val="0"/>
      <w:marRight w:val="0"/>
      <w:marTop w:val="0"/>
      <w:marBottom w:val="0"/>
      <w:divBdr>
        <w:top w:val="none" w:sz="0" w:space="0" w:color="auto"/>
        <w:left w:val="none" w:sz="0" w:space="0" w:color="auto"/>
        <w:bottom w:val="none" w:sz="0" w:space="0" w:color="auto"/>
        <w:right w:val="none" w:sz="0" w:space="0" w:color="auto"/>
      </w:divBdr>
    </w:div>
    <w:div w:id="1018967901">
      <w:bodyDiv w:val="1"/>
      <w:marLeft w:val="0"/>
      <w:marRight w:val="0"/>
      <w:marTop w:val="0"/>
      <w:marBottom w:val="0"/>
      <w:divBdr>
        <w:top w:val="none" w:sz="0" w:space="0" w:color="auto"/>
        <w:left w:val="none" w:sz="0" w:space="0" w:color="auto"/>
        <w:bottom w:val="none" w:sz="0" w:space="0" w:color="auto"/>
        <w:right w:val="none" w:sz="0" w:space="0" w:color="auto"/>
      </w:divBdr>
    </w:div>
    <w:div w:id="1019048296">
      <w:bodyDiv w:val="1"/>
      <w:marLeft w:val="0"/>
      <w:marRight w:val="0"/>
      <w:marTop w:val="0"/>
      <w:marBottom w:val="0"/>
      <w:divBdr>
        <w:top w:val="none" w:sz="0" w:space="0" w:color="auto"/>
        <w:left w:val="none" w:sz="0" w:space="0" w:color="auto"/>
        <w:bottom w:val="none" w:sz="0" w:space="0" w:color="auto"/>
        <w:right w:val="none" w:sz="0" w:space="0" w:color="auto"/>
      </w:divBdr>
    </w:div>
    <w:div w:id="1019552301">
      <w:bodyDiv w:val="1"/>
      <w:marLeft w:val="0"/>
      <w:marRight w:val="0"/>
      <w:marTop w:val="0"/>
      <w:marBottom w:val="0"/>
      <w:divBdr>
        <w:top w:val="none" w:sz="0" w:space="0" w:color="auto"/>
        <w:left w:val="none" w:sz="0" w:space="0" w:color="auto"/>
        <w:bottom w:val="none" w:sz="0" w:space="0" w:color="auto"/>
        <w:right w:val="none" w:sz="0" w:space="0" w:color="auto"/>
      </w:divBdr>
    </w:div>
    <w:div w:id="1019772146">
      <w:bodyDiv w:val="1"/>
      <w:marLeft w:val="0"/>
      <w:marRight w:val="0"/>
      <w:marTop w:val="0"/>
      <w:marBottom w:val="0"/>
      <w:divBdr>
        <w:top w:val="none" w:sz="0" w:space="0" w:color="auto"/>
        <w:left w:val="none" w:sz="0" w:space="0" w:color="auto"/>
        <w:bottom w:val="none" w:sz="0" w:space="0" w:color="auto"/>
        <w:right w:val="none" w:sz="0" w:space="0" w:color="auto"/>
      </w:divBdr>
    </w:div>
    <w:div w:id="1020202160">
      <w:bodyDiv w:val="1"/>
      <w:marLeft w:val="0"/>
      <w:marRight w:val="0"/>
      <w:marTop w:val="0"/>
      <w:marBottom w:val="0"/>
      <w:divBdr>
        <w:top w:val="none" w:sz="0" w:space="0" w:color="auto"/>
        <w:left w:val="none" w:sz="0" w:space="0" w:color="auto"/>
        <w:bottom w:val="none" w:sz="0" w:space="0" w:color="auto"/>
        <w:right w:val="none" w:sz="0" w:space="0" w:color="auto"/>
      </w:divBdr>
    </w:div>
    <w:div w:id="1020349653">
      <w:bodyDiv w:val="1"/>
      <w:marLeft w:val="0"/>
      <w:marRight w:val="0"/>
      <w:marTop w:val="0"/>
      <w:marBottom w:val="0"/>
      <w:divBdr>
        <w:top w:val="none" w:sz="0" w:space="0" w:color="auto"/>
        <w:left w:val="none" w:sz="0" w:space="0" w:color="auto"/>
        <w:bottom w:val="none" w:sz="0" w:space="0" w:color="auto"/>
        <w:right w:val="none" w:sz="0" w:space="0" w:color="auto"/>
      </w:divBdr>
    </w:div>
    <w:div w:id="1020350279">
      <w:bodyDiv w:val="1"/>
      <w:marLeft w:val="0"/>
      <w:marRight w:val="0"/>
      <w:marTop w:val="0"/>
      <w:marBottom w:val="0"/>
      <w:divBdr>
        <w:top w:val="none" w:sz="0" w:space="0" w:color="auto"/>
        <w:left w:val="none" w:sz="0" w:space="0" w:color="auto"/>
        <w:bottom w:val="none" w:sz="0" w:space="0" w:color="auto"/>
        <w:right w:val="none" w:sz="0" w:space="0" w:color="auto"/>
      </w:divBdr>
    </w:div>
    <w:div w:id="1020862811">
      <w:bodyDiv w:val="1"/>
      <w:marLeft w:val="0"/>
      <w:marRight w:val="0"/>
      <w:marTop w:val="0"/>
      <w:marBottom w:val="0"/>
      <w:divBdr>
        <w:top w:val="none" w:sz="0" w:space="0" w:color="auto"/>
        <w:left w:val="none" w:sz="0" w:space="0" w:color="auto"/>
        <w:bottom w:val="none" w:sz="0" w:space="0" w:color="auto"/>
        <w:right w:val="none" w:sz="0" w:space="0" w:color="auto"/>
      </w:divBdr>
    </w:div>
    <w:div w:id="1021316863">
      <w:bodyDiv w:val="1"/>
      <w:marLeft w:val="0"/>
      <w:marRight w:val="0"/>
      <w:marTop w:val="0"/>
      <w:marBottom w:val="0"/>
      <w:divBdr>
        <w:top w:val="none" w:sz="0" w:space="0" w:color="auto"/>
        <w:left w:val="none" w:sz="0" w:space="0" w:color="auto"/>
        <w:bottom w:val="none" w:sz="0" w:space="0" w:color="auto"/>
        <w:right w:val="none" w:sz="0" w:space="0" w:color="auto"/>
      </w:divBdr>
    </w:div>
    <w:div w:id="1021589416">
      <w:bodyDiv w:val="1"/>
      <w:marLeft w:val="0"/>
      <w:marRight w:val="0"/>
      <w:marTop w:val="0"/>
      <w:marBottom w:val="0"/>
      <w:divBdr>
        <w:top w:val="none" w:sz="0" w:space="0" w:color="auto"/>
        <w:left w:val="none" w:sz="0" w:space="0" w:color="auto"/>
        <w:bottom w:val="none" w:sz="0" w:space="0" w:color="auto"/>
        <w:right w:val="none" w:sz="0" w:space="0" w:color="auto"/>
      </w:divBdr>
    </w:div>
    <w:div w:id="1021857451">
      <w:bodyDiv w:val="1"/>
      <w:marLeft w:val="0"/>
      <w:marRight w:val="0"/>
      <w:marTop w:val="0"/>
      <w:marBottom w:val="0"/>
      <w:divBdr>
        <w:top w:val="none" w:sz="0" w:space="0" w:color="auto"/>
        <w:left w:val="none" w:sz="0" w:space="0" w:color="auto"/>
        <w:bottom w:val="none" w:sz="0" w:space="0" w:color="auto"/>
        <w:right w:val="none" w:sz="0" w:space="0" w:color="auto"/>
      </w:divBdr>
    </w:div>
    <w:div w:id="1021980681">
      <w:bodyDiv w:val="1"/>
      <w:marLeft w:val="0"/>
      <w:marRight w:val="0"/>
      <w:marTop w:val="0"/>
      <w:marBottom w:val="0"/>
      <w:divBdr>
        <w:top w:val="none" w:sz="0" w:space="0" w:color="auto"/>
        <w:left w:val="none" w:sz="0" w:space="0" w:color="auto"/>
        <w:bottom w:val="none" w:sz="0" w:space="0" w:color="auto"/>
        <w:right w:val="none" w:sz="0" w:space="0" w:color="auto"/>
      </w:divBdr>
    </w:div>
    <w:div w:id="1022778927">
      <w:bodyDiv w:val="1"/>
      <w:marLeft w:val="0"/>
      <w:marRight w:val="0"/>
      <w:marTop w:val="0"/>
      <w:marBottom w:val="0"/>
      <w:divBdr>
        <w:top w:val="none" w:sz="0" w:space="0" w:color="auto"/>
        <w:left w:val="none" w:sz="0" w:space="0" w:color="auto"/>
        <w:bottom w:val="none" w:sz="0" w:space="0" w:color="auto"/>
        <w:right w:val="none" w:sz="0" w:space="0" w:color="auto"/>
      </w:divBdr>
    </w:div>
    <w:div w:id="1022824902">
      <w:bodyDiv w:val="1"/>
      <w:marLeft w:val="0"/>
      <w:marRight w:val="0"/>
      <w:marTop w:val="0"/>
      <w:marBottom w:val="0"/>
      <w:divBdr>
        <w:top w:val="none" w:sz="0" w:space="0" w:color="auto"/>
        <w:left w:val="none" w:sz="0" w:space="0" w:color="auto"/>
        <w:bottom w:val="none" w:sz="0" w:space="0" w:color="auto"/>
        <w:right w:val="none" w:sz="0" w:space="0" w:color="auto"/>
      </w:divBdr>
    </w:div>
    <w:div w:id="1023020198">
      <w:bodyDiv w:val="1"/>
      <w:marLeft w:val="0"/>
      <w:marRight w:val="0"/>
      <w:marTop w:val="0"/>
      <w:marBottom w:val="0"/>
      <w:divBdr>
        <w:top w:val="none" w:sz="0" w:space="0" w:color="auto"/>
        <w:left w:val="none" w:sz="0" w:space="0" w:color="auto"/>
        <w:bottom w:val="none" w:sz="0" w:space="0" w:color="auto"/>
        <w:right w:val="none" w:sz="0" w:space="0" w:color="auto"/>
      </w:divBdr>
    </w:div>
    <w:div w:id="1023245769">
      <w:bodyDiv w:val="1"/>
      <w:marLeft w:val="0"/>
      <w:marRight w:val="0"/>
      <w:marTop w:val="0"/>
      <w:marBottom w:val="0"/>
      <w:divBdr>
        <w:top w:val="none" w:sz="0" w:space="0" w:color="auto"/>
        <w:left w:val="none" w:sz="0" w:space="0" w:color="auto"/>
        <w:bottom w:val="none" w:sz="0" w:space="0" w:color="auto"/>
        <w:right w:val="none" w:sz="0" w:space="0" w:color="auto"/>
      </w:divBdr>
    </w:div>
    <w:div w:id="1023286285">
      <w:bodyDiv w:val="1"/>
      <w:marLeft w:val="0"/>
      <w:marRight w:val="0"/>
      <w:marTop w:val="0"/>
      <w:marBottom w:val="0"/>
      <w:divBdr>
        <w:top w:val="none" w:sz="0" w:space="0" w:color="auto"/>
        <w:left w:val="none" w:sz="0" w:space="0" w:color="auto"/>
        <w:bottom w:val="none" w:sz="0" w:space="0" w:color="auto"/>
        <w:right w:val="none" w:sz="0" w:space="0" w:color="auto"/>
      </w:divBdr>
    </w:div>
    <w:div w:id="1023364640">
      <w:bodyDiv w:val="1"/>
      <w:marLeft w:val="0"/>
      <w:marRight w:val="0"/>
      <w:marTop w:val="0"/>
      <w:marBottom w:val="0"/>
      <w:divBdr>
        <w:top w:val="none" w:sz="0" w:space="0" w:color="auto"/>
        <w:left w:val="none" w:sz="0" w:space="0" w:color="auto"/>
        <w:bottom w:val="none" w:sz="0" w:space="0" w:color="auto"/>
        <w:right w:val="none" w:sz="0" w:space="0" w:color="auto"/>
      </w:divBdr>
    </w:div>
    <w:div w:id="1024398861">
      <w:bodyDiv w:val="1"/>
      <w:marLeft w:val="0"/>
      <w:marRight w:val="0"/>
      <w:marTop w:val="0"/>
      <w:marBottom w:val="0"/>
      <w:divBdr>
        <w:top w:val="none" w:sz="0" w:space="0" w:color="auto"/>
        <w:left w:val="none" w:sz="0" w:space="0" w:color="auto"/>
        <w:bottom w:val="none" w:sz="0" w:space="0" w:color="auto"/>
        <w:right w:val="none" w:sz="0" w:space="0" w:color="auto"/>
      </w:divBdr>
    </w:div>
    <w:div w:id="1024599776">
      <w:bodyDiv w:val="1"/>
      <w:marLeft w:val="0"/>
      <w:marRight w:val="0"/>
      <w:marTop w:val="0"/>
      <w:marBottom w:val="0"/>
      <w:divBdr>
        <w:top w:val="none" w:sz="0" w:space="0" w:color="auto"/>
        <w:left w:val="none" w:sz="0" w:space="0" w:color="auto"/>
        <w:bottom w:val="none" w:sz="0" w:space="0" w:color="auto"/>
        <w:right w:val="none" w:sz="0" w:space="0" w:color="auto"/>
      </w:divBdr>
    </w:div>
    <w:div w:id="1024674993">
      <w:bodyDiv w:val="1"/>
      <w:marLeft w:val="0"/>
      <w:marRight w:val="0"/>
      <w:marTop w:val="0"/>
      <w:marBottom w:val="0"/>
      <w:divBdr>
        <w:top w:val="none" w:sz="0" w:space="0" w:color="auto"/>
        <w:left w:val="none" w:sz="0" w:space="0" w:color="auto"/>
        <w:bottom w:val="none" w:sz="0" w:space="0" w:color="auto"/>
        <w:right w:val="none" w:sz="0" w:space="0" w:color="auto"/>
      </w:divBdr>
    </w:div>
    <w:div w:id="1024943393">
      <w:bodyDiv w:val="1"/>
      <w:marLeft w:val="0"/>
      <w:marRight w:val="0"/>
      <w:marTop w:val="0"/>
      <w:marBottom w:val="0"/>
      <w:divBdr>
        <w:top w:val="none" w:sz="0" w:space="0" w:color="auto"/>
        <w:left w:val="none" w:sz="0" w:space="0" w:color="auto"/>
        <w:bottom w:val="none" w:sz="0" w:space="0" w:color="auto"/>
        <w:right w:val="none" w:sz="0" w:space="0" w:color="auto"/>
      </w:divBdr>
    </w:div>
    <w:div w:id="1026522707">
      <w:bodyDiv w:val="1"/>
      <w:marLeft w:val="0"/>
      <w:marRight w:val="0"/>
      <w:marTop w:val="0"/>
      <w:marBottom w:val="0"/>
      <w:divBdr>
        <w:top w:val="none" w:sz="0" w:space="0" w:color="auto"/>
        <w:left w:val="none" w:sz="0" w:space="0" w:color="auto"/>
        <w:bottom w:val="none" w:sz="0" w:space="0" w:color="auto"/>
        <w:right w:val="none" w:sz="0" w:space="0" w:color="auto"/>
      </w:divBdr>
    </w:div>
    <w:div w:id="1026977786">
      <w:bodyDiv w:val="1"/>
      <w:marLeft w:val="0"/>
      <w:marRight w:val="0"/>
      <w:marTop w:val="0"/>
      <w:marBottom w:val="0"/>
      <w:divBdr>
        <w:top w:val="none" w:sz="0" w:space="0" w:color="auto"/>
        <w:left w:val="none" w:sz="0" w:space="0" w:color="auto"/>
        <w:bottom w:val="none" w:sz="0" w:space="0" w:color="auto"/>
        <w:right w:val="none" w:sz="0" w:space="0" w:color="auto"/>
      </w:divBdr>
    </w:div>
    <w:div w:id="1027028755">
      <w:bodyDiv w:val="1"/>
      <w:marLeft w:val="0"/>
      <w:marRight w:val="0"/>
      <w:marTop w:val="0"/>
      <w:marBottom w:val="0"/>
      <w:divBdr>
        <w:top w:val="none" w:sz="0" w:space="0" w:color="auto"/>
        <w:left w:val="none" w:sz="0" w:space="0" w:color="auto"/>
        <w:bottom w:val="none" w:sz="0" w:space="0" w:color="auto"/>
        <w:right w:val="none" w:sz="0" w:space="0" w:color="auto"/>
      </w:divBdr>
    </w:div>
    <w:div w:id="1027372204">
      <w:bodyDiv w:val="1"/>
      <w:marLeft w:val="0"/>
      <w:marRight w:val="0"/>
      <w:marTop w:val="0"/>
      <w:marBottom w:val="0"/>
      <w:divBdr>
        <w:top w:val="none" w:sz="0" w:space="0" w:color="auto"/>
        <w:left w:val="none" w:sz="0" w:space="0" w:color="auto"/>
        <w:bottom w:val="none" w:sz="0" w:space="0" w:color="auto"/>
        <w:right w:val="none" w:sz="0" w:space="0" w:color="auto"/>
      </w:divBdr>
    </w:div>
    <w:div w:id="1027409080">
      <w:bodyDiv w:val="1"/>
      <w:marLeft w:val="0"/>
      <w:marRight w:val="0"/>
      <w:marTop w:val="0"/>
      <w:marBottom w:val="0"/>
      <w:divBdr>
        <w:top w:val="none" w:sz="0" w:space="0" w:color="auto"/>
        <w:left w:val="none" w:sz="0" w:space="0" w:color="auto"/>
        <w:bottom w:val="none" w:sz="0" w:space="0" w:color="auto"/>
        <w:right w:val="none" w:sz="0" w:space="0" w:color="auto"/>
      </w:divBdr>
    </w:div>
    <w:div w:id="1027484947">
      <w:bodyDiv w:val="1"/>
      <w:marLeft w:val="0"/>
      <w:marRight w:val="0"/>
      <w:marTop w:val="0"/>
      <w:marBottom w:val="0"/>
      <w:divBdr>
        <w:top w:val="none" w:sz="0" w:space="0" w:color="auto"/>
        <w:left w:val="none" w:sz="0" w:space="0" w:color="auto"/>
        <w:bottom w:val="none" w:sz="0" w:space="0" w:color="auto"/>
        <w:right w:val="none" w:sz="0" w:space="0" w:color="auto"/>
      </w:divBdr>
    </w:div>
    <w:div w:id="1027634202">
      <w:bodyDiv w:val="1"/>
      <w:marLeft w:val="0"/>
      <w:marRight w:val="0"/>
      <w:marTop w:val="0"/>
      <w:marBottom w:val="0"/>
      <w:divBdr>
        <w:top w:val="none" w:sz="0" w:space="0" w:color="auto"/>
        <w:left w:val="none" w:sz="0" w:space="0" w:color="auto"/>
        <w:bottom w:val="none" w:sz="0" w:space="0" w:color="auto"/>
        <w:right w:val="none" w:sz="0" w:space="0" w:color="auto"/>
      </w:divBdr>
    </w:div>
    <w:div w:id="1027678025">
      <w:bodyDiv w:val="1"/>
      <w:marLeft w:val="0"/>
      <w:marRight w:val="0"/>
      <w:marTop w:val="0"/>
      <w:marBottom w:val="0"/>
      <w:divBdr>
        <w:top w:val="none" w:sz="0" w:space="0" w:color="auto"/>
        <w:left w:val="none" w:sz="0" w:space="0" w:color="auto"/>
        <w:bottom w:val="none" w:sz="0" w:space="0" w:color="auto"/>
        <w:right w:val="none" w:sz="0" w:space="0" w:color="auto"/>
      </w:divBdr>
    </w:div>
    <w:div w:id="1027876834">
      <w:bodyDiv w:val="1"/>
      <w:marLeft w:val="0"/>
      <w:marRight w:val="0"/>
      <w:marTop w:val="0"/>
      <w:marBottom w:val="0"/>
      <w:divBdr>
        <w:top w:val="none" w:sz="0" w:space="0" w:color="auto"/>
        <w:left w:val="none" w:sz="0" w:space="0" w:color="auto"/>
        <w:bottom w:val="none" w:sz="0" w:space="0" w:color="auto"/>
        <w:right w:val="none" w:sz="0" w:space="0" w:color="auto"/>
      </w:divBdr>
    </w:div>
    <w:div w:id="1028141670">
      <w:bodyDiv w:val="1"/>
      <w:marLeft w:val="0"/>
      <w:marRight w:val="0"/>
      <w:marTop w:val="0"/>
      <w:marBottom w:val="0"/>
      <w:divBdr>
        <w:top w:val="none" w:sz="0" w:space="0" w:color="auto"/>
        <w:left w:val="none" w:sz="0" w:space="0" w:color="auto"/>
        <w:bottom w:val="none" w:sz="0" w:space="0" w:color="auto"/>
        <w:right w:val="none" w:sz="0" w:space="0" w:color="auto"/>
      </w:divBdr>
    </w:div>
    <w:div w:id="1028263107">
      <w:bodyDiv w:val="1"/>
      <w:marLeft w:val="0"/>
      <w:marRight w:val="0"/>
      <w:marTop w:val="0"/>
      <w:marBottom w:val="0"/>
      <w:divBdr>
        <w:top w:val="none" w:sz="0" w:space="0" w:color="auto"/>
        <w:left w:val="none" w:sz="0" w:space="0" w:color="auto"/>
        <w:bottom w:val="none" w:sz="0" w:space="0" w:color="auto"/>
        <w:right w:val="none" w:sz="0" w:space="0" w:color="auto"/>
      </w:divBdr>
    </w:div>
    <w:div w:id="1028406204">
      <w:bodyDiv w:val="1"/>
      <w:marLeft w:val="0"/>
      <w:marRight w:val="0"/>
      <w:marTop w:val="0"/>
      <w:marBottom w:val="0"/>
      <w:divBdr>
        <w:top w:val="none" w:sz="0" w:space="0" w:color="auto"/>
        <w:left w:val="none" w:sz="0" w:space="0" w:color="auto"/>
        <w:bottom w:val="none" w:sz="0" w:space="0" w:color="auto"/>
        <w:right w:val="none" w:sz="0" w:space="0" w:color="auto"/>
      </w:divBdr>
    </w:div>
    <w:div w:id="1028869327">
      <w:bodyDiv w:val="1"/>
      <w:marLeft w:val="0"/>
      <w:marRight w:val="0"/>
      <w:marTop w:val="0"/>
      <w:marBottom w:val="0"/>
      <w:divBdr>
        <w:top w:val="none" w:sz="0" w:space="0" w:color="auto"/>
        <w:left w:val="none" w:sz="0" w:space="0" w:color="auto"/>
        <w:bottom w:val="none" w:sz="0" w:space="0" w:color="auto"/>
        <w:right w:val="none" w:sz="0" w:space="0" w:color="auto"/>
      </w:divBdr>
    </w:div>
    <w:div w:id="1028988276">
      <w:bodyDiv w:val="1"/>
      <w:marLeft w:val="0"/>
      <w:marRight w:val="0"/>
      <w:marTop w:val="0"/>
      <w:marBottom w:val="0"/>
      <w:divBdr>
        <w:top w:val="none" w:sz="0" w:space="0" w:color="auto"/>
        <w:left w:val="none" w:sz="0" w:space="0" w:color="auto"/>
        <w:bottom w:val="none" w:sz="0" w:space="0" w:color="auto"/>
        <w:right w:val="none" w:sz="0" w:space="0" w:color="auto"/>
      </w:divBdr>
    </w:div>
    <w:div w:id="1029143444">
      <w:bodyDiv w:val="1"/>
      <w:marLeft w:val="0"/>
      <w:marRight w:val="0"/>
      <w:marTop w:val="0"/>
      <w:marBottom w:val="0"/>
      <w:divBdr>
        <w:top w:val="none" w:sz="0" w:space="0" w:color="auto"/>
        <w:left w:val="none" w:sz="0" w:space="0" w:color="auto"/>
        <w:bottom w:val="none" w:sz="0" w:space="0" w:color="auto"/>
        <w:right w:val="none" w:sz="0" w:space="0" w:color="auto"/>
      </w:divBdr>
    </w:div>
    <w:div w:id="1029796391">
      <w:bodyDiv w:val="1"/>
      <w:marLeft w:val="0"/>
      <w:marRight w:val="0"/>
      <w:marTop w:val="0"/>
      <w:marBottom w:val="0"/>
      <w:divBdr>
        <w:top w:val="none" w:sz="0" w:space="0" w:color="auto"/>
        <w:left w:val="none" w:sz="0" w:space="0" w:color="auto"/>
        <w:bottom w:val="none" w:sz="0" w:space="0" w:color="auto"/>
        <w:right w:val="none" w:sz="0" w:space="0" w:color="auto"/>
      </w:divBdr>
    </w:div>
    <w:div w:id="1029839704">
      <w:bodyDiv w:val="1"/>
      <w:marLeft w:val="0"/>
      <w:marRight w:val="0"/>
      <w:marTop w:val="0"/>
      <w:marBottom w:val="0"/>
      <w:divBdr>
        <w:top w:val="none" w:sz="0" w:space="0" w:color="auto"/>
        <w:left w:val="none" w:sz="0" w:space="0" w:color="auto"/>
        <w:bottom w:val="none" w:sz="0" w:space="0" w:color="auto"/>
        <w:right w:val="none" w:sz="0" w:space="0" w:color="auto"/>
      </w:divBdr>
    </w:div>
    <w:div w:id="1029916936">
      <w:bodyDiv w:val="1"/>
      <w:marLeft w:val="0"/>
      <w:marRight w:val="0"/>
      <w:marTop w:val="0"/>
      <w:marBottom w:val="0"/>
      <w:divBdr>
        <w:top w:val="none" w:sz="0" w:space="0" w:color="auto"/>
        <w:left w:val="none" w:sz="0" w:space="0" w:color="auto"/>
        <w:bottom w:val="none" w:sz="0" w:space="0" w:color="auto"/>
        <w:right w:val="none" w:sz="0" w:space="0" w:color="auto"/>
      </w:divBdr>
    </w:div>
    <w:div w:id="1030179520">
      <w:bodyDiv w:val="1"/>
      <w:marLeft w:val="0"/>
      <w:marRight w:val="0"/>
      <w:marTop w:val="0"/>
      <w:marBottom w:val="0"/>
      <w:divBdr>
        <w:top w:val="none" w:sz="0" w:space="0" w:color="auto"/>
        <w:left w:val="none" w:sz="0" w:space="0" w:color="auto"/>
        <w:bottom w:val="none" w:sz="0" w:space="0" w:color="auto"/>
        <w:right w:val="none" w:sz="0" w:space="0" w:color="auto"/>
      </w:divBdr>
    </w:div>
    <w:div w:id="1030187962">
      <w:bodyDiv w:val="1"/>
      <w:marLeft w:val="0"/>
      <w:marRight w:val="0"/>
      <w:marTop w:val="0"/>
      <w:marBottom w:val="0"/>
      <w:divBdr>
        <w:top w:val="none" w:sz="0" w:space="0" w:color="auto"/>
        <w:left w:val="none" w:sz="0" w:space="0" w:color="auto"/>
        <w:bottom w:val="none" w:sz="0" w:space="0" w:color="auto"/>
        <w:right w:val="none" w:sz="0" w:space="0" w:color="auto"/>
      </w:divBdr>
    </w:div>
    <w:div w:id="1030454434">
      <w:bodyDiv w:val="1"/>
      <w:marLeft w:val="0"/>
      <w:marRight w:val="0"/>
      <w:marTop w:val="0"/>
      <w:marBottom w:val="0"/>
      <w:divBdr>
        <w:top w:val="none" w:sz="0" w:space="0" w:color="auto"/>
        <w:left w:val="none" w:sz="0" w:space="0" w:color="auto"/>
        <w:bottom w:val="none" w:sz="0" w:space="0" w:color="auto"/>
        <w:right w:val="none" w:sz="0" w:space="0" w:color="auto"/>
      </w:divBdr>
    </w:div>
    <w:div w:id="1030691538">
      <w:bodyDiv w:val="1"/>
      <w:marLeft w:val="0"/>
      <w:marRight w:val="0"/>
      <w:marTop w:val="0"/>
      <w:marBottom w:val="0"/>
      <w:divBdr>
        <w:top w:val="none" w:sz="0" w:space="0" w:color="auto"/>
        <w:left w:val="none" w:sz="0" w:space="0" w:color="auto"/>
        <w:bottom w:val="none" w:sz="0" w:space="0" w:color="auto"/>
        <w:right w:val="none" w:sz="0" w:space="0" w:color="auto"/>
      </w:divBdr>
    </w:div>
    <w:div w:id="1031490144">
      <w:bodyDiv w:val="1"/>
      <w:marLeft w:val="0"/>
      <w:marRight w:val="0"/>
      <w:marTop w:val="0"/>
      <w:marBottom w:val="0"/>
      <w:divBdr>
        <w:top w:val="none" w:sz="0" w:space="0" w:color="auto"/>
        <w:left w:val="none" w:sz="0" w:space="0" w:color="auto"/>
        <w:bottom w:val="none" w:sz="0" w:space="0" w:color="auto"/>
        <w:right w:val="none" w:sz="0" w:space="0" w:color="auto"/>
      </w:divBdr>
    </w:div>
    <w:div w:id="1031608220">
      <w:bodyDiv w:val="1"/>
      <w:marLeft w:val="0"/>
      <w:marRight w:val="0"/>
      <w:marTop w:val="0"/>
      <w:marBottom w:val="0"/>
      <w:divBdr>
        <w:top w:val="none" w:sz="0" w:space="0" w:color="auto"/>
        <w:left w:val="none" w:sz="0" w:space="0" w:color="auto"/>
        <w:bottom w:val="none" w:sz="0" w:space="0" w:color="auto"/>
        <w:right w:val="none" w:sz="0" w:space="0" w:color="auto"/>
      </w:divBdr>
    </w:div>
    <w:div w:id="1031763318">
      <w:bodyDiv w:val="1"/>
      <w:marLeft w:val="0"/>
      <w:marRight w:val="0"/>
      <w:marTop w:val="0"/>
      <w:marBottom w:val="0"/>
      <w:divBdr>
        <w:top w:val="none" w:sz="0" w:space="0" w:color="auto"/>
        <w:left w:val="none" w:sz="0" w:space="0" w:color="auto"/>
        <w:bottom w:val="none" w:sz="0" w:space="0" w:color="auto"/>
        <w:right w:val="none" w:sz="0" w:space="0" w:color="auto"/>
      </w:divBdr>
    </w:div>
    <w:div w:id="1031763844">
      <w:bodyDiv w:val="1"/>
      <w:marLeft w:val="0"/>
      <w:marRight w:val="0"/>
      <w:marTop w:val="0"/>
      <w:marBottom w:val="0"/>
      <w:divBdr>
        <w:top w:val="none" w:sz="0" w:space="0" w:color="auto"/>
        <w:left w:val="none" w:sz="0" w:space="0" w:color="auto"/>
        <w:bottom w:val="none" w:sz="0" w:space="0" w:color="auto"/>
        <w:right w:val="none" w:sz="0" w:space="0" w:color="auto"/>
      </w:divBdr>
    </w:div>
    <w:div w:id="1031807517">
      <w:bodyDiv w:val="1"/>
      <w:marLeft w:val="0"/>
      <w:marRight w:val="0"/>
      <w:marTop w:val="0"/>
      <w:marBottom w:val="0"/>
      <w:divBdr>
        <w:top w:val="none" w:sz="0" w:space="0" w:color="auto"/>
        <w:left w:val="none" w:sz="0" w:space="0" w:color="auto"/>
        <w:bottom w:val="none" w:sz="0" w:space="0" w:color="auto"/>
        <w:right w:val="none" w:sz="0" w:space="0" w:color="auto"/>
      </w:divBdr>
    </w:div>
    <w:div w:id="1031954902">
      <w:bodyDiv w:val="1"/>
      <w:marLeft w:val="0"/>
      <w:marRight w:val="0"/>
      <w:marTop w:val="0"/>
      <w:marBottom w:val="0"/>
      <w:divBdr>
        <w:top w:val="none" w:sz="0" w:space="0" w:color="auto"/>
        <w:left w:val="none" w:sz="0" w:space="0" w:color="auto"/>
        <w:bottom w:val="none" w:sz="0" w:space="0" w:color="auto"/>
        <w:right w:val="none" w:sz="0" w:space="0" w:color="auto"/>
      </w:divBdr>
    </w:div>
    <w:div w:id="1032460291">
      <w:bodyDiv w:val="1"/>
      <w:marLeft w:val="0"/>
      <w:marRight w:val="0"/>
      <w:marTop w:val="0"/>
      <w:marBottom w:val="0"/>
      <w:divBdr>
        <w:top w:val="none" w:sz="0" w:space="0" w:color="auto"/>
        <w:left w:val="none" w:sz="0" w:space="0" w:color="auto"/>
        <w:bottom w:val="none" w:sz="0" w:space="0" w:color="auto"/>
        <w:right w:val="none" w:sz="0" w:space="0" w:color="auto"/>
      </w:divBdr>
    </w:div>
    <w:div w:id="1032926787">
      <w:bodyDiv w:val="1"/>
      <w:marLeft w:val="0"/>
      <w:marRight w:val="0"/>
      <w:marTop w:val="0"/>
      <w:marBottom w:val="0"/>
      <w:divBdr>
        <w:top w:val="none" w:sz="0" w:space="0" w:color="auto"/>
        <w:left w:val="none" w:sz="0" w:space="0" w:color="auto"/>
        <w:bottom w:val="none" w:sz="0" w:space="0" w:color="auto"/>
        <w:right w:val="none" w:sz="0" w:space="0" w:color="auto"/>
      </w:divBdr>
    </w:div>
    <w:div w:id="1033462729">
      <w:bodyDiv w:val="1"/>
      <w:marLeft w:val="0"/>
      <w:marRight w:val="0"/>
      <w:marTop w:val="0"/>
      <w:marBottom w:val="0"/>
      <w:divBdr>
        <w:top w:val="none" w:sz="0" w:space="0" w:color="auto"/>
        <w:left w:val="none" w:sz="0" w:space="0" w:color="auto"/>
        <w:bottom w:val="none" w:sz="0" w:space="0" w:color="auto"/>
        <w:right w:val="none" w:sz="0" w:space="0" w:color="auto"/>
      </w:divBdr>
    </w:div>
    <w:div w:id="1033532650">
      <w:bodyDiv w:val="1"/>
      <w:marLeft w:val="0"/>
      <w:marRight w:val="0"/>
      <w:marTop w:val="0"/>
      <w:marBottom w:val="0"/>
      <w:divBdr>
        <w:top w:val="none" w:sz="0" w:space="0" w:color="auto"/>
        <w:left w:val="none" w:sz="0" w:space="0" w:color="auto"/>
        <w:bottom w:val="none" w:sz="0" w:space="0" w:color="auto"/>
        <w:right w:val="none" w:sz="0" w:space="0" w:color="auto"/>
      </w:divBdr>
    </w:div>
    <w:div w:id="1034228263">
      <w:bodyDiv w:val="1"/>
      <w:marLeft w:val="0"/>
      <w:marRight w:val="0"/>
      <w:marTop w:val="0"/>
      <w:marBottom w:val="0"/>
      <w:divBdr>
        <w:top w:val="none" w:sz="0" w:space="0" w:color="auto"/>
        <w:left w:val="none" w:sz="0" w:space="0" w:color="auto"/>
        <w:bottom w:val="none" w:sz="0" w:space="0" w:color="auto"/>
        <w:right w:val="none" w:sz="0" w:space="0" w:color="auto"/>
      </w:divBdr>
    </w:div>
    <w:div w:id="1034891615">
      <w:bodyDiv w:val="1"/>
      <w:marLeft w:val="0"/>
      <w:marRight w:val="0"/>
      <w:marTop w:val="0"/>
      <w:marBottom w:val="0"/>
      <w:divBdr>
        <w:top w:val="none" w:sz="0" w:space="0" w:color="auto"/>
        <w:left w:val="none" w:sz="0" w:space="0" w:color="auto"/>
        <w:bottom w:val="none" w:sz="0" w:space="0" w:color="auto"/>
        <w:right w:val="none" w:sz="0" w:space="0" w:color="auto"/>
      </w:divBdr>
    </w:div>
    <w:div w:id="1035157191">
      <w:bodyDiv w:val="1"/>
      <w:marLeft w:val="0"/>
      <w:marRight w:val="0"/>
      <w:marTop w:val="0"/>
      <w:marBottom w:val="0"/>
      <w:divBdr>
        <w:top w:val="none" w:sz="0" w:space="0" w:color="auto"/>
        <w:left w:val="none" w:sz="0" w:space="0" w:color="auto"/>
        <w:bottom w:val="none" w:sz="0" w:space="0" w:color="auto"/>
        <w:right w:val="none" w:sz="0" w:space="0" w:color="auto"/>
      </w:divBdr>
    </w:div>
    <w:div w:id="1035499330">
      <w:bodyDiv w:val="1"/>
      <w:marLeft w:val="0"/>
      <w:marRight w:val="0"/>
      <w:marTop w:val="0"/>
      <w:marBottom w:val="0"/>
      <w:divBdr>
        <w:top w:val="none" w:sz="0" w:space="0" w:color="auto"/>
        <w:left w:val="none" w:sz="0" w:space="0" w:color="auto"/>
        <w:bottom w:val="none" w:sz="0" w:space="0" w:color="auto"/>
        <w:right w:val="none" w:sz="0" w:space="0" w:color="auto"/>
      </w:divBdr>
    </w:div>
    <w:div w:id="1036154382">
      <w:bodyDiv w:val="1"/>
      <w:marLeft w:val="0"/>
      <w:marRight w:val="0"/>
      <w:marTop w:val="0"/>
      <w:marBottom w:val="0"/>
      <w:divBdr>
        <w:top w:val="none" w:sz="0" w:space="0" w:color="auto"/>
        <w:left w:val="none" w:sz="0" w:space="0" w:color="auto"/>
        <w:bottom w:val="none" w:sz="0" w:space="0" w:color="auto"/>
        <w:right w:val="none" w:sz="0" w:space="0" w:color="auto"/>
      </w:divBdr>
    </w:div>
    <w:div w:id="1036155386">
      <w:bodyDiv w:val="1"/>
      <w:marLeft w:val="0"/>
      <w:marRight w:val="0"/>
      <w:marTop w:val="0"/>
      <w:marBottom w:val="0"/>
      <w:divBdr>
        <w:top w:val="none" w:sz="0" w:space="0" w:color="auto"/>
        <w:left w:val="none" w:sz="0" w:space="0" w:color="auto"/>
        <w:bottom w:val="none" w:sz="0" w:space="0" w:color="auto"/>
        <w:right w:val="none" w:sz="0" w:space="0" w:color="auto"/>
      </w:divBdr>
    </w:div>
    <w:div w:id="1036199286">
      <w:bodyDiv w:val="1"/>
      <w:marLeft w:val="0"/>
      <w:marRight w:val="0"/>
      <w:marTop w:val="0"/>
      <w:marBottom w:val="0"/>
      <w:divBdr>
        <w:top w:val="none" w:sz="0" w:space="0" w:color="auto"/>
        <w:left w:val="none" w:sz="0" w:space="0" w:color="auto"/>
        <w:bottom w:val="none" w:sz="0" w:space="0" w:color="auto"/>
        <w:right w:val="none" w:sz="0" w:space="0" w:color="auto"/>
      </w:divBdr>
    </w:div>
    <w:div w:id="1036392413">
      <w:bodyDiv w:val="1"/>
      <w:marLeft w:val="0"/>
      <w:marRight w:val="0"/>
      <w:marTop w:val="0"/>
      <w:marBottom w:val="0"/>
      <w:divBdr>
        <w:top w:val="none" w:sz="0" w:space="0" w:color="auto"/>
        <w:left w:val="none" w:sz="0" w:space="0" w:color="auto"/>
        <w:bottom w:val="none" w:sz="0" w:space="0" w:color="auto"/>
        <w:right w:val="none" w:sz="0" w:space="0" w:color="auto"/>
      </w:divBdr>
    </w:div>
    <w:div w:id="1036540529">
      <w:bodyDiv w:val="1"/>
      <w:marLeft w:val="0"/>
      <w:marRight w:val="0"/>
      <w:marTop w:val="0"/>
      <w:marBottom w:val="0"/>
      <w:divBdr>
        <w:top w:val="none" w:sz="0" w:space="0" w:color="auto"/>
        <w:left w:val="none" w:sz="0" w:space="0" w:color="auto"/>
        <w:bottom w:val="none" w:sz="0" w:space="0" w:color="auto"/>
        <w:right w:val="none" w:sz="0" w:space="0" w:color="auto"/>
      </w:divBdr>
    </w:div>
    <w:div w:id="1036657543">
      <w:bodyDiv w:val="1"/>
      <w:marLeft w:val="0"/>
      <w:marRight w:val="0"/>
      <w:marTop w:val="0"/>
      <w:marBottom w:val="0"/>
      <w:divBdr>
        <w:top w:val="none" w:sz="0" w:space="0" w:color="auto"/>
        <w:left w:val="none" w:sz="0" w:space="0" w:color="auto"/>
        <w:bottom w:val="none" w:sz="0" w:space="0" w:color="auto"/>
        <w:right w:val="none" w:sz="0" w:space="0" w:color="auto"/>
      </w:divBdr>
    </w:div>
    <w:div w:id="1036739386">
      <w:bodyDiv w:val="1"/>
      <w:marLeft w:val="0"/>
      <w:marRight w:val="0"/>
      <w:marTop w:val="0"/>
      <w:marBottom w:val="0"/>
      <w:divBdr>
        <w:top w:val="none" w:sz="0" w:space="0" w:color="auto"/>
        <w:left w:val="none" w:sz="0" w:space="0" w:color="auto"/>
        <w:bottom w:val="none" w:sz="0" w:space="0" w:color="auto"/>
        <w:right w:val="none" w:sz="0" w:space="0" w:color="auto"/>
      </w:divBdr>
    </w:div>
    <w:div w:id="1036780478">
      <w:bodyDiv w:val="1"/>
      <w:marLeft w:val="0"/>
      <w:marRight w:val="0"/>
      <w:marTop w:val="0"/>
      <w:marBottom w:val="0"/>
      <w:divBdr>
        <w:top w:val="none" w:sz="0" w:space="0" w:color="auto"/>
        <w:left w:val="none" w:sz="0" w:space="0" w:color="auto"/>
        <w:bottom w:val="none" w:sz="0" w:space="0" w:color="auto"/>
        <w:right w:val="none" w:sz="0" w:space="0" w:color="auto"/>
      </w:divBdr>
    </w:div>
    <w:div w:id="1037006662">
      <w:bodyDiv w:val="1"/>
      <w:marLeft w:val="0"/>
      <w:marRight w:val="0"/>
      <w:marTop w:val="0"/>
      <w:marBottom w:val="0"/>
      <w:divBdr>
        <w:top w:val="none" w:sz="0" w:space="0" w:color="auto"/>
        <w:left w:val="none" w:sz="0" w:space="0" w:color="auto"/>
        <w:bottom w:val="none" w:sz="0" w:space="0" w:color="auto"/>
        <w:right w:val="none" w:sz="0" w:space="0" w:color="auto"/>
      </w:divBdr>
    </w:div>
    <w:div w:id="1037658385">
      <w:bodyDiv w:val="1"/>
      <w:marLeft w:val="0"/>
      <w:marRight w:val="0"/>
      <w:marTop w:val="0"/>
      <w:marBottom w:val="0"/>
      <w:divBdr>
        <w:top w:val="none" w:sz="0" w:space="0" w:color="auto"/>
        <w:left w:val="none" w:sz="0" w:space="0" w:color="auto"/>
        <w:bottom w:val="none" w:sz="0" w:space="0" w:color="auto"/>
        <w:right w:val="none" w:sz="0" w:space="0" w:color="auto"/>
      </w:divBdr>
    </w:div>
    <w:div w:id="1038047722">
      <w:bodyDiv w:val="1"/>
      <w:marLeft w:val="0"/>
      <w:marRight w:val="0"/>
      <w:marTop w:val="0"/>
      <w:marBottom w:val="0"/>
      <w:divBdr>
        <w:top w:val="none" w:sz="0" w:space="0" w:color="auto"/>
        <w:left w:val="none" w:sz="0" w:space="0" w:color="auto"/>
        <w:bottom w:val="none" w:sz="0" w:space="0" w:color="auto"/>
        <w:right w:val="none" w:sz="0" w:space="0" w:color="auto"/>
      </w:divBdr>
    </w:div>
    <w:div w:id="1038049946">
      <w:bodyDiv w:val="1"/>
      <w:marLeft w:val="0"/>
      <w:marRight w:val="0"/>
      <w:marTop w:val="0"/>
      <w:marBottom w:val="0"/>
      <w:divBdr>
        <w:top w:val="none" w:sz="0" w:space="0" w:color="auto"/>
        <w:left w:val="none" w:sz="0" w:space="0" w:color="auto"/>
        <w:bottom w:val="none" w:sz="0" w:space="0" w:color="auto"/>
        <w:right w:val="none" w:sz="0" w:space="0" w:color="auto"/>
      </w:divBdr>
    </w:div>
    <w:div w:id="1038117596">
      <w:bodyDiv w:val="1"/>
      <w:marLeft w:val="0"/>
      <w:marRight w:val="0"/>
      <w:marTop w:val="0"/>
      <w:marBottom w:val="0"/>
      <w:divBdr>
        <w:top w:val="none" w:sz="0" w:space="0" w:color="auto"/>
        <w:left w:val="none" w:sz="0" w:space="0" w:color="auto"/>
        <w:bottom w:val="none" w:sz="0" w:space="0" w:color="auto"/>
        <w:right w:val="none" w:sz="0" w:space="0" w:color="auto"/>
      </w:divBdr>
    </w:div>
    <w:div w:id="1038160155">
      <w:bodyDiv w:val="1"/>
      <w:marLeft w:val="0"/>
      <w:marRight w:val="0"/>
      <w:marTop w:val="0"/>
      <w:marBottom w:val="0"/>
      <w:divBdr>
        <w:top w:val="none" w:sz="0" w:space="0" w:color="auto"/>
        <w:left w:val="none" w:sz="0" w:space="0" w:color="auto"/>
        <w:bottom w:val="none" w:sz="0" w:space="0" w:color="auto"/>
        <w:right w:val="none" w:sz="0" w:space="0" w:color="auto"/>
      </w:divBdr>
    </w:div>
    <w:div w:id="1038242028">
      <w:bodyDiv w:val="1"/>
      <w:marLeft w:val="0"/>
      <w:marRight w:val="0"/>
      <w:marTop w:val="0"/>
      <w:marBottom w:val="0"/>
      <w:divBdr>
        <w:top w:val="none" w:sz="0" w:space="0" w:color="auto"/>
        <w:left w:val="none" w:sz="0" w:space="0" w:color="auto"/>
        <w:bottom w:val="none" w:sz="0" w:space="0" w:color="auto"/>
        <w:right w:val="none" w:sz="0" w:space="0" w:color="auto"/>
      </w:divBdr>
    </w:div>
    <w:div w:id="1038630243">
      <w:bodyDiv w:val="1"/>
      <w:marLeft w:val="0"/>
      <w:marRight w:val="0"/>
      <w:marTop w:val="0"/>
      <w:marBottom w:val="0"/>
      <w:divBdr>
        <w:top w:val="none" w:sz="0" w:space="0" w:color="auto"/>
        <w:left w:val="none" w:sz="0" w:space="0" w:color="auto"/>
        <w:bottom w:val="none" w:sz="0" w:space="0" w:color="auto"/>
        <w:right w:val="none" w:sz="0" w:space="0" w:color="auto"/>
      </w:divBdr>
    </w:div>
    <w:div w:id="1038817798">
      <w:bodyDiv w:val="1"/>
      <w:marLeft w:val="0"/>
      <w:marRight w:val="0"/>
      <w:marTop w:val="0"/>
      <w:marBottom w:val="0"/>
      <w:divBdr>
        <w:top w:val="none" w:sz="0" w:space="0" w:color="auto"/>
        <w:left w:val="none" w:sz="0" w:space="0" w:color="auto"/>
        <w:bottom w:val="none" w:sz="0" w:space="0" w:color="auto"/>
        <w:right w:val="none" w:sz="0" w:space="0" w:color="auto"/>
      </w:divBdr>
    </w:div>
    <w:div w:id="1038971566">
      <w:bodyDiv w:val="1"/>
      <w:marLeft w:val="0"/>
      <w:marRight w:val="0"/>
      <w:marTop w:val="0"/>
      <w:marBottom w:val="0"/>
      <w:divBdr>
        <w:top w:val="none" w:sz="0" w:space="0" w:color="auto"/>
        <w:left w:val="none" w:sz="0" w:space="0" w:color="auto"/>
        <w:bottom w:val="none" w:sz="0" w:space="0" w:color="auto"/>
        <w:right w:val="none" w:sz="0" w:space="0" w:color="auto"/>
      </w:divBdr>
    </w:div>
    <w:div w:id="1038974918">
      <w:bodyDiv w:val="1"/>
      <w:marLeft w:val="0"/>
      <w:marRight w:val="0"/>
      <w:marTop w:val="0"/>
      <w:marBottom w:val="0"/>
      <w:divBdr>
        <w:top w:val="none" w:sz="0" w:space="0" w:color="auto"/>
        <w:left w:val="none" w:sz="0" w:space="0" w:color="auto"/>
        <w:bottom w:val="none" w:sz="0" w:space="0" w:color="auto"/>
        <w:right w:val="none" w:sz="0" w:space="0" w:color="auto"/>
      </w:divBdr>
    </w:div>
    <w:div w:id="1039010471">
      <w:bodyDiv w:val="1"/>
      <w:marLeft w:val="0"/>
      <w:marRight w:val="0"/>
      <w:marTop w:val="0"/>
      <w:marBottom w:val="0"/>
      <w:divBdr>
        <w:top w:val="none" w:sz="0" w:space="0" w:color="auto"/>
        <w:left w:val="none" w:sz="0" w:space="0" w:color="auto"/>
        <w:bottom w:val="none" w:sz="0" w:space="0" w:color="auto"/>
        <w:right w:val="none" w:sz="0" w:space="0" w:color="auto"/>
      </w:divBdr>
    </w:div>
    <w:div w:id="1039479722">
      <w:bodyDiv w:val="1"/>
      <w:marLeft w:val="0"/>
      <w:marRight w:val="0"/>
      <w:marTop w:val="0"/>
      <w:marBottom w:val="0"/>
      <w:divBdr>
        <w:top w:val="none" w:sz="0" w:space="0" w:color="auto"/>
        <w:left w:val="none" w:sz="0" w:space="0" w:color="auto"/>
        <w:bottom w:val="none" w:sz="0" w:space="0" w:color="auto"/>
        <w:right w:val="none" w:sz="0" w:space="0" w:color="auto"/>
      </w:divBdr>
    </w:div>
    <w:div w:id="1039742736">
      <w:bodyDiv w:val="1"/>
      <w:marLeft w:val="0"/>
      <w:marRight w:val="0"/>
      <w:marTop w:val="0"/>
      <w:marBottom w:val="0"/>
      <w:divBdr>
        <w:top w:val="none" w:sz="0" w:space="0" w:color="auto"/>
        <w:left w:val="none" w:sz="0" w:space="0" w:color="auto"/>
        <w:bottom w:val="none" w:sz="0" w:space="0" w:color="auto"/>
        <w:right w:val="none" w:sz="0" w:space="0" w:color="auto"/>
      </w:divBdr>
    </w:div>
    <w:div w:id="1040132103">
      <w:bodyDiv w:val="1"/>
      <w:marLeft w:val="0"/>
      <w:marRight w:val="0"/>
      <w:marTop w:val="0"/>
      <w:marBottom w:val="0"/>
      <w:divBdr>
        <w:top w:val="none" w:sz="0" w:space="0" w:color="auto"/>
        <w:left w:val="none" w:sz="0" w:space="0" w:color="auto"/>
        <w:bottom w:val="none" w:sz="0" w:space="0" w:color="auto"/>
        <w:right w:val="none" w:sz="0" w:space="0" w:color="auto"/>
      </w:divBdr>
    </w:div>
    <w:div w:id="1040132110">
      <w:bodyDiv w:val="1"/>
      <w:marLeft w:val="0"/>
      <w:marRight w:val="0"/>
      <w:marTop w:val="0"/>
      <w:marBottom w:val="0"/>
      <w:divBdr>
        <w:top w:val="none" w:sz="0" w:space="0" w:color="auto"/>
        <w:left w:val="none" w:sz="0" w:space="0" w:color="auto"/>
        <w:bottom w:val="none" w:sz="0" w:space="0" w:color="auto"/>
        <w:right w:val="none" w:sz="0" w:space="0" w:color="auto"/>
      </w:divBdr>
    </w:div>
    <w:div w:id="1041173359">
      <w:bodyDiv w:val="1"/>
      <w:marLeft w:val="0"/>
      <w:marRight w:val="0"/>
      <w:marTop w:val="0"/>
      <w:marBottom w:val="0"/>
      <w:divBdr>
        <w:top w:val="none" w:sz="0" w:space="0" w:color="auto"/>
        <w:left w:val="none" w:sz="0" w:space="0" w:color="auto"/>
        <w:bottom w:val="none" w:sz="0" w:space="0" w:color="auto"/>
        <w:right w:val="none" w:sz="0" w:space="0" w:color="auto"/>
      </w:divBdr>
    </w:div>
    <w:div w:id="1041243248">
      <w:bodyDiv w:val="1"/>
      <w:marLeft w:val="0"/>
      <w:marRight w:val="0"/>
      <w:marTop w:val="0"/>
      <w:marBottom w:val="0"/>
      <w:divBdr>
        <w:top w:val="none" w:sz="0" w:space="0" w:color="auto"/>
        <w:left w:val="none" w:sz="0" w:space="0" w:color="auto"/>
        <w:bottom w:val="none" w:sz="0" w:space="0" w:color="auto"/>
        <w:right w:val="none" w:sz="0" w:space="0" w:color="auto"/>
      </w:divBdr>
    </w:div>
    <w:div w:id="1041594439">
      <w:bodyDiv w:val="1"/>
      <w:marLeft w:val="0"/>
      <w:marRight w:val="0"/>
      <w:marTop w:val="0"/>
      <w:marBottom w:val="0"/>
      <w:divBdr>
        <w:top w:val="none" w:sz="0" w:space="0" w:color="auto"/>
        <w:left w:val="none" w:sz="0" w:space="0" w:color="auto"/>
        <w:bottom w:val="none" w:sz="0" w:space="0" w:color="auto"/>
        <w:right w:val="none" w:sz="0" w:space="0" w:color="auto"/>
      </w:divBdr>
    </w:div>
    <w:div w:id="1042054495">
      <w:bodyDiv w:val="1"/>
      <w:marLeft w:val="0"/>
      <w:marRight w:val="0"/>
      <w:marTop w:val="0"/>
      <w:marBottom w:val="0"/>
      <w:divBdr>
        <w:top w:val="none" w:sz="0" w:space="0" w:color="auto"/>
        <w:left w:val="none" w:sz="0" w:space="0" w:color="auto"/>
        <w:bottom w:val="none" w:sz="0" w:space="0" w:color="auto"/>
        <w:right w:val="none" w:sz="0" w:space="0" w:color="auto"/>
      </w:divBdr>
    </w:div>
    <w:div w:id="1042243410">
      <w:bodyDiv w:val="1"/>
      <w:marLeft w:val="0"/>
      <w:marRight w:val="0"/>
      <w:marTop w:val="0"/>
      <w:marBottom w:val="0"/>
      <w:divBdr>
        <w:top w:val="none" w:sz="0" w:space="0" w:color="auto"/>
        <w:left w:val="none" w:sz="0" w:space="0" w:color="auto"/>
        <w:bottom w:val="none" w:sz="0" w:space="0" w:color="auto"/>
        <w:right w:val="none" w:sz="0" w:space="0" w:color="auto"/>
      </w:divBdr>
    </w:div>
    <w:div w:id="1042481673">
      <w:bodyDiv w:val="1"/>
      <w:marLeft w:val="0"/>
      <w:marRight w:val="0"/>
      <w:marTop w:val="0"/>
      <w:marBottom w:val="0"/>
      <w:divBdr>
        <w:top w:val="none" w:sz="0" w:space="0" w:color="auto"/>
        <w:left w:val="none" w:sz="0" w:space="0" w:color="auto"/>
        <w:bottom w:val="none" w:sz="0" w:space="0" w:color="auto"/>
        <w:right w:val="none" w:sz="0" w:space="0" w:color="auto"/>
      </w:divBdr>
    </w:div>
    <w:div w:id="1042822214">
      <w:bodyDiv w:val="1"/>
      <w:marLeft w:val="0"/>
      <w:marRight w:val="0"/>
      <w:marTop w:val="0"/>
      <w:marBottom w:val="0"/>
      <w:divBdr>
        <w:top w:val="none" w:sz="0" w:space="0" w:color="auto"/>
        <w:left w:val="none" w:sz="0" w:space="0" w:color="auto"/>
        <w:bottom w:val="none" w:sz="0" w:space="0" w:color="auto"/>
        <w:right w:val="none" w:sz="0" w:space="0" w:color="auto"/>
      </w:divBdr>
    </w:div>
    <w:div w:id="1043020191">
      <w:bodyDiv w:val="1"/>
      <w:marLeft w:val="0"/>
      <w:marRight w:val="0"/>
      <w:marTop w:val="0"/>
      <w:marBottom w:val="0"/>
      <w:divBdr>
        <w:top w:val="none" w:sz="0" w:space="0" w:color="auto"/>
        <w:left w:val="none" w:sz="0" w:space="0" w:color="auto"/>
        <w:bottom w:val="none" w:sz="0" w:space="0" w:color="auto"/>
        <w:right w:val="none" w:sz="0" w:space="0" w:color="auto"/>
      </w:divBdr>
    </w:div>
    <w:div w:id="1043094027">
      <w:bodyDiv w:val="1"/>
      <w:marLeft w:val="0"/>
      <w:marRight w:val="0"/>
      <w:marTop w:val="0"/>
      <w:marBottom w:val="0"/>
      <w:divBdr>
        <w:top w:val="none" w:sz="0" w:space="0" w:color="auto"/>
        <w:left w:val="none" w:sz="0" w:space="0" w:color="auto"/>
        <w:bottom w:val="none" w:sz="0" w:space="0" w:color="auto"/>
        <w:right w:val="none" w:sz="0" w:space="0" w:color="auto"/>
      </w:divBdr>
    </w:div>
    <w:div w:id="1043216391">
      <w:bodyDiv w:val="1"/>
      <w:marLeft w:val="0"/>
      <w:marRight w:val="0"/>
      <w:marTop w:val="0"/>
      <w:marBottom w:val="0"/>
      <w:divBdr>
        <w:top w:val="none" w:sz="0" w:space="0" w:color="auto"/>
        <w:left w:val="none" w:sz="0" w:space="0" w:color="auto"/>
        <w:bottom w:val="none" w:sz="0" w:space="0" w:color="auto"/>
        <w:right w:val="none" w:sz="0" w:space="0" w:color="auto"/>
      </w:divBdr>
    </w:div>
    <w:div w:id="1043288079">
      <w:bodyDiv w:val="1"/>
      <w:marLeft w:val="0"/>
      <w:marRight w:val="0"/>
      <w:marTop w:val="0"/>
      <w:marBottom w:val="0"/>
      <w:divBdr>
        <w:top w:val="none" w:sz="0" w:space="0" w:color="auto"/>
        <w:left w:val="none" w:sz="0" w:space="0" w:color="auto"/>
        <w:bottom w:val="none" w:sz="0" w:space="0" w:color="auto"/>
        <w:right w:val="none" w:sz="0" w:space="0" w:color="auto"/>
      </w:divBdr>
    </w:div>
    <w:div w:id="1043749899">
      <w:bodyDiv w:val="1"/>
      <w:marLeft w:val="0"/>
      <w:marRight w:val="0"/>
      <w:marTop w:val="0"/>
      <w:marBottom w:val="0"/>
      <w:divBdr>
        <w:top w:val="none" w:sz="0" w:space="0" w:color="auto"/>
        <w:left w:val="none" w:sz="0" w:space="0" w:color="auto"/>
        <w:bottom w:val="none" w:sz="0" w:space="0" w:color="auto"/>
        <w:right w:val="none" w:sz="0" w:space="0" w:color="auto"/>
      </w:divBdr>
    </w:div>
    <w:div w:id="1044014768">
      <w:bodyDiv w:val="1"/>
      <w:marLeft w:val="0"/>
      <w:marRight w:val="0"/>
      <w:marTop w:val="0"/>
      <w:marBottom w:val="0"/>
      <w:divBdr>
        <w:top w:val="none" w:sz="0" w:space="0" w:color="auto"/>
        <w:left w:val="none" w:sz="0" w:space="0" w:color="auto"/>
        <w:bottom w:val="none" w:sz="0" w:space="0" w:color="auto"/>
        <w:right w:val="none" w:sz="0" w:space="0" w:color="auto"/>
      </w:divBdr>
    </w:div>
    <w:div w:id="1044210277">
      <w:bodyDiv w:val="1"/>
      <w:marLeft w:val="0"/>
      <w:marRight w:val="0"/>
      <w:marTop w:val="0"/>
      <w:marBottom w:val="0"/>
      <w:divBdr>
        <w:top w:val="none" w:sz="0" w:space="0" w:color="auto"/>
        <w:left w:val="none" w:sz="0" w:space="0" w:color="auto"/>
        <w:bottom w:val="none" w:sz="0" w:space="0" w:color="auto"/>
        <w:right w:val="none" w:sz="0" w:space="0" w:color="auto"/>
      </w:divBdr>
    </w:div>
    <w:div w:id="1044254026">
      <w:bodyDiv w:val="1"/>
      <w:marLeft w:val="0"/>
      <w:marRight w:val="0"/>
      <w:marTop w:val="0"/>
      <w:marBottom w:val="0"/>
      <w:divBdr>
        <w:top w:val="none" w:sz="0" w:space="0" w:color="auto"/>
        <w:left w:val="none" w:sz="0" w:space="0" w:color="auto"/>
        <w:bottom w:val="none" w:sz="0" w:space="0" w:color="auto"/>
        <w:right w:val="none" w:sz="0" w:space="0" w:color="auto"/>
      </w:divBdr>
    </w:div>
    <w:div w:id="1044256834">
      <w:bodyDiv w:val="1"/>
      <w:marLeft w:val="0"/>
      <w:marRight w:val="0"/>
      <w:marTop w:val="0"/>
      <w:marBottom w:val="0"/>
      <w:divBdr>
        <w:top w:val="none" w:sz="0" w:space="0" w:color="auto"/>
        <w:left w:val="none" w:sz="0" w:space="0" w:color="auto"/>
        <w:bottom w:val="none" w:sz="0" w:space="0" w:color="auto"/>
        <w:right w:val="none" w:sz="0" w:space="0" w:color="auto"/>
      </w:divBdr>
    </w:div>
    <w:div w:id="1044403866">
      <w:bodyDiv w:val="1"/>
      <w:marLeft w:val="0"/>
      <w:marRight w:val="0"/>
      <w:marTop w:val="0"/>
      <w:marBottom w:val="0"/>
      <w:divBdr>
        <w:top w:val="none" w:sz="0" w:space="0" w:color="auto"/>
        <w:left w:val="none" w:sz="0" w:space="0" w:color="auto"/>
        <w:bottom w:val="none" w:sz="0" w:space="0" w:color="auto"/>
        <w:right w:val="none" w:sz="0" w:space="0" w:color="auto"/>
      </w:divBdr>
    </w:div>
    <w:div w:id="1044407987">
      <w:bodyDiv w:val="1"/>
      <w:marLeft w:val="0"/>
      <w:marRight w:val="0"/>
      <w:marTop w:val="0"/>
      <w:marBottom w:val="0"/>
      <w:divBdr>
        <w:top w:val="none" w:sz="0" w:space="0" w:color="auto"/>
        <w:left w:val="none" w:sz="0" w:space="0" w:color="auto"/>
        <w:bottom w:val="none" w:sz="0" w:space="0" w:color="auto"/>
        <w:right w:val="none" w:sz="0" w:space="0" w:color="auto"/>
      </w:divBdr>
    </w:div>
    <w:div w:id="1044676114">
      <w:bodyDiv w:val="1"/>
      <w:marLeft w:val="0"/>
      <w:marRight w:val="0"/>
      <w:marTop w:val="0"/>
      <w:marBottom w:val="0"/>
      <w:divBdr>
        <w:top w:val="none" w:sz="0" w:space="0" w:color="auto"/>
        <w:left w:val="none" w:sz="0" w:space="0" w:color="auto"/>
        <w:bottom w:val="none" w:sz="0" w:space="0" w:color="auto"/>
        <w:right w:val="none" w:sz="0" w:space="0" w:color="auto"/>
      </w:divBdr>
    </w:div>
    <w:div w:id="1045131541">
      <w:bodyDiv w:val="1"/>
      <w:marLeft w:val="0"/>
      <w:marRight w:val="0"/>
      <w:marTop w:val="0"/>
      <w:marBottom w:val="0"/>
      <w:divBdr>
        <w:top w:val="none" w:sz="0" w:space="0" w:color="auto"/>
        <w:left w:val="none" w:sz="0" w:space="0" w:color="auto"/>
        <w:bottom w:val="none" w:sz="0" w:space="0" w:color="auto"/>
        <w:right w:val="none" w:sz="0" w:space="0" w:color="auto"/>
      </w:divBdr>
    </w:div>
    <w:div w:id="1045176229">
      <w:bodyDiv w:val="1"/>
      <w:marLeft w:val="0"/>
      <w:marRight w:val="0"/>
      <w:marTop w:val="0"/>
      <w:marBottom w:val="0"/>
      <w:divBdr>
        <w:top w:val="none" w:sz="0" w:space="0" w:color="auto"/>
        <w:left w:val="none" w:sz="0" w:space="0" w:color="auto"/>
        <w:bottom w:val="none" w:sz="0" w:space="0" w:color="auto"/>
        <w:right w:val="none" w:sz="0" w:space="0" w:color="auto"/>
      </w:divBdr>
    </w:div>
    <w:div w:id="1045329083">
      <w:bodyDiv w:val="1"/>
      <w:marLeft w:val="0"/>
      <w:marRight w:val="0"/>
      <w:marTop w:val="0"/>
      <w:marBottom w:val="0"/>
      <w:divBdr>
        <w:top w:val="none" w:sz="0" w:space="0" w:color="auto"/>
        <w:left w:val="none" w:sz="0" w:space="0" w:color="auto"/>
        <w:bottom w:val="none" w:sz="0" w:space="0" w:color="auto"/>
        <w:right w:val="none" w:sz="0" w:space="0" w:color="auto"/>
      </w:divBdr>
    </w:div>
    <w:div w:id="1045367821">
      <w:bodyDiv w:val="1"/>
      <w:marLeft w:val="0"/>
      <w:marRight w:val="0"/>
      <w:marTop w:val="0"/>
      <w:marBottom w:val="0"/>
      <w:divBdr>
        <w:top w:val="none" w:sz="0" w:space="0" w:color="auto"/>
        <w:left w:val="none" w:sz="0" w:space="0" w:color="auto"/>
        <w:bottom w:val="none" w:sz="0" w:space="0" w:color="auto"/>
        <w:right w:val="none" w:sz="0" w:space="0" w:color="auto"/>
      </w:divBdr>
    </w:div>
    <w:div w:id="1045835838">
      <w:bodyDiv w:val="1"/>
      <w:marLeft w:val="0"/>
      <w:marRight w:val="0"/>
      <w:marTop w:val="0"/>
      <w:marBottom w:val="0"/>
      <w:divBdr>
        <w:top w:val="none" w:sz="0" w:space="0" w:color="auto"/>
        <w:left w:val="none" w:sz="0" w:space="0" w:color="auto"/>
        <w:bottom w:val="none" w:sz="0" w:space="0" w:color="auto"/>
        <w:right w:val="none" w:sz="0" w:space="0" w:color="auto"/>
      </w:divBdr>
    </w:div>
    <w:div w:id="1045982715">
      <w:bodyDiv w:val="1"/>
      <w:marLeft w:val="0"/>
      <w:marRight w:val="0"/>
      <w:marTop w:val="0"/>
      <w:marBottom w:val="0"/>
      <w:divBdr>
        <w:top w:val="none" w:sz="0" w:space="0" w:color="auto"/>
        <w:left w:val="none" w:sz="0" w:space="0" w:color="auto"/>
        <w:bottom w:val="none" w:sz="0" w:space="0" w:color="auto"/>
        <w:right w:val="none" w:sz="0" w:space="0" w:color="auto"/>
      </w:divBdr>
    </w:div>
    <w:div w:id="1046105785">
      <w:bodyDiv w:val="1"/>
      <w:marLeft w:val="0"/>
      <w:marRight w:val="0"/>
      <w:marTop w:val="0"/>
      <w:marBottom w:val="0"/>
      <w:divBdr>
        <w:top w:val="none" w:sz="0" w:space="0" w:color="auto"/>
        <w:left w:val="none" w:sz="0" w:space="0" w:color="auto"/>
        <w:bottom w:val="none" w:sz="0" w:space="0" w:color="auto"/>
        <w:right w:val="none" w:sz="0" w:space="0" w:color="auto"/>
      </w:divBdr>
    </w:div>
    <w:div w:id="1046834342">
      <w:bodyDiv w:val="1"/>
      <w:marLeft w:val="0"/>
      <w:marRight w:val="0"/>
      <w:marTop w:val="0"/>
      <w:marBottom w:val="0"/>
      <w:divBdr>
        <w:top w:val="none" w:sz="0" w:space="0" w:color="auto"/>
        <w:left w:val="none" w:sz="0" w:space="0" w:color="auto"/>
        <w:bottom w:val="none" w:sz="0" w:space="0" w:color="auto"/>
        <w:right w:val="none" w:sz="0" w:space="0" w:color="auto"/>
      </w:divBdr>
    </w:div>
    <w:div w:id="1047022437">
      <w:bodyDiv w:val="1"/>
      <w:marLeft w:val="0"/>
      <w:marRight w:val="0"/>
      <w:marTop w:val="0"/>
      <w:marBottom w:val="0"/>
      <w:divBdr>
        <w:top w:val="none" w:sz="0" w:space="0" w:color="auto"/>
        <w:left w:val="none" w:sz="0" w:space="0" w:color="auto"/>
        <w:bottom w:val="none" w:sz="0" w:space="0" w:color="auto"/>
        <w:right w:val="none" w:sz="0" w:space="0" w:color="auto"/>
      </w:divBdr>
    </w:div>
    <w:div w:id="1047148448">
      <w:bodyDiv w:val="1"/>
      <w:marLeft w:val="0"/>
      <w:marRight w:val="0"/>
      <w:marTop w:val="0"/>
      <w:marBottom w:val="0"/>
      <w:divBdr>
        <w:top w:val="none" w:sz="0" w:space="0" w:color="auto"/>
        <w:left w:val="none" w:sz="0" w:space="0" w:color="auto"/>
        <w:bottom w:val="none" w:sz="0" w:space="0" w:color="auto"/>
        <w:right w:val="none" w:sz="0" w:space="0" w:color="auto"/>
      </w:divBdr>
    </w:div>
    <w:div w:id="1047728912">
      <w:bodyDiv w:val="1"/>
      <w:marLeft w:val="0"/>
      <w:marRight w:val="0"/>
      <w:marTop w:val="0"/>
      <w:marBottom w:val="0"/>
      <w:divBdr>
        <w:top w:val="none" w:sz="0" w:space="0" w:color="auto"/>
        <w:left w:val="none" w:sz="0" w:space="0" w:color="auto"/>
        <w:bottom w:val="none" w:sz="0" w:space="0" w:color="auto"/>
        <w:right w:val="none" w:sz="0" w:space="0" w:color="auto"/>
      </w:divBdr>
    </w:div>
    <w:div w:id="1048070303">
      <w:bodyDiv w:val="1"/>
      <w:marLeft w:val="0"/>
      <w:marRight w:val="0"/>
      <w:marTop w:val="0"/>
      <w:marBottom w:val="0"/>
      <w:divBdr>
        <w:top w:val="none" w:sz="0" w:space="0" w:color="auto"/>
        <w:left w:val="none" w:sz="0" w:space="0" w:color="auto"/>
        <w:bottom w:val="none" w:sz="0" w:space="0" w:color="auto"/>
        <w:right w:val="none" w:sz="0" w:space="0" w:color="auto"/>
      </w:divBdr>
    </w:div>
    <w:div w:id="1048070944">
      <w:bodyDiv w:val="1"/>
      <w:marLeft w:val="0"/>
      <w:marRight w:val="0"/>
      <w:marTop w:val="0"/>
      <w:marBottom w:val="0"/>
      <w:divBdr>
        <w:top w:val="none" w:sz="0" w:space="0" w:color="auto"/>
        <w:left w:val="none" w:sz="0" w:space="0" w:color="auto"/>
        <w:bottom w:val="none" w:sz="0" w:space="0" w:color="auto"/>
        <w:right w:val="none" w:sz="0" w:space="0" w:color="auto"/>
      </w:divBdr>
    </w:div>
    <w:div w:id="1048148129">
      <w:bodyDiv w:val="1"/>
      <w:marLeft w:val="0"/>
      <w:marRight w:val="0"/>
      <w:marTop w:val="0"/>
      <w:marBottom w:val="0"/>
      <w:divBdr>
        <w:top w:val="none" w:sz="0" w:space="0" w:color="auto"/>
        <w:left w:val="none" w:sz="0" w:space="0" w:color="auto"/>
        <w:bottom w:val="none" w:sz="0" w:space="0" w:color="auto"/>
        <w:right w:val="none" w:sz="0" w:space="0" w:color="auto"/>
      </w:divBdr>
    </w:div>
    <w:div w:id="1048842191">
      <w:bodyDiv w:val="1"/>
      <w:marLeft w:val="0"/>
      <w:marRight w:val="0"/>
      <w:marTop w:val="0"/>
      <w:marBottom w:val="0"/>
      <w:divBdr>
        <w:top w:val="none" w:sz="0" w:space="0" w:color="auto"/>
        <w:left w:val="none" w:sz="0" w:space="0" w:color="auto"/>
        <w:bottom w:val="none" w:sz="0" w:space="0" w:color="auto"/>
        <w:right w:val="none" w:sz="0" w:space="0" w:color="auto"/>
      </w:divBdr>
    </w:div>
    <w:div w:id="1049305982">
      <w:bodyDiv w:val="1"/>
      <w:marLeft w:val="0"/>
      <w:marRight w:val="0"/>
      <w:marTop w:val="0"/>
      <w:marBottom w:val="0"/>
      <w:divBdr>
        <w:top w:val="none" w:sz="0" w:space="0" w:color="auto"/>
        <w:left w:val="none" w:sz="0" w:space="0" w:color="auto"/>
        <w:bottom w:val="none" w:sz="0" w:space="0" w:color="auto"/>
        <w:right w:val="none" w:sz="0" w:space="0" w:color="auto"/>
      </w:divBdr>
    </w:div>
    <w:div w:id="1049766192">
      <w:bodyDiv w:val="1"/>
      <w:marLeft w:val="0"/>
      <w:marRight w:val="0"/>
      <w:marTop w:val="0"/>
      <w:marBottom w:val="0"/>
      <w:divBdr>
        <w:top w:val="none" w:sz="0" w:space="0" w:color="auto"/>
        <w:left w:val="none" w:sz="0" w:space="0" w:color="auto"/>
        <w:bottom w:val="none" w:sz="0" w:space="0" w:color="auto"/>
        <w:right w:val="none" w:sz="0" w:space="0" w:color="auto"/>
      </w:divBdr>
    </w:div>
    <w:div w:id="1049887482">
      <w:bodyDiv w:val="1"/>
      <w:marLeft w:val="0"/>
      <w:marRight w:val="0"/>
      <w:marTop w:val="0"/>
      <w:marBottom w:val="0"/>
      <w:divBdr>
        <w:top w:val="none" w:sz="0" w:space="0" w:color="auto"/>
        <w:left w:val="none" w:sz="0" w:space="0" w:color="auto"/>
        <w:bottom w:val="none" w:sz="0" w:space="0" w:color="auto"/>
        <w:right w:val="none" w:sz="0" w:space="0" w:color="auto"/>
      </w:divBdr>
    </w:div>
    <w:div w:id="1050306505">
      <w:bodyDiv w:val="1"/>
      <w:marLeft w:val="0"/>
      <w:marRight w:val="0"/>
      <w:marTop w:val="0"/>
      <w:marBottom w:val="0"/>
      <w:divBdr>
        <w:top w:val="none" w:sz="0" w:space="0" w:color="auto"/>
        <w:left w:val="none" w:sz="0" w:space="0" w:color="auto"/>
        <w:bottom w:val="none" w:sz="0" w:space="0" w:color="auto"/>
        <w:right w:val="none" w:sz="0" w:space="0" w:color="auto"/>
      </w:divBdr>
    </w:div>
    <w:div w:id="1050419960">
      <w:bodyDiv w:val="1"/>
      <w:marLeft w:val="0"/>
      <w:marRight w:val="0"/>
      <w:marTop w:val="0"/>
      <w:marBottom w:val="0"/>
      <w:divBdr>
        <w:top w:val="none" w:sz="0" w:space="0" w:color="auto"/>
        <w:left w:val="none" w:sz="0" w:space="0" w:color="auto"/>
        <w:bottom w:val="none" w:sz="0" w:space="0" w:color="auto"/>
        <w:right w:val="none" w:sz="0" w:space="0" w:color="auto"/>
      </w:divBdr>
    </w:div>
    <w:div w:id="1050693621">
      <w:bodyDiv w:val="1"/>
      <w:marLeft w:val="0"/>
      <w:marRight w:val="0"/>
      <w:marTop w:val="0"/>
      <w:marBottom w:val="0"/>
      <w:divBdr>
        <w:top w:val="none" w:sz="0" w:space="0" w:color="auto"/>
        <w:left w:val="none" w:sz="0" w:space="0" w:color="auto"/>
        <w:bottom w:val="none" w:sz="0" w:space="0" w:color="auto"/>
        <w:right w:val="none" w:sz="0" w:space="0" w:color="auto"/>
      </w:divBdr>
    </w:div>
    <w:div w:id="1050886445">
      <w:bodyDiv w:val="1"/>
      <w:marLeft w:val="0"/>
      <w:marRight w:val="0"/>
      <w:marTop w:val="0"/>
      <w:marBottom w:val="0"/>
      <w:divBdr>
        <w:top w:val="none" w:sz="0" w:space="0" w:color="auto"/>
        <w:left w:val="none" w:sz="0" w:space="0" w:color="auto"/>
        <w:bottom w:val="none" w:sz="0" w:space="0" w:color="auto"/>
        <w:right w:val="none" w:sz="0" w:space="0" w:color="auto"/>
      </w:divBdr>
    </w:div>
    <w:div w:id="1051004255">
      <w:bodyDiv w:val="1"/>
      <w:marLeft w:val="0"/>
      <w:marRight w:val="0"/>
      <w:marTop w:val="0"/>
      <w:marBottom w:val="0"/>
      <w:divBdr>
        <w:top w:val="none" w:sz="0" w:space="0" w:color="auto"/>
        <w:left w:val="none" w:sz="0" w:space="0" w:color="auto"/>
        <w:bottom w:val="none" w:sz="0" w:space="0" w:color="auto"/>
        <w:right w:val="none" w:sz="0" w:space="0" w:color="auto"/>
      </w:divBdr>
    </w:div>
    <w:div w:id="1051150486">
      <w:bodyDiv w:val="1"/>
      <w:marLeft w:val="0"/>
      <w:marRight w:val="0"/>
      <w:marTop w:val="0"/>
      <w:marBottom w:val="0"/>
      <w:divBdr>
        <w:top w:val="none" w:sz="0" w:space="0" w:color="auto"/>
        <w:left w:val="none" w:sz="0" w:space="0" w:color="auto"/>
        <w:bottom w:val="none" w:sz="0" w:space="0" w:color="auto"/>
        <w:right w:val="none" w:sz="0" w:space="0" w:color="auto"/>
      </w:divBdr>
    </w:div>
    <w:div w:id="1051154850">
      <w:bodyDiv w:val="1"/>
      <w:marLeft w:val="0"/>
      <w:marRight w:val="0"/>
      <w:marTop w:val="0"/>
      <w:marBottom w:val="0"/>
      <w:divBdr>
        <w:top w:val="none" w:sz="0" w:space="0" w:color="auto"/>
        <w:left w:val="none" w:sz="0" w:space="0" w:color="auto"/>
        <w:bottom w:val="none" w:sz="0" w:space="0" w:color="auto"/>
        <w:right w:val="none" w:sz="0" w:space="0" w:color="auto"/>
      </w:divBdr>
    </w:div>
    <w:div w:id="1051227074">
      <w:bodyDiv w:val="1"/>
      <w:marLeft w:val="0"/>
      <w:marRight w:val="0"/>
      <w:marTop w:val="0"/>
      <w:marBottom w:val="0"/>
      <w:divBdr>
        <w:top w:val="none" w:sz="0" w:space="0" w:color="auto"/>
        <w:left w:val="none" w:sz="0" w:space="0" w:color="auto"/>
        <w:bottom w:val="none" w:sz="0" w:space="0" w:color="auto"/>
        <w:right w:val="none" w:sz="0" w:space="0" w:color="auto"/>
      </w:divBdr>
    </w:div>
    <w:div w:id="1051273234">
      <w:bodyDiv w:val="1"/>
      <w:marLeft w:val="0"/>
      <w:marRight w:val="0"/>
      <w:marTop w:val="0"/>
      <w:marBottom w:val="0"/>
      <w:divBdr>
        <w:top w:val="none" w:sz="0" w:space="0" w:color="auto"/>
        <w:left w:val="none" w:sz="0" w:space="0" w:color="auto"/>
        <w:bottom w:val="none" w:sz="0" w:space="0" w:color="auto"/>
        <w:right w:val="none" w:sz="0" w:space="0" w:color="auto"/>
      </w:divBdr>
    </w:div>
    <w:div w:id="1051537350">
      <w:bodyDiv w:val="1"/>
      <w:marLeft w:val="0"/>
      <w:marRight w:val="0"/>
      <w:marTop w:val="0"/>
      <w:marBottom w:val="0"/>
      <w:divBdr>
        <w:top w:val="none" w:sz="0" w:space="0" w:color="auto"/>
        <w:left w:val="none" w:sz="0" w:space="0" w:color="auto"/>
        <w:bottom w:val="none" w:sz="0" w:space="0" w:color="auto"/>
        <w:right w:val="none" w:sz="0" w:space="0" w:color="auto"/>
      </w:divBdr>
    </w:div>
    <w:div w:id="1051658327">
      <w:bodyDiv w:val="1"/>
      <w:marLeft w:val="0"/>
      <w:marRight w:val="0"/>
      <w:marTop w:val="0"/>
      <w:marBottom w:val="0"/>
      <w:divBdr>
        <w:top w:val="none" w:sz="0" w:space="0" w:color="auto"/>
        <w:left w:val="none" w:sz="0" w:space="0" w:color="auto"/>
        <w:bottom w:val="none" w:sz="0" w:space="0" w:color="auto"/>
        <w:right w:val="none" w:sz="0" w:space="0" w:color="auto"/>
      </w:divBdr>
    </w:div>
    <w:div w:id="1052726086">
      <w:bodyDiv w:val="1"/>
      <w:marLeft w:val="0"/>
      <w:marRight w:val="0"/>
      <w:marTop w:val="0"/>
      <w:marBottom w:val="0"/>
      <w:divBdr>
        <w:top w:val="none" w:sz="0" w:space="0" w:color="auto"/>
        <w:left w:val="none" w:sz="0" w:space="0" w:color="auto"/>
        <w:bottom w:val="none" w:sz="0" w:space="0" w:color="auto"/>
        <w:right w:val="none" w:sz="0" w:space="0" w:color="auto"/>
      </w:divBdr>
    </w:div>
    <w:div w:id="1052996926">
      <w:bodyDiv w:val="1"/>
      <w:marLeft w:val="0"/>
      <w:marRight w:val="0"/>
      <w:marTop w:val="0"/>
      <w:marBottom w:val="0"/>
      <w:divBdr>
        <w:top w:val="none" w:sz="0" w:space="0" w:color="auto"/>
        <w:left w:val="none" w:sz="0" w:space="0" w:color="auto"/>
        <w:bottom w:val="none" w:sz="0" w:space="0" w:color="auto"/>
        <w:right w:val="none" w:sz="0" w:space="0" w:color="auto"/>
      </w:divBdr>
    </w:div>
    <w:div w:id="1053387938">
      <w:bodyDiv w:val="1"/>
      <w:marLeft w:val="0"/>
      <w:marRight w:val="0"/>
      <w:marTop w:val="0"/>
      <w:marBottom w:val="0"/>
      <w:divBdr>
        <w:top w:val="none" w:sz="0" w:space="0" w:color="auto"/>
        <w:left w:val="none" w:sz="0" w:space="0" w:color="auto"/>
        <w:bottom w:val="none" w:sz="0" w:space="0" w:color="auto"/>
        <w:right w:val="none" w:sz="0" w:space="0" w:color="auto"/>
      </w:divBdr>
    </w:div>
    <w:div w:id="1053428756">
      <w:bodyDiv w:val="1"/>
      <w:marLeft w:val="0"/>
      <w:marRight w:val="0"/>
      <w:marTop w:val="0"/>
      <w:marBottom w:val="0"/>
      <w:divBdr>
        <w:top w:val="none" w:sz="0" w:space="0" w:color="auto"/>
        <w:left w:val="none" w:sz="0" w:space="0" w:color="auto"/>
        <w:bottom w:val="none" w:sz="0" w:space="0" w:color="auto"/>
        <w:right w:val="none" w:sz="0" w:space="0" w:color="auto"/>
      </w:divBdr>
    </w:div>
    <w:div w:id="1053500504">
      <w:bodyDiv w:val="1"/>
      <w:marLeft w:val="0"/>
      <w:marRight w:val="0"/>
      <w:marTop w:val="0"/>
      <w:marBottom w:val="0"/>
      <w:divBdr>
        <w:top w:val="none" w:sz="0" w:space="0" w:color="auto"/>
        <w:left w:val="none" w:sz="0" w:space="0" w:color="auto"/>
        <w:bottom w:val="none" w:sz="0" w:space="0" w:color="auto"/>
        <w:right w:val="none" w:sz="0" w:space="0" w:color="auto"/>
      </w:divBdr>
    </w:div>
    <w:div w:id="1053886203">
      <w:bodyDiv w:val="1"/>
      <w:marLeft w:val="0"/>
      <w:marRight w:val="0"/>
      <w:marTop w:val="0"/>
      <w:marBottom w:val="0"/>
      <w:divBdr>
        <w:top w:val="none" w:sz="0" w:space="0" w:color="auto"/>
        <w:left w:val="none" w:sz="0" w:space="0" w:color="auto"/>
        <w:bottom w:val="none" w:sz="0" w:space="0" w:color="auto"/>
        <w:right w:val="none" w:sz="0" w:space="0" w:color="auto"/>
      </w:divBdr>
    </w:div>
    <w:div w:id="1054694723">
      <w:bodyDiv w:val="1"/>
      <w:marLeft w:val="0"/>
      <w:marRight w:val="0"/>
      <w:marTop w:val="0"/>
      <w:marBottom w:val="0"/>
      <w:divBdr>
        <w:top w:val="none" w:sz="0" w:space="0" w:color="auto"/>
        <w:left w:val="none" w:sz="0" w:space="0" w:color="auto"/>
        <w:bottom w:val="none" w:sz="0" w:space="0" w:color="auto"/>
        <w:right w:val="none" w:sz="0" w:space="0" w:color="auto"/>
      </w:divBdr>
    </w:div>
    <w:div w:id="1054811268">
      <w:bodyDiv w:val="1"/>
      <w:marLeft w:val="0"/>
      <w:marRight w:val="0"/>
      <w:marTop w:val="0"/>
      <w:marBottom w:val="0"/>
      <w:divBdr>
        <w:top w:val="none" w:sz="0" w:space="0" w:color="auto"/>
        <w:left w:val="none" w:sz="0" w:space="0" w:color="auto"/>
        <w:bottom w:val="none" w:sz="0" w:space="0" w:color="auto"/>
        <w:right w:val="none" w:sz="0" w:space="0" w:color="auto"/>
      </w:divBdr>
    </w:div>
    <w:div w:id="1054936044">
      <w:bodyDiv w:val="1"/>
      <w:marLeft w:val="0"/>
      <w:marRight w:val="0"/>
      <w:marTop w:val="0"/>
      <w:marBottom w:val="0"/>
      <w:divBdr>
        <w:top w:val="none" w:sz="0" w:space="0" w:color="auto"/>
        <w:left w:val="none" w:sz="0" w:space="0" w:color="auto"/>
        <w:bottom w:val="none" w:sz="0" w:space="0" w:color="auto"/>
        <w:right w:val="none" w:sz="0" w:space="0" w:color="auto"/>
      </w:divBdr>
    </w:div>
    <w:div w:id="1055087465">
      <w:bodyDiv w:val="1"/>
      <w:marLeft w:val="0"/>
      <w:marRight w:val="0"/>
      <w:marTop w:val="0"/>
      <w:marBottom w:val="0"/>
      <w:divBdr>
        <w:top w:val="none" w:sz="0" w:space="0" w:color="auto"/>
        <w:left w:val="none" w:sz="0" w:space="0" w:color="auto"/>
        <w:bottom w:val="none" w:sz="0" w:space="0" w:color="auto"/>
        <w:right w:val="none" w:sz="0" w:space="0" w:color="auto"/>
      </w:divBdr>
    </w:div>
    <w:div w:id="1055813064">
      <w:bodyDiv w:val="1"/>
      <w:marLeft w:val="0"/>
      <w:marRight w:val="0"/>
      <w:marTop w:val="0"/>
      <w:marBottom w:val="0"/>
      <w:divBdr>
        <w:top w:val="none" w:sz="0" w:space="0" w:color="auto"/>
        <w:left w:val="none" w:sz="0" w:space="0" w:color="auto"/>
        <w:bottom w:val="none" w:sz="0" w:space="0" w:color="auto"/>
        <w:right w:val="none" w:sz="0" w:space="0" w:color="auto"/>
      </w:divBdr>
    </w:div>
    <w:div w:id="1055856567">
      <w:bodyDiv w:val="1"/>
      <w:marLeft w:val="0"/>
      <w:marRight w:val="0"/>
      <w:marTop w:val="0"/>
      <w:marBottom w:val="0"/>
      <w:divBdr>
        <w:top w:val="none" w:sz="0" w:space="0" w:color="auto"/>
        <w:left w:val="none" w:sz="0" w:space="0" w:color="auto"/>
        <w:bottom w:val="none" w:sz="0" w:space="0" w:color="auto"/>
        <w:right w:val="none" w:sz="0" w:space="0" w:color="auto"/>
      </w:divBdr>
    </w:div>
    <w:div w:id="1056047767">
      <w:bodyDiv w:val="1"/>
      <w:marLeft w:val="0"/>
      <w:marRight w:val="0"/>
      <w:marTop w:val="0"/>
      <w:marBottom w:val="0"/>
      <w:divBdr>
        <w:top w:val="none" w:sz="0" w:space="0" w:color="auto"/>
        <w:left w:val="none" w:sz="0" w:space="0" w:color="auto"/>
        <w:bottom w:val="none" w:sz="0" w:space="0" w:color="auto"/>
        <w:right w:val="none" w:sz="0" w:space="0" w:color="auto"/>
      </w:divBdr>
    </w:div>
    <w:div w:id="1056200890">
      <w:bodyDiv w:val="1"/>
      <w:marLeft w:val="0"/>
      <w:marRight w:val="0"/>
      <w:marTop w:val="0"/>
      <w:marBottom w:val="0"/>
      <w:divBdr>
        <w:top w:val="none" w:sz="0" w:space="0" w:color="auto"/>
        <w:left w:val="none" w:sz="0" w:space="0" w:color="auto"/>
        <w:bottom w:val="none" w:sz="0" w:space="0" w:color="auto"/>
        <w:right w:val="none" w:sz="0" w:space="0" w:color="auto"/>
      </w:divBdr>
    </w:div>
    <w:div w:id="1056201543">
      <w:bodyDiv w:val="1"/>
      <w:marLeft w:val="0"/>
      <w:marRight w:val="0"/>
      <w:marTop w:val="0"/>
      <w:marBottom w:val="0"/>
      <w:divBdr>
        <w:top w:val="none" w:sz="0" w:space="0" w:color="auto"/>
        <w:left w:val="none" w:sz="0" w:space="0" w:color="auto"/>
        <w:bottom w:val="none" w:sz="0" w:space="0" w:color="auto"/>
        <w:right w:val="none" w:sz="0" w:space="0" w:color="auto"/>
      </w:divBdr>
    </w:div>
    <w:div w:id="1056467736">
      <w:bodyDiv w:val="1"/>
      <w:marLeft w:val="0"/>
      <w:marRight w:val="0"/>
      <w:marTop w:val="0"/>
      <w:marBottom w:val="0"/>
      <w:divBdr>
        <w:top w:val="none" w:sz="0" w:space="0" w:color="auto"/>
        <w:left w:val="none" w:sz="0" w:space="0" w:color="auto"/>
        <w:bottom w:val="none" w:sz="0" w:space="0" w:color="auto"/>
        <w:right w:val="none" w:sz="0" w:space="0" w:color="auto"/>
      </w:divBdr>
    </w:div>
    <w:div w:id="1056779726">
      <w:bodyDiv w:val="1"/>
      <w:marLeft w:val="0"/>
      <w:marRight w:val="0"/>
      <w:marTop w:val="0"/>
      <w:marBottom w:val="0"/>
      <w:divBdr>
        <w:top w:val="none" w:sz="0" w:space="0" w:color="auto"/>
        <w:left w:val="none" w:sz="0" w:space="0" w:color="auto"/>
        <w:bottom w:val="none" w:sz="0" w:space="0" w:color="auto"/>
        <w:right w:val="none" w:sz="0" w:space="0" w:color="auto"/>
      </w:divBdr>
    </w:div>
    <w:div w:id="1057126810">
      <w:bodyDiv w:val="1"/>
      <w:marLeft w:val="0"/>
      <w:marRight w:val="0"/>
      <w:marTop w:val="0"/>
      <w:marBottom w:val="0"/>
      <w:divBdr>
        <w:top w:val="none" w:sz="0" w:space="0" w:color="auto"/>
        <w:left w:val="none" w:sz="0" w:space="0" w:color="auto"/>
        <w:bottom w:val="none" w:sz="0" w:space="0" w:color="auto"/>
        <w:right w:val="none" w:sz="0" w:space="0" w:color="auto"/>
      </w:divBdr>
    </w:div>
    <w:div w:id="1058091974">
      <w:bodyDiv w:val="1"/>
      <w:marLeft w:val="0"/>
      <w:marRight w:val="0"/>
      <w:marTop w:val="0"/>
      <w:marBottom w:val="0"/>
      <w:divBdr>
        <w:top w:val="none" w:sz="0" w:space="0" w:color="auto"/>
        <w:left w:val="none" w:sz="0" w:space="0" w:color="auto"/>
        <w:bottom w:val="none" w:sz="0" w:space="0" w:color="auto"/>
        <w:right w:val="none" w:sz="0" w:space="0" w:color="auto"/>
      </w:divBdr>
    </w:div>
    <w:div w:id="1058674272">
      <w:bodyDiv w:val="1"/>
      <w:marLeft w:val="0"/>
      <w:marRight w:val="0"/>
      <w:marTop w:val="0"/>
      <w:marBottom w:val="0"/>
      <w:divBdr>
        <w:top w:val="none" w:sz="0" w:space="0" w:color="auto"/>
        <w:left w:val="none" w:sz="0" w:space="0" w:color="auto"/>
        <w:bottom w:val="none" w:sz="0" w:space="0" w:color="auto"/>
        <w:right w:val="none" w:sz="0" w:space="0" w:color="auto"/>
      </w:divBdr>
    </w:div>
    <w:div w:id="1058750118">
      <w:bodyDiv w:val="1"/>
      <w:marLeft w:val="0"/>
      <w:marRight w:val="0"/>
      <w:marTop w:val="0"/>
      <w:marBottom w:val="0"/>
      <w:divBdr>
        <w:top w:val="none" w:sz="0" w:space="0" w:color="auto"/>
        <w:left w:val="none" w:sz="0" w:space="0" w:color="auto"/>
        <w:bottom w:val="none" w:sz="0" w:space="0" w:color="auto"/>
        <w:right w:val="none" w:sz="0" w:space="0" w:color="auto"/>
      </w:divBdr>
    </w:div>
    <w:div w:id="1058824073">
      <w:bodyDiv w:val="1"/>
      <w:marLeft w:val="0"/>
      <w:marRight w:val="0"/>
      <w:marTop w:val="0"/>
      <w:marBottom w:val="0"/>
      <w:divBdr>
        <w:top w:val="none" w:sz="0" w:space="0" w:color="auto"/>
        <w:left w:val="none" w:sz="0" w:space="0" w:color="auto"/>
        <w:bottom w:val="none" w:sz="0" w:space="0" w:color="auto"/>
        <w:right w:val="none" w:sz="0" w:space="0" w:color="auto"/>
      </w:divBdr>
    </w:div>
    <w:div w:id="1058936159">
      <w:bodyDiv w:val="1"/>
      <w:marLeft w:val="0"/>
      <w:marRight w:val="0"/>
      <w:marTop w:val="0"/>
      <w:marBottom w:val="0"/>
      <w:divBdr>
        <w:top w:val="none" w:sz="0" w:space="0" w:color="auto"/>
        <w:left w:val="none" w:sz="0" w:space="0" w:color="auto"/>
        <w:bottom w:val="none" w:sz="0" w:space="0" w:color="auto"/>
        <w:right w:val="none" w:sz="0" w:space="0" w:color="auto"/>
      </w:divBdr>
    </w:div>
    <w:div w:id="1059016197">
      <w:bodyDiv w:val="1"/>
      <w:marLeft w:val="0"/>
      <w:marRight w:val="0"/>
      <w:marTop w:val="0"/>
      <w:marBottom w:val="0"/>
      <w:divBdr>
        <w:top w:val="none" w:sz="0" w:space="0" w:color="auto"/>
        <w:left w:val="none" w:sz="0" w:space="0" w:color="auto"/>
        <w:bottom w:val="none" w:sz="0" w:space="0" w:color="auto"/>
        <w:right w:val="none" w:sz="0" w:space="0" w:color="auto"/>
      </w:divBdr>
    </w:div>
    <w:div w:id="1059406091">
      <w:bodyDiv w:val="1"/>
      <w:marLeft w:val="0"/>
      <w:marRight w:val="0"/>
      <w:marTop w:val="0"/>
      <w:marBottom w:val="0"/>
      <w:divBdr>
        <w:top w:val="none" w:sz="0" w:space="0" w:color="auto"/>
        <w:left w:val="none" w:sz="0" w:space="0" w:color="auto"/>
        <w:bottom w:val="none" w:sz="0" w:space="0" w:color="auto"/>
        <w:right w:val="none" w:sz="0" w:space="0" w:color="auto"/>
      </w:divBdr>
    </w:div>
    <w:div w:id="1059672659">
      <w:bodyDiv w:val="1"/>
      <w:marLeft w:val="0"/>
      <w:marRight w:val="0"/>
      <w:marTop w:val="0"/>
      <w:marBottom w:val="0"/>
      <w:divBdr>
        <w:top w:val="none" w:sz="0" w:space="0" w:color="auto"/>
        <w:left w:val="none" w:sz="0" w:space="0" w:color="auto"/>
        <w:bottom w:val="none" w:sz="0" w:space="0" w:color="auto"/>
        <w:right w:val="none" w:sz="0" w:space="0" w:color="auto"/>
      </w:divBdr>
    </w:div>
    <w:div w:id="1060713159">
      <w:bodyDiv w:val="1"/>
      <w:marLeft w:val="0"/>
      <w:marRight w:val="0"/>
      <w:marTop w:val="0"/>
      <w:marBottom w:val="0"/>
      <w:divBdr>
        <w:top w:val="none" w:sz="0" w:space="0" w:color="auto"/>
        <w:left w:val="none" w:sz="0" w:space="0" w:color="auto"/>
        <w:bottom w:val="none" w:sz="0" w:space="0" w:color="auto"/>
        <w:right w:val="none" w:sz="0" w:space="0" w:color="auto"/>
      </w:divBdr>
    </w:div>
    <w:div w:id="1060715510">
      <w:bodyDiv w:val="1"/>
      <w:marLeft w:val="0"/>
      <w:marRight w:val="0"/>
      <w:marTop w:val="0"/>
      <w:marBottom w:val="0"/>
      <w:divBdr>
        <w:top w:val="none" w:sz="0" w:space="0" w:color="auto"/>
        <w:left w:val="none" w:sz="0" w:space="0" w:color="auto"/>
        <w:bottom w:val="none" w:sz="0" w:space="0" w:color="auto"/>
        <w:right w:val="none" w:sz="0" w:space="0" w:color="auto"/>
      </w:divBdr>
    </w:div>
    <w:div w:id="1061053242">
      <w:bodyDiv w:val="1"/>
      <w:marLeft w:val="0"/>
      <w:marRight w:val="0"/>
      <w:marTop w:val="0"/>
      <w:marBottom w:val="0"/>
      <w:divBdr>
        <w:top w:val="none" w:sz="0" w:space="0" w:color="auto"/>
        <w:left w:val="none" w:sz="0" w:space="0" w:color="auto"/>
        <w:bottom w:val="none" w:sz="0" w:space="0" w:color="auto"/>
        <w:right w:val="none" w:sz="0" w:space="0" w:color="auto"/>
      </w:divBdr>
    </w:div>
    <w:div w:id="1061102867">
      <w:bodyDiv w:val="1"/>
      <w:marLeft w:val="0"/>
      <w:marRight w:val="0"/>
      <w:marTop w:val="0"/>
      <w:marBottom w:val="0"/>
      <w:divBdr>
        <w:top w:val="none" w:sz="0" w:space="0" w:color="auto"/>
        <w:left w:val="none" w:sz="0" w:space="0" w:color="auto"/>
        <w:bottom w:val="none" w:sz="0" w:space="0" w:color="auto"/>
        <w:right w:val="none" w:sz="0" w:space="0" w:color="auto"/>
      </w:divBdr>
    </w:div>
    <w:div w:id="1061371624">
      <w:bodyDiv w:val="1"/>
      <w:marLeft w:val="0"/>
      <w:marRight w:val="0"/>
      <w:marTop w:val="0"/>
      <w:marBottom w:val="0"/>
      <w:divBdr>
        <w:top w:val="none" w:sz="0" w:space="0" w:color="auto"/>
        <w:left w:val="none" w:sz="0" w:space="0" w:color="auto"/>
        <w:bottom w:val="none" w:sz="0" w:space="0" w:color="auto"/>
        <w:right w:val="none" w:sz="0" w:space="0" w:color="auto"/>
      </w:divBdr>
    </w:div>
    <w:div w:id="1061827328">
      <w:bodyDiv w:val="1"/>
      <w:marLeft w:val="0"/>
      <w:marRight w:val="0"/>
      <w:marTop w:val="0"/>
      <w:marBottom w:val="0"/>
      <w:divBdr>
        <w:top w:val="none" w:sz="0" w:space="0" w:color="auto"/>
        <w:left w:val="none" w:sz="0" w:space="0" w:color="auto"/>
        <w:bottom w:val="none" w:sz="0" w:space="0" w:color="auto"/>
        <w:right w:val="none" w:sz="0" w:space="0" w:color="auto"/>
      </w:divBdr>
    </w:div>
    <w:div w:id="1062026896">
      <w:bodyDiv w:val="1"/>
      <w:marLeft w:val="0"/>
      <w:marRight w:val="0"/>
      <w:marTop w:val="0"/>
      <w:marBottom w:val="0"/>
      <w:divBdr>
        <w:top w:val="none" w:sz="0" w:space="0" w:color="auto"/>
        <w:left w:val="none" w:sz="0" w:space="0" w:color="auto"/>
        <w:bottom w:val="none" w:sz="0" w:space="0" w:color="auto"/>
        <w:right w:val="none" w:sz="0" w:space="0" w:color="auto"/>
      </w:divBdr>
    </w:div>
    <w:div w:id="1062674581">
      <w:bodyDiv w:val="1"/>
      <w:marLeft w:val="0"/>
      <w:marRight w:val="0"/>
      <w:marTop w:val="0"/>
      <w:marBottom w:val="0"/>
      <w:divBdr>
        <w:top w:val="none" w:sz="0" w:space="0" w:color="auto"/>
        <w:left w:val="none" w:sz="0" w:space="0" w:color="auto"/>
        <w:bottom w:val="none" w:sz="0" w:space="0" w:color="auto"/>
        <w:right w:val="none" w:sz="0" w:space="0" w:color="auto"/>
      </w:divBdr>
    </w:div>
    <w:div w:id="1062829142">
      <w:bodyDiv w:val="1"/>
      <w:marLeft w:val="0"/>
      <w:marRight w:val="0"/>
      <w:marTop w:val="0"/>
      <w:marBottom w:val="0"/>
      <w:divBdr>
        <w:top w:val="none" w:sz="0" w:space="0" w:color="auto"/>
        <w:left w:val="none" w:sz="0" w:space="0" w:color="auto"/>
        <w:bottom w:val="none" w:sz="0" w:space="0" w:color="auto"/>
        <w:right w:val="none" w:sz="0" w:space="0" w:color="auto"/>
      </w:divBdr>
    </w:div>
    <w:div w:id="1063480417">
      <w:bodyDiv w:val="1"/>
      <w:marLeft w:val="0"/>
      <w:marRight w:val="0"/>
      <w:marTop w:val="0"/>
      <w:marBottom w:val="0"/>
      <w:divBdr>
        <w:top w:val="none" w:sz="0" w:space="0" w:color="auto"/>
        <w:left w:val="none" w:sz="0" w:space="0" w:color="auto"/>
        <w:bottom w:val="none" w:sz="0" w:space="0" w:color="auto"/>
        <w:right w:val="none" w:sz="0" w:space="0" w:color="auto"/>
      </w:divBdr>
    </w:div>
    <w:div w:id="1065029573">
      <w:bodyDiv w:val="1"/>
      <w:marLeft w:val="0"/>
      <w:marRight w:val="0"/>
      <w:marTop w:val="0"/>
      <w:marBottom w:val="0"/>
      <w:divBdr>
        <w:top w:val="none" w:sz="0" w:space="0" w:color="auto"/>
        <w:left w:val="none" w:sz="0" w:space="0" w:color="auto"/>
        <w:bottom w:val="none" w:sz="0" w:space="0" w:color="auto"/>
        <w:right w:val="none" w:sz="0" w:space="0" w:color="auto"/>
      </w:divBdr>
    </w:div>
    <w:div w:id="1065299733">
      <w:bodyDiv w:val="1"/>
      <w:marLeft w:val="0"/>
      <w:marRight w:val="0"/>
      <w:marTop w:val="0"/>
      <w:marBottom w:val="0"/>
      <w:divBdr>
        <w:top w:val="none" w:sz="0" w:space="0" w:color="auto"/>
        <w:left w:val="none" w:sz="0" w:space="0" w:color="auto"/>
        <w:bottom w:val="none" w:sz="0" w:space="0" w:color="auto"/>
        <w:right w:val="none" w:sz="0" w:space="0" w:color="auto"/>
      </w:divBdr>
    </w:div>
    <w:div w:id="1065759509">
      <w:bodyDiv w:val="1"/>
      <w:marLeft w:val="0"/>
      <w:marRight w:val="0"/>
      <w:marTop w:val="0"/>
      <w:marBottom w:val="0"/>
      <w:divBdr>
        <w:top w:val="none" w:sz="0" w:space="0" w:color="auto"/>
        <w:left w:val="none" w:sz="0" w:space="0" w:color="auto"/>
        <w:bottom w:val="none" w:sz="0" w:space="0" w:color="auto"/>
        <w:right w:val="none" w:sz="0" w:space="0" w:color="auto"/>
      </w:divBdr>
    </w:div>
    <w:div w:id="1065834205">
      <w:bodyDiv w:val="1"/>
      <w:marLeft w:val="0"/>
      <w:marRight w:val="0"/>
      <w:marTop w:val="0"/>
      <w:marBottom w:val="0"/>
      <w:divBdr>
        <w:top w:val="none" w:sz="0" w:space="0" w:color="auto"/>
        <w:left w:val="none" w:sz="0" w:space="0" w:color="auto"/>
        <w:bottom w:val="none" w:sz="0" w:space="0" w:color="auto"/>
        <w:right w:val="none" w:sz="0" w:space="0" w:color="auto"/>
      </w:divBdr>
    </w:div>
    <w:div w:id="1065950221">
      <w:bodyDiv w:val="1"/>
      <w:marLeft w:val="0"/>
      <w:marRight w:val="0"/>
      <w:marTop w:val="0"/>
      <w:marBottom w:val="0"/>
      <w:divBdr>
        <w:top w:val="none" w:sz="0" w:space="0" w:color="auto"/>
        <w:left w:val="none" w:sz="0" w:space="0" w:color="auto"/>
        <w:bottom w:val="none" w:sz="0" w:space="0" w:color="auto"/>
        <w:right w:val="none" w:sz="0" w:space="0" w:color="auto"/>
      </w:divBdr>
    </w:div>
    <w:div w:id="1066149163">
      <w:bodyDiv w:val="1"/>
      <w:marLeft w:val="0"/>
      <w:marRight w:val="0"/>
      <w:marTop w:val="0"/>
      <w:marBottom w:val="0"/>
      <w:divBdr>
        <w:top w:val="none" w:sz="0" w:space="0" w:color="auto"/>
        <w:left w:val="none" w:sz="0" w:space="0" w:color="auto"/>
        <w:bottom w:val="none" w:sz="0" w:space="0" w:color="auto"/>
        <w:right w:val="none" w:sz="0" w:space="0" w:color="auto"/>
      </w:divBdr>
    </w:div>
    <w:div w:id="1066759882">
      <w:bodyDiv w:val="1"/>
      <w:marLeft w:val="0"/>
      <w:marRight w:val="0"/>
      <w:marTop w:val="0"/>
      <w:marBottom w:val="0"/>
      <w:divBdr>
        <w:top w:val="none" w:sz="0" w:space="0" w:color="auto"/>
        <w:left w:val="none" w:sz="0" w:space="0" w:color="auto"/>
        <w:bottom w:val="none" w:sz="0" w:space="0" w:color="auto"/>
        <w:right w:val="none" w:sz="0" w:space="0" w:color="auto"/>
      </w:divBdr>
    </w:div>
    <w:div w:id="1066874696">
      <w:bodyDiv w:val="1"/>
      <w:marLeft w:val="0"/>
      <w:marRight w:val="0"/>
      <w:marTop w:val="0"/>
      <w:marBottom w:val="0"/>
      <w:divBdr>
        <w:top w:val="none" w:sz="0" w:space="0" w:color="auto"/>
        <w:left w:val="none" w:sz="0" w:space="0" w:color="auto"/>
        <w:bottom w:val="none" w:sz="0" w:space="0" w:color="auto"/>
        <w:right w:val="none" w:sz="0" w:space="0" w:color="auto"/>
      </w:divBdr>
    </w:div>
    <w:div w:id="1067150612">
      <w:bodyDiv w:val="1"/>
      <w:marLeft w:val="0"/>
      <w:marRight w:val="0"/>
      <w:marTop w:val="0"/>
      <w:marBottom w:val="0"/>
      <w:divBdr>
        <w:top w:val="none" w:sz="0" w:space="0" w:color="auto"/>
        <w:left w:val="none" w:sz="0" w:space="0" w:color="auto"/>
        <w:bottom w:val="none" w:sz="0" w:space="0" w:color="auto"/>
        <w:right w:val="none" w:sz="0" w:space="0" w:color="auto"/>
      </w:divBdr>
    </w:div>
    <w:div w:id="1068462031">
      <w:bodyDiv w:val="1"/>
      <w:marLeft w:val="0"/>
      <w:marRight w:val="0"/>
      <w:marTop w:val="0"/>
      <w:marBottom w:val="0"/>
      <w:divBdr>
        <w:top w:val="none" w:sz="0" w:space="0" w:color="auto"/>
        <w:left w:val="none" w:sz="0" w:space="0" w:color="auto"/>
        <w:bottom w:val="none" w:sz="0" w:space="0" w:color="auto"/>
        <w:right w:val="none" w:sz="0" w:space="0" w:color="auto"/>
      </w:divBdr>
    </w:div>
    <w:div w:id="1068959136">
      <w:bodyDiv w:val="1"/>
      <w:marLeft w:val="0"/>
      <w:marRight w:val="0"/>
      <w:marTop w:val="0"/>
      <w:marBottom w:val="0"/>
      <w:divBdr>
        <w:top w:val="none" w:sz="0" w:space="0" w:color="auto"/>
        <w:left w:val="none" w:sz="0" w:space="0" w:color="auto"/>
        <w:bottom w:val="none" w:sz="0" w:space="0" w:color="auto"/>
        <w:right w:val="none" w:sz="0" w:space="0" w:color="auto"/>
      </w:divBdr>
    </w:div>
    <w:div w:id="1069377640">
      <w:bodyDiv w:val="1"/>
      <w:marLeft w:val="0"/>
      <w:marRight w:val="0"/>
      <w:marTop w:val="0"/>
      <w:marBottom w:val="0"/>
      <w:divBdr>
        <w:top w:val="none" w:sz="0" w:space="0" w:color="auto"/>
        <w:left w:val="none" w:sz="0" w:space="0" w:color="auto"/>
        <w:bottom w:val="none" w:sz="0" w:space="0" w:color="auto"/>
        <w:right w:val="none" w:sz="0" w:space="0" w:color="auto"/>
      </w:divBdr>
    </w:div>
    <w:div w:id="1069617508">
      <w:bodyDiv w:val="1"/>
      <w:marLeft w:val="0"/>
      <w:marRight w:val="0"/>
      <w:marTop w:val="0"/>
      <w:marBottom w:val="0"/>
      <w:divBdr>
        <w:top w:val="none" w:sz="0" w:space="0" w:color="auto"/>
        <w:left w:val="none" w:sz="0" w:space="0" w:color="auto"/>
        <w:bottom w:val="none" w:sz="0" w:space="0" w:color="auto"/>
        <w:right w:val="none" w:sz="0" w:space="0" w:color="auto"/>
      </w:divBdr>
    </w:div>
    <w:div w:id="1069882989">
      <w:bodyDiv w:val="1"/>
      <w:marLeft w:val="0"/>
      <w:marRight w:val="0"/>
      <w:marTop w:val="0"/>
      <w:marBottom w:val="0"/>
      <w:divBdr>
        <w:top w:val="none" w:sz="0" w:space="0" w:color="auto"/>
        <w:left w:val="none" w:sz="0" w:space="0" w:color="auto"/>
        <w:bottom w:val="none" w:sz="0" w:space="0" w:color="auto"/>
        <w:right w:val="none" w:sz="0" w:space="0" w:color="auto"/>
      </w:divBdr>
    </w:div>
    <w:div w:id="1070154287">
      <w:bodyDiv w:val="1"/>
      <w:marLeft w:val="0"/>
      <w:marRight w:val="0"/>
      <w:marTop w:val="0"/>
      <w:marBottom w:val="0"/>
      <w:divBdr>
        <w:top w:val="none" w:sz="0" w:space="0" w:color="auto"/>
        <w:left w:val="none" w:sz="0" w:space="0" w:color="auto"/>
        <w:bottom w:val="none" w:sz="0" w:space="0" w:color="auto"/>
        <w:right w:val="none" w:sz="0" w:space="0" w:color="auto"/>
      </w:divBdr>
    </w:div>
    <w:div w:id="1070539857">
      <w:bodyDiv w:val="1"/>
      <w:marLeft w:val="0"/>
      <w:marRight w:val="0"/>
      <w:marTop w:val="0"/>
      <w:marBottom w:val="0"/>
      <w:divBdr>
        <w:top w:val="none" w:sz="0" w:space="0" w:color="auto"/>
        <w:left w:val="none" w:sz="0" w:space="0" w:color="auto"/>
        <w:bottom w:val="none" w:sz="0" w:space="0" w:color="auto"/>
        <w:right w:val="none" w:sz="0" w:space="0" w:color="auto"/>
      </w:divBdr>
    </w:div>
    <w:div w:id="1070999525">
      <w:bodyDiv w:val="1"/>
      <w:marLeft w:val="0"/>
      <w:marRight w:val="0"/>
      <w:marTop w:val="0"/>
      <w:marBottom w:val="0"/>
      <w:divBdr>
        <w:top w:val="none" w:sz="0" w:space="0" w:color="auto"/>
        <w:left w:val="none" w:sz="0" w:space="0" w:color="auto"/>
        <w:bottom w:val="none" w:sz="0" w:space="0" w:color="auto"/>
        <w:right w:val="none" w:sz="0" w:space="0" w:color="auto"/>
      </w:divBdr>
    </w:div>
    <w:div w:id="1071462950">
      <w:bodyDiv w:val="1"/>
      <w:marLeft w:val="0"/>
      <w:marRight w:val="0"/>
      <w:marTop w:val="0"/>
      <w:marBottom w:val="0"/>
      <w:divBdr>
        <w:top w:val="none" w:sz="0" w:space="0" w:color="auto"/>
        <w:left w:val="none" w:sz="0" w:space="0" w:color="auto"/>
        <w:bottom w:val="none" w:sz="0" w:space="0" w:color="auto"/>
        <w:right w:val="none" w:sz="0" w:space="0" w:color="auto"/>
      </w:divBdr>
    </w:div>
    <w:div w:id="1071463398">
      <w:bodyDiv w:val="1"/>
      <w:marLeft w:val="0"/>
      <w:marRight w:val="0"/>
      <w:marTop w:val="0"/>
      <w:marBottom w:val="0"/>
      <w:divBdr>
        <w:top w:val="none" w:sz="0" w:space="0" w:color="auto"/>
        <w:left w:val="none" w:sz="0" w:space="0" w:color="auto"/>
        <w:bottom w:val="none" w:sz="0" w:space="0" w:color="auto"/>
        <w:right w:val="none" w:sz="0" w:space="0" w:color="auto"/>
      </w:divBdr>
    </w:div>
    <w:div w:id="1071539002">
      <w:bodyDiv w:val="1"/>
      <w:marLeft w:val="0"/>
      <w:marRight w:val="0"/>
      <w:marTop w:val="0"/>
      <w:marBottom w:val="0"/>
      <w:divBdr>
        <w:top w:val="none" w:sz="0" w:space="0" w:color="auto"/>
        <w:left w:val="none" w:sz="0" w:space="0" w:color="auto"/>
        <w:bottom w:val="none" w:sz="0" w:space="0" w:color="auto"/>
        <w:right w:val="none" w:sz="0" w:space="0" w:color="auto"/>
      </w:divBdr>
    </w:div>
    <w:div w:id="1071805448">
      <w:bodyDiv w:val="1"/>
      <w:marLeft w:val="0"/>
      <w:marRight w:val="0"/>
      <w:marTop w:val="0"/>
      <w:marBottom w:val="0"/>
      <w:divBdr>
        <w:top w:val="none" w:sz="0" w:space="0" w:color="auto"/>
        <w:left w:val="none" w:sz="0" w:space="0" w:color="auto"/>
        <w:bottom w:val="none" w:sz="0" w:space="0" w:color="auto"/>
        <w:right w:val="none" w:sz="0" w:space="0" w:color="auto"/>
      </w:divBdr>
    </w:div>
    <w:div w:id="1072192244">
      <w:bodyDiv w:val="1"/>
      <w:marLeft w:val="0"/>
      <w:marRight w:val="0"/>
      <w:marTop w:val="0"/>
      <w:marBottom w:val="0"/>
      <w:divBdr>
        <w:top w:val="none" w:sz="0" w:space="0" w:color="auto"/>
        <w:left w:val="none" w:sz="0" w:space="0" w:color="auto"/>
        <w:bottom w:val="none" w:sz="0" w:space="0" w:color="auto"/>
        <w:right w:val="none" w:sz="0" w:space="0" w:color="auto"/>
      </w:divBdr>
    </w:div>
    <w:div w:id="1073234649">
      <w:bodyDiv w:val="1"/>
      <w:marLeft w:val="0"/>
      <w:marRight w:val="0"/>
      <w:marTop w:val="0"/>
      <w:marBottom w:val="0"/>
      <w:divBdr>
        <w:top w:val="none" w:sz="0" w:space="0" w:color="auto"/>
        <w:left w:val="none" w:sz="0" w:space="0" w:color="auto"/>
        <w:bottom w:val="none" w:sz="0" w:space="0" w:color="auto"/>
        <w:right w:val="none" w:sz="0" w:space="0" w:color="auto"/>
      </w:divBdr>
    </w:div>
    <w:div w:id="1073774289">
      <w:bodyDiv w:val="1"/>
      <w:marLeft w:val="0"/>
      <w:marRight w:val="0"/>
      <w:marTop w:val="0"/>
      <w:marBottom w:val="0"/>
      <w:divBdr>
        <w:top w:val="none" w:sz="0" w:space="0" w:color="auto"/>
        <w:left w:val="none" w:sz="0" w:space="0" w:color="auto"/>
        <w:bottom w:val="none" w:sz="0" w:space="0" w:color="auto"/>
        <w:right w:val="none" w:sz="0" w:space="0" w:color="auto"/>
      </w:divBdr>
    </w:div>
    <w:div w:id="1073890153">
      <w:bodyDiv w:val="1"/>
      <w:marLeft w:val="0"/>
      <w:marRight w:val="0"/>
      <w:marTop w:val="0"/>
      <w:marBottom w:val="0"/>
      <w:divBdr>
        <w:top w:val="none" w:sz="0" w:space="0" w:color="auto"/>
        <w:left w:val="none" w:sz="0" w:space="0" w:color="auto"/>
        <w:bottom w:val="none" w:sz="0" w:space="0" w:color="auto"/>
        <w:right w:val="none" w:sz="0" w:space="0" w:color="auto"/>
      </w:divBdr>
    </w:div>
    <w:div w:id="1074550259">
      <w:bodyDiv w:val="1"/>
      <w:marLeft w:val="0"/>
      <w:marRight w:val="0"/>
      <w:marTop w:val="0"/>
      <w:marBottom w:val="0"/>
      <w:divBdr>
        <w:top w:val="none" w:sz="0" w:space="0" w:color="auto"/>
        <w:left w:val="none" w:sz="0" w:space="0" w:color="auto"/>
        <w:bottom w:val="none" w:sz="0" w:space="0" w:color="auto"/>
        <w:right w:val="none" w:sz="0" w:space="0" w:color="auto"/>
      </w:divBdr>
    </w:div>
    <w:div w:id="1075249198">
      <w:bodyDiv w:val="1"/>
      <w:marLeft w:val="0"/>
      <w:marRight w:val="0"/>
      <w:marTop w:val="0"/>
      <w:marBottom w:val="0"/>
      <w:divBdr>
        <w:top w:val="none" w:sz="0" w:space="0" w:color="auto"/>
        <w:left w:val="none" w:sz="0" w:space="0" w:color="auto"/>
        <w:bottom w:val="none" w:sz="0" w:space="0" w:color="auto"/>
        <w:right w:val="none" w:sz="0" w:space="0" w:color="auto"/>
      </w:divBdr>
    </w:div>
    <w:div w:id="1075317169">
      <w:bodyDiv w:val="1"/>
      <w:marLeft w:val="0"/>
      <w:marRight w:val="0"/>
      <w:marTop w:val="0"/>
      <w:marBottom w:val="0"/>
      <w:divBdr>
        <w:top w:val="none" w:sz="0" w:space="0" w:color="auto"/>
        <w:left w:val="none" w:sz="0" w:space="0" w:color="auto"/>
        <w:bottom w:val="none" w:sz="0" w:space="0" w:color="auto"/>
        <w:right w:val="none" w:sz="0" w:space="0" w:color="auto"/>
      </w:divBdr>
    </w:div>
    <w:div w:id="1076053048">
      <w:bodyDiv w:val="1"/>
      <w:marLeft w:val="0"/>
      <w:marRight w:val="0"/>
      <w:marTop w:val="0"/>
      <w:marBottom w:val="0"/>
      <w:divBdr>
        <w:top w:val="none" w:sz="0" w:space="0" w:color="auto"/>
        <w:left w:val="none" w:sz="0" w:space="0" w:color="auto"/>
        <w:bottom w:val="none" w:sz="0" w:space="0" w:color="auto"/>
        <w:right w:val="none" w:sz="0" w:space="0" w:color="auto"/>
      </w:divBdr>
    </w:div>
    <w:div w:id="1076053488">
      <w:bodyDiv w:val="1"/>
      <w:marLeft w:val="0"/>
      <w:marRight w:val="0"/>
      <w:marTop w:val="0"/>
      <w:marBottom w:val="0"/>
      <w:divBdr>
        <w:top w:val="none" w:sz="0" w:space="0" w:color="auto"/>
        <w:left w:val="none" w:sz="0" w:space="0" w:color="auto"/>
        <w:bottom w:val="none" w:sz="0" w:space="0" w:color="auto"/>
        <w:right w:val="none" w:sz="0" w:space="0" w:color="auto"/>
      </w:divBdr>
    </w:div>
    <w:div w:id="1076126872">
      <w:bodyDiv w:val="1"/>
      <w:marLeft w:val="0"/>
      <w:marRight w:val="0"/>
      <w:marTop w:val="0"/>
      <w:marBottom w:val="0"/>
      <w:divBdr>
        <w:top w:val="none" w:sz="0" w:space="0" w:color="auto"/>
        <w:left w:val="none" w:sz="0" w:space="0" w:color="auto"/>
        <w:bottom w:val="none" w:sz="0" w:space="0" w:color="auto"/>
        <w:right w:val="none" w:sz="0" w:space="0" w:color="auto"/>
      </w:divBdr>
    </w:div>
    <w:div w:id="1076628577">
      <w:bodyDiv w:val="1"/>
      <w:marLeft w:val="0"/>
      <w:marRight w:val="0"/>
      <w:marTop w:val="0"/>
      <w:marBottom w:val="0"/>
      <w:divBdr>
        <w:top w:val="none" w:sz="0" w:space="0" w:color="auto"/>
        <w:left w:val="none" w:sz="0" w:space="0" w:color="auto"/>
        <w:bottom w:val="none" w:sz="0" w:space="0" w:color="auto"/>
        <w:right w:val="none" w:sz="0" w:space="0" w:color="auto"/>
      </w:divBdr>
    </w:div>
    <w:div w:id="1076780901">
      <w:bodyDiv w:val="1"/>
      <w:marLeft w:val="0"/>
      <w:marRight w:val="0"/>
      <w:marTop w:val="0"/>
      <w:marBottom w:val="0"/>
      <w:divBdr>
        <w:top w:val="none" w:sz="0" w:space="0" w:color="auto"/>
        <w:left w:val="none" w:sz="0" w:space="0" w:color="auto"/>
        <w:bottom w:val="none" w:sz="0" w:space="0" w:color="auto"/>
        <w:right w:val="none" w:sz="0" w:space="0" w:color="auto"/>
      </w:divBdr>
    </w:div>
    <w:div w:id="1076900955">
      <w:bodyDiv w:val="1"/>
      <w:marLeft w:val="0"/>
      <w:marRight w:val="0"/>
      <w:marTop w:val="0"/>
      <w:marBottom w:val="0"/>
      <w:divBdr>
        <w:top w:val="none" w:sz="0" w:space="0" w:color="auto"/>
        <w:left w:val="none" w:sz="0" w:space="0" w:color="auto"/>
        <w:bottom w:val="none" w:sz="0" w:space="0" w:color="auto"/>
        <w:right w:val="none" w:sz="0" w:space="0" w:color="auto"/>
      </w:divBdr>
    </w:div>
    <w:div w:id="1077048602">
      <w:bodyDiv w:val="1"/>
      <w:marLeft w:val="0"/>
      <w:marRight w:val="0"/>
      <w:marTop w:val="0"/>
      <w:marBottom w:val="0"/>
      <w:divBdr>
        <w:top w:val="none" w:sz="0" w:space="0" w:color="auto"/>
        <w:left w:val="none" w:sz="0" w:space="0" w:color="auto"/>
        <w:bottom w:val="none" w:sz="0" w:space="0" w:color="auto"/>
        <w:right w:val="none" w:sz="0" w:space="0" w:color="auto"/>
      </w:divBdr>
    </w:div>
    <w:div w:id="1077287271">
      <w:bodyDiv w:val="1"/>
      <w:marLeft w:val="0"/>
      <w:marRight w:val="0"/>
      <w:marTop w:val="0"/>
      <w:marBottom w:val="0"/>
      <w:divBdr>
        <w:top w:val="none" w:sz="0" w:space="0" w:color="auto"/>
        <w:left w:val="none" w:sz="0" w:space="0" w:color="auto"/>
        <w:bottom w:val="none" w:sz="0" w:space="0" w:color="auto"/>
        <w:right w:val="none" w:sz="0" w:space="0" w:color="auto"/>
      </w:divBdr>
    </w:div>
    <w:div w:id="1077482843">
      <w:bodyDiv w:val="1"/>
      <w:marLeft w:val="0"/>
      <w:marRight w:val="0"/>
      <w:marTop w:val="0"/>
      <w:marBottom w:val="0"/>
      <w:divBdr>
        <w:top w:val="none" w:sz="0" w:space="0" w:color="auto"/>
        <w:left w:val="none" w:sz="0" w:space="0" w:color="auto"/>
        <w:bottom w:val="none" w:sz="0" w:space="0" w:color="auto"/>
        <w:right w:val="none" w:sz="0" w:space="0" w:color="auto"/>
      </w:divBdr>
    </w:div>
    <w:div w:id="1077628899">
      <w:bodyDiv w:val="1"/>
      <w:marLeft w:val="0"/>
      <w:marRight w:val="0"/>
      <w:marTop w:val="0"/>
      <w:marBottom w:val="0"/>
      <w:divBdr>
        <w:top w:val="none" w:sz="0" w:space="0" w:color="auto"/>
        <w:left w:val="none" w:sz="0" w:space="0" w:color="auto"/>
        <w:bottom w:val="none" w:sz="0" w:space="0" w:color="auto"/>
        <w:right w:val="none" w:sz="0" w:space="0" w:color="auto"/>
      </w:divBdr>
    </w:div>
    <w:div w:id="1077900372">
      <w:bodyDiv w:val="1"/>
      <w:marLeft w:val="0"/>
      <w:marRight w:val="0"/>
      <w:marTop w:val="0"/>
      <w:marBottom w:val="0"/>
      <w:divBdr>
        <w:top w:val="none" w:sz="0" w:space="0" w:color="auto"/>
        <w:left w:val="none" w:sz="0" w:space="0" w:color="auto"/>
        <w:bottom w:val="none" w:sz="0" w:space="0" w:color="auto"/>
        <w:right w:val="none" w:sz="0" w:space="0" w:color="auto"/>
      </w:divBdr>
    </w:div>
    <w:div w:id="1078094827">
      <w:bodyDiv w:val="1"/>
      <w:marLeft w:val="0"/>
      <w:marRight w:val="0"/>
      <w:marTop w:val="0"/>
      <w:marBottom w:val="0"/>
      <w:divBdr>
        <w:top w:val="none" w:sz="0" w:space="0" w:color="auto"/>
        <w:left w:val="none" w:sz="0" w:space="0" w:color="auto"/>
        <w:bottom w:val="none" w:sz="0" w:space="0" w:color="auto"/>
        <w:right w:val="none" w:sz="0" w:space="0" w:color="auto"/>
      </w:divBdr>
    </w:div>
    <w:div w:id="1078164140">
      <w:bodyDiv w:val="1"/>
      <w:marLeft w:val="0"/>
      <w:marRight w:val="0"/>
      <w:marTop w:val="0"/>
      <w:marBottom w:val="0"/>
      <w:divBdr>
        <w:top w:val="none" w:sz="0" w:space="0" w:color="auto"/>
        <w:left w:val="none" w:sz="0" w:space="0" w:color="auto"/>
        <w:bottom w:val="none" w:sz="0" w:space="0" w:color="auto"/>
        <w:right w:val="none" w:sz="0" w:space="0" w:color="auto"/>
      </w:divBdr>
    </w:div>
    <w:div w:id="1078480824">
      <w:bodyDiv w:val="1"/>
      <w:marLeft w:val="0"/>
      <w:marRight w:val="0"/>
      <w:marTop w:val="0"/>
      <w:marBottom w:val="0"/>
      <w:divBdr>
        <w:top w:val="none" w:sz="0" w:space="0" w:color="auto"/>
        <w:left w:val="none" w:sz="0" w:space="0" w:color="auto"/>
        <w:bottom w:val="none" w:sz="0" w:space="0" w:color="auto"/>
        <w:right w:val="none" w:sz="0" w:space="0" w:color="auto"/>
      </w:divBdr>
    </w:div>
    <w:div w:id="1078675341">
      <w:bodyDiv w:val="1"/>
      <w:marLeft w:val="0"/>
      <w:marRight w:val="0"/>
      <w:marTop w:val="0"/>
      <w:marBottom w:val="0"/>
      <w:divBdr>
        <w:top w:val="none" w:sz="0" w:space="0" w:color="auto"/>
        <w:left w:val="none" w:sz="0" w:space="0" w:color="auto"/>
        <w:bottom w:val="none" w:sz="0" w:space="0" w:color="auto"/>
        <w:right w:val="none" w:sz="0" w:space="0" w:color="auto"/>
      </w:divBdr>
    </w:div>
    <w:div w:id="1079130658">
      <w:bodyDiv w:val="1"/>
      <w:marLeft w:val="0"/>
      <w:marRight w:val="0"/>
      <w:marTop w:val="0"/>
      <w:marBottom w:val="0"/>
      <w:divBdr>
        <w:top w:val="none" w:sz="0" w:space="0" w:color="auto"/>
        <w:left w:val="none" w:sz="0" w:space="0" w:color="auto"/>
        <w:bottom w:val="none" w:sz="0" w:space="0" w:color="auto"/>
        <w:right w:val="none" w:sz="0" w:space="0" w:color="auto"/>
      </w:divBdr>
    </w:div>
    <w:div w:id="1079331073">
      <w:bodyDiv w:val="1"/>
      <w:marLeft w:val="0"/>
      <w:marRight w:val="0"/>
      <w:marTop w:val="0"/>
      <w:marBottom w:val="0"/>
      <w:divBdr>
        <w:top w:val="none" w:sz="0" w:space="0" w:color="auto"/>
        <w:left w:val="none" w:sz="0" w:space="0" w:color="auto"/>
        <w:bottom w:val="none" w:sz="0" w:space="0" w:color="auto"/>
        <w:right w:val="none" w:sz="0" w:space="0" w:color="auto"/>
      </w:divBdr>
    </w:div>
    <w:div w:id="1079711607">
      <w:bodyDiv w:val="1"/>
      <w:marLeft w:val="0"/>
      <w:marRight w:val="0"/>
      <w:marTop w:val="0"/>
      <w:marBottom w:val="0"/>
      <w:divBdr>
        <w:top w:val="none" w:sz="0" w:space="0" w:color="auto"/>
        <w:left w:val="none" w:sz="0" w:space="0" w:color="auto"/>
        <w:bottom w:val="none" w:sz="0" w:space="0" w:color="auto"/>
        <w:right w:val="none" w:sz="0" w:space="0" w:color="auto"/>
      </w:divBdr>
    </w:div>
    <w:div w:id="1080444293">
      <w:bodyDiv w:val="1"/>
      <w:marLeft w:val="0"/>
      <w:marRight w:val="0"/>
      <w:marTop w:val="0"/>
      <w:marBottom w:val="0"/>
      <w:divBdr>
        <w:top w:val="none" w:sz="0" w:space="0" w:color="auto"/>
        <w:left w:val="none" w:sz="0" w:space="0" w:color="auto"/>
        <w:bottom w:val="none" w:sz="0" w:space="0" w:color="auto"/>
        <w:right w:val="none" w:sz="0" w:space="0" w:color="auto"/>
      </w:divBdr>
    </w:div>
    <w:div w:id="1081177116">
      <w:bodyDiv w:val="1"/>
      <w:marLeft w:val="0"/>
      <w:marRight w:val="0"/>
      <w:marTop w:val="0"/>
      <w:marBottom w:val="0"/>
      <w:divBdr>
        <w:top w:val="none" w:sz="0" w:space="0" w:color="auto"/>
        <w:left w:val="none" w:sz="0" w:space="0" w:color="auto"/>
        <w:bottom w:val="none" w:sz="0" w:space="0" w:color="auto"/>
        <w:right w:val="none" w:sz="0" w:space="0" w:color="auto"/>
      </w:divBdr>
    </w:div>
    <w:div w:id="1081294566">
      <w:bodyDiv w:val="1"/>
      <w:marLeft w:val="0"/>
      <w:marRight w:val="0"/>
      <w:marTop w:val="0"/>
      <w:marBottom w:val="0"/>
      <w:divBdr>
        <w:top w:val="none" w:sz="0" w:space="0" w:color="auto"/>
        <w:left w:val="none" w:sz="0" w:space="0" w:color="auto"/>
        <w:bottom w:val="none" w:sz="0" w:space="0" w:color="auto"/>
        <w:right w:val="none" w:sz="0" w:space="0" w:color="auto"/>
      </w:divBdr>
    </w:div>
    <w:div w:id="1081491322">
      <w:bodyDiv w:val="1"/>
      <w:marLeft w:val="0"/>
      <w:marRight w:val="0"/>
      <w:marTop w:val="0"/>
      <w:marBottom w:val="0"/>
      <w:divBdr>
        <w:top w:val="none" w:sz="0" w:space="0" w:color="auto"/>
        <w:left w:val="none" w:sz="0" w:space="0" w:color="auto"/>
        <w:bottom w:val="none" w:sz="0" w:space="0" w:color="auto"/>
        <w:right w:val="none" w:sz="0" w:space="0" w:color="auto"/>
      </w:divBdr>
    </w:div>
    <w:div w:id="1082530611">
      <w:bodyDiv w:val="1"/>
      <w:marLeft w:val="0"/>
      <w:marRight w:val="0"/>
      <w:marTop w:val="0"/>
      <w:marBottom w:val="0"/>
      <w:divBdr>
        <w:top w:val="none" w:sz="0" w:space="0" w:color="auto"/>
        <w:left w:val="none" w:sz="0" w:space="0" w:color="auto"/>
        <w:bottom w:val="none" w:sz="0" w:space="0" w:color="auto"/>
        <w:right w:val="none" w:sz="0" w:space="0" w:color="auto"/>
      </w:divBdr>
    </w:div>
    <w:div w:id="1082606171">
      <w:bodyDiv w:val="1"/>
      <w:marLeft w:val="0"/>
      <w:marRight w:val="0"/>
      <w:marTop w:val="0"/>
      <w:marBottom w:val="0"/>
      <w:divBdr>
        <w:top w:val="none" w:sz="0" w:space="0" w:color="auto"/>
        <w:left w:val="none" w:sz="0" w:space="0" w:color="auto"/>
        <w:bottom w:val="none" w:sz="0" w:space="0" w:color="auto"/>
        <w:right w:val="none" w:sz="0" w:space="0" w:color="auto"/>
      </w:divBdr>
    </w:div>
    <w:div w:id="1082795432">
      <w:bodyDiv w:val="1"/>
      <w:marLeft w:val="0"/>
      <w:marRight w:val="0"/>
      <w:marTop w:val="0"/>
      <w:marBottom w:val="0"/>
      <w:divBdr>
        <w:top w:val="none" w:sz="0" w:space="0" w:color="auto"/>
        <w:left w:val="none" w:sz="0" w:space="0" w:color="auto"/>
        <w:bottom w:val="none" w:sz="0" w:space="0" w:color="auto"/>
        <w:right w:val="none" w:sz="0" w:space="0" w:color="auto"/>
      </w:divBdr>
    </w:div>
    <w:div w:id="1083335338">
      <w:bodyDiv w:val="1"/>
      <w:marLeft w:val="0"/>
      <w:marRight w:val="0"/>
      <w:marTop w:val="0"/>
      <w:marBottom w:val="0"/>
      <w:divBdr>
        <w:top w:val="none" w:sz="0" w:space="0" w:color="auto"/>
        <w:left w:val="none" w:sz="0" w:space="0" w:color="auto"/>
        <w:bottom w:val="none" w:sz="0" w:space="0" w:color="auto"/>
        <w:right w:val="none" w:sz="0" w:space="0" w:color="auto"/>
      </w:divBdr>
    </w:div>
    <w:div w:id="1083720781">
      <w:bodyDiv w:val="1"/>
      <w:marLeft w:val="0"/>
      <w:marRight w:val="0"/>
      <w:marTop w:val="0"/>
      <w:marBottom w:val="0"/>
      <w:divBdr>
        <w:top w:val="none" w:sz="0" w:space="0" w:color="auto"/>
        <w:left w:val="none" w:sz="0" w:space="0" w:color="auto"/>
        <w:bottom w:val="none" w:sz="0" w:space="0" w:color="auto"/>
        <w:right w:val="none" w:sz="0" w:space="0" w:color="auto"/>
      </w:divBdr>
    </w:div>
    <w:div w:id="1083992018">
      <w:bodyDiv w:val="1"/>
      <w:marLeft w:val="0"/>
      <w:marRight w:val="0"/>
      <w:marTop w:val="0"/>
      <w:marBottom w:val="0"/>
      <w:divBdr>
        <w:top w:val="none" w:sz="0" w:space="0" w:color="auto"/>
        <w:left w:val="none" w:sz="0" w:space="0" w:color="auto"/>
        <w:bottom w:val="none" w:sz="0" w:space="0" w:color="auto"/>
        <w:right w:val="none" w:sz="0" w:space="0" w:color="auto"/>
      </w:divBdr>
    </w:div>
    <w:div w:id="1084032225">
      <w:bodyDiv w:val="1"/>
      <w:marLeft w:val="0"/>
      <w:marRight w:val="0"/>
      <w:marTop w:val="0"/>
      <w:marBottom w:val="0"/>
      <w:divBdr>
        <w:top w:val="none" w:sz="0" w:space="0" w:color="auto"/>
        <w:left w:val="none" w:sz="0" w:space="0" w:color="auto"/>
        <w:bottom w:val="none" w:sz="0" w:space="0" w:color="auto"/>
        <w:right w:val="none" w:sz="0" w:space="0" w:color="auto"/>
      </w:divBdr>
    </w:div>
    <w:div w:id="1084256835">
      <w:bodyDiv w:val="1"/>
      <w:marLeft w:val="0"/>
      <w:marRight w:val="0"/>
      <w:marTop w:val="0"/>
      <w:marBottom w:val="0"/>
      <w:divBdr>
        <w:top w:val="none" w:sz="0" w:space="0" w:color="auto"/>
        <w:left w:val="none" w:sz="0" w:space="0" w:color="auto"/>
        <w:bottom w:val="none" w:sz="0" w:space="0" w:color="auto"/>
        <w:right w:val="none" w:sz="0" w:space="0" w:color="auto"/>
      </w:divBdr>
    </w:div>
    <w:div w:id="1084258304">
      <w:bodyDiv w:val="1"/>
      <w:marLeft w:val="0"/>
      <w:marRight w:val="0"/>
      <w:marTop w:val="0"/>
      <w:marBottom w:val="0"/>
      <w:divBdr>
        <w:top w:val="none" w:sz="0" w:space="0" w:color="auto"/>
        <w:left w:val="none" w:sz="0" w:space="0" w:color="auto"/>
        <w:bottom w:val="none" w:sz="0" w:space="0" w:color="auto"/>
        <w:right w:val="none" w:sz="0" w:space="0" w:color="auto"/>
      </w:divBdr>
    </w:div>
    <w:div w:id="1084764751">
      <w:bodyDiv w:val="1"/>
      <w:marLeft w:val="0"/>
      <w:marRight w:val="0"/>
      <w:marTop w:val="0"/>
      <w:marBottom w:val="0"/>
      <w:divBdr>
        <w:top w:val="none" w:sz="0" w:space="0" w:color="auto"/>
        <w:left w:val="none" w:sz="0" w:space="0" w:color="auto"/>
        <w:bottom w:val="none" w:sz="0" w:space="0" w:color="auto"/>
        <w:right w:val="none" w:sz="0" w:space="0" w:color="auto"/>
      </w:divBdr>
    </w:div>
    <w:div w:id="1085028764">
      <w:bodyDiv w:val="1"/>
      <w:marLeft w:val="0"/>
      <w:marRight w:val="0"/>
      <w:marTop w:val="0"/>
      <w:marBottom w:val="0"/>
      <w:divBdr>
        <w:top w:val="none" w:sz="0" w:space="0" w:color="auto"/>
        <w:left w:val="none" w:sz="0" w:space="0" w:color="auto"/>
        <w:bottom w:val="none" w:sz="0" w:space="0" w:color="auto"/>
        <w:right w:val="none" w:sz="0" w:space="0" w:color="auto"/>
      </w:divBdr>
    </w:div>
    <w:div w:id="1085298978">
      <w:bodyDiv w:val="1"/>
      <w:marLeft w:val="0"/>
      <w:marRight w:val="0"/>
      <w:marTop w:val="0"/>
      <w:marBottom w:val="0"/>
      <w:divBdr>
        <w:top w:val="none" w:sz="0" w:space="0" w:color="auto"/>
        <w:left w:val="none" w:sz="0" w:space="0" w:color="auto"/>
        <w:bottom w:val="none" w:sz="0" w:space="0" w:color="auto"/>
        <w:right w:val="none" w:sz="0" w:space="0" w:color="auto"/>
      </w:divBdr>
    </w:div>
    <w:div w:id="1085498516">
      <w:bodyDiv w:val="1"/>
      <w:marLeft w:val="0"/>
      <w:marRight w:val="0"/>
      <w:marTop w:val="0"/>
      <w:marBottom w:val="0"/>
      <w:divBdr>
        <w:top w:val="none" w:sz="0" w:space="0" w:color="auto"/>
        <w:left w:val="none" w:sz="0" w:space="0" w:color="auto"/>
        <w:bottom w:val="none" w:sz="0" w:space="0" w:color="auto"/>
        <w:right w:val="none" w:sz="0" w:space="0" w:color="auto"/>
      </w:divBdr>
    </w:div>
    <w:div w:id="1085567739">
      <w:bodyDiv w:val="1"/>
      <w:marLeft w:val="0"/>
      <w:marRight w:val="0"/>
      <w:marTop w:val="0"/>
      <w:marBottom w:val="0"/>
      <w:divBdr>
        <w:top w:val="none" w:sz="0" w:space="0" w:color="auto"/>
        <w:left w:val="none" w:sz="0" w:space="0" w:color="auto"/>
        <w:bottom w:val="none" w:sz="0" w:space="0" w:color="auto"/>
        <w:right w:val="none" w:sz="0" w:space="0" w:color="auto"/>
      </w:divBdr>
    </w:div>
    <w:div w:id="1085805967">
      <w:bodyDiv w:val="1"/>
      <w:marLeft w:val="0"/>
      <w:marRight w:val="0"/>
      <w:marTop w:val="0"/>
      <w:marBottom w:val="0"/>
      <w:divBdr>
        <w:top w:val="none" w:sz="0" w:space="0" w:color="auto"/>
        <w:left w:val="none" w:sz="0" w:space="0" w:color="auto"/>
        <w:bottom w:val="none" w:sz="0" w:space="0" w:color="auto"/>
        <w:right w:val="none" w:sz="0" w:space="0" w:color="auto"/>
      </w:divBdr>
    </w:div>
    <w:div w:id="1086268921">
      <w:bodyDiv w:val="1"/>
      <w:marLeft w:val="0"/>
      <w:marRight w:val="0"/>
      <w:marTop w:val="0"/>
      <w:marBottom w:val="0"/>
      <w:divBdr>
        <w:top w:val="none" w:sz="0" w:space="0" w:color="auto"/>
        <w:left w:val="none" w:sz="0" w:space="0" w:color="auto"/>
        <w:bottom w:val="none" w:sz="0" w:space="0" w:color="auto"/>
        <w:right w:val="none" w:sz="0" w:space="0" w:color="auto"/>
      </w:divBdr>
    </w:div>
    <w:div w:id="1086609775">
      <w:bodyDiv w:val="1"/>
      <w:marLeft w:val="0"/>
      <w:marRight w:val="0"/>
      <w:marTop w:val="0"/>
      <w:marBottom w:val="0"/>
      <w:divBdr>
        <w:top w:val="none" w:sz="0" w:space="0" w:color="auto"/>
        <w:left w:val="none" w:sz="0" w:space="0" w:color="auto"/>
        <w:bottom w:val="none" w:sz="0" w:space="0" w:color="auto"/>
        <w:right w:val="none" w:sz="0" w:space="0" w:color="auto"/>
      </w:divBdr>
    </w:div>
    <w:div w:id="1086611091">
      <w:bodyDiv w:val="1"/>
      <w:marLeft w:val="0"/>
      <w:marRight w:val="0"/>
      <w:marTop w:val="0"/>
      <w:marBottom w:val="0"/>
      <w:divBdr>
        <w:top w:val="none" w:sz="0" w:space="0" w:color="auto"/>
        <w:left w:val="none" w:sz="0" w:space="0" w:color="auto"/>
        <w:bottom w:val="none" w:sz="0" w:space="0" w:color="auto"/>
        <w:right w:val="none" w:sz="0" w:space="0" w:color="auto"/>
      </w:divBdr>
    </w:div>
    <w:div w:id="1086923606">
      <w:bodyDiv w:val="1"/>
      <w:marLeft w:val="0"/>
      <w:marRight w:val="0"/>
      <w:marTop w:val="0"/>
      <w:marBottom w:val="0"/>
      <w:divBdr>
        <w:top w:val="none" w:sz="0" w:space="0" w:color="auto"/>
        <w:left w:val="none" w:sz="0" w:space="0" w:color="auto"/>
        <w:bottom w:val="none" w:sz="0" w:space="0" w:color="auto"/>
        <w:right w:val="none" w:sz="0" w:space="0" w:color="auto"/>
      </w:divBdr>
    </w:div>
    <w:div w:id="1087118003">
      <w:bodyDiv w:val="1"/>
      <w:marLeft w:val="0"/>
      <w:marRight w:val="0"/>
      <w:marTop w:val="0"/>
      <w:marBottom w:val="0"/>
      <w:divBdr>
        <w:top w:val="none" w:sz="0" w:space="0" w:color="auto"/>
        <w:left w:val="none" w:sz="0" w:space="0" w:color="auto"/>
        <w:bottom w:val="none" w:sz="0" w:space="0" w:color="auto"/>
        <w:right w:val="none" w:sz="0" w:space="0" w:color="auto"/>
      </w:divBdr>
    </w:div>
    <w:div w:id="1087193037">
      <w:bodyDiv w:val="1"/>
      <w:marLeft w:val="0"/>
      <w:marRight w:val="0"/>
      <w:marTop w:val="0"/>
      <w:marBottom w:val="0"/>
      <w:divBdr>
        <w:top w:val="none" w:sz="0" w:space="0" w:color="auto"/>
        <w:left w:val="none" w:sz="0" w:space="0" w:color="auto"/>
        <w:bottom w:val="none" w:sz="0" w:space="0" w:color="auto"/>
        <w:right w:val="none" w:sz="0" w:space="0" w:color="auto"/>
      </w:divBdr>
    </w:div>
    <w:div w:id="1087727453">
      <w:bodyDiv w:val="1"/>
      <w:marLeft w:val="0"/>
      <w:marRight w:val="0"/>
      <w:marTop w:val="0"/>
      <w:marBottom w:val="0"/>
      <w:divBdr>
        <w:top w:val="none" w:sz="0" w:space="0" w:color="auto"/>
        <w:left w:val="none" w:sz="0" w:space="0" w:color="auto"/>
        <w:bottom w:val="none" w:sz="0" w:space="0" w:color="auto"/>
        <w:right w:val="none" w:sz="0" w:space="0" w:color="auto"/>
      </w:divBdr>
    </w:div>
    <w:div w:id="1089502420">
      <w:bodyDiv w:val="1"/>
      <w:marLeft w:val="0"/>
      <w:marRight w:val="0"/>
      <w:marTop w:val="0"/>
      <w:marBottom w:val="0"/>
      <w:divBdr>
        <w:top w:val="none" w:sz="0" w:space="0" w:color="auto"/>
        <w:left w:val="none" w:sz="0" w:space="0" w:color="auto"/>
        <w:bottom w:val="none" w:sz="0" w:space="0" w:color="auto"/>
        <w:right w:val="none" w:sz="0" w:space="0" w:color="auto"/>
      </w:divBdr>
    </w:div>
    <w:div w:id="1089810905">
      <w:bodyDiv w:val="1"/>
      <w:marLeft w:val="0"/>
      <w:marRight w:val="0"/>
      <w:marTop w:val="0"/>
      <w:marBottom w:val="0"/>
      <w:divBdr>
        <w:top w:val="none" w:sz="0" w:space="0" w:color="auto"/>
        <w:left w:val="none" w:sz="0" w:space="0" w:color="auto"/>
        <w:bottom w:val="none" w:sz="0" w:space="0" w:color="auto"/>
        <w:right w:val="none" w:sz="0" w:space="0" w:color="auto"/>
      </w:divBdr>
    </w:div>
    <w:div w:id="1090808426">
      <w:bodyDiv w:val="1"/>
      <w:marLeft w:val="0"/>
      <w:marRight w:val="0"/>
      <w:marTop w:val="0"/>
      <w:marBottom w:val="0"/>
      <w:divBdr>
        <w:top w:val="none" w:sz="0" w:space="0" w:color="auto"/>
        <w:left w:val="none" w:sz="0" w:space="0" w:color="auto"/>
        <w:bottom w:val="none" w:sz="0" w:space="0" w:color="auto"/>
        <w:right w:val="none" w:sz="0" w:space="0" w:color="auto"/>
      </w:divBdr>
    </w:div>
    <w:div w:id="1091389421">
      <w:bodyDiv w:val="1"/>
      <w:marLeft w:val="0"/>
      <w:marRight w:val="0"/>
      <w:marTop w:val="0"/>
      <w:marBottom w:val="0"/>
      <w:divBdr>
        <w:top w:val="none" w:sz="0" w:space="0" w:color="auto"/>
        <w:left w:val="none" w:sz="0" w:space="0" w:color="auto"/>
        <w:bottom w:val="none" w:sz="0" w:space="0" w:color="auto"/>
        <w:right w:val="none" w:sz="0" w:space="0" w:color="auto"/>
      </w:divBdr>
    </w:div>
    <w:div w:id="1091588697">
      <w:bodyDiv w:val="1"/>
      <w:marLeft w:val="0"/>
      <w:marRight w:val="0"/>
      <w:marTop w:val="0"/>
      <w:marBottom w:val="0"/>
      <w:divBdr>
        <w:top w:val="none" w:sz="0" w:space="0" w:color="auto"/>
        <w:left w:val="none" w:sz="0" w:space="0" w:color="auto"/>
        <w:bottom w:val="none" w:sz="0" w:space="0" w:color="auto"/>
        <w:right w:val="none" w:sz="0" w:space="0" w:color="auto"/>
      </w:divBdr>
    </w:div>
    <w:div w:id="1091854427">
      <w:bodyDiv w:val="1"/>
      <w:marLeft w:val="0"/>
      <w:marRight w:val="0"/>
      <w:marTop w:val="0"/>
      <w:marBottom w:val="0"/>
      <w:divBdr>
        <w:top w:val="none" w:sz="0" w:space="0" w:color="auto"/>
        <w:left w:val="none" w:sz="0" w:space="0" w:color="auto"/>
        <w:bottom w:val="none" w:sz="0" w:space="0" w:color="auto"/>
        <w:right w:val="none" w:sz="0" w:space="0" w:color="auto"/>
      </w:divBdr>
    </w:div>
    <w:div w:id="1091857341">
      <w:bodyDiv w:val="1"/>
      <w:marLeft w:val="0"/>
      <w:marRight w:val="0"/>
      <w:marTop w:val="0"/>
      <w:marBottom w:val="0"/>
      <w:divBdr>
        <w:top w:val="none" w:sz="0" w:space="0" w:color="auto"/>
        <w:left w:val="none" w:sz="0" w:space="0" w:color="auto"/>
        <w:bottom w:val="none" w:sz="0" w:space="0" w:color="auto"/>
        <w:right w:val="none" w:sz="0" w:space="0" w:color="auto"/>
      </w:divBdr>
    </w:div>
    <w:div w:id="1092051861">
      <w:bodyDiv w:val="1"/>
      <w:marLeft w:val="0"/>
      <w:marRight w:val="0"/>
      <w:marTop w:val="0"/>
      <w:marBottom w:val="0"/>
      <w:divBdr>
        <w:top w:val="none" w:sz="0" w:space="0" w:color="auto"/>
        <w:left w:val="none" w:sz="0" w:space="0" w:color="auto"/>
        <w:bottom w:val="none" w:sz="0" w:space="0" w:color="auto"/>
        <w:right w:val="none" w:sz="0" w:space="0" w:color="auto"/>
      </w:divBdr>
    </w:div>
    <w:div w:id="1092164966">
      <w:bodyDiv w:val="1"/>
      <w:marLeft w:val="0"/>
      <w:marRight w:val="0"/>
      <w:marTop w:val="0"/>
      <w:marBottom w:val="0"/>
      <w:divBdr>
        <w:top w:val="none" w:sz="0" w:space="0" w:color="auto"/>
        <w:left w:val="none" w:sz="0" w:space="0" w:color="auto"/>
        <w:bottom w:val="none" w:sz="0" w:space="0" w:color="auto"/>
        <w:right w:val="none" w:sz="0" w:space="0" w:color="auto"/>
      </w:divBdr>
    </w:div>
    <w:div w:id="1092359121">
      <w:bodyDiv w:val="1"/>
      <w:marLeft w:val="0"/>
      <w:marRight w:val="0"/>
      <w:marTop w:val="0"/>
      <w:marBottom w:val="0"/>
      <w:divBdr>
        <w:top w:val="none" w:sz="0" w:space="0" w:color="auto"/>
        <w:left w:val="none" w:sz="0" w:space="0" w:color="auto"/>
        <w:bottom w:val="none" w:sz="0" w:space="0" w:color="auto"/>
        <w:right w:val="none" w:sz="0" w:space="0" w:color="auto"/>
      </w:divBdr>
    </w:div>
    <w:div w:id="1092897429">
      <w:bodyDiv w:val="1"/>
      <w:marLeft w:val="0"/>
      <w:marRight w:val="0"/>
      <w:marTop w:val="0"/>
      <w:marBottom w:val="0"/>
      <w:divBdr>
        <w:top w:val="none" w:sz="0" w:space="0" w:color="auto"/>
        <w:left w:val="none" w:sz="0" w:space="0" w:color="auto"/>
        <w:bottom w:val="none" w:sz="0" w:space="0" w:color="auto"/>
        <w:right w:val="none" w:sz="0" w:space="0" w:color="auto"/>
      </w:divBdr>
    </w:div>
    <w:div w:id="1093013685">
      <w:bodyDiv w:val="1"/>
      <w:marLeft w:val="0"/>
      <w:marRight w:val="0"/>
      <w:marTop w:val="0"/>
      <w:marBottom w:val="0"/>
      <w:divBdr>
        <w:top w:val="none" w:sz="0" w:space="0" w:color="auto"/>
        <w:left w:val="none" w:sz="0" w:space="0" w:color="auto"/>
        <w:bottom w:val="none" w:sz="0" w:space="0" w:color="auto"/>
        <w:right w:val="none" w:sz="0" w:space="0" w:color="auto"/>
      </w:divBdr>
    </w:div>
    <w:div w:id="1093164374">
      <w:bodyDiv w:val="1"/>
      <w:marLeft w:val="0"/>
      <w:marRight w:val="0"/>
      <w:marTop w:val="0"/>
      <w:marBottom w:val="0"/>
      <w:divBdr>
        <w:top w:val="none" w:sz="0" w:space="0" w:color="auto"/>
        <w:left w:val="none" w:sz="0" w:space="0" w:color="auto"/>
        <w:bottom w:val="none" w:sz="0" w:space="0" w:color="auto"/>
        <w:right w:val="none" w:sz="0" w:space="0" w:color="auto"/>
      </w:divBdr>
    </w:div>
    <w:div w:id="1093472555">
      <w:bodyDiv w:val="1"/>
      <w:marLeft w:val="0"/>
      <w:marRight w:val="0"/>
      <w:marTop w:val="0"/>
      <w:marBottom w:val="0"/>
      <w:divBdr>
        <w:top w:val="none" w:sz="0" w:space="0" w:color="auto"/>
        <w:left w:val="none" w:sz="0" w:space="0" w:color="auto"/>
        <w:bottom w:val="none" w:sz="0" w:space="0" w:color="auto"/>
        <w:right w:val="none" w:sz="0" w:space="0" w:color="auto"/>
      </w:divBdr>
    </w:div>
    <w:div w:id="1093548530">
      <w:bodyDiv w:val="1"/>
      <w:marLeft w:val="0"/>
      <w:marRight w:val="0"/>
      <w:marTop w:val="0"/>
      <w:marBottom w:val="0"/>
      <w:divBdr>
        <w:top w:val="none" w:sz="0" w:space="0" w:color="auto"/>
        <w:left w:val="none" w:sz="0" w:space="0" w:color="auto"/>
        <w:bottom w:val="none" w:sz="0" w:space="0" w:color="auto"/>
        <w:right w:val="none" w:sz="0" w:space="0" w:color="auto"/>
      </w:divBdr>
    </w:div>
    <w:div w:id="1093746018">
      <w:bodyDiv w:val="1"/>
      <w:marLeft w:val="0"/>
      <w:marRight w:val="0"/>
      <w:marTop w:val="0"/>
      <w:marBottom w:val="0"/>
      <w:divBdr>
        <w:top w:val="none" w:sz="0" w:space="0" w:color="auto"/>
        <w:left w:val="none" w:sz="0" w:space="0" w:color="auto"/>
        <w:bottom w:val="none" w:sz="0" w:space="0" w:color="auto"/>
        <w:right w:val="none" w:sz="0" w:space="0" w:color="auto"/>
      </w:divBdr>
    </w:div>
    <w:div w:id="1094741301">
      <w:bodyDiv w:val="1"/>
      <w:marLeft w:val="0"/>
      <w:marRight w:val="0"/>
      <w:marTop w:val="0"/>
      <w:marBottom w:val="0"/>
      <w:divBdr>
        <w:top w:val="none" w:sz="0" w:space="0" w:color="auto"/>
        <w:left w:val="none" w:sz="0" w:space="0" w:color="auto"/>
        <w:bottom w:val="none" w:sz="0" w:space="0" w:color="auto"/>
        <w:right w:val="none" w:sz="0" w:space="0" w:color="auto"/>
      </w:divBdr>
    </w:div>
    <w:div w:id="1095202240">
      <w:bodyDiv w:val="1"/>
      <w:marLeft w:val="0"/>
      <w:marRight w:val="0"/>
      <w:marTop w:val="0"/>
      <w:marBottom w:val="0"/>
      <w:divBdr>
        <w:top w:val="none" w:sz="0" w:space="0" w:color="auto"/>
        <w:left w:val="none" w:sz="0" w:space="0" w:color="auto"/>
        <w:bottom w:val="none" w:sz="0" w:space="0" w:color="auto"/>
        <w:right w:val="none" w:sz="0" w:space="0" w:color="auto"/>
      </w:divBdr>
    </w:div>
    <w:div w:id="1095319804">
      <w:bodyDiv w:val="1"/>
      <w:marLeft w:val="0"/>
      <w:marRight w:val="0"/>
      <w:marTop w:val="0"/>
      <w:marBottom w:val="0"/>
      <w:divBdr>
        <w:top w:val="none" w:sz="0" w:space="0" w:color="auto"/>
        <w:left w:val="none" w:sz="0" w:space="0" w:color="auto"/>
        <w:bottom w:val="none" w:sz="0" w:space="0" w:color="auto"/>
        <w:right w:val="none" w:sz="0" w:space="0" w:color="auto"/>
      </w:divBdr>
    </w:div>
    <w:div w:id="1095512124">
      <w:bodyDiv w:val="1"/>
      <w:marLeft w:val="0"/>
      <w:marRight w:val="0"/>
      <w:marTop w:val="0"/>
      <w:marBottom w:val="0"/>
      <w:divBdr>
        <w:top w:val="none" w:sz="0" w:space="0" w:color="auto"/>
        <w:left w:val="none" w:sz="0" w:space="0" w:color="auto"/>
        <w:bottom w:val="none" w:sz="0" w:space="0" w:color="auto"/>
        <w:right w:val="none" w:sz="0" w:space="0" w:color="auto"/>
      </w:divBdr>
    </w:div>
    <w:div w:id="1095591008">
      <w:bodyDiv w:val="1"/>
      <w:marLeft w:val="0"/>
      <w:marRight w:val="0"/>
      <w:marTop w:val="0"/>
      <w:marBottom w:val="0"/>
      <w:divBdr>
        <w:top w:val="none" w:sz="0" w:space="0" w:color="auto"/>
        <w:left w:val="none" w:sz="0" w:space="0" w:color="auto"/>
        <w:bottom w:val="none" w:sz="0" w:space="0" w:color="auto"/>
        <w:right w:val="none" w:sz="0" w:space="0" w:color="auto"/>
      </w:divBdr>
    </w:div>
    <w:div w:id="1095782923">
      <w:bodyDiv w:val="1"/>
      <w:marLeft w:val="0"/>
      <w:marRight w:val="0"/>
      <w:marTop w:val="0"/>
      <w:marBottom w:val="0"/>
      <w:divBdr>
        <w:top w:val="none" w:sz="0" w:space="0" w:color="auto"/>
        <w:left w:val="none" w:sz="0" w:space="0" w:color="auto"/>
        <w:bottom w:val="none" w:sz="0" w:space="0" w:color="auto"/>
        <w:right w:val="none" w:sz="0" w:space="0" w:color="auto"/>
      </w:divBdr>
    </w:div>
    <w:div w:id="1095979821">
      <w:bodyDiv w:val="1"/>
      <w:marLeft w:val="0"/>
      <w:marRight w:val="0"/>
      <w:marTop w:val="0"/>
      <w:marBottom w:val="0"/>
      <w:divBdr>
        <w:top w:val="none" w:sz="0" w:space="0" w:color="auto"/>
        <w:left w:val="none" w:sz="0" w:space="0" w:color="auto"/>
        <w:bottom w:val="none" w:sz="0" w:space="0" w:color="auto"/>
        <w:right w:val="none" w:sz="0" w:space="0" w:color="auto"/>
      </w:divBdr>
    </w:div>
    <w:div w:id="1095980038">
      <w:bodyDiv w:val="1"/>
      <w:marLeft w:val="0"/>
      <w:marRight w:val="0"/>
      <w:marTop w:val="0"/>
      <w:marBottom w:val="0"/>
      <w:divBdr>
        <w:top w:val="none" w:sz="0" w:space="0" w:color="auto"/>
        <w:left w:val="none" w:sz="0" w:space="0" w:color="auto"/>
        <w:bottom w:val="none" w:sz="0" w:space="0" w:color="auto"/>
        <w:right w:val="none" w:sz="0" w:space="0" w:color="auto"/>
      </w:divBdr>
    </w:div>
    <w:div w:id="1095982201">
      <w:bodyDiv w:val="1"/>
      <w:marLeft w:val="0"/>
      <w:marRight w:val="0"/>
      <w:marTop w:val="0"/>
      <w:marBottom w:val="0"/>
      <w:divBdr>
        <w:top w:val="none" w:sz="0" w:space="0" w:color="auto"/>
        <w:left w:val="none" w:sz="0" w:space="0" w:color="auto"/>
        <w:bottom w:val="none" w:sz="0" w:space="0" w:color="auto"/>
        <w:right w:val="none" w:sz="0" w:space="0" w:color="auto"/>
      </w:divBdr>
    </w:div>
    <w:div w:id="1096056474">
      <w:bodyDiv w:val="1"/>
      <w:marLeft w:val="0"/>
      <w:marRight w:val="0"/>
      <w:marTop w:val="0"/>
      <w:marBottom w:val="0"/>
      <w:divBdr>
        <w:top w:val="none" w:sz="0" w:space="0" w:color="auto"/>
        <w:left w:val="none" w:sz="0" w:space="0" w:color="auto"/>
        <w:bottom w:val="none" w:sz="0" w:space="0" w:color="auto"/>
        <w:right w:val="none" w:sz="0" w:space="0" w:color="auto"/>
      </w:divBdr>
    </w:div>
    <w:div w:id="1096173018">
      <w:bodyDiv w:val="1"/>
      <w:marLeft w:val="0"/>
      <w:marRight w:val="0"/>
      <w:marTop w:val="0"/>
      <w:marBottom w:val="0"/>
      <w:divBdr>
        <w:top w:val="none" w:sz="0" w:space="0" w:color="auto"/>
        <w:left w:val="none" w:sz="0" w:space="0" w:color="auto"/>
        <w:bottom w:val="none" w:sz="0" w:space="0" w:color="auto"/>
        <w:right w:val="none" w:sz="0" w:space="0" w:color="auto"/>
      </w:divBdr>
    </w:div>
    <w:div w:id="1096487530">
      <w:bodyDiv w:val="1"/>
      <w:marLeft w:val="0"/>
      <w:marRight w:val="0"/>
      <w:marTop w:val="0"/>
      <w:marBottom w:val="0"/>
      <w:divBdr>
        <w:top w:val="none" w:sz="0" w:space="0" w:color="auto"/>
        <w:left w:val="none" w:sz="0" w:space="0" w:color="auto"/>
        <w:bottom w:val="none" w:sz="0" w:space="0" w:color="auto"/>
        <w:right w:val="none" w:sz="0" w:space="0" w:color="auto"/>
      </w:divBdr>
    </w:div>
    <w:div w:id="1097092078">
      <w:bodyDiv w:val="1"/>
      <w:marLeft w:val="0"/>
      <w:marRight w:val="0"/>
      <w:marTop w:val="0"/>
      <w:marBottom w:val="0"/>
      <w:divBdr>
        <w:top w:val="none" w:sz="0" w:space="0" w:color="auto"/>
        <w:left w:val="none" w:sz="0" w:space="0" w:color="auto"/>
        <w:bottom w:val="none" w:sz="0" w:space="0" w:color="auto"/>
        <w:right w:val="none" w:sz="0" w:space="0" w:color="auto"/>
      </w:divBdr>
    </w:div>
    <w:div w:id="1097217134">
      <w:bodyDiv w:val="1"/>
      <w:marLeft w:val="0"/>
      <w:marRight w:val="0"/>
      <w:marTop w:val="0"/>
      <w:marBottom w:val="0"/>
      <w:divBdr>
        <w:top w:val="none" w:sz="0" w:space="0" w:color="auto"/>
        <w:left w:val="none" w:sz="0" w:space="0" w:color="auto"/>
        <w:bottom w:val="none" w:sz="0" w:space="0" w:color="auto"/>
        <w:right w:val="none" w:sz="0" w:space="0" w:color="auto"/>
      </w:divBdr>
    </w:div>
    <w:div w:id="1097404560">
      <w:bodyDiv w:val="1"/>
      <w:marLeft w:val="0"/>
      <w:marRight w:val="0"/>
      <w:marTop w:val="0"/>
      <w:marBottom w:val="0"/>
      <w:divBdr>
        <w:top w:val="none" w:sz="0" w:space="0" w:color="auto"/>
        <w:left w:val="none" w:sz="0" w:space="0" w:color="auto"/>
        <w:bottom w:val="none" w:sz="0" w:space="0" w:color="auto"/>
        <w:right w:val="none" w:sz="0" w:space="0" w:color="auto"/>
      </w:divBdr>
    </w:div>
    <w:div w:id="1097598905">
      <w:bodyDiv w:val="1"/>
      <w:marLeft w:val="0"/>
      <w:marRight w:val="0"/>
      <w:marTop w:val="0"/>
      <w:marBottom w:val="0"/>
      <w:divBdr>
        <w:top w:val="none" w:sz="0" w:space="0" w:color="auto"/>
        <w:left w:val="none" w:sz="0" w:space="0" w:color="auto"/>
        <w:bottom w:val="none" w:sz="0" w:space="0" w:color="auto"/>
        <w:right w:val="none" w:sz="0" w:space="0" w:color="auto"/>
      </w:divBdr>
    </w:div>
    <w:div w:id="1098140142">
      <w:bodyDiv w:val="1"/>
      <w:marLeft w:val="0"/>
      <w:marRight w:val="0"/>
      <w:marTop w:val="0"/>
      <w:marBottom w:val="0"/>
      <w:divBdr>
        <w:top w:val="none" w:sz="0" w:space="0" w:color="auto"/>
        <w:left w:val="none" w:sz="0" w:space="0" w:color="auto"/>
        <w:bottom w:val="none" w:sz="0" w:space="0" w:color="auto"/>
        <w:right w:val="none" w:sz="0" w:space="0" w:color="auto"/>
      </w:divBdr>
    </w:div>
    <w:div w:id="1098329502">
      <w:bodyDiv w:val="1"/>
      <w:marLeft w:val="0"/>
      <w:marRight w:val="0"/>
      <w:marTop w:val="0"/>
      <w:marBottom w:val="0"/>
      <w:divBdr>
        <w:top w:val="none" w:sz="0" w:space="0" w:color="auto"/>
        <w:left w:val="none" w:sz="0" w:space="0" w:color="auto"/>
        <w:bottom w:val="none" w:sz="0" w:space="0" w:color="auto"/>
        <w:right w:val="none" w:sz="0" w:space="0" w:color="auto"/>
      </w:divBdr>
    </w:div>
    <w:div w:id="1098405951">
      <w:bodyDiv w:val="1"/>
      <w:marLeft w:val="0"/>
      <w:marRight w:val="0"/>
      <w:marTop w:val="0"/>
      <w:marBottom w:val="0"/>
      <w:divBdr>
        <w:top w:val="none" w:sz="0" w:space="0" w:color="auto"/>
        <w:left w:val="none" w:sz="0" w:space="0" w:color="auto"/>
        <w:bottom w:val="none" w:sz="0" w:space="0" w:color="auto"/>
        <w:right w:val="none" w:sz="0" w:space="0" w:color="auto"/>
      </w:divBdr>
    </w:div>
    <w:div w:id="1099718223">
      <w:bodyDiv w:val="1"/>
      <w:marLeft w:val="0"/>
      <w:marRight w:val="0"/>
      <w:marTop w:val="0"/>
      <w:marBottom w:val="0"/>
      <w:divBdr>
        <w:top w:val="none" w:sz="0" w:space="0" w:color="auto"/>
        <w:left w:val="none" w:sz="0" w:space="0" w:color="auto"/>
        <w:bottom w:val="none" w:sz="0" w:space="0" w:color="auto"/>
        <w:right w:val="none" w:sz="0" w:space="0" w:color="auto"/>
      </w:divBdr>
    </w:div>
    <w:div w:id="1100100938">
      <w:bodyDiv w:val="1"/>
      <w:marLeft w:val="0"/>
      <w:marRight w:val="0"/>
      <w:marTop w:val="0"/>
      <w:marBottom w:val="0"/>
      <w:divBdr>
        <w:top w:val="none" w:sz="0" w:space="0" w:color="auto"/>
        <w:left w:val="none" w:sz="0" w:space="0" w:color="auto"/>
        <w:bottom w:val="none" w:sz="0" w:space="0" w:color="auto"/>
        <w:right w:val="none" w:sz="0" w:space="0" w:color="auto"/>
      </w:divBdr>
    </w:div>
    <w:div w:id="1100176647">
      <w:bodyDiv w:val="1"/>
      <w:marLeft w:val="0"/>
      <w:marRight w:val="0"/>
      <w:marTop w:val="0"/>
      <w:marBottom w:val="0"/>
      <w:divBdr>
        <w:top w:val="none" w:sz="0" w:space="0" w:color="auto"/>
        <w:left w:val="none" w:sz="0" w:space="0" w:color="auto"/>
        <w:bottom w:val="none" w:sz="0" w:space="0" w:color="auto"/>
        <w:right w:val="none" w:sz="0" w:space="0" w:color="auto"/>
      </w:divBdr>
    </w:div>
    <w:div w:id="1100292322">
      <w:bodyDiv w:val="1"/>
      <w:marLeft w:val="0"/>
      <w:marRight w:val="0"/>
      <w:marTop w:val="0"/>
      <w:marBottom w:val="0"/>
      <w:divBdr>
        <w:top w:val="none" w:sz="0" w:space="0" w:color="auto"/>
        <w:left w:val="none" w:sz="0" w:space="0" w:color="auto"/>
        <w:bottom w:val="none" w:sz="0" w:space="0" w:color="auto"/>
        <w:right w:val="none" w:sz="0" w:space="0" w:color="auto"/>
      </w:divBdr>
    </w:div>
    <w:div w:id="1100296105">
      <w:bodyDiv w:val="1"/>
      <w:marLeft w:val="0"/>
      <w:marRight w:val="0"/>
      <w:marTop w:val="0"/>
      <w:marBottom w:val="0"/>
      <w:divBdr>
        <w:top w:val="none" w:sz="0" w:space="0" w:color="auto"/>
        <w:left w:val="none" w:sz="0" w:space="0" w:color="auto"/>
        <w:bottom w:val="none" w:sz="0" w:space="0" w:color="auto"/>
        <w:right w:val="none" w:sz="0" w:space="0" w:color="auto"/>
      </w:divBdr>
    </w:div>
    <w:div w:id="1100418818">
      <w:bodyDiv w:val="1"/>
      <w:marLeft w:val="0"/>
      <w:marRight w:val="0"/>
      <w:marTop w:val="0"/>
      <w:marBottom w:val="0"/>
      <w:divBdr>
        <w:top w:val="none" w:sz="0" w:space="0" w:color="auto"/>
        <w:left w:val="none" w:sz="0" w:space="0" w:color="auto"/>
        <w:bottom w:val="none" w:sz="0" w:space="0" w:color="auto"/>
        <w:right w:val="none" w:sz="0" w:space="0" w:color="auto"/>
      </w:divBdr>
    </w:div>
    <w:div w:id="1100567533">
      <w:bodyDiv w:val="1"/>
      <w:marLeft w:val="0"/>
      <w:marRight w:val="0"/>
      <w:marTop w:val="0"/>
      <w:marBottom w:val="0"/>
      <w:divBdr>
        <w:top w:val="none" w:sz="0" w:space="0" w:color="auto"/>
        <w:left w:val="none" w:sz="0" w:space="0" w:color="auto"/>
        <w:bottom w:val="none" w:sz="0" w:space="0" w:color="auto"/>
        <w:right w:val="none" w:sz="0" w:space="0" w:color="auto"/>
      </w:divBdr>
    </w:div>
    <w:div w:id="1100762672">
      <w:bodyDiv w:val="1"/>
      <w:marLeft w:val="0"/>
      <w:marRight w:val="0"/>
      <w:marTop w:val="0"/>
      <w:marBottom w:val="0"/>
      <w:divBdr>
        <w:top w:val="none" w:sz="0" w:space="0" w:color="auto"/>
        <w:left w:val="none" w:sz="0" w:space="0" w:color="auto"/>
        <w:bottom w:val="none" w:sz="0" w:space="0" w:color="auto"/>
        <w:right w:val="none" w:sz="0" w:space="0" w:color="auto"/>
      </w:divBdr>
    </w:div>
    <w:div w:id="1101412610">
      <w:bodyDiv w:val="1"/>
      <w:marLeft w:val="0"/>
      <w:marRight w:val="0"/>
      <w:marTop w:val="0"/>
      <w:marBottom w:val="0"/>
      <w:divBdr>
        <w:top w:val="none" w:sz="0" w:space="0" w:color="auto"/>
        <w:left w:val="none" w:sz="0" w:space="0" w:color="auto"/>
        <w:bottom w:val="none" w:sz="0" w:space="0" w:color="auto"/>
        <w:right w:val="none" w:sz="0" w:space="0" w:color="auto"/>
      </w:divBdr>
    </w:div>
    <w:div w:id="1101494182">
      <w:bodyDiv w:val="1"/>
      <w:marLeft w:val="0"/>
      <w:marRight w:val="0"/>
      <w:marTop w:val="0"/>
      <w:marBottom w:val="0"/>
      <w:divBdr>
        <w:top w:val="none" w:sz="0" w:space="0" w:color="auto"/>
        <w:left w:val="none" w:sz="0" w:space="0" w:color="auto"/>
        <w:bottom w:val="none" w:sz="0" w:space="0" w:color="auto"/>
        <w:right w:val="none" w:sz="0" w:space="0" w:color="auto"/>
      </w:divBdr>
    </w:div>
    <w:div w:id="1101607682">
      <w:bodyDiv w:val="1"/>
      <w:marLeft w:val="0"/>
      <w:marRight w:val="0"/>
      <w:marTop w:val="0"/>
      <w:marBottom w:val="0"/>
      <w:divBdr>
        <w:top w:val="none" w:sz="0" w:space="0" w:color="auto"/>
        <w:left w:val="none" w:sz="0" w:space="0" w:color="auto"/>
        <w:bottom w:val="none" w:sz="0" w:space="0" w:color="auto"/>
        <w:right w:val="none" w:sz="0" w:space="0" w:color="auto"/>
      </w:divBdr>
    </w:div>
    <w:div w:id="1101607897">
      <w:bodyDiv w:val="1"/>
      <w:marLeft w:val="0"/>
      <w:marRight w:val="0"/>
      <w:marTop w:val="0"/>
      <w:marBottom w:val="0"/>
      <w:divBdr>
        <w:top w:val="none" w:sz="0" w:space="0" w:color="auto"/>
        <w:left w:val="none" w:sz="0" w:space="0" w:color="auto"/>
        <w:bottom w:val="none" w:sz="0" w:space="0" w:color="auto"/>
        <w:right w:val="none" w:sz="0" w:space="0" w:color="auto"/>
      </w:divBdr>
    </w:div>
    <w:div w:id="1101729030">
      <w:bodyDiv w:val="1"/>
      <w:marLeft w:val="0"/>
      <w:marRight w:val="0"/>
      <w:marTop w:val="0"/>
      <w:marBottom w:val="0"/>
      <w:divBdr>
        <w:top w:val="none" w:sz="0" w:space="0" w:color="auto"/>
        <w:left w:val="none" w:sz="0" w:space="0" w:color="auto"/>
        <w:bottom w:val="none" w:sz="0" w:space="0" w:color="auto"/>
        <w:right w:val="none" w:sz="0" w:space="0" w:color="auto"/>
      </w:divBdr>
    </w:div>
    <w:div w:id="1101798794">
      <w:bodyDiv w:val="1"/>
      <w:marLeft w:val="0"/>
      <w:marRight w:val="0"/>
      <w:marTop w:val="0"/>
      <w:marBottom w:val="0"/>
      <w:divBdr>
        <w:top w:val="none" w:sz="0" w:space="0" w:color="auto"/>
        <w:left w:val="none" w:sz="0" w:space="0" w:color="auto"/>
        <w:bottom w:val="none" w:sz="0" w:space="0" w:color="auto"/>
        <w:right w:val="none" w:sz="0" w:space="0" w:color="auto"/>
      </w:divBdr>
    </w:div>
    <w:div w:id="1101947786">
      <w:bodyDiv w:val="1"/>
      <w:marLeft w:val="0"/>
      <w:marRight w:val="0"/>
      <w:marTop w:val="0"/>
      <w:marBottom w:val="0"/>
      <w:divBdr>
        <w:top w:val="none" w:sz="0" w:space="0" w:color="auto"/>
        <w:left w:val="none" w:sz="0" w:space="0" w:color="auto"/>
        <w:bottom w:val="none" w:sz="0" w:space="0" w:color="auto"/>
        <w:right w:val="none" w:sz="0" w:space="0" w:color="auto"/>
      </w:divBdr>
    </w:div>
    <w:div w:id="1102336223">
      <w:bodyDiv w:val="1"/>
      <w:marLeft w:val="0"/>
      <w:marRight w:val="0"/>
      <w:marTop w:val="0"/>
      <w:marBottom w:val="0"/>
      <w:divBdr>
        <w:top w:val="none" w:sz="0" w:space="0" w:color="auto"/>
        <w:left w:val="none" w:sz="0" w:space="0" w:color="auto"/>
        <w:bottom w:val="none" w:sz="0" w:space="0" w:color="auto"/>
        <w:right w:val="none" w:sz="0" w:space="0" w:color="auto"/>
      </w:divBdr>
    </w:div>
    <w:div w:id="1102413324">
      <w:bodyDiv w:val="1"/>
      <w:marLeft w:val="0"/>
      <w:marRight w:val="0"/>
      <w:marTop w:val="0"/>
      <w:marBottom w:val="0"/>
      <w:divBdr>
        <w:top w:val="none" w:sz="0" w:space="0" w:color="auto"/>
        <w:left w:val="none" w:sz="0" w:space="0" w:color="auto"/>
        <w:bottom w:val="none" w:sz="0" w:space="0" w:color="auto"/>
        <w:right w:val="none" w:sz="0" w:space="0" w:color="auto"/>
      </w:divBdr>
    </w:div>
    <w:div w:id="1102459538">
      <w:bodyDiv w:val="1"/>
      <w:marLeft w:val="0"/>
      <w:marRight w:val="0"/>
      <w:marTop w:val="0"/>
      <w:marBottom w:val="0"/>
      <w:divBdr>
        <w:top w:val="none" w:sz="0" w:space="0" w:color="auto"/>
        <w:left w:val="none" w:sz="0" w:space="0" w:color="auto"/>
        <w:bottom w:val="none" w:sz="0" w:space="0" w:color="auto"/>
        <w:right w:val="none" w:sz="0" w:space="0" w:color="auto"/>
      </w:divBdr>
    </w:div>
    <w:div w:id="1102922177">
      <w:bodyDiv w:val="1"/>
      <w:marLeft w:val="0"/>
      <w:marRight w:val="0"/>
      <w:marTop w:val="0"/>
      <w:marBottom w:val="0"/>
      <w:divBdr>
        <w:top w:val="none" w:sz="0" w:space="0" w:color="auto"/>
        <w:left w:val="none" w:sz="0" w:space="0" w:color="auto"/>
        <w:bottom w:val="none" w:sz="0" w:space="0" w:color="auto"/>
        <w:right w:val="none" w:sz="0" w:space="0" w:color="auto"/>
      </w:divBdr>
    </w:div>
    <w:div w:id="1103106931">
      <w:bodyDiv w:val="1"/>
      <w:marLeft w:val="0"/>
      <w:marRight w:val="0"/>
      <w:marTop w:val="0"/>
      <w:marBottom w:val="0"/>
      <w:divBdr>
        <w:top w:val="none" w:sz="0" w:space="0" w:color="auto"/>
        <w:left w:val="none" w:sz="0" w:space="0" w:color="auto"/>
        <w:bottom w:val="none" w:sz="0" w:space="0" w:color="auto"/>
        <w:right w:val="none" w:sz="0" w:space="0" w:color="auto"/>
      </w:divBdr>
    </w:div>
    <w:div w:id="1103379758">
      <w:bodyDiv w:val="1"/>
      <w:marLeft w:val="0"/>
      <w:marRight w:val="0"/>
      <w:marTop w:val="0"/>
      <w:marBottom w:val="0"/>
      <w:divBdr>
        <w:top w:val="none" w:sz="0" w:space="0" w:color="auto"/>
        <w:left w:val="none" w:sz="0" w:space="0" w:color="auto"/>
        <w:bottom w:val="none" w:sz="0" w:space="0" w:color="auto"/>
        <w:right w:val="none" w:sz="0" w:space="0" w:color="auto"/>
      </w:divBdr>
    </w:div>
    <w:div w:id="1104030660">
      <w:bodyDiv w:val="1"/>
      <w:marLeft w:val="0"/>
      <w:marRight w:val="0"/>
      <w:marTop w:val="0"/>
      <w:marBottom w:val="0"/>
      <w:divBdr>
        <w:top w:val="none" w:sz="0" w:space="0" w:color="auto"/>
        <w:left w:val="none" w:sz="0" w:space="0" w:color="auto"/>
        <w:bottom w:val="none" w:sz="0" w:space="0" w:color="auto"/>
        <w:right w:val="none" w:sz="0" w:space="0" w:color="auto"/>
      </w:divBdr>
    </w:div>
    <w:div w:id="1104154886">
      <w:bodyDiv w:val="1"/>
      <w:marLeft w:val="0"/>
      <w:marRight w:val="0"/>
      <w:marTop w:val="0"/>
      <w:marBottom w:val="0"/>
      <w:divBdr>
        <w:top w:val="none" w:sz="0" w:space="0" w:color="auto"/>
        <w:left w:val="none" w:sz="0" w:space="0" w:color="auto"/>
        <w:bottom w:val="none" w:sz="0" w:space="0" w:color="auto"/>
        <w:right w:val="none" w:sz="0" w:space="0" w:color="auto"/>
      </w:divBdr>
    </w:div>
    <w:div w:id="1104888682">
      <w:bodyDiv w:val="1"/>
      <w:marLeft w:val="0"/>
      <w:marRight w:val="0"/>
      <w:marTop w:val="0"/>
      <w:marBottom w:val="0"/>
      <w:divBdr>
        <w:top w:val="none" w:sz="0" w:space="0" w:color="auto"/>
        <w:left w:val="none" w:sz="0" w:space="0" w:color="auto"/>
        <w:bottom w:val="none" w:sz="0" w:space="0" w:color="auto"/>
        <w:right w:val="none" w:sz="0" w:space="0" w:color="auto"/>
      </w:divBdr>
    </w:div>
    <w:div w:id="1105148274">
      <w:bodyDiv w:val="1"/>
      <w:marLeft w:val="0"/>
      <w:marRight w:val="0"/>
      <w:marTop w:val="0"/>
      <w:marBottom w:val="0"/>
      <w:divBdr>
        <w:top w:val="none" w:sz="0" w:space="0" w:color="auto"/>
        <w:left w:val="none" w:sz="0" w:space="0" w:color="auto"/>
        <w:bottom w:val="none" w:sz="0" w:space="0" w:color="auto"/>
        <w:right w:val="none" w:sz="0" w:space="0" w:color="auto"/>
      </w:divBdr>
    </w:div>
    <w:div w:id="1105344020">
      <w:bodyDiv w:val="1"/>
      <w:marLeft w:val="0"/>
      <w:marRight w:val="0"/>
      <w:marTop w:val="0"/>
      <w:marBottom w:val="0"/>
      <w:divBdr>
        <w:top w:val="none" w:sz="0" w:space="0" w:color="auto"/>
        <w:left w:val="none" w:sz="0" w:space="0" w:color="auto"/>
        <w:bottom w:val="none" w:sz="0" w:space="0" w:color="auto"/>
        <w:right w:val="none" w:sz="0" w:space="0" w:color="auto"/>
      </w:divBdr>
    </w:div>
    <w:div w:id="1105811167">
      <w:bodyDiv w:val="1"/>
      <w:marLeft w:val="0"/>
      <w:marRight w:val="0"/>
      <w:marTop w:val="0"/>
      <w:marBottom w:val="0"/>
      <w:divBdr>
        <w:top w:val="none" w:sz="0" w:space="0" w:color="auto"/>
        <w:left w:val="none" w:sz="0" w:space="0" w:color="auto"/>
        <w:bottom w:val="none" w:sz="0" w:space="0" w:color="auto"/>
        <w:right w:val="none" w:sz="0" w:space="0" w:color="auto"/>
      </w:divBdr>
    </w:div>
    <w:div w:id="1106078705">
      <w:bodyDiv w:val="1"/>
      <w:marLeft w:val="0"/>
      <w:marRight w:val="0"/>
      <w:marTop w:val="0"/>
      <w:marBottom w:val="0"/>
      <w:divBdr>
        <w:top w:val="none" w:sz="0" w:space="0" w:color="auto"/>
        <w:left w:val="none" w:sz="0" w:space="0" w:color="auto"/>
        <w:bottom w:val="none" w:sz="0" w:space="0" w:color="auto"/>
        <w:right w:val="none" w:sz="0" w:space="0" w:color="auto"/>
      </w:divBdr>
    </w:div>
    <w:div w:id="1106147350">
      <w:bodyDiv w:val="1"/>
      <w:marLeft w:val="0"/>
      <w:marRight w:val="0"/>
      <w:marTop w:val="0"/>
      <w:marBottom w:val="0"/>
      <w:divBdr>
        <w:top w:val="none" w:sz="0" w:space="0" w:color="auto"/>
        <w:left w:val="none" w:sz="0" w:space="0" w:color="auto"/>
        <w:bottom w:val="none" w:sz="0" w:space="0" w:color="auto"/>
        <w:right w:val="none" w:sz="0" w:space="0" w:color="auto"/>
      </w:divBdr>
    </w:div>
    <w:div w:id="1108430201">
      <w:bodyDiv w:val="1"/>
      <w:marLeft w:val="0"/>
      <w:marRight w:val="0"/>
      <w:marTop w:val="0"/>
      <w:marBottom w:val="0"/>
      <w:divBdr>
        <w:top w:val="none" w:sz="0" w:space="0" w:color="auto"/>
        <w:left w:val="none" w:sz="0" w:space="0" w:color="auto"/>
        <w:bottom w:val="none" w:sz="0" w:space="0" w:color="auto"/>
        <w:right w:val="none" w:sz="0" w:space="0" w:color="auto"/>
      </w:divBdr>
    </w:div>
    <w:div w:id="1108543886">
      <w:bodyDiv w:val="1"/>
      <w:marLeft w:val="0"/>
      <w:marRight w:val="0"/>
      <w:marTop w:val="0"/>
      <w:marBottom w:val="0"/>
      <w:divBdr>
        <w:top w:val="none" w:sz="0" w:space="0" w:color="auto"/>
        <w:left w:val="none" w:sz="0" w:space="0" w:color="auto"/>
        <w:bottom w:val="none" w:sz="0" w:space="0" w:color="auto"/>
        <w:right w:val="none" w:sz="0" w:space="0" w:color="auto"/>
      </w:divBdr>
    </w:div>
    <w:div w:id="1108936631">
      <w:bodyDiv w:val="1"/>
      <w:marLeft w:val="0"/>
      <w:marRight w:val="0"/>
      <w:marTop w:val="0"/>
      <w:marBottom w:val="0"/>
      <w:divBdr>
        <w:top w:val="none" w:sz="0" w:space="0" w:color="auto"/>
        <w:left w:val="none" w:sz="0" w:space="0" w:color="auto"/>
        <w:bottom w:val="none" w:sz="0" w:space="0" w:color="auto"/>
        <w:right w:val="none" w:sz="0" w:space="0" w:color="auto"/>
      </w:divBdr>
    </w:div>
    <w:div w:id="1109202335">
      <w:bodyDiv w:val="1"/>
      <w:marLeft w:val="0"/>
      <w:marRight w:val="0"/>
      <w:marTop w:val="0"/>
      <w:marBottom w:val="0"/>
      <w:divBdr>
        <w:top w:val="none" w:sz="0" w:space="0" w:color="auto"/>
        <w:left w:val="none" w:sz="0" w:space="0" w:color="auto"/>
        <w:bottom w:val="none" w:sz="0" w:space="0" w:color="auto"/>
        <w:right w:val="none" w:sz="0" w:space="0" w:color="auto"/>
      </w:divBdr>
    </w:div>
    <w:div w:id="1110274134">
      <w:bodyDiv w:val="1"/>
      <w:marLeft w:val="0"/>
      <w:marRight w:val="0"/>
      <w:marTop w:val="0"/>
      <w:marBottom w:val="0"/>
      <w:divBdr>
        <w:top w:val="none" w:sz="0" w:space="0" w:color="auto"/>
        <w:left w:val="none" w:sz="0" w:space="0" w:color="auto"/>
        <w:bottom w:val="none" w:sz="0" w:space="0" w:color="auto"/>
        <w:right w:val="none" w:sz="0" w:space="0" w:color="auto"/>
      </w:divBdr>
    </w:div>
    <w:div w:id="1110665668">
      <w:bodyDiv w:val="1"/>
      <w:marLeft w:val="0"/>
      <w:marRight w:val="0"/>
      <w:marTop w:val="0"/>
      <w:marBottom w:val="0"/>
      <w:divBdr>
        <w:top w:val="none" w:sz="0" w:space="0" w:color="auto"/>
        <w:left w:val="none" w:sz="0" w:space="0" w:color="auto"/>
        <w:bottom w:val="none" w:sz="0" w:space="0" w:color="auto"/>
        <w:right w:val="none" w:sz="0" w:space="0" w:color="auto"/>
      </w:divBdr>
    </w:div>
    <w:div w:id="1110704483">
      <w:bodyDiv w:val="1"/>
      <w:marLeft w:val="0"/>
      <w:marRight w:val="0"/>
      <w:marTop w:val="0"/>
      <w:marBottom w:val="0"/>
      <w:divBdr>
        <w:top w:val="none" w:sz="0" w:space="0" w:color="auto"/>
        <w:left w:val="none" w:sz="0" w:space="0" w:color="auto"/>
        <w:bottom w:val="none" w:sz="0" w:space="0" w:color="auto"/>
        <w:right w:val="none" w:sz="0" w:space="0" w:color="auto"/>
      </w:divBdr>
    </w:div>
    <w:div w:id="1110709329">
      <w:bodyDiv w:val="1"/>
      <w:marLeft w:val="0"/>
      <w:marRight w:val="0"/>
      <w:marTop w:val="0"/>
      <w:marBottom w:val="0"/>
      <w:divBdr>
        <w:top w:val="none" w:sz="0" w:space="0" w:color="auto"/>
        <w:left w:val="none" w:sz="0" w:space="0" w:color="auto"/>
        <w:bottom w:val="none" w:sz="0" w:space="0" w:color="auto"/>
        <w:right w:val="none" w:sz="0" w:space="0" w:color="auto"/>
      </w:divBdr>
    </w:div>
    <w:div w:id="1111049377">
      <w:bodyDiv w:val="1"/>
      <w:marLeft w:val="0"/>
      <w:marRight w:val="0"/>
      <w:marTop w:val="0"/>
      <w:marBottom w:val="0"/>
      <w:divBdr>
        <w:top w:val="none" w:sz="0" w:space="0" w:color="auto"/>
        <w:left w:val="none" w:sz="0" w:space="0" w:color="auto"/>
        <w:bottom w:val="none" w:sz="0" w:space="0" w:color="auto"/>
        <w:right w:val="none" w:sz="0" w:space="0" w:color="auto"/>
      </w:divBdr>
    </w:div>
    <w:div w:id="1111123406">
      <w:bodyDiv w:val="1"/>
      <w:marLeft w:val="0"/>
      <w:marRight w:val="0"/>
      <w:marTop w:val="0"/>
      <w:marBottom w:val="0"/>
      <w:divBdr>
        <w:top w:val="none" w:sz="0" w:space="0" w:color="auto"/>
        <w:left w:val="none" w:sz="0" w:space="0" w:color="auto"/>
        <w:bottom w:val="none" w:sz="0" w:space="0" w:color="auto"/>
        <w:right w:val="none" w:sz="0" w:space="0" w:color="auto"/>
      </w:divBdr>
    </w:div>
    <w:div w:id="1111128085">
      <w:bodyDiv w:val="1"/>
      <w:marLeft w:val="0"/>
      <w:marRight w:val="0"/>
      <w:marTop w:val="0"/>
      <w:marBottom w:val="0"/>
      <w:divBdr>
        <w:top w:val="none" w:sz="0" w:space="0" w:color="auto"/>
        <w:left w:val="none" w:sz="0" w:space="0" w:color="auto"/>
        <w:bottom w:val="none" w:sz="0" w:space="0" w:color="auto"/>
        <w:right w:val="none" w:sz="0" w:space="0" w:color="auto"/>
      </w:divBdr>
    </w:div>
    <w:div w:id="1112288108">
      <w:bodyDiv w:val="1"/>
      <w:marLeft w:val="0"/>
      <w:marRight w:val="0"/>
      <w:marTop w:val="0"/>
      <w:marBottom w:val="0"/>
      <w:divBdr>
        <w:top w:val="none" w:sz="0" w:space="0" w:color="auto"/>
        <w:left w:val="none" w:sz="0" w:space="0" w:color="auto"/>
        <w:bottom w:val="none" w:sz="0" w:space="0" w:color="auto"/>
        <w:right w:val="none" w:sz="0" w:space="0" w:color="auto"/>
      </w:divBdr>
    </w:div>
    <w:div w:id="1112475321">
      <w:bodyDiv w:val="1"/>
      <w:marLeft w:val="0"/>
      <w:marRight w:val="0"/>
      <w:marTop w:val="0"/>
      <w:marBottom w:val="0"/>
      <w:divBdr>
        <w:top w:val="none" w:sz="0" w:space="0" w:color="auto"/>
        <w:left w:val="none" w:sz="0" w:space="0" w:color="auto"/>
        <w:bottom w:val="none" w:sz="0" w:space="0" w:color="auto"/>
        <w:right w:val="none" w:sz="0" w:space="0" w:color="auto"/>
      </w:divBdr>
    </w:div>
    <w:div w:id="1112480996">
      <w:bodyDiv w:val="1"/>
      <w:marLeft w:val="0"/>
      <w:marRight w:val="0"/>
      <w:marTop w:val="0"/>
      <w:marBottom w:val="0"/>
      <w:divBdr>
        <w:top w:val="none" w:sz="0" w:space="0" w:color="auto"/>
        <w:left w:val="none" w:sz="0" w:space="0" w:color="auto"/>
        <w:bottom w:val="none" w:sz="0" w:space="0" w:color="auto"/>
        <w:right w:val="none" w:sz="0" w:space="0" w:color="auto"/>
      </w:divBdr>
    </w:div>
    <w:div w:id="1112482276">
      <w:bodyDiv w:val="1"/>
      <w:marLeft w:val="0"/>
      <w:marRight w:val="0"/>
      <w:marTop w:val="0"/>
      <w:marBottom w:val="0"/>
      <w:divBdr>
        <w:top w:val="none" w:sz="0" w:space="0" w:color="auto"/>
        <w:left w:val="none" w:sz="0" w:space="0" w:color="auto"/>
        <w:bottom w:val="none" w:sz="0" w:space="0" w:color="auto"/>
        <w:right w:val="none" w:sz="0" w:space="0" w:color="auto"/>
      </w:divBdr>
    </w:div>
    <w:div w:id="1112748581">
      <w:bodyDiv w:val="1"/>
      <w:marLeft w:val="0"/>
      <w:marRight w:val="0"/>
      <w:marTop w:val="0"/>
      <w:marBottom w:val="0"/>
      <w:divBdr>
        <w:top w:val="none" w:sz="0" w:space="0" w:color="auto"/>
        <w:left w:val="none" w:sz="0" w:space="0" w:color="auto"/>
        <w:bottom w:val="none" w:sz="0" w:space="0" w:color="auto"/>
        <w:right w:val="none" w:sz="0" w:space="0" w:color="auto"/>
      </w:divBdr>
    </w:div>
    <w:div w:id="1113011652">
      <w:bodyDiv w:val="1"/>
      <w:marLeft w:val="0"/>
      <w:marRight w:val="0"/>
      <w:marTop w:val="0"/>
      <w:marBottom w:val="0"/>
      <w:divBdr>
        <w:top w:val="none" w:sz="0" w:space="0" w:color="auto"/>
        <w:left w:val="none" w:sz="0" w:space="0" w:color="auto"/>
        <w:bottom w:val="none" w:sz="0" w:space="0" w:color="auto"/>
        <w:right w:val="none" w:sz="0" w:space="0" w:color="auto"/>
      </w:divBdr>
    </w:div>
    <w:div w:id="1114255417">
      <w:bodyDiv w:val="1"/>
      <w:marLeft w:val="0"/>
      <w:marRight w:val="0"/>
      <w:marTop w:val="0"/>
      <w:marBottom w:val="0"/>
      <w:divBdr>
        <w:top w:val="none" w:sz="0" w:space="0" w:color="auto"/>
        <w:left w:val="none" w:sz="0" w:space="0" w:color="auto"/>
        <w:bottom w:val="none" w:sz="0" w:space="0" w:color="auto"/>
        <w:right w:val="none" w:sz="0" w:space="0" w:color="auto"/>
      </w:divBdr>
    </w:div>
    <w:div w:id="1115096331">
      <w:bodyDiv w:val="1"/>
      <w:marLeft w:val="0"/>
      <w:marRight w:val="0"/>
      <w:marTop w:val="0"/>
      <w:marBottom w:val="0"/>
      <w:divBdr>
        <w:top w:val="none" w:sz="0" w:space="0" w:color="auto"/>
        <w:left w:val="none" w:sz="0" w:space="0" w:color="auto"/>
        <w:bottom w:val="none" w:sz="0" w:space="0" w:color="auto"/>
        <w:right w:val="none" w:sz="0" w:space="0" w:color="auto"/>
      </w:divBdr>
    </w:div>
    <w:div w:id="1115372531">
      <w:bodyDiv w:val="1"/>
      <w:marLeft w:val="0"/>
      <w:marRight w:val="0"/>
      <w:marTop w:val="0"/>
      <w:marBottom w:val="0"/>
      <w:divBdr>
        <w:top w:val="none" w:sz="0" w:space="0" w:color="auto"/>
        <w:left w:val="none" w:sz="0" w:space="0" w:color="auto"/>
        <w:bottom w:val="none" w:sz="0" w:space="0" w:color="auto"/>
        <w:right w:val="none" w:sz="0" w:space="0" w:color="auto"/>
      </w:divBdr>
    </w:div>
    <w:div w:id="1115638745">
      <w:bodyDiv w:val="1"/>
      <w:marLeft w:val="0"/>
      <w:marRight w:val="0"/>
      <w:marTop w:val="0"/>
      <w:marBottom w:val="0"/>
      <w:divBdr>
        <w:top w:val="none" w:sz="0" w:space="0" w:color="auto"/>
        <w:left w:val="none" w:sz="0" w:space="0" w:color="auto"/>
        <w:bottom w:val="none" w:sz="0" w:space="0" w:color="auto"/>
        <w:right w:val="none" w:sz="0" w:space="0" w:color="auto"/>
      </w:divBdr>
    </w:div>
    <w:div w:id="1115711888">
      <w:bodyDiv w:val="1"/>
      <w:marLeft w:val="0"/>
      <w:marRight w:val="0"/>
      <w:marTop w:val="0"/>
      <w:marBottom w:val="0"/>
      <w:divBdr>
        <w:top w:val="none" w:sz="0" w:space="0" w:color="auto"/>
        <w:left w:val="none" w:sz="0" w:space="0" w:color="auto"/>
        <w:bottom w:val="none" w:sz="0" w:space="0" w:color="auto"/>
        <w:right w:val="none" w:sz="0" w:space="0" w:color="auto"/>
      </w:divBdr>
    </w:div>
    <w:div w:id="1116214863">
      <w:bodyDiv w:val="1"/>
      <w:marLeft w:val="0"/>
      <w:marRight w:val="0"/>
      <w:marTop w:val="0"/>
      <w:marBottom w:val="0"/>
      <w:divBdr>
        <w:top w:val="none" w:sz="0" w:space="0" w:color="auto"/>
        <w:left w:val="none" w:sz="0" w:space="0" w:color="auto"/>
        <w:bottom w:val="none" w:sz="0" w:space="0" w:color="auto"/>
        <w:right w:val="none" w:sz="0" w:space="0" w:color="auto"/>
      </w:divBdr>
    </w:div>
    <w:div w:id="1116944308">
      <w:bodyDiv w:val="1"/>
      <w:marLeft w:val="0"/>
      <w:marRight w:val="0"/>
      <w:marTop w:val="0"/>
      <w:marBottom w:val="0"/>
      <w:divBdr>
        <w:top w:val="none" w:sz="0" w:space="0" w:color="auto"/>
        <w:left w:val="none" w:sz="0" w:space="0" w:color="auto"/>
        <w:bottom w:val="none" w:sz="0" w:space="0" w:color="auto"/>
        <w:right w:val="none" w:sz="0" w:space="0" w:color="auto"/>
      </w:divBdr>
    </w:div>
    <w:div w:id="1117070181">
      <w:bodyDiv w:val="1"/>
      <w:marLeft w:val="0"/>
      <w:marRight w:val="0"/>
      <w:marTop w:val="0"/>
      <w:marBottom w:val="0"/>
      <w:divBdr>
        <w:top w:val="none" w:sz="0" w:space="0" w:color="auto"/>
        <w:left w:val="none" w:sz="0" w:space="0" w:color="auto"/>
        <w:bottom w:val="none" w:sz="0" w:space="0" w:color="auto"/>
        <w:right w:val="none" w:sz="0" w:space="0" w:color="auto"/>
      </w:divBdr>
    </w:div>
    <w:div w:id="1117290481">
      <w:bodyDiv w:val="1"/>
      <w:marLeft w:val="0"/>
      <w:marRight w:val="0"/>
      <w:marTop w:val="0"/>
      <w:marBottom w:val="0"/>
      <w:divBdr>
        <w:top w:val="none" w:sz="0" w:space="0" w:color="auto"/>
        <w:left w:val="none" w:sz="0" w:space="0" w:color="auto"/>
        <w:bottom w:val="none" w:sz="0" w:space="0" w:color="auto"/>
        <w:right w:val="none" w:sz="0" w:space="0" w:color="auto"/>
      </w:divBdr>
    </w:div>
    <w:div w:id="1117454382">
      <w:bodyDiv w:val="1"/>
      <w:marLeft w:val="0"/>
      <w:marRight w:val="0"/>
      <w:marTop w:val="0"/>
      <w:marBottom w:val="0"/>
      <w:divBdr>
        <w:top w:val="none" w:sz="0" w:space="0" w:color="auto"/>
        <w:left w:val="none" w:sz="0" w:space="0" w:color="auto"/>
        <w:bottom w:val="none" w:sz="0" w:space="0" w:color="auto"/>
        <w:right w:val="none" w:sz="0" w:space="0" w:color="auto"/>
      </w:divBdr>
    </w:div>
    <w:div w:id="1118068707">
      <w:bodyDiv w:val="1"/>
      <w:marLeft w:val="0"/>
      <w:marRight w:val="0"/>
      <w:marTop w:val="0"/>
      <w:marBottom w:val="0"/>
      <w:divBdr>
        <w:top w:val="none" w:sz="0" w:space="0" w:color="auto"/>
        <w:left w:val="none" w:sz="0" w:space="0" w:color="auto"/>
        <w:bottom w:val="none" w:sz="0" w:space="0" w:color="auto"/>
        <w:right w:val="none" w:sz="0" w:space="0" w:color="auto"/>
      </w:divBdr>
    </w:div>
    <w:div w:id="1118256325">
      <w:bodyDiv w:val="1"/>
      <w:marLeft w:val="0"/>
      <w:marRight w:val="0"/>
      <w:marTop w:val="0"/>
      <w:marBottom w:val="0"/>
      <w:divBdr>
        <w:top w:val="none" w:sz="0" w:space="0" w:color="auto"/>
        <w:left w:val="none" w:sz="0" w:space="0" w:color="auto"/>
        <w:bottom w:val="none" w:sz="0" w:space="0" w:color="auto"/>
        <w:right w:val="none" w:sz="0" w:space="0" w:color="auto"/>
      </w:divBdr>
    </w:div>
    <w:div w:id="1118644412">
      <w:bodyDiv w:val="1"/>
      <w:marLeft w:val="0"/>
      <w:marRight w:val="0"/>
      <w:marTop w:val="0"/>
      <w:marBottom w:val="0"/>
      <w:divBdr>
        <w:top w:val="none" w:sz="0" w:space="0" w:color="auto"/>
        <w:left w:val="none" w:sz="0" w:space="0" w:color="auto"/>
        <w:bottom w:val="none" w:sz="0" w:space="0" w:color="auto"/>
        <w:right w:val="none" w:sz="0" w:space="0" w:color="auto"/>
      </w:divBdr>
    </w:div>
    <w:div w:id="1118648193">
      <w:bodyDiv w:val="1"/>
      <w:marLeft w:val="0"/>
      <w:marRight w:val="0"/>
      <w:marTop w:val="0"/>
      <w:marBottom w:val="0"/>
      <w:divBdr>
        <w:top w:val="none" w:sz="0" w:space="0" w:color="auto"/>
        <w:left w:val="none" w:sz="0" w:space="0" w:color="auto"/>
        <w:bottom w:val="none" w:sz="0" w:space="0" w:color="auto"/>
        <w:right w:val="none" w:sz="0" w:space="0" w:color="auto"/>
      </w:divBdr>
    </w:div>
    <w:div w:id="1119299942">
      <w:bodyDiv w:val="1"/>
      <w:marLeft w:val="0"/>
      <w:marRight w:val="0"/>
      <w:marTop w:val="0"/>
      <w:marBottom w:val="0"/>
      <w:divBdr>
        <w:top w:val="none" w:sz="0" w:space="0" w:color="auto"/>
        <w:left w:val="none" w:sz="0" w:space="0" w:color="auto"/>
        <w:bottom w:val="none" w:sz="0" w:space="0" w:color="auto"/>
        <w:right w:val="none" w:sz="0" w:space="0" w:color="auto"/>
      </w:divBdr>
    </w:div>
    <w:div w:id="1119491091">
      <w:bodyDiv w:val="1"/>
      <w:marLeft w:val="0"/>
      <w:marRight w:val="0"/>
      <w:marTop w:val="0"/>
      <w:marBottom w:val="0"/>
      <w:divBdr>
        <w:top w:val="none" w:sz="0" w:space="0" w:color="auto"/>
        <w:left w:val="none" w:sz="0" w:space="0" w:color="auto"/>
        <w:bottom w:val="none" w:sz="0" w:space="0" w:color="auto"/>
        <w:right w:val="none" w:sz="0" w:space="0" w:color="auto"/>
      </w:divBdr>
    </w:div>
    <w:div w:id="1119491403">
      <w:bodyDiv w:val="1"/>
      <w:marLeft w:val="0"/>
      <w:marRight w:val="0"/>
      <w:marTop w:val="0"/>
      <w:marBottom w:val="0"/>
      <w:divBdr>
        <w:top w:val="none" w:sz="0" w:space="0" w:color="auto"/>
        <w:left w:val="none" w:sz="0" w:space="0" w:color="auto"/>
        <w:bottom w:val="none" w:sz="0" w:space="0" w:color="auto"/>
        <w:right w:val="none" w:sz="0" w:space="0" w:color="auto"/>
      </w:divBdr>
    </w:div>
    <w:div w:id="1119568643">
      <w:bodyDiv w:val="1"/>
      <w:marLeft w:val="0"/>
      <w:marRight w:val="0"/>
      <w:marTop w:val="0"/>
      <w:marBottom w:val="0"/>
      <w:divBdr>
        <w:top w:val="none" w:sz="0" w:space="0" w:color="auto"/>
        <w:left w:val="none" w:sz="0" w:space="0" w:color="auto"/>
        <w:bottom w:val="none" w:sz="0" w:space="0" w:color="auto"/>
        <w:right w:val="none" w:sz="0" w:space="0" w:color="auto"/>
      </w:divBdr>
    </w:div>
    <w:div w:id="1119954898">
      <w:bodyDiv w:val="1"/>
      <w:marLeft w:val="0"/>
      <w:marRight w:val="0"/>
      <w:marTop w:val="0"/>
      <w:marBottom w:val="0"/>
      <w:divBdr>
        <w:top w:val="none" w:sz="0" w:space="0" w:color="auto"/>
        <w:left w:val="none" w:sz="0" w:space="0" w:color="auto"/>
        <w:bottom w:val="none" w:sz="0" w:space="0" w:color="auto"/>
        <w:right w:val="none" w:sz="0" w:space="0" w:color="auto"/>
      </w:divBdr>
    </w:div>
    <w:div w:id="1120342755">
      <w:bodyDiv w:val="1"/>
      <w:marLeft w:val="0"/>
      <w:marRight w:val="0"/>
      <w:marTop w:val="0"/>
      <w:marBottom w:val="0"/>
      <w:divBdr>
        <w:top w:val="none" w:sz="0" w:space="0" w:color="auto"/>
        <w:left w:val="none" w:sz="0" w:space="0" w:color="auto"/>
        <w:bottom w:val="none" w:sz="0" w:space="0" w:color="auto"/>
        <w:right w:val="none" w:sz="0" w:space="0" w:color="auto"/>
      </w:divBdr>
    </w:div>
    <w:div w:id="1120613753">
      <w:bodyDiv w:val="1"/>
      <w:marLeft w:val="0"/>
      <w:marRight w:val="0"/>
      <w:marTop w:val="0"/>
      <w:marBottom w:val="0"/>
      <w:divBdr>
        <w:top w:val="none" w:sz="0" w:space="0" w:color="auto"/>
        <w:left w:val="none" w:sz="0" w:space="0" w:color="auto"/>
        <w:bottom w:val="none" w:sz="0" w:space="0" w:color="auto"/>
        <w:right w:val="none" w:sz="0" w:space="0" w:color="auto"/>
      </w:divBdr>
    </w:div>
    <w:div w:id="1120760582">
      <w:bodyDiv w:val="1"/>
      <w:marLeft w:val="0"/>
      <w:marRight w:val="0"/>
      <w:marTop w:val="0"/>
      <w:marBottom w:val="0"/>
      <w:divBdr>
        <w:top w:val="none" w:sz="0" w:space="0" w:color="auto"/>
        <w:left w:val="none" w:sz="0" w:space="0" w:color="auto"/>
        <w:bottom w:val="none" w:sz="0" w:space="0" w:color="auto"/>
        <w:right w:val="none" w:sz="0" w:space="0" w:color="auto"/>
      </w:divBdr>
    </w:div>
    <w:div w:id="1121411633">
      <w:bodyDiv w:val="1"/>
      <w:marLeft w:val="0"/>
      <w:marRight w:val="0"/>
      <w:marTop w:val="0"/>
      <w:marBottom w:val="0"/>
      <w:divBdr>
        <w:top w:val="none" w:sz="0" w:space="0" w:color="auto"/>
        <w:left w:val="none" w:sz="0" w:space="0" w:color="auto"/>
        <w:bottom w:val="none" w:sz="0" w:space="0" w:color="auto"/>
        <w:right w:val="none" w:sz="0" w:space="0" w:color="auto"/>
      </w:divBdr>
    </w:div>
    <w:div w:id="1121803578">
      <w:bodyDiv w:val="1"/>
      <w:marLeft w:val="0"/>
      <w:marRight w:val="0"/>
      <w:marTop w:val="0"/>
      <w:marBottom w:val="0"/>
      <w:divBdr>
        <w:top w:val="none" w:sz="0" w:space="0" w:color="auto"/>
        <w:left w:val="none" w:sz="0" w:space="0" w:color="auto"/>
        <w:bottom w:val="none" w:sz="0" w:space="0" w:color="auto"/>
        <w:right w:val="none" w:sz="0" w:space="0" w:color="auto"/>
      </w:divBdr>
    </w:div>
    <w:div w:id="1121922356">
      <w:bodyDiv w:val="1"/>
      <w:marLeft w:val="0"/>
      <w:marRight w:val="0"/>
      <w:marTop w:val="0"/>
      <w:marBottom w:val="0"/>
      <w:divBdr>
        <w:top w:val="none" w:sz="0" w:space="0" w:color="auto"/>
        <w:left w:val="none" w:sz="0" w:space="0" w:color="auto"/>
        <w:bottom w:val="none" w:sz="0" w:space="0" w:color="auto"/>
        <w:right w:val="none" w:sz="0" w:space="0" w:color="auto"/>
      </w:divBdr>
    </w:div>
    <w:div w:id="1122455679">
      <w:bodyDiv w:val="1"/>
      <w:marLeft w:val="0"/>
      <w:marRight w:val="0"/>
      <w:marTop w:val="0"/>
      <w:marBottom w:val="0"/>
      <w:divBdr>
        <w:top w:val="none" w:sz="0" w:space="0" w:color="auto"/>
        <w:left w:val="none" w:sz="0" w:space="0" w:color="auto"/>
        <w:bottom w:val="none" w:sz="0" w:space="0" w:color="auto"/>
        <w:right w:val="none" w:sz="0" w:space="0" w:color="auto"/>
      </w:divBdr>
    </w:div>
    <w:div w:id="1122579187">
      <w:bodyDiv w:val="1"/>
      <w:marLeft w:val="0"/>
      <w:marRight w:val="0"/>
      <w:marTop w:val="0"/>
      <w:marBottom w:val="0"/>
      <w:divBdr>
        <w:top w:val="none" w:sz="0" w:space="0" w:color="auto"/>
        <w:left w:val="none" w:sz="0" w:space="0" w:color="auto"/>
        <w:bottom w:val="none" w:sz="0" w:space="0" w:color="auto"/>
        <w:right w:val="none" w:sz="0" w:space="0" w:color="auto"/>
      </w:divBdr>
    </w:div>
    <w:div w:id="1122726925">
      <w:bodyDiv w:val="1"/>
      <w:marLeft w:val="0"/>
      <w:marRight w:val="0"/>
      <w:marTop w:val="0"/>
      <w:marBottom w:val="0"/>
      <w:divBdr>
        <w:top w:val="none" w:sz="0" w:space="0" w:color="auto"/>
        <w:left w:val="none" w:sz="0" w:space="0" w:color="auto"/>
        <w:bottom w:val="none" w:sz="0" w:space="0" w:color="auto"/>
        <w:right w:val="none" w:sz="0" w:space="0" w:color="auto"/>
      </w:divBdr>
    </w:div>
    <w:div w:id="1122915483">
      <w:bodyDiv w:val="1"/>
      <w:marLeft w:val="0"/>
      <w:marRight w:val="0"/>
      <w:marTop w:val="0"/>
      <w:marBottom w:val="0"/>
      <w:divBdr>
        <w:top w:val="none" w:sz="0" w:space="0" w:color="auto"/>
        <w:left w:val="none" w:sz="0" w:space="0" w:color="auto"/>
        <w:bottom w:val="none" w:sz="0" w:space="0" w:color="auto"/>
        <w:right w:val="none" w:sz="0" w:space="0" w:color="auto"/>
      </w:divBdr>
    </w:div>
    <w:div w:id="1123115322">
      <w:bodyDiv w:val="1"/>
      <w:marLeft w:val="0"/>
      <w:marRight w:val="0"/>
      <w:marTop w:val="0"/>
      <w:marBottom w:val="0"/>
      <w:divBdr>
        <w:top w:val="none" w:sz="0" w:space="0" w:color="auto"/>
        <w:left w:val="none" w:sz="0" w:space="0" w:color="auto"/>
        <w:bottom w:val="none" w:sz="0" w:space="0" w:color="auto"/>
        <w:right w:val="none" w:sz="0" w:space="0" w:color="auto"/>
      </w:divBdr>
    </w:div>
    <w:div w:id="1123378090">
      <w:bodyDiv w:val="1"/>
      <w:marLeft w:val="0"/>
      <w:marRight w:val="0"/>
      <w:marTop w:val="0"/>
      <w:marBottom w:val="0"/>
      <w:divBdr>
        <w:top w:val="none" w:sz="0" w:space="0" w:color="auto"/>
        <w:left w:val="none" w:sz="0" w:space="0" w:color="auto"/>
        <w:bottom w:val="none" w:sz="0" w:space="0" w:color="auto"/>
        <w:right w:val="none" w:sz="0" w:space="0" w:color="auto"/>
      </w:divBdr>
    </w:div>
    <w:div w:id="1123422226">
      <w:bodyDiv w:val="1"/>
      <w:marLeft w:val="0"/>
      <w:marRight w:val="0"/>
      <w:marTop w:val="0"/>
      <w:marBottom w:val="0"/>
      <w:divBdr>
        <w:top w:val="none" w:sz="0" w:space="0" w:color="auto"/>
        <w:left w:val="none" w:sz="0" w:space="0" w:color="auto"/>
        <w:bottom w:val="none" w:sz="0" w:space="0" w:color="auto"/>
        <w:right w:val="none" w:sz="0" w:space="0" w:color="auto"/>
      </w:divBdr>
    </w:div>
    <w:div w:id="1123496676">
      <w:bodyDiv w:val="1"/>
      <w:marLeft w:val="0"/>
      <w:marRight w:val="0"/>
      <w:marTop w:val="0"/>
      <w:marBottom w:val="0"/>
      <w:divBdr>
        <w:top w:val="none" w:sz="0" w:space="0" w:color="auto"/>
        <w:left w:val="none" w:sz="0" w:space="0" w:color="auto"/>
        <w:bottom w:val="none" w:sz="0" w:space="0" w:color="auto"/>
        <w:right w:val="none" w:sz="0" w:space="0" w:color="auto"/>
      </w:divBdr>
    </w:div>
    <w:div w:id="1123579861">
      <w:bodyDiv w:val="1"/>
      <w:marLeft w:val="0"/>
      <w:marRight w:val="0"/>
      <w:marTop w:val="0"/>
      <w:marBottom w:val="0"/>
      <w:divBdr>
        <w:top w:val="none" w:sz="0" w:space="0" w:color="auto"/>
        <w:left w:val="none" w:sz="0" w:space="0" w:color="auto"/>
        <w:bottom w:val="none" w:sz="0" w:space="0" w:color="auto"/>
        <w:right w:val="none" w:sz="0" w:space="0" w:color="auto"/>
      </w:divBdr>
    </w:div>
    <w:div w:id="1123770720">
      <w:bodyDiv w:val="1"/>
      <w:marLeft w:val="0"/>
      <w:marRight w:val="0"/>
      <w:marTop w:val="0"/>
      <w:marBottom w:val="0"/>
      <w:divBdr>
        <w:top w:val="none" w:sz="0" w:space="0" w:color="auto"/>
        <w:left w:val="none" w:sz="0" w:space="0" w:color="auto"/>
        <w:bottom w:val="none" w:sz="0" w:space="0" w:color="auto"/>
        <w:right w:val="none" w:sz="0" w:space="0" w:color="auto"/>
      </w:divBdr>
    </w:div>
    <w:div w:id="1124929668">
      <w:bodyDiv w:val="1"/>
      <w:marLeft w:val="0"/>
      <w:marRight w:val="0"/>
      <w:marTop w:val="0"/>
      <w:marBottom w:val="0"/>
      <w:divBdr>
        <w:top w:val="none" w:sz="0" w:space="0" w:color="auto"/>
        <w:left w:val="none" w:sz="0" w:space="0" w:color="auto"/>
        <w:bottom w:val="none" w:sz="0" w:space="0" w:color="auto"/>
        <w:right w:val="none" w:sz="0" w:space="0" w:color="auto"/>
      </w:divBdr>
    </w:div>
    <w:div w:id="1125075936">
      <w:bodyDiv w:val="1"/>
      <w:marLeft w:val="0"/>
      <w:marRight w:val="0"/>
      <w:marTop w:val="0"/>
      <w:marBottom w:val="0"/>
      <w:divBdr>
        <w:top w:val="none" w:sz="0" w:space="0" w:color="auto"/>
        <w:left w:val="none" w:sz="0" w:space="0" w:color="auto"/>
        <w:bottom w:val="none" w:sz="0" w:space="0" w:color="auto"/>
        <w:right w:val="none" w:sz="0" w:space="0" w:color="auto"/>
      </w:divBdr>
    </w:div>
    <w:div w:id="1125343643">
      <w:bodyDiv w:val="1"/>
      <w:marLeft w:val="0"/>
      <w:marRight w:val="0"/>
      <w:marTop w:val="0"/>
      <w:marBottom w:val="0"/>
      <w:divBdr>
        <w:top w:val="none" w:sz="0" w:space="0" w:color="auto"/>
        <w:left w:val="none" w:sz="0" w:space="0" w:color="auto"/>
        <w:bottom w:val="none" w:sz="0" w:space="0" w:color="auto"/>
        <w:right w:val="none" w:sz="0" w:space="0" w:color="auto"/>
      </w:divBdr>
    </w:div>
    <w:div w:id="1125467144">
      <w:bodyDiv w:val="1"/>
      <w:marLeft w:val="0"/>
      <w:marRight w:val="0"/>
      <w:marTop w:val="0"/>
      <w:marBottom w:val="0"/>
      <w:divBdr>
        <w:top w:val="none" w:sz="0" w:space="0" w:color="auto"/>
        <w:left w:val="none" w:sz="0" w:space="0" w:color="auto"/>
        <w:bottom w:val="none" w:sz="0" w:space="0" w:color="auto"/>
        <w:right w:val="none" w:sz="0" w:space="0" w:color="auto"/>
      </w:divBdr>
    </w:div>
    <w:div w:id="1125926772">
      <w:bodyDiv w:val="1"/>
      <w:marLeft w:val="0"/>
      <w:marRight w:val="0"/>
      <w:marTop w:val="0"/>
      <w:marBottom w:val="0"/>
      <w:divBdr>
        <w:top w:val="none" w:sz="0" w:space="0" w:color="auto"/>
        <w:left w:val="none" w:sz="0" w:space="0" w:color="auto"/>
        <w:bottom w:val="none" w:sz="0" w:space="0" w:color="auto"/>
        <w:right w:val="none" w:sz="0" w:space="0" w:color="auto"/>
      </w:divBdr>
    </w:div>
    <w:div w:id="1126045989">
      <w:bodyDiv w:val="1"/>
      <w:marLeft w:val="0"/>
      <w:marRight w:val="0"/>
      <w:marTop w:val="0"/>
      <w:marBottom w:val="0"/>
      <w:divBdr>
        <w:top w:val="none" w:sz="0" w:space="0" w:color="auto"/>
        <w:left w:val="none" w:sz="0" w:space="0" w:color="auto"/>
        <w:bottom w:val="none" w:sz="0" w:space="0" w:color="auto"/>
        <w:right w:val="none" w:sz="0" w:space="0" w:color="auto"/>
      </w:divBdr>
    </w:div>
    <w:div w:id="1126195721">
      <w:bodyDiv w:val="1"/>
      <w:marLeft w:val="0"/>
      <w:marRight w:val="0"/>
      <w:marTop w:val="0"/>
      <w:marBottom w:val="0"/>
      <w:divBdr>
        <w:top w:val="none" w:sz="0" w:space="0" w:color="auto"/>
        <w:left w:val="none" w:sz="0" w:space="0" w:color="auto"/>
        <w:bottom w:val="none" w:sz="0" w:space="0" w:color="auto"/>
        <w:right w:val="none" w:sz="0" w:space="0" w:color="auto"/>
      </w:divBdr>
    </w:div>
    <w:div w:id="1126387793">
      <w:bodyDiv w:val="1"/>
      <w:marLeft w:val="0"/>
      <w:marRight w:val="0"/>
      <w:marTop w:val="0"/>
      <w:marBottom w:val="0"/>
      <w:divBdr>
        <w:top w:val="none" w:sz="0" w:space="0" w:color="auto"/>
        <w:left w:val="none" w:sz="0" w:space="0" w:color="auto"/>
        <w:bottom w:val="none" w:sz="0" w:space="0" w:color="auto"/>
        <w:right w:val="none" w:sz="0" w:space="0" w:color="auto"/>
      </w:divBdr>
    </w:div>
    <w:div w:id="1126463119">
      <w:bodyDiv w:val="1"/>
      <w:marLeft w:val="0"/>
      <w:marRight w:val="0"/>
      <w:marTop w:val="0"/>
      <w:marBottom w:val="0"/>
      <w:divBdr>
        <w:top w:val="none" w:sz="0" w:space="0" w:color="auto"/>
        <w:left w:val="none" w:sz="0" w:space="0" w:color="auto"/>
        <w:bottom w:val="none" w:sz="0" w:space="0" w:color="auto"/>
        <w:right w:val="none" w:sz="0" w:space="0" w:color="auto"/>
      </w:divBdr>
    </w:div>
    <w:div w:id="1126512190">
      <w:bodyDiv w:val="1"/>
      <w:marLeft w:val="0"/>
      <w:marRight w:val="0"/>
      <w:marTop w:val="0"/>
      <w:marBottom w:val="0"/>
      <w:divBdr>
        <w:top w:val="none" w:sz="0" w:space="0" w:color="auto"/>
        <w:left w:val="none" w:sz="0" w:space="0" w:color="auto"/>
        <w:bottom w:val="none" w:sz="0" w:space="0" w:color="auto"/>
        <w:right w:val="none" w:sz="0" w:space="0" w:color="auto"/>
      </w:divBdr>
    </w:div>
    <w:div w:id="1127041328">
      <w:bodyDiv w:val="1"/>
      <w:marLeft w:val="0"/>
      <w:marRight w:val="0"/>
      <w:marTop w:val="0"/>
      <w:marBottom w:val="0"/>
      <w:divBdr>
        <w:top w:val="none" w:sz="0" w:space="0" w:color="auto"/>
        <w:left w:val="none" w:sz="0" w:space="0" w:color="auto"/>
        <w:bottom w:val="none" w:sz="0" w:space="0" w:color="auto"/>
        <w:right w:val="none" w:sz="0" w:space="0" w:color="auto"/>
      </w:divBdr>
    </w:div>
    <w:div w:id="1128011435">
      <w:bodyDiv w:val="1"/>
      <w:marLeft w:val="0"/>
      <w:marRight w:val="0"/>
      <w:marTop w:val="0"/>
      <w:marBottom w:val="0"/>
      <w:divBdr>
        <w:top w:val="none" w:sz="0" w:space="0" w:color="auto"/>
        <w:left w:val="none" w:sz="0" w:space="0" w:color="auto"/>
        <w:bottom w:val="none" w:sz="0" w:space="0" w:color="auto"/>
        <w:right w:val="none" w:sz="0" w:space="0" w:color="auto"/>
      </w:divBdr>
    </w:div>
    <w:div w:id="1128281070">
      <w:bodyDiv w:val="1"/>
      <w:marLeft w:val="0"/>
      <w:marRight w:val="0"/>
      <w:marTop w:val="0"/>
      <w:marBottom w:val="0"/>
      <w:divBdr>
        <w:top w:val="none" w:sz="0" w:space="0" w:color="auto"/>
        <w:left w:val="none" w:sz="0" w:space="0" w:color="auto"/>
        <w:bottom w:val="none" w:sz="0" w:space="0" w:color="auto"/>
        <w:right w:val="none" w:sz="0" w:space="0" w:color="auto"/>
      </w:divBdr>
    </w:div>
    <w:div w:id="1128744573">
      <w:bodyDiv w:val="1"/>
      <w:marLeft w:val="0"/>
      <w:marRight w:val="0"/>
      <w:marTop w:val="0"/>
      <w:marBottom w:val="0"/>
      <w:divBdr>
        <w:top w:val="none" w:sz="0" w:space="0" w:color="auto"/>
        <w:left w:val="none" w:sz="0" w:space="0" w:color="auto"/>
        <w:bottom w:val="none" w:sz="0" w:space="0" w:color="auto"/>
        <w:right w:val="none" w:sz="0" w:space="0" w:color="auto"/>
      </w:divBdr>
    </w:div>
    <w:div w:id="1129203054">
      <w:bodyDiv w:val="1"/>
      <w:marLeft w:val="0"/>
      <w:marRight w:val="0"/>
      <w:marTop w:val="0"/>
      <w:marBottom w:val="0"/>
      <w:divBdr>
        <w:top w:val="none" w:sz="0" w:space="0" w:color="auto"/>
        <w:left w:val="none" w:sz="0" w:space="0" w:color="auto"/>
        <w:bottom w:val="none" w:sz="0" w:space="0" w:color="auto"/>
        <w:right w:val="none" w:sz="0" w:space="0" w:color="auto"/>
      </w:divBdr>
    </w:div>
    <w:div w:id="1129858384">
      <w:bodyDiv w:val="1"/>
      <w:marLeft w:val="0"/>
      <w:marRight w:val="0"/>
      <w:marTop w:val="0"/>
      <w:marBottom w:val="0"/>
      <w:divBdr>
        <w:top w:val="none" w:sz="0" w:space="0" w:color="auto"/>
        <w:left w:val="none" w:sz="0" w:space="0" w:color="auto"/>
        <w:bottom w:val="none" w:sz="0" w:space="0" w:color="auto"/>
        <w:right w:val="none" w:sz="0" w:space="0" w:color="auto"/>
      </w:divBdr>
    </w:div>
    <w:div w:id="1129860375">
      <w:bodyDiv w:val="1"/>
      <w:marLeft w:val="0"/>
      <w:marRight w:val="0"/>
      <w:marTop w:val="0"/>
      <w:marBottom w:val="0"/>
      <w:divBdr>
        <w:top w:val="none" w:sz="0" w:space="0" w:color="auto"/>
        <w:left w:val="none" w:sz="0" w:space="0" w:color="auto"/>
        <w:bottom w:val="none" w:sz="0" w:space="0" w:color="auto"/>
        <w:right w:val="none" w:sz="0" w:space="0" w:color="auto"/>
      </w:divBdr>
    </w:div>
    <w:div w:id="1129930482">
      <w:bodyDiv w:val="1"/>
      <w:marLeft w:val="0"/>
      <w:marRight w:val="0"/>
      <w:marTop w:val="0"/>
      <w:marBottom w:val="0"/>
      <w:divBdr>
        <w:top w:val="none" w:sz="0" w:space="0" w:color="auto"/>
        <w:left w:val="none" w:sz="0" w:space="0" w:color="auto"/>
        <w:bottom w:val="none" w:sz="0" w:space="0" w:color="auto"/>
        <w:right w:val="none" w:sz="0" w:space="0" w:color="auto"/>
      </w:divBdr>
    </w:div>
    <w:div w:id="1130051433">
      <w:bodyDiv w:val="1"/>
      <w:marLeft w:val="0"/>
      <w:marRight w:val="0"/>
      <w:marTop w:val="0"/>
      <w:marBottom w:val="0"/>
      <w:divBdr>
        <w:top w:val="none" w:sz="0" w:space="0" w:color="auto"/>
        <w:left w:val="none" w:sz="0" w:space="0" w:color="auto"/>
        <w:bottom w:val="none" w:sz="0" w:space="0" w:color="auto"/>
        <w:right w:val="none" w:sz="0" w:space="0" w:color="auto"/>
      </w:divBdr>
    </w:div>
    <w:div w:id="1130243085">
      <w:bodyDiv w:val="1"/>
      <w:marLeft w:val="0"/>
      <w:marRight w:val="0"/>
      <w:marTop w:val="0"/>
      <w:marBottom w:val="0"/>
      <w:divBdr>
        <w:top w:val="none" w:sz="0" w:space="0" w:color="auto"/>
        <w:left w:val="none" w:sz="0" w:space="0" w:color="auto"/>
        <w:bottom w:val="none" w:sz="0" w:space="0" w:color="auto"/>
        <w:right w:val="none" w:sz="0" w:space="0" w:color="auto"/>
      </w:divBdr>
    </w:div>
    <w:div w:id="1130515234">
      <w:bodyDiv w:val="1"/>
      <w:marLeft w:val="0"/>
      <w:marRight w:val="0"/>
      <w:marTop w:val="0"/>
      <w:marBottom w:val="0"/>
      <w:divBdr>
        <w:top w:val="none" w:sz="0" w:space="0" w:color="auto"/>
        <w:left w:val="none" w:sz="0" w:space="0" w:color="auto"/>
        <w:bottom w:val="none" w:sz="0" w:space="0" w:color="auto"/>
        <w:right w:val="none" w:sz="0" w:space="0" w:color="auto"/>
      </w:divBdr>
    </w:div>
    <w:div w:id="1130780685">
      <w:bodyDiv w:val="1"/>
      <w:marLeft w:val="0"/>
      <w:marRight w:val="0"/>
      <w:marTop w:val="0"/>
      <w:marBottom w:val="0"/>
      <w:divBdr>
        <w:top w:val="none" w:sz="0" w:space="0" w:color="auto"/>
        <w:left w:val="none" w:sz="0" w:space="0" w:color="auto"/>
        <w:bottom w:val="none" w:sz="0" w:space="0" w:color="auto"/>
        <w:right w:val="none" w:sz="0" w:space="0" w:color="auto"/>
      </w:divBdr>
    </w:div>
    <w:div w:id="1131052011">
      <w:bodyDiv w:val="1"/>
      <w:marLeft w:val="0"/>
      <w:marRight w:val="0"/>
      <w:marTop w:val="0"/>
      <w:marBottom w:val="0"/>
      <w:divBdr>
        <w:top w:val="none" w:sz="0" w:space="0" w:color="auto"/>
        <w:left w:val="none" w:sz="0" w:space="0" w:color="auto"/>
        <w:bottom w:val="none" w:sz="0" w:space="0" w:color="auto"/>
        <w:right w:val="none" w:sz="0" w:space="0" w:color="auto"/>
      </w:divBdr>
    </w:div>
    <w:div w:id="1131246293">
      <w:bodyDiv w:val="1"/>
      <w:marLeft w:val="0"/>
      <w:marRight w:val="0"/>
      <w:marTop w:val="0"/>
      <w:marBottom w:val="0"/>
      <w:divBdr>
        <w:top w:val="none" w:sz="0" w:space="0" w:color="auto"/>
        <w:left w:val="none" w:sz="0" w:space="0" w:color="auto"/>
        <w:bottom w:val="none" w:sz="0" w:space="0" w:color="auto"/>
        <w:right w:val="none" w:sz="0" w:space="0" w:color="auto"/>
      </w:divBdr>
    </w:div>
    <w:div w:id="1131752121">
      <w:bodyDiv w:val="1"/>
      <w:marLeft w:val="0"/>
      <w:marRight w:val="0"/>
      <w:marTop w:val="0"/>
      <w:marBottom w:val="0"/>
      <w:divBdr>
        <w:top w:val="none" w:sz="0" w:space="0" w:color="auto"/>
        <w:left w:val="none" w:sz="0" w:space="0" w:color="auto"/>
        <w:bottom w:val="none" w:sz="0" w:space="0" w:color="auto"/>
        <w:right w:val="none" w:sz="0" w:space="0" w:color="auto"/>
      </w:divBdr>
    </w:div>
    <w:div w:id="1131942429">
      <w:bodyDiv w:val="1"/>
      <w:marLeft w:val="0"/>
      <w:marRight w:val="0"/>
      <w:marTop w:val="0"/>
      <w:marBottom w:val="0"/>
      <w:divBdr>
        <w:top w:val="none" w:sz="0" w:space="0" w:color="auto"/>
        <w:left w:val="none" w:sz="0" w:space="0" w:color="auto"/>
        <w:bottom w:val="none" w:sz="0" w:space="0" w:color="auto"/>
        <w:right w:val="none" w:sz="0" w:space="0" w:color="auto"/>
      </w:divBdr>
    </w:div>
    <w:div w:id="1132094203">
      <w:bodyDiv w:val="1"/>
      <w:marLeft w:val="0"/>
      <w:marRight w:val="0"/>
      <w:marTop w:val="0"/>
      <w:marBottom w:val="0"/>
      <w:divBdr>
        <w:top w:val="none" w:sz="0" w:space="0" w:color="auto"/>
        <w:left w:val="none" w:sz="0" w:space="0" w:color="auto"/>
        <w:bottom w:val="none" w:sz="0" w:space="0" w:color="auto"/>
        <w:right w:val="none" w:sz="0" w:space="0" w:color="auto"/>
      </w:divBdr>
    </w:div>
    <w:div w:id="1132096214">
      <w:bodyDiv w:val="1"/>
      <w:marLeft w:val="0"/>
      <w:marRight w:val="0"/>
      <w:marTop w:val="0"/>
      <w:marBottom w:val="0"/>
      <w:divBdr>
        <w:top w:val="none" w:sz="0" w:space="0" w:color="auto"/>
        <w:left w:val="none" w:sz="0" w:space="0" w:color="auto"/>
        <w:bottom w:val="none" w:sz="0" w:space="0" w:color="auto"/>
        <w:right w:val="none" w:sz="0" w:space="0" w:color="auto"/>
      </w:divBdr>
    </w:div>
    <w:div w:id="1132477397">
      <w:bodyDiv w:val="1"/>
      <w:marLeft w:val="0"/>
      <w:marRight w:val="0"/>
      <w:marTop w:val="0"/>
      <w:marBottom w:val="0"/>
      <w:divBdr>
        <w:top w:val="none" w:sz="0" w:space="0" w:color="auto"/>
        <w:left w:val="none" w:sz="0" w:space="0" w:color="auto"/>
        <w:bottom w:val="none" w:sz="0" w:space="0" w:color="auto"/>
        <w:right w:val="none" w:sz="0" w:space="0" w:color="auto"/>
      </w:divBdr>
    </w:div>
    <w:div w:id="1132819847">
      <w:bodyDiv w:val="1"/>
      <w:marLeft w:val="0"/>
      <w:marRight w:val="0"/>
      <w:marTop w:val="0"/>
      <w:marBottom w:val="0"/>
      <w:divBdr>
        <w:top w:val="none" w:sz="0" w:space="0" w:color="auto"/>
        <w:left w:val="none" w:sz="0" w:space="0" w:color="auto"/>
        <w:bottom w:val="none" w:sz="0" w:space="0" w:color="auto"/>
        <w:right w:val="none" w:sz="0" w:space="0" w:color="auto"/>
      </w:divBdr>
    </w:div>
    <w:div w:id="1132939972">
      <w:bodyDiv w:val="1"/>
      <w:marLeft w:val="0"/>
      <w:marRight w:val="0"/>
      <w:marTop w:val="0"/>
      <w:marBottom w:val="0"/>
      <w:divBdr>
        <w:top w:val="none" w:sz="0" w:space="0" w:color="auto"/>
        <w:left w:val="none" w:sz="0" w:space="0" w:color="auto"/>
        <w:bottom w:val="none" w:sz="0" w:space="0" w:color="auto"/>
        <w:right w:val="none" w:sz="0" w:space="0" w:color="auto"/>
      </w:divBdr>
    </w:div>
    <w:div w:id="1133017636">
      <w:bodyDiv w:val="1"/>
      <w:marLeft w:val="0"/>
      <w:marRight w:val="0"/>
      <w:marTop w:val="0"/>
      <w:marBottom w:val="0"/>
      <w:divBdr>
        <w:top w:val="none" w:sz="0" w:space="0" w:color="auto"/>
        <w:left w:val="none" w:sz="0" w:space="0" w:color="auto"/>
        <w:bottom w:val="none" w:sz="0" w:space="0" w:color="auto"/>
        <w:right w:val="none" w:sz="0" w:space="0" w:color="auto"/>
      </w:divBdr>
    </w:div>
    <w:div w:id="1133402126">
      <w:bodyDiv w:val="1"/>
      <w:marLeft w:val="0"/>
      <w:marRight w:val="0"/>
      <w:marTop w:val="0"/>
      <w:marBottom w:val="0"/>
      <w:divBdr>
        <w:top w:val="none" w:sz="0" w:space="0" w:color="auto"/>
        <w:left w:val="none" w:sz="0" w:space="0" w:color="auto"/>
        <w:bottom w:val="none" w:sz="0" w:space="0" w:color="auto"/>
        <w:right w:val="none" w:sz="0" w:space="0" w:color="auto"/>
      </w:divBdr>
    </w:div>
    <w:div w:id="1133476561">
      <w:bodyDiv w:val="1"/>
      <w:marLeft w:val="0"/>
      <w:marRight w:val="0"/>
      <w:marTop w:val="0"/>
      <w:marBottom w:val="0"/>
      <w:divBdr>
        <w:top w:val="none" w:sz="0" w:space="0" w:color="auto"/>
        <w:left w:val="none" w:sz="0" w:space="0" w:color="auto"/>
        <w:bottom w:val="none" w:sz="0" w:space="0" w:color="auto"/>
        <w:right w:val="none" w:sz="0" w:space="0" w:color="auto"/>
      </w:divBdr>
    </w:div>
    <w:div w:id="1133642409">
      <w:bodyDiv w:val="1"/>
      <w:marLeft w:val="0"/>
      <w:marRight w:val="0"/>
      <w:marTop w:val="0"/>
      <w:marBottom w:val="0"/>
      <w:divBdr>
        <w:top w:val="none" w:sz="0" w:space="0" w:color="auto"/>
        <w:left w:val="none" w:sz="0" w:space="0" w:color="auto"/>
        <w:bottom w:val="none" w:sz="0" w:space="0" w:color="auto"/>
        <w:right w:val="none" w:sz="0" w:space="0" w:color="auto"/>
      </w:divBdr>
    </w:div>
    <w:div w:id="1135022348">
      <w:bodyDiv w:val="1"/>
      <w:marLeft w:val="0"/>
      <w:marRight w:val="0"/>
      <w:marTop w:val="0"/>
      <w:marBottom w:val="0"/>
      <w:divBdr>
        <w:top w:val="none" w:sz="0" w:space="0" w:color="auto"/>
        <w:left w:val="none" w:sz="0" w:space="0" w:color="auto"/>
        <w:bottom w:val="none" w:sz="0" w:space="0" w:color="auto"/>
        <w:right w:val="none" w:sz="0" w:space="0" w:color="auto"/>
      </w:divBdr>
    </w:div>
    <w:div w:id="1135221490">
      <w:bodyDiv w:val="1"/>
      <w:marLeft w:val="0"/>
      <w:marRight w:val="0"/>
      <w:marTop w:val="0"/>
      <w:marBottom w:val="0"/>
      <w:divBdr>
        <w:top w:val="none" w:sz="0" w:space="0" w:color="auto"/>
        <w:left w:val="none" w:sz="0" w:space="0" w:color="auto"/>
        <w:bottom w:val="none" w:sz="0" w:space="0" w:color="auto"/>
        <w:right w:val="none" w:sz="0" w:space="0" w:color="auto"/>
      </w:divBdr>
    </w:div>
    <w:div w:id="1135414658">
      <w:bodyDiv w:val="1"/>
      <w:marLeft w:val="0"/>
      <w:marRight w:val="0"/>
      <w:marTop w:val="0"/>
      <w:marBottom w:val="0"/>
      <w:divBdr>
        <w:top w:val="none" w:sz="0" w:space="0" w:color="auto"/>
        <w:left w:val="none" w:sz="0" w:space="0" w:color="auto"/>
        <w:bottom w:val="none" w:sz="0" w:space="0" w:color="auto"/>
        <w:right w:val="none" w:sz="0" w:space="0" w:color="auto"/>
      </w:divBdr>
    </w:div>
    <w:div w:id="1136216346">
      <w:bodyDiv w:val="1"/>
      <w:marLeft w:val="0"/>
      <w:marRight w:val="0"/>
      <w:marTop w:val="0"/>
      <w:marBottom w:val="0"/>
      <w:divBdr>
        <w:top w:val="none" w:sz="0" w:space="0" w:color="auto"/>
        <w:left w:val="none" w:sz="0" w:space="0" w:color="auto"/>
        <w:bottom w:val="none" w:sz="0" w:space="0" w:color="auto"/>
        <w:right w:val="none" w:sz="0" w:space="0" w:color="auto"/>
      </w:divBdr>
    </w:div>
    <w:div w:id="1136221714">
      <w:bodyDiv w:val="1"/>
      <w:marLeft w:val="0"/>
      <w:marRight w:val="0"/>
      <w:marTop w:val="0"/>
      <w:marBottom w:val="0"/>
      <w:divBdr>
        <w:top w:val="none" w:sz="0" w:space="0" w:color="auto"/>
        <w:left w:val="none" w:sz="0" w:space="0" w:color="auto"/>
        <w:bottom w:val="none" w:sz="0" w:space="0" w:color="auto"/>
        <w:right w:val="none" w:sz="0" w:space="0" w:color="auto"/>
      </w:divBdr>
    </w:div>
    <w:div w:id="1136489192">
      <w:bodyDiv w:val="1"/>
      <w:marLeft w:val="0"/>
      <w:marRight w:val="0"/>
      <w:marTop w:val="0"/>
      <w:marBottom w:val="0"/>
      <w:divBdr>
        <w:top w:val="none" w:sz="0" w:space="0" w:color="auto"/>
        <w:left w:val="none" w:sz="0" w:space="0" w:color="auto"/>
        <w:bottom w:val="none" w:sz="0" w:space="0" w:color="auto"/>
        <w:right w:val="none" w:sz="0" w:space="0" w:color="auto"/>
      </w:divBdr>
    </w:div>
    <w:div w:id="1136606888">
      <w:bodyDiv w:val="1"/>
      <w:marLeft w:val="0"/>
      <w:marRight w:val="0"/>
      <w:marTop w:val="0"/>
      <w:marBottom w:val="0"/>
      <w:divBdr>
        <w:top w:val="none" w:sz="0" w:space="0" w:color="auto"/>
        <w:left w:val="none" w:sz="0" w:space="0" w:color="auto"/>
        <w:bottom w:val="none" w:sz="0" w:space="0" w:color="auto"/>
        <w:right w:val="none" w:sz="0" w:space="0" w:color="auto"/>
      </w:divBdr>
    </w:div>
    <w:div w:id="1136683527">
      <w:bodyDiv w:val="1"/>
      <w:marLeft w:val="0"/>
      <w:marRight w:val="0"/>
      <w:marTop w:val="0"/>
      <w:marBottom w:val="0"/>
      <w:divBdr>
        <w:top w:val="none" w:sz="0" w:space="0" w:color="auto"/>
        <w:left w:val="none" w:sz="0" w:space="0" w:color="auto"/>
        <w:bottom w:val="none" w:sz="0" w:space="0" w:color="auto"/>
        <w:right w:val="none" w:sz="0" w:space="0" w:color="auto"/>
      </w:divBdr>
    </w:div>
    <w:div w:id="1137722951">
      <w:bodyDiv w:val="1"/>
      <w:marLeft w:val="0"/>
      <w:marRight w:val="0"/>
      <w:marTop w:val="0"/>
      <w:marBottom w:val="0"/>
      <w:divBdr>
        <w:top w:val="none" w:sz="0" w:space="0" w:color="auto"/>
        <w:left w:val="none" w:sz="0" w:space="0" w:color="auto"/>
        <w:bottom w:val="none" w:sz="0" w:space="0" w:color="auto"/>
        <w:right w:val="none" w:sz="0" w:space="0" w:color="auto"/>
      </w:divBdr>
    </w:div>
    <w:div w:id="1137797981">
      <w:bodyDiv w:val="1"/>
      <w:marLeft w:val="0"/>
      <w:marRight w:val="0"/>
      <w:marTop w:val="0"/>
      <w:marBottom w:val="0"/>
      <w:divBdr>
        <w:top w:val="none" w:sz="0" w:space="0" w:color="auto"/>
        <w:left w:val="none" w:sz="0" w:space="0" w:color="auto"/>
        <w:bottom w:val="none" w:sz="0" w:space="0" w:color="auto"/>
        <w:right w:val="none" w:sz="0" w:space="0" w:color="auto"/>
      </w:divBdr>
    </w:div>
    <w:div w:id="1137917435">
      <w:bodyDiv w:val="1"/>
      <w:marLeft w:val="0"/>
      <w:marRight w:val="0"/>
      <w:marTop w:val="0"/>
      <w:marBottom w:val="0"/>
      <w:divBdr>
        <w:top w:val="none" w:sz="0" w:space="0" w:color="auto"/>
        <w:left w:val="none" w:sz="0" w:space="0" w:color="auto"/>
        <w:bottom w:val="none" w:sz="0" w:space="0" w:color="auto"/>
        <w:right w:val="none" w:sz="0" w:space="0" w:color="auto"/>
      </w:divBdr>
    </w:div>
    <w:div w:id="1138373519">
      <w:bodyDiv w:val="1"/>
      <w:marLeft w:val="0"/>
      <w:marRight w:val="0"/>
      <w:marTop w:val="0"/>
      <w:marBottom w:val="0"/>
      <w:divBdr>
        <w:top w:val="none" w:sz="0" w:space="0" w:color="auto"/>
        <w:left w:val="none" w:sz="0" w:space="0" w:color="auto"/>
        <w:bottom w:val="none" w:sz="0" w:space="0" w:color="auto"/>
        <w:right w:val="none" w:sz="0" w:space="0" w:color="auto"/>
      </w:divBdr>
    </w:div>
    <w:div w:id="1138642162">
      <w:bodyDiv w:val="1"/>
      <w:marLeft w:val="0"/>
      <w:marRight w:val="0"/>
      <w:marTop w:val="0"/>
      <w:marBottom w:val="0"/>
      <w:divBdr>
        <w:top w:val="none" w:sz="0" w:space="0" w:color="auto"/>
        <w:left w:val="none" w:sz="0" w:space="0" w:color="auto"/>
        <w:bottom w:val="none" w:sz="0" w:space="0" w:color="auto"/>
        <w:right w:val="none" w:sz="0" w:space="0" w:color="auto"/>
      </w:divBdr>
    </w:div>
    <w:div w:id="1138953377">
      <w:bodyDiv w:val="1"/>
      <w:marLeft w:val="0"/>
      <w:marRight w:val="0"/>
      <w:marTop w:val="0"/>
      <w:marBottom w:val="0"/>
      <w:divBdr>
        <w:top w:val="none" w:sz="0" w:space="0" w:color="auto"/>
        <w:left w:val="none" w:sz="0" w:space="0" w:color="auto"/>
        <w:bottom w:val="none" w:sz="0" w:space="0" w:color="auto"/>
        <w:right w:val="none" w:sz="0" w:space="0" w:color="auto"/>
      </w:divBdr>
    </w:div>
    <w:div w:id="1139149468">
      <w:bodyDiv w:val="1"/>
      <w:marLeft w:val="0"/>
      <w:marRight w:val="0"/>
      <w:marTop w:val="0"/>
      <w:marBottom w:val="0"/>
      <w:divBdr>
        <w:top w:val="none" w:sz="0" w:space="0" w:color="auto"/>
        <w:left w:val="none" w:sz="0" w:space="0" w:color="auto"/>
        <w:bottom w:val="none" w:sz="0" w:space="0" w:color="auto"/>
        <w:right w:val="none" w:sz="0" w:space="0" w:color="auto"/>
      </w:divBdr>
    </w:div>
    <w:div w:id="1140147061">
      <w:bodyDiv w:val="1"/>
      <w:marLeft w:val="0"/>
      <w:marRight w:val="0"/>
      <w:marTop w:val="0"/>
      <w:marBottom w:val="0"/>
      <w:divBdr>
        <w:top w:val="none" w:sz="0" w:space="0" w:color="auto"/>
        <w:left w:val="none" w:sz="0" w:space="0" w:color="auto"/>
        <w:bottom w:val="none" w:sz="0" w:space="0" w:color="auto"/>
        <w:right w:val="none" w:sz="0" w:space="0" w:color="auto"/>
      </w:divBdr>
    </w:div>
    <w:div w:id="1140268512">
      <w:bodyDiv w:val="1"/>
      <w:marLeft w:val="0"/>
      <w:marRight w:val="0"/>
      <w:marTop w:val="0"/>
      <w:marBottom w:val="0"/>
      <w:divBdr>
        <w:top w:val="none" w:sz="0" w:space="0" w:color="auto"/>
        <w:left w:val="none" w:sz="0" w:space="0" w:color="auto"/>
        <w:bottom w:val="none" w:sz="0" w:space="0" w:color="auto"/>
        <w:right w:val="none" w:sz="0" w:space="0" w:color="auto"/>
      </w:divBdr>
    </w:div>
    <w:div w:id="1140654111">
      <w:bodyDiv w:val="1"/>
      <w:marLeft w:val="0"/>
      <w:marRight w:val="0"/>
      <w:marTop w:val="0"/>
      <w:marBottom w:val="0"/>
      <w:divBdr>
        <w:top w:val="none" w:sz="0" w:space="0" w:color="auto"/>
        <w:left w:val="none" w:sz="0" w:space="0" w:color="auto"/>
        <w:bottom w:val="none" w:sz="0" w:space="0" w:color="auto"/>
        <w:right w:val="none" w:sz="0" w:space="0" w:color="auto"/>
      </w:divBdr>
    </w:div>
    <w:div w:id="1141191231">
      <w:bodyDiv w:val="1"/>
      <w:marLeft w:val="0"/>
      <w:marRight w:val="0"/>
      <w:marTop w:val="0"/>
      <w:marBottom w:val="0"/>
      <w:divBdr>
        <w:top w:val="none" w:sz="0" w:space="0" w:color="auto"/>
        <w:left w:val="none" w:sz="0" w:space="0" w:color="auto"/>
        <w:bottom w:val="none" w:sz="0" w:space="0" w:color="auto"/>
        <w:right w:val="none" w:sz="0" w:space="0" w:color="auto"/>
      </w:divBdr>
    </w:div>
    <w:div w:id="1141463786">
      <w:bodyDiv w:val="1"/>
      <w:marLeft w:val="0"/>
      <w:marRight w:val="0"/>
      <w:marTop w:val="0"/>
      <w:marBottom w:val="0"/>
      <w:divBdr>
        <w:top w:val="none" w:sz="0" w:space="0" w:color="auto"/>
        <w:left w:val="none" w:sz="0" w:space="0" w:color="auto"/>
        <w:bottom w:val="none" w:sz="0" w:space="0" w:color="auto"/>
        <w:right w:val="none" w:sz="0" w:space="0" w:color="auto"/>
      </w:divBdr>
    </w:div>
    <w:div w:id="1141576689">
      <w:bodyDiv w:val="1"/>
      <w:marLeft w:val="0"/>
      <w:marRight w:val="0"/>
      <w:marTop w:val="0"/>
      <w:marBottom w:val="0"/>
      <w:divBdr>
        <w:top w:val="none" w:sz="0" w:space="0" w:color="auto"/>
        <w:left w:val="none" w:sz="0" w:space="0" w:color="auto"/>
        <w:bottom w:val="none" w:sz="0" w:space="0" w:color="auto"/>
        <w:right w:val="none" w:sz="0" w:space="0" w:color="auto"/>
      </w:divBdr>
    </w:div>
    <w:div w:id="1141581388">
      <w:bodyDiv w:val="1"/>
      <w:marLeft w:val="0"/>
      <w:marRight w:val="0"/>
      <w:marTop w:val="0"/>
      <w:marBottom w:val="0"/>
      <w:divBdr>
        <w:top w:val="none" w:sz="0" w:space="0" w:color="auto"/>
        <w:left w:val="none" w:sz="0" w:space="0" w:color="auto"/>
        <w:bottom w:val="none" w:sz="0" w:space="0" w:color="auto"/>
        <w:right w:val="none" w:sz="0" w:space="0" w:color="auto"/>
      </w:divBdr>
    </w:div>
    <w:div w:id="1141925491">
      <w:bodyDiv w:val="1"/>
      <w:marLeft w:val="0"/>
      <w:marRight w:val="0"/>
      <w:marTop w:val="0"/>
      <w:marBottom w:val="0"/>
      <w:divBdr>
        <w:top w:val="none" w:sz="0" w:space="0" w:color="auto"/>
        <w:left w:val="none" w:sz="0" w:space="0" w:color="auto"/>
        <w:bottom w:val="none" w:sz="0" w:space="0" w:color="auto"/>
        <w:right w:val="none" w:sz="0" w:space="0" w:color="auto"/>
      </w:divBdr>
    </w:div>
    <w:div w:id="1142431048">
      <w:bodyDiv w:val="1"/>
      <w:marLeft w:val="0"/>
      <w:marRight w:val="0"/>
      <w:marTop w:val="0"/>
      <w:marBottom w:val="0"/>
      <w:divBdr>
        <w:top w:val="none" w:sz="0" w:space="0" w:color="auto"/>
        <w:left w:val="none" w:sz="0" w:space="0" w:color="auto"/>
        <w:bottom w:val="none" w:sz="0" w:space="0" w:color="auto"/>
        <w:right w:val="none" w:sz="0" w:space="0" w:color="auto"/>
      </w:divBdr>
    </w:div>
    <w:div w:id="1142504151">
      <w:bodyDiv w:val="1"/>
      <w:marLeft w:val="0"/>
      <w:marRight w:val="0"/>
      <w:marTop w:val="0"/>
      <w:marBottom w:val="0"/>
      <w:divBdr>
        <w:top w:val="none" w:sz="0" w:space="0" w:color="auto"/>
        <w:left w:val="none" w:sz="0" w:space="0" w:color="auto"/>
        <w:bottom w:val="none" w:sz="0" w:space="0" w:color="auto"/>
        <w:right w:val="none" w:sz="0" w:space="0" w:color="auto"/>
      </w:divBdr>
    </w:div>
    <w:div w:id="1142622121">
      <w:bodyDiv w:val="1"/>
      <w:marLeft w:val="0"/>
      <w:marRight w:val="0"/>
      <w:marTop w:val="0"/>
      <w:marBottom w:val="0"/>
      <w:divBdr>
        <w:top w:val="none" w:sz="0" w:space="0" w:color="auto"/>
        <w:left w:val="none" w:sz="0" w:space="0" w:color="auto"/>
        <w:bottom w:val="none" w:sz="0" w:space="0" w:color="auto"/>
        <w:right w:val="none" w:sz="0" w:space="0" w:color="auto"/>
      </w:divBdr>
    </w:div>
    <w:div w:id="1142967123">
      <w:bodyDiv w:val="1"/>
      <w:marLeft w:val="0"/>
      <w:marRight w:val="0"/>
      <w:marTop w:val="0"/>
      <w:marBottom w:val="0"/>
      <w:divBdr>
        <w:top w:val="none" w:sz="0" w:space="0" w:color="auto"/>
        <w:left w:val="none" w:sz="0" w:space="0" w:color="auto"/>
        <w:bottom w:val="none" w:sz="0" w:space="0" w:color="auto"/>
        <w:right w:val="none" w:sz="0" w:space="0" w:color="auto"/>
      </w:divBdr>
    </w:div>
    <w:div w:id="1143037370">
      <w:bodyDiv w:val="1"/>
      <w:marLeft w:val="0"/>
      <w:marRight w:val="0"/>
      <w:marTop w:val="0"/>
      <w:marBottom w:val="0"/>
      <w:divBdr>
        <w:top w:val="none" w:sz="0" w:space="0" w:color="auto"/>
        <w:left w:val="none" w:sz="0" w:space="0" w:color="auto"/>
        <w:bottom w:val="none" w:sz="0" w:space="0" w:color="auto"/>
        <w:right w:val="none" w:sz="0" w:space="0" w:color="auto"/>
      </w:divBdr>
    </w:div>
    <w:div w:id="1143160507">
      <w:bodyDiv w:val="1"/>
      <w:marLeft w:val="0"/>
      <w:marRight w:val="0"/>
      <w:marTop w:val="0"/>
      <w:marBottom w:val="0"/>
      <w:divBdr>
        <w:top w:val="none" w:sz="0" w:space="0" w:color="auto"/>
        <w:left w:val="none" w:sz="0" w:space="0" w:color="auto"/>
        <w:bottom w:val="none" w:sz="0" w:space="0" w:color="auto"/>
        <w:right w:val="none" w:sz="0" w:space="0" w:color="auto"/>
      </w:divBdr>
    </w:div>
    <w:div w:id="1143426188">
      <w:bodyDiv w:val="1"/>
      <w:marLeft w:val="0"/>
      <w:marRight w:val="0"/>
      <w:marTop w:val="0"/>
      <w:marBottom w:val="0"/>
      <w:divBdr>
        <w:top w:val="none" w:sz="0" w:space="0" w:color="auto"/>
        <w:left w:val="none" w:sz="0" w:space="0" w:color="auto"/>
        <w:bottom w:val="none" w:sz="0" w:space="0" w:color="auto"/>
        <w:right w:val="none" w:sz="0" w:space="0" w:color="auto"/>
      </w:divBdr>
    </w:div>
    <w:div w:id="1143504419">
      <w:bodyDiv w:val="1"/>
      <w:marLeft w:val="0"/>
      <w:marRight w:val="0"/>
      <w:marTop w:val="0"/>
      <w:marBottom w:val="0"/>
      <w:divBdr>
        <w:top w:val="none" w:sz="0" w:space="0" w:color="auto"/>
        <w:left w:val="none" w:sz="0" w:space="0" w:color="auto"/>
        <w:bottom w:val="none" w:sz="0" w:space="0" w:color="auto"/>
        <w:right w:val="none" w:sz="0" w:space="0" w:color="auto"/>
      </w:divBdr>
    </w:div>
    <w:div w:id="1143548223">
      <w:bodyDiv w:val="1"/>
      <w:marLeft w:val="0"/>
      <w:marRight w:val="0"/>
      <w:marTop w:val="0"/>
      <w:marBottom w:val="0"/>
      <w:divBdr>
        <w:top w:val="none" w:sz="0" w:space="0" w:color="auto"/>
        <w:left w:val="none" w:sz="0" w:space="0" w:color="auto"/>
        <w:bottom w:val="none" w:sz="0" w:space="0" w:color="auto"/>
        <w:right w:val="none" w:sz="0" w:space="0" w:color="auto"/>
      </w:divBdr>
    </w:div>
    <w:div w:id="1143620450">
      <w:bodyDiv w:val="1"/>
      <w:marLeft w:val="0"/>
      <w:marRight w:val="0"/>
      <w:marTop w:val="0"/>
      <w:marBottom w:val="0"/>
      <w:divBdr>
        <w:top w:val="none" w:sz="0" w:space="0" w:color="auto"/>
        <w:left w:val="none" w:sz="0" w:space="0" w:color="auto"/>
        <w:bottom w:val="none" w:sz="0" w:space="0" w:color="auto"/>
        <w:right w:val="none" w:sz="0" w:space="0" w:color="auto"/>
      </w:divBdr>
    </w:div>
    <w:div w:id="1144352938">
      <w:bodyDiv w:val="1"/>
      <w:marLeft w:val="0"/>
      <w:marRight w:val="0"/>
      <w:marTop w:val="0"/>
      <w:marBottom w:val="0"/>
      <w:divBdr>
        <w:top w:val="none" w:sz="0" w:space="0" w:color="auto"/>
        <w:left w:val="none" w:sz="0" w:space="0" w:color="auto"/>
        <w:bottom w:val="none" w:sz="0" w:space="0" w:color="auto"/>
        <w:right w:val="none" w:sz="0" w:space="0" w:color="auto"/>
      </w:divBdr>
    </w:div>
    <w:div w:id="1144354785">
      <w:bodyDiv w:val="1"/>
      <w:marLeft w:val="0"/>
      <w:marRight w:val="0"/>
      <w:marTop w:val="0"/>
      <w:marBottom w:val="0"/>
      <w:divBdr>
        <w:top w:val="none" w:sz="0" w:space="0" w:color="auto"/>
        <w:left w:val="none" w:sz="0" w:space="0" w:color="auto"/>
        <w:bottom w:val="none" w:sz="0" w:space="0" w:color="auto"/>
        <w:right w:val="none" w:sz="0" w:space="0" w:color="auto"/>
      </w:divBdr>
    </w:div>
    <w:div w:id="1144468005">
      <w:bodyDiv w:val="1"/>
      <w:marLeft w:val="0"/>
      <w:marRight w:val="0"/>
      <w:marTop w:val="0"/>
      <w:marBottom w:val="0"/>
      <w:divBdr>
        <w:top w:val="none" w:sz="0" w:space="0" w:color="auto"/>
        <w:left w:val="none" w:sz="0" w:space="0" w:color="auto"/>
        <w:bottom w:val="none" w:sz="0" w:space="0" w:color="auto"/>
        <w:right w:val="none" w:sz="0" w:space="0" w:color="auto"/>
      </w:divBdr>
    </w:div>
    <w:div w:id="1144658384">
      <w:bodyDiv w:val="1"/>
      <w:marLeft w:val="0"/>
      <w:marRight w:val="0"/>
      <w:marTop w:val="0"/>
      <w:marBottom w:val="0"/>
      <w:divBdr>
        <w:top w:val="none" w:sz="0" w:space="0" w:color="auto"/>
        <w:left w:val="none" w:sz="0" w:space="0" w:color="auto"/>
        <w:bottom w:val="none" w:sz="0" w:space="0" w:color="auto"/>
        <w:right w:val="none" w:sz="0" w:space="0" w:color="auto"/>
      </w:divBdr>
    </w:div>
    <w:div w:id="1145390186">
      <w:bodyDiv w:val="1"/>
      <w:marLeft w:val="0"/>
      <w:marRight w:val="0"/>
      <w:marTop w:val="0"/>
      <w:marBottom w:val="0"/>
      <w:divBdr>
        <w:top w:val="none" w:sz="0" w:space="0" w:color="auto"/>
        <w:left w:val="none" w:sz="0" w:space="0" w:color="auto"/>
        <w:bottom w:val="none" w:sz="0" w:space="0" w:color="auto"/>
        <w:right w:val="none" w:sz="0" w:space="0" w:color="auto"/>
      </w:divBdr>
    </w:div>
    <w:div w:id="1145395581">
      <w:bodyDiv w:val="1"/>
      <w:marLeft w:val="0"/>
      <w:marRight w:val="0"/>
      <w:marTop w:val="0"/>
      <w:marBottom w:val="0"/>
      <w:divBdr>
        <w:top w:val="none" w:sz="0" w:space="0" w:color="auto"/>
        <w:left w:val="none" w:sz="0" w:space="0" w:color="auto"/>
        <w:bottom w:val="none" w:sz="0" w:space="0" w:color="auto"/>
        <w:right w:val="none" w:sz="0" w:space="0" w:color="auto"/>
      </w:divBdr>
    </w:div>
    <w:div w:id="1145969275">
      <w:bodyDiv w:val="1"/>
      <w:marLeft w:val="0"/>
      <w:marRight w:val="0"/>
      <w:marTop w:val="0"/>
      <w:marBottom w:val="0"/>
      <w:divBdr>
        <w:top w:val="none" w:sz="0" w:space="0" w:color="auto"/>
        <w:left w:val="none" w:sz="0" w:space="0" w:color="auto"/>
        <w:bottom w:val="none" w:sz="0" w:space="0" w:color="auto"/>
        <w:right w:val="none" w:sz="0" w:space="0" w:color="auto"/>
      </w:divBdr>
    </w:div>
    <w:div w:id="1147282680">
      <w:bodyDiv w:val="1"/>
      <w:marLeft w:val="0"/>
      <w:marRight w:val="0"/>
      <w:marTop w:val="0"/>
      <w:marBottom w:val="0"/>
      <w:divBdr>
        <w:top w:val="none" w:sz="0" w:space="0" w:color="auto"/>
        <w:left w:val="none" w:sz="0" w:space="0" w:color="auto"/>
        <w:bottom w:val="none" w:sz="0" w:space="0" w:color="auto"/>
        <w:right w:val="none" w:sz="0" w:space="0" w:color="auto"/>
      </w:divBdr>
    </w:div>
    <w:div w:id="1147547624">
      <w:bodyDiv w:val="1"/>
      <w:marLeft w:val="0"/>
      <w:marRight w:val="0"/>
      <w:marTop w:val="0"/>
      <w:marBottom w:val="0"/>
      <w:divBdr>
        <w:top w:val="none" w:sz="0" w:space="0" w:color="auto"/>
        <w:left w:val="none" w:sz="0" w:space="0" w:color="auto"/>
        <w:bottom w:val="none" w:sz="0" w:space="0" w:color="auto"/>
        <w:right w:val="none" w:sz="0" w:space="0" w:color="auto"/>
      </w:divBdr>
    </w:div>
    <w:div w:id="1147622971">
      <w:bodyDiv w:val="1"/>
      <w:marLeft w:val="0"/>
      <w:marRight w:val="0"/>
      <w:marTop w:val="0"/>
      <w:marBottom w:val="0"/>
      <w:divBdr>
        <w:top w:val="none" w:sz="0" w:space="0" w:color="auto"/>
        <w:left w:val="none" w:sz="0" w:space="0" w:color="auto"/>
        <w:bottom w:val="none" w:sz="0" w:space="0" w:color="auto"/>
        <w:right w:val="none" w:sz="0" w:space="0" w:color="auto"/>
      </w:divBdr>
    </w:div>
    <w:div w:id="1148011149">
      <w:bodyDiv w:val="1"/>
      <w:marLeft w:val="0"/>
      <w:marRight w:val="0"/>
      <w:marTop w:val="0"/>
      <w:marBottom w:val="0"/>
      <w:divBdr>
        <w:top w:val="none" w:sz="0" w:space="0" w:color="auto"/>
        <w:left w:val="none" w:sz="0" w:space="0" w:color="auto"/>
        <w:bottom w:val="none" w:sz="0" w:space="0" w:color="auto"/>
        <w:right w:val="none" w:sz="0" w:space="0" w:color="auto"/>
      </w:divBdr>
    </w:div>
    <w:div w:id="1148127609">
      <w:bodyDiv w:val="1"/>
      <w:marLeft w:val="0"/>
      <w:marRight w:val="0"/>
      <w:marTop w:val="0"/>
      <w:marBottom w:val="0"/>
      <w:divBdr>
        <w:top w:val="none" w:sz="0" w:space="0" w:color="auto"/>
        <w:left w:val="none" w:sz="0" w:space="0" w:color="auto"/>
        <w:bottom w:val="none" w:sz="0" w:space="0" w:color="auto"/>
        <w:right w:val="none" w:sz="0" w:space="0" w:color="auto"/>
      </w:divBdr>
    </w:div>
    <w:div w:id="1148207787">
      <w:bodyDiv w:val="1"/>
      <w:marLeft w:val="0"/>
      <w:marRight w:val="0"/>
      <w:marTop w:val="0"/>
      <w:marBottom w:val="0"/>
      <w:divBdr>
        <w:top w:val="none" w:sz="0" w:space="0" w:color="auto"/>
        <w:left w:val="none" w:sz="0" w:space="0" w:color="auto"/>
        <w:bottom w:val="none" w:sz="0" w:space="0" w:color="auto"/>
        <w:right w:val="none" w:sz="0" w:space="0" w:color="auto"/>
      </w:divBdr>
    </w:div>
    <w:div w:id="1148278501">
      <w:bodyDiv w:val="1"/>
      <w:marLeft w:val="0"/>
      <w:marRight w:val="0"/>
      <w:marTop w:val="0"/>
      <w:marBottom w:val="0"/>
      <w:divBdr>
        <w:top w:val="none" w:sz="0" w:space="0" w:color="auto"/>
        <w:left w:val="none" w:sz="0" w:space="0" w:color="auto"/>
        <w:bottom w:val="none" w:sz="0" w:space="0" w:color="auto"/>
        <w:right w:val="none" w:sz="0" w:space="0" w:color="auto"/>
      </w:divBdr>
    </w:div>
    <w:div w:id="1148788662">
      <w:bodyDiv w:val="1"/>
      <w:marLeft w:val="0"/>
      <w:marRight w:val="0"/>
      <w:marTop w:val="0"/>
      <w:marBottom w:val="0"/>
      <w:divBdr>
        <w:top w:val="none" w:sz="0" w:space="0" w:color="auto"/>
        <w:left w:val="none" w:sz="0" w:space="0" w:color="auto"/>
        <w:bottom w:val="none" w:sz="0" w:space="0" w:color="auto"/>
        <w:right w:val="none" w:sz="0" w:space="0" w:color="auto"/>
      </w:divBdr>
    </w:div>
    <w:div w:id="1149202540">
      <w:bodyDiv w:val="1"/>
      <w:marLeft w:val="0"/>
      <w:marRight w:val="0"/>
      <w:marTop w:val="0"/>
      <w:marBottom w:val="0"/>
      <w:divBdr>
        <w:top w:val="none" w:sz="0" w:space="0" w:color="auto"/>
        <w:left w:val="none" w:sz="0" w:space="0" w:color="auto"/>
        <w:bottom w:val="none" w:sz="0" w:space="0" w:color="auto"/>
        <w:right w:val="none" w:sz="0" w:space="0" w:color="auto"/>
      </w:divBdr>
    </w:div>
    <w:div w:id="1149251634">
      <w:bodyDiv w:val="1"/>
      <w:marLeft w:val="0"/>
      <w:marRight w:val="0"/>
      <w:marTop w:val="0"/>
      <w:marBottom w:val="0"/>
      <w:divBdr>
        <w:top w:val="none" w:sz="0" w:space="0" w:color="auto"/>
        <w:left w:val="none" w:sz="0" w:space="0" w:color="auto"/>
        <w:bottom w:val="none" w:sz="0" w:space="0" w:color="auto"/>
        <w:right w:val="none" w:sz="0" w:space="0" w:color="auto"/>
      </w:divBdr>
    </w:div>
    <w:div w:id="1149905695">
      <w:bodyDiv w:val="1"/>
      <w:marLeft w:val="0"/>
      <w:marRight w:val="0"/>
      <w:marTop w:val="0"/>
      <w:marBottom w:val="0"/>
      <w:divBdr>
        <w:top w:val="none" w:sz="0" w:space="0" w:color="auto"/>
        <w:left w:val="none" w:sz="0" w:space="0" w:color="auto"/>
        <w:bottom w:val="none" w:sz="0" w:space="0" w:color="auto"/>
        <w:right w:val="none" w:sz="0" w:space="0" w:color="auto"/>
      </w:divBdr>
    </w:div>
    <w:div w:id="1150052984">
      <w:bodyDiv w:val="1"/>
      <w:marLeft w:val="0"/>
      <w:marRight w:val="0"/>
      <w:marTop w:val="0"/>
      <w:marBottom w:val="0"/>
      <w:divBdr>
        <w:top w:val="none" w:sz="0" w:space="0" w:color="auto"/>
        <w:left w:val="none" w:sz="0" w:space="0" w:color="auto"/>
        <w:bottom w:val="none" w:sz="0" w:space="0" w:color="auto"/>
        <w:right w:val="none" w:sz="0" w:space="0" w:color="auto"/>
      </w:divBdr>
    </w:div>
    <w:div w:id="1150562612">
      <w:bodyDiv w:val="1"/>
      <w:marLeft w:val="0"/>
      <w:marRight w:val="0"/>
      <w:marTop w:val="0"/>
      <w:marBottom w:val="0"/>
      <w:divBdr>
        <w:top w:val="none" w:sz="0" w:space="0" w:color="auto"/>
        <w:left w:val="none" w:sz="0" w:space="0" w:color="auto"/>
        <w:bottom w:val="none" w:sz="0" w:space="0" w:color="auto"/>
        <w:right w:val="none" w:sz="0" w:space="0" w:color="auto"/>
      </w:divBdr>
    </w:div>
    <w:div w:id="1151211481">
      <w:bodyDiv w:val="1"/>
      <w:marLeft w:val="0"/>
      <w:marRight w:val="0"/>
      <w:marTop w:val="0"/>
      <w:marBottom w:val="0"/>
      <w:divBdr>
        <w:top w:val="none" w:sz="0" w:space="0" w:color="auto"/>
        <w:left w:val="none" w:sz="0" w:space="0" w:color="auto"/>
        <w:bottom w:val="none" w:sz="0" w:space="0" w:color="auto"/>
        <w:right w:val="none" w:sz="0" w:space="0" w:color="auto"/>
      </w:divBdr>
    </w:div>
    <w:div w:id="1151409010">
      <w:bodyDiv w:val="1"/>
      <w:marLeft w:val="0"/>
      <w:marRight w:val="0"/>
      <w:marTop w:val="0"/>
      <w:marBottom w:val="0"/>
      <w:divBdr>
        <w:top w:val="none" w:sz="0" w:space="0" w:color="auto"/>
        <w:left w:val="none" w:sz="0" w:space="0" w:color="auto"/>
        <w:bottom w:val="none" w:sz="0" w:space="0" w:color="auto"/>
        <w:right w:val="none" w:sz="0" w:space="0" w:color="auto"/>
      </w:divBdr>
    </w:div>
    <w:div w:id="1151681349">
      <w:bodyDiv w:val="1"/>
      <w:marLeft w:val="0"/>
      <w:marRight w:val="0"/>
      <w:marTop w:val="0"/>
      <w:marBottom w:val="0"/>
      <w:divBdr>
        <w:top w:val="none" w:sz="0" w:space="0" w:color="auto"/>
        <w:left w:val="none" w:sz="0" w:space="0" w:color="auto"/>
        <w:bottom w:val="none" w:sz="0" w:space="0" w:color="auto"/>
        <w:right w:val="none" w:sz="0" w:space="0" w:color="auto"/>
      </w:divBdr>
    </w:div>
    <w:div w:id="1152061181">
      <w:bodyDiv w:val="1"/>
      <w:marLeft w:val="0"/>
      <w:marRight w:val="0"/>
      <w:marTop w:val="0"/>
      <w:marBottom w:val="0"/>
      <w:divBdr>
        <w:top w:val="none" w:sz="0" w:space="0" w:color="auto"/>
        <w:left w:val="none" w:sz="0" w:space="0" w:color="auto"/>
        <w:bottom w:val="none" w:sz="0" w:space="0" w:color="auto"/>
        <w:right w:val="none" w:sz="0" w:space="0" w:color="auto"/>
      </w:divBdr>
    </w:div>
    <w:div w:id="1152723260">
      <w:bodyDiv w:val="1"/>
      <w:marLeft w:val="0"/>
      <w:marRight w:val="0"/>
      <w:marTop w:val="0"/>
      <w:marBottom w:val="0"/>
      <w:divBdr>
        <w:top w:val="none" w:sz="0" w:space="0" w:color="auto"/>
        <w:left w:val="none" w:sz="0" w:space="0" w:color="auto"/>
        <w:bottom w:val="none" w:sz="0" w:space="0" w:color="auto"/>
        <w:right w:val="none" w:sz="0" w:space="0" w:color="auto"/>
      </w:divBdr>
    </w:div>
    <w:div w:id="1152790690">
      <w:bodyDiv w:val="1"/>
      <w:marLeft w:val="0"/>
      <w:marRight w:val="0"/>
      <w:marTop w:val="0"/>
      <w:marBottom w:val="0"/>
      <w:divBdr>
        <w:top w:val="none" w:sz="0" w:space="0" w:color="auto"/>
        <w:left w:val="none" w:sz="0" w:space="0" w:color="auto"/>
        <w:bottom w:val="none" w:sz="0" w:space="0" w:color="auto"/>
        <w:right w:val="none" w:sz="0" w:space="0" w:color="auto"/>
      </w:divBdr>
    </w:div>
    <w:div w:id="1153184560">
      <w:bodyDiv w:val="1"/>
      <w:marLeft w:val="0"/>
      <w:marRight w:val="0"/>
      <w:marTop w:val="0"/>
      <w:marBottom w:val="0"/>
      <w:divBdr>
        <w:top w:val="none" w:sz="0" w:space="0" w:color="auto"/>
        <w:left w:val="none" w:sz="0" w:space="0" w:color="auto"/>
        <w:bottom w:val="none" w:sz="0" w:space="0" w:color="auto"/>
        <w:right w:val="none" w:sz="0" w:space="0" w:color="auto"/>
      </w:divBdr>
    </w:div>
    <w:div w:id="1153447836">
      <w:bodyDiv w:val="1"/>
      <w:marLeft w:val="0"/>
      <w:marRight w:val="0"/>
      <w:marTop w:val="0"/>
      <w:marBottom w:val="0"/>
      <w:divBdr>
        <w:top w:val="none" w:sz="0" w:space="0" w:color="auto"/>
        <w:left w:val="none" w:sz="0" w:space="0" w:color="auto"/>
        <w:bottom w:val="none" w:sz="0" w:space="0" w:color="auto"/>
        <w:right w:val="none" w:sz="0" w:space="0" w:color="auto"/>
      </w:divBdr>
    </w:div>
    <w:div w:id="1153909620">
      <w:bodyDiv w:val="1"/>
      <w:marLeft w:val="0"/>
      <w:marRight w:val="0"/>
      <w:marTop w:val="0"/>
      <w:marBottom w:val="0"/>
      <w:divBdr>
        <w:top w:val="none" w:sz="0" w:space="0" w:color="auto"/>
        <w:left w:val="none" w:sz="0" w:space="0" w:color="auto"/>
        <w:bottom w:val="none" w:sz="0" w:space="0" w:color="auto"/>
        <w:right w:val="none" w:sz="0" w:space="0" w:color="auto"/>
      </w:divBdr>
    </w:div>
    <w:div w:id="1154297662">
      <w:bodyDiv w:val="1"/>
      <w:marLeft w:val="0"/>
      <w:marRight w:val="0"/>
      <w:marTop w:val="0"/>
      <w:marBottom w:val="0"/>
      <w:divBdr>
        <w:top w:val="none" w:sz="0" w:space="0" w:color="auto"/>
        <w:left w:val="none" w:sz="0" w:space="0" w:color="auto"/>
        <w:bottom w:val="none" w:sz="0" w:space="0" w:color="auto"/>
        <w:right w:val="none" w:sz="0" w:space="0" w:color="auto"/>
      </w:divBdr>
    </w:div>
    <w:div w:id="1154298764">
      <w:bodyDiv w:val="1"/>
      <w:marLeft w:val="0"/>
      <w:marRight w:val="0"/>
      <w:marTop w:val="0"/>
      <w:marBottom w:val="0"/>
      <w:divBdr>
        <w:top w:val="none" w:sz="0" w:space="0" w:color="auto"/>
        <w:left w:val="none" w:sz="0" w:space="0" w:color="auto"/>
        <w:bottom w:val="none" w:sz="0" w:space="0" w:color="auto"/>
        <w:right w:val="none" w:sz="0" w:space="0" w:color="auto"/>
      </w:divBdr>
    </w:div>
    <w:div w:id="1154564738">
      <w:bodyDiv w:val="1"/>
      <w:marLeft w:val="0"/>
      <w:marRight w:val="0"/>
      <w:marTop w:val="0"/>
      <w:marBottom w:val="0"/>
      <w:divBdr>
        <w:top w:val="none" w:sz="0" w:space="0" w:color="auto"/>
        <w:left w:val="none" w:sz="0" w:space="0" w:color="auto"/>
        <w:bottom w:val="none" w:sz="0" w:space="0" w:color="auto"/>
        <w:right w:val="none" w:sz="0" w:space="0" w:color="auto"/>
      </w:divBdr>
    </w:div>
    <w:div w:id="1155292075">
      <w:bodyDiv w:val="1"/>
      <w:marLeft w:val="0"/>
      <w:marRight w:val="0"/>
      <w:marTop w:val="0"/>
      <w:marBottom w:val="0"/>
      <w:divBdr>
        <w:top w:val="none" w:sz="0" w:space="0" w:color="auto"/>
        <w:left w:val="none" w:sz="0" w:space="0" w:color="auto"/>
        <w:bottom w:val="none" w:sz="0" w:space="0" w:color="auto"/>
        <w:right w:val="none" w:sz="0" w:space="0" w:color="auto"/>
      </w:divBdr>
    </w:div>
    <w:div w:id="1155299169">
      <w:bodyDiv w:val="1"/>
      <w:marLeft w:val="0"/>
      <w:marRight w:val="0"/>
      <w:marTop w:val="0"/>
      <w:marBottom w:val="0"/>
      <w:divBdr>
        <w:top w:val="none" w:sz="0" w:space="0" w:color="auto"/>
        <w:left w:val="none" w:sz="0" w:space="0" w:color="auto"/>
        <w:bottom w:val="none" w:sz="0" w:space="0" w:color="auto"/>
        <w:right w:val="none" w:sz="0" w:space="0" w:color="auto"/>
      </w:divBdr>
    </w:div>
    <w:div w:id="1155612493">
      <w:bodyDiv w:val="1"/>
      <w:marLeft w:val="0"/>
      <w:marRight w:val="0"/>
      <w:marTop w:val="0"/>
      <w:marBottom w:val="0"/>
      <w:divBdr>
        <w:top w:val="none" w:sz="0" w:space="0" w:color="auto"/>
        <w:left w:val="none" w:sz="0" w:space="0" w:color="auto"/>
        <w:bottom w:val="none" w:sz="0" w:space="0" w:color="auto"/>
        <w:right w:val="none" w:sz="0" w:space="0" w:color="auto"/>
      </w:divBdr>
    </w:div>
    <w:div w:id="1155682312">
      <w:bodyDiv w:val="1"/>
      <w:marLeft w:val="0"/>
      <w:marRight w:val="0"/>
      <w:marTop w:val="0"/>
      <w:marBottom w:val="0"/>
      <w:divBdr>
        <w:top w:val="none" w:sz="0" w:space="0" w:color="auto"/>
        <w:left w:val="none" w:sz="0" w:space="0" w:color="auto"/>
        <w:bottom w:val="none" w:sz="0" w:space="0" w:color="auto"/>
        <w:right w:val="none" w:sz="0" w:space="0" w:color="auto"/>
      </w:divBdr>
    </w:div>
    <w:div w:id="1156218641">
      <w:bodyDiv w:val="1"/>
      <w:marLeft w:val="0"/>
      <w:marRight w:val="0"/>
      <w:marTop w:val="0"/>
      <w:marBottom w:val="0"/>
      <w:divBdr>
        <w:top w:val="none" w:sz="0" w:space="0" w:color="auto"/>
        <w:left w:val="none" w:sz="0" w:space="0" w:color="auto"/>
        <w:bottom w:val="none" w:sz="0" w:space="0" w:color="auto"/>
        <w:right w:val="none" w:sz="0" w:space="0" w:color="auto"/>
      </w:divBdr>
    </w:div>
    <w:div w:id="1156453233">
      <w:bodyDiv w:val="1"/>
      <w:marLeft w:val="0"/>
      <w:marRight w:val="0"/>
      <w:marTop w:val="0"/>
      <w:marBottom w:val="0"/>
      <w:divBdr>
        <w:top w:val="none" w:sz="0" w:space="0" w:color="auto"/>
        <w:left w:val="none" w:sz="0" w:space="0" w:color="auto"/>
        <w:bottom w:val="none" w:sz="0" w:space="0" w:color="auto"/>
        <w:right w:val="none" w:sz="0" w:space="0" w:color="auto"/>
      </w:divBdr>
    </w:div>
    <w:div w:id="1156607075">
      <w:bodyDiv w:val="1"/>
      <w:marLeft w:val="0"/>
      <w:marRight w:val="0"/>
      <w:marTop w:val="0"/>
      <w:marBottom w:val="0"/>
      <w:divBdr>
        <w:top w:val="none" w:sz="0" w:space="0" w:color="auto"/>
        <w:left w:val="none" w:sz="0" w:space="0" w:color="auto"/>
        <w:bottom w:val="none" w:sz="0" w:space="0" w:color="auto"/>
        <w:right w:val="none" w:sz="0" w:space="0" w:color="auto"/>
      </w:divBdr>
    </w:div>
    <w:div w:id="1156922282">
      <w:bodyDiv w:val="1"/>
      <w:marLeft w:val="0"/>
      <w:marRight w:val="0"/>
      <w:marTop w:val="0"/>
      <w:marBottom w:val="0"/>
      <w:divBdr>
        <w:top w:val="none" w:sz="0" w:space="0" w:color="auto"/>
        <w:left w:val="none" w:sz="0" w:space="0" w:color="auto"/>
        <w:bottom w:val="none" w:sz="0" w:space="0" w:color="auto"/>
        <w:right w:val="none" w:sz="0" w:space="0" w:color="auto"/>
      </w:divBdr>
    </w:div>
    <w:div w:id="1157107236">
      <w:bodyDiv w:val="1"/>
      <w:marLeft w:val="0"/>
      <w:marRight w:val="0"/>
      <w:marTop w:val="0"/>
      <w:marBottom w:val="0"/>
      <w:divBdr>
        <w:top w:val="none" w:sz="0" w:space="0" w:color="auto"/>
        <w:left w:val="none" w:sz="0" w:space="0" w:color="auto"/>
        <w:bottom w:val="none" w:sz="0" w:space="0" w:color="auto"/>
        <w:right w:val="none" w:sz="0" w:space="0" w:color="auto"/>
      </w:divBdr>
    </w:div>
    <w:div w:id="1157653682">
      <w:bodyDiv w:val="1"/>
      <w:marLeft w:val="0"/>
      <w:marRight w:val="0"/>
      <w:marTop w:val="0"/>
      <w:marBottom w:val="0"/>
      <w:divBdr>
        <w:top w:val="none" w:sz="0" w:space="0" w:color="auto"/>
        <w:left w:val="none" w:sz="0" w:space="0" w:color="auto"/>
        <w:bottom w:val="none" w:sz="0" w:space="0" w:color="auto"/>
        <w:right w:val="none" w:sz="0" w:space="0" w:color="auto"/>
      </w:divBdr>
    </w:div>
    <w:div w:id="1157847126">
      <w:bodyDiv w:val="1"/>
      <w:marLeft w:val="0"/>
      <w:marRight w:val="0"/>
      <w:marTop w:val="0"/>
      <w:marBottom w:val="0"/>
      <w:divBdr>
        <w:top w:val="none" w:sz="0" w:space="0" w:color="auto"/>
        <w:left w:val="none" w:sz="0" w:space="0" w:color="auto"/>
        <w:bottom w:val="none" w:sz="0" w:space="0" w:color="auto"/>
        <w:right w:val="none" w:sz="0" w:space="0" w:color="auto"/>
      </w:divBdr>
    </w:div>
    <w:div w:id="1157921659">
      <w:bodyDiv w:val="1"/>
      <w:marLeft w:val="0"/>
      <w:marRight w:val="0"/>
      <w:marTop w:val="0"/>
      <w:marBottom w:val="0"/>
      <w:divBdr>
        <w:top w:val="none" w:sz="0" w:space="0" w:color="auto"/>
        <w:left w:val="none" w:sz="0" w:space="0" w:color="auto"/>
        <w:bottom w:val="none" w:sz="0" w:space="0" w:color="auto"/>
        <w:right w:val="none" w:sz="0" w:space="0" w:color="auto"/>
      </w:divBdr>
    </w:div>
    <w:div w:id="1160653073">
      <w:bodyDiv w:val="1"/>
      <w:marLeft w:val="0"/>
      <w:marRight w:val="0"/>
      <w:marTop w:val="0"/>
      <w:marBottom w:val="0"/>
      <w:divBdr>
        <w:top w:val="none" w:sz="0" w:space="0" w:color="auto"/>
        <w:left w:val="none" w:sz="0" w:space="0" w:color="auto"/>
        <w:bottom w:val="none" w:sz="0" w:space="0" w:color="auto"/>
        <w:right w:val="none" w:sz="0" w:space="0" w:color="auto"/>
      </w:divBdr>
    </w:div>
    <w:div w:id="1160777111">
      <w:bodyDiv w:val="1"/>
      <w:marLeft w:val="0"/>
      <w:marRight w:val="0"/>
      <w:marTop w:val="0"/>
      <w:marBottom w:val="0"/>
      <w:divBdr>
        <w:top w:val="none" w:sz="0" w:space="0" w:color="auto"/>
        <w:left w:val="none" w:sz="0" w:space="0" w:color="auto"/>
        <w:bottom w:val="none" w:sz="0" w:space="0" w:color="auto"/>
        <w:right w:val="none" w:sz="0" w:space="0" w:color="auto"/>
      </w:divBdr>
    </w:div>
    <w:div w:id="1160996225">
      <w:bodyDiv w:val="1"/>
      <w:marLeft w:val="0"/>
      <w:marRight w:val="0"/>
      <w:marTop w:val="0"/>
      <w:marBottom w:val="0"/>
      <w:divBdr>
        <w:top w:val="none" w:sz="0" w:space="0" w:color="auto"/>
        <w:left w:val="none" w:sz="0" w:space="0" w:color="auto"/>
        <w:bottom w:val="none" w:sz="0" w:space="0" w:color="auto"/>
        <w:right w:val="none" w:sz="0" w:space="0" w:color="auto"/>
      </w:divBdr>
    </w:div>
    <w:div w:id="1161114481">
      <w:bodyDiv w:val="1"/>
      <w:marLeft w:val="0"/>
      <w:marRight w:val="0"/>
      <w:marTop w:val="0"/>
      <w:marBottom w:val="0"/>
      <w:divBdr>
        <w:top w:val="none" w:sz="0" w:space="0" w:color="auto"/>
        <w:left w:val="none" w:sz="0" w:space="0" w:color="auto"/>
        <w:bottom w:val="none" w:sz="0" w:space="0" w:color="auto"/>
        <w:right w:val="none" w:sz="0" w:space="0" w:color="auto"/>
      </w:divBdr>
    </w:div>
    <w:div w:id="1161505936">
      <w:bodyDiv w:val="1"/>
      <w:marLeft w:val="0"/>
      <w:marRight w:val="0"/>
      <w:marTop w:val="0"/>
      <w:marBottom w:val="0"/>
      <w:divBdr>
        <w:top w:val="none" w:sz="0" w:space="0" w:color="auto"/>
        <w:left w:val="none" w:sz="0" w:space="0" w:color="auto"/>
        <w:bottom w:val="none" w:sz="0" w:space="0" w:color="auto"/>
        <w:right w:val="none" w:sz="0" w:space="0" w:color="auto"/>
      </w:divBdr>
    </w:div>
    <w:div w:id="1161778797">
      <w:bodyDiv w:val="1"/>
      <w:marLeft w:val="0"/>
      <w:marRight w:val="0"/>
      <w:marTop w:val="0"/>
      <w:marBottom w:val="0"/>
      <w:divBdr>
        <w:top w:val="none" w:sz="0" w:space="0" w:color="auto"/>
        <w:left w:val="none" w:sz="0" w:space="0" w:color="auto"/>
        <w:bottom w:val="none" w:sz="0" w:space="0" w:color="auto"/>
        <w:right w:val="none" w:sz="0" w:space="0" w:color="auto"/>
      </w:divBdr>
    </w:div>
    <w:div w:id="1162357878">
      <w:bodyDiv w:val="1"/>
      <w:marLeft w:val="0"/>
      <w:marRight w:val="0"/>
      <w:marTop w:val="0"/>
      <w:marBottom w:val="0"/>
      <w:divBdr>
        <w:top w:val="none" w:sz="0" w:space="0" w:color="auto"/>
        <w:left w:val="none" w:sz="0" w:space="0" w:color="auto"/>
        <w:bottom w:val="none" w:sz="0" w:space="0" w:color="auto"/>
        <w:right w:val="none" w:sz="0" w:space="0" w:color="auto"/>
      </w:divBdr>
    </w:div>
    <w:div w:id="1162505745">
      <w:bodyDiv w:val="1"/>
      <w:marLeft w:val="0"/>
      <w:marRight w:val="0"/>
      <w:marTop w:val="0"/>
      <w:marBottom w:val="0"/>
      <w:divBdr>
        <w:top w:val="none" w:sz="0" w:space="0" w:color="auto"/>
        <w:left w:val="none" w:sz="0" w:space="0" w:color="auto"/>
        <w:bottom w:val="none" w:sz="0" w:space="0" w:color="auto"/>
        <w:right w:val="none" w:sz="0" w:space="0" w:color="auto"/>
      </w:divBdr>
    </w:div>
    <w:div w:id="1162700024">
      <w:bodyDiv w:val="1"/>
      <w:marLeft w:val="0"/>
      <w:marRight w:val="0"/>
      <w:marTop w:val="0"/>
      <w:marBottom w:val="0"/>
      <w:divBdr>
        <w:top w:val="none" w:sz="0" w:space="0" w:color="auto"/>
        <w:left w:val="none" w:sz="0" w:space="0" w:color="auto"/>
        <w:bottom w:val="none" w:sz="0" w:space="0" w:color="auto"/>
        <w:right w:val="none" w:sz="0" w:space="0" w:color="auto"/>
      </w:divBdr>
    </w:div>
    <w:div w:id="1163817540">
      <w:bodyDiv w:val="1"/>
      <w:marLeft w:val="0"/>
      <w:marRight w:val="0"/>
      <w:marTop w:val="0"/>
      <w:marBottom w:val="0"/>
      <w:divBdr>
        <w:top w:val="none" w:sz="0" w:space="0" w:color="auto"/>
        <w:left w:val="none" w:sz="0" w:space="0" w:color="auto"/>
        <w:bottom w:val="none" w:sz="0" w:space="0" w:color="auto"/>
        <w:right w:val="none" w:sz="0" w:space="0" w:color="auto"/>
      </w:divBdr>
    </w:div>
    <w:div w:id="1163929817">
      <w:bodyDiv w:val="1"/>
      <w:marLeft w:val="0"/>
      <w:marRight w:val="0"/>
      <w:marTop w:val="0"/>
      <w:marBottom w:val="0"/>
      <w:divBdr>
        <w:top w:val="none" w:sz="0" w:space="0" w:color="auto"/>
        <w:left w:val="none" w:sz="0" w:space="0" w:color="auto"/>
        <w:bottom w:val="none" w:sz="0" w:space="0" w:color="auto"/>
        <w:right w:val="none" w:sz="0" w:space="0" w:color="auto"/>
      </w:divBdr>
    </w:div>
    <w:div w:id="1164052101">
      <w:bodyDiv w:val="1"/>
      <w:marLeft w:val="0"/>
      <w:marRight w:val="0"/>
      <w:marTop w:val="0"/>
      <w:marBottom w:val="0"/>
      <w:divBdr>
        <w:top w:val="none" w:sz="0" w:space="0" w:color="auto"/>
        <w:left w:val="none" w:sz="0" w:space="0" w:color="auto"/>
        <w:bottom w:val="none" w:sz="0" w:space="0" w:color="auto"/>
        <w:right w:val="none" w:sz="0" w:space="0" w:color="auto"/>
      </w:divBdr>
    </w:div>
    <w:div w:id="1164053613">
      <w:bodyDiv w:val="1"/>
      <w:marLeft w:val="0"/>
      <w:marRight w:val="0"/>
      <w:marTop w:val="0"/>
      <w:marBottom w:val="0"/>
      <w:divBdr>
        <w:top w:val="none" w:sz="0" w:space="0" w:color="auto"/>
        <w:left w:val="none" w:sz="0" w:space="0" w:color="auto"/>
        <w:bottom w:val="none" w:sz="0" w:space="0" w:color="auto"/>
        <w:right w:val="none" w:sz="0" w:space="0" w:color="auto"/>
      </w:divBdr>
    </w:div>
    <w:div w:id="1164205335">
      <w:bodyDiv w:val="1"/>
      <w:marLeft w:val="0"/>
      <w:marRight w:val="0"/>
      <w:marTop w:val="0"/>
      <w:marBottom w:val="0"/>
      <w:divBdr>
        <w:top w:val="none" w:sz="0" w:space="0" w:color="auto"/>
        <w:left w:val="none" w:sz="0" w:space="0" w:color="auto"/>
        <w:bottom w:val="none" w:sz="0" w:space="0" w:color="auto"/>
        <w:right w:val="none" w:sz="0" w:space="0" w:color="auto"/>
      </w:divBdr>
    </w:div>
    <w:div w:id="1164319794">
      <w:bodyDiv w:val="1"/>
      <w:marLeft w:val="0"/>
      <w:marRight w:val="0"/>
      <w:marTop w:val="0"/>
      <w:marBottom w:val="0"/>
      <w:divBdr>
        <w:top w:val="none" w:sz="0" w:space="0" w:color="auto"/>
        <w:left w:val="none" w:sz="0" w:space="0" w:color="auto"/>
        <w:bottom w:val="none" w:sz="0" w:space="0" w:color="auto"/>
        <w:right w:val="none" w:sz="0" w:space="0" w:color="auto"/>
      </w:divBdr>
    </w:div>
    <w:div w:id="1164393657">
      <w:bodyDiv w:val="1"/>
      <w:marLeft w:val="0"/>
      <w:marRight w:val="0"/>
      <w:marTop w:val="0"/>
      <w:marBottom w:val="0"/>
      <w:divBdr>
        <w:top w:val="none" w:sz="0" w:space="0" w:color="auto"/>
        <w:left w:val="none" w:sz="0" w:space="0" w:color="auto"/>
        <w:bottom w:val="none" w:sz="0" w:space="0" w:color="auto"/>
        <w:right w:val="none" w:sz="0" w:space="0" w:color="auto"/>
      </w:divBdr>
    </w:div>
    <w:div w:id="1164903334">
      <w:bodyDiv w:val="1"/>
      <w:marLeft w:val="0"/>
      <w:marRight w:val="0"/>
      <w:marTop w:val="0"/>
      <w:marBottom w:val="0"/>
      <w:divBdr>
        <w:top w:val="none" w:sz="0" w:space="0" w:color="auto"/>
        <w:left w:val="none" w:sz="0" w:space="0" w:color="auto"/>
        <w:bottom w:val="none" w:sz="0" w:space="0" w:color="auto"/>
        <w:right w:val="none" w:sz="0" w:space="0" w:color="auto"/>
      </w:divBdr>
    </w:div>
    <w:div w:id="1164929638">
      <w:bodyDiv w:val="1"/>
      <w:marLeft w:val="0"/>
      <w:marRight w:val="0"/>
      <w:marTop w:val="0"/>
      <w:marBottom w:val="0"/>
      <w:divBdr>
        <w:top w:val="none" w:sz="0" w:space="0" w:color="auto"/>
        <w:left w:val="none" w:sz="0" w:space="0" w:color="auto"/>
        <w:bottom w:val="none" w:sz="0" w:space="0" w:color="auto"/>
        <w:right w:val="none" w:sz="0" w:space="0" w:color="auto"/>
      </w:divBdr>
    </w:div>
    <w:div w:id="1164974067">
      <w:bodyDiv w:val="1"/>
      <w:marLeft w:val="0"/>
      <w:marRight w:val="0"/>
      <w:marTop w:val="0"/>
      <w:marBottom w:val="0"/>
      <w:divBdr>
        <w:top w:val="none" w:sz="0" w:space="0" w:color="auto"/>
        <w:left w:val="none" w:sz="0" w:space="0" w:color="auto"/>
        <w:bottom w:val="none" w:sz="0" w:space="0" w:color="auto"/>
        <w:right w:val="none" w:sz="0" w:space="0" w:color="auto"/>
      </w:divBdr>
    </w:div>
    <w:div w:id="1165048690">
      <w:bodyDiv w:val="1"/>
      <w:marLeft w:val="0"/>
      <w:marRight w:val="0"/>
      <w:marTop w:val="0"/>
      <w:marBottom w:val="0"/>
      <w:divBdr>
        <w:top w:val="none" w:sz="0" w:space="0" w:color="auto"/>
        <w:left w:val="none" w:sz="0" w:space="0" w:color="auto"/>
        <w:bottom w:val="none" w:sz="0" w:space="0" w:color="auto"/>
        <w:right w:val="none" w:sz="0" w:space="0" w:color="auto"/>
      </w:divBdr>
    </w:div>
    <w:div w:id="1165779720">
      <w:bodyDiv w:val="1"/>
      <w:marLeft w:val="0"/>
      <w:marRight w:val="0"/>
      <w:marTop w:val="0"/>
      <w:marBottom w:val="0"/>
      <w:divBdr>
        <w:top w:val="none" w:sz="0" w:space="0" w:color="auto"/>
        <w:left w:val="none" w:sz="0" w:space="0" w:color="auto"/>
        <w:bottom w:val="none" w:sz="0" w:space="0" w:color="auto"/>
        <w:right w:val="none" w:sz="0" w:space="0" w:color="auto"/>
      </w:divBdr>
    </w:div>
    <w:div w:id="1165785099">
      <w:bodyDiv w:val="1"/>
      <w:marLeft w:val="0"/>
      <w:marRight w:val="0"/>
      <w:marTop w:val="0"/>
      <w:marBottom w:val="0"/>
      <w:divBdr>
        <w:top w:val="none" w:sz="0" w:space="0" w:color="auto"/>
        <w:left w:val="none" w:sz="0" w:space="0" w:color="auto"/>
        <w:bottom w:val="none" w:sz="0" w:space="0" w:color="auto"/>
        <w:right w:val="none" w:sz="0" w:space="0" w:color="auto"/>
      </w:divBdr>
    </w:div>
    <w:div w:id="1165895110">
      <w:bodyDiv w:val="1"/>
      <w:marLeft w:val="0"/>
      <w:marRight w:val="0"/>
      <w:marTop w:val="0"/>
      <w:marBottom w:val="0"/>
      <w:divBdr>
        <w:top w:val="none" w:sz="0" w:space="0" w:color="auto"/>
        <w:left w:val="none" w:sz="0" w:space="0" w:color="auto"/>
        <w:bottom w:val="none" w:sz="0" w:space="0" w:color="auto"/>
        <w:right w:val="none" w:sz="0" w:space="0" w:color="auto"/>
      </w:divBdr>
    </w:div>
    <w:div w:id="1165902919">
      <w:bodyDiv w:val="1"/>
      <w:marLeft w:val="0"/>
      <w:marRight w:val="0"/>
      <w:marTop w:val="0"/>
      <w:marBottom w:val="0"/>
      <w:divBdr>
        <w:top w:val="none" w:sz="0" w:space="0" w:color="auto"/>
        <w:left w:val="none" w:sz="0" w:space="0" w:color="auto"/>
        <w:bottom w:val="none" w:sz="0" w:space="0" w:color="auto"/>
        <w:right w:val="none" w:sz="0" w:space="0" w:color="auto"/>
      </w:divBdr>
    </w:div>
    <w:div w:id="1165977866">
      <w:bodyDiv w:val="1"/>
      <w:marLeft w:val="0"/>
      <w:marRight w:val="0"/>
      <w:marTop w:val="0"/>
      <w:marBottom w:val="0"/>
      <w:divBdr>
        <w:top w:val="none" w:sz="0" w:space="0" w:color="auto"/>
        <w:left w:val="none" w:sz="0" w:space="0" w:color="auto"/>
        <w:bottom w:val="none" w:sz="0" w:space="0" w:color="auto"/>
        <w:right w:val="none" w:sz="0" w:space="0" w:color="auto"/>
      </w:divBdr>
    </w:div>
    <w:div w:id="1166096310">
      <w:bodyDiv w:val="1"/>
      <w:marLeft w:val="0"/>
      <w:marRight w:val="0"/>
      <w:marTop w:val="0"/>
      <w:marBottom w:val="0"/>
      <w:divBdr>
        <w:top w:val="none" w:sz="0" w:space="0" w:color="auto"/>
        <w:left w:val="none" w:sz="0" w:space="0" w:color="auto"/>
        <w:bottom w:val="none" w:sz="0" w:space="0" w:color="auto"/>
        <w:right w:val="none" w:sz="0" w:space="0" w:color="auto"/>
      </w:divBdr>
    </w:div>
    <w:div w:id="1166675506">
      <w:bodyDiv w:val="1"/>
      <w:marLeft w:val="0"/>
      <w:marRight w:val="0"/>
      <w:marTop w:val="0"/>
      <w:marBottom w:val="0"/>
      <w:divBdr>
        <w:top w:val="none" w:sz="0" w:space="0" w:color="auto"/>
        <w:left w:val="none" w:sz="0" w:space="0" w:color="auto"/>
        <w:bottom w:val="none" w:sz="0" w:space="0" w:color="auto"/>
        <w:right w:val="none" w:sz="0" w:space="0" w:color="auto"/>
      </w:divBdr>
    </w:div>
    <w:div w:id="1166676799">
      <w:bodyDiv w:val="1"/>
      <w:marLeft w:val="0"/>
      <w:marRight w:val="0"/>
      <w:marTop w:val="0"/>
      <w:marBottom w:val="0"/>
      <w:divBdr>
        <w:top w:val="none" w:sz="0" w:space="0" w:color="auto"/>
        <w:left w:val="none" w:sz="0" w:space="0" w:color="auto"/>
        <w:bottom w:val="none" w:sz="0" w:space="0" w:color="auto"/>
        <w:right w:val="none" w:sz="0" w:space="0" w:color="auto"/>
      </w:divBdr>
    </w:div>
    <w:div w:id="1166941163">
      <w:bodyDiv w:val="1"/>
      <w:marLeft w:val="0"/>
      <w:marRight w:val="0"/>
      <w:marTop w:val="0"/>
      <w:marBottom w:val="0"/>
      <w:divBdr>
        <w:top w:val="none" w:sz="0" w:space="0" w:color="auto"/>
        <w:left w:val="none" w:sz="0" w:space="0" w:color="auto"/>
        <w:bottom w:val="none" w:sz="0" w:space="0" w:color="auto"/>
        <w:right w:val="none" w:sz="0" w:space="0" w:color="auto"/>
      </w:divBdr>
    </w:div>
    <w:div w:id="1167092822">
      <w:bodyDiv w:val="1"/>
      <w:marLeft w:val="0"/>
      <w:marRight w:val="0"/>
      <w:marTop w:val="0"/>
      <w:marBottom w:val="0"/>
      <w:divBdr>
        <w:top w:val="none" w:sz="0" w:space="0" w:color="auto"/>
        <w:left w:val="none" w:sz="0" w:space="0" w:color="auto"/>
        <w:bottom w:val="none" w:sz="0" w:space="0" w:color="auto"/>
        <w:right w:val="none" w:sz="0" w:space="0" w:color="auto"/>
      </w:divBdr>
    </w:div>
    <w:div w:id="1167281976">
      <w:bodyDiv w:val="1"/>
      <w:marLeft w:val="0"/>
      <w:marRight w:val="0"/>
      <w:marTop w:val="0"/>
      <w:marBottom w:val="0"/>
      <w:divBdr>
        <w:top w:val="none" w:sz="0" w:space="0" w:color="auto"/>
        <w:left w:val="none" w:sz="0" w:space="0" w:color="auto"/>
        <w:bottom w:val="none" w:sz="0" w:space="0" w:color="auto"/>
        <w:right w:val="none" w:sz="0" w:space="0" w:color="auto"/>
      </w:divBdr>
    </w:div>
    <w:div w:id="1167673810">
      <w:bodyDiv w:val="1"/>
      <w:marLeft w:val="0"/>
      <w:marRight w:val="0"/>
      <w:marTop w:val="0"/>
      <w:marBottom w:val="0"/>
      <w:divBdr>
        <w:top w:val="none" w:sz="0" w:space="0" w:color="auto"/>
        <w:left w:val="none" w:sz="0" w:space="0" w:color="auto"/>
        <w:bottom w:val="none" w:sz="0" w:space="0" w:color="auto"/>
        <w:right w:val="none" w:sz="0" w:space="0" w:color="auto"/>
      </w:divBdr>
    </w:div>
    <w:div w:id="1168129461">
      <w:bodyDiv w:val="1"/>
      <w:marLeft w:val="0"/>
      <w:marRight w:val="0"/>
      <w:marTop w:val="0"/>
      <w:marBottom w:val="0"/>
      <w:divBdr>
        <w:top w:val="none" w:sz="0" w:space="0" w:color="auto"/>
        <w:left w:val="none" w:sz="0" w:space="0" w:color="auto"/>
        <w:bottom w:val="none" w:sz="0" w:space="0" w:color="auto"/>
        <w:right w:val="none" w:sz="0" w:space="0" w:color="auto"/>
      </w:divBdr>
    </w:div>
    <w:div w:id="1168326137">
      <w:bodyDiv w:val="1"/>
      <w:marLeft w:val="0"/>
      <w:marRight w:val="0"/>
      <w:marTop w:val="0"/>
      <w:marBottom w:val="0"/>
      <w:divBdr>
        <w:top w:val="none" w:sz="0" w:space="0" w:color="auto"/>
        <w:left w:val="none" w:sz="0" w:space="0" w:color="auto"/>
        <w:bottom w:val="none" w:sz="0" w:space="0" w:color="auto"/>
        <w:right w:val="none" w:sz="0" w:space="0" w:color="auto"/>
      </w:divBdr>
    </w:div>
    <w:div w:id="1168521992">
      <w:bodyDiv w:val="1"/>
      <w:marLeft w:val="0"/>
      <w:marRight w:val="0"/>
      <w:marTop w:val="0"/>
      <w:marBottom w:val="0"/>
      <w:divBdr>
        <w:top w:val="none" w:sz="0" w:space="0" w:color="auto"/>
        <w:left w:val="none" w:sz="0" w:space="0" w:color="auto"/>
        <w:bottom w:val="none" w:sz="0" w:space="0" w:color="auto"/>
        <w:right w:val="none" w:sz="0" w:space="0" w:color="auto"/>
      </w:divBdr>
    </w:div>
    <w:div w:id="1168715769">
      <w:bodyDiv w:val="1"/>
      <w:marLeft w:val="0"/>
      <w:marRight w:val="0"/>
      <w:marTop w:val="0"/>
      <w:marBottom w:val="0"/>
      <w:divBdr>
        <w:top w:val="none" w:sz="0" w:space="0" w:color="auto"/>
        <w:left w:val="none" w:sz="0" w:space="0" w:color="auto"/>
        <w:bottom w:val="none" w:sz="0" w:space="0" w:color="auto"/>
        <w:right w:val="none" w:sz="0" w:space="0" w:color="auto"/>
      </w:divBdr>
    </w:div>
    <w:div w:id="1169248284">
      <w:bodyDiv w:val="1"/>
      <w:marLeft w:val="0"/>
      <w:marRight w:val="0"/>
      <w:marTop w:val="0"/>
      <w:marBottom w:val="0"/>
      <w:divBdr>
        <w:top w:val="none" w:sz="0" w:space="0" w:color="auto"/>
        <w:left w:val="none" w:sz="0" w:space="0" w:color="auto"/>
        <w:bottom w:val="none" w:sz="0" w:space="0" w:color="auto"/>
        <w:right w:val="none" w:sz="0" w:space="0" w:color="auto"/>
      </w:divBdr>
    </w:div>
    <w:div w:id="1169367564">
      <w:bodyDiv w:val="1"/>
      <w:marLeft w:val="0"/>
      <w:marRight w:val="0"/>
      <w:marTop w:val="0"/>
      <w:marBottom w:val="0"/>
      <w:divBdr>
        <w:top w:val="none" w:sz="0" w:space="0" w:color="auto"/>
        <w:left w:val="none" w:sz="0" w:space="0" w:color="auto"/>
        <w:bottom w:val="none" w:sz="0" w:space="0" w:color="auto"/>
        <w:right w:val="none" w:sz="0" w:space="0" w:color="auto"/>
      </w:divBdr>
    </w:div>
    <w:div w:id="1170023723">
      <w:bodyDiv w:val="1"/>
      <w:marLeft w:val="0"/>
      <w:marRight w:val="0"/>
      <w:marTop w:val="0"/>
      <w:marBottom w:val="0"/>
      <w:divBdr>
        <w:top w:val="none" w:sz="0" w:space="0" w:color="auto"/>
        <w:left w:val="none" w:sz="0" w:space="0" w:color="auto"/>
        <w:bottom w:val="none" w:sz="0" w:space="0" w:color="auto"/>
        <w:right w:val="none" w:sz="0" w:space="0" w:color="auto"/>
      </w:divBdr>
    </w:div>
    <w:div w:id="1170024126">
      <w:bodyDiv w:val="1"/>
      <w:marLeft w:val="0"/>
      <w:marRight w:val="0"/>
      <w:marTop w:val="0"/>
      <w:marBottom w:val="0"/>
      <w:divBdr>
        <w:top w:val="none" w:sz="0" w:space="0" w:color="auto"/>
        <w:left w:val="none" w:sz="0" w:space="0" w:color="auto"/>
        <w:bottom w:val="none" w:sz="0" w:space="0" w:color="auto"/>
        <w:right w:val="none" w:sz="0" w:space="0" w:color="auto"/>
      </w:divBdr>
    </w:div>
    <w:div w:id="1170213578">
      <w:bodyDiv w:val="1"/>
      <w:marLeft w:val="0"/>
      <w:marRight w:val="0"/>
      <w:marTop w:val="0"/>
      <w:marBottom w:val="0"/>
      <w:divBdr>
        <w:top w:val="none" w:sz="0" w:space="0" w:color="auto"/>
        <w:left w:val="none" w:sz="0" w:space="0" w:color="auto"/>
        <w:bottom w:val="none" w:sz="0" w:space="0" w:color="auto"/>
        <w:right w:val="none" w:sz="0" w:space="0" w:color="auto"/>
      </w:divBdr>
    </w:div>
    <w:div w:id="1171407249">
      <w:bodyDiv w:val="1"/>
      <w:marLeft w:val="0"/>
      <w:marRight w:val="0"/>
      <w:marTop w:val="0"/>
      <w:marBottom w:val="0"/>
      <w:divBdr>
        <w:top w:val="none" w:sz="0" w:space="0" w:color="auto"/>
        <w:left w:val="none" w:sz="0" w:space="0" w:color="auto"/>
        <w:bottom w:val="none" w:sz="0" w:space="0" w:color="auto"/>
        <w:right w:val="none" w:sz="0" w:space="0" w:color="auto"/>
      </w:divBdr>
    </w:div>
    <w:div w:id="1172112480">
      <w:bodyDiv w:val="1"/>
      <w:marLeft w:val="0"/>
      <w:marRight w:val="0"/>
      <w:marTop w:val="0"/>
      <w:marBottom w:val="0"/>
      <w:divBdr>
        <w:top w:val="none" w:sz="0" w:space="0" w:color="auto"/>
        <w:left w:val="none" w:sz="0" w:space="0" w:color="auto"/>
        <w:bottom w:val="none" w:sz="0" w:space="0" w:color="auto"/>
        <w:right w:val="none" w:sz="0" w:space="0" w:color="auto"/>
      </w:divBdr>
    </w:div>
    <w:div w:id="1172184202">
      <w:bodyDiv w:val="1"/>
      <w:marLeft w:val="0"/>
      <w:marRight w:val="0"/>
      <w:marTop w:val="0"/>
      <w:marBottom w:val="0"/>
      <w:divBdr>
        <w:top w:val="none" w:sz="0" w:space="0" w:color="auto"/>
        <w:left w:val="none" w:sz="0" w:space="0" w:color="auto"/>
        <w:bottom w:val="none" w:sz="0" w:space="0" w:color="auto"/>
        <w:right w:val="none" w:sz="0" w:space="0" w:color="auto"/>
      </w:divBdr>
    </w:div>
    <w:div w:id="1172531477">
      <w:bodyDiv w:val="1"/>
      <w:marLeft w:val="0"/>
      <w:marRight w:val="0"/>
      <w:marTop w:val="0"/>
      <w:marBottom w:val="0"/>
      <w:divBdr>
        <w:top w:val="none" w:sz="0" w:space="0" w:color="auto"/>
        <w:left w:val="none" w:sz="0" w:space="0" w:color="auto"/>
        <w:bottom w:val="none" w:sz="0" w:space="0" w:color="auto"/>
        <w:right w:val="none" w:sz="0" w:space="0" w:color="auto"/>
      </w:divBdr>
    </w:div>
    <w:div w:id="1172990777">
      <w:bodyDiv w:val="1"/>
      <w:marLeft w:val="0"/>
      <w:marRight w:val="0"/>
      <w:marTop w:val="0"/>
      <w:marBottom w:val="0"/>
      <w:divBdr>
        <w:top w:val="none" w:sz="0" w:space="0" w:color="auto"/>
        <w:left w:val="none" w:sz="0" w:space="0" w:color="auto"/>
        <w:bottom w:val="none" w:sz="0" w:space="0" w:color="auto"/>
        <w:right w:val="none" w:sz="0" w:space="0" w:color="auto"/>
      </w:divBdr>
    </w:div>
    <w:div w:id="1173297030">
      <w:bodyDiv w:val="1"/>
      <w:marLeft w:val="0"/>
      <w:marRight w:val="0"/>
      <w:marTop w:val="0"/>
      <w:marBottom w:val="0"/>
      <w:divBdr>
        <w:top w:val="none" w:sz="0" w:space="0" w:color="auto"/>
        <w:left w:val="none" w:sz="0" w:space="0" w:color="auto"/>
        <w:bottom w:val="none" w:sz="0" w:space="0" w:color="auto"/>
        <w:right w:val="none" w:sz="0" w:space="0" w:color="auto"/>
      </w:divBdr>
    </w:div>
    <w:div w:id="1173298633">
      <w:bodyDiv w:val="1"/>
      <w:marLeft w:val="0"/>
      <w:marRight w:val="0"/>
      <w:marTop w:val="0"/>
      <w:marBottom w:val="0"/>
      <w:divBdr>
        <w:top w:val="none" w:sz="0" w:space="0" w:color="auto"/>
        <w:left w:val="none" w:sz="0" w:space="0" w:color="auto"/>
        <w:bottom w:val="none" w:sz="0" w:space="0" w:color="auto"/>
        <w:right w:val="none" w:sz="0" w:space="0" w:color="auto"/>
      </w:divBdr>
    </w:div>
    <w:div w:id="1173568158">
      <w:bodyDiv w:val="1"/>
      <w:marLeft w:val="0"/>
      <w:marRight w:val="0"/>
      <w:marTop w:val="0"/>
      <w:marBottom w:val="0"/>
      <w:divBdr>
        <w:top w:val="none" w:sz="0" w:space="0" w:color="auto"/>
        <w:left w:val="none" w:sz="0" w:space="0" w:color="auto"/>
        <w:bottom w:val="none" w:sz="0" w:space="0" w:color="auto"/>
        <w:right w:val="none" w:sz="0" w:space="0" w:color="auto"/>
      </w:divBdr>
    </w:div>
    <w:div w:id="1173908492">
      <w:bodyDiv w:val="1"/>
      <w:marLeft w:val="0"/>
      <w:marRight w:val="0"/>
      <w:marTop w:val="0"/>
      <w:marBottom w:val="0"/>
      <w:divBdr>
        <w:top w:val="none" w:sz="0" w:space="0" w:color="auto"/>
        <w:left w:val="none" w:sz="0" w:space="0" w:color="auto"/>
        <w:bottom w:val="none" w:sz="0" w:space="0" w:color="auto"/>
        <w:right w:val="none" w:sz="0" w:space="0" w:color="auto"/>
      </w:divBdr>
    </w:div>
    <w:div w:id="1174107557">
      <w:bodyDiv w:val="1"/>
      <w:marLeft w:val="0"/>
      <w:marRight w:val="0"/>
      <w:marTop w:val="0"/>
      <w:marBottom w:val="0"/>
      <w:divBdr>
        <w:top w:val="none" w:sz="0" w:space="0" w:color="auto"/>
        <w:left w:val="none" w:sz="0" w:space="0" w:color="auto"/>
        <w:bottom w:val="none" w:sz="0" w:space="0" w:color="auto"/>
        <w:right w:val="none" w:sz="0" w:space="0" w:color="auto"/>
      </w:divBdr>
    </w:div>
    <w:div w:id="1174801938">
      <w:bodyDiv w:val="1"/>
      <w:marLeft w:val="0"/>
      <w:marRight w:val="0"/>
      <w:marTop w:val="0"/>
      <w:marBottom w:val="0"/>
      <w:divBdr>
        <w:top w:val="none" w:sz="0" w:space="0" w:color="auto"/>
        <w:left w:val="none" w:sz="0" w:space="0" w:color="auto"/>
        <w:bottom w:val="none" w:sz="0" w:space="0" w:color="auto"/>
        <w:right w:val="none" w:sz="0" w:space="0" w:color="auto"/>
      </w:divBdr>
    </w:div>
    <w:div w:id="1175193194">
      <w:bodyDiv w:val="1"/>
      <w:marLeft w:val="0"/>
      <w:marRight w:val="0"/>
      <w:marTop w:val="0"/>
      <w:marBottom w:val="0"/>
      <w:divBdr>
        <w:top w:val="none" w:sz="0" w:space="0" w:color="auto"/>
        <w:left w:val="none" w:sz="0" w:space="0" w:color="auto"/>
        <w:bottom w:val="none" w:sz="0" w:space="0" w:color="auto"/>
        <w:right w:val="none" w:sz="0" w:space="0" w:color="auto"/>
      </w:divBdr>
    </w:div>
    <w:div w:id="1175804451">
      <w:bodyDiv w:val="1"/>
      <w:marLeft w:val="0"/>
      <w:marRight w:val="0"/>
      <w:marTop w:val="0"/>
      <w:marBottom w:val="0"/>
      <w:divBdr>
        <w:top w:val="none" w:sz="0" w:space="0" w:color="auto"/>
        <w:left w:val="none" w:sz="0" w:space="0" w:color="auto"/>
        <w:bottom w:val="none" w:sz="0" w:space="0" w:color="auto"/>
        <w:right w:val="none" w:sz="0" w:space="0" w:color="auto"/>
      </w:divBdr>
    </w:div>
    <w:div w:id="1175808242">
      <w:bodyDiv w:val="1"/>
      <w:marLeft w:val="0"/>
      <w:marRight w:val="0"/>
      <w:marTop w:val="0"/>
      <w:marBottom w:val="0"/>
      <w:divBdr>
        <w:top w:val="none" w:sz="0" w:space="0" w:color="auto"/>
        <w:left w:val="none" w:sz="0" w:space="0" w:color="auto"/>
        <w:bottom w:val="none" w:sz="0" w:space="0" w:color="auto"/>
        <w:right w:val="none" w:sz="0" w:space="0" w:color="auto"/>
      </w:divBdr>
    </w:div>
    <w:div w:id="1175850412">
      <w:bodyDiv w:val="1"/>
      <w:marLeft w:val="0"/>
      <w:marRight w:val="0"/>
      <w:marTop w:val="0"/>
      <w:marBottom w:val="0"/>
      <w:divBdr>
        <w:top w:val="none" w:sz="0" w:space="0" w:color="auto"/>
        <w:left w:val="none" w:sz="0" w:space="0" w:color="auto"/>
        <w:bottom w:val="none" w:sz="0" w:space="0" w:color="auto"/>
        <w:right w:val="none" w:sz="0" w:space="0" w:color="auto"/>
      </w:divBdr>
    </w:div>
    <w:div w:id="1175919713">
      <w:bodyDiv w:val="1"/>
      <w:marLeft w:val="0"/>
      <w:marRight w:val="0"/>
      <w:marTop w:val="0"/>
      <w:marBottom w:val="0"/>
      <w:divBdr>
        <w:top w:val="none" w:sz="0" w:space="0" w:color="auto"/>
        <w:left w:val="none" w:sz="0" w:space="0" w:color="auto"/>
        <w:bottom w:val="none" w:sz="0" w:space="0" w:color="auto"/>
        <w:right w:val="none" w:sz="0" w:space="0" w:color="auto"/>
      </w:divBdr>
    </w:div>
    <w:div w:id="1176188522">
      <w:bodyDiv w:val="1"/>
      <w:marLeft w:val="0"/>
      <w:marRight w:val="0"/>
      <w:marTop w:val="0"/>
      <w:marBottom w:val="0"/>
      <w:divBdr>
        <w:top w:val="none" w:sz="0" w:space="0" w:color="auto"/>
        <w:left w:val="none" w:sz="0" w:space="0" w:color="auto"/>
        <w:bottom w:val="none" w:sz="0" w:space="0" w:color="auto"/>
        <w:right w:val="none" w:sz="0" w:space="0" w:color="auto"/>
      </w:divBdr>
    </w:div>
    <w:div w:id="1176769649">
      <w:bodyDiv w:val="1"/>
      <w:marLeft w:val="0"/>
      <w:marRight w:val="0"/>
      <w:marTop w:val="0"/>
      <w:marBottom w:val="0"/>
      <w:divBdr>
        <w:top w:val="none" w:sz="0" w:space="0" w:color="auto"/>
        <w:left w:val="none" w:sz="0" w:space="0" w:color="auto"/>
        <w:bottom w:val="none" w:sz="0" w:space="0" w:color="auto"/>
        <w:right w:val="none" w:sz="0" w:space="0" w:color="auto"/>
      </w:divBdr>
    </w:div>
    <w:div w:id="1176769990">
      <w:bodyDiv w:val="1"/>
      <w:marLeft w:val="0"/>
      <w:marRight w:val="0"/>
      <w:marTop w:val="0"/>
      <w:marBottom w:val="0"/>
      <w:divBdr>
        <w:top w:val="none" w:sz="0" w:space="0" w:color="auto"/>
        <w:left w:val="none" w:sz="0" w:space="0" w:color="auto"/>
        <w:bottom w:val="none" w:sz="0" w:space="0" w:color="auto"/>
        <w:right w:val="none" w:sz="0" w:space="0" w:color="auto"/>
      </w:divBdr>
    </w:div>
    <w:div w:id="1177189130">
      <w:bodyDiv w:val="1"/>
      <w:marLeft w:val="0"/>
      <w:marRight w:val="0"/>
      <w:marTop w:val="0"/>
      <w:marBottom w:val="0"/>
      <w:divBdr>
        <w:top w:val="none" w:sz="0" w:space="0" w:color="auto"/>
        <w:left w:val="none" w:sz="0" w:space="0" w:color="auto"/>
        <w:bottom w:val="none" w:sz="0" w:space="0" w:color="auto"/>
        <w:right w:val="none" w:sz="0" w:space="0" w:color="auto"/>
      </w:divBdr>
    </w:div>
    <w:div w:id="1177422252">
      <w:bodyDiv w:val="1"/>
      <w:marLeft w:val="0"/>
      <w:marRight w:val="0"/>
      <w:marTop w:val="0"/>
      <w:marBottom w:val="0"/>
      <w:divBdr>
        <w:top w:val="none" w:sz="0" w:space="0" w:color="auto"/>
        <w:left w:val="none" w:sz="0" w:space="0" w:color="auto"/>
        <w:bottom w:val="none" w:sz="0" w:space="0" w:color="auto"/>
        <w:right w:val="none" w:sz="0" w:space="0" w:color="auto"/>
      </w:divBdr>
    </w:div>
    <w:div w:id="1177575546">
      <w:bodyDiv w:val="1"/>
      <w:marLeft w:val="0"/>
      <w:marRight w:val="0"/>
      <w:marTop w:val="0"/>
      <w:marBottom w:val="0"/>
      <w:divBdr>
        <w:top w:val="none" w:sz="0" w:space="0" w:color="auto"/>
        <w:left w:val="none" w:sz="0" w:space="0" w:color="auto"/>
        <w:bottom w:val="none" w:sz="0" w:space="0" w:color="auto"/>
        <w:right w:val="none" w:sz="0" w:space="0" w:color="auto"/>
      </w:divBdr>
    </w:div>
    <w:div w:id="1178155976">
      <w:bodyDiv w:val="1"/>
      <w:marLeft w:val="0"/>
      <w:marRight w:val="0"/>
      <w:marTop w:val="0"/>
      <w:marBottom w:val="0"/>
      <w:divBdr>
        <w:top w:val="none" w:sz="0" w:space="0" w:color="auto"/>
        <w:left w:val="none" w:sz="0" w:space="0" w:color="auto"/>
        <w:bottom w:val="none" w:sz="0" w:space="0" w:color="auto"/>
        <w:right w:val="none" w:sz="0" w:space="0" w:color="auto"/>
      </w:divBdr>
    </w:div>
    <w:div w:id="1178272660">
      <w:bodyDiv w:val="1"/>
      <w:marLeft w:val="0"/>
      <w:marRight w:val="0"/>
      <w:marTop w:val="0"/>
      <w:marBottom w:val="0"/>
      <w:divBdr>
        <w:top w:val="none" w:sz="0" w:space="0" w:color="auto"/>
        <w:left w:val="none" w:sz="0" w:space="0" w:color="auto"/>
        <w:bottom w:val="none" w:sz="0" w:space="0" w:color="auto"/>
        <w:right w:val="none" w:sz="0" w:space="0" w:color="auto"/>
      </w:divBdr>
    </w:div>
    <w:div w:id="1178545847">
      <w:bodyDiv w:val="1"/>
      <w:marLeft w:val="0"/>
      <w:marRight w:val="0"/>
      <w:marTop w:val="0"/>
      <w:marBottom w:val="0"/>
      <w:divBdr>
        <w:top w:val="none" w:sz="0" w:space="0" w:color="auto"/>
        <w:left w:val="none" w:sz="0" w:space="0" w:color="auto"/>
        <w:bottom w:val="none" w:sz="0" w:space="0" w:color="auto"/>
        <w:right w:val="none" w:sz="0" w:space="0" w:color="auto"/>
      </w:divBdr>
    </w:div>
    <w:div w:id="1178620355">
      <w:bodyDiv w:val="1"/>
      <w:marLeft w:val="0"/>
      <w:marRight w:val="0"/>
      <w:marTop w:val="0"/>
      <w:marBottom w:val="0"/>
      <w:divBdr>
        <w:top w:val="none" w:sz="0" w:space="0" w:color="auto"/>
        <w:left w:val="none" w:sz="0" w:space="0" w:color="auto"/>
        <w:bottom w:val="none" w:sz="0" w:space="0" w:color="auto"/>
        <w:right w:val="none" w:sz="0" w:space="0" w:color="auto"/>
      </w:divBdr>
    </w:div>
    <w:div w:id="1178813956">
      <w:bodyDiv w:val="1"/>
      <w:marLeft w:val="0"/>
      <w:marRight w:val="0"/>
      <w:marTop w:val="0"/>
      <w:marBottom w:val="0"/>
      <w:divBdr>
        <w:top w:val="none" w:sz="0" w:space="0" w:color="auto"/>
        <w:left w:val="none" w:sz="0" w:space="0" w:color="auto"/>
        <w:bottom w:val="none" w:sz="0" w:space="0" w:color="auto"/>
        <w:right w:val="none" w:sz="0" w:space="0" w:color="auto"/>
      </w:divBdr>
    </w:div>
    <w:div w:id="1179194337">
      <w:bodyDiv w:val="1"/>
      <w:marLeft w:val="0"/>
      <w:marRight w:val="0"/>
      <w:marTop w:val="0"/>
      <w:marBottom w:val="0"/>
      <w:divBdr>
        <w:top w:val="none" w:sz="0" w:space="0" w:color="auto"/>
        <w:left w:val="none" w:sz="0" w:space="0" w:color="auto"/>
        <w:bottom w:val="none" w:sz="0" w:space="0" w:color="auto"/>
        <w:right w:val="none" w:sz="0" w:space="0" w:color="auto"/>
      </w:divBdr>
    </w:div>
    <w:div w:id="1179347194">
      <w:bodyDiv w:val="1"/>
      <w:marLeft w:val="0"/>
      <w:marRight w:val="0"/>
      <w:marTop w:val="0"/>
      <w:marBottom w:val="0"/>
      <w:divBdr>
        <w:top w:val="none" w:sz="0" w:space="0" w:color="auto"/>
        <w:left w:val="none" w:sz="0" w:space="0" w:color="auto"/>
        <w:bottom w:val="none" w:sz="0" w:space="0" w:color="auto"/>
        <w:right w:val="none" w:sz="0" w:space="0" w:color="auto"/>
      </w:divBdr>
    </w:div>
    <w:div w:id="1180051194">
      <w:bodyDiv w:val="1"/>
      <w:marLeft w:val="0"/>
      <w:marRight w:val="0"/>
      <w:marTop w:val="0"/>
      <w:marBottom w:val="0"/>
      <w:divBdr>
        <w:top w:val="none" w:sz="0" w:space="0" w:color="auto"/>
        <w:left w:val="none" w:sz="0" w:space="0" w:color="auto"/>
        <w:bottom w:val="none" w:sz="0" w:space="0" w:color="auto"/>
        <w:right w:val="none" w:sz="0" w:space="0" w:color="auto"/>
      </w:divBdr>
    </w:div>
    <w:div w:id="1180267721">
      <w:bodyDiv w:val="1"/>
      <w:marLeft w:val="0"/>
      <w:marRight w:val="0"/>
      <w:marTop w:val="0"/>
      <w:marBottom w:val="0"/>
      <w:divBdr>
        <w:top w:val="none" w:sz="0" w:space="0" w:color="auto"/>
        <w:left w:val="none" w:sz="0" w:space="0" w:color="auto"/>
        <w:bottom w:val="none" w:sz="0" w:space="0" w:color="auto"/>
        <w:right w:val="none" w:sz="0" w:space="0" w:color="auto"/>
      </w:divBdr>
    </w:div>
    <w:div w:id="1180507673">
      <w:bodyDiv w:val="1"/>
      <w:marLeft w:val="0"/>
      <w:marRight w:val="0"/>
      <w:marTop w:val="0"/>
      <w:marBottom w:val="0"/>
      <w:divBdr>
        <w:top w:val="none" w:sz="0" w:space="0" w:color="auto"/>
        <w:left w:val="none" w:sz="0" w:space="0" w:color="auto"/>
        <w:bottom w:val="none" w:sz="0" w:space="0" w:color="auto"/>
        <w:right w:val="none" w:sz="0" w:space="0" w:color="auto"/>
      </w:divBdr>
    </w:div>
    <w:div w:id="1180513280">
      <w:bodyDiv w:val="1"/>
      <w:marLeft w:val="0"/>
      <w:marRight w:val="0"/>
      <w:marTop w:val="0"/>
      <w:marBottom w:val="0"/>
      <w:divBdr>
        <w:top w:val="none" w:sz="0" w:space="0" w:color="auto"/>
        <w:left w:val="none" w:sz="0" w:space="0" w:color="auto"/>
        <w:bottom w:val="none" w:sz="0" w:space="0" w:color="auto"/>
        <w:right w:val="none" w:sz="0" w:space="0" w:color="auto"/>
      </w:divBdr>
    </w:div>
    <w:div w:id="1181041042">
      <w:bodyDiv w:val="1"/>
      <w:marLeft w:val="0"/>
      <w:marRight w:val="0"/>
      <w:marTop w:val="0"/>
      <w:marBottom w:val="0"/>
      <w:divBdr>
        <w:top w:val="none" w:sz="0" w:space="0" w:color="auto"/>
        <w:left w:val="none" w:sz="0" w:space="0" w:color="auto"/>
        <w:bottom w:val="none" w:sz="0" w:space="0" w:color="auto"/>
        <w:right w:val="none" w:sz="0" w:space="0" w:color="auto"/>
      </w:divBdr>
    </w:div>
    <w:div w:id="1181236218">
      <w:bodyDiv w:val="1"/>
      <w:marLeft w:val="0"/>
      <w:marRight w:val="0"/>
      <w:marTop w:val="0"/>
      <w:marBottom w:val="0"/>
      <w:divBdr>
        <w:top w:val="none" w:sz="0" w:space="0" w:color="auto"/>
        <w:left w:val="none" w:sz="0" w:space="0" w:color="auto"/>
        <w:bottom w:val="none" w:sz="0" w:space="0" w:color="auto"/>
        <w:right w:val="none" w:sz="0" w:space="0" w:color="auto"/>
      </w:divBdr>
    </w:div>
    <w:div w:id="1181240083">
      <w:bodyDiv w:val="1"/>
      <w:marLeft w:val="0"/>
      <w:marRight w:val="0"/>
      <w:marTop w:val="0"/>
      <w:marBottom w:val="0"/>
      <w:divBdr>
        <w:top w:val="none" w:sz="0" w:space="0" w:color="auto"/>
        <w:left w:val="none" w:sz="0" w:space="0" w:color="auto"/>
        <w:bottom w:val="none" w:sz="0" w:space="0" w:color="auto"/>
        <w:right w:val="none" w:sz="0" w:space="0" w:color="auto"/>
      </w:divBdr>
    </w:div>
    <w:div w:id="1181357295">
      <w:bodyDiv w:val="1"/>
      <w:marLeft w:val="0"/>
      <w:marRight w:val="0"/>
      <w:marTop w:val="0"/>
      <w:marBottom w:val="0"/>
      <w:divBdr>
        <w:top w:val="none" w:sz="0" w:space="0" w:color="auto"/>
        <w:left w:val="none" w:sz="0" w:space="0" w:color="auto"/>
        <w:bottom w:val="none" w:sz="0" w:space="0" w:color="auto"/>
        <w:right w:val="none" w:sz="0" w:space="0" w:color="auto"/>
      </w:divBdr>
    </w:div>
    <w:div w:id="1181433224">
      <w:bodyDiv w:val="1"/>
      <w:marLeft w:val="0"/>
      <w:marRight w:val="0"/>
      <w:marTop w:val="0"/>
      <w:marBottom w:val="0"/>
      <w:divBdr>
        <w:top w:val="none" w:sz="0" w:space="0" w:color="auto"/>
        <w:left w:val="none" w:sz="0" w:space="0" w:color="auto"/>
        <w:bottom w:val="none" w:sz="0" w:space="0" w:color="auto"/>
        <w:right w:val="none" w:sz="0" w:space="0" w:color="auto"/>
      </w:divBdr>
    </w:div>
    <w:div w:id="1182086545">
      <w:bodyDiv w:val="1"/>
      <w:marLeft w:val="0"/>
      <w:marRight w:val="0"/>
      <w:marTop w:val="0"/>
      <w:marBottom w:val="0"/>
      <w:divBdr>
        <w:top w:val="none" w:sz="0" w:space="0" w:color="auto"/>
        <w:left w:val="none" w:sz="0" w:space="0" w:color="auto"/>
        <w:bottom w:val="none" w:sz="0" w:space="0" w:color="auto"/>
        <w:right w:val="none" w:sz="0" w:space="0" w:color="auto"/>
      </w:divBdr>
    </w:div>
    <w:div w:id="1182552642">
      <w:bodyDiv w:val="1"/>
      <w:marLeft w:val="0"/>
      <w:marRight w:val="0"/>
      <w:marTop w:val="0"/>
      <w:marBottom w:val="0"/>
      <w:divBdr>
        <w:top w:val="none" w:sz="0" w:space="0" w:color="auto"/>
        <w:left w:val="none" w:sz="0" w:space="0" w:color="auto"/>
        <w:bottom w:val="none" w:sz="0" w:space="0" w:color="auto"/>
        <w:right w:val="none" w:sz="0" w:space="0" w:color="auto"/>
      </w:divBdr>
    </w:div>
    <w:div w:id="1182554500">
      <w:bodyDiv w:val="1"/>
      <w:marLeft w:val="0"/>
      <w:marRight w:val="0"/>
      <w:marTop w:val="0"/>
      <w:marBottom w:val="0"/>
      <w:divBdr>
        <w:top w:val="none" w:sz="0" w:space="0" w:color="auto"/>
        <w:left w:val="none" w:sz="0" w:space="0" w:color="auto"/>
        <w:bottom w:val="none" w:sz="0" w:space="0" w:color="auto"/>
        <w:right w:val="none" w:sz="0" w:space="0" w:color="auto"/>
      </w:divBdr>
    </w:div>
    <w:div w:id="1182621469">
      <w:bodyDiv w:val="1"/>
      <w:marLeft w:val="0"/>
      <w:marRight w:val="0"/>
      <w:marTop w:val="0"/>
      <w:marBottom w:val="0"/>
      <w:divBdr>
        <w:top w:val="none" w:sz="0" w:space="0" w:color="auto"/>
        <w:left w:val="none" w:sz="0" w:space="0" w:color="auto"/>
        <w:bottom w:val="none" w:sz="0" w:space="0" w:color="auto"/>
        <w:right w:val="none" w:sz="0" w:space="0" w:color="auto"/>
      </w:divBdr>
    </w:div>
    <w:div w:id="1182820134">
      <w:bodyDiv w:val="1"/>
      <w:marLeft w:val="0"/>
      <w:marRight w:val="0"/>
      <w:marTop w:val="0"/>
      <w:marBottom w:val="0"/>
      <w:divBdr>
        <w:top w:val="none" w:sz="0" w:space="0" w:color="auto"/>
        <w:left w:val="none" w:sz="0" w:space="0" w:color="auto"/>
        <w:bottom w:val="none" w:sz="0" w:space="0" w:color="auto"/>
        <w:right w:val="none" w:sz="0" w:space="0" w:color="auto"/>
      </w:divBdr>
    </w:div>
    <w:div w:id="1182889500">
      <w:bodyDiv w:val="1"/>
      <w:marLeft w:val="0"/>
      <w:marRight w:val="0"/>
      <w:marTop w:val="0"/>
      <w:marBottom w:val="0"/>
      <w:divBdr>
        <w:top w:val="none" w:sz="0" w:space="0" w:color="auto"/>
        <w:left w:val="none" w:sz="0" w:space="0" w:color="auto"/>
        <w:bottom w:val="none" w:sz="0" w:space="0" w:color="auto"/>
        <w:right w:val="none" w:sz="0" w:space="0" w:color="auto"/>
      </w:divBdr>
    </w:div>
    <w:div w:id="1184439164">
      <w:bodyDiv w:val="1"/>
      <w:marLeft w:val="0"/>
      <w:marRight w:val="0"/>
      <w:marTop w:val="0"/>
      <w:marBottom w:val="0"/>
      <w:divBdr>
        <w:top w:val="none" w:sz="0" w:space="0" w:color="auto"/>
        <w:left w:val="none" w:sz="0" w:space="0" w:color="auto"/>
        <w:bottom w:val="none" w:sz="0" w:space="0" w:color="auto"/>
        <w:right w:val="none" w:sz="0" w:space="0" w:color="auto"/>
      </w:divBdr>
    </w:div>
    <w:div w:id="1184629004">
      <w:bodyDiv w:val="1"/>
      <w:marLeft w:val="0"/>
      <w:marRight w:val="0"/>
      <w:marTop w:val="0"/>
      <w:marBottom w:val="0"/>
      <w:divBdr>
        <w:top w:val="none" w:sz="0" w:space="0" w:color="auto"/>
        <w:left w:val="none" w:sz="0" w:space="0" w:color="auto"/>
        <w:bottom w:val="none" w:sz="0" w:space="0" w:color="auto"/>
        <w:right w:val="none" w:sz="0" w:space="0" w:color="auto"/>
      </w:divBdr>
    </w:div>
    <w:div w:id="1185286124">
      <w:bodyDiv w:val="1"/>
      <w:marLeft w:val="0"/>
      <w:marRight w:val="0"/>
      <w:marTop w:val="0"/>
      <w:marBottom w:val="0"/>
      <w:divBdr>
        <w:top w:val="none" w:sz="0" w:space="0" w:color="auto"/>
        <w:left w:val="none" w:sz="0" w:space="0" w:color="auto"/>
        <w:bottom w:val="none" w:sz="0" w:space="0" w:color="auto"/>
        <w:right w:val="none" w:sz="0" w:space="0" w:color="auto"/>
      </w:divBdr>
    </w:div>
    <w:div w:id="1185368008">
      <w:bodyDiv w:val="1"/>
      <w:marLeft w:val="0"/>
      <w:marRight w:val="0"/>
      <w:marTop w:val="0"/>
      <w:marBottom w:val="0"/>
      <w:divBdr>
        <w:top w:val="none" w:sz="0" w:space="0" w:color="auto"/>
        <w:left w:val="none" w:sz="0" w:space="0" w:color="auto"/>
        <w:bottom w:val="none" w:sz="0" w:space="0" w:color="auto"/>
        <w:right w:val="none" w:sz="0" w:space="0" w:color="auto"/>
      </w:divBdr>
    </w:div>
    <w:div w:id="1185439276">
      <w:bodyDiv w:val="1"/>
      <w:marLeft w:val="0"/>
      <w:marRight w:val="0"/>
      <w:marTop w:val="0"/>
      <w:marBottom w:val="0"/>
      <w:divBdr>
        <w:top w:val="none" w:sz="0" w:space="0" w:color="auto"/>
        <w:left w:val="none" w:sz="0" w:space="0" w:color="auto"/>
        <w:bottom w:val="none" w:sz="0" w:space="0" w:color="auto"/>
        <w:right w:val="none" w:sz="0" w:space="0" w:color="auto"/>
      </w:divBdr>
    </w:div>
    <w:div w:id="1185442082">
      <w:bodyDiv w:val="1"/>
      <w:marLeft w:val="0"/>
      <w:marRight w:val="0"/>
      <w:marTop w:val="0"/>
      <w:marBottom w:val="0"/>
      <w:divBdr>
        <w:top w:val="none" w:sz="0" w:space="0" w:color="auto"/>
        <w:left w:val="none" w:sz="0" w:space="0" w:color="auto"/>
        <w:bottom w:val="none" w:sz="0" w:space="0" w:color="auto"/>
        <w:right w:val="none" w:sz="0" w:space="0" w:color="auto"/>
      </w:divBdr>
    </w:div>
    <w:div w:id="1185902383">
      <w:bodyDiv w:val="1"/>
      <w:marLeft w:val="0"/>
      <w:marRight w:val="0"/>
      <w:marTop w:val="0"/>
      <w:marBottom w:val="0"/>
      <w:divBdr>
        <w:top w:val="none" w:sz="0" w:space="0" w:color="auto"/>
        <w:left w:val="none" w:sz="0" w:space="0" w:color="auto"/>
        <w:bottom w:val="none" w:sz="0" w:space="0" w:color="auto"/>
        <w:right w:val="none" w:sz="0" w:space="0" w:color="auto"/>
      </w:divBdr>
    </w:div>
    <w:div w:id="1185940629">
      <w:bodyDiv w:val="1"/>
      <w:marLeft w:val="0"/>
      <w:marRight w:val="0"/>
      <w:marTop w:val="0"/>
      <w:marBottom w:val="0"/>
      <w:divBdr>
        <w:top w:val="none" w:sz="0" w:space="0" w:color="auto"/>
        <w:left w:val="none" w:sz="0" w:space="0" w:color="auto"/>
        <w:bottom w:val="none" w:sz="0" w:space="0" w:color="auto"/>
        <w:right w:val="none" w:sz="0" w:space="0" w:color="auto"/>
      </w:divBdr>
    </w:div>
    <w:div w:id="1186015200">
      <w:bodyDiv w:val="1"/>
      <w:marLeft w:val="0"/>
      <w:marRight w:val="0"/>
      <w:marTop w:val="0"/>
      <w:marBottom w:val="0"/>
      <w:divBdr>
        <w:top w:val="none" w:sz="0" w:space="0" w:color="auto"/>
        <w:left w:val="none" w:sz="0" w:space="0" w:color="auto"/>
        <w:bottom w:val="none" w:sz="0" w:space="0" w:color="auto"/>
        <w:right w:val="none" w:sz="0" w:space="0" w:color="auto"/>
      </w:divBdr>
    </w:div>
    <w:div w:id="1186477296">
      <w:bodyDiv w:val="1"/>
      <w:marLeft w:val="0"/>
      <w:marRight w:val="0"/>
      <w:marTop w:val="0"/>
      <w:marBottom w:val="0"/>
      <w:divBdr>
        <w:top w:val="none" w:sz="0" w:space="0" w:color="auto"/>
        <w:left w:val="none" w:sz="0" w:space="0" w:color="auto"/>
        <w:bottom w:val="none" w:sz="0" w:space="0" w:color="auto"/>
        <w:right w:val="none" w:sz="0" w:space="0" w:color="auto"/>
      </w:divBdr>
    </w:div>
    <w:div w:id="1187136593">
      <w:bodyDiv w:val="1"/>
      <w:marLeft w:val="0"/>
      <w:marRight w:val="0"/>
      <w:marTop w:val="0"/>
      <w:marBottom w:val="0"/>
      <w:divBdr>
        <w:top w:val="none" w:sz="0" w:space="0" w:color="auto"/>
        <w:left w:val="none" w:sz="0" w:space="0" w:color="auto"/>
        <w:bottom w:val="none" w:sz="0" w:space="0" w:color="auto"/>
        <w:right w:val="none" w:sz="0" w:space="0" w:color="auto"/>
      </w:divBdr>
    </w:div>
    <w:div w:id="1187596304">
      <w:bodyDiv w:val="1"/>
      <w:marLeft w:val="0"/>
      <w:marRight w:val="0"/>
      <w:marTop w:val="0"/>
      <w:marBottom w:val="0"/>
      <w:divBdr>
        <w:top w:val="none" w:sz="0" w:space="0" w:color="auto"/>
        <w:left w:val="none" w:sz="0" w:space="0" w:color="auto"/>
        <w:bottom w:val="none" w:sz="0" w:space="0" w:color="auto"/>
        <w:right w:val="none" w:sz="0" w:space="0" w:color="auto"/>
      </w:divBdr>
    </w:div>
    <w:div w:id="1187721173">
      <w:bodyDiv w:val="1"/>
      <w:marLeft w:val="0"/>
      <w:marRight w:val="0"/>
      <w:marTop w:val="0"/>
      <w:marBottom w:val="0"/>
      <w:divBdr>
        <w:top w:val="none" w:sz="0" w:space="0" w:color="auto"/>
        <w:left w:val="none" w:sz="0" w:space="0" w:color="auto"/>
        <w:bottom w:val="none" w:sz="0" w:space="0" w:color="auto"/>
        <w:right w:val="none" w:sz="0" w:space="0" w:color="auto"/>
      </w:divBdr>
    </w:div>
    <w:div w:id="1188057514">
      <w:bodyDiv w:val="1"/>
      <w:marLeft w:val="0"/>
      <w:marRight w:val="0"/>
      <w:marTop w:val="0"/>
      <w:marBottom w:val="0"/>
      <w:divBdr>
        <w:top w:val="none" w:sz="0" w:space="0" w:color="auto"/>
        <w:left w:val="none" w:sz="0" w:space="0" w:color="auto"/>
        <w:bottom w:val="none" w:sz="0" w:space="0" w:color="auto"/>
        <w:right w:val="none" w:sz="0" w:space="0" w:color="auto"/>
      </w:divBdr>
    </w:div>
    <w:div w:id="1188174940">
      <w:bodyDiv w:val="1"/>
      <w:marLeft w:val="0"/>
      <w:marRight w:val="0"/>
      <w:marTop w:val="0"/>
      <w:marBottom w:val="0"/>
      <w:divBdr>
        <w:top w:val="none" w:sz="0" w:space="0" w:color="auto"/>
        <w:left w:val="none" w:sz="0" w:space="0" w:color="auto"/>
        <w:bottom w:val="none" w:sz="0" w:space="0" w:color="auto"/>
        <w:right w:val="none" w:sz="0" w:space="0" w:color="auto"/>
      </w:divBdr>
    </w:div>
    <w:div w:id="1188256888">
      <w:bodyDiv w:val="1"/>
      <w:marLeft w:val="0"/>
      <w:marRight w:val="0"/>
      <w:marTop w:val="0"/>
      <w:marBottom w:val="0"/>
      <w:divBdr>
        <w:top w:val="none" w:sz="0" w:space="0" w:color="auto"/>
        <w:left w:val="none" w:sz="0" w:space="0" w:color="auto"/>
        <w:bottom w:val="none" w:sz="0" w:space="0" w:color="auto"/>
        <w:right w:val="none" w:sz="0" w:space="0" w:color="auto"/>
      </w:divBdr>
    </w:div>
    <w:div w:id="1188524096">
      <w:bodyDiv w:val="1"/>
      <w:marLeft w:val="0"/>
      <w:marRight w:val="0"/>
      <w:marTop w:val="0"/>
      <w:marBottom w:val="0"/>
      <w:divBdr>
        <w:top w:val="none" w:sz="0" w:space="0" w:color="auto"/>
        <w:left w:val="none" w:sz="0" w:space="0" w:color="auto"/>
        <w:bottom w:val="none" w:sz="0" w:space="0" w:color="auto"/>
        <w:right w:val="none" w:sz="0" w:space="0" w:color="auto"/>
      </w:divBdr>
    </w:div>
    <w:div w:id="1189294542">
      <w:bodyDiv w:val="1"/>
      <w:marLeft w:val="0"/>
      <w:marRight w:val="0"/>
      <w:marTop w:val="0"/>
      <w:marBottom w:val="0"/>
      <w:divBdr>
        <w:top w:val="none" w:sz="0" w:space="0" w:color="auto"/>
        <w:left w:val="none" w:sz="0" w:space="0" w:color="auto"/>
        <w:bottom w:val="none" w:sz="0" w:space="0" w:color="auto"/>
        <w:right w:val="none" w:sz="0" w:space="0" w:color="auto"/>
      </w:divBdr>
    </w:div>
    <w:div w:id="1189298537">
      <w:bodyDiv w:val="1"/>
      <w:marLeft w:val="0"/>
      <w:marRight w:val="0"/>
      <w:marTop w:val="0"/>
      <w:marBottom w:val="0"/>
      <w:divBdr>
        <w:top w:val="none" w:sz="0" w:space="0" w:color="auto"/>
        <w:left w:val="none" w:sz="0" w:space="0" w:color="auto"/>
        <w:bottom w:val="none" w:sz="0" w:space="0" w:color="auto"/>
        <w:right w:val="none" w:sz="0" w:space="0" w:color="auto"/>
      </w:divBdr>
    </w:div>
    <w:div w:id="1189368566">
      <w:bodyDiv w:val="1"/>
      <w:marLeft w:val="0"/>
      <w:marRight w:val="0"/>
      <w:marTop w:val="0"/>
      <w:marBottom w:val="0"/>
      <w:divBdr>
        <w:top w:val="none" w:sz="0" w:space="0" w:color="auto"/>
        <w:left w:val="none" w:sz="0" w:space="0" w:color="auto"/>
        <w:bottom w:val="none" w:sz="0" w:space="0" w:color="auto"/>
        <w:right w:val="none" w:sz="0" w:space="0" w:color="auto"/>
      </w:divBdr>
    </w:div>
    <w:div w:id="1189758884">
      <w:bodyDiv w:val="1"/>
      <w:marLeft w:val="0"/>
      <w:marRight w:val="0"/>
      <w:marTop w:val="0"/>
      <w:marBottom w:val="0"/>
      <w:divBdr>
        <w:top w:val="none" w:sz="0" w:space="0" w:color="auto"/>
        <w:left w:val="none" w:sz="0" w:space="0" w:color="auto"/>
        <w:bottom w:val="none" w:sz="0" w:space="0" w:color="auto"/>
        <w:right w:val="none" w:sz="0" w:space="0" w:color="auto"/>
      </w:divBdr>
    </w:div>
    <w:div w:id="1189833464">
      <w:bodyDiv w:val="1"/>
      <w:marLeft w:val="0"/>
      <w:marRight w:val="0"/>
      <w:marTop w:val="0"/>
      <w:marBottom w:val="0"/>
      <w:divBdr>
        <w:top w:val="none" w:sz="0" w:space="0" w:color="auto"/>
        <w:left w:val="none" w:sz="0" w:space="0" w:color="auto"/>
        <w:bottom w:val="none" w:sz="0" w:space="0" w:color="auto"/>
        <w:right w:val="none" w:sz="0" w:space="0" w:color="auto"/>
      </w:divBdr>
    </w:div>
    <w:div w:id="1190224008">
      <w:bodyDiv w:val="1"/>
      <w:marLeft w:val="0"/>
      <w:marRight w:val="0"/>
      <w:marTop w:val="0"/>
      <w:marBottom w:val="0"/>
      <w:divBdr>
        <w:top w:val="none" w:sz="0" w:space="0" w:color="auto"/>
        <w:left w:val="none" w:sz="0" w:space="0" w:color="auto"/>
        <w:bottom w:val="none" w:sz="0" w:space="0" w:color="auto"/>
        <w:right w:val="none" w:sz="0" w:space="0" w:color="auto"/>
      </w:divBdr>
    </w:div>
    <w:div w:id="1190797326">
      <w:bodyDiv w:val="1"/>
      <w:marLeft w:val="0"/>
      <w:marRight w:val="0"/>
      <w:marTop w:val="0"/>
      <w:marBottom w:val="0"/>
      <w:divBdr>
        <w:top w:val="none" w:sz="0" w:space="0" w:color="auto"/>
        <w:left w:val="none" w:sz="0" w:space="0" w:color="auto"/>
        <w:bottom w:val="none" w:sz="0" w:space="0" w:color="auto"/>
        <w:right w:val="none" w:sz="0" w:space="0" w:color="auto"/>
      </w:divBdr>
    </w:div>
    <w:div w:id="1190875131">
      <w:bodyDiv w:val="1"/>
      <w:marLeft w:val="0"/>
      <w:marRight w:val="0"/>
      <w:marTop w:val="0"/>
      <w:marBottom w:val="0"/>
      <w:divBdr>
        <w:top w:val="none" w:sz="0" w:space="0" w:color="auto"/>
        <w:left w:val="none" w:sz="0" w:space="0" w:color="auto"/>
        <w:bottom w:val="none" w:sz="0" w:space="0" w:color="auto"/>
        <w:right w:val="none" w:sz="0" w:space="0" w:color="auto"/>
      </w:divBdr>
    </w:div>
    <w:div w:id="1190990058">
      <w:bodyDiv w:val="1"/>
      <w:marLeft w:val="0"/>
      <w:marRight w:val="0"/>
      <w:marTop w:val="0"/>
      <w:marBottom w:val="0"/>
      <w:divBdr>
        <w:top w:val="none" w:sz="0" w:space="0" w:color="auto"/>
        <w:left w:val="none" w:sz="0" w:space="0" w:color="auto"/>
        <w:bottom w:val="none" w:sz="0" w:space="0" w:color="auto"/>
        <w:right w:val="none" w:sz="0" w:space="0" w:color="auto"/>
      </w:divBdr>
    </w:div>
    <w:div w:id="1191258392">
      <w:bodyDiv w:val="1"/>
      <w:marLeft w:val="0"/>
      <w:marRight w:val="0"/>
      <w:marTop w:val="0"/>
      <w:marBottom w:val="0"/>
      <w:divBdr>
        <w:top w:val="none" w:sz="0" w:space="0" w:color="auto"/>
        <w:left w:val="none" w:sz="0" w:space="0" w:color="auto"/>
        <w:bottom w:val="none" w:sz="0" w:space="0" w:color="auto"/>
        <w:right w:val="none" w:sz="0" w:space="0" w:color="auto"/>
      </w:divBdr>
    </w:div>
    <w:div w:id="1191264362">
      <w:bodyDiv w:val="1"/>
      <w:marLeft w:val="0"/>
      <w:marRight w:val="0"/>
      <w:marTop w:val="0"/>
      <w:marBottom w:val="0"/>
      <w:divBdr>
        <w:top w:val="none" w:sz="0" w:space="0" w:color="auto"/>
        <w:left w:val="none" w:sz="0" w:space="0" w:color="auto"/>
        <w:bottom w:val="none" w:sz="0" w:space="0" w:color="auto"/>
        <w:right w:val="none" w:sz="0" w:space="0" w:color="auto"/>
      </w:divBdr>
    </w:div>
    <w:div w:id="1191530224">
      <w:bodyDiv w:val="1"/>
      <w:marLeft w:val="0"/>
      <w:marRight w:val="0"/>
      <w:marTop w:val="0"/>
      <w:marBottom w:val="0"/>
      <w:divBdr>
        <w:top w:val="none" w:sz="0" w:space="0" w:color="auto"/>
        <w:left w:val="none" w:sz="0" w:space="0" w:color="auto"/>
        <w:bottom w:val="none" w:sz="0" w:space="0" w:color="auto"/>
        <w:right w:val="none" w:sz="0" w:space="0" w:color="auto"/>
      </w:divBdr>
    </w:div>
    <w:div w:id="1191534625">
      <w:bodyDiv w:val="1"/>
      <w:marLeft w:val="0"/>
      <w:marRight w:val="0"/>
      <w:marTop w:val="0"/>
      <w:marBottom w:val="0"/>
      <w:divBdr>
        <w:top w:val="none" w:sz="0" w:space="0" w:color="auto"/>
        <w:left w:val="none" w:sz="0" w:space="0" w:color="auto"/>
        <w:bottom w:val="none" w:sz="0" w:space="0" w:color="auto"/>
        <w:right w:val="none" w:sz="0" w:space="0" w:color="auto"/>
      </w:divBdr>
    </w:div>
    <w:div w:id="1192258726">
      <w:bodyDiv w:val="1"/>
      <w:marLeft w:val="0"/>
      <w:marRight w:val="0"/>
      <w:marTop w:val="0"/>
      <w:marBottom w:val="0"/>
      <w:divBdr>
        <w:top w:val="none" w:sz="0" w:space="0" w:color="auto"/>
        <w:left w:val="none" w:sz="0" w:space="0" w:color="auto"/>
        <w:bottom w:val="none" w:sz="0" w:space="0" w:color="auto"/>
        <w:right w:val="none" w:sz="0" w:space="0" w:color="auto"/>
      </w:divBdr>
    </w:div>
    <w:div w:id="1193152708">
      <w:bodyDiv w:val="1"/>
      <w:marLeft w:val="0"/>
      <w:marRight w:val="0"/>
      <w:marTop w:val="0"/>
      <w:marBottom w:val="0"/>
      <w:divBdr>
        <w:top w:val="none" w:sz="0" w:space="0" w:color="auto"/>
        <w:left w:val="none" w:sz="0" w:space="0" w:color="auto"/>
        <w:bottom w:val="none" w:sz="0" w:space="0" w:color="auto"/>
        <w:right w:val="none" w:sz="0" w:space="0" w:color="auto"/>
      </w:divBdr>
    </w:div>
    <w:div w:id="1193307407">
      <w:bodyDiv w:val="1"/>
      <w:marLeft w:val="0"/>
      <w:marRight w:val="0"/>
      <w:marTop w:val="0"/>
      <w:marBottom w:val="0"/>
      <w:divBdr>
        <w:top w:val="none" w:sz="0" w:space="0" w:color="auto"/>
        <w:left w:val="none" w:sz="0" w:space="0" w:color="auto"/>
        <w:bottom w:val="none" w:sz="0" w:space="0" w:color="auto"/>
        <w:right w:val="none" w:sz="0" w:space="0" w:color="auto"/>
      </w:divBdr>
    </w:div>
    <w:div w:id="1194004091">
      <w:bodyDiv w:val="1"/>
      <w:marLeft w:val="0"/>
      <w:marRight w:val="0"/>
      <w:marTop w:val="0"/>
      <w:marBottom w:val="0"/>
      <w:divBdr>
        <w:top w:val="none" w:sz="0" w:space="0" w:color="auto"/>
        <w:left w:val="none" w:sz="0" w:space="0" w:color="auto"/>
        <w:bottom w:val="none" w:sz="0" w:space="0" w:color="auto"/>
        <w:right w:val="none" w:sz="0" w:space="0" w:color="auto"/>
      </w:divBdr>
    </w:div>
    <w:div w:id="1194227422">
      <w:bodyDiv w:val="1"/>
      <w:marLeft w:val="0"/>
      <w:marRight w:val="0"/>
      <w:marTop w:val="0"/>
      <w:marBottom w:val="0"/>
      <w:divBdr>
        <w:top w:val="none" w:sz="0" w:space="0" w:color="auto"/>
        <w:left w:val="none" w:sz="0" w:space="0" w:color="auto"/>
        <w:bottom w:val="none" w:sz="0" w:space="0" w:color="auto"/>
        <w:right w:val="none" w:sz="0" w:space="0" w:color="auto"/>
      </w:divBdr>
    </w:div>
    <w:div w:id="1194617141">
      <w:bodyDiv w:val="1"/>
      <w:marLeft w:val="0"/>
      <w:marRight w:val="0"/>
      <w:marTop w:val="0"/>
      <w:marBottom w:val="0"/>
      <w:divBdr>
        <w:top w:val="none" w:sz="0" w:space="0" w:color="auto"/>
        <w:left w:val="none" w:sz="0" w:space="0" w:color="auto"/>
        <w:bottom w:val="none" w:sz="0" w:space="0" w:color="auto"/>
        <w:right w:val="none" w:sz="0" w:space="0" w:color="auto"/>
      </w:divBdr>
    </w:div>
    <w:div w:id="1194659840">
      <w:bodyDiv w:val="1"/>
      <w:marLeft w:val="0"/>
      <w:marRight w:val="0"/>
      <w:marTop w:val="0"/>
      <w:marBottom w:val="0"/>
      <w:divBdr>
        <w:top w:val="none" w:sz="0" w:space="0" w:color="auto"/>
        <w:left w:val="none" w:sz="0" w:space="0" w:color="auto"/>
        <w:bottom w:val="none" w:sz="0" w:space="0" w:color="auto"/>
        <w:right w:val="none" w:sz="0" w:space="0" w:color="auto"/>
      </w:divBdr>
    </w:div>
    <w:div w:id="1194686076">
      <w:bodyDiv w:val="1"/>
      <w:marLeft w:val="0"/>
      <w:marRight w:val="0"/>
      <w:marTop w:val="0"/>
      <w:marBottom w:val="0"/>
      <w:divBdr>
        <w:top w:val="none" w:sz="0" w:space="0" w:color="auto"/>
        <w:left w:val="none" w:sz="0" w:space="0" w:color="auto"/>
        <w:bottom w:val="none" w:sz="0" w:space="0" w:color="auto"/>
        <w:right w:val="none" w:sz="0" w:space="0" w:color="auto"/>
      </w:divBdr>
    </w:div>
    <w:div w:id="1195270885">
      <w:bodyDiv w:val="1"/>
      <w:marLeft w:val="0"/>
      <w:marRight w:val="0"/>
      <w:marTop w:val="0"/>
      <w:marBottom w:val="0"/>
      <w:divBdr>
        <w:top w:val="none" w:sz="0" w:space="0" w:color="auto"/>
        <w:left w:val="none" w:sz="0" w:space="0" w:color="auto"/>
        <w:bottom w:val="none" w:sz="0" w:space="0" w:color="auto"/>
        <w:right w:val="none" w:sz="0" w:space="0" w:color="auto"/>
      </w:divBdr>
    </w:div>
    <w:div w:id="1195969143">
      <w:bodyDiv w:val="1"/>
      <w:marLeft w:val="0"/>
      <w:marRight w:val="0"/>
      <w:marTop w:val="0"/>
      <w:marBottom w:val="0"/>
      <w:divBdr>
        <w:top w:val="none" w:sz="0" w:space="0" w:color="auto"/>
        <w:left w:val="none" w:sz="0" w:space="0" w:color="auto"/>
        <w:bottom w:val="none" w:sz="0" w:space="0" w:color="auto"/>
        <w:right w:val="none" w:sz="0" w:space="0" w:color="auto"/>
      </w:divBdr>
    </w:div>
    <w:div w:id="1196580448">
      <w:bodyDiv w:val="1"/>
      <w:marLeft w:val="0"/>
      <w:marRight w:val="0"/>
      <w:marTop w:val="0"/>
      <w:marBottom w:val="0"/>
      <w:divBdr>
        <w:top w:val="none" w:sz="0" w:space="0" w:color="auto"/>
        <w:left w:val="none" w:sz="0" w:space="0" w:color="auto"/>
        <w:bottom w:val="none" w:sz="0" w:space="0" w:color="auto"/>
        <w:right w:val="none" w:sz="0" w:space="0" w:color="auto"/>
      </w:divBdr>
    </w:div>
    <w:div w:id="1196847348">
      <w:bodyDiv w:val="1"/>
      <w:marLeft w:val="0"/>
      <w:marRight w:val="0"/>
      <w:marTop w:val="0"/>
      <w:marBottom w:val="0"/>
      <w:divBdr>
        <w:top w:val="none" w:sz="0" w:space="0" w:color="auto"/>
        <w:left w:val="none" w:sz="0" w:space="0" w:color="auto"/>
        <w:bottom w:val="none" w:sz="0" w:space="0" w:color="auto"/>
        <w:right w:val="none" w:sz="0" w:space="0" w:color="auto"/>
      </w:divBdr>
    </w:div>
    <w:div w:id="1196888869">
      <w:bodyDiv w:val="1"/>
      <w:marLeft w:val="0"/>
      <w:marRight w:val="0"/>
      <w:marTop w:val="0"/>
      <w:marBottom w:val="0"/>
      <w:divBdr>
        <w:top w:val="none" w:sz="0" w:space="0" w:color="auto"/>
        <w:left w:val="none" w:sz="0" w:space="0" w:color="auto"/>
        <w:bottom w:val="none" w:sz="0" w:space="0" w:color="auto"/>
        <w:right w:val="none" w:sz="0" w:space="0" w:color="auto"/>
      </w:divBdr>
    </w:div>
    <w:div w:id="1196889052">
      <w:bodyDiv w:val="1"/>
      <w:marLeft w:val="0"/>
      <w:marRight w:val="0"/>
      <w:marTop w:val="0"/>
      <w:marBottom w:val="0"/>
      <w:divBdr>
        <w:top w:val="none" w:sz="0" w:space="0" w:color="auto"/>
        <w:left w:val="none" w:sz="0" w:space="0" w:color="auto"/>
        <w:bottom w:val="none" w:sz="0" w:space="0" w:color="auto"/>
        <w:right w:val="none" w:sz="0" w:space="0" w:color="auto"/>
      </w:divBdr>
    </w:div>
    <w:div w:id="1196891882">
      <w:bodyDiv w:val="1"/>
      <w:marLeft w:val="0"/>
      <w:marRight w:val="0"/>
      <w:marTop w:val="0"/>
      <w:marBottom w:val="0"/>
      <w:divBdr>
        <w:top w:val="none" w:sz="0" w:space="0" w:color="auto"/>
        <w:left w:val="none" w:sz="0" w:space="0" w:color="auto"/>
        <w:bottom w:val="none" w:sz="0" w:space="0" w:color="auto"/>
        <w:right w:val="none" w:sz="0" w:space="0" w:color="auto"/>
      </w:divBdr>
    </w:div>
    <w:div w:id="1197309615">
      <w:bodyDiv w:val="1"/>
      <w:marLeft w:val="0"/>
      <w:marRight w:val="0"/>
      <w:marTop w:val="0"/>
      <w:marBottom w:val="0"/>
      <w:divBdr>
        <w:top w:val="none" w:sz="0" w:space="0" w:color="auto"/>
        <w:left w:val="none" w:sz="0" w:space="0" w:color="auto"/>
        <w:bottom w:val="none" w:sz="0" w:space="0" w:color="auto"/>
        <w:right w:val="none" w:sz="0" w:space="0" w:color="auto"/>
      </w:divBdr>
    </w:div>
    <w:div w:id="1197429282">
      <w:bodyDiv w:val="1"/>
      <w:marLeft w:val="0"/>
      <w:marRight w:val="0"/>
      <w:marTop w:val="0"/>
      <w:marBottom w:val="0"/>
      <w:divBdr>
        <w:top w:val="none" w:sz="0" w:space="0" w:color="auto"/>
        <w:left w:val="none" w:sz="0" w:space="0" w:color="auto"/>
        <w:bottom w:val="none" w:sz="0" w:space="0" w:color="auto"/>
        <w:right w:val="none" w:sz="0" w:space="0" w:color="auto"/>
      </w:divBdr>
    </w:div>
    <w:div w:id="1198816937">
      <w:bodyDiv w:val="1"/>
      <w:marLeft w:val="0"/>
      <w:marRight w:val="0"/>
      <w:marTop w:val="0"/>
      <w:marBottom w:val="0"/>
      <w:divBdr>
        <w:top w:val="none" w:sz="0" w:space="0" w:color="auto"/>
        <w:left w:val="none" w:sz="0" w:space="0" w:color="auto"/>
        <w:bottom w:val="none" w:sz="0" w:space="0" w:color="auto"/>
        <w:right w:val="none" w:sz="0" w:space="0" w:color="auto"/>
      </w:divBdr>
    </w:div>
    <w:div w:id="1199395391">
      <w:bodyDiv w:val="1"/>
      <w:marLeft w:val="0"/>
      <w:marRight w:val="0"/>
      <w:marTop w:val="0"/>
      <w:marBottom w:val="0"/>
      <w:divBdr>
        <w:top w:val="none" w:sz="0" w:space="0" w:color="auto"/>
        <w:left w:val="none" w:sz="0" w:space="0" w:color="auto"/>
        <w:bottom w:val="none" w:sz="0" w:space="0" w:color="auto"/>
        <w:right w:val="none" w:sz="0" w:space="0" w:color="auto"/>
      </w:divBdr>
    </w:div>
    <w:div w:id="1199591387">
      <w:bodyDiv w:val="1"/>
      <w:marLeft w:val="0"/>
      <w:marRight w:val="0"/>
      <w:marTop w:val="0"/>
      <w:marBottom w:val="0"/>
      <w:divBdr>
        <w:top w:val="none" w:sz="0" w:space="0" w:color="auto"/>
        <w:left w:val="none" w:sz="0" w:space="0" w:color="auto"/>
        <w:bottom w:val="none" w:sz="0" w:space="0" w:color="auto"/>
        <w:right w:val="none" w:sz="0" w:space="0" w:color="auto"/>
      </w:divBdr>
    </w:div>
    <w:div w:id="1200119765">
      <w:bodyDiv w:val="1"/>
      <w:marLeft w:val="0"/>
      <w:marRight w:val="0"/>
      <w:marTop w:val="0"/>
      <w:marBottom w:val="0"/>
      <w:divBdr>
        <w:top w:val="none" w:sz="0" w:space="0" w:color="auto"/>
        <w:left w:val="none" w:sz="0" w:space="0" w:color="auto"/>
        <w:bottom w:val="none" w:sz="0" w:space="0" w:color="auto"/>
        <w:right w:val="none" w:sz="0" w:space="0" w:color="auto"/>
      </w:divBdr>
    </w:div>
    <w:div w:id="1200318422">
      <w:bodyDiv w:val="1"/>
      <w:marLeft w:val="0"/>
      <w:marRight w:val="0"/>
      <w:marTop w:val="0"/>
      <w:marBottom w:val="0"/>
      <w:divBdr>
        <w:top w:val="none" w:sz="0" w:space="0" w:color="auto"/>
        <w:left w:val="none" w:sz="0" w:space="0" w:color="auto"/>
        <w:bottom w:val="none" w:sz="0" w:space="0" w:color="auto"/>
        <w:right w:val="none" w:sz="0" w:space="0" w:color="auto"/>
      </w:divBdr>
    </w:div>
    <w:div w:id="1201819825">
      <w:bodyDiv w:val="1"/>
      <w:marLeft w:val="0"/>
      <w:marRight w:val="0"/>
      <w:marTop w:val="0"/>
      <w:marBottom w:val="0"/>
      <w:divBdr>
        <w:top w:val="none" w:sz="0" w:space="0" w:color="auto"/>
        <w:left w:val="none" w:sz="0" w:space="0" w:color="auto"/>
        <w:bottom w:val="none" w:sz="0" w:space="0" w:color="auto"/>
        <w:right w:val="none" w:sz="0" w:space="0" w:color="auto"/>
      </w:divBdr>
    </w:div>
    <w:div w:id="1201937476">
      <w:bodyDiv w:val="1"/>
      <w:marLeft w:val="0"/>
      <w:marRight w:val="0"/>
      <w:marTop w:val="0"/>
      <w:marBottom w:val="0"/>
      <w:divBdr>
        <w:top w:val="none" w:sz="0" w:space="0" w:color="auto"/>
        <w:left w:val="none" w:sz="0" w:space="0" w:color="auto"/>
        <w:bottom w:val="none" w:sz="0" w:space="0" w:color="auto"/>
        <w:right w:val="none" w:sz="0" w:space="0" w:color="auto"/>
      </w:divBdr>
    </w:div>
    <w:div w:id="1202061726">
      <w:bodyDiv w:val="1"/>
      <w:marLeft w:val="0"/>
      <w:marRight w:val="0"/>
      <w:marTop w:val="0"/>
      <w:marBottom w:val="0"/>
      <w:divBdr>
        <w:top w:val="none" w:sz="0" w:space="0" w:color="auto"/>
        <w:left w:val="none" w:sz="0" w:space="0" w:color="auto"/>
        <w:bottom w:val="none" w:sz="0" w:space="0" w:color="auto"/>
        <w:right w:val="none" w:sz="0" w:space="0" w:color="auto"/>
      </w:divBdr>
    </w:div>
    <w:div w:id="1202088408">
      <w:bodyDiv w:val="1"/>
      <w:marLeft w:val="0"/>
      <w:marRight w:val="0"/>
      <w:marTop w:val="0"/>
      <w:marBottom w:val="0"/>
      <w:divBdr>
        <w:top w:val="none" w:sz="0" w:space="0" w:color="auto"/>
        <w:left w:val="none" w:sz="0" w:space="0" w:color="auto"/>
        <w:bottom w:val="none" w:sz="0" w:space="0" w:color="auto"/>
        <w:right w:val="none" w:sz="0" w:space="0" w:color="auto"/>
      </w:divBdr>
    </w:div>
    <w:div w:id="1202278422">
      <w:bodyDiv w:val="1"/>
      <w:marLeft w:val="0"/>
      <w:marRight w:val="0"/>
      <w:marTop w:val="0"/>
      <w:marBottom w:val="0"/>
      <w:divBdr>
        <w:top w:val="none" w:sz="0" w:space="0" w:color="auto"/>
        <w:left w:val="none" w:sz="0" w:space="0" w:color="auto"/>
        <w:bottom w:val="none" w:sz="0" w:space="0" w:color="auto"/>
        <w:right w:val="none" w:sz="0" w:space="0" w:color="auto"/>
      </w:divBdr>
    </w:div>
    <w:div w:id="1202282005">
      <w:bodyDiv w:val="1"/>
      <w:marLeft w:val="0"/>
      <w:marRight w:val="0"/>
      <w:marTop w:val="0"/>
      <w:marBottom w:val="0"/>
      <w:divBdr>
        <w:top w:val="none" w:sz="0" w:space="0" w:color="auto"/>
        <w:left w:val="none" w:sz="0" w:space="0" w:color="auto"/>
        <w:bottom w:val="none" w:sz="0" w:space="0" w:color="auto"/>
        <w:right w:val="none" w:sz="0" w:space="0" w:color="auto"/>
      </w:divBdr>
    </w:div>
    <w:div w:id="1202403060">
      <w:bodyDiv w:val="1"/>
      <w:marLeft w:val="0"/>
      <w:marRight w:val="0"/>
      <w:marTop w:val="0"/>
      <w:marBottom w:val="0"/>
      <w:divBdr>
        <w:top w:val="none" w:sz="0" w:space="0" w:color="auto"/>
        <w:left w:val="none" w:sz="0" w:space="0" w:color="auto"/>
        <w:bottom w:val="none" w:sz="0" w:space="0" w:color="auto"/>
        <w:right w:val="none" w:sz="0" w:space="0" w:color="auto"/>
      </w:divBdr>
    </w:div>
    <w:div w:id="1202478680">
      <w:bodyDiv w:val="1"/>
      <w:marLeft w:val="0"/>
      <w:marRight w:val="0"/>
      <w:marTop w:val="0"/>
      <w:marBottom w:val="0"/>
      <w:divBdr>
        <w:top w:val="none" w:sz="0" w:space="0" w:color="auto"/>
        <w:left w:val="none" w:sz="0" w:space="0" w:color="auto"/>
        <w:bottom w:val="none" w:sz="0" w:space="0" w:color="auto"/>
        <w:right w:val="none" w:sz="0" w:space="0" w:color="auto"/>
      </w:divBdr>
    </w:div>
    <w:div w:id="1202550929">
      <w:bodyDiv w:val="1"/>
      <w:marLeft w:val="0"/>
      <w:marRight w:val="0"/>
      <w:marTop w:val="0"/>
      <w:marBottom w:val="0"/>
      <w:divBdr>
        <w:top w:val="none" w:sz="0" w:space="0" w:color="auto"/>
        <w:left w:val="none" w:sz="0" w:space="0" w:color="auto"/>
        <w:bottom w:val="none" w:sz="0" w:space="0" w:color="auto"/>
        <w:right w:val="none" w:sz="0" w:space="0" w:color="auto"/>
      </w:divBdr>
    </w:div>
    <w:div w:id="1202865542">
      <w:bodyDiv w:val="1"/>
      <w:marLeft w:val="0"/>
      <w:marRight w:val="0"/>
      <w:marTop w:val="0"/>
      <w:marBottom w:val="0"/>
      <w:divBdr>
        <w:top w:val="none" w:sz="0" w:space="0" w:color="auto"/>
        <w:left w:val="none" w:sz="0" w:space="0" w:color="auto"/>
        <w:bottom w:val="none" w:sz="0" w:space="0" w:color="auto"/>
        <w:right w:val="none" w:sz="0" w:space="0" w:color="auto"/>
      </w:divBdr>
    </w:div>
    <w:div w:id="1203439634">
      <w:bodyDiv w:val="1"/>
      <w:marLeft w:val="0"/>
      <w:marRight w:val="0"/>
      <w:marTop w:val="0"/>
      <w:marBottom w:val="0"/>
      <w:divBdr>
        <w:top w:val="none" w:sz="0" w:space="0" w:color="auto"/>
        <w:left w:val="none" w:sz="0" w:space="0" w:color="auto"/>
        <w:bottom w:val="none" w:sz="0" w:space="0" w:color="auto"/>
        <w:right w:val="none" w:sz="0" w:space="0" w:color="auto"/>
      </w:divBdr>
    </w:div>
    <w:div w:id="1203593529">
      <w:bodyDiv w:val="1"/>
      <w:marLeft w:val="0"/>
      <w:marRight w:val="0"/>
      <w:marTop w:val="0"/>
      <w:marBottom w:val="0"/>
      <w:divBdr>
        <w:top w:val="none" w:sz="0" w:space="0" w:color="auto"/>
        <w:left w:val="none" w:sz="0" w:space="0" w:color="auto"/>
        <w:bottom w:val="none" w:sz="0" w:space="0" w:color="auto"/>
        <w:right w:val="none" w:sz="0" w:space="0" w:color="auto"/>
      </w:divBdr>
    </w:div>
    <w:div w:id="1203860257">
      <w:bodyDiv w:val="1"/>
      <w:marLeft w:val="0"/>
      <w:marRight w:val="0"/>
      <w:marTop w:val="0"/>
      <w:marBottom w:val="0"/>
      <w:divBdr>
        <w:top w:val="none" w:sz="0" w:space="0" w:color="auto"/>
        <w:left w:val="none" w:sz="0" w:space="0" w:color="auto"/>
        <w:bottom w:val="none" w:sz="0" w:space="0" w:color="auto"/>
        <w:right w:val="none" w:sz="0" w:space="0" w:color="auto"/>
      </w:divBdr>
    </w:div>
    <w:div w:id="1203905544">
      <w:bodyDiv w:val="1"/>
      <w:marLeft w:val="0"/>
      <w:marRight w:val="0"/>
      <w:marTop w:val="0"/>
      <w:marBottom w:val="0"/>
      <w:divBdr>
        <w:top w:val="none" w:sz="0" w:space="0" w:color="auto"/>
        <w:left w:val="none" w:sz="0" w:space="0" w:color="auto"/>
        <w:bottom w:val="none" w:sz="0" w:space="0" w:color="auto"/>
        <w:right w:val="none" w:sz="0" w:space="0" w:color="auto"/>
      </w:divBdr>
    </w:div>
    <w:div w:id="1203908813">
      <w:bodyDiv w:val="1"/>
      <w:marLeft w:val="0"/>
      <w:marRight w:val="0"/>
      <w:marTop w:val="0"/>
      <w:marBottom w:val="0"/>
      <w:divBdr>
        <w:top w:val="none" w:sz="0" w:space="0" w:color="auto"/>
        <w:left w:val="none" w:sz="0" w:space="0" w:color="auto"/>
        <w:bottom w:val="none" w:sz="0" w:space="0" w:color="auto"/>
        <w:right w:val="none" w:sz="0" w:space="0" w:color="auto"/>
      </w:divBdr>
    </w:div>
    <w:div w:id="1204708210">
      <w:bodyDiv w:val="1"/>
      <w:marLeft w:val="0"/>
      <w:marRight w:val="0"/>
      <w:marTop w:val="0"/>
      <w:marBottom w:val="0"/>
      <w:divBdr>
        <w:top w:val="none" w:sz="0" w:space="0" w:color="auto"/>
        <w:left w:val="none" w:sz="0" w:space="0" w:color="auto"/>
        <w:bottom w:val="none" w:sz="0" w:space="0" w:color="auto"/>
        <w:right w:val="none" w:sz="0" w:space="0" w:color="auto"/>
      </w:divBdr>
    </w:div>
    <w:div w:id="1204900197">
      <w:bodyDiv w:val="1"/>
      <w:marLeft w:val="0"/>
      <w:marRight w:val="0"/>
      <w:marTop w:val="0"/>
      <w:marBottom w:val="0"/>
      <w:divBdr>
        <w:top w:val="none" w:sz="0" w:space="0" w:color="auto"/>
        <w:left w:val="none" w:sz="0" w:space="0" w:color="auto"/>
        <w:bottom w:val="none" w:sz="0" w:space="0" w:color="auto"/>
        <w:right w:val="none" w:sz="0" w:space="0" w:color="auto"/>
      </w:divBdr>
    </w:div>
    <w:div w:id="1205215552">
      <w:bodyDiv w:val="1"/>
      <w:marLeft w:val="0"/>
      <w:marRight w:val="0"/>
      <w:marTop w:val="0"/>
      <w:marBottom w:val="0"/>
      <w:divBdr>
        <w:top w:val="none" w:sz="0" w:space="0" w:color="auto"/>
        <w:left w:val="none" w:sz="0" w:space="0" w:color="auto"/>
        <w:bottom w:val="none" w:sz="0" w:space="0" w:color="auto"/>
        <w:right w:val="none" w:sz="0" w:space="0" w:color="auto"/>
      </w:divBdr>
    </w:div>
    <w:div w:id="1205679367">
      <w:bodyDiv w:val="1"/>
      <w:marLeft w:val="0"/>
      <w:marRight w:val="0"/>
      <w:marTop w:val="0"/>
      <w:marBottom w:val="0"/>
      <w:divBdr>
        <w:top w:val="none" w:sz="0" w:space="0" w:color="auto"/>
        <w:left w:val="none" w:sz="0" w:space="0" w:color="auto"/>
        <w:bottom w:val="none" w:sz="0" w:space="0" w:color="auto"/>
        <w:right w:val="none" w:sz="0" w:space="0" w:color="auto"/>
      </w:divBdr>
    </w:div>
    <w:div w:id="1205870068">
      <w:bodyDiv w:val="1"/>
      <w:marLeft w:val="0"/>
      <w:marRight w:val="0"/>
      <w:marTop w:val="0"/>
      <w:marBottom w:val="0"/>
      <w:divBdr>
        <w:top w:val="none" w:sz="0" w:space="0" w:color="auto"/>
        <w:left w:val="none" w:sz="0" w:space="0" w:color="auto"/>
        <w:bottom w:val="none" w:sz="0" w:space="0" w:color="auto"/>
        <w:right w:val="none" w:sz="0" w:space="0" w:color="auto"/>
      </w:divBdr>
    </w:div>
    <w:div w:id="1206024015">
      <w:bodyDiv w:val="1"/>
      <w:marLeft w:val="0"/>
      <w:marRight w:val="0"/>
      <w:marTop w:val="0"/>
      <w:marBottom w:val="0"/>
      <w:divBdr>
        <w:top w:val="none" w:sz="0" w:space="0" w:color="auto"/>
        <w:left w:val="none" w:sz="0" w:space="0" w:color="auto"/>
        <w:bottom w:val="none" w:sz="0" w:space="0" w:color="auto"/>
        <w:right w:val="none" w:sz="0" w:space="0" w:color="auto"/>
      </w:divBdr>
    </w:div>
    <w:div w:id="1206261356">
      <w:bodyDiv w:val="1"/>
      <w:marLeft w:val="0"/>
      <w:marRight w:val="0"/>
      <w:marTop w:val="0"/>
      <w:marBottom w:val="0"/>
      <w:divBdr>
        <w:top w:val="none" w:sz="0" w:space="0" w:color="auto"/>
        <w:left w:val="none" w:sz="0" w:space="0" w:color="auto"/>
        <w:bottom w:val="none" w:sz="0" w:space="0" w:color="auto"/>
        <w:right w:val="none" w:sz="0" w:space="0" w:color="auto"/>
      </w:divBdr>
    </w:div>
    <w:div w:id="1206412792">
      <w:bodyDiv w:val="1"/>
      <w:marLeft w:val="0"/>
      <w:marRight w:val="0"/>
      <w:marTop w:val="0"/>
      <w:marBottom w:val="0"/>
      <w:divBdr>
        <w:top w:val="none" w:sz="0" w:space="0" w:color="auto"/>
        <w:left w:val="none" w:sz="0" w:space="0" w:color="auto"/>
        <w:bottom w:val="none" w:sz="0" w:space="0" w:color="auto"/>
        <w:right w:val="none" w:sz="0" w:space="0" w:color="auto"/>
      </w:divBdr>
    </w:div>
    <w:div w:id="1206604909">
      <w:bodyDiv w:val="1"/>
      <w:marLeft w:val="0"/>
      <w:marRight w:val="0"/>
      <w:marTop w:val="0"/>
      <w:marBottom w:val="0"/>
      <w:divBdr>
        <w:top w:val="none" w:sz="0" w:space="0" w:color="auto"/>
        <w:left w:val="none" w:sz="0" w:space="0" w:color="auto"/>
        <w:bottom w:val="none" w:sz="0" w:space="0" w:color="auto"/>
        <w:right w:val="none" w:sz="0" w:space="0" w:color="auto"/>
      </w:divBdr>
    </w:div>
    <w:div w:id="1206679093">
      <w:bodyDiv w:val="1"/>
      <w:marLeft w:val="0"/>
      <w:marRight w:val="0"/>
      <w:marTop w:val="0"/>
      <w:marBottom w:val="0"/>
      <w:divBdr>
        <w:top w:val="none" w:sz="0" w:space="0" w:color="auto"/>
        <w:left w:val="none" w:sz="0" w:space="0" w:color="auto"/>
        <w:bottom w:val="none" w:sz="0" w:space="0" w:color="auto"/>
        <w:right w:val="none" w:sz="0" w:space="0" w:color="auto"/>
      </w:divBdr>
    </w:div>
    <w:div w:id="1207067940">
      <w:bodyDiv w:val="1"/>
      <w:marLeft w:val="0"/>
      <w:marRight w:val="0"/>
      <w:marTop w:val="0"/>
      <w:marBottom w:val="0"/>
      <w:divBdr>
        <w:top w:val="none" w:sz="0" w:space="0" w:color="auto"/>
        <w:left w:val="none" w:sz="0" w:space="0" w:color="auto"/>
        <w:bottom w:val="none" w:sz="0" w:space="0" w:color="auto"/>
        <w:right w:val="none" w:sz="0" w:space="0" w:color="auto"/>
      </w:divBdr>
    </w:div>
    <w:div w:id="1208373897">
      <w:bodyDiv w:val="1"/>
      <w:marLeft w:val="0"/>
      <w:marRight w:val="0"/>
      <w:marTop w:val="0"/>
      <w:marBottom w:val="0"/>
      <w:divBdr>
        <w:top w:val="none" w:sz="0" w:space="0" w:color="auto"/>
        <w:left w:val="none" w:sz="0" w:space="0" w:color="auto"/>
        <w:bottom w:val="none" w:sz="0" w:space="0" w:color="auto"/>
        <w:right w:val="none" w:sz="0" w:space="0" w:color="auto"/>
      </w:divBdr>
    </w:div>
    <w:div w:id="1209106423">
      <w:bodyDiv w:val="1"/>
      <w:marLeft w:val="0"/>
      <w:marRight w:val="0"/>
      <w:marTop w:val="0"/>
      <w:marBottom w:val="0"/>
      <w:divBdr>
        <w:top w:val="none" w:sz="0" w:space="0" w:color="auto"/>
        <w:left w:val="none" w:sz="0" w:space="0" w:color="auto"/>
        <w:bottom w:val="none" w:sz="0" w:space="0" w:color="auto"/>
        <w:right w:val="none" w:sz="0" w:space="0" w:color="auto"/>
      </w:divBdr>
    </w:div>
    <w:div w:id="1209300331">
      <w:bodyDiv w:val="1"/>
      <w:marLeft w:val="0"/>
      <w:marRight w:val="0"/>
      <w:marTop w:val="0"/>
      <w:marBottom w:val="0"/>
      <w:divBdr>
        <w:top w:val="none" w:sz="0" w:space="0" w:color="auto"/>
        <w:left w:val="none" w:sz="0" w:space="0" w:color="auto"/>
        <w:bottom w:val="none" w:sz="0" w:space="0" w:color="auto"/>
        <w:right w:val="none" w:sz="0" w:space="0" w:color="auto"/>
      </w:divBdr>
    </w:div>
    <w:div w:id="1209417964">
      <w:bodyDiv w:val="1"/>
      <w:marLeft w:val="0"/>
      <w:marRight w:val="0"/>
      <w:marTop w:val="0"/>
      <w:marBottom w:val="0"/>
      <w:divBdr>
        <w:top w:val="none" w:sz="0" w:space="0" w:color="auto"/>
        <w:left w:val="none" w:sz="0" w:space="0" w:color="auto"/>
        <w:bottom w:val="none" w:sz="0" w:space="0" w:color="auto"/>
        <w:right w:val="none" w:sz="0" w:space="0" w:color="auto"/>
      </w:divBdr>
    </w:div>
    <w:div w:id="1209730348">
      <w:bodyDiv w:val="1"/>
      <w:marLeft w:val="0"/>
      <w:marRight w:val="0"/>
      <w:marTop w:val="0"/>
      <w:marBottom w:val="0"/>
      <w:divBdr>
        <w:top w:val="none" w:sz="0" w:space="0" w:color="auto"/>
        <w:left w:val="none" w:sz="0" w:space="0" w:color="auto"/>
        <w:bottom w:val="none" w:sz="0" w:space="0" w:color="auto"/>
        <w:right w:val="none" w:sz="0" w:space="0" w:color="auto"/>
      </w:divBdr>
    </w:div>
    <w:div w:id="1209880618">
      <w:bodyDiv w:val="1"/>
      <w:marLeft w:val="0"/>
      <w:marRight w:val="0"/>
      <w:marTop w:val="0"/>
      <w:marBottom w:val="0"/>
      <w:divBdr>
        <w:top w:val="none" w:sz="0" w:space="0" w:color="auto"/>
        <w:left w:val="none" w:sz="0" w:space="0" w:color="auto"/>
        <w:bottom w:val="none" w:sz="0" w:space="0" w:color="auto"/>
        <w:right w:val="none" w:sz="0" w:space="0" w:color="auto"/>
      </w:divBdr>
    </w:div>
    <w:div w:id="1209948155">
      <w:bodyDiv w:val="1"/>
      <w:marLeft w:val="0"/>
      <w:marRight w:val="0"/>
      <w:marTop w:val="0"/>
      <w:marBottom w:val="0"/>
      <w:divBdr>
        <w:top w:val="none" w:sz="0" w:space="0" w:color="auto"/>
        <w:left w:val="none" w:sz="0" w:space="0" w:color="auto"/>
        <w:bottom w:val="none" w:sz="0" w:space="0" w:color="auto"/>
        <w:right w:val="none" w:sz="0" w:space="0" w:color="auto"/>
      </w:divBdr>
    </w:div>
    <w:div w:id="1209953602">
      <w:bodyDiv w:val="1"/>
      <w:marLeft w:val="0"/>
      <w:marRight w:val="0"/>
      <w:marTop w:val="0"/>
      <w:marBottom w:val="0"/>
      <w:divBdr>
        <w:top w:val="none" w:sz="0" w:space="0" w:color="auto"/>
        <w:left w:val="none" w:sz="0" w:space="0" w:color="auto"/>
        <w:bottom w:val="none" w:sz="0" w:space="0" w:color="auto"/>
        <w:right w:val="none" w:sz="0" w:space="0" w:color="auto"/>
      </w:divBdr>
    </w:div>
    <w:div w:id="1209997249">
      <w:bodyDiv w:val="1"/>
      <w:marLeft w:val="0"/>
      <w:marRight w:val="0"/>
      <w:marTop w:val="0"/>
      <w:marBottom w:val="0"/>
      <w:divBdr>
        <w:top w:val="none" w:sz="0" w:space="0" w:color="auto"/>
        <w:left w:val="none" w:sz="0" w:space="0" w:color="auto"/>
        <w:bottom w:val="none" w:sz="0" w:space="0" w:color="auto"/>
        <w:right w:val="none" w:sz="0" w:space="0" w:color="auto"/>
      </w:divBdr>
    </w:div>
    <w:div w:id="1210729714">
      <w:bodyDiv w:val="1"/>
      <w:marLeft w:val="0"/>
      <w:marRight w:val="0"/>
      <w:marTop w:val="0"/>
      <w:marBottom w:val="0"/>
      <w:divBdr>
        <w:top w:val="none" w:sz="0" w:space="0" w:color="auto"/>
        <w:left w:val="none" w:sz="0" w:space="0" w:color="auto"/>
        <w:bottom w:val="none" w:sz="0" w:space="0" w:color="auto"/>
        <w:right w:val="none" w:sz="0" w:space="0" w:color="auto"/>
      </w:divBdr>
    </w:div>
    <w:div w:id="1211108891">
      <w:bodyDiv w:val="1"/>
      <w:marLeft w:val="0"/>
      <w:marRight w:val="0"/>
      <w:marTop w:val="0"/>
      <w:marBottom w:val="0"/>
      <w:divBdr>
        <w:top w:val="none" w:sz="0" w:space="0" w:color="auto"/>
        <w:left w:val="none" w:sz="0" w:space="0" w:color="auto"/>
        <w:bottom w:val="none" w:sz="0" w:space="0" w:color="auto"/>
        <w:right w:val="none" w:sz="0" w:space="0" w:color="auto"/>
      </w:divBdr>
    </w:div>
    <w:div w:id="1211186842">
      <w:bodyDiv w:val="1"/>
      <w:marLeft w:val="0"/>
      <w:marRight w:val="0"/>
      <w:marTop w:val="0"/>
      <w:marBottom w:val="0"/>
      <w:divBdr>
        <w:top w:val="none" w:sz="0" w:space="0" w:color="auto"/>
        <w:left w:val="none" w:sz="0" w:space="0" w:color="auto"/>
        <w:bottom w:val="none" w:sz="0" w:space="0" w:color="auto"/>
        <w:right w:val="none" w:sz="0" w:space="0" w:color="auto"/>
      </w:divBdr>
    </w:div>
    <w:div w:id="1211191932">
      <w:bodyDiv w:val="1"/>
      <w:marLeft w:val="0"/>
      <w:marRight w:val="0"/>
      <w:marTop w:val="0"/>
      <w:marBottom w:val="0"/>
      <w:divBdr>
        <w:top w:val="none" w:sz="0" w:space="0" w:color="auto"/>
        <w:left w:val="none" w:sz="0" w:space="0" w:color="auto"/>
        <w:bottom w:val="none" w:sz="0" w:space="0" w:color="auto"/>
        <w:right w:val="none" w:sz="0" w:space="0" w:color="auto"/>
      </w:divBdr>
    </w:div>
    <w:div w:id="1211579291">
      <w:bodyDiv w:val="1"/>
      <w:marLeft w:val="0"/>
      <w:marRight w:val="0"/>
      <w:marTop w:val="0"/>
      <w:marBottom w:val="0"/>
      <w:divBdr>
        <w:top w:val="none" w:sz="0" w:space="0" w:color="auto"/>
        <w:left w:val="none" w:sz="0" w:space="0" w:color="auto"/>
        <w:bottom w:val="none" w:sz="0" w:space="0" w:color="auto"/>
        <w:right w:val="none" w:sz="0" w:space="0" w:color="auto"/>
      </w:divBdr>
    </w:div>
    <w:div w:id="1211650624">
      <w:bodyDiv w:val="1"/>
      <w:marLeft w:val="0"/>
      <w:marRight w:val="0"/>
      <w:marTop w:val="0"/>
      <w:marBottom w:val="0"/>
      <w:divBdr>
        <w:top w:val="none" w:sz="0" w:space="0" w:color="auto"/>
        <w:left w:val="none" w:sz="0" w:space="0" w:color="auto"/>
        <w:bottom w:val="none" w:sz="0" w:space="0" w:color="auto"/>
        <w:right w:val="none" w:sz="0" w:space="0" w:color="auto"/>
      </w:divBdr>
    </w:div>
    <w:div w:id="1211765437">
      <w:bodyDiv w:val="1"/>
      <w:marLeft w:val="0"/>
      <w:marRight w:val="0"/>
      <w:marTop w:val="0"/>
      <w:marBottom w:val="0"/>
      <w:divBdr>
        <w:top w:val="none" w:sz="0" w:space="0" w:color="auto"/>
        <w:left w:val="none" w:sz="0" w:space="0" w:color="auto"/>
        <w:bottom w:val="none" w:sz="0" w:space="0" w:color="auto"/>
        <w:right w:val="none" w:sz="0" w:space="0" w:color="auto"/>
      </w:divBdr>
    </w:div>
    <w:div w:id="1211839735">
      <w:bodyDiv w:val="1"/>
      <w:marLeft w:val="0"/>
      <w:marRight w:val="0"/>
      <w:marTop w:val="0"/>
      <w:marBottom w:val="0"/>
      <w:divBdr>
        <w:top w:val="none" w:sz="0" w:space="0" w:color="auto"/>
        <w:left w:val="none" w:sz="0" w:space="0" w:color="auto"/>
        <w:bottom w:val="none" w:sz="0" w:space="0" w:color="auto"/>
        <w:right w:val="none" w:sz="0" w:space="0" w:color="auto"/>
      </w:divBdr>
    </w:div>
    <w:div w:id="1212230200">
      <w:bodyDiv w:val="1"/>
      <w:marLeft w:val="0"/>
      <w:marRight w:val="0"/>
      <w:marTop w:val="0"/>
      <w:marBottom w:val="0"/>
      <w:divBdr>
        <w:top w:val="none" w:sz="0" w:space="0" w:color="auto"/>
        <w:left w:val="none" w:sz="0" w:space="0" w:color="auto"/>
        <w:bottom w:val="none" w:sz="0" w:space="0" w:color="auto"/>
        <w:right w:val="none" w:sz="0" w:space="0" w:color="auto"/>
      </w:divBdr>
    </w:div>
    <w:div w:id="1212232474">
      <w:bodyDiv w:val="1"/>
      <w:marLeft w:val="0"/>
      <w:marRight w:val="0"/>
      <w:marTop w:val="0"/>
      <w:marBottom w:val="0"/>
      <w:divBdr>
        <w:top w:val="none" w:sz="0" w:space="0" w:color="auto"/>
        <w:left w:val="none" w:sz="0" w:space="0" w:color="auto"/>
        <w:bottom w:val="none" w:sz="0" w:space="0" w:color="auto"/>
        <w:right w:val="none" w:sz="0" w:space="0" w:color="auto"/>
      </w:divBdr>
    </w:div>
    <w:div w:id="1212380977">
      <w:bodyDiv w:val="1"/>
      <w:marLeft w:val="0"/>
      <w:marRight w:val="0"/>
      <w:marTop w:val="0"/>
      <w:marBottom w:val="0"/>
      <w:divBdr>
        <w:top w:val="none" w:sz="0" w:space="0" w:color="auto"/>
        <w:left w:val="none" w:sz="0" w:space="0" w:color="auto"/>
        <w:bottom w:val="none" w:sz="0" w:space="0" w:color="auto"/>
        <w:right w:val="none" w:sz="0" w:space="0" w:color="auto"/>
      </w:divBdr>
    </w:div>
    <w:div w:id="1212694613">
      <w:bodyDiv w:val="1"/>
      <w:marLeft w:val="0"/>
      <w:marRight w:val="0"/>
      <w:marTop w:val="0"/>
      <w:marBottom w:val="0"/>
      <w:divBdr>
        <w:top w:val="none" w:sz="0" w:space="0" w:color="auto"/>
        <w:left w:val="none" w:sz="0" w:space="0" w:color="auto"/>
        <w:bottom w:val="none" w:sz="0" w:space="0" w:color="auto"/>
        <w:right w:val="none" w:sz="0" w:space="0" w:color="auto"/>
      </w:divBdr>
    </w:div>
    <w:div w:id="1213226431">
      <w:bodyDiv w:val="1"/>
      <w:marLeft w:val="0"/>
      <w:marRight w:val="0"/>
      <w:marTop w:val="0"/>
      <w:marBottom w:val="0"/>
      <w:divBdr>
        <w:top w:val="none" w:sz="0" w:space="0" w:color="auto"/>
        <w:left w:val="none" w:sz="0" w:space="0" w:color="auto"/>
        <w:bottom w:val="none" w:sz="0" w:space="0" w:color="auto"/>
        <w:right w:val="none" w:sz="0" w:space="0" w:color="auto"/>
      </w:divBdr>
    </w:div>
    <w:div w:id="1213612602">
      <w:bodyDiv w:val="1"/>
      <w:marLeft w:val="0"/>
      <w:marRight w:val="0"/>
      <w:marTop w:val="0"/>
      <w:marBottom w:val="0"/>
      <w:divBdr>
        <w:top w:val="none" w:sz="0" w:space="0" w:color="auto"/>
        <w:left w:val="none" w:sz="0" w:space="0" w:color="auto"/>
        <w:bottom w:val="none" w:sz="0" w:space="0" w:color="auto"/>
        <w:right w:val="none" w:sz="0" w:space="0" w:color="auto"/>
      </w:divBdr>
    </w:div>
    <w:div w:id="1213811678">
      <w:bodyDiv w:val="1"/>
      <w:marLeft w:val="0"/>
      <w:marRight w:val="0"/>
      <w:marTop w:val="0"/>
      <w:marBottom w:val="0"/>
      <w:divBdr>
        <w:top w:val="none" w:sz="0" w:space="0" w:color="auto"/>
        <w:left w:val="none" w:sz="0" w:space="0" w:color="auto"/>
        <w:bottom w:val="none" w:sz="0" w:space="0" w:color="auto"/>
        <w:right w:val="none" w:sz="0" w:space="0" w:color="auto"/>
      </w:divBdr>
    </w:div>
    <w:div w:id="1214199227">
      <w:bodyDiv w:val="1"/>
      <w:marLeft w:val="0"/>
      <w:marRight w:val="0"/>
      <w:marTop w:val="0"/>
      <w:marBottom w:val="0"/>
      <w:divBdr>
        <w:top w:val="none" w:sz="0" w:space="0" w:color="auto"/>
        <w:left w:val="none" w:sz="0" w:space="0" w:color="auto"/>
        <w:bottom w:val="none" w:sz="0" w:space="0" w:color="auto"/>
        <w:right w:val="none" w:sz="0" w:space="0" w:color="auto"/>
      </w:divBdr>
    </w:div>
    <w:div w:id="1214268272">
      <w:bodyDiv w:val="1"/>
      <w:marLeft w:val="0"/>
      <w:marRight w:val="0"/>
      <w:marTop w:val="0"/>
      <w:marBottom w:val="0"/>
      <w:divBdr>
        <w:top w:val="none" w:sz="0" w:space="0" w:color="auto"/>
        <w:left w:val="none" w:sz="0" w:space="0" w:color="auto"/>
        <w:bottom w:val="none" w:sz="0" w:space="0" w:color="auto"/>
        <w:right w:val="none" w:sz="0" w:space="0" w:color="auto"/>
      </w:divBdr>
    </w:div>
    <w:div w:id="1215118218">
      <w:bodyDiv w:val="1"/>
      <w:marLeft w:val="0"/>
      <w:marRight w:val="0"/>
      <w:marTop w:val="0"/>
      <w:marBottom w:val="0"/>
      <w:divBdr>
        <w:top w:val="none" w:sz="0" w:space="0" w:color="auto"/>
        <w:left w:val="none" w:sz="0" w:space="0" w:color="auto"/>
        <w:bottom w:val="none" w:sz="0" w:space="0" w:color="auto"/>
        <w:right w:val="none" w:sz="0" w:space="0" w:color="auto"/>
      </w:divBdr>
    </w:div>
    <w:div w:id="1215390065">
      <w:bodyDiv w:val="1"/>
      <w:marLeft w:val="0"/>
      <w:marRight w:val="0"/>
      <w:marTop w:val="0"/>
      <w:marBottom w:val="0"/>
      <w:divBdr>
        <w:top w:val="none" w:sz="0" w:space="0" w:color="auto"/>
        <w:left w:val="none" w:sz="0" w:space="0" w:color="auto"/>
        <w:bottom w:val="none" w:sz="0" w:space="0" w:color="auto"/>
        <w:right w:val="none" w:sz="0" w:space="0" w:color="auto"/>
      </w:divBdr>
    </w:div>
    <w:div w:id="1216510073">
      <w:bodyDiv w:val="1"/>
      <w:marLeft w:val="0"/>
      <w:marRight w:val="0"/>
      <w:marTop w:val="0"/>
      <w:marBottom w:val="0"/>
      <w:divBdr>
        <w:top w:val="none" w:sz="0" w:space="0" w:color="auto"/>
        <w:left w:val="none" w:sz="0" w:space="0" w:color="auto"/>
        <w:bottom w:val="none" w:sz="0" w:space="0" w:color="auto"/>
        <w:right w:val="none" w:sz="0" w:space="0" w:color="auto"/>
      </w:divBdr>
    </w:div>
    <w:div w:id="1217736381">
      <w:bodyDiv w:val="1"/>
      <w:marLeft w:val="0"/>
      <w:marRight w:val="0"/>
      <w:marTop w:val="0"/>
      <w:marBottom w:val="0"/>
      <w:divBdr>
        <w:top w:val="none" w:sz="0" w:space="0" w:color="auto"/>
        <w:left w:val="none" w:sz="0" w:space="0" w:color="auto"/>
        <w:bottom w:val="none" w:sz="0" w:space="0" w:color="auto"/>
        <w:right w:val="none" w:sz="0" w:space="0" w:color="auto"/>
      </w:divBdr>
    </w:div>
    <w:div w:id="1217858157">
      <w:bodyDiv w:val="1"/>
      <w:marLeft w:val="0"/>
      <w:marRight w:val="0"/>
      <w:marTop w:val="0"/>
      <w:marBottom w:val="0"/>
      <w:divBdr>
        <w:top w:val="none" w:sz="0" w:space="0" w:color="auto"/>
        <w:left w:val="none" w:sz="0" w:space="0" w:color="auto"/>
        <w:bottom w:val="none" w:sz="0" w:space="0" w:color="auto"/>
        <w:right w:val="none" w:sz="0" w:space="0" w:color="auto"/>
      </w:divBdr>
    </w:div>
    <w:div w:id="1217860678">
      <w:bodyDiv w:val="1"/>
      <w:marLeft w:val="0"/>
      <w:marRight w:val="0"/>
      <w:marTop w:val="0"/>
      <w:marBottom w:val="0"/>
      <w:divBdr>
        <w:top w:val="none" w:sz="0" w:space="0" w:color="auto"/>
        <w:left w:val="none" w:sz="0" w:space="0" w:color="auto"/>
        <w:bottom w:val="none" w:sz="0" w:space="0" w:color="auto"/>
        <w:right w:val="none" w:sz="0" w:space="0" w:color="auto"/>
      </w:divBdr>
    </w:div>
    <w:div w:id="1218131557">
      <w:bodyDiv w:val="1"/>
      <w:marLeft w:val="0"/>
      <w:marRight w:val="0"/>
      <w:marTop w:val="0"/>
      <w:marBottom w:val="0"/>
      <w:divBdr>
        <w:top w:val="none" w:sz="0" w:space="0" w:color="auto"/>
        <w:left w:val="none" w:sz="0" w:space="0" w:color="auto"/>
        <w:bottom w:val="none" w:sz="0" w:space="0" w:color="auto"/>
        <w:right w:val="none" w:sz="0" w:space="0" w:color="auto"/>
      </w:divBdr>
    </w:div>
    <w:div w:id="1218667576">
      <w:bodyDiv w:val="1"/>
      <w:marLeft w:val="0"/>
      <w:marRight w:val="0"/>
      <w:marTop w:val="0"/>
      <w:marBottom w:val="0"/>
      <w:divBdr>
        <w:top w:val="none" w:sz="0" w:space="0" w:color="auto"/>
        <w:left w:val="none" w:sz="0" w:space="0" w:color="auto"/>
        <w:bottom w:val="none" w:sz="0" w:space="0" w:color="auto"/>
        <w:right w:val="none" w:sz="0" w:space="0" w:color="auto"/>
      </w:divBdr>
    </w:div>
    <w:div w:id="1218779160">
      <w:bodyDiv w:val="1"/>
      <w:marLeft w:val="0"/>
      <w:marRight w:val="0"/>
      <w:marTop w:val="0"/>
      <w:marBottom w:val="0"/>
      <w:divBdr>
        <w:top w:val="none" w:sz="0" w:space="0" w:color="auto"/>
        <w:left w:val="none" w:sz="0" w:space="0" w:color="auto"/>
        <w:bottom w:val="none" w:sz="0" w:space="0" w:color="auto"/>
        <w:right w:val="none" w:sz="0" w:space="0" w:color="auto"/>
      </w:divBdr>
    </w:div>
    <w:div w:id="1218781709">
      <w:bodyDiv w:val="1"/>
      <w:marLeft w:val="0"/>
      <w:marRight w:val="0"/>
      <w:marTop w:val="0"/>
      <w:marBottom w:val="0"/>
      <w:divBdr>
        <w:top w:val="none" w:sz="0" w:space="0" w:color="auto"/>
        <w:left w:val="none" w:sz="0" w:space="0" w:color="auto"/>
        <w:bottom w:val="none" w:sz="0" w:space="0" w:color="auto"/>
        <w:right w:val="none" w:sz="0" w:space="0" w:color="auto"/>
      </w:divBdr>
    </w:div>
    <w:div w:id="1218787067">
      <w:bodyDiv w:val="1"/>
      <w:marLeft w:val="0"/>
      <w:marRight w:val="0"/>
      <w:marTop w:val="0"/>
      <w:marBottom w:val="0"/>
      <w:divBdr>
        <w:top w:val="none" w:sz="0" w:space="0" w:color="auto"/>
        <w:left w:val="none" w:sz="0" w:space="0" w:color="auto"/>
        <w:bottom w:val="none" w:sz="0" w:space="0" w:color="auto"/>
        <w:right w:val="none" w:sz="0" w:space="0" w:color="auto"/>
      </w:divBdr>
    </w:div>
    <w:div w:id="1219055412">
      <w:bodyDiv w:val="1"/>
      <w:marLeft w:val="0"/>
      <w:marRight w:val="0"/>
      <w:marTop w:val="0"/>
      <w:marBottom w:val="0"/>
      <w:divBdr>
        <w:top w:val="none" w:sz="0" w:space="0" w:color="auto"/>
        <w:left w:val="none" w:sz="0" w:space="0" w:color="auto"/>
        <w:bottom w:val="none" w:sz="0" w:space="0" w:color="auto"/>
        <w:right w:val="none" w:sz="0" w:space="0" w:color="auto"/>
      </w:divBdr>
    </w:div>
    <w:div w:id="1219242726">
      <w:bodyDiv w:val="1"/>
      <w:marLeft w:val="0"/>
      <w:marRight w:val="0"/>
      <w:marTop w:val="0"/>
      <w:marBottom w:val="0"/>
      <w:divBdr>
        <w:top w:val="none" w:sz="0" w:space="0" w:color="auto"/>
        <w:left w:val="none" w:sz="0" w:space="0" w:color="auto"/>
        <w:bottom w:val="none" w:sz="0" w:space="0" w:color="auto"/>
        <w:right w:val="none" w:sz="0" w:space="0" w:color="auto"/>
      </w:divBdr>
    </w:div>
    <w:div w:id="1219515004">
      <w:bodyDiv w:val="1"/>
      <w:marLeft w:val="0"/>
      <w:marRight w:val="0"/>
      <w:marTop w:val="0"/>
      <w:marBottom w:val="0"/>
      <w:divBdr>
        <w:top w:val="none" w:sz="0" w:space="0" w:color="auto"/>
        <w:left w:val="none" w:sz="0" w:space="0" w:color="auto"/>
        <w:bottom w:val="none" w:sz="0" w:space="0" w:color="auto"/>
        <w:right w:val="none" w:sz="0" w:space="0" w:color="auto"/>
      </w:divBdr>
    </w:div>
    <w:div w:id="1219779986">
      <w:bodyDiv w:val="1"/>
      <w:marLeft w:val="0"/>
      <w:marRight w:val="0"/>
      <w:marTop w:val="0"/>
      <w:marBottom w:val="0"/>
      <w:divBdr>
        <w:top w:val="none" w:sz="0" w:space="0" w:color="auto"/>
        <w:left w:val="none" w:sz="0" w:space="0" w:color="auto"/>
        <w:bottom w:val="none" w:sz="0" w:space="0" w:color="auto"/>
        <w:right w:val="none" w:sz="0" w:space="0" w:color="auto"/>
      </w:divBdr>
    </w:div>
    <w:div w:id="1219785513">
      <w:bodyDiv w:val="1"/>
      <w:marLeft w:val="0"/>
      <w:marRight w:val="0"/>
      <w:marTop w:val="0"/>
      <w:marBottom w:val="0"/>
      <w:divBdr>
        <w:top w:val="none" w:sz="0" w:space="0" w:color="auto"/>
        <w:left w:val="none" w:sz="0" w:space="0" w:color="auto"/>
        <w:bottom w:val="none" w:sz="0" w:space="0" w:color="auto"/>
        <w:right w:val="none" w:sz="0" w:space="0" w:color="auto"/>
      </w:divBdr>
    </w:div>
    <w:div w:id="1220048666">
      <w:bodyDiv w:val="1"/>
      <w:marLeft w:val="0"/>
      <w:marRight w:val="0"/>
      <w:marTop w:val="0"/>
      <w:marBottom w:val="0"/>
      <w:divBdr>
        <w:top w:val="none" w:sz="0" w:space="0" w:color="auto"/>
        <w:left w:val="none" w:sz="0" w:space="0" w:color="auto"/>
        <w:bottom w:val="none" w:sz="0" w:space="0" w:color="auto"/>
        <w:right w:val="none" w:sz="0" w:space="0" w:color="auto"/>
      </w:divBdr>
    </w:div>
    <w:div w:id="1220240037">
      <w:bodyDiv w:val="1"/>
      <w:marLeft w:val="0"/>
      <w:marRight w:val="0"/>
      <w:marTop w:val="0"/>
      <w:marBottom w:val="0"/>
      <w:divBdr>
        <w:top w:val="none" w:sz="0" w:space="0" w:color="auto"/>
        <w:left w:val="none" w:sz="0" w:space="0" w:color="auto"/>
        <w:bottom w:val="none" w:sz="0" w:space="0" w:color="auto"/>
        <w:right w:val="none" w:sz="0" w:space="0" w:color="auto"/>
      </w:divBdr>
    </w:div>
    <w:div w:id="1221091259">
      <w:bodyDiv w:val="1"/>
      <w:marLeft w:val="0"/>
      <w:marRight w:val="0"/>
      <w:marTop w:val="0"/>
      <w:marBottom w:val="0"/>
      <w:divBdr>
        <w:top w:val="none" w:sz="0" w:space="0" w:color="auto"/>
        <w:left w:val="none" w:sz="0" w:space="0" w:color="auto"/>
        <w:bottom w:val="none" w:sz="0" w:space="0" w:color="auto"/>
        <w:right w:val="none" w:sz="0" w:space="0" w:color="auto"/>
      </w:divBdr>
    </w:div>
    <w:div w:id="1221139757">
      <w:bodyDiv w:val="1"/>
      <w:marLeft w:val="0"/>
      <w:marRight w:val="0"/>
      <w:marTop w:val="0"/>
      <w:marBottom w:val="0"/>
      <w:divBdr>
        <w:top w:val="none" w:sz="0" w:space="0" w:color="auto"/>
        <w:left w:val="none" w:sz="0" w:space="0" w:color="auto"/>
        <w:bottom w:val="none" w:sz="0" w:space="0" w:color="auto"/>
        <w:right w:val="none" w:sz="0" w:space="0" w:color="auto"/>
      </w:divBdr>
    </w:div>
    <w:div w:id="1221551236">
      <w:bodyDiv w:val="1"/>
      <w:marLeft w:val="0"/>
      <w:marRight w:val="0"/>
      <w:marTop w:val="0"/>
      <w:marBottom w:val="0"/>
      <w:divBdr>
        <w:top w:val="none" w:sz="0" w:space="0" w:color="auto"/>
        <w:left w:val="none" w:sz="0" w:space="0" w:color="auto"/>
        <w:bottom w:val="none" w:sz="0" w:space="0" w:color="auto"/>
        <w:right w:val="none" w:sz="0" w:space="0" w:color="auto"/>
      </w:divBdr>
    </w:div>
    <w:div w:id="1221744951">
      <w:bodyDiv w:val="1"/>
      <w:marLeft w:val="0"/>
      <w:marRight w:val="0"/>
      <w:marTop w:val="0"/>
      <w:marBottom w:val="0"/>
      <w:divBdr>
        <w:top w:val="none" w:sz="0" w:space="0" w:color="auto"/>
        <w:left w:val="none" w:sz="0" w:space="0" w:color="auto"/>
        <w:bottom w:val="none" w:sz="0" w:space="0" w:color="auto"/>
        <w:right w:val="none" w:sz="0" w:space="0" w:color="auto"/>
      </w:divBdr>
    </w:div>
    <w:div w:id="1221860966">
      <w:bodyDiv w:val="1"/>
      <w:marLeft w:val="0"/>
      <w:marRight w:val="0"/>
      <w:marTop w:val="0"/>
      <w:marBottom w:val="0"/>
      <w:divBdr>
        <w:top w:val="none" w:sz="0" w:space="0" w:color="auto"/>
        <w:left w:val="none" w:sz="0" w:space="0" w:color="auto"/>
        <w:bottom w:val="none" w:sz="0" w:space="0" w:color="auto"/>
        <w:right w:val="none" w:sz="0" w:space="0" w:color="auto"/>
      </w:divBdr>
    </w:div>
    <w:div w:id="1222398382">
      <w:bodyDiv w:val="1"/>
      <w:marLeft w:val="0"/>
      <w:marRight w:val="0"/>
      <w:marTop w:val="0"/>
      <w:marBottom w:val="0"/>
      <w:divBdr>
        <w:top w:val="none" w:sz="0" w:space="0" w:color="auto"/>
        <w:left w:val="none" w:sz="0" w:space="0" w:color="auto"/>
        <w:bottom w:val="none" w:sz="0" w:space="0" w:color="auto"/>
        <w:right w:val="none" w:sz="0" w:space="0" w:color="auto"/>
      </w:divBdr>
    </w:div>
    <w:div w:id="1222398553">
      <w:bodyDiv w:val="1"/>
      <w:marLeft w:val="0"/>
      <w:marRight w:val="0"/>
      <w:marTop w:val="0"/>
      <w:marBottom w:val="0"/>
      <w:divBdr>
        <w:top w:val="none" w:sz="0" w:space="0" w:color="auto"/>
        <w:left w:val="none" w:sz="0" w:space="0" w:color="auto"/>
        <w:bottom w:val="none" w:sz="0" w:space="0" w:color="auto"/>
        <w:right w:val="none" w:sz="0" w:space="0" w:color="auto"/>
      </w:divBdr>
    </w:div>
    <w:div w:id="1222444155">
      <w:bodyDiv w:val="1"/>
      <w:marLeft w:val="0"/>
      <w:marRight w:val="0"/>
      <w:marTop w:val="0"/>
      <w:marBottom w:val="0"/>
      <w:divBdr>
        <w:top w:val="none" w:sz="0" w:space="0" w:color="auto"/>
        <w:left w:val="none" w:sz="0" w:space="0" w:color="auto"/>
        <w:bottom w:val="none" w:sz="0" w:space="0" w:color="auto"/>
        <w:right w:val="none" w:sz="0" w:space="0" w:color="auto"/>
      </w:divBdr>
    </w:div>
    <w:div w:id="1222518349">
      <w:bodyDiv w:val="1"/>
      <w:marLeft w:val="0"/>
      <w:marRight w:val="0"/>
      <w:marTop w:val="0"/>
      <w:marBottom w:val="0"/>
      <w:divBdr>
        <w:top w:val="none" w:sz="0" w:space="0" w:color="auto"/>
        <w:left w:val="none" w:sz="0" w:space="0" w:color="auto"/>
        <w:bottom w:val="none" w:sz="0" w:space="0" w:color="auto"/>
        <w:right w:val="none" w:sz="0" w:space="0" w:color="auto"/>
      </w:divBdr>
    </w:div>
    <w:div w:id="1223372004">
      <w:bodyDiv w:val="1"/>
      <w:marLeft w:val="0"/>
      <w:marRight w:val="0"/>
      <w:marTop w:val="0"/>
      <w:marBottom w:val="0"/>
      <w:divBdr>
        <w:top w:val="none" w:sz="0" w:space="0" w:color="auto"/>
        <w:left w:val="none" w:sz="0" w:space="0" w:color="auto"/>
        <w:bottom w:val="none" w:sz="0" w:space="0" w:color="auto"/>
        <w:right w:val="none" w:sz="0" w:space="0" w:color="auto"/>
      </w:divBdr>
    </w:div>
    <w:div w:id="1223640801">
      <w:bodyDiv w:val="1"/>
      <w:marLeft w:val="0"/>
      <w:marRight w:val="0"/>
      <w:marTop w:val="0"/>
      <w:marBottom w:val="0"/>
      <w:divBdr>
        <w:top w:val="none" w:sz="0" w:space="0" w:color="auto"/>
        <w:left w:val="none" w:sz="0" w:space="0" w:color="auto"/>
        <w:bottom w:val="none" w:sz="0" w:space="0" w:color="auto"/>
        <w:right w:val="none" w:sz="0" w:space="0" w:color="auto"/>
      </w:divBdr>
    </w:div>
    <w:div w:id="1223714505">
      <w:bodyDiv w:val="1"/>
      <w:marLeft w:val="0"/>
      <w:marRight w:val="0"/>
      <w:marTop w:val="0"/>
      <w:marBottom w:val="0"/>
      <w:divBdr>
        <w:top w:val="none" w:sz="0" w:space="0" w:color="auto"/>
        <w:left w:val="none" w:sz="0" w:space="0" w:color="auto"/>
        <w:bottom w:val="none" w:sz="0" w:space="0" w:color="auto"/>
        <w:right w:val="none" w:sz="0" w:space="0" w:color="auto"/>
      </w:divBdr>
    </w:div>
    <w:div w:id="1224563388">
      <w:bodyDiv w:val="1"/>
      <w:marLeft w:val="0"/>
      <w:marRight w:val="0"/>
      <w:marTop w:val="0"/>
      <w:marBottom w:val="0"/>
      <w:divBdr>
        <w:top w:val="none" w:sz="0" w:space="0" w:color="auto"/>
        <w:left w:val="none" w:sz="0" w:space="0" w:color="auto"/>
        <w:bottom w:val="none" w:sz="0" w:space="0" w:color="auto"/>
        <w:right w:val="none" w:sz="0" w:space="0" w:color="auto"/>
      </w:divBdr>
    </w:div>
    <w:div w:id="1224679915">
      <w:bodyDiv w:val="1"/>
      <w:marLeft w:val="0"/>
      <w:marRight w:val="0"/>
      <w:marTop w:val="0"/>
      <w:marBottom w:val="0"/>
      <w:divBdr>
        <w:top w:val="none" w:sz="0" w:space="0" w:color="auto"/>
        <w:left w:val="none" w:sz="0" w:space="0" w:color="auto"/>
        <w:bottom w:val="none" w:sz="0" w:space="0" w:color="auto"/>
        <w:right w:val="none" w:sz="0" w:space="0" w:color="auto"/>
      </w:divBdr>
    </w:div>
    <w:div w:id="1224755355">
      <w:bodyDiv w:val="1"/>
      <w:marLeft w:val="0"/>
      <w:marRight w:val="0"/>
      <w:marTop w:val="0"/>
      <w:marBottom w:val="0"/>
      <w:divBdr>
        <w:top w:val="none" w:sz="0" w:space="0" w:color="auto"/>
        <w:left w:val="none" w:sz="0" w:space="0" w:color="auto"/>
        <w:bottom w:val="none" w:sz="0" w:space="0" w:color="auto"/>
        <w:right w:val="none" w:sz="0" w:space="0" w:color="auto"/>
      </w:divBdr>
    </w:div>
    <w:div w:id="1224827891">
      <w:bodyDiv w:val="1"/>
      <w:marLeft w:val="0"/>
      <w:marRight w:val="0"/>
      <w:marTop w:val="0"/>
      <w:marBottom w:val="0"/>
      <w:divBdr>
        <w:top w:val="none" w:sz="0" w:space="0" w:color="auto"/>
        <w:left w:val="none" w:sz="0" w:space="0" w:color="auto"/>
        <w:bottom w:val="none" w:sz="0" w:space="0" w:color="auto"/>
        <w:right w:val="none" w:sz="0" w:space="0" w:color="auto"/>
      </w:divBdr>
    </w:div>
    <w:div w:id="1225338394">
      <w:bodyDiv w:val="1"/>
      <w:marLeft w:val="0"/>
      <w:marRight w:val="0"/>
      <w:marTop w:val="0"/>
      <w:marBottom w:val="0"/>
      <w:divBdr>
        <w:top w:val="none" w:sz="0" w:space="0" w:color="auto"/>
        <w:left w:val="none" w:sz="0" w:space="0" w:color="auto"/>
        <w:bottom w:val="none" w:sz="0" w:space="0" w:color="auto"/>
        <w:right w:val="none" w:sz="0" w:space="0" w:color="auto"/>
      </w:divBdr>
    </w:div>
    <w:div w:id="1225340259">
      <w:bodyDiv w:val="1"/>
      <w:marLeft w:val="0"/>
      <w:marRight w:val="0"/>
      <w:marTop w:val="0"/>
      <w:marBottom w:val="0"/>
      <w:divBdr>
        <w:top w:val="none" w:sz="0" w:space="0" w:color="auto"/>
        <w:left w:val="none" w:sz="0" w:space="0" w:color="auto"/>
        <w:bottom w:val="none" w:sz="0" w:space="0" w:color="auto"/>
        <w:right w:val="none" w:sz="0" w:space="0" w:color="auto"/>
      </w:divBdr>
    </w:div>
    <w:div w:id="1225873748">
      <w:bodyDiv w:val="1"/>
      <w:marLeft w:val="0"/>
      <w:marRight w:val="0"/>
      <w:marTop w:val="0"/>
      <w:marBottom w:val="0"/>
      <w:divBdr>
        <w:top w:val="none" w:sz="0" w:space="0" w:color="auto"/>
        <w:left w:val="none" w:sz="0" w:space="0" w:color="auto"/>
        <w:bottom w:val="none" w:sz="0" w:space="0" w:color="auto"/>
        <w:right w:val="none" w:sz="0" w:space="0" w:color="auto"/>
      </w:divBdr>
    </w:div>
    <w:div w:id="1226527172">
      <w:bodyDiv w:val="1"/>
      <w:marLeft w:val="0"/>
      <w:marRight w:val="0"/>
      <w:marTop w:val="0"/>
      <w:marBottom w:val="0"/>
      <w:divBdr>
        <w:top w:val="none" w:sz="0" w:space="0" w:color="auto"/>
        <w:left w:val="none" w:sz="0" w:space="0" w:color="auto"/>
        <w:bottom w:val="none" w:sz="0" w:space="0" w:color="auto"/>
        <w:right w:val="none" w:sz="0" w:space="0" w:color="auto"/>
      </w:divBdr>
    </w:div>
    <w:div w:id="1227061926">
      <w:bodyDiv w:val="1"/>
      <w:marLeft w:val="0"/>
      <w:marRight w:val="0"/>
      <w:marTop w:val="0"/>
      <w:marBottom w:val="0"/>
      <w:divBdr>
        <w:top w:val="none" w:sz="0" w:space="0" w:color="auto"/>
        <w:left w:val="none" w:sz="0" w:space="0" w:color="auto"/>
        <w:bottom w:val="none" w:sz="0" w:space="0" w:color="auto"/>
        <w:right w:val="none" w:sz="0" w:space="0" w:color="auto"/>
      </w:divBdr>
    </w:div>
    <w:div w:id="1227104946">
      <w:bodyDiv w:val="1"/>
      <w:marLeft w:val="0"/>
      <w:marRight w:val="0"/>
      <w:marTop w:val="0"/>
      <w:marBottom w:val="0"/>
      <w:divBdr>
        <w:top w:val="none" w:sz="0" w:space="0" w:color="auto"/>
        <w:left w:val="none" w:sz="0" w:space="0" w:color="auto"/>
        <w:bottom w:val="none" w:sz="0" w:space="0" w:color="auto"/>
        <w:right w:val="none" w:sz="0" w:space="0" w:color="auto"/>
      </w:divBdr>
    </w:div>
    <w:div w:id="1227106126">
      <w:bodyDiv w:val="1"/>
      <w:marLeft w:val="0"/>
      <w:marRight w:val="0"/>
      <w:marTop w:val="0"/>
      <w:marBottom w:val="0"/>
      <w:divBdr>
        <w:top w:val="none" w:sz="0" w:space="0" w:color="auto"/>
        <w:left w:val="none" w:sz="0" w:space="0" w:color="auto"/>
        <w:bottom w:val="none" w:sz="0" w:space="0" w:color="auto"/>
        <w:right w:val="none" w:sz="0" w:space="0" w:color="auto"/>
      </w:divBdr>
    </w:div>
    <w:div w:id="1227453052">
      <w:bodyDiv w:val="1"/>
      <w:marLeft w:val="0"/>
      <w:marRight w:val="0"/>
      <w:marTop w:val="0"/>
      <w:marBottom w:val="0"/>
      <w:divBdr>
        <w:top w:val="none" w:sz="0" w:space="0" w:color="auto"/>
        <w:left w:val="none" w:sz="0" w:space="0" w:color="auto"/>
        <w:bottom w:val="none" w:sz="0" w:space="0" w:color="auto"/>
        <w:right w:val="none" w:sz="0" w:space="0" w:color="auto"/>
      </w:divBdr>
    </w:div>
    <w:div w:id="1227909581">
      <w:bodyDiv w:val="1"/>
      <w:marLeft w:val="0"/>
      <w:marRight w:val="0"/>
      <w:marTop w:val="0"/>
      <w:marBottom w:val="0"/>
      <w:divBdr>
        <w:top w:val="none" w:sz="0" w:space="0" w:color="auto"/>
        <w:left w:val="none" w:sz="0" w:space="0" w:color="auto"/>
        <w:bottom w:val="none" w:sz="0" w:space="0" w:color="auto"/>
        <w:right w:val="none" w:sz="0" w:space="0" w:color="auto"/>
      </w:divBdr>
    </w:div>
    <w:div w:id="1228298365">
      <w:bodyDiv w:val="1"/>
      <w:marLeft w:val="0"/>
      <w:marRight w:val="0"/>
      <w:marTop w:val="0"/>
      <w:marBottom w:val="0"/>
      <w:divBdr>
        <w:top w:val="none" w:sz="0" w:space="0" w:color="auto"/>
        <w:left w:val="none" w:sz="0" w:space="0" w:color="auto"/>
        <w:bottom w:val="none" w:sz="0" w:space="0" w:color="auto"/>
        <w:right w:val="none" w:sz="0" w:space="0" w:color="auto"/>
      </w:divBdr>
    </w:div>
    <w:div w:id="1228492773">
      <w:bodyDiv w:val="1"/>
      <w:marLeft w:val="0"/>
      <w:marRight w:val="0"/>
      <w:marTop w:val="0"/>
      <w:marBottom w:val="0"/>
      <w:divBdr>
        <w:top w:val="none" w:sz="0" w:space="0" w:color="auto"/>
        <w:left w:val="none" w:sz="0" w:space="0" w:color="auto"/>
        <w:bottom w:val="none" w:sz="0" w:space="0" w:color="auto"/>
        <w:right w:val="none" w:sz="0" w:space="0" w:color="auto"/>
      </w:divBdr>
    </w:div>
    <w:div w:id="1228876687">
      <w:bodyDiv w:val="1"/>
      <w:marLeft w:val="0"/>
      <w:marRight w:val="0"/>
      <w:marTop w:val="0"/>
      <w:marBottom w:val="0"/>
      <w:divBdr>
        <w:top w:val="none" w:sz="0" w:space="0" w:color="auto"/>
        <w:left w:val="none" w:sz="0" w:space="0" w:color="auto"/>
        <w:bottom w:val="none" w:sz="0" w:space="0" w:color="auto"/>
        <w:right w:val="none" w:sz="0" w:space="0" w:color="auto"/>
      </w:divBdr>
    </w:div>
    <w:div w:id="1229727137">
      <w:bodyDiv w:val="1"/>
      <w:marLeft w:val="0"/>
      <w:marRight w:val="0"/>
      <w:marTop w:val="0"/>
      <w:marBottom w:val="0"/>
      <w:divBdr>
        <w:top w:val="none" w:sz="0" w:space="0" w:color="auto"/>
        <w:left w:val="none" w:sz="0" w:space="0" w:color="auto"/>
        <w:bottom w:val="none" w:sz="0" w:space="0" w:color="auto"/>
        <w:right w:val="none" w:sz="0" w:space="0" w:color="auto"/>
      </w:divBdr>
    </w:div>
    <w:div w:id="1229993445">
      <w:bodyDiv w:val="1"/>
      <w:marLeft w:val="0"/>
      <w:marRight w:val="0"/>
      <w:marTop w:val="0"/>
      <w:marBottom w:val="0"/>
      <w:divBdr>
        <w:top w:val="none" w:sz="0" w:space="0" w:color="auto"/>
        <w:left w:val="none" w:sz="0" w:space="0" w:color="auto"/>
        <w:bottom w:val="none" w:sz="0" w:space="0" w:color="auto"/>
        <w:right w:val="none" w:sz="0" w:space="0" w:color="auto"/>
      </w:divBdr>
    </w:div>
    <w:div w:id="1230072452">
      <w:bodyDiv w:val="1"/>
      <w:marLeft w:val="0"/>
      <w:marRight w:val="0"/>
      <w:marTop w:val="0"/>
      <w:marBottom w:val="0"/>
      <w:divBdr>
        <w:top w:val="none" w:sz="0" w:space="0" w:color="auto"/>
        <w:left w:val="none" w:sz="0" w:space="0" w:color="auto"/>
        <w:bottom w:val="none" w:sz="0" w:space="0" w:color="auto"/>
        <w:right w:val="none" w:sz="0" w:space="0" w:color="auto"/>
      </w:divBdr>
    </w:div>
    <w:div w:id="1230380498">
      <w:bodyDiv w:val="1"/>
      <w:marLeft w:val="0"/>
      <w:marRight w:val="0"/>
      <w:marTop w:val="0"/>
      <w:marBottom w:val="0"/>
      <w:divBdr>
        <w:top w:val="none" w:sz="0" w:space="0" w:color="auto"/>
        <w:left w:val="none" w:sz="0" w:space="0" w:color="auto"/>
        <w:bottom w:val="none" w:sz="0" w:space="0" w:color="auto"/>
        <w:right w:val="none" w:sz="0" w:space="0" w:color="auto"/>
      </w:divBdr>
    </w:div>
    <w:div w:id="1230654633">
      <w:bodyDiv w:val="1"/>
      <w:marLeft w:val="0"/>
      <w:marRight w:val="0"/>
      <w:marTop w:val="0"/>
      <w:marBottom w:val="0"/>
      <w:divBdr>
        <w:top w:val="none" w:sz="0" w:space="0" w:color="auto"/>
        <w:left w:val="none" w:sz="0" w:space="0" w:color="auto"/>
        <w:bottom w:val="none" w:sz="0" w:space="0" w:color="auto"/>
        <w:right w:val="none" w:sz="0" w:space="0" w:color="auto"/>
      </w:divBdr>
    </w:div>
    <w:div w:id="1230767286">
      <w:bodyDiv w:val="1"/>
      <w:marLeft w:val="0"/>
      <w:marRight w:val="0"/>
      <w:marTop w:val="0"/>
      <w:marBottom w:val="0"/>
      <w:divBdr>
        <w:top w:val="none" w:sz="0" w:space="0" w:color="auto"/>
        <w:left w:val="none" w:sz="0" w:space="0" w:color="auto"/>
        <w:bottom w:val="none" w:sz="0" w:space="0" w:color="auto"/>
        <w:right w:val="none" w:sz="0" w:space="0" w:color="auto"/>
      </w:divBdr>
    </w:div>
    <w:div w:id="1230850625">
      <w:bodyDiv w:val="1"/>
      <w:marLeft w:val="0"/>
      <w:marRight w:val="0"/>
      <w:marTop w:val="0"/>
      <w:marBottom w:val="0"/>
      <w:divBdr>
        <w:top w:val="none" w:sz="0" w:space="0" w:color="auto"/>
        <w:left w:val="none" w:sz="0" w:space="0" w:color="auto"/>
        <w:bottom w:val="none" w:sz="0" w:space="0" w:color="auto"/>
        <w:right w:val="none" w:sz="0" w:space="0" w:color="auto"/>
      </w:divBdr>
    </w:div>
    <w:div w:id="1230993440">
      <w:bodyDiv w:val="1"/>
      <w:marLeft w:val="0"/>
      <w:marRight w:val="0"/>
      <w:marTop w:val="0"/>
      <w:marBottom w:val="0"/>
      <w:divBdr>
        <w:top w:val="none" w:sz="0" w:space="0" w:color="auto"/>
        <w:left w:val="none" w:sz="0" w:space="0" w:color="auto"/>
        <w:bottom w:val="none" w:sz="0" w:space="0" w:color="auto"/>
        <w:right w:val="none" w:sz="0" w:space="0" w:color="auto"/>
      </w:divBdr>
    </w:div>
    <w:div w:id="1231039088">
      <w:bodyDiv w:val="1"/>
      <w:marLeft w:val="0"/>
      <w:marRight w:val="0"/>
      <w:marTop w:val="0"/>
      <w:marBottom w:val="0"/>
      <w:divBdr>
        <w:top w:val="none" w:sz="0" w:space="0" w:color="auto"/>
        <w:left w:val="none" w:sz="0" w:space="0" w:color="auto"/>
        <w:bottom w:val="none" w:sz="0" w:space="0" w:color="auto"/>
        <w:right w:val="none" w:sz="0" w:space="0" w:color="auto"/>
      </w:divBdr>
    </w:div>
    <w:div w:id="1231961272">
      <w:bodyDiv w:val="1"/>
      <w:marLeft w:val="0"/>
      <w:marRight w:val="0"/>
      <w:marTop w:val="0"/>
      <w:marBottom w:val="0"/>
      <w:divBdr>
        <w:top w:val="none" w:sz="0" w:space="0" w:color="auto"/>
        <w:left w:val="none" w:sz="0" w:space="0" w:color="auto"/>
        <w:bottom w:val="none" w:sz="0" w:space="0" w:color="auto"/>
        <w:right w:val="none" w:sz="0" w:space="0" w:color="auto"/>
      </w:divBdr>
    </w:div>
    <w:div w:id="1231961331">
      <w:bodyDiv w:val="1"/>
      <w:marLeft w:val="0"/>
      <w:marRight w:val="0"/>
      <w:marTop w:val="0"/>
      <w:marBottom w:val="0"/>
      <w:divBdr>
        <w:top w:val="none" w:sz="0" w:space="0" w:color="auto"/>
        <w:left w:val="none" w:sz="0" w:space="0" w:color="auto"/>
        <w:bottom w:val="none" w:sz="0" w:space="0" w:color="auto"/>
        <w:right w:val="none" w:sz="0" w:space="0" w:color="auto"/>
      </w:divBdr>
    </w:div>
    <w:div w:id="1232276198">
      <w:bodyDiv w:val="1"/>
      <w:marLeft w:val="0"/>
      <w:marRight w:val="0"/>
      <w:marTop w:val="0"/>
      <w:marBottom w:val="0"/>
      <w:divBdr>
        <w:top w:val="none" w:sz="0" w:space="0" w:color="auto"/>
        <w:left w:val="none" w:sz="0" w:space="0" w:color="auto"/>
        <w:bottom w:val="none" w:sz="0" w:space="0" w:color="auto"/>
        <w:right w:val="none" w:sz="0" w:space="0" w:color="auto"/>
      </w:divBdr>
    </w:div>
    <w:div w:id="1232545314">
      <w:bodyDiv w:val="1"/>
      <w:marLeft w:val="0"/>
      <w:marRight w:val="0"/>
      <w:marTop w:val="0"/>
      <w:marBottom w:val="0"/>
      <w:divBdr>
        <w:top w:val="none" w:sz="0" w:space="0" w:color="auto"/>
        <w:left w:val="none" w:sz="0" w:space="0" w:color="auto"/>
        <w:bottom w:val="none" w:sz="0" w:space="0" w:color="auto"/>
        <w:right w:val="none" w:sz="0" w:space="0" w:color="auto"/>
      </w:divBdr>
    </w:div>
    <w:div w:id="1232735411">
      <w:bodyDiv w:val="1"/>
      <w:marLeft w:val="0"/>
      <w:marRight w:val="0"/>
      <w:marTop w:val="0"/>
      <w:marBottom w:val="0"/>
      <w:divBdr>
        <w:top w:val="none" w:sz="0" w:space="0" w:color="auto"/>
        <w:left w:val="none" w:sz="0" w:space="0" w:color="auto"/>
        <w:bottom w:val="none" w:sz="0" w:space="0" w:color="auto"/>
        <w:right w:val="none" w:sz="0" w:space="0" w:color="auto"/>
      </w:divBdr>
    </w:div>
    <w:div w:id="1232891799">
      <w:bodyDiv w:val="1"/>
      <w:marLeft w:val="0"/>
      <w:marRight w:val="0"/>
      <w:marTop w:val="0"/>
      <w:marBottom w:val="0"/>
      <w:divBdr>
        <w:top w:val="none" w:sz="0" w:space="0" w:color="auto"/>
        <w:left w:val="none" w:sz="0" w:space="0" w:color="auto"/>
        <w:bottom w:val="none" w:sz="0" w:space="0" w:color="auto"/>
        <w:right w:val="none" w:sz="0" w:space="0" w:color="auto"/>
      </w:divBdr>
    </w:div>
    <w:div w:id="1233081878">
      <w:bodyDiv w:val="1"/>
      <w:marLeft w:val="0"/>
      <w:marRight w:val="0"/>
      <w:marTop w:val="0"/>
      <w:marBottom w:val="0"/>
      <w:divBdr>
        <w:top w:val="none" w:sz="0" w:space="0" w:color="auto"/>
        <w:left w:val="none" w:sz="0" w:space="0" w:color="auto"/>
        <w:bottom w:val="none" w:sz="0" w:space="0" w:color="auto"/>
        <w:right w:val="none" w:sz="0" w:space="0" w:color="auto"/>
      </w:divBdr>
    </w:div>
    <w:div w:id="1233153902">
      <w:bodyDiv w:val="1"/>
      <w:marLeft w:val="0"/>
      <w:marRight w:val="0"/>
      <w:marTop w:val="0"/>
      <w:marBottom w:val="0"/>
      <w:divBdr>
        <w:top w:val="none" w:sz="0" w:space="0" w:color="auto"/>
        <w:left w:val="none" w:sz="0" w:space="0" w:color="auto"/>
        <w:bottom w:val="none" w:sz="0" w:space="0" w:color="auto"/>
        <w:right w:val="none" w:sz="0" w:space="0" w:color="auto"/>
      </w:divBdr>
    </w:div>
    <w:div w:id="1233587798">
      <w:bodyDiv w:val="1"/>
      <w:marLeft w:val="0"/>
      <w:marRight w:val="0"/>
      <w:marTop w:val="0"/>
      <w:marBottom w:val="0"/>
      <w:divBdr>
        <w:top w:val="none" w:sz="0" w:space="0" w:color="auto"/>
        <w:left w:val="none" w:sz="0" w:space="0" w:color="auto"/>
        <w:bottom w:val="none" w:sz="0" w:space="0" w:color="auto"/>
        <w:right w:val="none" w:sz="0" w:space="0" w:color="auto"/>
      </w:divBdr>
    </w:div>
    <w:div w:id="1233735321">
      <w:bodyDiv w:val="1"/>
      <w:marLeft w:val="0"/>
      <w:marRight w:val="0"/>
      <w:marTop w:val="0"/>
      <w:marBottom w:val="0"/>
      <w:divBdr>
        <w:top w:val="none" w:sz="0" w:space="0" w:color="auto"/>
        <w:left w:val="none" w:sz="0" w:space="0" w:color="auto"/>
        <w:bottom w:val="none" w:sz="0" w:space="0" w:color="auto"/>
        <w:right w:val="none" w:sz="0" w:space="0" w:color="auto"/>
      </w:divBdr>
    </w:div>
    <w:div w:id="1234005964">
      <w:bodyDiv w:val="1"/>
      <w:marLeft w:val="0"/>
      <w:marRight w:val="0"/>
      <w:marTop w:val="0"/>
      <w:marBottom w:val="0"/>
      <w:divBdr>
        <w:top w:val="none" w:sz="0" w:space="0" w:color="auto"/>
        <w:left w:val="none" w:sz="0" w:space="0" w:color="auto"/>
        <w:bottom w:val="none" w:sz="0" w:space="0" w:color="auto"/>
        <w:right w:val="none" w:sz="0" w:space="0" w:color="auto"/>
      </w:divBdr>
    </w:div>
    <w:div w:id="1235092234">
      <w:bodyDiv w:val="1"/>
      <w:marLeft w:val="0"/>
      <w:marRight w:val="0"/>
      <w:marTop w:val="0"/>
      <w:marBottom w:val="0"/>
      <w:divBdr>
        <w:top w:val="none" w:sz="0" w:space="0" w:color="auto"/>
        <w:left w:val="none" w:sz="0" w:space="0" w:color="auto"/>
        <w:bottom w:val="none" w:sz="0" w:space="0" w:color="auto"/>
        <w:right w:val="none" w:sz="0" w:space="0" w:color="auto"/>
      </w:divBdr>
    </w:div>
    <w:div w:id="1235897024">
      <w:bodyDiv w:val="1"/>
      <w:marLeft w:val="0"/>
      <w:marRight w:val="0"/>
      <w:marTop w:val="0"/>
      <w:marBottom w:val="0"/>
      <w:divBdr>
        <w:top w:val="none" w:sz="0" w:space="0" w:color="auto"/>
        <w:left w:val="none" w:sz="0" w:space="0" w:color="auto"/>
        <w:bottom w:val="none" w:sz="0" w:space="0" w:color="auto"/>
        <w:right w:val="none" w:sz="0" w:space="0" w:color="auto"/>
      </w:divBdr>
    </w:div>
    <w:div w:id="1237129400">
      <w:bodyDiv w:val="1"/>
      <w:marLeft w:val="0"/>
      <w:marRight w:val="0"/>
      <w:marTop w:val="0"/>
      <w:marBottom w:val="0"/>
      <w:divBdr>
        <w:top w:val="none" w:sz="0" w:space="0" w:color="auto"/>
        <w:left w:val="none" w:sz="0" w:space="0" w:color="auto"/>
        <w:bottom w:val="none" w:sz="0" w:space="0" w:color="auto"/>
        <w:right w:val="none" w:sz="0" w:space="0" w:color="auto"/>
      </w:divBdr>
    </w:div>
    <w:div w:id="1237593203">
      <w:bodyDiv w:val="1"/>
      <w:marLeft w:val="0"/>
      <w:marRight w:val="0"/>
      <w:marTop w:val="0"/>
      <w:marBottom w:val="0"/>
      <w:divBdr>
        <w:top w:val="none" w:sz="0" w:space="0" w:color="auto"/>
        <w:left w:val="none" w:sz="0" w:space="0" w:color="auto"/>
        <w:bottom w:val="none" w:sz="0" w:space="0" w:color="auto"/>
        <w:right w:val="none" w:sz="0" w:space="0" w:color="auto"/>
      </w:divBdr>
    </w:div>
    <w:div w:id="1237595843">
      <w:bodyDiv w:val="1"/>
      <w:marLeft w:val="0"/>
      <w:marRight w:val="0"/>
      <w:marTop w:val="0"/>
      <w:marBottom w:val="0"/>
      <w:divBdr>
        <w:top w:val="none" w:sz="0" w:space="0" w:color="auto"/>
        <w:left w:val="none" w:sz="0" w:space="0" w:color="auto"/>
        <w:bottom w:val="none" w:sz="0" w:space="0" w:color="auto"/>
        <w:right w:val="none" w:sz="0" w:space="0" w:color="auto"/>
      </w:divBdr>
    </w:div>
    <w:div w:id="1237788770">
      <w:bodyDiv w:val="1"/>
      <w:marLeft w:val="0"/>
      <w:marRight w:val="0"/>
      <w:marTop w:val="0"/>
      <w:marBottom w:val="0"/>
      <w:divBdr>
        <w:top w:val="none" w:sz="0" w:space="0" w:color="auto"/>
        <w:left w:val="none" w:sz="0" w:space="0" w:color="auto"/>
        <w:bottom w:val="none" w:sz="0" w:space="0" w:color="auto"/>
        <w:right w:val="none" w:sz="0" w:space="0" w:color="auto"/>
      </w:divBdr>
    </w:div>
    <w:div w:id="1238630434">
      <w:bodyDiv w:val="1"/>
      <w:marLeft w:val="0"/>
      <w:marRight w:val="0"/>
      <w:marTop w:val="0"/>
      <w:marBottom w:val="0"/>
      <w:divBdr>
        <w:top w:val="none" w:sz="0" w:space="0" w:color="auto"/>
        <w:left w:val="none" w:sz="0" w:space="0" w:color="auto"/>
        <w:bottom w:val="none" w:sz="0" w:space="0" w:color="auto"/>
        <w:right w:val="none" w:sz="0" w:space="0" w:color="auto"/>
      </w:divBdr>
    </w:div>
    <w:div w:id="1238709029">
      <w:bodyDiv w:val="1"/>
      <w:marLeft w:val="0"/>
      <w:marRight w:val="0"/>
      <w:marTop w:val="0"/>
      <w:marBottom w:val="0"/>
      <w:divBdr>
        <w:top w:val="none" w:sz="0" w:space="0" w:color="auto"/>
        <w:left w:val="none" w:sz="0" w:space="0" w:color="auto"/>
        <w:bottom w:val="none" w:sz="0" w:space="0" w:color="auto"/>
        <w:right w:val="none" w:sz="0" w:space="0" w:color="auto"/>
      </w:divBdr>
    </w:div>
    <w:div w:id="1238976432">
      <w:bodyDiv w:val="1"/>
      <w:marLeft w:val="0"/>
      <w:marRight w:val="0"/>
      <w:marTop w:val="0"/>
      <w:marBottom w:val="0"/>
      <w:divBdr>
        <w:top w:val="none" w:sz="0" w:space="0" w:color="auto"/>
        <w:left w:val="none" w:sz="0" w:space="0" w:color="auto"/>
        <w:bottom w:val="none" w:sz="0" w:space="0" w:color="auto"/>
        <w:right w:val="none" w:sz="0" w:space="0" w:color="auto"/>
      </w:divBdr>
    </w:div>
    <w:div w:id="1239172098">
      <w:bodyDiv w:val="1"/>
      <w:marLeft w:val="0"/>
      <w:marRight w:val="0"/>
      <w:marTop w:val="0"/>
      <w:marBottom w:val="0"/>
      <w:divBdr>
        <w:top w:val="none" w:sz="0" w:space="0" w:color="auto"/>
        <w:left w:val="none" w:sz="0" w:space="0" w:color="auto"/>
        <w:bottom w:val="none" w:sz="0" w:space="0" w:color="auto"/>
        <w:right w:val="none" w:sz="0" w:space="0" w:color="auto"/>
      </w:divBdr>
    </w:div>
    <w:div w:id="1239637373">
      <w:bodyDiv w:val="1"/>
      <w:marLeft w:val="0"/>
      <w:marRight w:val="0"/>
      <w:marTop w:val="0"/>
      <w:marBottom w:val="0"/>
      <w:divBdr>
        <w:top w:val="none" w:sz="0" w:space="0" w:color="auto"/>
        <w:left w:val="none" w:sz="0" w:space="0" w:color="auto"/>
        <w:bottom w:val="none" w:sz="0" w:space="0" w:color="auto"/>
        <w:right w:val="none" w:sz="0" w:space="0" w:color="auto"/>
      </w:divBdr>
    </w:div>
    <w:div w:id="1240091102">
      <w:bodyDiv w:val="1"/>
      <w:marLeft w:val="0"/>
      <w:marRight w:val="0"/>
      <w:marTop w:val="0"/>
      <w:marBottom w:val="0"/>
      <w:divBdr>
        <w:top w:val="none" w:sz="0" w:space="0" w:color="auto"/>
        <w:left w:val="none" w:sz="0" w:space="0" w:color="auto"/>
        <w:bottom w:val="none" w:sz="0" w:space="0" w:color="auto"/>
        <w:right w:val="none" w:sz="0" w:space="0" w:color="auto"/>
      </w:divBdr>
    </w:div>
    <w:div w:id="1240094306">
      <w:bodyDiv w:val="1"/>
      <w:marLeft w:val="0"/>
      <w:marRight w:val="0"/>
      <w:marTop w:val="0"/>
      <w:marBottom w:val="0"/>
      <w:divBdr>
        <w:top w:val="none" w:sz="0" w:space="0" w:color="auto"/>
        <w:left w:val="none" w:sz="0" w:space="0" w:color="auto"/>
        <w:bottom w:val="none" w:sz="0" w:space="0" w:color="auto"/>
        <w:right w:val="none" w:sz="0" w:space="0" w:color="auto"/>
      </w:divBdr>
    </w:div>
    <w:div w:id="1240480595">
      <w:bodyDiv w:val="1"/>
      <w:marLeft w:val="0"/>
      <w:marRight w:val="0"/>
      <w:marTop w:val="0"/>
      <w:marBottom w:val="0"/>
      <w:divBdr>
        <w:top w:val="none" w:sz="0" w:space="0" w:color="auto"/>
        <w:left w:val="none" w:sz="0" w:space="0" w:color="auto"/>
        <w:bottom w:val="none" w:sz="0" w:space="0" w:color="auto"/>
        <w:right w:val="none" w:sz="0" w:space="0" w:color="auto"/>
      </w:divBdr>
    </w:div>
    <w:div w:id="1240795304">
      <w:bodyDiv w:val="1"/>
      <w:marLeft w:val="0"/>
      <w:marRight w:val="0"/>
      <w:marTop w:val="0"/>
      <w:marBottom w:val="0"/>
      <w:divBdr>
        <w:top w:val="none" w:sz="0" w:space="0" w:color="auto"/>
        <w:left w:val="none" w:sz="0" w:space="0" w:color="auto"/>
        <w:bottom w:val="none" w:sz="0" w:space="0" w:color="auto"/>
        <w:right w:val="none" w:sz="0" w:space="0" w:color="auto"/>
      </w:divBdr>
    </w:div>
    <w:div w:id="1240991317">
      <w:bodyDiv w:val="1"/>
      <w:marLeft w:val="0"/>
      <w:marRight w:val="0"/>
      <w:marTop w:val="0"/>
      <w:marBottom w:val="0"/>
      <w:divBdr>
        <w:top w:val="none" w:sz="0" w:space="0" w:color="auto"/>
        <w:left w:val="none" w:sz="0" w:space="0" w:color="auto"/>
        <w:bottom w:val="none" w:sz="0" w:space="0" w:color="auto"/>
        <w:right w:val="none" w:sz="0" w:space="0" w:color="auto"/>
      </w:divBdr>
    </w:div>
    <w:div w:id="1241057692">
      <w:bodyDiv w:val="1"/>
      <w:marLeft w:val="0"/>
      <w:marRight w:val="0"/>
      <w:marTop w:val="0"/>
      <w:marBottom w:val="0"/>
      <w:divBdr>
        <w:top w:val="none" w:sz="0" w:space="0" w:color="auto"/>
        <w:left w:val="none" w:sz="0" w:space="0" w:color="auto"/>
        <w:bottom w:val="none" w:sz="0" w:space="0" w:color="auto"/>
        <w:right w:val="none" w:sz="0" w:space="0" w:color="auto"/>
      </w:divBdr>
    </w:div>
    <w:div w:id="1241060346">
      <w:bodyDiv w:val="1"/>
      <w:marLeft w:val="0"/>
      <w:marRight w:val="0"/>
      <w:marTop w:val="0"/>
      <w:marBottom w:val="0"/>
      <w:divBdr>
        <w:top w:val="none" w:sz="0" w:space="0" w:color="auto"/>
        <w:left w:val="none" w:sz="0" w:space="0" w:color="auto"/>
        <w:bottom w:val="none" w:sz="0" w:space="0" w:color="auto"/>
        <w:right w:val="none" w:sz="0" w:space="0" w:color="auto"/>
      </w:divBdr>
    </w:div>
    <w:div w:id="1241065460">
      <w:bodyDiv w:val="1"/>
      <w:marLeft w:val="0"/>
      <w:marRight w:val="0"/>
      <w:marTop w:val="0"/>
      <w:marBottom w:val="0"/>
      <w:divBdr>
        <w:top w:val="none" w:sz="0" w:space="0" w:color="auto"/>
        <w:left w:val="none" w:sz="0" w:space="0" w:color="auto"/>
        <w:bottom w:val="none" w:sz="0" w:space="0" w:color="auto"/>
        <w:right w:val="none" w:sz="0" w:space="0" w:color="auto"/>
      </w:divBdr>
    </w:div>
    <w:div w:id="1241671176">
      <w:bodyDiv w:val="1"/>
      <w:marLeft w:val="0"/>
      <w:marRight w:val="0"/>
      <w:marTop w:val="0"/>
      <w:marBottom w:val="0"/>
      <w:divBdr>
        <w:top w:val="none" w:sz="0" w:space="0" w:color="auto"/>
        <w:left w:val="none" w:sz="0" w:space="0" w:color="auto"/>
        <w:bottom w:val="none" w:sz="0" w:space="0" w:color="auto"/>
        <w:right w:val="none" w:sz="0" w:space="0" w:color="auto"/>
      </w:divBdr>
    </w:div>
    <w:div w:id="1242257434">
      <w:bodyDiv w:val="1"/>
      <w:marLeft w:val="0"/>
      <w:marRight w:val="0"/>
      <w:marTop w:val="0"/>
      <w:marBottom w:val="0"/>
      <w:divBdr>
        <w:top w:val="none" w:sz="0" w:space="0" w:color="auto"/>
        <w:left w:val="none" w:sz="0" w:space="0" w:color="auto"/>
        <w:bottom w:val="none" w:sz="0" w:space="0" w:color="auto"/>
        <w:right w:val="none" w:sz="0" w:space="0" w:color="auto"/>
      </w:divBdr>
    </w:div>
    <w:div w:id="1242372309">
      <w:bodyDiv w:val="1"/>
      <w:marLeft w:val="0"/>
      <w:marRight w:val="0"/>
      <w:marTop w:val="0"/>
      <w:marBottom w:val="0"/>
      <w:divBdr>
        <w:top w:val="none" w:sz="0" w:space="0" w:color="auto"/>
        <w:left w:val="none" w:sz="0" w:space="0" w:color="auto"/>
        <w:bottom w:val="none" w:sz="0" w:space="0" w:color="auto"/>
        <w:right w:val="none" w:sz="0" w:space="0" w:color="auto"/>
      </w:divBdr>
    </w:div>
    <w:div w:id="1243174251">
      <w:bodyDiv w:val="1"/>
      <w:marLeft w:val="0"/>
      <w:marRight w:val="0"/>
      <w:marTop w:val="0"/>
      <w:marBottom w:val="0"/>
      <w:divBdr>
        <w:top w:val="none" w:sz="0" w:space="0" w:color="auto"/>
        <w:left w:val="none" w:sz="0" w:space="0" w:color="auto"/>
        <w:bottom w:val="none" w:sz="0" w:space="0" w:color="auto"/>
        <w:right w:val="none" w:sz="0" w:space="0" w:color="auto"/>
      </w:divBdr>
    </w:div>
    <w:div w:id="1244338621">
      <w:bodyDiv w:val="1"/>
      <w:marLeft w:val="0"/>
      <w:marRight w:val="0"/>
      <w:marTop w:val="0"/>
      <w:marBottom w:val="0"/>
      <w:divBdr>
        <w:top w:val="none" w:sz="0" w:space="0" w:color="auto"/>
        <w:left w:val="none" w:sz="0" w:space="0" w:color="auto"/>
        <w:bottom w:val="none" w:sz="0" w:space="0" w:color="auto"/>
        <w:right w:val="none" w:sz="0" w:space="0" w:color="auto"/>
      </w:divBdr>
    </w:div>
    <w:div w:id="1245065798">
      <w:bodyDiv w:val="1"/>
      <w:marLeft w:val="0"/>
      <w:marRight w:val="0"/>
      <w:marTop w:val="0"/>
      <w:marBottom w:val="0"/>
      <w:divBdr>
        <w:top w:val="none" w:sz="0" w:space="0" w:color="auto"/>
        <w:left w:val="none" w:sz="0" w:space="0" w:color="auto"/>
        <w:bottom w:val="none" w:sz="0" w:space="0" w:color="auto"/>
        <w:right w:val="none" w:sz="0" w:space="0" w:color="auto"/>
      </w:divBdr>
    </w:div>
    <w:div w:id="1245069478">
      <w:bodyDiv w:val="1"/>
      <w:marLeft w:val="0"/>
      <w:marRight w:val="0"/>
      <w:marTop w:val="0"/>
      <w:marBottom w:val="0"/>
      <w:divBdr>
        <w:top w:val="none" w:sz="0" w:space="0" w:color="auto"/>
        <w:left w:val="none" w:sz="0" w:space="0" w:color="auto"/>
        <w:bottom w:val="none" w:sz="0" w:space="0" w:color="auto"/>
        <w:right w:val="none" w:sz="0" w:space="0" w:color="auto"/>
      </w:divBdr>
    </w:div>
    <w:div w:id="1245334398">
      <w:bodyDiv w:val="1"/>
      <w:marLeft w:val="0"/>
      <w:marRight w:val="0"/>
      <w:marTop w:val="0"/>
      <w:marBottom w:val="0"/>
      <w:divBdr>
        <w:top w:val="none" w:sz="0" w:space="0" w:color="auto"/>
        <w:left w:val="none" w:sz="0" w:space="0" w:color="auto"/>
        <w:bottom w:val="none" w:sz="0" w:space="0" w:color="auto"/>
        <w:right w:val="none" w:sz="0" w:space="0" w:color="auto"/>
      </w:divBdr>
    </w:div>
    <w:div w:id="1245608393">
      <w:bodyDiv w:val="1"/>
      <w:marLeft w:val="0"/>
      <w:marRight w:val="0"/>
      <w:marTop w:val="0"/>
      <w:marBottom w:val="0"/>
      <w:divBdr>
        <w:top w:val="none" w:sz="0" w:space="0" w:color="auto"/>
        <w:left w:val="none" w:sz="0" w:space="0" w:color="auto"/>
        <w:bottom w:val="none" w:sz="0" w:space="0" w:color="auto"/>
        <w:right w:val="none" w:sz="0" w:space="0" w:color="auto"/>
      </w:divBdr>
    </w:div>
    <w:div w:id="1245651028">
      <w:bodyDiv w:val="1"/>
      <w:marLeft w:val="0"/>
      <w:marRight w:val="0"/>
      <w:marTop w:val="0"/>
      <w:marBottom w:val="0"/>
      <w:divBdr>
        <w:top w:val="none" w:sz="0" w:space="0" w:color="auto"/>
        <w:left w:val="none" w:sz="0" w:space="0" w:color="auto"/>
        <w:bottom w:val="none" w:sz="0" w:space="0" w:color="auto"/>
        <w:right w:val="none" w:sz="0" w:space="0" w:color="auto"/>
      </w:divBdr>
    </w:div>
    <w:div w:id="1246300143">
      <w:bodyDiv w:val="1"/>
      <w:marLeft w:val="0"/>
      <w:marRight w:val="0"/>
      <w:marTop w:val="0"/>
      <w:marBottom w:val="0"/>
      <w:divBdr>
        <w:top w:val="none" w:sz="0" w:space="0" w:color="auto"/>
        <w:left w:val="none" w:sz="0" w:space="0" w:color="auto"/>
        <w:bottom w:val="none" w:sz="0" w:space="0" w:color="auto"/>
        <w:right w:val="none" w:sz="0" w:space="0" w:color="auto"/>
      </w:divBdr>
    </w:div>
    <w:div w:id="1246304864">
      <w:bodyDiv w:val="1"/>
      <w:marLeft w:val="0"/>
      <w:marRight w:val="0"/>
      <w:marTop w:val="0"/>
      <w:marBottom w:val="0"/>
      <w:divBdr>
        <w:top w:val="none" w:sz="0" w:space="0" w:color="auto"/>
        <w:left w:val="none" w:sz="0" w:space="0" w:color="auto"/>
        <w:bottom w:val="none" w:sz="0" w:space="0" w:color="auto"/>
        <w:right w:val="none" w:sz="0" w:space="0" w:color="auto"/>
      </w:divBdr>
    </w:div>
    <w:div w:id="1246306538">
      <w:bodyDiv w:val="1"/>
      <w:marLeft w:val="0"/>
      <w:marRight w:val="0"/>
      <w:marTop w:val="0"/>
      <w:marBottom w:val="0"/>
      <w:divBdr>
        <w:top w:val="none" w:sz="0" w:space="0" w:color="auto"/>
        <w:left w:val="none" w:sz="0" w:space="0" w:color="auto"/>
        <w:bottom w:val="none" w:sz="0" w:space="0" w:color="auto"/>
        <w:right w:val="none" w:sz="0" w:space="0" w:color="auto"/>
      </w:divBdr>
    </w:div>
    <w:div w:id="1246378144">
      <w:bodyDiv w:val="1"/>
      <w:marLeft w:val="0"/>
      <w:marRight w:val="0"/>
      <w:marTop w:val="0"/>
      <w:marBottom w:val="0"/>
      <w:divBdr>
        <w:top w:val="none" w:sz="0" w:space="0" w:color="auto"/>
        <w:left w:val="none" w:sz="0" w:space="0" w:color="auto"/>
        <w:bottom w:val="none" w:sz="0" w:space="0" w:color="auto"/>
        <w:right w:val="none" w:sz="0" w:space="0" w:color="auto"/>
      </w:divBdr>
    </w:div>
    <w:div w:id="1246500907">
      <w:bodyDiv w:val="1"/>
      <w:marLeft w:val="0"/>
      <w:marRight w:val="0"/>
      <w:marTop w:val="0"/>
      <w:marBottom w:val="0"/>
      <w:divBdr>
        <w:top w:val="none" w:sz="0" w:space="0" w:color="auto"/>
        <w:left w:val="none" w:sz="0" w:space="0" w:color="auto"/>
        <w:bottom w:val="none" w:sz="0" w:space="0" w:color="auto"/>
        <w:right w:val="none" w:sz="0" w:space="0" w:color="auto"/>
      </w:divBdr>
    </w:div>
    <w:div w:id="1246720698">
      <w:bodyDiv w:val="1"/>
      <w:marLeft w:val="0"/>
      <w:marRight w:val="0"/>
      <w:marTop w:val="0"/>
      <w:marBottom w:val="0"/>
      <w:divBdr>
        <w:top w:val="none" w:sz="0" w:space="0" w:color="auto"/>
        <w:left w:val="none" w:sz="0" w:space="0" w:color="auto"/>
        <w:bottom w:val="none" w:sz="0" w:space="0" w:color="auto"/>
        <w:right w:val="none" w:sz="0" w:space="0" w:color="auto"/>
      </w:divBdr>
    </w:div>
    <w:div w:id="1247157075">
      <w:bodyDiv w:val="1"/>
      <w:marLeft w:val="0"/>
      <w:marRight w:val="0"/>
      <w:marTop w:val="0"/>
      <w:marBottom w:val="0"/>
      <w:divBdr>
        <w:top w:val="none" w:sz="0" w:space="0" w:color="auto"/>
        <w:left w:val="none" w:sz="0" w:space="0" w:color="auto"/>
        <w:bottom w:val="none" w:sz="0" w:space="0" w:color="auto"/>
        <w:right w:val="none" w:sz="0" w:space="0" w:color="auto"/>
      </w:divBdr>
    </w:div>
    <w:div w:id="1247378417">
      <w:bodyDiv w:val="1"/>
      <w:marLeft w:val="0"/>
      <w:marRight w:val="0"/>
      <w:marTop w:val="0"/>
      <w:marBottom w:val="0"/>
      <w:divBdr>
        <w:top w:val="none" w:sz="0" w:space="0" w:color="auto"/>
        <w:left w:val="none" w:sz="0" w:space="0" w:color="auto"/>
        <w:bottom w:val="none" w:sz="0" w:space="0" w:color="auto"/>
        <w:right w:val="none" w:sz="0" w:space="0" w:color="auto"/>
      </w:divBdr>
    </w:div>
    <w:div w:id="1247688024">
      <w:bodyDiv w:val="1"/>
      <w:marLeft w:val="0"/>
      <w:marRight w:val="0"/>
      <w:marTop w:val="0"/>
      <w:marBottom w:val="0"/>
      <w:divBdr>
        <w:top w:val="none" w:sz="0" w:space="0" w:color="auto"/>
        <w:left w:val="none" w:sz="0" w:space="0" w:color="auto"/>
        <w:bottom w:val="none" w:sz="0" w:space="0" w:color="auto"/>
        <w:right w:val="none" w:sz="0" w:space="0" w:color="auto"/>
      </w:divBdr>
    </w:div>
    <w:div w:id="1247887825">
      <w:bodyDiv w:val="1"/>
      <w:marLeft w:val="0"/>
      <w:marRight w:val="0"/>
      <w:marTop w:val="0"/>
      <w:marBottom w:val="0"/>
      <w:divBdr>
        <w:top w:val="none" w:sz="0" w:space="0" w:color="auto"/>
        <w:left w:val="none" w:sz="0" w:space="0" w:color="auto"/>
        <w:bottom w:val="none" w:sz="0" w:space="0" w:color="auto"/>
        <w:right w:val="none" w:sz="0" w:space="0" w:color="auto"/>
      </w:divBdr>
    </w:div>
    <w:div w:id="1247960965">
      <w:bodyDiv w:val="1"/>
      <w:marLeft w:val="0"/>
      <w:marRight w:val="0"/>
      <w:marTop w:val="0"/>
      <w:marBottom w:val="0"/>
      <w:divBdr>
        <w:top w:val="none" w:sz="0" w:space="0" w:color="auto"/>
        <w:left w:val="none" w:sz="0" w:space="0" w:color="auto"/>
        <w:bottom w:val="none" w:sz="0" w:space="0" w:color="auto"/>
        <w:right w:val="none" w:sz="0" w:space="0" w:color="auto"/>
      </w:divBdr>
    </w:div>
    <w:div w:id="1248224474">
      <w:bodyDiv w:val="1"/>
      <w:marLeft w:val="0"/>
      <w:marRight w:val="0"/>
      <w:marTop w:val="0"/>
      <w:marBottom w:val="0"/>
      <w:divBdr>
        <w:top w:val="none" w:sz="0" w:space="0" w:color="auto"/>
        <w:left w:val="none" w:sz="0" w:space="0" w:color="auto"/>
        <w:bottom w:val="none" w:sz="0" w:space="0" w:color="auto"/>
        <w:right w:val="none" w:sz="0" w:space="0" w:color="auto"/>
      </w:divBdr>
    </w:div>
    <w:div w:id="1248267750">
      <w:bodyDiv w:val="1"/>
      <w:marLeft w:val="0"/>
      <w:marRight w:val="0"/>
      <w:marTop w:val="0"/>
      <w:marBottom w:val="0"/>
      <w:divBdr>
        <w:top w:val="none" w:sz="0" w:space="0" w:color="auto"/>
        <w:left w:val="none" w:sz="0" w:space="0" w:color="auto"/>
        <w:bottom w:val="none" w:sz="0" w:space="0" w:color="auto"/>
        <w:right w:val="none" w:sz="0" w:space="0" w:color="auto"/>
      </w:divBdr>
    </w:div>
    <w:div w:id="1248879558">
      <w:bodyDiv w:val="1"/>
      <w:marLeft w:val="0"/>
      <w:marRight w:val="0"/>
      <w:marTop w:val="0"/>
      <w:marBottom w:val="0"/>
      <w:divBdr>
        <w:top w:val="none" w:sz="0" w:space="0" w:color="auto"/>
        <w:left w:val="none" w:sz="0" w:space="0" w:color="auto"/>
        <w:bottom w:val="none" w:sz="0" w:space="0" w:color="auto"/>
        <w:right w:val="none" w:sz="0" w:space="0" w:color="auto"/>
      </w:divBdr>
    </w:div>
    <w:div w:id="1249655055">
      <w:bodyDiv w:val="1"/>
      <w:marLeft w:val="0"/>
      <w:marRight w:val="0"/>
      <w:marTop w:val="0"/>
      <w:marBottom w:val="0"/>
      <w:divBdr>
        <w:top w:val="none" w:sz="0" w:space="0" w:color="auto"/>
        <w:left w:val="none" w:sz="0" w:space="0" w:color="auto"/>
        <w:bottom w:val="none" w:sz="0" w:space="0" w:color="auto"/>
        <w:right w:val="none" w:sz="0" w:space="0" w:color="auto"/>
      </w:divBdr>
    </w:div>
    <w:div w:id="1250116910">
      <w:bodyDiv w:val="1"/>
      <w:marLeft w:val="0"/>
      <w:marRight w:val="0"/>
      <w:marTop w:val="0"/>
      <w:marBottom w:val="0"/>
      <w:divBdr>
        <w:top w:val="none" w:sz="0" w:space="0" w:color="auto"/>
        <w:left w:val="none" w:sz="0" w:space="0" w:color="auto"/>
        <w:bottom w:val="none" w:sz="0" w:space="0" w:color="auto"/>
        <w:right w:val="none" w:sz="0" w:space="0" w:color="auto"/>
      </w:divBdr>
    </w:div>
    <w:div w:id="1250195166">
      <w:bodyDiv w:val="1"/>
      <w:marLeft w:val="0"/>
      <w:marRight w:val="0"/>
      <w:marTop w:val="0"/>
      <w:marBottom w:val="0"/>
      <w:divBdr>
        <w:top w:val="none" w:sz="0" w:space="0" w:color="auto"/>
        <w:left w:val="none" w:sz="0" w:space="0" w:color="auto"/>
        <w:bottom w:val="none" w:sz="0" w:space="0" w:color="auto"/>
        <w:right w:val="none" w:sz="0" w:space="0" w:color="auto"/>
      </w:divBdr>
    </w:div>
    <w:div w:id="1250431149">
      <w:bodyDiv w:val="1"/>
      <w:marLeft w:val="0"/>
      <w:marRight w:val="0"/>
      <w:marTop w:val="0"/>
      <w:marBottom w:val="0"/>
      <w:divBdr>
        <w:top w:val="none" w:sz="0" w:space="0" w:color="auto"/>
        <w:left w:val="none" w:sz="0" w:space="0" w:color="auto"/>
        <w:bottom w:val="none" w:sz="0" w:space="0" w:color="auto"/>
        <w:right w:val="none" w:sz="0" w:space="0" w:color="auto"/>
      </w:divBdr>
    </w:div>
    <w:div w:id="1250583929">
      <w:bodyDiv w:val="1"/>
      <w:marLeft w:val="0"/>
      <w:marRight w:val="0"/>
      <w:marTop w:val="0"/>
      <w:marBottom w:val="0"/>
      <w:divBdr>
        <w:top w:val="none" w:sz="0" w:space="0" w:color="auto"/>
        <w:left w:val="none" w:sz="0" w:space="0" w:color="auto"/>
        <w:bottom w:val="none" w:sz="0" w:space="0" w:color="auto"/>
        <w:right w:val="none" w:sz="0" w:space="0" w:color="auto"/>
      </w:divBdr>
    </w:div>
    <w:div w:id="1250770390">
      <w:bodyDiv w:val="1"/>
      <w:marLeft w:val="0"/>
      <w:marRight w:val="0"/>
      <w:marTop w:val="0"/>
      <w:marBottom w:val="0"/>
      <w:divBdr>
        <w:top w:val="none" w:sz="0" w:space="0" w:color="auto"/>
        <w:left w:val="none" w:sz="0" w:space="0" w:color="auto"/>
        <w:bottom w:val="none" w:sz="0" w:space="0" w:color="auto"/>
        <w:right w:val="none" w:sz="0" w:space="0" w:color="auto"/>
      </w:divBdr>
    </w:div>
    <w:div w:id="1250845917">
      <w:bodyDiv w:val="1"/>
      <w:marLeft w:val="0"/>
      <w:marRight w:val="0"/>
      <w:marTop w:val="0"/>
      <w:marBottom w:val="0"/>
      <w:divBdr>
        <w:top w:val="none" w:sz="0" w:space="0" w:color="auto"/>
        <w:left w:val="none" w:sz="0" w:space="0" w:color="auto"/>
        <w:bottom w:val="none" w:sz="0" w:space="0" w:color="auto"/>
        <w:right w:val="none" w:sz="0" w:space="0" w:color="auto"/>
      </w:divBdr>
    </w:div>
    <w:div w:id="1251037965">
      <w:bodyDiv w:val="1"/>
      <w:marLeft w:val="0"/>
      <w:marRight w:val="0"/>
      <w:marTop w:val="0"/>
      <w:marBottom w:val="0"/>
      <w:divBdr>
        <w:top w:val="none" w:sz="0" w:space="0" w:color="auto"/>
        <w:left w:val="none" w:sz="0" w:space="0" w:color="auto"/>
        <w:bottom w:val="none" w:sz="0" w:space="0" w:color="auto"/>
        <w:right w:val="none" w:sz="0" w:space="0" w:color="auto"/>
      </w:divBdr>
    </w:div>
    <w:div w:id="1251041585">
      <w:bodyDiv w:val="1"/>
      <w:marLeft w:val="0"/>
      <w:marRight w:val="0"/>
      <w:marTop w:val="0"/>
      <w:marBottom w:val="0"/>
      <w:divBdr>
        <w:top w:val="none" w:sz="0" w:space="0" w:color="auto"/>
        <w:left w:val="none" w:sz="0" w:space="0" w:color="auto"/>
        <w:bottom w:val="none" w:sz="0" w:space="0" w:color="auto"/>
        <w:right w:val="none" w:sz="0" w:space="0" w:color="auto"/>
      </w:divBdr>
    </w:div>
    <w:div w:id="1251306712">
      <w:bodyDiv w:val="1"/>
      <w:marLeft w:val="0"/>
      <w:marRight w:val="0"/>
      <w:marTop w:val="0"/>
      <w:marBottom w:val="0"/>
      <w:divBdr>
        <w:top w:val="none" w:sz="0" w:space="0" w:color="auto"/>
        <w:left w:val="none" w:sz="0" w:space="0" w:color="auto"/>
        <w:bottom w:val="none" w:sz="0" w:space="0" w:color="auto"/>
        <w:right w:val="none" w:sz="0" w:space="0" w:color="auto"/>
      </w:divBdr>
    </w:div>
    <w:div w:id="1251502877">
      <w:bodyDiv w:val="1"/>
      <w:marLeft w:val="0"/>
      <w:marRight w:val="0"/>
      <w:marTop w:val="0"/>
      <w:marBottom w:val="0"/>
      <w:divBdr>
        <w:top w:val="none" w:sz="0" w:space="0" w:color="auto"/>
        <w:left w:val="none" w:sz="0" w:space="0" w:color="auto"/>
        <w:bottom w:val="none" w:sz="0" w:space="0" w:color="auto"/>
        <w:right w:val="none" w:sz="0" w:space="0" w:color="auto"/>
      </w:divBdr>
    </w:div>
    <w:div w:id="1251507251">
      <w:bodyDiv w:val="1"/>
      <w:marLeft w:val="0"/>
      <w:marRight w:val="0"/>
      <w:marTop w:val="0"/>
      <w:marBottom w:val="0"/>
      <w:divBdr>
        <w:top w:val="none" w:sz="0" w:space="0" w:color="auto"/>
        <w:left w:val="none" w:sz="0" w:space="0" w:color="auto"/>
        <w:bottom w:val="none" w:sz="0" w:space="0" w:color="auto"/>
        <w:right w:val="none" w:sz="0" w:space="0" w:color="auto"/>
      </w:divBdr>
    </w:div>
    <w:div w:id="1251692251">
      <w:bodyDiv w:val="1"/>
      <w:marLeft w:val="0"/>
      <w:marRight w:val="0"/>
      <w:marTop w:val="0"/>
      <w:marBottom w:val="0"/>
      <w:divBdr>
        <w:top w:val="none" w:sz="0" w:space="0" w:color="auto"/>
        <w:left w:val="none" w:sz="0" w:space="0" w:color="auto"/>
        <w:bottom w:val="none" w:sz="0" w:space="0" w:color="auto"/>
        <w:right w:val="none" w:sz="0" w:space="0" w:color="auto"/>
      </w:divBdr>
    </w:div>
    <w:div w:id="1251693735">
      <w:bodyDiv w:val="1"/>
      <w:marLeft w:val="0"/>
      <w:marRight w:val="0"/>
      <w:marTop w:val="0"/>
      <w:marBottom w:val="0"/>
      <w:divBdr>
        <w:top w:val="none" w:sz="0" w:space="0" w:color="auto"/>
        <w:left w:val="none" w:sz="0" w:space="0" w:color="auto"/>
        <w:bottom w:val="none" w:sz="0" w:space="0" w:color="auto"/>
        <w:right w:val="none" w:sz="0" w:space="0" w:color="auto"/>
      </w:divBdr>
    </w:div>
    <w:div w:id="1251818267">
      <w:bodyDiv w:val="1"/>
      <w:marLeft w:val="0"/>
      <w:marRight w:val="0"/>
      <w:marTop w:val="0"/>
      <w:marBottom w:val="0"/>
      <w:divBdr>
        <w:top w:val="none" w:sz="0" w:space="0" w:color="auto"/>
        <w:left w:val="none" w:sz="0" w:space="0" w:color="auto"/>
        <w:bottom w:val="none" w:sz="0" w:space="0" w:color="auto"/>
        <w:right w:val="none" w:sz="0" w:space="0" w:color="auto"/>
      </w:divBdr>
    </w:div>
    <w:div w:id="1251819457">
      <w:bodyDiv w:val="1"/>
      <w:marLeft w:val="0"/>
      <w:marRight w:val="0"/>
      <w:marTop w:val="0"/>
      <w:marBottom w:val="0"/>
      <w:divBdr>
        <w:top w:val="none" w:sz="0" w:space="0" w:color="auto"/>
        <w:left w:val="none" w:sz="0" w:space="0" w:color="auto"/>
        <w:bottom w:val="none" w:sz="0" w:space="0" w:color="auto"/>
        <w:right w:val="none" w:sz="0" w:space="0" w:color="auto"/>
      </w:divBdr>
    </w:div>
    <w:div w:id="1252085358">
      <w:bodyDiv w:val="1"/>
      <w:marLeft w:val="0"/>
      <w:marRight w:val="0"/>
      <w:marTop w:val="0"/>
      <w:marBottom w:val="0"/>
      <w:divBdr>
        <w:top w:val="none" w:sz="0" w:space="0" w:color="auto"/>
        <w:left w:val="none" w:sz="0" w:space="0" w:color="auto"/>
        <w:bottom w:val="none" w:sz="0" w:space="0" w:color="auto"/>
        <w:right w:val="none" w:sz="0" w:space="0" w:color="auto"/>
      </w:divBdr>
    </w:div>
    <w:div w:id="1252351020">
      <w:bodyDiv w:val="1"/>
      <w:marLeft w:val="0"/>
      <w:marRight w:val="0"/>
      <w:marTop w:val="0"/>
      <w:marBottom w:val="0"/>
      <w:divBdr>
        <w:top w:val="none" w:sz="0" w:space="0" w:color="auto"/>
        <w:left w:val="none" w:sz="0" w:space="0" w:color="auto"/>
        <w:bottom w:val="none" w:sz="0" w:space="0" w:color="auto"/>
        <w:right w:val="none" w:sz="0" w:space="0" w:color="auto"/>
      </w:divBdr>
    </w:div>
    <w:div w:id="1252618783">
      <w:bodyDiv w:val="1"/>
      <w:marLeft w:val="0"/>
      <w:marRight w:val="0"/>
      <w:marTop w:val="0"/>
      <w:marBottom w:val="0"/>
      <w:divBdr>
        <w:top w:val="none" w:sz="0" w:space="0" w:color="auto"/>
        <w:left w:val="none" w:sz="0" w:space="0" w:color="auto"/>
        <w:bottom w:val="none" w:sz="0" w:space="0" w:color="auto"/>
        <w:right w:val="none" w:sz="0" w:space="0" w:color="auto"/>
      </w:divBdr>
    </w:div>
    <w:div w:id="1252818795">
      <w:bodyDiv w:val="1"/>
      <w:marLeft w:val="0"/>
      <w:marRight w:val="0"/>
      <w:marTop w:val="0"/>
      <w:marBottom w:val="0"/>
      <w:divBdr>
        <w:top w:val="none" w:sz="0" w:space="0" w:color="auto"/>
        <w:left w:val="none" w:sz="0" w:space="0" w:color="auto"/>
        <w:bottom w:val="none" w:sz="0" w:space="0" w:color="auto"/>
        <w:right w:val="none" w:sz="0" w:space="0" w:color="auto"/>
      </w:divBdr>
    </w:div>
    <w:div w:id="1252856054">
      <w:bodyDiv w:val="1"/>
      <w:marLeft w:val="0"/>
      <w:marRight w:val="0"/>
      <w:marTop w:val="0"/>
      <w:marBottom w:val="0"/>
      <w:divBdr>
        <w:top w:val="none" w:sz="0" w:space="0" w:color="auto"/>
        <w:left w:val="none" w:sz="0" w:space="0" w:color="auto"/>
        <w:bottom w:val="none" w:sz="0" w:space="0" w:color="auto"/>
        <w:right w:val="none" w:sz="0" w:space="0" w:color="auto"/>
      </w:divBdr>
    </w:div>
    <w:div w:id="1253079174">
      <w:bodyDiv w:val="1"/>
      <w:marLeft w:val="0"/>
      <w:marRight w:val="0"/>
      <w:marTop w:val="0"/>
      <w:marBottom w:val="0"/>
      <w:divBdr>
        <w:top w:val="none" w:sz="0" w:space="0" w:color="auto"/>
        <w:left w:val="none" w:sz="0" w:space="0" w:color="auto"/>
        <w:bottom w:val="none" w:sz="0" w:space="0" w:color="auto"/>
        <w:right w:val="none" w:sz="0" w:space="0" w:color="auto"/>
      </w:divBdr>
    </w:div>
    <w:div w:id="1253197446">
      <w:bodyDiv w:val="1"/>
      <w:marLeft w:val="0"/>
      <w:marRight w:val="0"/>
      <w:marTop w:val="0"/>
      <w:marBottom w:val="0"/>
      <w:divBdr>
        <w:top w:val="none" w:sz="0" w:space="0" w:color="auto"/>
        <w:left w:val="none" w:sz="0" w:space="0" w:color="auto"/>
        <w:bottom w:val="none" w:sz="0" w:space="0" w:color="auto"/>
        <w:right w:val="none" w:sz="0" w:space="0" w:color="auto"/>
      </w:divBdr>
    </w:div>
    <w:div w:id="1253277354">
      <w:bodyDiv w:val="1"/>
      <w:marLeft w:val="0"/>
      <w:marRight w:val="0"/>
      <w:marTop w:val="0"/>
      <w:marBottom w:val="0"/>
      <w:divBdr>
        <w:top w:val="none" w:sz="0" w:space="0" w:color="auto"/>
        <w:left w:val="none" w:sz="0" w:space="0" w:color="auto"/>
        <w:bottom w:val="none" w:sz="0" w:space="0" w:color="auto"/>
        <w:right w:val="none" w:sz="0" w:space="0" w:color="auto"/>
      </w:divBdr>
    </w:div>
    <w:div w:id="1253658739">
      <w:bodyDiv w:val="1"/>
      <w:marLeft w:val="0"/>
      <w:marRight w:val="0"/>
      <w:marTop w:val="0"/>
      <w:marBottom w:val="0"/>
      <w:divBdr>
        <w:top w:val="none" w:sz="0" w:space="0" w:color="auto"/>
        <w:left w:val="none" w:sz="0" w:space="0" w:color="auto"/>
        <w:bottom w:val="none" w:sz="0" w:space="0" w:color="auto"/>
        <w:right w:val="none" w:sz="0" w:space="0" w:color="auto"/>
      </w:divBdr>
    </w:div>
    <w:div w:id="1254164958">
      <w:bodyDiv w:val="1"/>
      <w:marLeft w:val="0"/>
      <w:marRight w:val="0"/>
      <w:marTop w:val="0"/>
      <w:marBottom w:val="0"/>
      <w:divBdr>
        <w:top w:val="none" w:sz="0" w:space="0" w:color="auto"/>
        <w:left w:val="none" w:sz="0" w:space="0" w:color="auto"/>
        <w:bottom w:val="none" w:sz="0" w:space="0" w:color="auto"/>
        <w:right w:val="none" w:sz="0" w:space="0" w:color="auto"/>
      </w:divBdr>
    </w:div>
    <w:div w:id="1254242091">
      <w:bodyDiv w:val="1"/>
      <w:marLeft w:val="0"/>
      <w:marRight w:val="0"/>
      <w:marTop w:val="0"/>
      <w:marBottom w:val="0"/>
      <w:divBdr>
        <w:top w:val="none" w:sz="0" w:space="0" w:color="auto"/>
        <w:left w:val="none" w:sz="0" w:space="0" w:color="auto"/>
        <w:bottom w:val="none" w:sz="0" w:space="0" w:color="auto"/>
        <w:right w:val="none" w:sz="0" w:space="0" w:color="auto"/>
      </w:divBdr>
    </w:div>
    <w:div w:id="1254438999">
      <w:bodyDiv w:val="1"/>
      <w:marLeft w:val="0"/>
      <w:marRight w:val="0"/>
      <w:marTop w:val="0"/>
      <w:marBottom w:val="0"/>
      <w:divBdr>
        <w:top w:val="none" w:sz="0" w:space="0" w:color="auto"/>
        <w:left w:val="none" w:sz="0" w:space="0" w:color="auto"/>
        <w:bottom w:val="none" w:sz="0" w:space="0" w:color="auto"/>
        <w:right w:val="none" w:sz="0" w:space="0" w:color="auto"/>
      </w:divBdr>
    </w:div>
    <w:div w:id="1254704561">
      <w:bodyDiv w:val="1"/>
      <w:marLeft w:val="0"/>
      <w:marRight w:val="0"/>
      <w:marTop w:val="0"/>
      <w:marBottom w:val="0"/>
      <w:divBdr>
        <w:top w:val="none" w:sz="0" w:space="0" w:color="auto"/>
        <w:left w:val="none" w:sz="0" w:space="0" w:color="auto"/>
        <w:bottom w:val="none" w:sz="0" w:space="0" w:color="auto"/>
        <w:right w:val="none" w:sz="0" w:space="0" w:color="auto"/>
      </w:divBdr>
    </w:div>
    <w:div w:id="1254824846">
      <w:bodyDiv w:val="1"/>
      <w:marLeft w:val="0"/>
      <w:marRight w:val="0"/>
      <w:marTop w:val="0"/>
      <w:marBottom w:val="0"/>
      <w:divBdr>
        <w:top w:val="none" w:sz="0" w:space="0" w:color="auto"/>
        <w:left w:val="none" w:sz="0" w:space="0" w:color="auto"/>
        <w:bottom w:val="none" w:sz="0" w:space="0" w:color="auto"/>
        <w:right w:val="none" w:sz="0" w:space="0" w:color="auto"/>
      </w:divBdr>
    </w:div>
    <w:div w:id="1255045924">
      <w:bodyDiv w:val="1"/>
      <w:marLeft w:val="0"/>
      <w:marRight w:val="0"/>
      <w:marTop w:val="0"/>
      <w:marBottom w:val="0"/>
      <w:divBdr>
        <w:top w:val="none" w:sz="0" w:space="0" w:color="auto"/>
        <w:left w:val="none" w:sz="0" w:space="0" w:color="auto"/>
        <w:bottom w:val="none" w:sz="0" w:space="0" w:color="auto"/>
        <w:right w:val="none" w:sz="0" w:space="0" w:color="auto"/>
      </w:divBdr>
    </w:div>
    <w:div w:id="1255093455">
      <w:bodyDiv w:val="1"/>
      <w:marLeft w:val="0"/>
      <w:marRight w:val="0"/>
      <w:marTop w:val="0"/>
      <w:marBottom w:val="0"/>
      <w:divBdr>
        <w:top w:val="none" w:sz="0" w:space="0" w:color="auto"/>
        <w:left w:val="none" w:sz="0" w:space="0" w:color="auto"/>
        <w:bottom w:val="none" w:sz="0" w:space="0" w:color="auto"/>
        <w:right w:val="none" w:sz="0" w:space="0" w:color="auto"/>
      </w:divBdr>
    </w:div>
    <w:div w:id="1255628994">
      <w:bodyDiv w:val="1"/>
      <w:marLeft w:val="0"/>
      <w:marRight w:val="0"/>
      <w:marTop w:val="0"/>
      <w:marBottom w:val="0"/>
      <w:divBdr>
        <w:top w:val="none" w:sz="0" w:space="0" w:color="auto"/>
        <w:left w:val="none" w:sz="0" w:space="0" w:color="auto"/>
        <w:bottom w:val="none" w:sz="0" w:space="0" w:color="auto"/>
        <w:right w:val="none" w:sz="0" w:space="0" w:color="auto"/>
      </w:divBdr>
    </w:div>
    <w:div w:id="1255821663">
      <w:bodyDiv w:val="1"/>
      <w:marLeft w:val="0"/>
      <w:marRight w:val="0"/>
      <w:marTop w:val="0"/>
      <w:marBottom w:val="0"/>
      <w:divBdr>
        <w:top w:val="none" w:sz="0" w:space="0" w:color="auto"/>
        <w:left w:val="none" w:sz="0" w:space="0" w:color="auto"/>
        <w:bottom w:val="none" w:sz="0" w:space="0" w:color="auto"/>
        <w:right w:val="none" w:sz="0" w:space="0" w:color="auto"/>
      </w:divBdr>
    </w:div>
    <w:div w:id="1255823871">
      <w:bodyDiv w:val="1"/>
      <w:marLeft w:val="0"/>
      <w:marRight w:val="0"/>
      <w:marTop w:val="0"/>
      <w:marBottom w:val="0"/>
      <w:divBdr>
        <w:top w:val="none" w:sz="0" w:space="0" w:color="auto"/>
        <w:left w:val="none" w:sz="0" w:space="0" w:color="auto"/>
        <w:bottom w:val="none" w:sz="0" w:space="0" w:color="auto"/>
        <w:right w:val="none" w:sz="0" w:space="0" w:color="auto"/>
      </w:divBdr>
    </w:div>
    <w:div w:id="1256325355">
      <w:bodyDiv w:val="1"/>
      <w:marLeft w:val="0"/>
      <w:marRight w:val="0"/>
      <w:marTop w:val="0"/>
      <w:marBottom w:val="0"/>
      <w:divBdr>
        <w:top w:val="none" w:sz="0" w:space="0" w:color="auto"/>
        <w:left w:val="none" w:sz="0" w:space="0" w:color="auto"/>
        <w:bottom w:val="none" w:sz="0" w:space="0" w:color="auto"/>
        <w:right w:val="none" w:sz="0" w:space="0" w:color="auto"/>
      </w:divBdr>
    </w:div>
    <w:div w:id="1256747764">
      <w:bodyDiv w:val="1"/>
      <w:marLeft w:val="0"/>
      <w:marRight w:val="0"/>
      <w:marTop w:val="0"/>
      <w:marBottom w:val="0"/>
      <w:divBdr>
        <w:top w:val="none" w:sz="0" w:space="0" w:color="auto"/>
        <w:left w:val="none" w:sz="0" w:space="0" w:color="auto"/>
        <w:bottom w:val="none" w:sz="0" w:space="0" w:color="auto"/>
        <w:right w:val="none" w:sz="0" w:space="0" w:color="auto"/>
      </w:divBdr>
    </w:div>
    <w:div w:id="1256937422">
      <w:bodyDiv w:val="1"/>
      <w:marLeft w:val="0"/>
      <w:marRight w:val="0"/>
      <w:marTop w:val="0"/>
      <w:marBottom w:val="0"/>
      <w:divBdr>
        <w:top w:val="none" w:sz="0" w:space="0" w:color="auto"/>
        <w:left w:val="none" w:sz="0" w:space="0" w:color="auto"/>
        <w:bottom w:val="none" w:sz="0" w:space="0" w:color="auto"/>
        <w:right w:val="none" w:sz="0" w:space="0" w:color="auto"/>
      </w:divBdr>
    </w:div>
    <w:div w:id="1257665674">
      <w:bodyDiv w:val="1"/>
      <w:marLeft w:val="0"/>
      <w:marRight w:val="0"/>
      <w:marTop w:val="0"/>
      <w:marBottom w:val="0"/>
      <w:divBdr>
        <w:top w:val="none" w:sz="0" w:space="0" w:color="auto"/>
        <w:left w:val="none" w:sz="0" w:space="0" w:color="auto"/>
        <w:bottom w:val="none" w:sz="0" w:space="0" w:color="auto"/>
        <w:right w:val="none" w:sz="0" w:space="0" w:color="auto"/>
      </w:divBdr>
    </w:div>
    <w:div w:id="1257666800">
      <w:bodyDiv w:val="1"/>
      <w:marLeft w:val="0"/>
      <w:marRight w:val="0"/>
      <w:marTop w:val="0"/>
      <w:marBottom w:val="0"/>
      <w:divBdr>
        <w:top w:val="none" w:sz="0" w:space="0" w:color="auto"/>
        <w:left w:val="none" w:sz="0" w:space="0" w:color="auto"/>
        <w:bottom w:val="none" w:sz="0" w:space="0" w:color="auto"/>
        <w:right w:val="none" w:sz="0" w:space="0" w:color="auto"/>
      </w:divBdr>
    </w:div>
    <w:div w:id="1257834835">
      <w:bodyDiv w:val="1"/>
      <w:marLeft w:val="0"/>
      <w:marRight w:val="0"/>
      <w:marTop w:val="0"/>
      <w:marBottom w:val="0"/>
      <w:divBdr>
        <w:top w:val="none" w:sz="0" w:space="0" w:color="auto"/>
        <w:left w:val="none" w:sz="0" w:space="0" w:color="auto"/>
        <w:bottom w:val="none" w:sz="0" w:space="0" w:color="auto"/>
        <w:right w:val="none" w:sz="0" w:space="0" w:color="auto"/>
      </w:divBdr>
    </w:div>
    <w:div w:id="1258173131">
      <w:bodyDiv w:val="1"/>
      <w:marLeft w:val="0"/>
      <w:marRight w:val="0"/>
      <w:marTop w:val="0"/>
      <w:marBottom w:val="0"/>
      <w:divBdr>
        <w:top w:val="none" w:sz="0" w:space="0" w:color="auto"/>
        <w:left w:val="none" w:sz="0" w:space="0" w:color="auto"/>
        <w:bottom w:val="none" w:sz="0" w:space="0" w:color="auto"/>
        <w:right w:val="none" w:sz="0" w:space="0" w:color="auto"/>
      </w:divBdr>
    </w:div>
    <w:div w:id="1258291995">
      <w:bodyDiv w:val="1"/>
      <w:marLeft w:val="0"/>
      <w:marRight w:val="0"/>
      <w:marTop w:val="0"/>
      <w:marBottom w:val="0"/>
      <w:divBdr>
        <w:top w:val="none" w:sz="0" w:space="0" w:color="auto"/>
        <w:left w:val="none" w:sz="0" w:space="0" w:color="auto"/>
        <w:bottom w:val="none" w:sz="0" w:space="0" w:color="auto"/>
        <w:right w:val="none" w:sz="0" w:space="0" w:color="auto"/>
      </w:divBdr>
    </w:div>
    <w:div w:id="1258558239">
      <w:bodyDiv w:val="1"/>
      <w:marLeft w:val="0"/>
      <w:marRight w:val="0"/>
      <w:marTop w:val="0"/>
      <w:marBottom w:val="0"/>
      <w:divBdr>
        <w:top w:val="none" w:sz="0" w:space="0" w:color="auto"/>
        <w:left w:val="none" w:sz="0" w:space="0" w:color="auto"/>
        <w:bottom w:val="none" w:sz="0" w:space="0" w:color="auto"/>
        <w:right w:val="none" w:sz="0" w:space="0" w:color="auto"/>
      </w:divBdr>
    </w:div>
    <w:div w:id="1258561993">
      <w:bodyDiv w:val="1"/>
      <w:marLeft w:val="0"/>
      <w:marRight w:val="0"/>
      <w:marTop w:val="0"/>
      <w:marBottom w:val="0"/>
      <w:divBdr>
        <w:top w:val="none" w:sz="0" w:space="0" w:color="auto"/>
        <w:left w:val="none" w:sz="0" w:space="0" w:color="auto"/>
        <w:bottom w:val="none" w:sz="0" w:space="0" w:color="auto"/>
        <w:right w:val="none" w:sz="0" w:space="0" w:color="auto"/>
      </w:divBdr>
    </w:div>
    <w:div w:id="1259408169">
      <w:bodyDiv w:val="1"/>
      <w:marLeft w:val="0"/>
      <w:marRight w:val="0"/>
      <w:marTop w:val="0"/>
      <w:marBottom w:val="0"/>
      <w:divBdr>
        <w:top w:val="none" w:sz="0" w:space="0" w:color="auto"/>
        <w:left w:val="none" w:sz="0" w:space="0" w:color="auto"/>
        <w:bottom w:val="none" w:sz="0" w:space="0" w:color="auto"/>
        <w:right w:val="none" w:sz="0" w:space="0" w:color="auto"/>
      </w:divBdr>
    </w:div>
    <w:div w:id="1259488534">
      <w:bodyDiv w:val="1"/>
      <w:marLeft w:val="0"/>
      <w:marRight w:val="0"/>
      <w:marTop w:val="0"/>
      <w:marBottom w:val="0"/>
      <w:divBdr>
        <w:top w:val="none" w:sz="0" w:space="0" w:color="auto"/>
        <w:left w:val="none" w:sz="0" w:space="0" w:color="auto"/>
        <w:bottom w:val="none" w:sz="0" w:space="0" w:color="auto"/>
        <w:right w:val="none" w:sz="0" w:space="0" w:color="auto"/>
      </w:divBdr>
    </w:div>
    <w:div w:id="1259946915">
      <w:bodyDiv w:val="1"/>
      <w:marLeft w:val="0"/>
      <w:marRight w:val="0"/>
      <w:marTop w:val="0"/>
      <w:marBottom w:val="0"/>
      <w:divBdr>
        <w:top w:val="none" w:sz="0" w:space="0" w:color="auto"/>
        <w:left w:val="none" w:sz="0" w:space="0" w:color="auto"/>
        <w:bottom w:val="none" w:sz="0" w:space="0" w:color="auto"/>
        <w:right w:val="none" w:sz="0" w:space="0" w:color="auto"/>
      </w:divBdr>
    </w:div>
    <w:div w:id="1260026042">
      <w:bodyDiv w:val="1"/>
      <w:marLeft w:val="0"/>
      <w:marRight w:val="0"/>
      <w:marTop w:val="0"/>
      <w:marBottom w:val="0"/>
      <w:divBdr>
        <w:top w:val="none" w:sz="0" w:space="0" w:color="auto"/>
        <w:left w:val="none" w:sz="0" w:space="0" w:color="auto"/>
        <w:bottom w:val="none" w:sz="0" w:space="0" w:color="auto"/>
        <w:right w:val="none" w:sz="0" w:space="0" w:color="auto"/>
      </w:divBdr>
    </w:div>
    <w:div w:id="1260215620">
      <w:bodyDiv w:val="1"/>
      <w:marLeft w:val="0"/>
      <w:marRight w:val="0"/>
      <w:marTop w:val="0"/>
      <w:marBottom w:val="0"/>
      <w:divBdr>
        <w:top w:val="none" w:sz="0" w:space="0" w:color="auto"/>
        <w:left w:val="none" w:sz="0" w:space="0" w:color="auto"/>
        <w:bottom w:val="none" w:sz="0" w:space="0" w:color="auto"/>
        <w:right w:val="none" w:sz="0" w:space="0" w:color="auto"/>
      </w:divBdr>
    </w:div>
    <w:div w:id="1260408940">
      <w:bodyDiv w:val="1"/>
      <w:marLeft w:val="0"/>
      <w:marRight w:val="0"/>
      <w:marTop w:val="0"/>
      <w:marBottom w:val="0"/>
      <w:divBdr>
        <w:top w:val="none" w:sz="0" w:space="0" w:color="auto"/>
        <w:left w:val="none" w:sz="0" w:space="0" w:color="auto"/>
        <w:bottom w:val="none" w:sz="0" w:space="0" w:color="auto"/>
        <w:right w:val="none" w:sz="0" w:space="0" w:color="auto"/>
      </w:divBdr>
    </w:div>
    <w:div w:id="1260411134">
      <w:bodyDiv w:val="1"/>
      <w:marLeft w:val="0"/>
      <w:marRight w:val="0"/>
      <w:marTop w:val="0"/>
      <w:marBottom w:val="0"/>
      <w:divBdr>
        <w:top w:val="none" w:sz="0" w:space="0" w:color="auto"/>
        <w:left w:val="none" w:sz="0" w:space="0" w:color="auto"/>
        <w:bottom w:val="none" w:sz="0" w:space="0" w:color="auto"/>
        <w:right w:val="none" w:sz="0" w:space="0" w:color="auto"/>
      </w:divBdr>
    </w:div>
    <w:div w:id="1260604662">
      <w:bodyDiv w:val="1"/>
      <w:marLeft w:val="0"/>
      <w:marRight w:val="0"/>
      <w:marTop w:val="0"/>
      <w:marBottom w:val="0"/>
      <w:divBdr>
        <w:top w:val="none" w:sz="0" w:space="0" w:color="auto"/>
        <w:left w:val="none" w:sz="0" w:space="0" w:color="auto"/>
        <w:bottom w:val="none" w:sz="0" w:space="0" w:color="auto"/>
        <w:right w:val="none" w:sz="0" w:space="0" w:color="auto"/>
      </w:divBdr>
    </w:div>
    <w:div w:id="1260870509">
      <w:bodyDiv w:val="1"/>
      <w:marLeft w:val="0"/>
      <w:marRight w:val="0"/>
      <w:marTop w:val="0"/>
      <w:marBottom w:val="0"/>
      <w:divBdr>
        <w:top w:val="none" w:sz="0" w:space="0" w:color="auto"/>
        <w:left w:val="none" w:sz="0" w:space="0" w:color="auto"/>
        <w:bottom w:val="none" w:sz="0" w:space="0" w:color="auto"/>
        <w:right w:val="none" w:sz="0" w:space="0" w:color="auto"/>
      </w:divBdr>
    </w:div>
    <w:div w:id="1260943045">
      <w:bodyDiv w:val="1"/>
      <w:marLeft w:val="0"/>
      <w:marRight w:val="0"/>
      <w:marTop w:val="0"/>
      <w:marBottom w:val="0"/>
      <w:divBdr>
        <w:top w:val="none" w:sz="0" w:space="0" w:color="auto"/>
        <w:left w:val="none" w:sz="0" w:space="0" w:color="auto"/>
        <w:bottom w:val="none" w:sz="0" w:space="0" w:color="auto"/>
        <w:right w:val="none" w:sz="0" w:space="0" w:color="auto"/>
      </w:divBdr>
    </w:div>
    <w:div w:id="1261375276">
      <w:bodyDiv w:val="1"/>
      <w:marLeft w:val="0"/>
      <w:marRight w:val="0"/>
      <w:marTop w:val="0"/>
      <w:marBottom w:val="0"/>
      <w:divBdr>
        <w:top w:val="none" w:sz="0" w:space="0" w:color="auto"/>
        <w:left w:val="none" w:sz="0" w:space="0" w:color="auto"/>
        <w:bottom w:val="none" w:sz="0" w:space="0" w:color="auto"/>
        <w:right w:val="none" w:sz="0" w:space="0" w:color="auto"/>
      </w:divBdr>
    </w:div>
    <w:div w:id="1261723843">
      <w:bodyDiv w:val="1"/>
      <w:marLeft w:val="0"/>
      <w:marRight w:val="0"/>
      <w:marTop w:val="0"/>
      <w:marBottom w:val="0"/>
      <w:divBdr>
        <w:top w:val="none" w:sz="0" w:space="0" w:color="auto"/>
        <w:left w:val="none" w:sz="0" w:space="0" w:color="auto"/>
        <w:bottom w:val="none" w:sz="0" w:space="0" w:color="auto"/>
        <w:right w:val="none" w:sz="0" w:space="0" w:color="auto"/>
      </w:divBdr>
    </w:div>
    <w:div w:id="1262420266">
      <w:bodyDiv w:val="1"/>
      <w:marLeft w:val="0"/>
      <w:marRight w:val="0"/>
      <w:marTop w:val="0"/>
      <w:marBottom w:val="0"/>
      <w:divBdr>
        <w:top w:val="none" w:sz="0" w:space="0" w:color="auto"/>
        <w:left w:val="none" w:sz="0" w:space="0" w:color="auto"/>
        <w:bottom w:val="none" w:sz="0" w:space="0" w:color="auto"/>
        <w:right w:val="none" w:sz="0" w:space="0" w:color="auto"/>
      </w:divBdr>
    </w:div>
    <w:div w:id="1263224388">
      <w:bodyDiv w:val="1"/>
      <w:marLeft w:val="0"/>
      <w:marRight w:val="0"/>
      <w:marTop w:val="0"/>
      <w:marBottom w:val="0"/>
      <w:divBdr>
        <w:top w:val="none" w:sz="0" w:space="0" w:color="auto"/>
        <w:left w:val="none" w:sz="0" w:space="0" w:color="auto"/>
        <w:bottom w:val="none" w:sz="0" w:space="0" w:color="auto"/>
        <w:right w:val="none" w:sz="0" w:space="0" w:color="auto"/>
      </w:divBdr>
    </w:div>
    <w:div w:id="1263225525">
      <w:bodyDiv w:val="1"/>
      <w:marLeft w:val="0"/>
      <w:marRight w:val="0"/>
      <w:marTop w:val="0"/>
      <w:marBottom w:val="0"/>
      <w:divBdr>
        <w:top w:val="none" w:sz="0" w:space="0" w:color="auto"/>
        <w:left w:val="none" w:sz="0" w:space="0" w:color="auto"/>
        <w:bottom w:val="none" w:sz="0" w:space="0" w:color="auto"/>
        <w:right w:val="none" w:sz="0" w:space="0" w:color="auto"/>
      </w:divBdr>
    </w:div>
    <w:div w:id="1263606958">
      <w:bodyDiv w:val="1"/>
      <w:marLeft w:val="0"/>
      <w:marRight w:val="0"/>
      <w:marTop w:val="0"/>
      <w:marBottom w:val="0"/>
      <w:divBdr>
        <w:top w:val="none" w:sz="0" w:space="0" w:color="auto"/>
        <w:left w:val="none" w:sz="0" w:space="0" w:color="auto"/>
        <w:bottom w:val="none" w:sz="0" w:space="0" w:color="auto"/>
        <w:right w:val="none" w:sz="0" w:space="0" w:color="auto"/>
      </w:divBdr>
    </w:div>
    <w:div w:id="1264266259">
      <w:bodyDiv w:val="1"/>
      <w:marLeft w:val="0"/>
      <w:marRight w:val="0"/>
      <w:marTop w:val="0"/>
      <w:marBottom w:val="0"/>
      <w:divBdr>
        <w:top w:val="none" w:sz="0" w:space="0" w:color="auto"/>
        <w:left w:val="none" w:sz="0" w:space="0" w:color="auto"/>
        <w:bottom w:val="none" w:sz="0" w:space="0" w:color="auto"/>
        <w:right w:val="none" w:sz="0" w:space="0" w:color="auto"/>
      </w:divBdr>
    </w:div>
    <w:div w:id="1264723252">
      <w:bodyDiv w:val="1"/>
      <w:marLeft w:val="0"/>
      <w:marRight w:val="0"/>
      <w:marTop w:val="0"/>
      <w:marBottom w:val="0"/>
      <w:divBdr>
        <w:top w:val="none" w:sz="0" w:space="0" w:color="auto"/>
        <w:left w:val="none" w:sz="0" w:space="0" w:color="auto"/>
        <w:bottom w:val="none" w:sz="0" w:space="0" w:color="auto"/>
        <w:right w:val="none" w:sz="0" w:space="0" w:color="auto"/>
      </w:divBdr>
    </w:div>
    <w:div w:id="1265190578">
      <w:bodyDiv w:val="1"/>
      <w:marLeft w:val="0"/>
      <w:marRight w:val="0"/>
      <w:marTop w:val="0"/>
      <w:marBottom w:val="0"/>
      <w:divBdr>
        <w:top w:val="none" w:sz="0" w:space="0" w:color="auto"/>
        <w:left w:val="none" w:sz="0" w:space="0" w:color="auto"/>
        <w:bottom w:val="none" w:sz="0" w:space="0" w:color="auto"/>
        <w:right w:val="none" w:sz="0" w:space="0" w:color="auto"/>
      </w:divBdr>
    </w:div>
    <w:div w:id="1265646511">
      <w:bodyDiv w:val="1"/>
      <w:marLeft w:val="0"/>
      <w:marRight w:val="0"/>
      <w:marTop w:val="0"/>
      <w:marBottom w:val="0"/>
      <w:divBdr>
        <w:top w:val="none" w:sz="0" w:space="0" w:color="auto"/>
        <w:left w:val="none" w:sz="0" w:space="0" w:color="auto"/>
        <w:bottom w:val="none" w:sz="0" w:space="0" w:color="auto"/>
        <w:right w:val="none" w:sz="0" w:space="0" w:color="auto"/>
      </w:divBdr>
    </w:div>
    <w:div w:id="1266309169">
      <w:bodyDiv w:val="1"/>
      <w:marLeft w:val="0"/>
      <w:marRight w:val="0"/>
      <w:marTop w:val="0"/>
      <w:marBottom w:val="0"/>
      <w:divBdr>
        <w:top w:val="none" w:sz="0" w:space="0" w:color="auto"/>
        <w:left w:val="none" w:sz="0" w:space="0" w:color="auto"/>
        <w:bottom w:val="none" w:sz="0" w:space="0" w:color="auto"/>
        <w:right w:val="none" w:sz="0" w:space="0" w:color="auto"/>
      </w:divBdr>
    </w:div>
    <w:div w:id="1266497755">
      <w:bodyDiv w:val="1"/>
      <w:marLeft w:val="0"/>
      <w:marRight w:val="0"/>
      <w:marTop w:val="0"/>
      <w:marBottom w:val="0"/>
      <w:divBdr>
        <w:top w:val="none" w:sz="0" w:space="0" w:color="auto"/>
        <w:left w:val="none" w:sz="0" w:space="0" w:color="auto"/>
        <w:bottom w:val="none" w:sz="0" w:space="0" w:color="auto"/>
        <w:right w:val="none" w:sz="0" w:space="0" w:color="auto"/>
      </w:divBdr>
    </w:div>
    <w:div w:id="1266696372">
      <w:bodyDiv w:val="1"/>
      <w:marLeft w:val="0"/>
      <w:marRight w:val="0"/>
      <w:marTop w:val="0"/>
      <w:marBottom w:val="0"/>
      <w:divBdr>
        <w:top w:val="none" w:sz="0" w:space="0" w:color="auto"/>
        <w:left w:val="none" w:sz="0" w:space="0" w:color="auto"/>
        <w:bottom w:val="none" w:sz="0" w:space="0" w:color="auto"/>
        <w:right w:val="none" w:sz="0" w:space="0" w:color="auto"/>
      </w:divBdr>
    </w:div>
    <w:div w:id="1267347584">
      <w:bodyDiv w:val="1"/>
      <w:marLeft w:val="0"/>
      <w:marRight w:val="0"/>
      <w:marTop w:val="0"/>
      <w:marBottom w:val="0"/>
      <w:divBdr>
        <w:top w:val="none" w:sz="0" w:space="0" w:color="auto"/>
        <w:left w:val="none" w:sz="0" w:space="0" w:color="auto"/>
        <w:bottom w:val="none" w:sz="0" w:space="0" w:color="auto"/>
        <w:right w:val="none" w:sz="0" w:space="0" w:color="auto"/>
      </w:divBdr>
    </w:div>
    <w:div w:id="1267427674">
      <w:bodyDiv w:val="1"/>
      <w:marLeft w:val="0"/>
      <w:marRight w:val="0"/>
      <w:marTop w:val="0"/>
      <w:marBottom w:val="0"/>
      <w:divBdr>
        <w:top w:val="none" w:sz="0" w:space="0" w:color="auto"/>
        <w:left w:val="none" w:sz="0" w:space="0" w:color="auto"/>
        <w:bottom w:val="none" w:sz="0" w:space="0" w:color="auto"/>
        <w:right w:val="none" w:sz="0" w:space="0" w:color="auto"/>
      </w:divBdr>
    </w:div>
    <w:div w:id="1268274650">
      <w:bodyDiv w:val="1"/>
      <w:marLeft w:val="0"/>
      <w:marRight w:val="0"/>
      <w:marTop w:val="0"/>
      <w:marBottom w:val="0"/>
      <w:divBdr>
        <w:top w:val="none" w:sz="0" w:space="0" w:color="auto"/>
        <w:left w:val="none" w:sz="0" w:space="0" w:color="auto"/>
        <w:bottom w:val="none" w:sz="0" w:space="0" w:color="auto"/>
        <w:right w:val="none" w:sz="0" w:space="0" w:color="auto"/>
      </w:divBdr>
    </w:div>
    <w:div w:id="1269003080">
      <w:bodyDiv w:val="1"/>
      <w:marLeft w:val="0"/>
      <w:marRight w:val="0"/>
      <w:marTop w:val="0"/>
      <w:marBottom w:val="0"/>
      <w:divBdr>
        <w:top w:val="none" w:sz="0" w:space="0" w:color="auto"/>
        <w:left w:val="none" w:sz="0" w:space="0" w:color="auto"/>
        <w:bottom w:val="none" w:sz="0" w:space="0" w:color="auto"/>
        <w:right w:val="none" w:sz="0" w:space="0" w:color="auto"/>
      </w:divBdr>
    </w:div>
    <w:div w:id="1269433459">
      <w:bodyDiv w:val="1"/>
      <w:marLeft w:val="0"/>
      <w:marRight w:val="0"/>
      <w:marTop w:val="0"/>
      <w:marBottom w:val="0"/>
      <w:divBdr>
        <w:top w:val="none" w:sz="0" w:space="0" w:color="auto"/>
        <w:left w:val="none" w:sz="0" w:space="0" w:color="auto"/>
        <w:bottom w:val="none" w:sz="0" w:space="0" w:color="auto"/>
        <w:right w:val="none" w:sz="0" w:space="0" w:color="auto"/>
      </w:divBdr>
    </w:div>
    <w:div w:id="1269659130">
      <w:bodyDiv w:val="1"/>
      <w:marLeft w:val="0"/>
      <w:marRight w:val="0"/>
      <w:marTop w:val="0"/>
      <w:marBottom w:val="0"/>
      <w:divBdr>
        <w:top w:val="none" w:sz="0" w:space="0" w:color="auto"/>
        <w:left w:val="none" w:sz="0" w:space="0" w:color="auto"/>
        <w:bottom w:val="none" w:sz="0" w:space="0" w:color="auto"/>
        <w:right w:val="none" w:sz="0" w:space="0" w:color="auto"/>
      </w:divBdr>
    </w:div>
    <w:div w:id="1270284996">
      <w:bodyDiv w:val="1"/>
      <w:marLeft w:val="0"/>
      <w:marRight w:val="0"/>
      <w:marTop w:val="0"/>
      <w:marBottom w:val="0"/>
      <w:divBdr>
        <w:top w:val="none" w:sz="0" w:space="0" w:color="auto"/>
        <w:left w:val="none" w:sz="0" w:space="0" w:color="auto"/>
        <w:bottom w:val="none" w:sz="0" w:space="0" w:color="auto"/>
        <w:right w:val="none" w:sz="0" w:space="0" w:color="auto"/>
      </w:divBdr>
    </w:div>
    <w:div w:id="1270308406">
      <w:bodyDiv w:val="1"/>
      <w:marLeft w:val="0"/>
      <w:marRight w:val="0"/>
      <w:marTop w:val="0"/>
      <w:marBottom w:val="0"/>
      <w:divBdr>
        <w:top w:val="none" w:sz="0" w:space="0" w:color="auto"/>
        <w:left w:val="none" w:sz="0" w:space="0" w:color="auto"/>
        <w:bottom w:val="none" w:sz="0" w:space="0" w:color="auto"/>
        <w:right w:val="none" w:sz="0" w:space="0" w:color="auto"/>
      </w:divBdr>
    </w:div>
    <w:div w:id="1270626473">
      <w:bodyDiv w:val="1"/>
      <w:marLeft w:val="0"/>
      <w:marRight w:val="0"/>
      <w:marTop w:val="0"/>
      <w:marBottom w:val="0"/>
      <w:divBdr>
        <w:top w:val="none" w:sz="0" w:space="0" w:color="auto"/>
        <w:left w:val="none" w:sz="0" w:space="0" w:color="auto"/>
        <w:bottom w:val="none" w:sz="0" w:space="0" w:color="auto"/>
        <w:right w:val="none" w:sz="0" w:space="0" w:color="auto"/>
      </w:divBdr>
    </w:div>
    <w:div w:id="1270773109">
      <w:bodyDiv w:val="1"/>
      <w:marLeft w:val="0"/>
      <w:marRight w:val="0"/>
      <w:marTop w:val="0"/>
      <w:marBottom w:val="0"/>
      <w:divBdr>
        <w:top w:val="none" w:sz="0" w:space="0" w:color="auto"/>
        <w:left w:val="none" w:sz="0" w:space="0" w:color="auto"/>
        <w:bottom w:val="none" w:sz="0" w:space="0" w:color="auto"/>
        <w:right w:val="none" w:sz="0" w:space="0" w:color="auto"/>
      </w:divBdr>
    </w:div>
    <w:div w:id="1270971812">
      <w:bodyDiv w:val="1"/>
      <w:marLeft w:val="0"/>
      <w:marRight w:val="0"/>
      <w:marTop w:val="0"/>
      <w:marBottom w:val="0"/>
      <w:divBdr>
        <w:top w:val="none" w:sz="0" w:space="0" w:color="auto"/>
        <w:left w:val="none" w:sz="0" w:space="0" w:color="auto"/>
        <w:bottom w:val="none" w:sz="0" w:space="0" w:color="auto"/>
        <w:right w:val="none" w:sz="0" w:space="0" w:color="auto"/>
      </w:divBdr>
    </w:div>
    <w:div w:id="1271089223">
      <w:bodyDiv w:val="1"/>
      <w:marLeft w:val="0"/>
      <w:marRight w:val="0"/>
      <w:marTop w:val="0"/>
      <w:marBottom w:val="0"/>
      <w:divBdr>
        <w:top w:val="none" w:sz="0" w:space="0" w:color="auto"/>
        <w:left w:val="none" w:sz="0" w:space="0" w:color="auto"/>
        <w:bottom w:val="none" w:sz="0" w:space="0" w:color="auto"/>
        <w:right w:val="none" w:sz="0" w:space="0" w:color="auto"/>
      </w:divBdr>
    </w:div>
    <w:div w:id="1271159349">
      <w:bodyDiv w:val="1"/>
      <w:marLeft w:val="0"/>
      <w:marRight w:val="0"/>
      <w:marTop w:val="0"/>
      <w:marBottom w:val="0"/>
      <w:divBdr>
        <w:top w:val="none" w:sz="0" w:space="0" w:color="auto"/>
        <w:left w:val="none" w:sz="0" w:space="0" w:color="auto"/>
        <w:bottom w:val="none" w:sz="0" w:space="0" w:color="auto"/>
        <w:right w:val="none" w:sz="0" w:space="0" w:color="auto"/>
      </w:divBdr>
    </w:div>
    <w:div w:id="1271358983">
      <w:bodyDiv w:val="1"/>
      <w:marLeft w:val="0"/>
      <w:marRight w:val="0"/>
      <w:marTop w:val="0"/>
      <w:marBottom w:val="0"/>
      <w:divBdr>
        <w:top w:val="none" w:sz="0" w:space="0" w:color="auto"/>
        <w:left w:val="none" w:sz="0" w:space="0" w:color="auto"/>
        <w:bottom w:val="none" w:sz="0" w:space="0" w:color="auto"/>
        <w:right w:val="none" w:sz="0" w:space="0" w:color="auto"/>
      </w:divBdr>
    </w:div>
    <w:div w:id="1271740543">
      <w:bodyDiv w:val="1"/>
      <w:marLeft w:val="0"/>
      <w:marRight w:val="0"/>
      <w:marTop w:val="0"/>
      <w:marBottom w:val="0"/>
      <w:divBdr>
        <w:top w:val="none" w:sz="0" w:space="0" w:color="auto"/>
        <w:left w:val="none" w:sz="0" w:space="0" w:color="auto"/>
        <w:bottom w:val="none" w:sz="0" w:space="0" w:color="auto"/>
        <w:right w:val="none" w:sz="0" w:space="0" w:color="auto"/>
      </w:divBdr>
    </w:div>
    <w:div w:id="1272250460">
      <w:bodyDiv w:val="1"/>
      <w:marLeft w:val="0"/>
      <w:marRight w:val="0"/>
      <w:marTop w:val="0"/>
      <w:marBottom w:val="0"/>
      <w:divBdr>
        <w:top w:val="none" w:sz="0" w:space="0" w:color="auto"/>
        <w:left w:val="none" w:sz="0" w:space="0" w:color="auto"/>
        <w:bottom w:val="none" w:sz="0" w:space="0" w:color="auto"/>
        <w:right w:val="none" w:sz="0" w:space="0" w:color="auto"/>
      </w:divBdr>
    </w:div>
    <w:div w:id="1272593588">
      <w:bodyDiv w:val="1"/>
      <w:marLeft w:val="0"/>
      <w:marRight w:val="0"/>
      <w:marTop w:val="0"/>
      <w:marBottom w:val="0"/>
      <w:divBdr>
        <w:top w:val="none" w:sz="0" w:space="0" w:color="auto"/>
        <w:left w:val="none" w:sz="0" w:space="0" w:color="auto"/>
        <w:bottom w:val="none" w:sz="0" w:space="0" w:color="auto"/>
        <w:right w:val="none" w:sz="0" w:space="0" w:color="auto"/>
      </w:divBdr>
    </w:div>
    <w:div w:id="1272780924">
      <w:bodyDiv w:val="1"/>
      <w:marLeft w:val="0"/>
      <w:marRight w:val="0"/>
      <w:marTop w:val="0"/>
      <w:marBottom w:val="0"/>
      <w:divBdr>
        <w:top w:val="none" w:sz="0" w:space="0" w:color="auto"/>
        <w:left w:val="none" w:sz="0" w:space="0" w:color="auto"/>
        <w:bottom w:val="none" w:sz="0" w:space="0" w:color="auto"/>
        <w:right w:val="none" w:sz="0" w:space="0" w:color="auto"/>
      </w:divBdr>
    </w:div>
    <w:div w:id="1272933750">
      <w:bodyDiv w:val="1"/>
      <w:marLeft w:val="0"/>
      <w:marRight w:val="0"/>
      <w:marTop w:val="0"/>
      <w:marBottom w:val="0"/>
      <w:divBdr>
        <w:top w:val="none" w:sz="0" w:space="0" w:color="auto"/>
        <w:left w:val="none" w:sz="0" w:space="0" w:color="auto"/>
        <w:bottom w:val="none" w:sz="0" w:space="0" w:color="auto"/>
        <w:right w:val="none" w:sz="0" w:space="0" w:color="auto"/>
      </w:divBdr>
    </w:div>
    <w:div w:id="1273392365">
      <w:bodyDiv w:val="1"/>
      <w:marLeft w:val="0"/>
      <w:marRight w:val="0"/>
      <w:marTop w:val="0"/>
      <w:marBottom w:val="0"/>
      <w:divBdr>
        <w:top w:val="none" w:sz="0" w:space="0" w:color="auto"/>
        <w:left w:val="none" w:sz="0" w:space="0" w:color="auto"/>
        <w:bottom w:val="none" w:sz="0" w:space="0" w:color="auto"/>
        <w:right w:val="none" w:sz="0" w:space="0" w:color="auto"/>
      </w:divBdr>
    </w:div>
    <w:div w:id="1273710390">
      <w:bodyDiv w:val="1"/>
      <w:marLeft w:val="0"/>
      <w:marRight w:val="0"/>
      <w:marTop w:val="0"/>
      <w:marBottom w:val="0"/>
      <w:divBdr>
        <w:top w:val="none" w:sz="0" w:space="0" w:color="auto"/>
        <w:left w:val="none" w:sz="0" w:space="0" w:color="auto"/>
        <w:bottom w:val="none" w:sz="0" w:space="0" w:color="auto"/>
        <w:right w:val="none" w:sz="0" w:space="0" w:color="auto"/>
      </w:divBdr>
    </w:div>
    <w:div w:id="1273897369">
      <w:bodyDiv w:val="1"/>
      <w:marLeft w:val="0"/>
      <w:marRight w:val="0"/>
      <w:marTop w:val="0"/>
      <w:marBottom w:val="0"/>
      <w:divBdr>
        <w:top w:val="none" w:sz="0" w:space="0" w:color="auto"/>
        <w:left w:val="none" w:sz="0" w:space="0" w:color="auto"/>
        <w:bottom w:val="none" w:sz="0" w:space="0" w:color="auto"/>
        <w:right w:val="none" w:sz="0" w:space="0" w:color="auto"/>
      </w:divBdr>
    </w:div>
    <w:div w:id="1273900735">
      <w:bodyDiv w:val="1"/>
      <w:marLeft w:val="0"/>
      <w:marRight w:val="0"/>
      <w:marTop w:val="0"/>
      <w:marBottom w:val="0"/>
      <w:divBdr>
        <w:top w:val="none" w:sz="0" w:space="0" w:color="auto"/>
        <w:left w:val="none" w:sz="0" w:space="0" w:color="auto"/>
        <w:bottom w:val="none" w:sz="0" w:space="0" w:color="auto"/>
        <w:right w:val="none" w:sz="0" w:space="0" w:color="auto"/>
      </w:divBdr>
    </w:div>
    <w:div w:id="1274753917">
      <w:bodyDiv w:val="1"/>
      <w:marLeft w:val="0"/>
      <w:marRight w:val="0"/>
      <w:marTop w:val="0"/>
      <w:marBottom w:val="0"/>
      <w:divBdr>
        <w:top w:val="none" w:sz="0" w:space="0" w:color="auto"/>
        <w:left w:val="none" w:sz="0" w:space="0" w:color="auto"/>
        <w:bottom w:val="none" w:sz="0" w:space="0" w:color="auto"/>
        <w:right w:val="none" w:sz="0" w:space="0" w:color="auto"/>
      </w:divBdr>
    </w:div>
    <w:div w:id="1275020181">
      <w:bodyDiv w:val="1"/>
      <w:marLeft w:val="0"/>
      <w:marRight w:val="0"/>
      <w:marTop w:val="0"/>
      <w:marBottom w:val="0"/>
      <w:divBdr>
        <w:top w:val="none" w:sz="0" w:space="0" w:color="auto"/>
        <w:left w:val="none" w:sz="0" w:space="0" w:color="auto"/>
        <w:bottom w:val="none" w:sz="0" w:space="0" w:color="auto"/>
        <w:right w:val="none" w:sz="0" w:space="0" w:color="auto"/>
      </w:divBdr>
    </w:div>
    <w:div w:id="1275286772">
      <w:bodyDiv w:val="1"/>
      <w:marLeft w:val="0"/>
      <w:marRight w:val="0"/>
      <w:marTop w:val="0"/>
      <w:marBottom w:val="0"/>
      <w:divBdr>
        <w:top w:val="none" w:sz="0" w:space="0" w:color="auto"/>
        <w:left w:val="none" w:sz="0" w:space="0" w:color="auto"/>
        <w:bottom w:val="none" w:sz="0" w:space="0" w:color="auto"/>
        <w:right w:val="none" w:sz="0" w:space="0" w:color="auto"/>
      </w:divBdr>
    </w:div>
    <w:div w:id="1275401029">
      <w:bodyDiv w:val="1"/>
      <w:marLeft w:val="0"/>
      <w:marRight w:val="0"/>
      <w:marTop w:val="0"/>
      <w:marBottom w:val="0"/>
      <w:divBdr>
        <w:top w:val="none" w:sz="0" w:space="0" w:color="auto"/>
        <w:left w:val="none" w:sz="0" w:space="0" w:color="auto"/>
        <w:bottom w:val="none" w:sz="0" w:space="0" w:color="auto"/>
        <w:right w:val="none" w:sz="0" w:space="0" w:color="auto"/>
      </w:divBdr>
    </w:div>
    <w:div w:id="1275403820">
      <w:bodyDiv w:val="1"/>
      <w:marLeft w:val="0"/>
      <w:marRight w:val="0"/>
      <w:marTop w:val="0"/>
      <w:marBottom w:val="0"/>
      <w:divBdr>
        <w:top w:val="none" w:sz="0" w:space="0" w:color="auto"/>
        <w:left w:val="none" w:sz="0" w:space="0" w:color="auto"/>
        <w:bottom w:val="none" w:sz="0" w:space="0" w:color="auto"/>
        <w:right w:val="none" w:sz="0" w:space="0" w:color="auto"/>
      </w:divBdr>
    </w:div>
    <w:div w:id="1275821960">
      <w:bodyDiv w:val="1"/>
      <w:marLeft w:val="0"/>
      <w:marRight w:val="0"/>
      <w:marTop w:val="0"/>
      <w:marBottom w:val="0"/>
      <w:divBdr>
        <w:top w:val="none" w:sz="0" w:space="0" w:color="auto"/>
        <w:left w:val="none" w:sz="0" w:space="0" w:color="auto"/>
        <w:bottom w:val="none" w:sz="0" w:space="0" w:color="auto"/>
        <w:right w:val="none" w:sz="0" w:space="0" w:color="auto"/>
      </w:divBdr>
    </w:div>
    <w:div w:id="1276447069">
      <w:bodyDiv w:val="1"/>
      <w:marLeft w:val="0"/>
      <w:marRight w:val="0"/>
      <w:marTop w:val="0"/>
      <w:marBottom w:val="0"/>
      <w:divBdr>
        <w:top w:val="none" w:sz="0" w:space="0" w:color="auto"/>
        <w:left w:val="none" w:sz="0" w:space="0" w:color="auto"/>
        <w:bottom w:val="none" w:sz="0" w:space="0" w:color="auto"/>
        <w:right w:val="none" w:sz="0" w:space="0" w:color="auto"/>
      </w:divBdr>
    </w:div>
    <w:div w:id="1276673227">
      <w:bodyDiv w:val="1"/>
      <w:marLeft w:val="0"/>
      <w:marRight w:val="0"/>
      <w:marTop w:val="0"/>
      <w:marBottom w:val="0"/>
      <w:divBdr>
        <w:top w:val="none" w:sz="0" w:space="0" w:color="auto"/>
        <w:left w:val="none" w:sz="0" w:space="0" w:color="auto"/>
        <w:bottom w:val="none" w:sz="0" w:space="0" w:color="auto"/>
        <w:right w:val="none" w:sz="0" w:space="0" w:color="auto"/>
      </w:divBdr>
    </w:div>
    <w:div w:id="1276791786">
      <w:bodyDiv w:val="1"/>
      <w:marLeft w:val="0"/>
      <w:marRight w:val="0"/>
      <w:marTop w:val="0"/>
      <w:marBottom w:val="0"/>
      <w:divBdr>
        <w:top w:val="none" w:sz="0" w:space="0" w:color="auto"/>
        <w:left w:val="none" w:sz="0" w:space="0" w:color="auto"/>
        <w:bottom w:val="none" w:sz="0" w:space="0" w:color="auto"/>
        <w:right w:val="none" w:sz="0" w:space="0" w:color="auto"/>
      </w:divBdr>
    </w:div>
    <w:div w:id="1277101046">
      <w:bodyDiv w:val="1"/>
      <w:marLeft w:val="0"/>
      <w:marRight w:val="0"/>
      <w:marTop w:val="0"/>
      <w:marBottom w:val="0"/>
      <w:divBdr>
        <w:top w:val="none" w:sz="0" w:space="0" w:color="auto"/>
        <w:left w:val="none" w:sz="0" w:space="0" w:color="auto"/>
        <w:bottom w:val="none" w:sz="0" w:space="0" w:color="auto"/>
        <w:right w:val="none" w:sz="0" w:space="0" w:color="auto"/>
      </w:divBdr>
    </w:div>
    <w:div w:id="1277248481">
      <w:bodyDiv w:val="1"/>
      <w:marLeft w:val="0"/>
      <w:marRight w:val="0"/>
      <w:marTop w:val="0"/>
      <w:marBottom w:val="0"/>
      <w:divBdr>
        <w:top w:val="none" w:sz="0" w:space="0" w:color="auto"/>
        <w:left w:val="none" w:sz="0" w:space="0" w:color="auto"/>
        <w:bottom w:val="none" w:sz="0" w:space="0" w:color="auto"/>
        <w:right w:val="none" w:sz="0" w:space="0" w:color="auto"/>
      </w:divBdr>
    </w:div>
    <w:div w:id="1278020748">
      <w:bodyDiv w:val="1"/>
      <w:marLeft w:val="0"/>
      <w:marRight w:val="0"/>
      <w:marTop w:val="0"/>
      <w:marBottom w:val="0"/>
      <w:divBdr>
        <w:top w:val="none" w:sz="0" w:space="0" w:color="auto"/>
        <w:left w:val="none" w:sz="0" w:space="0" w:color="auto"/>
        <w:bottom w:val="none" w:sz="0" w:space="0" w:color="auto"/>
        <w:right w:val="none" w:sz="0" w:space="0" w:color="auto"/>
      </w:divBdr>
    </w:div>
    <w:div w:id="1278484923">
      <w:bodyDiv w:val="1"/>
      <w:marLeft w:val="0"/>
      <w:marRight w:val="0"/>
      <w:marTop w:val="0"/>
      <w:marBottom w:val="0"/>
      <w:divBdr>
        <w:top w:val="none" w:sz="0" w:space="0" w:color="auto"/>
        <w:left w:val="none" w:sz="0" w:space="0" w:color="auto"/>
        <w:bottom w:val="none" w:sz="0" w:space="0" w:color="auto"/>
        <w:right w:val="none" w:sz="0" w:space="0" w:color="auto"/>
      </w:divBdr>
    </w:div>
    <w:div w:id="1278757520">
      <w:bodyDiv w:val="1"/>
      <w:marLeft w:val="0"/>
      <w:marRight w:val="0"/>
      <w:marTop w:val="0"/>
      <w:marBottom w:val="0"/>
      <w:divBdr>
        <w:top w:val="none" w:sz="0" w:space="0" w:color="auto"/>
        <w:left w:val="none" w:sz="0" w:space="0" w:color="auto"/>
        <w:bottom w:val="none" w:sz="0" w:space="0" w:color="auto"/>
        <w:right w:val="none" w:sz="0" w:space="0" w:color="auto"/>
      </w:divBdr>
    </w:div>
    <w:div w:id="1278758163">
      <w:bodyDiv w:val="1"/>
      <w:marLeft w:val="0"/>
      <w:marRight w:val="0"/>
      <w:marTop w:val="0"/>
      <w:marBottom w:val="0"/>
      <w:divBdr>
        <w:top w:val="none" w:sz="0" w:space="0" w:color="auto"/>
        <w:left w:val="none" w:sz="0" w:space="0" w:color="auto"/>
        <w:bottom w:val="none" w:sz="0" w:space="0" w:color="auto"/>
        <w:right w:val="none" w:sz="0" w:space="0" w:color="auto"/>
      </w:divBdr>
    </w:div>
    <w:div w:id="1279214924">
      <w:bodyDiv w:val="1"/>
      <w:marLeft w:val="0"/>
      <w:marRight w:val="0"/>
      <w:marTop w:val="0"/>
      <w:marBottom w:val="0"/>
      <w:divBdr>
        <w:top w:val="none" w:sz="0" w:space="0" w:color="auto"/>
        <w:left w:val="none" w:sz="0" w:space="0" w:color="auto"/>
        <w:bottom w:val="none" w:sz="0" w:space="0" w:color="auto"/>
        <w:right w:val="none" w:sz="0" w:space="0" w:color="auto"/>
      </w:divBdr>
    </w:div>
    <w:div w:id="1279609124">
      <w:bodyDiv w:val="1"/>
      <w:marLeft w:val="0"/>
      <w:marRight w:val="0"/>
      <w:marTop w:val="0"/>
      <w:marBottom w:val="0"/>
      <w:divBdr>
        <w:top w:val="none" w:sz="0" w:space="0" w:color="auto"/>
        <w:left w:val="none" w:sz="0" w:space="0" w:color="auto"/>
        <w:bottom w:val="none" w:sz="0" w:space="0" w:color="auto"/>
        <w:right w:val="none" w:sz="0" w:space="0" w:color="auto"/>
      </w:divBdr>
    </w:div>
    <w:div w:id="1279793917">
      <w:bodyDiv w:val="1"/>
      <w:marLeft w:val="0"/>
      <w:marRight w:val="0"/>
      <w:marTop w:val="0"/>
      <w:marBottom w:val="0"/>
      <w:divBdr>
        <w:top w:val="none" w:sz="0" w:space="0" w:color="auto"/>
        <w:left w:val="none" w:sz="0" w:space="0" w:color="auto"/>
        <w:bottom w:val="none" w:sz="0" w:space="0" w:color="auto"/>
        <w:right w:val="none" w:sz="0" w:space="0" w:color="auto"/>
      </w:divBdr>
    </w:div>
    <w:div w:id="1279795151">
      <w:bodyDiv w:val="1"/>
      <w:marLeft w:val="0"/>
      <w:marRight w:val="0"/>
      <w:marTop w:val="0"/>
      <w:marBottom w:val="0"/>
      <w:divBdr>
        <w:top w:val="none" w:sz="0" w:space="0" w:color="auto"/>
        <w:left w:val="none" w:sz="0" w:space="0" w:color="auto"/>
        <w:bottom w:val="none" w:sz="0" w:space="0" w:color="auto"/>
        <w:right w:val="none" w:sz="0" w:space="0" w:color="auto"/>
      </w:divBdr>
    </w:div>
    <w:div w:id="1281104246">
      <w:bodyDiv w:val="1"/>
      <w:marLeft w:val="0"/>
      <w:marRight w:val="0"/>
      <w:marTop w:val="0"/>
      <w:marBottom w:val="0"/>
      <w:divBdr>
        <w:top w:val="none" w:sz="0" w:space="0" w:color="auto"/>
        <w:left w:val="none" w:sz="0" w:space="0" w:color="auto"/>
        <w:bottom w:val="none" w:sz="0" w:space="0" w:color="auto"/>
        <w:right w:val="none" w:sz="0" w:space="0" w:color="auto"/>
      </w:divBdr>
    </w:div>
    <w:div w:id="1281106664">
      <w:bodyDiv w:val="1"/>
      <w:marLeft w:val="0"/>
      <w:marRight w:val="0"/>
      <w:marTop w:val="0"/>
      <w:marBottom w:val="0"/>
      <w:divBdr>
        <w:top w:val="none" w:sz="0" w:space="0" w:color="auto"/>
        <w:left w:val="none" w:sz="0" w:space="0" w:color="auto"/>
        <w:bottom w:val="none" w:sz="0" w:space="0" w:color="auto"/>
        <w:right w:val="none" w:sz="0" w:space="0" w:color="auto"/>
      </w:divBdr>
    </w:div>
    <w:div w:id="1281182154">
      <w:bodyDiv w:val="1"/>
      <w:marLeft w:val="0"/>
      <w:marRight w:val="0"/>
      <w:marTop w:val="0"/>
      <w:marBottom w:val="0"/>
      <w:divBdr>
        <w:top w:val="none" w:sz="0" w:space="0" w:color="auto"/>
        <w:left w:val="none" w:sz="0" w:space="0" w:color="auto"/>
        <w:bottom w:val="none" w:sz="0" w:space="0" w:color="auto"/>
        <w:right w:val="none" w:sz="0" w:space="0" w:color="auto"/>
      </w:divBdr>
    </w:div>
    <w:div w:id="1281913065">
      <w:bodyDiv w:val="1"/>
      <w:marLeft w:val="0"/>
      <w:marRight w:val="0"/>
      <w:marTop w:val="0"/>
      <w:marBottom w:val="0"/>
      <w:divBdr>
        <w:top w:val="none" w:sz="0" w:space="0" w:color="auto"/>
        <w:left w:val="none" w:sz="0" w:space="0" w:color="auto"/>
        <w:bottom w:val="none" w:sz="0" w:space="0" w:color="auto"/>
        <w:right w:val="none" w:sz="0" w:space="0" w:color="auto"/>
      </w:divBdr>
    </w:div>
    <w:div w:id="1282416141">
      <w:bodyDiv w:val="1"/>
      <w:marLeft w:val="0"/>
      <w:marRight w:val="0"/>
      <w:marTop w:val="0"/>
      <w:marBottom w:val="0"/>
      <w:divBdr>
        <w:top w:val="none" w:sz="0" w:space="0" w:color="auto"/>
        <w:left w:val="none" w:sz="0" w:space="0" w:color="auto"/>
        <w:bottom w:val="none" w:sz="0" w:space="0" w:color="auto"/>
        <w:right w:val="none" w:sz="0" w:space="0" w:color="auto"/>
      </w:divBdr>
    </w:div>
    <w:div w:id="1282689876">
      <w:bodyDiv w:val="1"/>
      <w:marLeft w:val="0"/>
      <w:marRight w:val="0"/>
      <w:marTop w:val="0"/>
      <w:marBottom w:val="0"/>
      <w:divBdr>
        <w:top w:val="none" w:sz="0" w:space="0" w:color="auto"/>
        <w:left w:val="none" w:sz="0" w:space="0" w:color="auto"/>
        <w:bottom w:val="none" w:sz="0" w:space="0" w:color="auto"/>
        <w:right w:val="none" w:sz="0" w:space="0" w:color="auto"/>
      </w:divBdr>
    </w:div>
    <w:div w:id="1282877202">
      <w:bodyDiv w:val="1"/>
      <w:marLeft w:val="0"/>
      <w:marRight w:val="0"/>
      <w:marTop w:val="0"/>
      <w:marBottom w:val="0"/>
      <w:divBdr>
        <w:top w:val="none" w:sz="0" w:space="0" w:color="auto"/>
        <w:left w:val="none" w:sz="0" w:space="0" w:color="auto"/>
        <w:bottom w:val="none" w:sz="0" w:space="0" w:color="auto"/>
        <w:right w:val="none" w:sz="0" w:space="0" w:color="auto"/>
      </w:divBdr>
    </w:div>
    <w:div w:id="1283413663">
      <w:bodyDiv w:val="1"/>
      <w:marLeft w:val="0"/>
      <w:marRight w:val="0"/>
      <w:marTop w:val="0"/>
      <w:marBottom w:val="0"/>
      <w:divBdr>
        <w:top w:val="none" w:sz="0" w:space="0" w:color="auto"/>
        <w:left w:val="none" w:sz="0" w:space="0" w:color="auto"/>
        <w:bottom w:val="none" w:sz="0" w:space="0" w:color="auto"/>
        <w:right w:val="none" w:sz="0" w:space="0" w:color="auto"/>
      </w:divBdr>
    </w:div>
    <w:div w:id="1283609321">
      <w:bodyDiv w:val="1"/>
      <w:marLeft w:val="0"/>
      <w:marRight w:val="0"/>
      <w:marTop w:val="0"/>
      <w:marBottom w:val="0"/>
      <w:divBdr>
        <w:top w:val="none" w:sz="0" w:space="0" w:color="auto"/>
        <w:left w:val="none" w:sz="0" w:space="0" w:color="auto"/>
        <w:bottom w:val="none" w:sz="0" w:space="0" w:color="auto"/>
        <w:right w:val="none" w:sz="0" w:space="0" w:color="auto"/>
      </w:divBdr>
    </w:div>
    <w:div w:id="1283729126">
      <w:bodyDiv w:val="1"/>
      <w:marLeft w:val="0"/>
      <w:marRight w:val="0"/>
      <w:marTop w:val="0"/>
      <w:marBottom w:val="0"/>
      <w:divBdr>
        <w:top w:val="none" w:sz="0" w:space="0" w:color="auto"/>
        <w:left w:val="none" w:sz="0" w:space="0" w:color="auto"/>
        <w:bottom w:val="none" w:sz="0" w:space="0" w:color="auto"/>
        <w:right w:val="none" w:sz="0" w:space="0" w:color="auto"/>
      </w:divBdr>
    </w:div>
    <w:div w:id="1283729686">
      <w:bodyDiv w:val="1"/>
      <w:marLeft w:val="0"/>
      <w:marRight w:val="0"/>
      <w:marTop w:val="0"/>
      <w:marBottom w:val="0"/>
      <w:divBdr>
        <w:top w:val="none" w:sz="0" w:space="0" w:color="auto"/>
        <w:left w:val="none" w:sz="0" w:space="0" w:color="auto"/>
        <w:bottom w:val="none" w:sz="0" w:space="0" w:color="auto"/>
        <w:right w:val="none" w:sz="0" w:space="0" w:color="auto"/>
      </w:divBdr>
    </w:div>
    <w:div w:id="1284506939">
      <w:bodyDiv w:val="1"/>
      <w:marLeft w:val="0"/>
      <w:marRight w:val="0"/>
      <w:marTop w:val="0"/>
      <w:marBottom w:val="0"/>
      <w:divBdr>
        <w:top w:val="none" w:sz="0" w:space="0" w:color="auto"/>
        <w:left w:val="none" w:sz="0" w:space="0" w:color="auto"/>
        <w:bottom w:val="none" w:sz="0" w:space="0" w:color="auto"/>
        <w:right w:val="none" w:sz="0" w:space="0" w:color="auto"/>
      </w:divBdr>
    </w:div>
    <w:div w:id="1285383093">
      <w:bodyDiv w:val="1"/>
      <w:marLeft w:val="0"/>
      <w:marRight w:val="0"/>
      <w:marTop w:val="0"/>
      <w:marBottom w:val="0"/>
      <w:divBdr>
        <w:top w:val="none" w:sz="0" w:space="0" w:color="auto"/>
        <w:left w:val="none" w:sz="0" w:space="0" w:color="auto"/>
        <w:bottom w:val="none" w:sz="0" w:space="0" w:color="auto"/>
        <w:right w:val="none" w:sz="0" w:space="0" w:color="auto"/>
      </w:divBdr>
    </w:div>
    <w:div w:id="1285576438">
      <w:bodyDiv w:val="1"/>
      <w:marLeft w:val="0"/>
      <w:marRight w:val="0"/>
      <w:marTop w:val="0"/>
      <w:marBottom w:val="0"/>
      <w:divBdr>
        <w:top w:val="none" w:sz="0" w:space="0" w:color="auto"/>
        <w:left w:val="none" w:sz="0" w:space="0" w:color="auto"/>
        <w:bottom w:val="none" w:sz="0" w:space="0" w:color="auto"/>
        <w:right w:val="none" w:sz="0" w:space="0" w:color="auto"/>
      </w:divBdr>
    </w:div>
    <w:div w:id="1285885392">
      <w:bodyDiv w:val="1"/>
      <w:marLeft w:val="0"/>
      <w:marRight w:val="0"/>
      <w:marTop w:val="0"/>
      <w:marBottom w:val="0"/>
      <w:divBdr>
        <w:top w:val="none" w:sz="0" w:space="0" w:color="auto"/>
        <w:left w:val="none" w:sz="0" w:space="0" w:color="auto"/>
        <w:bottom w:val="none" w:sz="0" w:space="0" w:color="auto"/>
        <w:right w:val="none" w:sz="0" w:space="0" w:color="auto"/>
      </w:divBdr>
    </w:div>
    <w:div w:id="1286739368">
      <w:bodyDiv w:val="1"/>
      <w:marLeft w:val="0"/>
      <w:marRight w:val="0"/>
      <w:marTop w:val="0"/>
      <w:marBottom w:val="0"/>
      <w:divBdr>
        <w:top w:val="none" w:sz="0" w:space="0" w:color="auto"/>
        <w:left w:val="none" w:sz="0" w:space="0" w:color="auto"/>
        <w:bottom w:val="none" w:sz="0" w:space="0" w:color="auto"/>
        <w:right w:val="none" w:sz="0" w:space="0" w:color="auto"/>
      </w:divBdr>
    </w:div>
    <w:div w:id="1286741162">
      <w:bodyDiv w:val="1"/>
      <w:marLeft w:val="0"/>
      <w:marRight w:val="0"/>
      <w:marTop w:val="0"/>
      <w:marBottom w:val="0"/>
      <w:divBdr>
        <w:top w:val="none" w:sz="0" w:space="0" w:color="auto"/>
        <w:left w:val="none" w:sz="0" w:space="0" w:color="auto"/>
        <w:bottom w:val="none" w:sz="0" w:space="0" w:color="auto"/>
        <w:right w:val="none" w:sz="0" w:space="0" w:color="auto"/>
      </w:divBdr>
    </w:div>
    <w:div w:id="1287391359">
      <w:bodyDiv w:val="1"/>
      <w:marLeft w:val="0"/>
      <w:marRight w:val="0"/>
      <w:marTop w:val="0"/>
      <w:marBottom w:val="0"/>
      <w:divBdr>
        <w:top w:val="none" w:sz="0" w:space="0" w:color="auto"/>
        <w:left w:val="none" w:sz="0" w:space="0" w:color="auto"/>
        <w:bottom w:val="none" w:sz="0" w:space="0" w:color="auto"/>
        <w:right w:val="none" w:sz="0" w:space="0" w:color="auto"/>
      </w:divBdr>
    </w:div>
    <w:div w:id="1287544872">
      <w:bodyDiv w:val="1"/>
      <w:marLeft w:val="0"/>
      <w:marRight w:val="0"/>
      <w:marTop w:val="0"/>
      <w:marBottom w:val="0"/>
      <w:divBdr>
        <w:top w:val="none" w:sz="0" w:space="0" w:color="auto"/>
        <w:left w:val="none" w:sz="0" w:space="0" w:color="auto"/>
        <w:bottom w:val="none" w:sz="0" w:space="0" w:color="auto"/>
        <w:right w:val="none" w:sz="0" w:space="0" w:color="auto"/>
      </w:divBdr>
    </w:div>
    <w:div w:id="1288006734">
      <w:bodyDiv w:val="1"/>
      <w:marLeft w:val="0"/>
      <w:marRight w:val="0"/>
      <w:marTop w:val="0"/>
      <w:marBottom w:val="0"/>
      <w:divBdr>
        <w:top w:val="none" w:sz="0" w:space="0" w:color="auto"/>
        <w:left w:val="none" w:sz="0" w:space="0" w:color="auto"/>
        <w:bottom w:val="none" w:sz="0" w:space="0" w:color="auto"/>
        <w:right w:val="none" w:sz="0" w:space="0" w:color="auto"/>
      </w:divBdr>
    </w:div>
    <w:div w:id="1288194640">
      <w:bodyDiv w:val="1"/>
      <w:marLeft w:val="0"/>
      <w:marRight w:val="0"/>
      <w:marTop w:val="0"/>
      <w:marBottom w:val="0"/>
      <w:divBdr>
        <w:top w:val="none" w:sz="0" w:space="0" w:color="auto"/>
        <w:left w:val="none" w:sz="0" w:space="0" w:color="auto"/>
        <w:bottom w:val="none" w:sz="0" w:space="0" w:color="auto"/>
        <w:right w:val="none" w:sz="0" w:space="0" w:color="auto"/>
      </w:divBdr>
    </w:div>
    <w:div w:id="1288269332">
      <w:bodyDiv w:val="1"/>
      <w:marLeft w:val="0"/>
      <w:marRight w:val="0"/>
      <w:marTop w:val="0"/>
      <w:marBottom w:val="0"/>
      <w:divBdr>
        <w:top w:val="none" w:sz="0" w:space="0" w:color="auto"/>
        <w:left w:val="none" w:sz="0" w:space="0" w:color="auto"/>
        <w:bottom w:val="none" w:sz="0" w:space="0" w:color="auto"/>
        <w:right w:val="none" w:sz="0" w:space="0" w:color="auto"/>
      </w:divBdr>
    </w:div>
    <w:div w:id="1289314753">
      <w:bodyDiv w:val="1"/>
      <w:marLeft w:val="0"/>
      <w:marRight w:val="0"/>
      <w:marTop w:val="0"/>
      <w:marBottom w:val="0"/>
      <w:divBdr>
        <w:top w:val="none" w:sz="0" w:space="0" w:color="auto"/>
        <w:left w:val="none" w:sz="0" w:space="0" w:color="auto"/>
        <w:bottom w:val="none" w:sz="0" w:space="0" w:color="auto"/>
        <w:right w:val="none" w:sz="0" w:space="0" w:color="auto"/>
      </w:divBdr>
    </w:div>
    <w:div w:id="1289582556">
      <w:bodyDiv w:val="1"/>
      <w:marLeft w:val="0"/>
      <w:marRight w:val="0"/>
      <w:marTop w:val="0"/>
      <w:marBottom w:val="0"/>
      <w:divBdr>
        <w:top w:val="none" w:sz="0" w:space="0" w:color="auto"/>
        <w:left w:val="none" w:sz="0" w:space="0" w:color="auto"/>
        <w:bottom w:val="none" w:sz="0" w:space="0" w:color="auto"/>
        <w:right w:val="none" w:sz="0" w:space="0" w:color="auto"/>
      </w:divBdr>
    </w:div>
    <w:div w:id="1289623706">
      <w:bodyDiv w:val="1"/>
      <w:marLeft w:val="0"/>
      <w:marRight w:val="0"/>
      <w:marTop w:val="0"/>
      <w:marBottom w:val="0"/>
      <w:divBdr>
        <w:top w:val="none" w:sz="0" w:space="0" w:color="auto"/>
        <w:left w:val="none" w:sz="0" w:space="0" w:color="auto"/>
        <w:bottom w:val="none" w:sz="0" w:space="0" w:color="auto"/>
        <w:right w:val="none" w:sz="0" w:space="0" w:color="auto"/>
      </w:divBdr>
    </w:div>
    <w:div w:id="1289704161">
      <w:bodyDiv w:val="1"/>
      <w:marLeft w:val="0"/>
      <w:marRight w:val="0"/>
      <w:marTop w:val="0"/>
      <w:marBottom w:val="0"/>
      <w:divBdr>
        <w:top w:val="none" w:sz="0" w:space="0" w:color="auto"/>
        <w:left w:val="none" w:sz="0" w:space="0" w:color="auto"/>
        <w:bottom w:val="none" w:sz="0" w:space="0" w:color="auto"/>
        <w:right w:val="none" w:sz="0" w:space="0" w:color="auto"/>
      </w:divBdr>
    </w:div>
    <w:div w:id="1289815790">
      <w:bodyDiv w:val="1"/>
      <w:marLeft w:val="0"/>
      <w:marRight w:val="0"/>
      <w:marTop w:val="0"/>
      <w:marBottom w:val="0"/>
      <w:divBdr>
        <w:top w:val="none" w:sz="0" w:space="0" w:color="auto"/>
        <w:left w:val="none" w:sz="0" w:space="0" w:color="auto"/>
        <w:bottom w:val="none" w:sz="0" w:space="0" w:color="auto"/>
        <w:right w:val="none" w:sz="0" w:space="0" w:color="auto"/>
      </w:divBdr>
    </w:div>
    <w:div w:id="1290238300">
      <w:bodyDiv w:val="1"/>
      <w:marLeft w:val="0"/>
      <w:marRight w:val="0"/>
      <w:marTop w:val="0"/>
      <w:marBottom w:val="0"/>
      <w:divBdr>
        <w:top w:val="none" w:sz="0" w:space="0" w:color="auto"/>
        <w:left w:val="none" w:sz="0" w:space="0" w:color="auto"/>
        <w:bottom w:val="none" w:sz="0" w:space="0" w:color="auto"/>
        <w:right w:val="none" w:sz="0" w:space="0" w:color="auto"/>
      </w:divBdr>
    </w:div>
    <w:div w:id="1290549430">
      <w:bodyDiv w:val="1"/>
      <w:marLeft w:val="0"/>
      <w:marRight w:val="0"/>
      <w:marTop w:val="0"/>
      <w:marBottom w:val="0"/>
      <w:divBdr>
        <w:top w:val="none" w:sz="0" w:space="0" w:color="auto"/>
        <w:left w:val="none" w:sz="0" w:space="0" w:color="auto"/>
        <w:bottom w:val="none" w:sz="0" w:space="0" w:color="auto"/>
        <w:right w:val="none" w:sz="0" w:space="0" w:color="auto"/>
      </w:divBdr>
    </w:div>
    <w:div w:id="1290625224">
      <w:bodyDiv w:val="1"/>
      <w:marLeft w:val="0"/>
      <w:marRight w:val="0"/>
      <w:marTop w:val="0"/>
      <w:marBottom w:val="0"/>
      <w:divBdr>
        <w:top w:val="none" w:sz="0" w:space="0" w:color="auto"/>
        <w:left w:val="none" w:sz="0" w:space="0" w:color="auto"/>
        <w:bottom w:val="none" w:sz="0" w:space="0" w:color="auto"/>
        <w:right w:val="none" w:sz="0" w:space="0" w:color="auto"/>
      </w:divBdr>
    </w:div>
    <w:div w:id="1290742965">
      <w:bodyDiv w:val="1"/>
      <w:marLeft w:val="0"/>
      <w:marRight w:val="0"/>
      <w:marTop w:val="0"/>
      <w:marBottom w:val="0"/>
      <w:divBdr>
        <w:top w:val="none" w:sz="0" w:space="0" w:color="auto"/>
        <w:left w:val="none" w:sz="0" w:space="0" w:color="auto"/>
        <w:bottom w:val="none" w:sz="0" w:space="0" w:color="auto"/>
        <w:right w:val="none" w:sz="0" w:space="0" w:color="auto"/>
      </w:divBdr>
    </w:div>
    <w:div w:id="1290824559">
      <w:bodyDiv w:val="1"/>
      <w:marLeft w:val="0"/>
      <w:marRight w:val="0"/>
      <w:marTop w:val="0"/>
      <w:marBottom w:val="0"/>
      <w:divBdr>
        <w:top w:val="none" w:sz="0" w:space="0" w:color="auto"/>
        <w:left w:val="none" w:sz="0" w:space="0" w:color="auto"/>
        <w:bottom w:val="none" w:sz="0" w:space="0" w:color="auto"/>
        <w:right w:val="none" w:sz="0" w:space="0" w:color="auto"/>
      </w:divBdr>
    </w:div>
    <w:div w:id="1290893374">
      <w:bodyDiv w:val="1"/>
      <w:marLeft w:val="0"/>
      <w:marRight w:val="0"/>
      <w:marTop w:val="0"/>
      <w:marBottom w:val="0"/>
      <w:divBdr>
        <w:top w:val="none" w:sz="0" w:space="0" w:color="auto"/>
        <w:left w:val="none" w:sz="0" w:space="0" w:color="auto"/>
        <w:bottom w:val="none" w:sz="0" w:space="0" w:color="auto"/>
        <w:right w:val="none" w:sz="0" w:space="0" w:color="auto"/>
      </w:divBdr>
    </w:div>
    <w:div w:id="1291129401">
      <w:bodyDiv w:val="1"/>
      <w:marLeft w:val="0"/>
      <w:marRight w:val="0"/>
      <w:marTop w:val="0"/>
      <w:marBottom w:val="0"/>
      <w:divBdr>
        <w:top w:val="none" w:sz="0" w:space="0" w:color="auto"/>
        <w:left w:val="none" w:sz="0" w:space="0" w:color="auto"/>
        <w:bottom w:val="none" w:sz="0" w:space="0" w:color="auto"/>
        <w:right w:val="none" w:sz="0" w:space="0" w:color="auto"/>
      </w:divBdr>
    </w:div>
    <w:div w:id="1291204739">
      <w:bodyDiv w:val="1"/>
      <w:marLeft w:val="0"/>
      <w:marRight w:val="0"/>
      <w:marTop w:val="0"/>
      <w:marBottom w:val="0"/>
      <w:divBdr>
        <w:top w:val="none" w:sz="0" w:space="0" w:color="auto"/>
        <w:left w:val="none" w:sz="0" w:space="0" w:color="auto"/>
        <w:bottom w:val="none" w:sz="0" w:space="0" w:color="auto"/>
        <w:right w:val="none" w:sz="0" w:space="0" w:color="auto"/>
      </w:divBdr>
    </w:div>
    <w:div w:id="1291740024">
      <w:bodyDiv w:val="1"/>
      <w:marLeft w:val="0"/>
      <w:marRight w:val="0"/>
      <w:marTop w:val="0"/>
      <w:marBottom w:val="0"/>
      <w:divBdr>
        <w:top w:val="none" w:sz="0" w:space="0" w:color="auto"/>
        <w:left w:val="none" w:sz="0" w:space="0" w:color="auto"/>
        <w:bottom w:val="none" w:sz="0" w:space="0" w:color="auto"/>
        <w:right w:val="none" w:sz="0" w:space="0" w:color="auto"/>
      </w:divBdr>
    </w:div>
    <w:div w:id="1292008778">
      <w:bodyDiv w:val="1"/>
      <w:marLeft w:val="0"/>
      <w:marRight w:val="0"/>
      <w:marTop w:val="0"/>
      <w:marBottom w:val="0"/>
      <w:divBdr>
        <w:top w:val="none" w:sz="0" w:space="0" w:color="auto"/>
        <w:left w:val="none" w:sz="0" w:space="0" w:color="auto"/>
        <w:bottom w:val="none" w:sz="0" w:space="0" w:color="auto"/>
        <w:right w:val="none" w:sz="0" w:space="0" w:color="auto"/>
      </w:divBdr>
    </w:div>
    <w:div w:id="1292250121">
      <w:bodyDiv w:val="1"/>
      <w:marLeft w:val="0"/>
      <w:marRight w:val="0"/>
      <w:marTop w:val="0"/>
      <w:marBottom w:val="0"/>
      <w:divBdr>
        <w:top w:val="none" w:sz="0" w:space="0" w:color="auto"/>
        <w:left w:val="none" w:sz="0" w:space="0" w:color="auto"/>
        <w:bottom w:val="none" w:sz="0" w:space="0" w:color="auto"/>
        <w:right w:val="none" w:sz="0" w:space="0" w:color="auto"/>
      </w:divBdr>
    </w:div>
    <w:div w:id="1293561733">
      <w:bodyDiv w:val="1"/>
      <w:marLeft w:val="0"/>
      <w:marRight w:val="0"/>
      <w:marTop w:val="0"/>
      <w:marBottom w:val="0"/>
      <w:divBdr>
        <w:top w:val="none" w:sz="0" w:space="0" w:color="auto"/>
        <w:left w:val="none" w:sz="0" w:space="0" w:color="auto"/>
        <w:bottom w:val="none" w:sz="0" w:space="0" w:color="auto"/>
        <w:right w:val="none" w:sz="0" w:space="0" w:color="auto"/>
      </w:divBdr>
    </w:div>
    <w:div w:id="1293711795">
      <w:bodyDiv w:val="1"/>
      <w:marLeft w:val="0"/>
      <w:marRight w:val="0"/>
      <w:marTop w:val="0"/>
      <w:marBottom w:val="0"/>
      <w:divBdr>
        <w:top w:val="none" w:sz="0" w:space="0" w:color="auto"/>
        <w:left w:val="none" w:sz="0" w:space="0" w:color="auto"/>
        <w:bottom w:val="none" w:sz="0" w:space="0" w:color="auto"/>
        <w:right w:val="none" w:sz="0" w:space="0" w:color="auto"/>
      </w:divBdr>
    </w:div>
    <w:div w:id="1294210679">
      <w:bodyDiv w:val="1"/>
      <w:marLeft w:val="0"/>
      <w:marRight w:val="0"/>
      <w:marTop w:val="0"/>
      <w:marBottom w:val="0"/>
      <w:divBdr>
        <w:top w:val="none" w:sz="0" w:space="0" w:color="auto"/>
        <w:left w:val="none" w:sz="0" w:space="0" w:color="auto"/>
        <w:bottom w:val="none" w:sz="0" w:space="0" w:color="auto"/>
        <w:right w:val="none" w:sz="0" w:space="0" w:color="auto"/>
      </w:divBdr>
    </w:div>
    <w:div w:id="1294215398">
      <w:bodyDiv w:val="1"/>
      <w:marLeft w:val="0"/>
      <w:marRight w:val="0"/>
      <w:marTop w:val="0"/>
      <w:marBottom w:val="0"/>
      <w:divBdr>
        <w:top w:val="none" w:sz="0" w:space="0" w:color="auto"/>
        <w:left w:val="none" w:sz="0" w:space="0" w:color="auto"/>
        <w:bottom w:val="none" w:sz="0" w:space="0" w:color="auto"/>
        <w:right w:val="none" w:sz="0" w:space="0" w:color="auto"/>
      </w:divBdr>
    </w:div>
    <w:div w:id="1294218442">
      <w:bodyDiv w:val="1"/>
      <w:marLeft w:val="0"/>
      <w:marRight w:val="0"/>
      <w:marTop w:val="0"/>
      <w:marBottom w:val="0"/>
      <w:divBdr>
        <w:top w:val="none" w:sz="0" w:space="0" w:color="auto"/>
        <w:left w:val="none" w:sz="0" w:space="0" w:color="auto"/>
        <w:bottom w:val="none" w:sz="0" w:space="0" w:color="auto"/>
        <w:right w:val="none" w:sz="0" w:space="0" w:color="auto"/>
      </w:divBdr>
    </w:div>
    <w:div w:id="1294286480">
      <w:bodyDiv w:val="1"/>
      <w:marLeft w:val="0"/>
      <w:marRight w:val="0"/>
      <w:marTop w:val="0"/>
      <w:marBottom w:val="0"/>
      <w:divBdr>
        <w:top w:val="none" w:sz="0" w:space="0" w:color="auto"/>
        <w:left w:val="none" w:sz="0" w:space="0" w:color="auto"/>
        <w:bottom w:val="none" w:sz="0" w:space="0" w:color="auto"/>
        <w:right w:val="none" w:sz="0" w:space="0" w:color="auto"/>
      </w:divBdr>
    </w:div>
    <w:div w:id="1294671781">
      <w:bodyDiv w:val="1"/>
      <w:marLeft w:val="0"/>
      <w:marRight w:val="0"/>
      <w:marTop w:val="0"/>
      <w:marBottom w:val="0"/>
      <w:divBdr>
        <w:top w:val="none" w:sz="0" w:space="0" w:color="auto"/>
        <w:left w:val="none" w:sz="0" w:space="0" w:color="auto"/>
        <w:bottom w:val="none" w:sz="0" w:space="0" w:color="auto"/>
        <w:right w:val="none" w:sz="0" w:space="0" w:color="auto"/>
      </w:divBdr>
    </w:div>
    <w:div w:id="1294676203">
      <w:bodyDiv w:val="1"/>
      <w:marLeft w:val="0"/>
      <w:marRight w:val="0"/>
      <w:marTop w:val="0"/>
      <w:marBottom w:val="0"/>
      <w:divBdr>
        <w:top w:val="none" w:sz="0" w:space="0" w:color="auto"/>
        <w:left w:val="none" w:sz="0" w:space="0" w:color="auto"/>
        <w:bottom w:val="none" w:sz="0" w:space="0" w:color="auto"/>
        <w:right w:val="none" w:sz="0" w:space="0" w:color="auto"/>
      </w:divBdr>
    </w:div>
    <w:div w:id="1294677651">
      <w:bodyDiv w:val="1"/>
      <w:marLeft w:val="0"/>
      <w:marRight w:val="0"/>
      <w:marTop w:val="0"/>
      <w:marBottom w:val="0"/>
      <w:divBdr>
        <w:top w:val="none" w:sz="0" w:space="0" w:color="auto"/>
        <w:left w:val="none" w:sz="0" w:space="0" w:color="auto"/>
        <w:bottom w:val="none" w:sz="0" w:space="0" w:color="auto"/>
        <w:right w:val="none" w:sz="0" w:space="0" w:color="auto"/>
      </w:divBdr>
    </w:div>
    <w:div w:id="1294868597">
      <w:bodyDiv w:val="1"/>
      <w:marLeft w:val="0"/>
      <w:marRight w:val="0"/>
      <w:marTop w:val="0"/>
      <w:marBottom w:val="0"/>
      <w:divBdr>
        <w:top w:val="none" w:sz="0" w:space="0" w:color="auto"/>
        <w:left w:val="none" w:sz="0" w:space="0" w:color="auto"/>
        <w:bottom w:val="none" w:sz="0" w:space="0" w:color="auto"/>
        <w:right w:val="none" w:sz="0" w:space="0" w:color="auto"/>
      </w:divBdr>
    </w:div>
    <w:div w:id="1294939847">
      <w:bodyDiv w:val="1"/>
      <w:marLeft w:val="0"/>
      <w:marRight w:val="0"/>
      <w:marTop w:val="0"/>
      <w:marBottom w:val="0"/>
      <w:divBdr>
        <w:top w:val="none" w:sz="0" w:space="0" w:color="auto"/>
        <w:left w:val="none" w:sz="0" w:space="0" w:color="auto"/>
        <w:bottom w:val="none" w:sz="0" w:space="0" w:color="auto"/>
        <w:right w:val="none" w:sz="0" w:space="0" w:color="auto"/>
      </w:divBdr>
    </w:div>
    <w:div w:id="1295019839">
      <w:bodyDiv w:val="1"/>
      <w:marLeft w:val="0"/>
      <w:marRight w:val="0"/>
      <w:marTop w:val="0"/>
      <w:marBottom w:val="0"/>
      <w:divBdr>
        <w:top w:val="none" w:sz="0" w:space="0" w:color="auto"/>
        <w:left w:val="none" w:sz="0" w:space="0" w:color="auto"/>
        <w:bottom w:val="none" w:sz="0" w:space="0" w:color="auto"/>
        <w:right w:val="none" w:sz="0" w:space="0" w:color="auto"/>
      </w:divBdr>
    </w:div>
    <w:div w:id="1295137307">
      <w:bodyDiv w:val="1"/>
      <w:marLeft w:val="0"/>
      <w:marRight w:val="0"/>
      <w:marTop w:val="0"/>
      <w:marBottom w:val="0"/>
      <w:divBdr>
        <w:top w:val="none" w:sz="0" w:space="0" w:color="auto"/>
        <w:left w:val="none" w:sz="0" w:space="0" w:color="auto"/>
        <w:bottom w:val="none" w:sz="0" w:space="0" w:color="auto"/>
        <w:right w:val="none" w:sz="0" w:space="0" w:color="auto"/>
      </w:divBdr>
    </w:div>
    <w:div w:id="1295137973">
      <w:bodyDiv w:val="1"/>
      <w:marLeft w:val="0"/>
      <w:marRight w:val="0"/>
      <w:marTop w:val="0"/>
      <w:marBottom w:val="0"/>
      <w:divBdr>
        <w:top w:val="none" w:sz="0" w:space="0" w:color="auto"/>
        <w:left w:val="none" w:sz="0" w:space="0" w:color="auto"/>
        <w:bottom w:val="none" w:sz="0" w:space="0" w:color="auto"/>
        <w:right w:val="none" w:sz="0" w:space="0" w:color="auto"/>
      </w:divBdr>
    </w:div>
    <w:div w:id="1295330355">
      <w:bodyDiv w:val="1"/>
      <w:marLeft w:val="0"/>
      <w:marRight w:val="0"/>
      <w:marTop w:val="0"/>
      <w:marBottom w:val="0"/>
      <w:divBdr>
        <w:top w:val="none" w:sz="0" w:space="0" w:color="auto"/>
        <w:left w:val="none" w:sz="0" w:space="0" w:color="auto"/>
        <w:bottom w:val="none" w:sz="0" w:space="0" w:color="auto"/>
        <w:right w:val="none" w:sz="0" w:space="0" w:color="auto"/>
      </w:divBdr>
    </w:div>
    <w:div w:id="1295525929">
      <w:bodyDiv w:val="1"/>
      <w:marLeft w:val="0"/>
      <w:marRight w:val="0"/>
      <w:marTop w:val="0"/>
      <w:marBottom w:val="0"/>
      <w:divBdr>
        <w:top w:val="none" w:sz="0" w:space="0" w:color="auto"/>
        <w:left w:val="none" w:sz="0" w:space="0" w:color="auto"/>
        <w:bottom w:val="none" w:sz="0" w:space="0" w:color="auto"/>
        <w:right w:val="none" w:sz="0" w:space="0" w:color="auto"/>
      </w:divBdr>
    </w:div>
    <w:div w:id="1296449236">
      <w:bodyDiv w:val="1"/>
      <w:marLeft w:val="0"/>
      <w:marRight w:val="0"/>
      <w:marTop w:val="0"/>
      <w:marBottom w:val="0"/>
      <w:divBdr>
        <w:top w:val="none" w:sz="0" w:space="0" w:color="auto"/>
        <w:left w:val="none" w:sz="0" w:space="0" w:color="auto"/>
        <w:bottom w:val="none" w:sz="0" w:space="0" w:color="auto"/>
        <w:right w:val="none" w:sz="0" w:space="0" w:color="auto"/>
      </w:divBdr>
    </w:div>
    <w:div w:id="1296570768">
      <w:bodyDiv w:val="1"/>
      <w:marLeft w:val="0"/>
      <w:marRight w:val="0"/>
      <w:marTop w:val="0"/>
      <w:marBottom w:val="0"/>
      <w:divBdr>
        <w:top w:val="none" w:sz="0" w:space="0" w:color="auto"/>
        <w:left w:val="none" w:sz="0" w:space="0" w:color="auto"/>
        <w:bottom w:val="none" w:sz="0" w:space="0" w:color="auto"/>
        <w:right w:val="none" w:sz="0" w:space="0" w:color="auto"/>
      </w:divBdr>
    </w:div>
    <w:div w:id="1297222434">
      <w:bodyDiv w:val="1"/>
      <w:marLeft w:val="0"/>
      <w:marRight w:val="0"/>
      <w:marTop w:val="0"/>
      <w:marBottom w:val="0"/>
      <w:divBdr>
        <w:top w:val="none" w:sz="0" w:space="0" w:color="auto"/>
        <w:left w:val="none" w:sz="0" w:space="0" w:color="auto"/>
        <w:bottom w:val="none" w:sz="0" w:space="0" w:color="auto"/>
        <w:right w:val="none" w:sz="0" w:space="0" w:color="auto"/>
      </w:divBdr>
    </w:div>
    <w:div w:id="1297367852">
      <w:bodyDiv w:val="1"/>
      <w:marLeft w:val="0"/>
      <w:marRight w:val="0"/>
      <w:marTop w:val="0"/>
      <w:marBottom w:val="0"/>
      <w:divBdr>
        <w:top w:val="none" w:sz="0" w:space="0" w:color="auto"/>
        <w:left w:val="none" w:sz="0" w:space="0" w:color="auto"/>
        <w:bottom w:val="none" w:sz="0" w:space="0" w:color="auto"/>
        <w:right w:val="none" w:sz="0" w:space="0" w:color="auto"/>
      </w:divBdr>
    </w:div>
    <w:div w:id="1297838098">
      <w:bodyDiv w:val="1"/>
      <w:marLeft w:val="0"/>
      <w:marRight w:val="0"/>
      <w:marTop w:val="0"/>
      <w:marBottom w:val="0"/>
      <w:divBdr>
        <w:top w:val="none" w:sz="0" w:space="0" w:color="auto"/>
        <w:left w:val="none" w:sz="0" w:space="0" w:color="auto"/>
        <w:bottom w:val="none" w:sz="0" w:space="0" w:color="auto"/>
        <w:right w:val="none" w:sz="0" w:space="0" w:color="auto"/>
      </w:divBdr>
    </w:div>
    <w:div w:id="1298032128">
      <w:bodyDiv w:val="1"/>
      <w:marLeft w:val="0"/>
      <w:marRight w:val="0"/>
      <w:marTop w:val="0"/>
      <w:marBottom w:val="0"/>
      <w:divBdr>
        <w:top w:val="none" w:sz="0" w:space="0" w:color="auto"/>
        <w:left w:val="none" w:sz="0" w:space="0" w:color="auto"/>
        <w:bottom w:val="none" w:sz="0" w:space="0" w:color="auto"/>
        <w:right w:val="none" w:sz="0" w:space="0" w:color="auto"/>
      </w:divBdr>
    </w:div>
    <w:div w:id="1298298567">
      <w:bodyDiv w:val="1"/>
      <w:marLeft w:val="0"/>
      <w:marRight w:val="0"/>
      <w:marTop w:val="0"/>
      <w:marBottom w:val="0"/>
      <w:divBdr>
        <w:top w:val="none" w:sz="0" w:space="0" w:color="auto"/>
        <w:left w:val="none" w:sz="0" w:space="0" w:color="auto"/>
        <w:bottom w:val="none" w:sz="0" w:space="0" w:color="auto"/>
        <w:right w:val="none" w:sz="0" w:space="0" w:color="auto"/>
      </w:divBdr>
    </w:div>
    <w:div w:id="1298609573">
      <w:bodyDiv w:val="1"/>
      <w:marLeft w:val="0"/>
      <w:marRight w:val="0"/>
      <w:marTop w:val="0"/>
      <w:marBottom w:val="0"/>
      <w:divBdr>
        <w:top w:val="none" w:sz="0" w:space="0" w:color="auto"/>
        <w:left w:val="none" w:sz="0" w:space="0" w:color="auto"/>
        <w:bottom w:val="none" w:sz="0" w:space="0" w:color="auto"/>
        <w:right w:val="none" w:sz="0" w:space="0" w:color="auto"/>
      </w:divBdr>
    </w:div>
    <w:div w:id="1298797149">
      <w:bodyDiv w:val="1"/>
      <w:marLeft w:val="0"/>
      <w:marRight w:val="0"/>
      <w:marTop w:val="0"/>
      <w:marBottom w:val="0"/>
      <w:divBdr>
        <w:top w:val="none" w:sz="0" w:space="0" w:color="auto"/>
        <w:left w:val="none" w:sz="0" w:space="0" w:color="auto"/>
        <w:bottom w:val="none" w:sz="0" w:space="0" w:color="auto"/>
        <w:right w:val="none" w:sz="0" w:space="0" w:color="auto"/>
      </w:divBdr>
    </w:div>
    <w:div w:id="1298950001">
      <w:bodyDiv w:val="1"/>
      <w:marLeft w:val="0"/>
      <w:marRight w:val="0"/>
      <w:marTop w:val="0"/>
      <w:marBottom w:val="0"/>
      <w:divBdr>
        <w:top w:val="none" w:sz="0" w:space="0" w:color="auto"/>
        <w:left w:val="none" w:sz="0" w:space="0" w:color="auto"/>
        <w:bottom w:val="none" w:sz="0" w:space="0" w:color="auto"/>
        <w:right w:val="none" w:sz="0" w:space="0" w:color="auto"/>
      </w:divBdr>
    </w:div>
    <w:div w:id="1299334178">
      <w:bodyDiv w:val="1"/>
      <w:marLeft w:val="0"/>
      <w:marRight w:val="0"/>
      <w:marTop w:val="0"/>
      <w:marBottom w:val="0"/>
      <w:divBdr>
        <w:top w:val="none" w:sz="0" w:space="0" w:color="auto"/>
        <w:left w:val="none" w:sz="0" w:space="0" w:color="auto"/>
        <w:bottom w:val="none" w:sz="0" w:space="0" w:color="auto"/>
        <w:right w:val="none" w:sz="0" w:space="0" w:color="auto"/>
      </w:divBdr>
    </w:div>
    <w:div w:id="1299721036">
      <w:bodyDiv w:val="1"/>
      <w:marLeft w:val="0"/>
      <w:marRight w:val="0"/>
      <w:marTop w:val="0"/>
      <w:marBottom w:val="0"/>
      <w:divBdr>
        <w:top w:val="none" w:sz="0" w:space="0" w:color="auto"/>
        <w:left w:val="none" w:sz="0" w:space="0" w:color="auto"/>
        <w:bottom w:val="none" w:sz="0" w:space="0" w:color="auto"/>
        <w:right w:val="none" w:sz="0" w:space="0" w:color="auto"/>
      </w:divBdr>
    </w:div>
    <w:div w:id="1299916927">
      <w:bodyDiv w:val="1"/>
      <w:marLeft w:val="0"/>
      <w:marRight w:val="0"/>
      <w:marTop w:val="0"/>
      <w:marBottom w:val="0"/>
      <w:divBdr>
        <w:top w:val="none" w:sz="0" w:space="0" w:color="auto"/>
        <w:left w:val="none" w:sz="0" w:space="0" w:color="auto"/>
        <w:bottom w:val="none" w:sz="0" w:space="0" w:color="auto"/>
        <w:right w:val="none" w:sz="0" w:space="0" w:color="auto"/>
      </w:divBdr>
    </w:div>
    <w:div w:id="1300188105">
      <w:bodyDiv w:val="1"/>
      <w:marLeft w:val="0"/>
      <w:marRight w:val="0"/>
      <w:marTop w:val="0"/>
      <w:marBottom w:val="0"/>
      <w:divBdr>
        <w:top w:val="none" w:sz="0" w:space="0" w:color="auto"/>
        <w:left w:val="none" w:sz="0" w:space="0" w:color="auto"/>
        <w:bottom w:val="none" w:sz="0" w:space="0" w:color="auto"/>
        <w:right w:val="none" w:sz="0" w:space="0" w:color="auto"/>
      </w:divBdr>
    </w:div>
    <w:div w:id="1301962214">
      <w:bodyDiv w:val="1"/>
      <w:marLeft w:val="0"/>
      <w:marRight w:val="0"/>
      <w:marTop w:val="0"/>
      <w:marBottom w:val="0"/>
      <w:divBdr>
        <w:top w:val="none" w:sz="0" w:space="0" w:color="auto"/>
        <w:left w:val="none" w:sz="0" w:space="0" w:color="auto"/>
        <w:bottom w:val="none" w:sz="0" w:space="0" w:color="auto"/>
        <w:right w:val="none" w:sz="0" w:space="0" w:color="auto"/>
      </w:divBdr>
    </w:div>
    <w:div w:id="1302078910">
      <w:bodyDiv w:val="1"/>
      <w:marLeft w:val="0"/>
      <w:marRight w:val="0"/>
      <w:marTop w:val="0"/>
      <w:marBottom w:val="0"/>
      <w:divBdr>
        <w:top w:val="none" w:sz="0" w:space="0" w:color="auto"/>
        <w:left w:val="none" w:sz="0" w:space="0" w:color="auto"/>
        <w:bottom w:val="none" w:sz="0" w:space="0" w:color="auto"/>
        <w:right w:val="none" w:sz="0" w:space="0" w:color="auto"/>
      </w:divBdr>
    </w:div>
    <w:div w:id="1302157030">
      <w:bodyDiv w:val="1"/>
      <w:marLeft w:val="0"/>
      <w:marRight w:val="0"/>
      <w:marTop w:val="0"/>
      <w:marBottom w:val="0"/>
      <w:divBdr>
        <w:top w:val="none" w:sz="0" w:space="0" w:color="auto"/>
        <w:left w:val="none" w:sz="0" w:space="0" w:color="auto"/>
        <w:bottom w:val="none" w:sz="0" w:space="0" w:color="auto"/>
        <w:right w:val="none" w:sz="0" w:space="0" w:color="auto"/>
      </w:divBdr>
    </w:div>
    <w:div w:id="1302535812">
      <w:bodyDiv w:val="1"/>
      <w:marLeft w:val="0"/>
      <w:marRight w:val="0"/>
      <w:marTop w:val="0"/>
      <w:marBottom w:val="0"/>
      <w:divBdr>
        <w:top w:val="none" w:sz="0" w:space="0" w:color="auto"/>
        <w:left w:val="none" w:sz="0" w:space="0" w:color="auto"/>
        <w:bottom w:val="none" w:sz="0" w:space="0" w:color="auto"/>
        <w:right w:val="none" w:sz="0" w:space="0" w:color="auto"/>
      </w:divBdr>
    </w:div>
    <w:div w:id="1302612968">
      <w:bodyDiv w:val="1"/>
      <w:marLeft w:val="0"/>
      <w:marRight w:val="0"/>
      <w:marTop w:val="0"/>
      <w:marBottom w:val="0"/>
      <w:divBdr>
        <w:top w:val="none" w:sz="0" w:space="0" w:color="auto"/>
        <w:left w:val="none" w:sz="0" w:space="0" w:color="auto"/>
        <w:bottom w:val="none" w:sz="0" w:space="0" w:color="auto"/>
        <w:right w:val="none" w:sz="0" w:space="0" w:color="auto"/>
      </w:divBdr>
    </w:div>
    <w:div w:id="1302928443">
      <w:bodyDiv w:val="1"/>
      <w:marLeft w:val="0"/>
      <w:marRight w:val="0"/>
      <w:marTop w:val="0"/>
      <w:marBottom w:val="0"/>
      <w:divBdr>
        <w:top w:val="none" w:sz="0" w:space="0" w:color="auto"/>
        <w:left w:val="none" w:sz="0" w:space="0" w:color="auto"/>
        <w:bottom w:val="none" w:sz="0" w:space="0" w:color="auto"/>
        <w:right w:val="none" w:sz="0" w:space="0" w:color="auto"/>
      </w:divBdr>
    </w:div>
    <w:div w:id="1303001864">
      <w:bodyDiv w:val="1"/>
      <w:marLeft w:val="0"/>
      <w:marRight w:val="0"/>
      <w:marTop w:val="0"/>
      <w:marBottom w:val="0"/>
      <w:divBdr>
        <w:top w:val="none" w:sz="0" w:space="0" w:color="auto"/>
        <w:left w:val="none" w:sz="0" w:space="0" w:color="auto"/>
        <w:bottom w:val="none" w:sz="0" w:space="0" w:color="auto"/>
        <w:right w:val="none" w:sz="0" w:space="0" w:color="auto"/>
      </w:divBdr>
    </w:div>
    <w:div w:id="1303198370">
      <w:bodyDiv w:val="1"/>
      <w:marLeft w:val="0"/>
      <w:marRight w:val="0"/>
      <w:marTop w:val="0"/>
      <w:marBottom w:val="0"/>
      <w:divBdr>
        <w:top w:val="none" w:sz="0" w:space="0" w:color="auto"/>
        <w:left w:val="none" w:sz="0" w:space="0" w:color="auto"/>
        <w:bottom w:val="none" w:sz="0" w:space="0" w:color="auto"/>
        <w:right w:val="none" w:sz="0" w:space="0" w:color="auto"/>
      </w:divBdr>
    </w:div>
    <w:div w:id="1303661216">
      <w:bodyDiv w:val="1"/>
      <w:marLeft w:val="0"/>
      <w:marRight w:val="0"/>
      <w:marTop w:val="0"/>
      <w:marBottom w:val="0"/>
      <w:divBdr>
        <w:top w:val="none" w:sz="0" w:space="0" w:color="auto"/>
        <w:left w:val="none" w:sz="0" w:space="0" w:color="auto"/>
        <w:bottom w:val="none" w:sz="0" w:space="0" w:color="auto"/>
        <w:right w:val="none" w:sz="0" w:space="0" w:color="auto"/>
      </w:divBdr>
    </w:div>
    <w:div w:id="1304189027">
      <w:bodyDiv w:val="1"/>
      <w:marLeft w:val="0"/>
      <w:marRight w:val="0"/>
      <w:marTop w:val="0"/>
      <w:marBottom w:val="0"/>
      <w:divBdr>
        <w:top w:val="none" w:sz="0" w:space="0" w:color="auto"/>
        <w:left w:val="none" w:sz="0" w:space="0" w:color="auto"/>
        <w:bottom w:val="none" w:sz="0" w:space="0" w:color="auto"/>
        <w:right w:val="none" w:sz="0" w:space="0" w:color="auto"/>
      </w:divBdr>
    </w:div>
    <w:div w:id="1304312330">
      <w:bodyDiv w:val="1"/>
      <w:marLeft w:val="0"/>
      <w:marRight w:val="0"/>
      <w:marTop w:val="0"/>
      <w:marBottom w:val="0"/>
      <w:divBdr>
        <w:top w:val="none" w:sz="0" w:space="0" w:color="auto"/>
        <w:left w:val="none" w:sz="0" w:space="0" w:color="auto"/>
        <w:bottom w:val="none" w:sz="0" w:space="0" w:color="auto"/>
        <w:right w:val="none" w:sz="0" w:space="0" w:color="auto"/>
      </w:divBdr>
    </w:div>
    <w:div w:id="1304390141">
      <w:bodyDiv w:val="1"/>
      <w:marLeft w:val="0"/>
      <w:marRight w:val="0"/>
      <w:marTop w:val="0"/>
      <w:marBottom w:val="0"/>
      <w:divBdr>
        <w:top w:val="none" w:sz="0" w:space="0" w:color="auto"/>
        <w:left w:val="none" w:sz="0" w:space="0" w:color="auto"/>
        <w:bottom w:val="none" w:sz="0" w:space="0" w:color="auto"/>
        <w:right w:val="none" w:sz="0" w:space="0" w:color="auto"/>
      </w:divBdr>
    </w:div>
    <w:div w:id="1304698025">
      <w:bodyDiv w:val="1"/>
      <w:marLeft w:val="0"/>
      <w:marRight w:val="0"/>
      <w:marTop w:val="0"/>
      <w:marBottom w:val="0"/>
      <w:divBdr>
        <w:top w:val="none" w:sz="0" w:space="0" w:color="auto"/>
        <w:left w:val="none" w:sz="0" w:space="0" w:color="auto"/>
        <w:bottom w:val="none" w:sz="0" w:space="0" w:color="auto"/>
        <w:right w:val="none" w:sz="0" w:space="0" w:color="auto"/>
      </w:divBdr>
    </w:div>
    <w:div w:id="1304774268">
      <w:bodyDiv w:val="1"/>
      <w:marLeft w:val="0"/>
      <w:marRight w:val="0"/>
      <w:marTop w:val="0"/>
      <w:marBottom w:val="0"/>
      <w:divBdr>
        <w:top w:val="none" w:sz="0" w:space="0" w:color="auto"/>
        <w:left w:val="none" w:sz="0" w:space="0" w:color="auto"/>
        <w:bottom w:val="none" w:sz="0" w:space="0" w:color="auto"/>
        <w:right w:val="none" w:sz="0" w:space="0" w:color="auto"/>
      </w:divBdr>
    </w:div>
    <w:div w:id="1304845634">
      <w:bodyDiv w:val="1"/>
      <w:marLeft w:val="0"/>
      <w:marRight w:val="0"/>
      <w:marTop w:val="0"/>
      <w:marBottom w:val="0"/>
      <w:divBdr>
        <w:top w:val="none" w:sz="0" w:space="0" w:color="auto"/>
        <w:left w:val="none" w:sz="0" w:space="0" w:color="auto"/>
        <w:bottom w:val="none" w:sz="0" w:space="0" w:color="auto"/>
        <w:right w:val="none" w:sz="0" w:space="0" w:color="auto"/>
      </w:divBdr>
    </w:div>
    <w:div w:id="1304852755">
      <w:bodyDiv w:val="1"/>
      <w:marLeft w:val="0"/>
      <w:marRight w:val="0"/>
      <w:marTop w:val="0"/>
      <w:marBottom w:val="0"/>
      <w:divBdr>
        <w:top w:val="none" w:sz="0" w:space="0" w:color="auto"/>
        <w:left w:val="none" w:sz="0" w:space="0" w:color="auto"/>
        <w:bottom w:val="none" w:sz="0" w:space="0" w:color="auto"/>
        <w:right w:val="none" w:sz="0" w:space="0" w:color="auto"/>
      </w:divBdr>
    </w:div>
    <w:div w:id="1305350308">
      <w:bodyDiv w:val="1"/>
      <w:marLeft w:val="0"/>
      <w:marRight w:val="0"/>
      <w:marTop w:val="0"/>
      <w:marBottom w:val="0"/>
      <w:divBdr>
        <w:top w:val="none" w:sz="0" w:space="0" w:color="auto"/>
        <w:left w:val="none" w:sz="0" w:space="0" w:color="auto"/>
        <w:bottom w:val="none" w:sz="0" w:space="0" w:color="auto"/>
        <w:right w:val="none" w:sz="0" w:space="0" w:color="auto"/>
      </w:divBdr>
    </w:div>
    <w:div w:id="1306012633">
      <w:bodyDiv w:val="1"/>
      <w:marLeft w:val="0"/>
      <w:marRight w:val="0"/>
      <w:marTop w:val="0"/>
      <w:marBottom w:val="0"/>
      <w:divBdr>
        <w:top w:val="none" w:sz="0" w:space="0" w:color="auto"/>
        <w:left w:val="none" w:sz="0" w:space="0" w:color="auto"/>
        <w:bottom w:val="none" w:sz="0" w:space="0" w:color="auto"/>
        <w:right w:val="none" w:sz="0" w:space="0" w:color="auto"/>
      </w:divBdr>
    </w:div>
    <w:div w:id="1306352157">
      <w:bodyDiv w:val="1"/>
      <w:marLeft w:val="0"/>
      <w:marRight w:val="0"/>
      <w:marTop w:val="0"/>
      <w:marBottom w:val="0"/>
      <w:divBdr>
        <w:top w:val="none" w:sz="0" w:space="0" w:color="auto"/>
        <w:left w:val="none" w:sz="0" w:space="0" w:color="auto"/>
        <w:bottom w:val="none" w:sz="0" w:space="0" w:color="auto"/>
        <w:right w:val="none" w:sz="0" w:space="0" w:color="auto"/>
      </w:divBdr>
    </w:div>
    <w:div w:id="1306739176">
      <w:bodyDiv w:val="1"/>
      <w:marLeft w:val="0"/>
      <w:marRight w:val="0"/>
      <w:marTop w:val="0"/>
      <w:marBottom w:val="0"/>
      <w:divBdr>
        <w:top w:val="none" w:sz="0" w:space="0" w:color="auto"/>
        <w:left w:val="none" w:sz="0" w:space="0" w:color="auto"/>
        <w:bottom w:val="none" w:sz="0" w:space="0" w:color="auto"/>
        <w:right w:val="none" w:sz="0" w:space="0" w:color="auto"/>
      </w:divBdr>
    </w:div>
    <w:div w:id="1307129917">
      <w:bodyDiv w:val="1"/>
      <w:marLeft w:val="0"/>
      <w:marRight w:val="0"/>
      <w:marTop w:val="0"/>
      <w:marBottom w:val="0"/>
      <w:divBdr>
        <w:top w:val="none" w:sz="0" w:space="0" w:color="auto"/>
        <w:left w:val="none" w:sz="0" w:space="0" w:color="auto"/>
        <w:bottom w:val="none" w:sz="0" w:space="0" w:color="auto"/>
        <w:right w:val="none" w:sz="0" w:space="0" w:color="auto"/>
      </w:divBdr>
    </w:div>
    <w:div w:id="1307202273">
      <w:bodyDiv w:val="1"/>
      <w:marLeft w:val="0"/>
      <w:marRight w:val="0"/>
      <w:marTop w:val="0"/>
      <w:marBottom w:val="0"/>
      <w:divBdr>
        <w:top w:val="none" w:sz="0" w:space="0" w:color="auto"/>
        <w:left w:val="none" w:sz="0" w:space="0" w:color="auto"/>
        <w:bottom w:val="none" w:sz="0" w:space="0" w:color="auto"/>
        <w:right w:val="none" w:sz="0" w:space="0" w:color="auto"/>
      </w:divBdr>
    </w:div>
    <w:div w:id="1307540831">
      <w:bodyDiv w:val="1"/>
      <w:marLeft w:val="0"/>
      <w:marRight w:val="0"/>
      <w:marTop w:val="0"/>
      <w:marBottom w:val="0"/>
      <w:divBdr>
        <w:top w:val="none" w:sz="0" w:space="0" w:color="auto"/>
        <w:left w:val="none" w:sz="0" w:space="0" w:color="auto"/>
        <w:bottom w:val="none" w:sz="0" w:space="0" w:color="auto"/>
        <w:right w:val="none" w:sz="0" w:space="0" w:color="auto"/>
      </w:divBdr>
    </w:div>
    <w:div w:id="1307658751">
      <w:bodyDiv w:val="1"/>
      <w:marLeft w:val="0"/>
      <w:marRight w:val="0"/>
      <w:marTop w:val="0"/>
      <w:marBottom w:val="0"/>
      <w:divBdr>
        <w:top w:val="none" w:sz="0" w:space="0" w:color="auto"/>
        <w:left w:val="none" w:sz="0" w:space="0" w:color="auto"/>
        <w:bottom w:val="none" w:sz="0" w:space="0" w:color="auto"/>
        <w:right w:val="none" w:sz="0" w:space="0" w:color="auto"/>
      </w:divBdr>
    </w:div>
    <w:div w:id="1307779698">
      <w:bodyDiv w:val="1"/>
      <w:marLeft w:val="0"/>
      <w:marRight w:val="0"/>
      <w:marTop w:val="0"/>
      <w:marBottom w:val="0"/>
      <w:divBdr>
        <w:top w:val="none" w:sz="0" w:space="0" w:color="auto"/>
        <w:left w:val="none" w:sz="0" w:space="0" w:color="auto"/>
        <w:bottom w:val="none" w:sz="0" w:space="0" w:color="auto"/>
        <w:right w:val="none" w:sz="0" w:space="0" w:color="auto"/>
      </w:divBdr>
    </w:div>
    <w:div w:id="1307930122">
      <w:bodyDiv w:val="1"/>
      <w:marLeft w:val="0"/>
      <w:marRight w:val="0"/>
      <w:marTop w:val="0"/>
      <w:marBottom w:val="0"/>
      <w:divBdr>
        <w:top w:val="none" w:sz="0" w:space="0" w:color="auto"/>
        <w:left w:val="none" w:sz="0" w:space="0" w:color="auto"/>
        <w:bottom w:val="none" w:sz="0" w:space="0" w:color="auto"/>
        <w:right w:val="none" w:sz="0" w:space="0" w:color="auto"/>
      </w:divBdr>
    </w:div>
    <w:div w:id="1308389992">
      <w:bodyDiv w:val="1"/>
      <w:marLeft w:val="0"/>
      <w:marRight w:val="0"/>
      <w:marTop w:val="0"/>
      <w:marBottom w:val="0"/>
      <w:divBdr>
        <w:top w:val="none" w:sz="0" w:space="0" w:color="auto"/>
        <w:left w:val="none" w:sz="0" w:space="0" w:color="auto"/>
        <w:bottom w:val="none" w:sz="0" w:space="0" w:color="auto"/>
        <w:right w:val="none" w:sz="0" w:space="0" w:color="auto"/>
      </w:divBdr>
    </w:div>
    <w:div w:id="1308435639">
      <w:bodyDiv w:val="1"/>
      <w:marLeft w:val="0"/>
      <w:marRight w:val="0"/>
      <w:marTop w:val="0"/>
      <w:marBottom w:val="0"/>
      <w:divBdr>
        <w:top w:val="none" w:sz="0" w:space="0" w:color="auto"/>
        <w:left w:val="none" w:sz="0" w:space="0" w:color="auto"/>
        <w:bottom w:val="none" w:sz="0" w:space="0" w:color="auto"/>
        <w:right w:val="none" w:sz="0" w:space="0" w:color="auto"/>
      </w:divBdr>
    </w:div>
    <w:div w:id="1308515850">
      <w:bodyDiv w:val="1"/>
      <w:marLeft w:val="0"/>
      <w:marRight w:val="0"/>
      <w:marTop w:val="0"/>
      <w:marBottom w:val="0"/>
      <w:divBdr>
        <w:top w:val="none" w:sz="0" w:space="0" w:color="auto"/>
        <w:left w:val="none" w:sz="0" w:space="0" w:color="auto"/>
        <w:bottom w:val="none" w:sz="0" w:space="0" w:color="auto"/>
        <w:right w:val="none" w:sz="0" w:space="0" w:color="auto"/>
      </w:divBdr>
    </w:div>
    <w:div w:id="1308582565">
      <w:bodyDiv w:val="1"/>
      <w:marLeft w:val="0"/>
      <w:marRight w:val="0"/>
      <w:marTop w:val="0"/>
      <w:marBottom w:val="0"/>
      <w:divBdr>
        <w:top w:val="none" w:sz="0" w:space="0" w:color="auto"/>
        <w:left w:val="none" w:sz="0" w:space="0" w:color="auto"/>
        <w:bottom w:val="none" w:sz="0" w:space="0" w:color="auto"/>
        <w:right w:val="none" w:sz="0" w:space="0" w:color="auto"/>
      </w:divBdr>
    </w:div>
    <w:div w:id="1308709132">
      <w:bodyDiv w:val="1"/>
      <w:marLeft w:val="0"/>
      <w:marRight w:val="0"/>
      <w:marTop w:val="0"/>
      <w:marBottom w:val="0"/>
      <w:divBdr>
        <w:top w:val="none" w:sz="0" w:space="0" w:color="auto"/>
        <w:left w:val="none" w:sz="0" w:space="0" w:color="auto"/>
        <w:bottom w:val="none" w:sz="0" w:space="0" w:color="auto"/>
        <w:right w:val="none" w:sz="0" w:space="0" w:color="auto"/>
      </w:divBdr>
    </w:div>
    <w:div w:id="1309088822">
      <w:bodyDiv w:val="1"/>
      <w:marLeft w:val="0"/>
      <w:marRight w:val="0"/>
      <w:marTop w:val="0"/>
      <w:marBottom w:val="0"/>
      <w:divBdr>
        <w:top w:val="none" w:sz="0" w:space="0" w:color="auto"/>
        <w:left w:val="none" w:sz="0" w:space="0" w:color="auto"/>
        <w:bottom w:val="none" w:sz="0" w:space="0" w:color="auto"/>
        <w:right w:val="none" w:sz="0" w:space="0" w:color="auto"/>
      </w:divBdr>
    </w:div>
    <w:div w:id="1309940339">
      <w:bodyDiv w:val="1"/>
      <w:marLeft w:val="0"/>
      <w:marRight w:val="0"/>
      <w:marTop w:val="0"/>
      <w:marBottom w:val="0"/>
      <w:divBdr>
        <w:top w:val="none" w:sz="0" w:space="0" w:color="auto"/>
        <w:left w:val="none" w:sz="0" w:space="0" w:color="auto"/>
        <w:bottom w:val="none" w:sz="0" w:space="0" w:color="auto"/>
        <w:right w:val="none" w:sz="0" w:space="0" w:color="auto"/>
      </w:divBdr>
    </w:div>
    <w:div w:id="1310094819">
      <w:bodyDiv w:val="1"/>
      <w:marLeft w:val="0"/>
      <w:marRight w:val="0"/>
      <w:marTop w:val="0"/>
      <w:marBottom w:val="0"/>
      <w:divBdr>
        <w:top w:val="none" w:sz="0" w:space="0" w:color="auto"/>
        <w:left w:val="none" w:sz="0" w:space="0" w:color="auto"/>
        <w:bottom w:val="none" w:sz="0" w:space="0" w:color="auto"/>
        <w:right w:val="none" w:sz="0" w:space="0" w:color="auto"/>
      </w:divBdr>
    </w:div>
    <w:div w:id="1310207064">
      <w:bodyDiv w:val="1"/>
      <w:marLeft w:val="0"/>
      <w:marRight w:val="0"/>
      <w:marTop w:val="0"/>
      <w:marBottom w:val="0"/>
      <w:divBdr>
        <w:top w:val="none" w:sz="0" w:space="0" w:color="auto"/>
        <w:left w:val="none" w:sz="0" w:space="0" w:color="auto"/>
        <w:bottom w:val="none" w:sz="0" w:space="0" w:color="auto"/>
        <w:right w:val="none" w:sz="0" w:space="0" w:color="auto"/>
      </w:divBdr>
    </w:div>
    <w:div w:id="1310748726">
      <w:bodyDiv w:val="1"/>
      <w:marLeft w:val="0"/>
      <w:marRight w:val="0"/>
      <w:marTop w:val="0"/>
      <w:marBottom w:val="0"/>
      <w:divBdr>
        <w:top w:val="none" w:sz="0" w:space="0" w:color="auto"/>
        <w:left w:val="none" w:sz="0" w:space="0" w:color="auto"/>
        <w:bottom w:val="none" w:sz="0" w:space="0" w:color="auto"/>
        <w:right w:val="none" w:sz="0" w:space="0" w:color="auto"/>
      </w:divBdr>
    </w:div>
    <w:div w:id="1310749680">
      <w:bodyDiv w:val="1"/>
      <w:marLeft w:val="0"/>
      <w:marRight w:val="0"/>
      <w:marTop w:val="0"/>
      <w:marBottom w:val="0"/>
      <w:divBdr>
        <w:top w:val="none" w:sz="0" w:space="0" w:color="auto"/>
        <w:left w:val="none" w:sz="0" w:space="0" w:color="auto"/>
        <w:bottom w:val="none" w:sz="0" w:space="0" w:color="auto"/>
        <w:right w:val="none" w:sz="0" w:space="0" w:color="auto"/>
      </w:divBdr>
    </w:div>
    <w:div w:id="1310985885">
      <w:bodyDiv w:val="1"/>
      <w:marLeft w:val="0"/>
      <w:marRight w:val="0"/>
      <w:marTop w:val="0"/>
      <w:marBottom w:val="0"/>
      <w:divBdr>
        <w:top w:val="none" w:sz="0" w:space="0" w:color="auto"/>
        <w:left w:val="none" w:sz="0" w:space="0" w:color="auto"/>
        <w:bottom w:val="none" w:sz="0" w:space="0" w:color="auto"/>
        <w:right w:val="none" w:sz="0" w:space="0" w:color="auto"/>
      </w:divBdr>
    </w:div>
    <w:div w:id="1311255265">
      <w:bodyDiv w:val="1"/>
      <w:marLeft w:val="0"/>
      <w:marRight w:val="0"/>
      <w:marTop w:val="0"/>
      <w:marBottom w:val="0"/>
      <w:divBdr>
        <w:top w:val="none" w:sz="0" w:space="0" w:color="auto"/>
        <w:left w:val="none" w:sz="0" w:space="0" w:color="auto"/>
        <w:bottom w:val="none" w:sz="0" w:space="0" w:color="auto"/>
        <w:right w:val="none" w:sz="0" w:space="0" w:color="auto"/>
      </w:divBdr>
    </w:div>
    <w:div w:id="1311515767">
      <w:bodyDiv w:val="1"/>
      <w:marLeft w:val="0"/>
      <w:marRight w:val="0"/>
      <w:marTop w:val="0"/>
      <w:marBottom w:val="0"/>
      <w:divBdr>
        <w:top w:val="none" w:sz="0" w:space="0" w:color="auto"/>
        <w:left w:val="none" w:sz="0" w:space="0" w:color="auto"/>
        <w:bottom w:val="none" w:sz="0" w:space="0" w:color="auto"/>
        <w:right w:val="none" w:sz="0" w:space="0" w:color="auto"/>
      </w:divBdr>
    </w:div>
    <w:div w:id="1312515430">
      <w:bodyDiv w:val="1"/>
      <w:marLeft w:val="0"/>
      <w:marRight w:val="0"/>
      <w:marTop w:val="0"/>
      <w:marBottom w:val="0"/>
      <w:divBdr>
        <w:top w:val="none" w:sz="0" w:space="0" w:color="auto"/>
        <w:left w:val="none" w:sz="0" w:space="0" w:color="auto"/>
        <w:bottom w:val="none" w:sz="0" w:space="0" w:color="auto"/>
        <w:right w:val="none" w:sz="0" w:space="0" w:color="auto"/>
      </w:divBdr>
    </w:div>
    <w:div w:id="1312980420">
      <w:bodyDiv w:val="1"/>
      <w:marLeft w:val="0"/>
      <w:marRight w:val="0"/>
      <w:marTop w:val="0"/>
      <w:marBottom w:val="0"/>
      <w:divBdr>
        <w:top w:val="none" w:sz="0" w:space="0" w:color="auto"/>
        <w:left w:val="none" w:sz="0" w:space="0" w:color="auto"/>
        <w:bottom w:val="none" w:sz="0" w:space="0" w:color="auto"/>
        <w:right w:val="none" w:sz="0" w:space="0" w:color="auto"/>
      </w:divBdr>
    </w:div>
    <w:div w:id="1313177523">
      <w:bodyDiv w:val="1"/>
      <w:marLeft w:val="0"/>
      <w:marRight w:val="0"/>
      <w:marTop w:val="0"/>
      <w:marBottom w:val="0"/>
      <w:divBdr>
        <w:top w:val="none" w:sz="0" w:space="0" w:color="auto"/>
        <w:left w:val="none" w:sz="0" w:space="0" w:color="auto"/>
        <w:bottom w:val="none" w:sz="0" w:space="0" w:color="auto"/>
        <w:right w:val="none" w:sz="0" w:space="0" w:color="auto"/>
      </w:divBdr>
    </w:div>
    <w:div w:id="1313369659">
      <w:bodyDiv w:val="1"/>
      <w:marLeft w:val="0"/>
      <w:marRight w:val="0"/>
      <w:marTop w:val="0"/>
      <w:marBottom w:val="0"/>
      <w:divBdr>
        <w:top w:val="none" w:sz="0" w:space="0" w:color="auto"/>
        <w:left w:val="none" w:sz="0" w:space="0" w:color="auto"/>
        <w:bottom w:val="none" w:sz="0" w:space="0" w:color="auto"/>
        <w:right w:val="none" w:sz="0" w:space="0" w:color="auto"/>
      </w:divBdr>
    </w:div>
    <w:div w:id="1313411925">
      <w:bodyDiv w:val="1"/>
      <w:marLeft w:val="0"/>
      <w:marRight w:val="0"/>
      <w:marTop w:val="0"/>
      <w:marBottom w:val="0"/>
      <w:divBdr>
        <w:top w:val="none" w:sz="0" w:space="0" w:color="auto"/>
        <w:left w:val="none" w:sz="0" w:space="0" w:color="auto"/>
        <w:bottom w:val="none" w:sz="0" w:space="0" w:color="auto"/>
        <w:right w:val="none" w:sz="0" w:space="0" w:color="auto"/>
      </w:divBdr>
    </w:div>
    <w:div w:id="1313438584">
      <w:bodyDiv w:val="1"/>
      <w:marLeft w:val="0"/>
      <w:marRight w:val="0"/>
      <w:marTop w:val="0"/>
      <w:marBottom w:val="0"/>
      <w:divBdr>
        <w:top w:val="none" w:sz="0" w:space="0" w:color="auto"/>
        <w:left w:val="none" w:sz="0" w:space="0" w:color="auto"/>
        <w:bottom w:val="none" w:sz="0" w:space="0" w:color="auto"/>
        <w:right w:val="none" w:sz="0" w:space="0" w:color="auto"/>
      </w:divBdr>
    </w:div>
    <w:div w:id="1313634077">
      <w:bodyDiv w:val="1"/>
      <w:marLeft w:val="0"/>
      <w:marRight w:val="0"/>
      <w:marTop w:val="0"/>
      <w:marBottom w:val="0"/>
      <w:divBdr>
        <w:top w:val="none" w:sz="0" w:space="0" w:color="auto"/>
        <w:left w:val="none" w:sz="0" w:space="0" w:color="auto"/>
        <w:bottom w:val="none" w:sz="0" w:space="0" w:color="auto"/>
        <w:right w:val="none" w:sz="0" w:space="0" w:color="auto"/>
      </w:divBdr>
    </w:div>
    <w:div w:id="1314214562">
      <w:bodyDiv w:val="1"/>
      <w:marLeft w:val="0"/>
      <w:marRight w:val="0"/>
      <w:marTop w:val="0"/>
      <w:marBottom w:val="0"/>
      <w:divBdr>
        <w:top w:val="none" w:sz="0" w:space="0" w:color="auto"/>
        <w:left w:val="none" w:sz="0" w:space="0" w:color="auto"/>
        <w:bottom w:val="none" w:sz="0" w:space="0" w:color="auto"/>
        <w:right w:val="none" w:sz="0" w:space="0" w:color="auto"/>
      </w:divBdr>
    </w:div>
    <w:div w:id="1314338203">
      <w:bodyDiv w:val="1"/>
      <w:marLeft w:val="0"/>
      <w:marRight w:val="0"/>
      <w:marTop w:val="0"/>
      <w:marBottom w:val="0"/>
      <w:divBdr>
        <w:top w:val="none" w:sz="0" w:space="0" w:color="auto"/>
        <w:left w:val="none" w:sz="0" w:space="0" w:color="auto"/>
        <w:bottom w:val="none" w:sz="0" w:space="0" w:color="auto"/>
        <w:right w:val="none" w:sz="0" w:space="0" w:color="auto"/>
      </w:divBdr>
    </w:div>
    <w:div w:id="1314749322">
      <w:bodyDiv w:val="1"/>
      <w:marLeft w:val="0"/>
      <w:marRight w:val="0"/>
      <w:marTop w:val="0"/>
      <w:marBottom w:val="0"/>
      <w:divBdr>
        <w:top w:val="none" w:sz="0" w:space="0" w:color="auto"/>
        <w:left w:val="none" w:sz="0" w:space="0" w:color="auto"/>
        <w:bottom w:val="none" w:sz="0" w:space="0" w:color="auto"/>
        <w:right w:val="none" w:sz="0" w:space="0" w:color="auto"/>
      </w:divBdr>
    </w:div>
    <w:div w:id="1314791132">
      <w:bodyDiv w:val="1"/>
      <w:marLeft w:val="0"/>
      <w:marRight w:val="0"/>
      <w:marTop w:val="0"/>
      <w:marBottom w:val="0"/>
      <w:divBdr>
        <w:top w:val="none" w:sz="0" w:space="0" w:color="auto"/>
        <w:left w:val="none" w:sz="0" w:space="0" w:color="auto"/>
        <w:bottom w:val="none" w:sz="0" w:space="0" w:color="auto"/>
        <w:right w:val="none" w:sz="0" w:space="0" w:color="auto"/>
      </w:divBdr>
    </w:div>
    <w:div w:id="1314795473">
      <w:bodyDiv w:val="1"/>
      <w:marLeft w:val="0"/>
      <w:marRight w:val="0"/>
      <w:marTop w:val="0"/>
      <w:marBottom w:val="0"/>
      <w:divBdr>
        <w:top w:val="none" w:sz="0" w:space="0" w:color="auto"/>
        <w:left w:val="none" w:sz="0" w:space="0" w:color="auto"/>
        <w:bottom w:val="none" w:sz="0" w:space="0" w:color="auto"/>
        <w:right w:val="none" w:sz="0" w:space="0" w:color="auto"/>
      </w:divBdr>
    </w:div>
    <w:div w:id="1314875042">
      <w:bodyDiv w:val="1"/>
      <w:marLeft w:val="0"/>
      <w:marRight w:val="0"/>
      <w:marTop w:val="0"/>
      <w:marBottom w:val="0"/>
      <w:divBdr>
        <w:top w:val="none" w:sz="0" w:space="0" w:color="auto"/>
        <w:left w:val="none" w:sz="0" w:space="0" w:color="auto"/>
        <w:bottom w:val="none" w:sz="0" w:space="0" w:color="auto"/>
        <w:right w:val="none" w:sz="0" w:space="0" w:color="auto"/>
      </w:divBdr>
    </w:div>
    <w:div w:id="1314991571">
      <w:bodyDiv w:val="1"/>
      <w:marLeft w:val="0"/>
      <w:marRight w:val="0"/>
      <w:marTop w:val="0"/>
      <w:marBottom w:val="0"/>
      <w:divBdr>
        <w:top w:val="none" w:sz="0" w:space="0" w:color="auto"/>
        <w:left w:val="none" w:sz="0" w:space="0" w:color="auto"/>
        <w:bottom w:val="none" w:sz="0" w:space="0" w:color="auto"/>
        <w:right w:val="none" w:sz="0" w:space="0" w:color="auto"/>
      </w:divBdr>
    </w:div>
    <w:div w:id="1315135553">
      <w:bodyDiv w:val="1"/>
      <w:marLeft w:val="0"/>
      <w:marRight w:val="0"/>
      <w:marTop w:val="0"/>
      <w:marBottom w:val="0"/>
      <w:divBdr>
        <w:top w:val="none" w:sz="0" w:space="0" w:color="auto"/>
        <w:left w:val="none" w:sz="0" w:space="0" w:color="auto"/>
        <w:bottom w:val="none" w:sz="0" w:space="0" w:color="auto"/>
        <w:right w:val="none" w:sz="0" w:space="0" w:color="auto"/>
      </w:divBdr>
    </w:div>
    <w:div w:id="1316030454">
      <w:bodyDiv w:val="1"/>
      <w:marLeft w:val="0"/>
      <w:marRight w:val="0"/>
      <w:marTop w:val="0"/>
      <w:marBottom w:val="0"/>
      <w:divBdr>
        <w:top w:val="none" w:sz="0" w:space="0" w:color="auto"/>
        <w:left w:val="none" w:sz="0" w:space="0" w:color="auto"/>
        <w:bottom w:val="none" w:sz="0" w:space="0" w:color="auto"/>
        <w:right w:val="none" w:sz="0" w:space="0" w:color="auto"/>
      </w:divBdr>
    </w:div>
    <w:div w:id="1316110829">
      <w:bodyDiv w:val="1"/>
      <w:marLeft w:val="0"/>
      <w:marRight w:val="0"/>
      <w:marTop w:val="0"/>
      <w:marBottom w:val="0"/>
      <w:divBdr>
        <w:top w:val="none" w:sz="0" w:space="0" w:color="auto"/>
        <w:left w:val="none" w:sz="0" w:space="0" w:color="auto"/>
        <w:bottom w:val="none" w:sz="0" w:space="0" w:color="auto"/>
        <w:right w:val="none" w:sz="0" w:space="0" w:color="auto"/>
      </w:divBdr>
    </w:div>
    <w:div w:id="1316571610">
      <w:bodyDiv w:val="1"/>
      <w:marLeft w:val="0"/>
      <w:marRight w:val="0"/>
      <w:marTop w:val="0"/>
      <w:marBottom w:val="0"/>
      <w:divBdr>
        <w:top w:val="none" w:sz="0" w:space="0" w:color="auto"/>
        <w:left w:val="none" w:sz="0" w:space="0" w:color="auto"/>
        <w:bottom w:val="none" w:sz="0" w:space="0" w:color="auto"/>
        <w:right w:val="none" w:sz="0" w:space="0" w:color="auto"/>
      </w:divBdr>
    </w:div>
    <w:div w:id="1316838089">
      <w:bodyDiv w:val="1"/>
      <w:marLeft w:val="0"/>
      <w:marRight w:val="0"/>
      <w:marTop w:val="0"/>
      <w:marBottom w:val="0"/>
      <w:divBdr>
        <w:top w:val="none" w:sz="0" w:space="0" w:color="auto"/>
        <w:left w:val="none" w:sz="0" w:space="0" w:color="auto"/>
        <w:bottom w:val="none" w:sz="0" w:space="0" w:color="auto"/>
        <w:right w:val="none" w:sz="0" w:space="0" w:color="auto"/>
      </w:divBdr>
    </w:div>
    <w:div w:id="1316958130">
      <w:bodyDiv w:val="1"/>
      <w:marLeft w:val="0"/>
      <w:marRight w:val="0"/>
      <w:marTop w:val="0"/>
      <w:marBottom w:val="0"/>
      <w:divBdr>
        <w:top w:val="none" w:sz="0" w:space="0" w:color="auto"/>
        <w:left w:val="none" w:sz="0" w:space="0" w:color="auto"/>
        <w:bottom w:val="none" w:sz="0" w:space="0" w:color="auto"/>
        <w:right w:val="none" w:sz="0" w:space="0" w:color="auto"/>
      </w:divBdr>
    </w:div>
    <w:div w:id="1317103083">
      <w:bodyDiv w:val="1"/>
      <w:marLeft w:val="0"/>
      <w:marRight w:val="0"/>
      <w:marTop w:val="0"/>
      <w:marBottom w:val="0"/>
      <w:divBdr>
        <w:top w:val="none" w:sz="0" w:space="0" w:color="auto"/>
        <w:left w:val="none" w:sz="0" w:space="0" w:color="auto"/>
        <w:bottom w:val="none" w:sz="0" w:space="0" w:color="auto"/>
        <w:right w:val="none" w:sz="0" w:space="0" w:color="auto"/>
      </w:divBdr>
    </w:div>
    <w:div w:id="1317222621">
      <w:bodyDiv w:val="1"/>
      <w:marLeft w:val="0"/>
      <w:marRight w:val="0"/>
      <w:marTop w:val="0"/>
      <w:marBottom w:val="0"/>
      <w:divBdr>
        <w:top w:val="none" w:sz="0" w:space="0" w:color="auto"/>
        <w:left w:val="none" w:sz="0" w:space="0" w:color="auto"/>
        <w:bottom w:val="none" w:sz="0" w:space="0" w:color="auto"/>
        <w:right w:val="none" w:sz="0" w:space="0" w:color="auto"/>
      </w:divBdr>
    </w:div>
    <w:div w:id="1317341352">
      <w:bodyDiv w:val="1"/>
      <w:marLeft w:val="0"/>
      <w:marRight w:val="0"/>
      <w:marTop w:val="0"/>
      <w:marBottom w:val="0"/>
      <w:divBdr>
        <w:top w:val="none" w:sz="0" w:space="0" w:color="auto"/>
        <w:left w:val="none" w:sz="0" w:space="0" w:color="auto"/>
        <w:bottom w:val="none" w:sz="0" w:space="0" w:color="auto"/>
        <w:right w:val="none" w:sz="0" w:space="0" w:color="auto"/>
      </w:divBdr>
    </w:div>
    <w:div w:id="1317346335">
      <w:bodyDiv w:val="1"/>
      <w:marLeft w:val="0"/>
      <w:marRight w:val="0"/>
      <w:marTop w:val="0"/>
      <w:marBottom w:val="0"/>
      <w:divBdr>
        <w:top w:val="none" w:sz="0" w:space="0" w:color="auto"/>
        <w:left w:val="none" w:sz="0" w:space="0" w:color="auto"/>
        <w:bottom w:val="none" w:sz="0" w:space="0" w:color="auto"/>
        <w:right w:val="none" w:sz="0" w:space="0" w:color="auto"/>
      </w:divBdr>
    </w:div>
    <w:div w:id="1317495598">
      <w:bodyDiv w:val="1"/>
      <w:marLeft w:val="0"/>
      <w:marRight w:val="0"/>
      <w:marTop w:val="0"/>
      <w:marBottom w:val="0"/>
      <w:divBdr>
        <w:top w:val="none" w:sz="0" w:space="0" w:color="auto"/>
        <w:left w:val="none" w:sz="0" w:space="0" w:color="auto"/>
        <w:bottom w:val="none" w:sz="0" w:space="0" w:color="auto"/>
        <w:right w:val="none" w:sz="0" w:space="0" w:color="auto"/>
      </w:divBdr>
    </w:div>
    <w:div w:id="1317565429">
      <w:bodyDiv w:val="1"/>
      <w:marLeft w:val="0"/>
      <w:marRight w:val="0"/>
      <w:marTop w:val="0"/>
      <w:marBottom w:val="0"/>
      <w:divBdr>
        <w:top w:val="none" w:sz="0" w:space="0" w:color="auto"/>
        <w:left w:val="none" w:sz="0" w:space="0" w:color="auto"/>
        <w:bottom w:val="none" w:sz="0" w:space="0" w:color="auto"/>
        <w:right w:val="none" w:sz="0" w:space="0" w:color="auto"/>
      </w:divBdr>
    </w:div>
    <w:div w:id="1317565509">
      <w:bodyDiv w:val="1"/>
      <w:marLeft w:val="0"/>
      <w:marRight w:val="0"/>
      <w:marTop w:val="0"/>
      <w:marBottom w:val="0"/>
      <w:divBdr>
        <w:top w:val="none" w:sz="0" w:space="0" w:color="auto"/>
        <w:left w:val="none" w:sz="0" w:space="0" w:color="auto"/>
        <w:bottom w:val="none" w:sz="0" w:space="0" w:color="auto"/>
        <w:right w:val="none" w:sz="0" w:space="0" w:color="auto"/>
      </w:divBdr>
    </w:div>
    <w:div w:id="1317805308">
      <w:bodyDiv w:val="1"/>
      <w:marLeft w:val="0"/>
      <w:marRight w:val="0"/>
      <w:marTop w:val="0"/>
      <w:marBottom w:val="0"/>
      <w:divBdr>
        <w:top w:val="none" w:sz="0" w:space="0" w:color="auto"/>
        <w:left w:val="none" w:sz="0" w:space="0" w:color="auto"/>
        <w:bottom w:val="none" w:sz="0" w:space="0" w:color="auto"/>
        <w:right w:val="none" w:sz="0" w:space="0" w:color="auto"/>
      </w:divBdr>
    </w:div>
    <w:div w:id="1317874178">
      <w:bodyDiv w:val="1"/>
      <w:marLeft w:val="0"/>
      <w:marRight w:val="0"/>
      <w:marTop w:val="0"/>
      <w:marBottom w:val="0"/>
      <w:divBdr>
        <w:top w:val="none" w:sz="0" w:space="0" w:color="auto"/>
        <w:left w:val="none" w:sz="0" w:space="0" w:color="auto"/>
        <w:bottom w:val="none" w:sz="0" w:space="0" w:color="auto"/>
        <w:right w:val="none" w:sz="0" w:space="0" w:color="auto"/>
      </w:divBdr>
    </w:div>
    <w:div w:id="1318026922">
      <w:bodyDiv w:val="1"/>
      <w:marLeft w:val="0"/>
      <w:marRight w:val="0"/>
      <w:marTop w:val="0"/>
      <w:marBottom w:val="0"/>
      <w:divBdr>
        <w:top w:val="none" w:sz="0" w:space="0" w:color="auto"/>
        <w:left w:val="none" w:sz="0" w:space="0" w:color="auto"/>
        <w:bottom w:val="none" w:sz="0" w:space="0" w:color="auto"/>
        <w:right w:val="none" w:sz="0" w:space="0" w:color="auto"/>
      </w:divBdr>
    </w:div>
    <w:div w:id="1318144018">
      <w:bodyDiv w:val="1"/>
      <w:marLeft w:val="0"/>
      <w:marRight w:val="0"/>
      <w:marTop w:val="0"/>
      <w:marBottom w:val="0"/>
      <w:divBdr>
        <w:top w:val="none" w:sz="0" w:space="0" w:color="auto"/>
        <w:left w:val="none" w:sz="0" w:space="0" w:color="auto"/>
        <w:bottom w:val="none" w:sz="0" w:space="0" w:color="auto"/>
        <w:right w:val="none" w:sz="0" w:space="0" w:color="auto"/>
      </w:divBdr>
    </w:div>
    <w:div w:id="1318151648">
      <w:bodyDiv w:val="1"/>
      <w:marLeft w:val="0"/>
      <w:marRight w:val="0"/>
      <w:marTop w:val="0"/>
      <w:marBottom w:val="0"/>
      <w:divBdr>
        <w:top w:val="none" w:sz="0" w:space="0" w:color="auto"/>
        <w:left w:val="none" w:sz="0" w:space="0" w:color="auto"/>
        <w:bottom w:val="none" w:sz="0" w:space="0" w:color="auto"/>
        <w:right w:val="none" w:sz="0" w:space="0" w:color="auto"/>
      </w:divBdr>
    </w:div>
    <w:div w:id="1318536574">
      <w:bodyDiv w:val="1"/>
      <w:marLeft w:val="0"/>
      <w:marRight w:val="0"/>
      <w:marTop w:val="0"/>
      <w:marBottom w:val="0"/>
      <w:divBdr>
        <w:top w:val="none" w:sz="0" w:space="0" w:color="auto"/>
        <w:left w:val="none" w:sz="0" w:space="0" w:color="auto"/>
        <w:bottom w:val="none" w:sz="0" w:space="0" w:color="auto"/>
        <w:right w:val="none" w:sz="0" w:space="0" w:color="auto"/>
      </w:divBdr>
    </w:div>
    <w:div w:id="1318921396">
      <w:bodyDiv w:val="1"/>
      <w:marLeft w:val="0"/>
      <w:marRight w:val="0"/>
      <w:marTop w:val="0"/>
      <w:marBottom w:val="0"/>
      <w:divBdr>
        <w:top w:val="none" w:sz="0" w:space="0" w:color="auto"/>
        <w:left w:val="none" w:sz="0" w:space="0" w:color="auto"/>
        <w:bottom w:val="none" w:sz="0" w:space="0" w:color="auto"/>
        <w:right w:val="none" w:sz="0" w:space="0" w:color="auto"/>
      </w:divBdr>
    </w:div>
    <w:div w:id="1319116247">
      <w:bodyDiv w:val="1"/>
      <w:marLeft w:val="0"/>
      <w:marRight w:val="0"/>
      <w:marTop w:val="0"/>
      <w:marBottom w:val="0"/>
      <w:divBdr>
        <w:top w:val="none" w:sz="0" w:space="0" w:color="auto"/>
        <w:left w:val="none" w:sz="0" w:space="0" w:color="auto"/>
        <w:bottom w:val="none" w:sz="0" w:space="0" w:color="auto"/>
        <w:right w:val="none" w:sz="0" w:space="0" w:color="auto"/>
      </w:divBdr>
    </w:div>
    <w:div w:id="1319190035">
      <w:bodyDiv w:val="1"/>
      <w:marLeft w:val="0"/>
      <w:marRight w:val="0"/>
      <w:marTop w:val="0"/>
      <w:marBottom w:val="0"/>
      <w:divBdr>
        <w:top w:val="none" w:sz="0" w:space="0" w:color="auto"/>
        <w:left w:val="none" w:sz="0" w:space="0" w:color="auto"/>
        <w:bottom w:val="none" w:sz="0" w:space="0" w:color="auto"/>
        <w:right w:val="none" w:sz="0" w:space="0" w:color="auto"/>
      </w:divBdr>
    </w:div>
    <w:div w:id="1319263798">
      <w:bodyDiv w:val="1"/>
      <w:marLeft w:val="0"/>
      <w:marRight w:val="0"/>
      <w:marTop w:val="0"/>
      <w:marBottom w:val="0"/>
      <w:divBdr>
        <w:top w:val="none" w:sz="0" w:space="0" w:color="auto"/>
        <w:left w:val="none" w:sz="0" w:space="0" w:color="auto"/>
        <w:bottom w:val="none" w:sz="0" w:space="0" w:color="auto"/>
        <w:right w:val="none" w:sz="0" w:space="0" w:color="auto"/>
      </w:divBdr>
    </w:div>
    <w:div w:id="1319310336">
      <w:bodyDiv w:val="1"/>
      <w:marLeft w:val="0"/>
      <w:marRight w:val="0"/>
      <w:marTop w:val="0"/>
      <w:marBottom w:val="0"/>
      <w:divBdr>
        <w:top w:val="none" w:sz="0" w:space="0" w:color="auto"/>
        <w:left w:val="none" w:sz="0" w:space="0" w:color="auto"/>
        <w:bottom w:val="none" w:sz="0" w:space="0" w:color="auto"/>
        <w:right w:val="none" w:sz="0" w:space="0" w:color="auto"/>
      </w:divBdr>
    </w:div>
    <w:div w:id="1319772050">
      <w:bodyDiv w:val="1"/>
      <w:marLeft w:val="0"/>
      <w:marRight w:val="0"/>
      <w:marTop w:val="0"/>
      <w:marBottom w:val="0"/>
      <w:divBdr>
        <w:top w:val="none" w:sz="0" w:space="0" w:color="auto"/>
        <w:left w:val="none" w:sz="0" w:space="0" w:color="auto"/>
        <w:bottom w:val="none" w:sz="0" w:space="0" w:color="auto"/>
        <w:right w:val="none" w:sz="0" w:space="0" w:color="auto"/>
      </w:divBdr>
    </w:div>
    <w:div w:id="1320188740">
      <w:bodyDiv w:val="1"/>
      <w:marLeft w:val="0"/>
      <w:marRight w:val="0"/>
      <w:marTop w:val="0"/>
      <w:marBottom w:val="0"/>
      <w:divBdr>
        <w:top w:val="none" w:sz="0" w:space="0" w:color="auto"/>
        <w:left w:val="none" w:sz="0" w:space="0" w:color="auto"/>
        <w:bottom w:val="none" w:sz="0" w:space="0" w:color="auto"/>
        <w:right w:val="none" w:sz="0" w:space="0" w:color="auto"/>
      </w:divBdr>
    </w:div>
    <w:div w:id="1320311086">
      <w:bodyDiv w:val="1"/>
      <w:marLeft w:val="0"/>
      <w:marRight w:val="0"/>
      <w:marTop w:val="0"/>
      <w:marBottom w:val="0"/>
      <w:divBdr>
        <w:top w:val="none" w:sz="0" w:space="0" w:color="auto"/>
        <w:left w:val="none" w:sz="0" w:space="0" w:color="auto"/>
        <w:bottom w:val="none" w:sz="0" w:space="0" w:color="auto"/>
        <w:right w:val="none" w:sz="0" w:space="0" w:color="auto"/>
      </w:divBdr>
    </w:div>
    <w:div w:id="1321077369">
      <w:bodyDiv w:val="1"/>
      <w:marLeft w:val="0"/>
      <w:marRight w:val="0"/>
      <w:marTop w:val="0"/>
      <w:marBottom w:val="0"/>
      <w:divBdr>
        <w:top w:val="none" w:sz="0" w:space="0" w:color="auto"/>
        <w:left w:val="none" w:sz="0" w:space="0" w:color="auto"/>
        <w:bottom w:val="none" w:sz="0" w:space="0" w:color="auto"/>
        <w:right w:val="none" w:sz="0" w:space="0" w:color="auto"/>
      </w:divBdr>
    </w:div>
    <w:div w:id="1321077439">
      <w:bodyDiv w:val="1"/>
      <w:marLeft w:val="0"/>
      <w:marRight w:val="0"/>
      <w:marTop w:val="0"/>
      <w:marBottom w:val="0"/>
      <w:divBdr>
        <w:top w:val="none" w:sz="0" w:space="0" w:color="auto"/>
        <w:left w:val="none" w:sz="0" w:space="0" w:color="auto"/>
        <w:bottom w:val="none" w:sz="0" w:space="0" w:color="auto"/>
        <w:right w:val="none" w:sz="0" w:space="0" w:color="auto"/>
      </w:divBdr>
    </w:div>
    <w:div w:id="1321151833">
      <w:bodyDiv w:val="1"/>
      <w:marLeft w:val="0"/>
      <w:marRight w:val="0"/>
      <w:marTop w:val="0"/>
      <w:marBottom w:val="0"/>
      <w:divBdr>
        <w:top w:val="none" w:sz="0" w:space="0" w:color="auto"/>
        <w:left w:val="none" w:sz="0" w:space="0" w:color="auto"/>
        <w:bottom w:val="none" w:sz="0" w:space="0" w:color="auto"/>
        <w:right w:val="none" w:sz="0" w:space="0" w:color="auto"/>
      </w:divBdr>
    </w:div>
    <w:div w:id="1321421609">
      <w:bodyDiv w:val="1"/>
      <w:marLeft w:val="0"/>
      <w:marRight w:val="0"/>
      <w:marTop w:val="0"/>
      <w:marBottom w:val="0"/>
      <w:divBdr>
        <w:top w:val="none" w:sz="0" w:space="0" w:color="auto"/>
        <w:left w:val="none" w:sz="0" w:space="0" w:color="auto"/>
        <w:bottom w:val="none" w:sz="0" w:space="0" w:color="auto"/>
        <w:right w:val="none" w:sz="0" w:space="0" w:color="auto"/>
      </w:divBdr>
    </w:div>
    <w:div w:id="1322078586">
      <w:bodyDiv w:val="1"/>
      <w:marLeft w:val="0"/>
      <w:marRight w:val="0"/>
      <w:marTop w:val="0"/>
      <w:marBottom w:val="0"/>
      <w:divBdr>
        <w:top w:val="none" w:sz="0" w:space="0" w:color="auto"/>
        <w:left w:val="none" w:sz="0" w:space="0" w:color="auto"/>
        <w:bottom w:val="none" w:sz="0" w:space="0" w:color="auto"/>
        <w:right w:val="none" w:sz="0" w:space="0" w:color="auto"/>
      </w:divBdr>
    </w:div>
    <w:div w:id="1322125325">
      <w:bodyDiv w:val="1"/>
      <w:marLeft w:val="0"/>
      <w:marRight w:val="0"/>
      <w:marTop w:val="0"/>
      <w:marBottom w:val="0"/>
      <w:divBdr>
        <w:top w:val="none" w:sz="0" w:space="0" w:color="auto"/>
        <w:left w:val="none" w:sz="0" w:space="0" w:color="auto"/>
        <w:bottom w:val="none" w:sz="0" w:space="0" w:color="auto"/>
        <w:right w:val="none" w:sz="0" w:space="0" w:color="auto"/>
      </w:divBdr>
    </w:div>
    <w:div w:id="1322196285">
      <w:bodyDiv w:val="1"/>
      <w:marLeft w:val="0"/>
      <w:marRight w:val="0"/>
      <w:marTop w:val="0"/>
      <w:marBottom w:val="0"/>
      <w:divBdr>
        <w:top w:val="none" w:sz="0" w:space="0" w:color="auto"/>
        <w:left w:val="none" w:sz="0" w:space="0" w:color="auto"/>
        <w:bottom w:val="none" w:sz="0" w:space="0" w:color="auto"/>
        <w:right w:val="none" w:sz="0" w:space="0" w:color="auto"/>
      </w:divBdr>
    </w:div>
    <w:div w:id="1322734880">
      <w:bodyDiv w:val="1"/>
      <w:marLeft w:val="0"/>
      <w:marRight w:val="0"/>
      <w:marTop w:val="0"/>
      <w:marBottom w:val="0"/>
      <w:divBdr>
        <w:top w:val="none" w:sz="0" w:space="0" w:color="auto"/>
        <w:left w:val="none" w:sz="0" w:space="0" w:color="auto"/>
        <w:bottom w:val="none" w:sz="0" w:space="0" w:color="auto"/>
        <w:right w:val="none" w:sz="0" w:space="0" w:color="auto"/>
      </w:divBdr>
    </w:div>
    <w:div w:id="1322737700">
      <w:bodyDiv w:val="1"/>
      <w:marLeft w:val="0"/>
      <w:marRight w:val="0"/>
      <w:marTop w:val="0"/>
      <w:marBottom w:val="0"/>
      <w:divBdr>
        <w:top w:val="none" w:sz="0" w:space="0" w:color="auto"/>
        <w:left w:val="none" w:sz="0" w:space="0" w:color="auto"/>
        <w:bottom w:val="none" w:sz="0" w:space="0" w:color="auto"/>
        <w:right w:val="none" w:sz="0" w:space="0" w:color="auto"/>
      </w:divBdr>
    </w:div>
    <w:div w:id="1322850583">
      <w:bodyDiv w:val="1"/>
      <w:marLeft w:val="0"/>
      <w:marRight w:val="0"/>
      <w:marTop w:val="0"/>
      <w:marBottom w:val="0"/>
      <w:divBdr>
        <w:top w:val="none" w:sz="0" w:space="0" w:color="auto"/>
        <w:left w:val="none" w:sz="0" w:space="0" w:color="auto"/>
        <w:bottom w:val="none" w:sz="0" w:space="0" w:color="auto"/>
        <w:right w:val="none" w:sz="0" w:space="0" w:color="auto"/>
      </w:divBdr>
    </w:div>
    <w:div w:id="1322999379">
      <w:bodyDiv w:val="1"/>
      <w:marLeft w:val="0"/>
      <w:marRight w:val="0"/>
      <w:marTop w:val="0"/>
      <w:marBottom w:val="0"/>
      <w:divBdr>
        <w:top w:val="none" w:sz="0" w:space="0" w:color="auto"/>
        <w:left w:val="none" w:sz="0" w:space="0" w:color="auto"/>
        <w:bottom w:val="none" w:sz="0" w:space="0" w:color="auto"/>
        <w:right w:val="none" w:sz="0" w:space="0" w:color="auto"/>
      </w:divBdr>
    </w:div>
    <w:div w:id="1323465600">
      <w:bodyDiv w:val="1"/>
      <w:marLeft w:val="0"/>
      <w:marRight w:val="0"/>
      <w:marTop w:val="0"/>
      <w:marBottom w:val="0"/>
      <w:divBdr>
        <w:top w:val="none" w:sz="0" w:space="0" w:color="auto"/>
        <w:left w:val="none" w:sz="0" w:space="0" w:color="auto"/>
        <w:bottom w:val="none" w:sz="0" w:space="0" w:color="auto"/>
        <w:right w:val="none" w:sz="0" w:space="0" w:color="auto"/>
      </w:divBdr>
    </w:div>
    <w:div w:id="1324165600">
      <w:bodyDiv w:val="1"/>
      <w:marLeft w:val="0"/>
      <w:marRight w:val="0"/>
      <w:marTop w:val="0"/>
      <w:marBottom w:val="0"/>
      <w:divBdr>
        <w:top w:val="none" w:sz="0" w:space="0" w:color="auto"/>
        <w:left w:val="none" w:sz="0" w:space="0" w:color="auto"/>
        <w:bottom w:val="none" w:sz="0" w:space="0" w:color="auto"/>
        <w:right w:val="none" w:sz="0" w:space="0" w:color="auto"/>
      </w:divBdr>
    </w:div>
    <w:div w:id="1324234443">
      <w:bodyDiv w:val="1"/>
      <w:marLeft w:val="0"/>
      <w:marRight w:val="0"/>
      <w:marTop w:val="0"/>
      <w:marBottom w:val="0"/>
      <w:divBdr>
        <w:top w:val="none" w:sz="0" w:space="0" w:color="auto"/>
        <w:left w:val="none" w:sz="0" w:space="0" w:color="auto"/>
        <w:bottom w:val="none" w:sz="0" w:space="0" w:color="auto"/>
        <w:right w:val="none" w:sz="0" w:space="0" w:color="auto"/>
      </w:divBdr>
    </w:div>
    <w:div w:id="1324507779">
      <w:bodyDiv w:val="1"/>
      <w:marLeft w:val="0"/>
      <w:marRight w:val="0"/>
      <w:marTop w:val="0"/>
      <w:marBottom w:val="0"/>
      <w:divBdr>
        <w:top w:val="none" w:sz="0" w:space="0" w:color="auto"/>
        <w:left w:val="none" w:sz="0" w:space="0" w:color="auto"/>
        <w:bottom w:val="none" w:sz="0" w:space="0" w:color="auto"/>
        <w:right w:val="none" w:sz="0" w:space="0" w:color="auto"/>
      </w:divBdr>
    </w:div>
    <w:div w:id="1325472256">
      <w:bodyDiv w:val="1"/>
      <w:marLeft w:val="0"/>
      <w:marRight w:val="0"/>
      <w:marTop w:val="0"/>
      <w:marBottom w:val="0"/>
      <w:divBdr>
        <w:top w:val="none" w:sz="0" w:space="0" w:color="auto"/>
        <w:left w:val="none" w:sz="0" w:space="0" w:color="auto"/>
        <w:bottom w:val="none" w:sz="0" w:space="0" w:color="auto"/>
        <w:right w:val="none" w:sz="0" w:space="0" w:color="auto"/>
      </w:divBdr>
    </w:div>
    <w:div w:id="1325863276">
      <w:bodyDiv w:val="1"/>
      <w:marLeft w:val="0"/>
      <w:marRight w:val="0"/>
      <w:marTop w:val="0"/>
      <w:marBottom w:val="0"/>
      <w:divBdr>
        <w:top w:val="none" w:sz="0" w:space="0" w:color="auto"/>
        <w:left w:val="none" w:sz="0" w:space="0" w:color="auto"/>
        <w:bottom w:val="none" w:sz="0" w:space="0" w:color="auto"/>
        <w:right w:val="none" w:sz="0" w:space="0" w:color="auto"/>
      </w:divBdr>
    </w:div>
    <w:div w:id="1325940362">
      <w:bodyDiv w:val="1"/>
      <w:marLeft w:val="0"/>
      <w:marRight w:val="0"/>
      <w:marTop w:val="0"/>
      <w:marBottom w:val="0"/>
      <w:divBdr>
        <w:top w:val="none" w:sz="0" w:space="0" w:color="auto"/>
        <w:left w:val="none" w:sz="0" w:space="0" w:color="auto"/>
        <w:bottom w:val="none" w:sz="0" w:space="0" w:color="auto"/>
        <w:right w:val="none" w:sz="0" w:space="0" w:color="auto"/>
      </w:divBdr>
    </w:div>
    <w:div w:id="1326084103">
      <w:bodyDiv w:val="1"/>
      <w:marLeft w:val="0"/>
      <w:marRight w:val="0"/>
      <w:marTop w:val="0"/>
      <w:marBottom w:val="0"/>
      <w:divBdr>
        <w:top w:val="none" w:sz="0" w:space="0" w:color="auto"/>
        <w:left w:val="none" w:sz="0" w:space="0" w:color="auto"/>
        <w:bottom w:val="none" w:sz="0" w:space="0" w:color="auto"/>
        <w:right w:val="none" w:sz="0" w:space="0" w:color="auto"/>
      </w:divBdr>
    </w:div>
    <w:div w:id="1326320481">
      <w:bodyDiv w:val="1"/>
      <w:marLeft w:val="0"/>
      <w:marRight w:val="0"/>
      <w:marTop w:val="0"/>
      <w:marBottom w:val="0"/>
      <w:divBdr>
        <w:top w:val="none" w:sz="0" w:space="0" w:color="auto"/>
        <w:left w:val="none" w:sz="0" w:space="0" w:color="auto"/>
        <w:bottom w:val="none" w:sz="0" w:space="0" w:color="auto"/>
        <w:right w:val="none" w:sz="0" w:space="0" w:color="auto"/>
      </w:divBdr>
    </w:div>
    <w:div w:id="1326396629">
      <w:bodyDiv w:val="1"/>
      <w:marLeft w:val="0"/>
      <w:marRight w:val="0"/>
      <w:marTop w:val="0"/>
      <w:marBottom w:val="0"/>
      <w:divBdr>
        <w:top w:val="none" w:sz="0" w:space="0" w:color="auto"/>
        <w:left w:val="none" w:sz="0" w:space="0" w:color="auto"/>
        <w:bottom w:val="none" w:sz="0" w:space="0" w:color="auto"/>
        <w:right w:val="none" w:sz="0" w:space="0" w:color="auto"/>
      </w:divBdr>
    </w:div>
    <w:div w:id="1326473580">
      <w:bodyDiv w:val="1"/>
      <w:marLeft w:val="0"/>
      <w:marRight w:val="0"/>
      <w:marTop w:val="0"/>
      <w:marBottom w:val="0"/>
      <w:divBdr>
        <w:top w:val="none" w:sz="0" w:space="0" w:color="auto"/>
        <w:left w:val="none" w:sz="0" w:space="0" w:color="auto"/>
        <w:bottom w:val="none" w:sz="0" w:space="0" w:color="auto"/>
        <w:right w:val="none" w:sz="0" w:space="0" w:color="auto"/>
      </w:divBdr>
    </w:div>
    <w:div w:id="1326474233">
      <w:bodyDiv w:val="1"/>
      <w:marLeft w:val="0"/>
      <w:marRight w:val="0"/>
      <w:marTop w:val="0"/>
      <w:marBottom w:val="0"/>
      <w:divBdr>
        <w:top w:val="none" w:sz="0" w:space="0" w:color="auto"/>
        <w:left w:val="none" w:sz="0" w:space="0" w:color="auto"/>
        <w:bottom w:val="none" w:sz="0" w:space="0" w:color="auto"/>
        <w:right w:val="none" w:sz="0" w:space="0" w:color="auto"/>
      </w:divBdr>
    </w:div>
    <w:div w:id="1326739510">
      <w:bodyDiv w:val="1"/>
      <w:marLeft w:val="0"/>
      <w:marRight w:val="0"/>
      <w:marTop w:val="0"/>
      <w:marBottom w:val="0"/>
      <w:divBdr>
        <w:top w:val="none" w:sz="0" w:space="0" w:color="auto"/>
        <w:left w:val="none" w:sz="0" w:space="0" w:color="auto"/>
        <w:bottom w:val="none" w:sz="0" w:space="0" w:color="auto"/>
        <w:right w:val="none" w:sz="0" w:space="0" w:color="auto"/>
      </w:divBdr>
    </w:div>
    <w:div w:id="1326939700">
      <w:bodyDiv w:val="1"/>
      <w:marLeft w:val="0"/>
      <w:marRight w:val="0"/>
      <w:marTop w:val="0"/>
      <w:marBottom w:val="0"/>
      <w:divBdr>
        <w:top w:val="none" w:sz="0" w:space="0" w:color="auto"/>
        <w:left w:val="none" w:sz="0" w:space="0" w:color="auto"/>
        <w:bottom w:val="none" w:sz="0" w:space="0" w:color="auto"/>
        <w:right w:val="none" w:sz="0" w:space="0" w:color="auto"/>
      </w:divBdr>
    </w:div>
    <w:div w:id="1327436700">
      <w:bodyDiv w:val="1"/>
      <w:marLeft w:val="0"/>
      <w:marRight w:val="0"/>
      <w:marTop w:val="0"/>
      <w:marBottom w:val="0"/>
      <w:divBdr>
        <w:top w:val="none" w:sz="0" w:space="0" w:color="auto"/>
        <w:left w:val="none" w:sz="0" w:space="0" w:color="auto"/>
        <w:bottom w:val="none" w:sz="0" w:space="0" w:color="auto"/>
        <w:right w:val="none" w:sz="0" w:space="0" w:color="auto"/>
      </w:divBdr>
    </w:div>
    <w:div w:id="1327514498">
      <w:bodyDiv w:val="1"/>
      <w:marLeft w:val="0"/>
      <w:marRight w:val="0"/>
      <w:marTop w:val="0"/>
      <w:marBottom w:val="0"/>
      <w:divBdr>
        <w:top w:val="none" w:sz="0" w:space="0" w:color="auto"/>
        <w:left w:val="none" w:sz="0" w:space="0" w:color="auto"/>
        <w:bottom w:val="none" w:sz="0" w:space="0" w:color="auto"/>
        <w:right w:val="none" w:sz="0" w:space="0" w:color="auto"/>
      </w:divBdr>
    </w:div>
    <w:div w:id="1327587256">
      <w:bodyDiv w:val="1"/>
      <w:marLeft w:val="0"/>
      <w:marRight w:val="0"/>
      <w:marTop w:val="0"/>
      <w:marBottom w:val="0"/>
      <w:divBdr>
        <w:top w:val="none" w:sz="0" w:space="0" w:color="auto"/>
        <w:left w:val="none" w:sz="0" w:space="0" w:color="auto"/>
        <w:bottom w:val="none" w:sz="0" w:space="0" w:color="auto"/>
        <w:right w:val="none" w:sz="0" w:space="0" w:color="auto"/>
      </w:divBdr>
    </w:div>
    <w:div w:id="1327589664">
      <w:bodyDiv w:val="1"/>
      <w:marLeft w:val="0"/>
      <w:marRight w:val="0"/>
      <w:marTop w:val="0"/>
      <w:marBottom w:val="0"/>
      <w:divBdr>
        <w:top w:val="none" w:sz="0" w:space="0" w:color="auto"/>
        <w:left w:val="none" w:sz="0" w:space="0" w:color="auto"/>
        <w:bottom w:val="none" w:sz="0" w:space="0" w:color="auto"/>
        <w:right w:val="none" w:sz="0" w:space="0" w:color="auto"/>
      </w:divBdr>
    </w:div>
    <w:div w:id="1328509196">
      <w:bodyDiv w:val="1"/>
      <w:marLeft w:val="0"/>
      <w:marRight w:val="0"/>
      <w:marTop w:val="0"/>
      <w:marBottom w:val="0"/>
      <w:divBdr>
        <w:top w:val="none" w:sz="0" w:space="0" w:color="auto"/>
        <w:left w:val="none" w:sz="0" w:space="0" w:color="auto"/>
        <w:bottom w:val="none" w:sz="0" w:space="0" w:color="auto"/>
        <w:right w:val="none" w:sz="0" w:space="0" w:color="auto"/>
      </w:divBdr>
    </w:div>
    <w:div w:id="1328678653">
      <w:bodyDiv w:val="1"/>
      <w:marLeft w:val="0"/>
      <w:marRight w:val="0"/>
      <w:marTop w:val="0"/>
      <w:marBottom w:val="0"/>
      <w:divBdr>
        <w:top w:val="none" w:sz="0" w:space="0" w:color="auto"/>
        <w:left w:val="none" w:sz="0" w:space="0" w:color="auto"/>
        <w:bottom w:val="none" w:sz="0" w:space="0" w:color="auto"/>
        <w:right w:val="none" w:sz="0" w:space="0" w:color="auto"/>
      </w:divBdr>
    </w:div>
    <w:div w:id="1328947023">
      <w:bodyDiv w:val="1"/>
      <w:marLeft w:val="0"/>
      <w:marRight w:val="0"/>
      <w:marTop w:val="0"/>
      <w:marBottom w:val="0"/>
      <w:divBdr>
        <w:top w:val="none" w:sz="0" w:space="0" w:color="auto"/>
        <w:left w:val="none" w:sz="0" w:space="0" w:color="auto"/>
        <w:bottom w:val="none" w:sz="0" w:space="0" w:color="auto"/>
        <w:right w:val="none" w:sz="0" w:space="0" w:color="auto"/>
      </w:divBdr>
    </w:div>
    <w:div w:id="1329820306">
      <w:bodyDiv w:val="1"/>
      <w:marLeft w:val="0"/>
      <w:marRight w:val="0"/>
      <w:marTop w:val="0"/>
      <w:marBottom w:val="0"/>
      <w:divBdr>
        <w:top w:val="none" w:sz="0" w:space="0" w:color="auto"/>
        <w:left w:val="none" w:sz="0" w:space="0" w:color="auto"/>
        <w:bottom w:val="none" w:sz="0" w:space="0" w:color="auto"/>
        <w:right w:val="none" w:sz="0" w:space="0" w:color="auto"/>
      </w:divBdr>
    </w:div>
    <w:div w:id="1330132851">
      <w:bodyDiv w:val="1"/>
      <w:marLeft w:val="0"/>
      <w:marRight w:val="0"/>
      <w:marTop w:val="0"/>
      <w:marBottom w:val="0"/>
      <w:divBdr>
        <w:top w:val="none" w:sz="0" w:space="0" w:color="auto"/>
        <w:left w:val="none" w:sz="0" w:space="0" w:color="auto"/>
        <w:bottom w:val="none" w:sz="0" w:space="0" w:color="auto"/>
        <w:right w:val="none" w:sz="0" w:space="0" w:color="auto"/>
      </w:divBdr>
    </w:div>
    <w:div w:id="1330208177">
      <w:bodyDiv w:val="1"/>
      <w:marLeft w:val="0"/>
      <w:marRight w:val="0"/>
      <w:marTop w:val="0"/>
      <w:marBottom w:val="0"/>
      <w:divBdr>
        <w:top w:val="none" w:sz="0" w:space="0" w:color="auto"/>
        <w:left w:val="none" w:sz="0" w:space="0" w:color="auto"/>
        <w:bottom w:val="none" w:sz="0" w:space="0" w:color="auto"/>
        <w:right w:val="none" w:sz="0" w:space="0" w:color="auto"/>
      </w:divBdr>
    </w:div>
    <w:div w:id="1330401678">
      <w:bodyDiv w:val="1"/>
      <w:marLeft w:val="0"/>
      <w:marRight w:val="0"/>
      <w:marTop w:val="0"/>
      <w:marBottom w:val="0"/>
      <w:divBdr>
        <w:top w:val="none" w:sz="0" w:space="0" w:color="auto"/>
        <w:left w:val="none" w:sz="0" w:space="0" w:color="auto"/>
        <w:bottom w:val="none" w:sz="0" w:space="0" w:color="auto"/>
        <w:right w:val="none" w:sz="0" w:space="0" w:color="auto"/>
      </w:divBdr>
    </w:div>
    <w:div w:id="1330593493">
      <w:bodyDiv w:val="1"/>
      <w:marLeft w:val="0"/>
      <w:marRight w:val="0"/>
      <w:marTop w:val="0"/>
      <w:marBottom w:val="0"/>
      <w:divBdr>
        <w:top w:val="none" w:sz="0" w:space="0" w:color="auto"/>
        <w:left w:val="none" w:sz="0" w:space="0" w:color="auto"/>
        <w:bottom w:val="none" w:sz="0" w:space="0" w:color="auto"/>
        <w:right w:val="none" w:sz="0" w:space="0" w:color="auto"/>
      </w:divBdr>
    </w:div>
    <w:div w:id="1330787046">
      <w:bodyDiv w:val="1"/>
      <w:marLeft w:val="0"/>
      <w:marRight w:val="0"/>
      <w:marTop w:val="0"/>
      <w:marBottom w:val="0"/>
      <w:divBdr>
        <w:top w:val="none" w:sz="0" w:space="0" w:color="auto"/>
        <w:left w:val="none" w:sz="0" w:space="0" w:color="auto"/>
        <w:bottom w:val="none" w:sz="0" w:space="0" w:color="auto"/>
        <w:right w:val="none" w:sz="0" w:space="0" w:color="auto"/>
      </w:divBdr>
    </w:div>
    <w:div w:id="1330787240">
      <w:bodyDiv w:val="1"/>
      <w:marLeft w:val="0"/>
      <w:marRight w:val="0"/>
      <w:marTop w:val="0"/>
      <w:marBottom w:val="0"/>
      <w:divBdr>
        <w:top w:val="none" w:sz="0" w:space="0" w:color="auto"/>
        <w:left w:val="none" w:sz="0" w:space="0" w:color="auto"/>
        <w:bottom w:val="none" w:sz="0" w:space="0" w:color="auto"/>
        <w:right w:val="none" w:sz="0" w:space="0" w:color="auto"/>
      </w:divBdr>
    </w:div>
    <w:div w:id="1331102208">
      <w:bodyDiv w:val="1"/>
      <w:marLeft w:val="0"/>
      <w:marRight w:val="0"/>
      <w:marTop w:val="0"/>
      <w:marBottom w:val="0"/>
      <w:divBdr>
        <w:top w:val="none" w:sz="0" w:space="0" w:color="auto"/>
        <w:left w:val="none" w:sz="0" w:space="0" w:color="auto"/>
        <w:bottom w:val="none" w:sz="0" w:space="0" w:color="auto"/>
        <w:right w:val="none" w:sz="0" w:space="0" w:color="auto"/>
      </w:divBdr>
    </w:div>
    <w:div w:id="1331133764">
      <w:bodyDiv w:val="1"/>
      <w:marLeft w:val="0"/>
      <w:marRight w:val="0"/>
      <w:marTop w:val="0"/>
      <w:marBottom w:val="0"/>
      <w:divBdr>
        <w:top w:val="none" w:sz="0" w:space="0" w:color="auto"/>
        <w:left w:val="none" w:sz="0" w:space="0" w:color="auto"/>
        <w:bottom w:val="none" w:sz="0" w:space="0" w:color="auto"/>
        <w:right w:val="none" w:sz="0" w:space="0" w:color="auto"/>
      </w:divBdr>
    </w:div>
    <w:div w:id="1331174000">
      <w:bodyDiv w:val="1"/>
      <w:marLeft w:val="0"/>
      <w:marRight w:val="0"/>
      <w:marTop w:val="0"/>
      <w:marBottom w:val="0"/>
      <w:divBdr>
        <w:top w:val="none" w:sz="0" w:space="0" w:color="auto"/>
        <w:left w:val="none" w:sz="0" w:space="0" w:color="auto"/>
        <w:bottom w:val="none" w:sz="0" w:space="0" w:color="auto"/>
        <w:right w:val="none" w:sz="0" w:space="0" w:color="auto"/>
      </w:divBdr>
    </w:div>
    <w:div w:id="1331298859">
      <w:bodyDiv w:val="1"/>
      <w:marLeft w:val="0"/>
      <w:marRight w:val="0"/>
      <w:marTop w:val="0"/>
      <w:marBottom w:val="0"/>
      <w:divBdr>
        <w:top w:val="none" w:sz="0" w:space="0" w:color="auto"/>
        <w:left w:val="none" w:sz="0" w:space="0" w:color="auto"/>
        <w:bottom w:val="none" w:sz="0" w:space="0" w:color="auto"/>
        <w:right w:val="none" w:sz="0" w:space="0" w:color="auto"/>
      </w:divBdr>
    </w:div>
    <w:div w:id="1331760859">
      <w:bodyDiv w:val="1"/>
      <w:marLeft w:val="0"/>
      <w:marRight w:val="0"/>
      <w:marTop w:val="0"/>
      <w:marBottom w:val="0"/>
      <w:divBdr>
        <w:top w:val="none" w:sz="0" w:space="0" w:color="auto"/>
        <w:left w:val="none" w:sz="0" w:space="0" w:color="auto"/>
        <w:bottom w:val="none" w:sz="0" w:space="0" w:color="auto"/>
        <w:right w:val="none" w:sz="0" w:space="0" w:color="auto"/>
      </w:divBdr>
    </w:div>
    <w:div w:id="1331786356">
      <w:bodyDiv w:val="1"/>
      <w:marLeft w:val="0"/>
      <w:marRight w:val="0"/>
      <w:marTop w:val="0"/>
      <w:marBottom w:val="0"/>
      <w:divBdr>
        <w:top w:val="none" w:sz="0" w:space="0" w:color="auto"/>
        <w:left w:val="none" w:sz="0" w:space="0" w:color="auto"/>
        <w:bottom w:val="none" w:sz="0" w:space="0" w:color="auto"/>
        <w:right w:val="none" w:sz="0" w:space="0" w:color="auto"/>
      </w:divBdr>
    </w:div>
    <w:div w:id="1332177676">
      <w:bodyDiv w:val="1"/>
      <w:marLeft w:val="0"/>
      <w:marRight w:val="0"/>
      <w:marTop w:val="0"/>
      <w:marBottom w:val="0"/>
      <w:divBdr>
        <w:top w:val="none" w:sz="0" w:space="0" w:color="auto"/>
        <w:left w:val="none" w:sz="0" w:space="0" w:color="auto"/>
        <w:bottom w:val="none" w:sz="0" w:space="0" w:color="auto"/>
        <w:right w:val="none" w:sz="0" w:space="0" w:color="auto"/>
      </w:divBdr>
    </w:div>
    <w:div w:id="1332835764">
      <w:bodyDiv w:val="1"/>
      <w:marLeft w:val="0"/>
      <w:marRight w:val="0"/>
      <w:marTop w:val="0"/>
      <w:marBottom w:val="0"/>
      <w:divBdr>
        <w:top w:val="none" w:sz="0" w:space="0" w:color="auto"/>
        <w:left w:val="none" w:sz="0" w:space="0" w:color="auto"/>
        <w:bottom w:val="none" w:sz="0" w:space="0" w:color="auto"/>
        <w:right w:val="none" w:sz="0" w:space="0" w:color="auto"/>
      </w:divBdr>
    </w:div>
    <w:div w:id="1332903084">
      <w:bodyDiv w:val="1"/>
      <w:marLeft w:val="0"/>
      <w:marRight w:val="0"/>
      <w:marTop w:val="0"/>
      <w:marBottom w:val="0"/>
      <w:divBdr>
        <w:top w:val="none" w:sz="0" w:space="0" w:color="auto"/>
        <w:left w:val="none" w:sz="0" w:space="0" w:color="auto"/>
        <w:bottom w:val="none" w:sz="0" w:space="0" w:color="auto"/>
        <w:right w:val="none" w:sz="0" w:space="0" w:color="auto"/>
      </w:divBdr>
    </w:div>
    <w:div w:id="1333145239">
      <w:bodyDiv w:val="1"/>
      <w:marLeft w:val="0"/>
      <w:marRight w:val="0"/>
      <w:marTop w:val="0"/>
      <w:marBottom w:val="0"/>
      <w:divBdr>
        <w:top w:val="none" w:sz="0" w:space="0" w:color="auto"/>
        <w:left w:val="none" w:sz="0" w:space="0" w:color="auto"/>
        <w:bottom w:val="none" w:sz="0" w:space="0" w:color="auto"/>
        <w:right w:val="none" w:sz="0" w:space="0" w:color="auto"/>
      </w:divBdr>
    </w:div>
    <w:div w:id="1333145261">
      <w:bodyDiv w:val="1"/>
      <w:marLeft w:val="0"/>
      <w:marRight w:val="0"/>
      <w:marTop w:val="0"/>
      <w:marBottom w:val="0"/>
      <w:divBdr>
        <w:top w:val="none" w:sz="0" w:space="0" w:color="auto"/>
        <w:left w:val="none" w:sz="0" w:space="0" w:color="auto"/>
        <w:bottom w:val="none" w:sz="0" w:space="0" w:color="auto"/>
        <w:right w:val="none" w:sz="0" w:space="0" w:color="auto"/>
      </w:divBdr>
    </w:div>
    <w:div w:id="1333413332">
      <w:bodyDiv w:val="1"/>
      <w:marLeft w:val="0"/>
      <w:marRight w:val="0"/>
      <w:marTop w:val="0"/>
      <w:marBottom w:val="0"/>
      <w:divBdr>
        <w:top w:val="none" w:sz="0" w:space="0" w:color="auto"/>
        <w:left w:val="none" w:sz="0" w:space="0" w:color="auto"/>
        <w:bottom w:val="none" w:sz="0" w:space="0" w:color="auto"/>
        <w:right w:val="none" w:sz="0" w:space="0" w:color="auto"/>
      </w:divBdr>
    </w:div>
    <w:div w:id="1333605467">
      <w:bodyDiv w:val="1"/>
      <w:marLeft w:val="0"/>
      <w:marRight w:val="0"/>
      <w:marTop w:val="0"/>
      <w:marBottom w:val="0"/>
      <w:divBdr>
        <w:top w:val="none" w:sz="0" w:space="0" w:color="auto"/>
        <w:left w:val="none" w:sz="0" w:space="0" w:color="auto"/>
        <w:bottom w:val="none" w:sz="0" w:space="0" w:color="auto"/>
        <w:right w:val="none" w:sz="0" w:space="0" w:color="auto"/>
      </w:divBdr>
    </w:div>
    <w:div w:id="1333752896">
      <w:bodyDiv w:val="1"/>
      <w:marLeft w:val="0"/>
      <w:marRight w:val="0"/>
      <w:marTop w:val="0"/>
      <w:marBottom w:val="0"/>
      <w:divBdr>
        <w:top w:val="none" w:sz="0" w:space="0" w:color="auto"/>
        <w:left w:val="none" w:sz="0" w:space="0" w:color="auto"/>
        <w:bottom w:val="none" w:sz="0" w:space="0" w:color="auto"/>
        <w:right w:val="none" w:sz="0" w:space="0" w:color="auto"/>
      </w:divBdr>
    </w:div>
    <w:div w:id="1334334758">
      <w:bodyDiv w:val="1"/>
      <w:marLeft w:val="0"/>
      <w:marRight w:val="0"/>
      <w:marTop w:val="0"/>
      <w:marBottom w:val="0"/>
      <w:divBdr>
        <w:top w:val="none" w:sz="0" w:space="0" w:color="auto"/>
        <w:left w:val="none" w:sz="0" w:space="0" w:color="auto"/>
        <w:bottom w:val="none" w:sz="0" w:space="0" w:color="auto"/>
        <w:right w:val="none" w:sz="0" w:space="0" w:color="auto"/>
      </w:divBdr>
    </w:div>
    <w:div w:id="1334528311">
      <w:bodyDiv w:val="1"/>
      <w:marLeft w:val="0"/>
      <w:marRight w:val="0"/>
      <w:marTop w:val="0"/>
      <w:marBottom w:val="0"/>
      <w:divBdr>
        <w:top w:val="none" w:sz="0" w:space="0" w:color="auto"/>
        <w:left w:val="none" w:sz="0" w:space="0" w:color="auto"/>
        <w:bottom w:val="none" w:sz="0" w:space="0" w:color="auto"/>
        <w:right w:val="none" w:sz="0" w:space="0" w:color="auto"/>
      </w:divBdr>
    </w:div>
    <w:div w:id="1334605705">
      <w:bodyDiv w:val="1"/>
      <w:marLeft w:val="0"/>
      <w:marRight w:val="0"/>
      <w:marTop w:val="0"/>
      <w:marBottom w:val="0"/>
      <w:divBdr>
        <w:top w:val="none" w:sz="0" w:space="0" w:color="auto"/>
        <w:left w:val="none" w:sz="0" w:space="0" w:color="auto"/>
        <w:bottom w:val="none" w:sz="0" w:space="0" w:color="auto"/>
        <w:right w:val="none" w:sz="0" w:space="0" w:color="auto"/>
      </w:divBdr>
    </w:div>
    <w:div w:id="1334718603">
      <w:bodyDiv w:val="1"/>
      <w:marLeft w:val="0"/>
      <w:marRight w:val="0"/>
      <w:marTop w:val="0"/>
      <w:marBottom w:val="0"/>
      <w:divBdr>
        <w:top w:val="none" w:sz="0" w:space="0" w:color="auto"/>
        <w:left w:val="none" w:sz="0" w:space="0" w:color="auto"/>
        <w:bottom w:val="none" w:sz="0" w:space="0" w:color="auto"/>
        <w:right w:val="none" w:sz="0" w:space="0" w:color="auto"/>
      </w:divBdr>
    </w:div>
    <w:div w:id="1335263225">
      <w:bodyDiv w:val="1"/>
      <w:marLeft w:val="0"/>
      <w:marRight w:val="0"/>
      <w:marTop w:val="0"/>
      <w:marBottom w:val="0"/>
      <w:divBdr>
        <w:top w:val="none" w:sz="0" w:space="0" w:color="auto"/>
        <w:left w:val="none" w:sz="0" w:space="0" w:color="auto"/>
        <w:bottom w:val="none" w:sz="0" w:space="0" w:color="auto"/>
        <w:right w:val="none" w:sz="0" w:space="0" w:color="auto"/>
      </w:divBdr>
    </w:div>
    <w:div w:id="1335646239">
      <w:bodyDiv w:val="1"/>
      <w:marLeft w:val="0"/>
      <w:marRight w:val="0"/>
      <w:marTop w:val="0"/>
      <w:marBottom w:val="0"/>
      <w:divBdr>
        <w:top w:val="none" w:sz="0" w:space="0" w:color="auto"/>
        <w:left w:val="none" w:sz="0" w:space="0" w:color="auto"/>
        <w:bottom w:val="none" w:sz="0" w:space="0" w:color="auto"/>
        <w:right w:val="none" w:sz="0" w:space="0" w:color="auto"/>
      </w:divBdr>
    </w:div>
    <w:div w:id="1335649931">
      <w:bodyDiv w:val="1"/>
      <w:marLeft w:val="0"/>
      <w:marRight w:val="0"/>
      <w:marTop w:val="0"/>
      <w:marBottom w:val="0"/>
      <w:divBdr>
        <w:top w:val="none" w:sz="0" w:space="0" w:color="auto"/>
        <w:left w:val="none" w:sz="0" w:space="0" w:color="auto"/>
        <w:bottom w:val="none" w:sz="0" w:space="0" w:color="auto"/>
        <w:right w:val="none" w:sz="0" w:space="0" w:color="auto"/>
      </w:divBdr>
    </w:div>
    <w:div w:id="1335689359">
      <w:bodyDiv w:val="1"/>
      <w:marLeft w:val="0"/>
      <w:marRight w:val="0"/>
      <w:marTop w:val="0"/>
      <w:marBottom w:val="0"/>
      <w:divBdr>
        <w:top w:val="none" w:sz="0" w:space="0" w:color="auto"/>
        <w:left w:val="none" w:sz="0" w:space="0" w:color="auto"/>
        <w:bottom w:val="none" w:sz="0" w:space="0" w:color="auto"/>
        <w:right w:val="none" w:sz="0" w:space="0" w:color="auto"/>
      </w:divBdr>
    </w:div>
    <w:div w:id="1335841977">
      <w:bodyDiv w:val="1"/>
      <w:marLeft w:val="0"/>
      <w:marRight w:val="0"/>
      <w:marTop w:val="0"/>
      <w:marBottom w:val="0"/>
      <w:divBdr>
        <w:top w:val="none" w:sz="0" w:space="0" w:color="auto"/>
        <w:left w:val="none" w:sz="0" w:space="0" w:color="auto"/>
        <w:bottom w:val="none" w:sz="0" w:space="0" w:color="auto"/>
        <w:right w:val="none" w:sz="0" w:space="0" w:color="auto"/>
      </w:divBdr>
    </w:div>
    <w:div w:id="1335912643">
      <w:bodyDiv w:val="1"/>
      <w:marLeft w:val="0"/>
      <w:marRight w:val="0"/>
      <w:marTop w:val="0"/>
      <w:marBottom w:val="0"/>
      <w:divBdr>
        <w:top w:val="none" w:sz="0" w:space="0" w:color="auto"/>
        <w:left w:val="none" w:sz="0" w:space="0" w:color="auto"/>
        <w:bottom w:val="none" w:sz="0" w:space="0" w:color="auto"/>
        <w:right w:val="none" w:sz="0" w:space="0" w:color="auto"/>
      </w:divBdr>
    </w:div>
    <w:div w:id="1336226397">
      <w:bodyDiv w:val="1"/>
      <w:marLeft w:val="0"/>
      <w:marRight w:val="0"/>
      <w:marTop w:val="0"/>
      <w:marBottom w:val="0"/>
      <w:divBdr>
        <w:top w:val="none" w:sz="0" w:space="0" w:color="auto"/>
        <w:left w:val="none" w:sz="0" w:space="0" w:color="auto"/>
        <w:bottom w:val="none" w:sz="0" w:space="0" w:color="auto"/>
        <w:right w:val="none" w:sz="0" w:space="0" w:color="auto"/>
      </w:divBdr>
    </w:div>
    <w:div w:id="1336415116">
      <w:bodyDiv w:val="1"/>
      <w:marLeft w:val="0"/>
      <w:marRight w:val="0"/>
      <w:marTop w:val="0"/>
      <w:marBottom w:val="0"/>
      <w:divBdr>
        <w:top w:val="none" w:sz="0" w:space="0" w:color="auto"/>
        <w:left w:val="none" w:sz="0" w:space="0" w:color="auto"/>
        <w:bottom w:val="none" w:sz="0" w:space="0" w:color="auto"/>
        <w:right w:val="none" w:sz="0" w:space="0" w:color="auto"/>
      </w:divBdr>
    </w:div>
    <w:div w:id="1336690082">
      <w:bodyDiv w:val="1"/>
      <w:marLeft w:val="0"/>
      <w:marRight w:val="0"/>
      <w:marTop w:val="0"/>
      <w:marBottom w:val="0"/>
      <w:divBdr>
        <w:top w:val="none" w:sz="0" w:space="0" w:color="auto"/>
        <w:left w:val="none" w:sz="0" w:space="0" w:color="auto"/>
        <w:bottom w:val="none" w:sz="0" w:space="0" w:color="auto"/>
        <w:right w:val="none" w:sz="0" w:space="0" w:color="auto"/>
      </w:divBdr>
    </w:div>
    <w:div w:id="1337003858">
      <w:bodyDiv w:val="1"/>
      <w:marLeft w:val="0"/>
      <w:marRight w:val="0"/>
      <w:marTop w:val="0"/>
      <w:marBottom w:val="0"/>
      <w:divBdr>
        <w:top w:val="none" w:sz="0" w:space="0" w:color="auto"/>
        <w:left w:val="none" w:sz="0" w:space="0" w:color="auto"/>
        <w:bottom w:val="none" w:sz="0" w:space="0" w:color="auto"/>
        <w:right w:val="none" w:sz="0" w:space="0" w:color="auto"/>
      </w:divBdr>
    </w:div>
    <w:div w:id="1337078755">
      <w:bodyDiv w:val="1"/>
      <w:marLeft w:val="0"/>
      <w:marRight w:val="0"/>
      <w:marTop w:val="0"/>
      <w:marBottom w:val="0"/>
      <w:divBdr>
        <w:top w:val="none" w:sz="0" w:space="0" w:color="auto"/>
        <w:left w:val="none" w:sz="0" w:space="0" w:color="auto"/>
        <w:bottom w:val="none" w:sz="0" w:space="0" w:color="auto"/>
        <w:right w:val="none" w:sz="0" w:space="0" w:color="auto"/>
      </w:divBdr>
    </w:div>
    <w:div w:id="1337416598">
      <w:bodyDiv w:val="1"/>
      <w:marLeft w:val="0"/>
      <w:marRight w:val="0"/>
      <w:marTop w:val="0"/>
      <w:marBottom w:val="0"/>
      <w:divBdr>
        <w:top w:val="none" w:sz="0" w:space="0" w:color="auto"/>
        <w:left w:val="none" w:sz="0" w:space="0" w:color="auto"/>
        <w:bottom w:val="none" w:sz="0" w:space="0" w:color="auto"/>
        <w:right w:val="none" w:sz="0" w:space="0" w:color="auto"/>
      </w:divBdr>
    </w:div>
    <w:div w:id="1337421283">
      <w:bodyDiv w:val="1"/>
      <w:marLeft w:val="0"/>
      <w:marRight w:val="0"/>
      <w:marTop w:val="0"/>
      <w:marBottom w:val="0"/>
      <w:divBdr>
        <w:top w:val="none" w:sz="0" w:space="0" w:color="auto"/>
        <w:left w:val="none" w:sz="0" w:space="0" w:color="auto"/>
        <w:bottom w:val="none" w:sz="0" w:space="0" w:color="auto"/>
        <w:right w:val="none" w:sz="0" w:space="0" w:color="auto"/>
      </w:divBdr>
    </w:div>
    <w:div w:id="1337924843">
      <w:bodyDiv w:val="1"/>
      <w:marLeft w:val="0"/>
      <w:marRight w:val="0"/>
      <w:marTop w:val="0"/>
      <w:marBottom w:val="0"/>
      <w:divBdr>
        <w:top w:val="none" w:sz="0" w:space="0" w:color="auto"/>
        <w:left w:val="none" w:sz="0" w:space="0" w:color="auto"/>
        <w:bottom w:val="none" w:sz="0" w:space="0" w:color="auto"/>
        <w:right w:val="none" w:sz="0" w:space="0" w:color="auto"/>
      </w:divBdr>
    </w:div>
    <w:div w:id="1337996004">
      <w:bodyDiv w:val="1"/>
      <w:marLeft w:val="0"/>
      <w:marRight w:val="0"/>
      <w:marTop w:val="0"/>
      <w:marBottom w:val="0"/>
      <w:divBdr>
        <w:top w:val="none" w:sz="0" w:space="0" w:color="auto"/>
        <w:left w:val="none" w:sz="0" w:space="0" w:color="auto"/>
        <w:bottom w:val="none" w:sz="0" w:space="0" w:color="auto"/>
        <w:right w:val="none" w:sz="0" w:space="0" w:color="auto"/>
      </w:divBdr>
    </w:div>
    <w:div w:id="1338311008">
      <w:bodyDiv w:val="1"/>
      <w:marLeft w:val="0"/>
      <w:marRight w:val="0"/>
      <w:marTop w:val="0"/>
      <w:marBottom w:val="0"/>
      <w:divBdr>
        <w:top w:val="none" w:sz="0" w:space="0" w:color="auto"/>
        <w:left w:val="none" w:sz="0" w:space="0" w:color="auto"/>
        <w:bottom w:val="none" w:sz="0" w:space="0" w:color="auto"/>
        <w:right w:val="none" w:sz="0" w:space="0" w:color="auto"/>
      </w:divBdr>
    </w:div>
    <w:div w:id="1338729679">
      <w:bodyDiv w:val="1"/>
      <w:marLeft w:val="0"/>
      <w:marRight w:val="0"/>
      <w:marTop w:val="0"/>
      <w:marBottom w:val="0"/>
      <w:divBdr>
        <w:top w:val="none" w:sz="0" w:space="0" w:color="auto"/>
        <w:left w:val="none" w:sz="0" w:space="0" w:color="auto"/>
        <w:bottom w:val="none" w:sz="0" w:space="0" w:color="auto"/>
        <w:right w:val="none" w:sz="0" w:space="0" w:color="auto"/>
      </w:divBdr>
    </w:div>
    <w:div w:id="1339314086">
      <w:bodyDiv w:val="1"/>
      <w:marLeft w:val="0"/>
      <w:marRight w:val="0"/>
      <w:marTop w:val="0"/>
      <w:marBottom w:val="0"/>
      <w:divBdr>
        <w:top w:val="none" w:sz="0" w:space="0" w:color="auto"/>
        <w:left w:val="none" w:sz="0" w:space="0" w:color="auto"/>
        <w:bottom w:val="none" w:sz="0" w:space="0" w:color="auto"/>
        <w:right w:val="none" w:sz="0" w:space="0" w:color="auto"/>
      </w:divBdr>
    </w:div>
    <w:div w:id="1339849558">
      <w:bodyDiv w:val="1"/>
      <w:marLeft w:val="0"/>
      <w:marRight w:val="0"/>
      <w:marTop w:val="0"/>
      <w:marBottom w:val="0"/>
      <w:divBdr>
        <w:top w:val="none" w:sz="0" w:space="0" w:color="auto"/>
        <w:left w:val="none" w:sz="0" w:space="0" w:color="auto"/>
        <w:bottom w:val="none" w:sz="0" w:space="0" w:color="auto"/>
        <w:right w:val="none" w:sz="0" w:space="0" w:color="auto"/>
      </w:divBdr>
    </w:div>
    <w:div w:id="1339886976">
      <w:bodyDiv w:val="1"/>
      <w:marLeft w:val="0"/>
      <w:marRight w:val="0"/>
      <w:marTop w:val="0"/>
      <w:marBottom w:val="0"/>
      <w:divBdr>
        <w:top w:val="none" w:sz="0" w:space="0" w:color="auto"/>
        <w:left w:val="none" w:sz="0" w:space="0" w:color="auto"/>
        <w:bottom w:val="none" w:sz="0" w:space="0" w:color="auto"/>
        <w:right w:val="none" w:sz="0" w:space="0" w:color="auto"/>
      </w:divBdr>
    </w:div>
    <w:div w:id="1342004433">
      <w:bodyDiv w:val="1"/>
      <w:marLeft w:val="0"/>
      <w:marRight w:val="0"/>
      <w:marTop w:val="0"/>
      <w:marBottom w:val="0"/>
      <w:divBdr>
        <w:top w:val="none" w:sz="0" w:space="0" w:color="auto"/>
        <w:left w:val="none" w:sz="0" w:space="0" w:color="auto"/>
        <w:bottom w:val="none" w:sz="0" w:space="0" w:color="auto"/>
        <w:right w:val="none" w:sz="0" w:space="0" w:color="auto"/>
      </w:divBdr>
    </w:div>
    <w:div w:id="1342007956">
      <w:bodyDiv w:val="1"/>
      <w:marLeft w:val="0"/>
      <w:marRight w:val="0"/>
      <w:marTop w:val="0"/>
      <w:marBottom w:val="0"/>
      <w:divBdr>
        <w:top w:val="none" w:sz="0" w:space="0" w:color="auto"/>
        <w:left w:val="none" w:sz="0" w:space="0" w:color="auto"/>
        <w:bottom w:val="none" w:sz="0" w:space="0" w:color="auto"/>
        <w:right w:val="none" w:sz="0" w:space="0" w:color="auto"/>
      </w:divBdr>
    </w:div>
    <w:div w:id="1342119556">
      <w:bodyDiv w:val="1"/>
      <w:marLeft w:val="0"/>
      <w:marRight w:val="0"/>
      <w:marTop w:val="0"/>
      <w:marBottom w:val="0"/>
      <w:divBdr>
        <w:top w:val="none" w:sz="0" w:space="0" w:color="auto"/>
        <w:left w:val="none" w:sz="0" w:space="0" w:color="auto"/>
        <w:bottom w:val="none" w:sz="0" w:space="0" w:color="auto"/>
        <w:right w:val="none" w:sz="0" w:space="0" w:color="auto"/>
      </w:divBdr>
    </w:div>
    <w:div w:id="1342273799">
      <w:bodyDiv w:val="1"/>
      <w:marLeft w:val="0"/>
      <w:marRight w:val="0"/>
      <w:marTop w:val="0"/>
      <w:marBottom w:val="0"/>
      <w:divBdr>
        <w:top w:val="none" w:sz="0" w:space="0" w:color="auto"/>
        <w:left w:val="none" w:sz="0" w:space="0" w:color="auto"/>
        <w:bottom w:val="none" w:sz="0" w:space="0" w:color="auto"/>
        <w:right w:val="none" w:sz="0" w:space="0" w:color="auto"/>
      </w:divBdr>
    </w:div>
    <w:div w:id="1342388890">
      <w:bodyDiv w:val="1"/>
      <w:marLeft w:val="0"/>
      <w:marRight w:val="0"/>
      <w:marTop w:val="0"/>
      <w:marBottom w:val="0"/>
      <w:divBdr>
        <w:top w:val="none" w:sz="0" w:space="0" w:color="auto"/>
        <w:left w:val="none" w:sz="0" w:space="0" w:color="auto"/>
        <w:bottom w:val="none" w:sz="0" w:space="0" w:color="auto"/>
        <w:right w:val="none" w:sz="0" w:space="0" w:color="auto"/>
      </w:divBdr>
    </w:div>
    <w:div w:id="1342395165">
      <w:bodyDiv w:val="1"/>
      <w:marLeft w:val="0"/>
      <w:marRight w:val="0"/>
      <w:marTop w:val="0"/>
      <w:marBottom w:val="0"/>
      <w:divBdr>
        <w:top w:val="none" w:sz="0" w:space="0" w:color="auto"/>
        <w:left w:val="none" w:sz="0" w:space="0" w:color="auto"/>
        <w:bottom w:val="none" w:sz="0" w:space="0" w:color="auto"/>
        <w:right w:val="none" w:sz="0" w:space="0" w:color="auto"/>
      </w:divBdr>
    </w:div>
    <w:div w:id="1343162864">
      <w:bodyDiv w:val="1"/>
      <w:marLeft w:val="0"/>
      <w:marRight w:val="0"/>
      <w:marTop w:val="0"/>
      <w:marBottom w:val="0"/>
      <w:divBdr>
        <w:top w:val="none" w:sz="0" w:space="0" w:color="auto"/>
        <w:left w:val="none" w:sz="0" w:space="0" w:color="auto"/>
        <w:bottom w:val="none" w:sz="0" w:space="0" w:color="auto"/>
        <w:right w:val="none" w:sz="0" w:space="0" w:color="auto"/>
      </w:divBdr>
    </w:div>
    <w:div w:id="1343359799">
      <w:bodyDiv w:val="1"/>
      <w:marLeft w:val="0"/>
      <w:marRight w:val="0"/>
      <w:marTop w:val="0"/>
      <w:marBottom w:val="0"/>
      <w:divBdr>
        <w:top w:val="none" w:sz="0" w:space="0" w:color="auto"/>
        <w:left w:val="none" w:sz="0" w:space="0" w:color="auto"/>
        <w:bottom w:val="none" w:sz="0" w:space="0" w:color="auto"/>
        <w:right w:val="none" w:sz="0" w:space="0" w:color="auto"/>
      </w:divBdr>
    </w:div>
    <w:div w:id="1344285166">
      <w:bodyDiv w:val="1"/>
      <w:marLeft w:val="0"/>
      <w:marRight w:val="0"/>
      <w:marTop w:val="0"/>
      <w:marBottom w:val="0"/>
      <w:divBdr>
        <w:top w:val="none" w:sz="0" w:space="0" w:color="auto"/>
        <w:left w:val="none" w:sz="0" w:space="0" w:color="auto"/>
        <w:bottom w:val="none" w:sz="0" w:space="0" w:color="auto"/>
        <w:right w:val="none" w:sz="0" w:space="0" w:color="auto"/>
      </w:divBdr>
    </w:div>
    <w:div w:id="1344626292">
      <w:bodyDiv w:val="1"/>
      <w:marLeft w:val="0"/>
      <w:marRight w:val="0"/>
      <w:marTop w:val="0"/>
      <w:marBottom w:val="0"/>
      <w:divBdr>
        <w:top w:val="none" w:sz="0" w:space="0" w:color="auto"/>
        <w:left w:val="none" w:sz="0" w:space="0" w:color="auto"/>
        <w:bottom w:val="none" w:sz="0" w:space="0" w:color="auto"/>
        <w:right w:val="none" w:sz="0" w:space="0" w:color="auto"/>
      </w:divBdr>
    </w:div>
    <w:div w:id="1344821895">
      <w:bodyDiv w:val="1"/>
      <w:marLeft w:val="0"/>
      <w:marRight w:val="0"/>
      <w:marTop w:val="0"/>
      <w:marBottom w:val="0"/>
      <w:divBdr>
        <w:top w:val="none" w:sz="0" w:space="0" w:color="auto"/>
        <w:left w:val="none" w:sz="0" w:space="0" w:color="auto"/>
        <w:bottom w:val="none" w:sz="0" w:space="0" w:color="auto"/>
        <w:right w:val="none" w:sz="0" w:space="0" w:color="auto"/>
      </w:divBdr>
    </w:div>
    <w:div w:id="1345013407">
      <w:bodyDiv w:val="1"/>
      <w:marLeft w:val="0"/>
      <w:marRight w:val="0"/>
      <w:marTop w:val="0"/>
      <w:marBottom w:val="0"/>
      <w:divBdr>
        <w:top w:val="none" w:sz="0" w:space="0" w:color="auto"/>
        <w:left w:val="none" w:sz="0" w:space="0" w:color="auto"/>
        <w:bottom w:val="none" w:sz="0" w:space="0" w:color="auto"/>
        <w:right w:val="none" w:sz="0" w:space="0" w:color="auto"/>
      </w:divBdr>
    </w:div>
    <w:div w:id="1345091685">
      <w:bodyDiv w:val="1"/>
      <w:marLeft w:val="0"/>
      <w:marRight w:val="0"/>
      <w:marTop w:val="0"/>
      <w:marBottom w:val="0"/>
      <w:divBdr>
        <w:top w:val="none" w:sz="0" w:space="0" w:color="auto"/>
        <w:left w:val="none" w:sz="0" w:space="0" w:color="auto"/>
        <w:bottom w:val="none" w:sz="0" w:space="0" w:color="auto"/>
        <w:right w:val="none" w:sz="0" w:space="0" w:color="auto"/>
      </w:divBdr>
    </w:div>
    <w:div w:id="1345204492">
      <w:bodyDiv w:val="1"/>
      <w:marLeft w:val="0"/>
      <w:marRight w:val="0"/>
      <w:marTop w:val="0"/>
      <w:marBottom w:val="0"/>
      <w:divBdr>
        <w:top w:val="none" w:sz="0" w:space="0" w:color="auto"/>
        <w:left w:val="none" w:sz="0" w:space="0" w:color="auto"/>
        <w:bottom w:val="none" w:sz="0" w:space="0" w:color="auto"/>
        <w:right w:val="none" w:sz="0" w:space="0" w:color="auto"/>
      </w:divBdr>
    </w:div>
    <w:div w:id="1345862142">
      <w:bodyDiv w:val="1"/>
      <w:marLeft w:val="0"/>
      <w:marRight w:val="0"/>
      <w:marTop w:val="0"/>
      <w:marBottom w:val="0"/>
      <w:divBdr>
        <w:top w:val="none" w:sz="0" w:space="0" w:color="auto"/>
        <w:left w:val="none" w:sz="0" w:space="0" w:color="auto"/>
        <w:bottom w:val="none" w:sz="0" w:space="0" w:color="auto"/>
        <w:right w:val="none" w:sz="0" w:space="0" w:color="auto"/>
      </w:divBdr>
    </w:div>
    <w:div w:id="1346325522">
      <w:bodyDiv w:val="1"/>
      <w:marLeft w:val="0"/>
      <w:marRight w:val="0"/>
      <w:marTop w:val="0"/>
      <w:marBottom w:val="0"/>
      <w:divBdr>
        <w:top w:val="none" w:sz="0" w:space="0" w:color="auto"/>
        <w:left w:val="none" w:sz="0" w:space="0" w:color="auto"/>
        <w:bottom w:val="none" w:sz="0" w:space="0" w:color="auto"/>
        <w:right w:val="none" w:sz="0" w:space="0" w:color="auto"/>
      </w:divBdr>
    </w:div>
    <w:div w:id="1346711018">
      <w:bodyDiv w:val="1"/>
      <w:marLeft w:val="0"/>
      <w:marRight w:val="0"/>
      <w:marTop w:val="0"/>
      <w:marBottom w:val="0"/>
      <w:divBdr>
        <w:top w:val="none" w:sz="0" w:space="0" w:color="auto"/>
        <w:left w:val="none" w:sz="0" w:space="0" w:color="auto"/>
        <w:bottom w:val="none" w:sz="0" w:space="0" w:color="auto"/>
        <w:right w:val="none" w:sz="0" w:space="0" w:color="auto"/>
      </w:divBdr>
    </w:div>
    <w:div w:id="1346975765">
      <w:bodyDiv w:val="1"/>
      <w:marLeft w:val="0"/>
      <w:marRight w:val="0"/>
      <w:marTop w:val="0"/>
      <w:marBottom w:val="0"/>
      <w:divBdr>
        <w:top w:val="none" w:sz="0" w:space="0" w:color="auto"/>
        <w:left w:val="none" w:sz="0" w:space="0" w:color="auto"/>
        <w:bottom w:val="none" w:sz="0" w:space="0" w:color="auto"/>
        <w:right w:val="none" w:sz="0" w:space="0" w:color="auto"/>
      </w:divBdr>
    </w:div>
    <w:div w:id="1347488429">
      <w:bodyDiv w:val="1"/>
      <w:marLeft w:val="0"/>
      <w:marRight w:val="0"/>
      <w:marTop w:val="0"/>
      <w:marBottom w:val="0"/>
      <w:divBdr>
        <w:top w:val="none" w:sz="0" w:space="0" w:color="auto"/>
        <w:left w:val="none" w:sz="0" w:space="0" w:color="auto"/>
        <w:bottom w:val="none" w:sz="0" w:space="0" w:color="auto"/>
        <w:right w:val="none" w:sz="0" w:space="0" w:color="auto"/>
      </w:divBdr>
    </w:div>
    <w:div w:id="1348407409">
      <w:bodyDiv w:val="1"/>
      <w:marLeft w:val="0"/>
      <w:marRight w:val="0"/>
      <w:marTop w:val="0"/>
      <w:marBottom w:val="0"/>
      <w:divBdr>
        <w:top w:val="none" w:sz="0" w:space="0" w:color="auto"/>
        <w:left w:val="none" w:sz="0" w:space="0" w:color="auto"/>
        <w:bottom w:val="none" w:sz="0" w:space="0" w:color="auto"/>
        <w:right w:val="none" w:sz="0" w:space="0" w:color="auto"/>
      </w:divBdr>
    </w:div>
    <w:div w:id="1348560684">
      <w:bodyDiv w:val="1"/>
      <w:marLeft w:val="0"/>
      <w:marRight w:val="0"/>
      <w:marTop w:val="0"/>
      <w:marBottom w:val="0"/>
      <w:divBdr>
        <w:top w:val="none" w:sz="0" w:space="0" w:color="auto"/>
        <w:left w:val="none" w:sz="0" w:space="0" w:color="auto"/>
        <w:bottom w:val="none" w:sz="0" w:space="0" w:color="auto"/>
        <w:right w:val="none" w:sz="0" w:space="0" w:color="auto"/>
      </w:divBdr>
    </w:div>
    <w:div w:id="1348562171">
      <w:bodyDiv w:val="1"/>
      <w:marLeft w:val="0"/>
      <w:marRight w:val="0"/>
      <w:marTop w:val="0"/>
      <w:marBottom w:val="0"/>
      <w:divBdr>
        <w:top w:val="none" w:sz="0" w:space="0" w:color="auto"/>
        <w:left w:val="none" w:sz="0" w:space="0" w:color="auto"/>
        <w:bottom w:val="none" w:sz="0" w:space="0" w:color="auto"/>
        <w:right w:val="none" w:sz="0" w:space="0" w:color="auto"/>
      </w:divBdr>
    </w:div>
    <w:div w:id="1348756885">
      <w:bodyDiv w:val="1"/>
      <w:marLeft w:val="0"/>
      <w:marRight w:val="0"/>
      <w:marTop w:val="0"/>
      <w:marBottom w:val="0"/>
      <w:divBdr>
        <w:top w:val="none" w:sz="0" w:space="0" w:color="auto"/>
        <w:left w:val="none" w:sz="0" w:space="0" w:color="auto"/>
        <w:bottom w:val="none" w:sz="0" w:space="0" w:color="auto"/>
        <w:right w:val="none" w:sz="0" w:space="0" w:color="auto"/>
      </w:divBdr>
    </w:div>
    <w:div w:id="1349139583">
      <w:bodyDiv w:val="1"/>
      <w:marLeft w:val="0"/>
      <w:marRight w:val="0"/>
      <w:marTop w:val="0"/>
      <w:marBottom w:val="0"/>
      <w:divBdr>
        <w:top w:val="none" w:sz="0" w:space="0" w:color="auto"/>
        <w:left w:val="none" w:sz="0" w:space="0" w:color="auto"/>
        <w:bottom w:val="none" w:sz="0" w:space="0" w:color="auto"/>
        <w:right w:val="none" w:sz="0" w:space="0" w:color="auto"/>
      </w:divBdr>
    </w:div>
    <w:div w:id="1349214917">
      <w:bodyDiv w:val="1"/>
      <w:marLeft w:val="0"/>
      <w:marRight w:val="0"/>
      <w:marTop w:val="0"/>
      <w:marBottom w:val="0"/>
      <w:divBdr>
        <w:top w:val="none" w:sz="0" w:space="0" w:color="auto"/>
        <w:left w:val="none" w:sz="0" w:space="0" w:color="auto"/>
        <w:bottom w:val="none" w:sz="0" w:space="0" w:color="auto"/>
        <w:right w:val="none" w:sz="0" w:space="0" w:color="auto"/>
      </w:divBdr>
    </w:div>
    <w:div w:id="1349454459">
      <w:bodyDiv w:val="1"/>
      <w:marLeft w:val="0"/>
      <w:marRight w:val="0"/>
      <w:marTop w:val="0"/>
      <w:marBottom w:val="0"/>
      <w:divBdr>
        <w:top w:val="none" w:sz="0" w:space="0" w:color="auto"/>
        <w:left w:val="none" w:sz="0" w:space="0" w:color="auto"/>
        <w:bottom w:val="none" w:sz="0" w:space="0" w:color="auto"/>
        <w:right w:val="none" w:sz="0" w:space="0" w:color="auto"/>
      </w:divBdr>
    </w:div>
    <w:div w:id="1349715618">
      <w:bodyDiv w:val="1"/>
      <w:marLeft w:val="0"/>
      <w:marRight w:val="0"/>
      <w:marTop w:val="0"/>
      <w:marBottom w:val="0"/>
      <w:divBdr>
        <w:top w:val="none" w:sz="0" w:space="0" w:color="auto"/>
        <w:left w:val="none" w:sz="0" w:space="0" w:color="auto"/>
        <w:bottom w:val="none" w:sz="0" w:space="0" w:color="auto"/>
        <w:right w:val="none" w:sz="0" w:space="0" w:color="auto"/>
      </w:divBdr>
    </w:div>
    <w:div w:id="1350637999">
      <w:bodyDiv w:val="1"/>
      <w:marLeft w:val="0"/>
      <w:marRight w:val="0"/>
      <w:marTop w:val="0"/>
      <w:marBottom w:val="0"/>
      <w:divBdr>
        <w:top w:val="none" w:sz="0" w:space="0" w:color="auto"/>
        <w:left w:val="none" w:sz="0" w:space="0" w:color="auto"/>
        <w:bottom w:val="none" w:sz="0" w:space="0" w:color="auto"/>
        <w:right w:val="none" w:sz="0" w:space="0" w:color="auto"/>
      </w:divBdr>
    </w:div>
    <w:div w:id="1350835452">
      <w:bodyDiv w:val="1"/>
      <w:marLeft w:val="0"/>
      <w:marRight w:val="0"/>
      <w:marTop w:val="0"/>
      <w:marBottom w:val="0"/>
      <w:divBdr>
        <w:top w:val="none" w:sz="0" w:space="0" w:color="auto"/>
        <w:left w:val="none" w:sz="0" w:space="0" w:color="auto"/>
        <w:bottom w:val="none" w:sz="0" w:space="0" w:color="auto"/>
        <w:right w:val="none" w:sz="0" w:space="0" w:color="auto"/>
      </w:divBdr>
    </w:div>
    <w:div w:id="1351225819">
      <w:bodyDiv w:val="1"/>
      <w:marLeft w:val="0"/>
      <w:marRight w:val="0"/>
      <w:marTop w:val="0"/>
      <w:marBottom w:val="0"/>
      <w:divBdr>
        <w:top w:val="none" w:sz="0" w:space="0" w:color="auto"/>
        <w:left w:val="none" w:sz="0" w:space="0" w:color="auto"/>
        <w:bottom w:val="none" w:sz="0" w:space="0" w:color="auto"/>
        <w:right w:val="none" w:sz="0" w:space="0" w:color="auto"/>
      </w:divBdr>
    </w:div>
    <w:div w:id="1351688052">
      <w:bodyDiv w:val="1"/>
      <w:marLeft w:val="0"/>
      <w:marRight w:val="0"/>
      <w:marTop w:val="0"/>
      <w:marBottom w:val="0"/>
      <w:divBdr>
        <w:top w:val="none" w:sz="0" w:space="0" w:color="auto"/>
        <w:left w:val="none" w:sz="0" w:space="0" w:color="auto"/>
        <w:bottom w:val="none" w:sz="0" w:space="0" w:color="auto"/>
        <w:right w:val="none" w:sz="0" w:space="0" w:color="auto"/>
      </w:divBdr>
    </w:div>
    <w:div w:id="1352686706">
      <w:bodyDiv w:val="1"/>
      <w:marLeft w:val="0"/>
      <w:marRight w:val="0"/>
      <w:marTop w:val="0"/>
      <w:marBottom w:val="0"/>
      <w:divBdr>
        <w:top w:val="none" w:sz="0" w:space="0" w:color="auto"/>
        <w:left w:val="none" w:sz="0" w:space="0" w:color="auto"/>
        <w:bottom w:val="none" w:sz="0" w:space="0" w:color="auto"/>
        <w:right w:val="none" w:sz="0" w:space="0" w:color="auto"/>
      </w:divBdr>
    </w:div>
    <w:div w:id="1352952386">
      <w:bodyDiv w:val="1"/>
      <w:marLeft w:val="0"/>
      <w:marRight w:val="0"/>
      <w:marTop w:val="0"/>
      <w:marBottom w:val="0"/>
      <w:divBdr>
        <w:top w:val="none" w:sz="0" w:space="0" w:color="auto"/>
        <w:left w:val="none" w:sz="0" w:space="0" w:color="auto"/>
        <w:bottom w:val="none" w:sz="0" w:space="0" w:color="auto"/>
        <w:right w:val="none" w:sz="0" w:space="0" w:color="auto"/>
      </w:divBdr>
    </w:div>
    <w:div w:id="1353065959">
      <w:bodyDiv w:val="1"/>
      <w:marLeft w:val="0"/>
      <w:marRight w:val="0"/>
      <w:marTop w:val="0"/>
      <w:marBottom w:val="0"/>
      <w:divBdr>
        <w:top w:val="none" w:sz="0" w:space="0" w:color="auto"/>
        <w:left w:val="none" w:sz="0" w:space="0" w:color="auto"/>
        <w:bottom w:val="none" w:sz="0" w:space="0" w:color="auto"/>
        <w:right w:val="none" w:sz="0" w:space="0" w:color="auto"/>
      </w:divBdr>
    </w:div>
    <w:div w:id="1353219887">
      <w:bodyDiv w:val="1"/>
      <w:marLeft w:val="0"/>
      <w:marRight w:val="0"/>
      <w:marTop w:val="0"/>
      <w:marBottom w:val="0"/>
      <w:divBdr>
        <w:top w:val="none" w:sz="0" w:space="0" w:color="auto"/>
        <w:left w:val="none" w:sz="0" w:space="0" w:color="auto"/>
        <w:bottom w:val="none" w:sz="0" w:space="0" w:color="auto"/>
        <w:right w:val="none" w:sz="0" w:space="0" w:color="auto"/>
      </w:divBdr>
    </w:div>
    <w:div w:id="1353528166">
      <w:bodyDiv w:val="1"/>
      <w:marLeft w:val="0"/>
      <w:marRight w:val="0"/>
      <w:marTop w:val="0"/>
      <w:marBottom w:val="0"/>
      <w:divBdr>
        <w:top w:val="none" w:sz="0" w:space="0" w:color="auto"/>
        <w:left w:val="none" w:sz="0" w:space="0" w:color="auto"/>
        <w:bottom w:val="none" w:sz="0" w:space="0" w:color="auto"/>
        <w:right w:val="none" w:sz="0" w:space="0" w:color="auto"/>
      </w:divBdr>
    </w:div>
    <w:div w:id="1354724862">
      <w:bodyDiv w:val="1"/>
      <w:marLeft w:val="0"/>
      <w:marRight w:val="0"/>
      <w:marTop w:val="0"/>
      <w:marBottom w:val="0"/>
      <w:divBdr>
        <w:top w:val="none" w:sz="0" w:space="0" w:color="auto"/>
        <w:left w:val="none" w:sz="0" w:space="0" w:color="auto"/>
        <w:bottom w:val="none" w:sz="0" w:space="0" w:color="auto"/>
        <w:right w:val="none" w:sz="0" w:space="0" w:color="auto"/>
      </w:divBdr>
    </w:div>
    <w:div w:id="1354764771">
      <w:bodyDiv w:val="1"/>
      <w:marLeft w:val="0"/>
      <w:marRight w:val="0"/>
      <w:marTop w:val="0"/>
      <w:marBottom w:val="0"/>
      <w:divBdr>
        <w:top w:val="none" w:sz="0" w:space="0" w:color="auto"/>
        <w:left w:val="none" w:sz="0" w:space="0" w:color="auto"/>
        <w:bottom w:val="none" w:sz="0" w:space="0" w:color="auto"/>
        <w:right w:val="none" w:sz="0" w:space="0" w:color="auto"/>
      </w:divBdr>
    </w:div>
    <w:div w:id="1355032112">
      <w:bodyDiv w:val="1"/>
      <w:marLeft w:val="0"/>
      <w:marRight w:val="0"/>
      <w:marTop w:val="0"/>
      <w:marBottom w:val="0"/>
      <w:divBdr>
        <w:top w:val="none" w:sz="0" w:space="0" w:color="auto"/>
        <w:left w:val="none" w:sz="0" w:space="0" w:color="auto"/>
        <w:bottom w:val="none" w:sz="0" w:space="0" w:color="auto"/>
        <w:right w:val="none" w:sz="0" w:space="0" w:color="auto"/>
      </w:divBdr>
    </w:div>
    <w:div w:id="1355154294">
      <w:bodyDiv w:val="1"/>
      <w:marLeft w:val="0"/>
      <w:marRight w:val="0"/>
      <w:marTop w:val="0"/>
      <w:marBottom w:val="0"/>
      <w:divBdr>
        <w:top w:val="none" w:sz="0" w:space="0" w:color="auto"/>
        <w:left w:val="none" w:sz="0" w:space="0" w:color="auto"/>
        <w:bottom w:val="none" w:sz="0" w:space="0" w:color="auto"/>
        <w:right w:val="none" w:sz="0" w:space="0" w:color="auto"/>
      </w:divBdr>
    </w:div>
    <w:div w:id="1355350737">
      <w:bodyDiv w:val="1"/>
      <w:marLeft w:val="0"/>
      <w:marRight w:val="0"/>
      <w:marTop w:val="0"/>
      <w:marBottom w:val="0"/>
      <w:divBdr>
        <w:top w:val="none" w:sz="0" w:space="0" w:color="auto"/>
        <w:left w:val="none" w:sz="0" w:space="0" w:color="auto"/>
        <w:bottom w:val="none" w:sz="0" w:space="0" w:color="auto"/>
        <w:right w:val="none" w:sz="0" w:space="0" w:color="auto"/>
      </w:divBdr>
    </w:div>
    <w:div w:id="1355687549">
      <w:bodyDiv w:val="1"/>
      <w:marLeft w:val="0"/>
      <w:marRight w:val="0"/>
      <w:marTop w:val="0"/>
      <w:marBottom w:val="0"/>
      <w:divBdr>
        <w:top w:val="none" w:sz="0" w:space="0" w:color="auto"/>
        <w:left w:val="none" w:sz="0" w:space="0" w:color="auto"/>
        <w:bottom w:val="none" w:sz="0" w:space="0" w:color="auto"/>
        <w:right w:val="none" w:sz="0" w:space="0" w:color="auto"/>
      </w:divBdr>
    </w:div>
    <w:div w:id="1355886441">
      <w:bodyDiv w:val="1"/>
      <w:marLeft w:val="0"/>
      <w:marRight w:val="0"/>
      <w:marTop w:val="0"/>
      <w:marBottom w:val="0"/>
      <w:divBdr>
        <w:top w:val="none" w:sz="0" w:space="0" w:color="auto"/>
        <w:left w:val="none" w:sz="0" w:space="0" w:color="auto"/>
        <w:bottom w:val="none" w:sz="0" w:space="0" w:color="auto"/>
        <w:right w:val="none" w:sz="0" w:space="0" w:color="auto"/>
      </w:divBdr>
    </w:div>
    <w:div w:id="1356036239">
      <w:bodyDiv w:val="1"/>
      <w:marLeft w:val="0"/>
      <w:marRight w:val="0"/>
      <w:marTop w:val="0"/>
      <w:marBottom w:val="0"/>
      <w:divBdr>
        <w:top w:val="none" w:sz="0" w:space="0" w:color="auto"/>
        <w:left w:val="none" w:sz="0" w:space="0" w:color="auto"/>
        <w:bottom w:val="none" w:sz="0" w:space="0" w:color="auto"/>
        <w:right w:val="none" w:sz="0" w:space="0" w:color="auto"/>
      </w:divBdr>
    </w:div>
    <w:div w:id="1356156313">
      <w:bodyDiv w:val="1"/>
      <w:marLeft w:val="0"/>
      <w:marRight w:val="0"/>
      <w:marTop w:val="0"/>
      <w:marBottom w:val="0"/>
      <w:divBdr>
        <w:top w:val="none" w:sz="0" w:space="0" w:color="auto"/>
        <w:left w:val="none" w:sz="0" w:space="0" w:color="auto"/>
        <w:bottom w:val="none" w:sz="0" w:space="0" w:color="auto"/>
        <w:right w:val="none" w:sz="0" w:space="0" w:color="auto"/>
      </w:divBdr>
    </w:div>
    <w:div w:id="1357197638">
      <w:bodyDiv w:val="1"/>
      <w:marLeft w:val="0"/>
      <w:marRight w:val="0"/>
      <w:marTop w:val="0"/>
      <w:marBottom w:val="0"/>
      <w:divBdr>
        <w:top w:val="none" w:sz="0" w:space="0" w:color="auto"/>
        <w:left w:val="none" w:sz="0" w:space="0" w:color="auto"/>
        <w:bottom w:val="none" w:sz="0" w:space="0" w:color="auto"/>
        <w:right w:val="none" w:sz="0" w:space="0" w:color="auto"/>
      </w:divBdr>
    </w:div>
    <w:div w:id="1357542217">
      <w:bodyDiv w:val="1"/>
      <w:marLeft w:val="0"/>
      <w:marRight w:val="0"/>
      <w:marTop w:val="0"/>
      <w:marBottom w:val="0"/>
      <w:divBdr>
        <w:top w:val="none" w:sz="0" w:space="0" w:color="auto"/>
        <w:left w:val="none" w:sz="0" w:space="0" w:color="auto"/>
        <w:bottom w:val="none" w:sz="0" w:space="0" w:color="auto"/>
        <w:right w:val="none" w:sz="0" w:space="0" w:color="auto"/>
      </w:divBdr>
    </w:div>
    <w:div w:id="1357657245">
      <w:bodyDiv w:val="1"/>
      <w:marLeft w:val="0"/>
      <w:marRight w:val="0"/>
      <w:marTop w:val="0"/>
      <w:marBottom w:val="0"/>
      <w:divBdr>
        <w:top w:val="none" w:sz="0" w:space="0" w:color="auto"/>
        <w:left w:val="none" w:sz="0" w:space="0" w:color="auto"/>
        <w:bottom w:val="none" w:sz="0" w:space="0" w:color="auto"/>
        <w:right w:val="none" w:sz="0" w:space="0" w:color="auto"/>
      </w:divBdr>
    </w:div>
    <w:div w:id="1357776729">
      <w:bodyDiv w:val="1"/>
      <w:marLeft w:val="0"/>
      <w:marRight w:val="0"/>
      <w:marTop w:val="0"/>
      <w:marBottom w:val="0"/>
      <w:divBdr>
        <w:top w:val="none" w:sz="0" w:space="0" w:color="auto"/>
        <w:left w:val="none" w:sz="0" w:space="0" w:color="auto"/>
        <w:bottom w:val="none" w:sz="0" w:space="0" w:color="auto"/>
        <w:right w:val="none" w:sz="0" w:space="0" w:color="auto"/>
      </w:divBdr>
    </w:div>
    <w:div w:id="1357925850">
      <w:bodyDiv w:val="1"/>
      <w:marLeft w:val="0"/>
      <w:marRight w:val="0"/>
      <w:marTop w:val="0"/>
      <w:marBottom w:val="0"/>
      <w:divBdr>
        <w:top w:val="none" w:sz="0" w:space="0" w:color="auto"/>
        <w:left w:val="none" w:sz="0" w:space="0" w:color="auto"/>
        <w:bottom w:val="none" w:sz="0" w:space="0" w:color="auto"/>
        <w:right w:val="none" w:sz="0" w:space="0" w:color="auto"/>
      </w:divBdr>
    </w:div>
    <w:div w:id="1358504332">
      <w:bodyDiv w:val="1"/>
      <w:marLeft w:val="0"/>
      <w:marRight w:val="0"/>
      <w:marTop w:val="0"/>
      <w:marBottom w:val="0"/>
      <w:divBdr>
        <w:top w:val="none" w:sz="0" w:space="0" w:color="auto"/>
        <w:left w:val="none" w:sz="0" w:space="0" w:color="auto"/>
        <w:bottom w:val="none" w:sz="0" w:space="0" w:color="auto"/>
        <w:right w:val="none" w:sz="0" w:space="0" w:color="auto"/>
      </w:divBdr>
    </w:div>
    <w:div w:id="1359238934">
      <w:bodyDiv w:val="1"/>
      <w:marLeft w:val="0"/>
      <w:marRight w:val="0"/>
      <w:marTop w:val="0"/>
      <w:marBottom w:val="0"/>
      <w:divBdr>
        <w:top w:val="none" w:sz="0" w:space="0" w:color="auto"/>
        <w:left w:val="none" w:sz="0" w:space="0" w:color="auto"/>
        <w:bottom w:val="none" w:sz="0" w:space="0" w:color="auto"/>
        <w:right w:val="none" w:sz="0" w:space="0" w:color="auto"/>
      </w:divBdr>
    </w:div>
    <w:div w:id="1359240955">
      <w:bodyDiv w:val="1"/>
      <w:marLeft w:val="0"/>
      <w:marRight w:val="0"/>
      <w:marTop w:val="0"/>
      <w:marBottom w:val="0"/>
      <w:divBdr>
        <w:top w:val="none" w:sz="0" w:space="0" w:color="auto"/>
        <w:left w:val="none" w:sz="0" w:space="0" w:color="auto"/>
        <w:bottom w:val="none" w:sz="0" w:space="0" w:color="auto"/>
        <w:right w:val="none" w:sz="0" w:space="0" w:color="auto"/>
      </w:divBdr>
    </w:div>
    <w:div w:id="1359500499">
      <w:bodyDiv w:val="1"/>
      <w:marLeft w:val="0"/>
      <w:marRight w:val="0"/>
      <w:marTop w:val="0"/>
      <w:marBottom w:val="0"/>
      <w:divBdr>
        <w:top w:val="none" w:sz="0" w:space="0" w:color="auto"/>
        <w:left w:val="none" w:sz="0" w:space="0" w:color="auto"/>
        <w:bottom w:val="none" w:sz="0" w:space="0" w:color="auto"/>
        <w:right w:val="none" w:sz="0" w:space="0" w:color="auto"/>
      </w:divBdr>
    </w:div>
    <w:div w:id="1359544987">
      <w:bodyDiv w:val="1"/>
      <w:marLeft w:val="0"/>
      <w:marRight w:val="0"/>
      <w:marTop w:val="0"/>
      <w:marBottom w:val="0"/>
      <w:divBdr>
        <w:top w:val="none" w:sz="0" w:space="0" w:color="auto"/>
        <w:left w:val="none" w:sz="0" w:space="0" w:color="auto"/>
        <w:bottom w:val="none" w:sz="0" w:space="0" w:color="auto"/>
        <w:right w:val="none" w:sz="0" w:space="0" w:color="auto"/>
      </w:divBdr>
    </w:div>
    <w:div w:id="1359812987">
      <w:bodyDiv w:val="1"/>
      <w:marLeft w:val="0"/>
      <w:marRight w:val="0"/>
      <w:marTop w:val="0"/>
      <w:marBottom w:val="0"/>
      <w:divBdr>
        <w:top w:val="none" w:sz="0" w:space="0" w:color="auto"/>
        <w:left w:val="none" w:sz="0" w:space="0" w:color="auto"/>
        <w:bottom w:val="none" w:sz="0" w:space="0" w:color="auto"/>
        <w:right w:val="none" w:sz="0" w:space="0" w:color="auto"/>
      </w:divBdr>
    </w:div>
    <w:div w:id="1359892080">
      <w:bodyDiv w:val="1"/>
      <w:marLeft w:val="0"/>
      <w:marRight w:val="0"/>
      <w:marTop w:val="0"/>
      <w:marBottom w:val="0"/>
      <w:divBdr>
        <w:top w:val="none" w:sz="0" w:space="0" w:color="auto"/>
        <w:left w:val="none" w:sz="0" w:space="0" w:color="auto"/>
        <w:bottom w:val="none" w:sz="0" w:space="0" w:color="auto"/>
        <w:right w:val="none" w:sz="0" w:space="0" w:color="auto"/>
      </w:divBdr>
    </w:div>
    <w:div w:id="1360396472">
      <w:bodyDiv w:val="1"/>
      <w:marLeft w:val="0"/>
      <w:marRight w:val="0"/>
      <w:marTop w:val="0"/>
      <w:marBottom w:val="0"/>
      <w:divBdr>
        <w:top w:val="none" w:sz="0" w:space="0" w:color="auto"/>
        <w:left w:val="none" w:sz="0" w:space="0" w:color="auto"/>
        <w:bottom w:val="none" w:sz="0" w:space="0" w:color="auto"/>
        <w:right w:val="none" w:sz="0" w:space="0" w:color="auto"/>
      </w:divBdr>
    </w:div>
    <w:div w:id="1360544531">
      <w:bodyDiv w:val="1"/>
      <w:marLeft w:val="0"/>
      <w:marRight w:val="0"/>
      <w:marTop w:val="0"/>
      <w:marBottom w:val="0"/>
      <w:divBdr>
        <w:top w:val="none" w:sz="0" w:space="0" w:color="auto"/>
        <w:left w:val="none" w:sz="0" w:space="0" w:color="auto"/>
        <w:bottom w:val="none" w:sz="0" w:space="0" w:color="auto"/>
        <w:right w:val="none" w:sz="0" w:space="0" w:color="auto"/>
      </w:divBdr>
    </w:div>
    <w:div w:id="1360816948">
      <w:bodyDiv w:val="1"/>
      <w:marLeft w:val="0"/>
      <w:marRight w:val="0"/>
      <w:marTop w:val="0"/>
      <w:marBottom w:val="0"/>
      <w:divBdr>
        <w:top w:val="none" w:sz="0" w:space="0" w:color="auto"/>
        <w:left w:val="none" w:sz="0" w:space="0" w:color="auto"/>
        <w:bottom w:val="none" w:sz="0" w:space="0" w:color="auto"/>
        <w:right w:val="none" w:sz="0" w:space="0" w:color="auto"/>
      </w:divBdr>
    </w:div>
    <w:div w:id="1360886002">
      <w:bodyDiv w:val="1"/>
      <w:marLeft w:val="0"/>
      <w:marRight w:val="0"/>
      <w:marTop w:val="0"/>
      <w:marBottom w:val="0"/>
      <w:divBdr>
        <w:top w:val="none" w:sz="0" w:space="0" w:color="auto"/>
        <w:left w:val="none" w:sz="0" w:space="0" w:color="auto"/>
        <w:bottom w:val="none" w:sz="0" w:space="0" w:color="auto"/>
        <w:right w:val="none" w:sz="0" w:space="0" w:color="auto"/>
      </w:divBdr>
    </w:div>
    <w:div w:id="1360932367">
      <w:bodyDiv w:val="1"/>
      <w:marLeft w:val="0"/>
      <w:marRight w:val="0"/>
      <w:marTop w:val="0"/>
      <w:marBottom w:val="0"/>
      <w:divBdr>
        <w:top w:val="none" w:sz="0" w:space="0" w:color="auto"/>
        <w:left w:val="none" w:sz="0" w:space="0" w:color="auto"/>
        <w:bottom w:val="none" w:sz="0" w:space="0" w:color="auto"/>
        <w:right w:val="none" w:sz="0" w:space="0" w:color="auto"/>
      </w:divBdr>
    </w:div>
    <w:div w:id="1360932994">
      <w:bodyDiv w:val="1"/>
      <w:marLeft w:val="0"/>
      <w:marRight w:val="0"/>
      <w:marTop w:val="0"/>
      <w:marBottom w:val="0"/>
      <w:divBdr>
        <w:top w:val="none" w:sz="0" w:space="0" w:color="auto"/>
        <w:left w:val="none" w:sz="0" w:space="0" w:color="auto"/>
        <w:bottom w:val="none" w:sz="0" w:space="0" w:color="auto"/>
        <w:right w:val="none" w:sz="0" w:space="0" w:color="auto"/>
      </w:divBdr>
    </w:div>
    <w:div w:id="1360934624">
      <w:bodyDiv w:val="1"/>
      <w:marLeft w:val="0"/>
      <w:marRight w:val="0"/>
      <w:marTop w:val="0"/>
      <w:marBottom w:val="0"/>
      <w:divBdr>
        <w:top w:val="none" w:sz="0" w:space="0" w:color="auto"/>
        <w:left w:val="none" w:sz="0" w:space="0" w:color="auto"/>
        <w:bottom w:val="none" w:sz="0" w:space="0" w:color="auto"/>
        <w:right w:val="none" w:sz="0" w:space="0" w:color="auto"/>
      </w:divBdr>
    </w:div>
    <w:div w:id="1361129342">
      <w:bodyDiv w:val="1"/>
      <w:marLeft w:val="0"/>
      <w:marRight w:val="0"/>
      <w:marTop w:val="0"/>
      <w:marBottom w:val="0"/>
      <w:divBdr>
        <w:top w:val="none" w:sz="0" w:space="0" w:color="auto"/>
        <w:left w:val="none" w:sz="0" w:space="0" w:color="auto"/>
        <w:bottom w:val="none" w:sz="0" w:space="0" w:color="auto"/>
        <w:right w:val="none" w:sz="0" w:space="0" w:color="auto"/>
      </w:divBdr>
    </w:div>
    <w:div w:id="1361198953">
      <w:bodyDiv w:val="1"/>
      <w:marLeft w:val="0"/>
      <w:marRight w:val="0"/>
      <w:marTop w:val="0"/>
      <w:marBottom w:val="0"/>
      <w:divBdr>
        <w:top w:val="none" w:sz="0" w:space="0" w:color="auto"/>
        <w:left w:val="none" w:sz="0" w:space="0" w:color="auto"/>
        <w:bottom w:val="none" w:sz="0" w:space="0" w:color="auto"/>
        <w:right w:val="none" w:sz="0" w:space="0" w:color="auto"/>
      </w:divBdr>
    </w:div>
    <w:div w:id="1361737811">
      <w:bodyDiv w:val="1"/>
      <w:marLeft w:val="0"/>
      <w:marRight w:val="0"/>
      <w:marTop w:val="0"/>
      <w:marBottom w:val="0"/>
      <w:divBdr>
        <w:top w:val="none" w:sz="0" w:space="0" w:color="auto"/>
        <w:left w:val="none" w:sz="0" w:space="0" w:color="auto"/>
        <w:bottom w:val="none" w:sz="0" w:space="0" w:color="auto"/>
        <w:right w:val="none" w:sz="0" w:space="0" w:color="auto"/>
      </w:divBdr>
    </w:div>
    <w:div w:id="1361859865">
      <w:bodyDiv w:val="1"/>
      <w:marLeft w:val="0"/>
      <w:marRight w:val="0"/>
      <w:marTop w:val="0"/>
      <w:marBottom w:val="0"/>
      <w:divBdr>
        <w:top w:val="none" w:sz="0" w:space="0" w:color="auto"/>
        <w:left w:val="none" w:sz="0" w:space="0" w:color="auto"/>
        <w:bottom w:val="none" w:sz="0" w:space="0" w:color="auto"/>
        <w:right w:val="none" w:sz="0" w:space="0" w:color="auto"/>
      </w:divBdr>
    </w:div>
    <w:div w:id="1361862090">
      <w:bodyDiv w:val="1"/>
      <w:marLeft w:val="0"/>
      <w:marRight w:val="0"/>
      <w:marTop w:val="0"/>
      <w:marBottom w:val="0"/>
      <w:divBdr>
        <w:top w:val="none" w:sz="0" w:space="0" w:color="auto"/>
        <w:left w:val="none" w:sz="0" w:space="0" w:color="auto"/>
        <w:bottom w:val="none" w:sz="0" w:space="0" w:color="auto"/>
        <w:right w:val="none" w:sz="0" w:space="0" w:color="auto"/>
      </w:divBdr>
    </w:div>
    <w:div w:id="1362122963">
      <w:bodyDiv w:val="1"/>
      <w:marLeft w:val="0"/>
      <w:marRight w:val="0"/>
      <w:marTop w:val="0"/>
      <w:marBottom w:val="0"/>
      <w:divBdr>
        <w:top w:val="none" w:sz="0" w:space="0" w:color="auto"/>
        <w:left w:val="none" w:sz="0" w:space="0" w:color="auto"/>
        <w:bottom w:val="none" w:sz="0" w:space="0" w:color="auto"/>
        <w:right w:val="none" w:sz="0" w:space="0" w:color="auto"/>
      </w:divBdr>
    </w:div>
    <w:div w:id="1362243734">
      <w:bodyDiv w:val="1"/>
      <w:marLeft w:val="0"/>
      <w:marRight w:val="0"/>
      <w:marTop w:val="0"/>
      <w:marBottom w:val="0"/>
      <w:divBdr>
        <w:top w:val="none" w:sz="0" w:space="0" w:color="auto"/>
        <w:left w:val="none" w:sz="0" w:space="0" w:color="auto"/>
        <w:bottom w:val="none" w:sz="0" w:space="0" w:color="auto"/>
        <w:right w:val="none" w:sz="0" w:space="0" w:color="auto"/>
      </w:divBdr>
    </w:div>
    <w:div w:id="1362631940">
      <w:bodyDiv w:val="1"/>
      <w:marLeft w:val="0"/>
      <w:marRight w:val="0"/>
      <w:marTop w:val="0"/>
      <w:marBottom w:val="0"/>
      <w:divBdr>
        <w:top w:val="none" w:sz="0" w:space="0" w:color="auto"/>
        <w:left w:val="none" w:sz="0" w:space="0" w:color="auto"/>
        <w:bottom w:val="none" w:sz="0" w:space="0" w:color="auto"/>
        <w:right w:val="none" w:sz="0" w:space="0" w:color="auto"/>
      </w:divBdr>
    </w:div>
    <w:div w:id="1363360374">
      <w:bodyDiv w:val="1"/>
      <w:marLeft w:val="0"/>
      <w:marRight w:val="0"/>
      <w:marTop w:val="0"/>
      <w:marBottom w:val="0"/>
      <w:divBdr>
        <w:top w:val="none" w:sz="0" w:space="0" w:color="auto"/>
        <w:left w:val="none" w:sz="0" w:space="0" w:color="auto"/>
        <w:bottom w:val="none" w:sz="0" w:space="0" w:color="auto"/>
        <w:right w:val="none" w:sz="0" w:space="0" w:color="auto"/>
      </w:divBdr>
    </w:div>
    <w:div w:id="1363478627">
      <w:bodyDiv w:val="1"/>
      <w:marLeft w:val="0"/>
      <w:marRight w:val="0"/>
      <w:marTop w:val="0"/>
      <w:marBottom w:val="0"/>
      <w:divBdr>
        <w:top w:val="none" w:sz="0" w:space="0" w:color="auto"/>
        <w:left w:val="none" w:sz="0" w:space="0" w:color="auto"/>
        <w:bottom w:val="none" w:sz="0" w:space="0" w:color="auto"/>
        <w:right w:val="none" w:sz="0" w:space="0" w:color="auto"/>
      </w:divBdr>
    </w:div>
    <w:div w:id="1363483322">
      <w:bodyDiv w:val="1"/>
      <w:marLeft w:val="0"/>
      <w:marRight w:val="0"/>
      <w:marTop w:val="0"/>
      <w:marBottom w:val="0"/>
      <w:divBdr>
        <w:top w:val="none" w:sz="0" w:space="0" w:color="auto"/>
        <w:left w:val="none" w:sz="0" w:space="0" w:color="auto"/>
        <w:bottom w:val="none" w:sz="0" w:space="0" w:color="auto"/>
        <w:right w:val="none" w:sz="0" w:space="0" w:color="auto"/>
      </w:divBdr>
    </w:div>
    <w:div w:id="1363554059">
      <w:bodyDiv w:val="1"/>
      <w:marLeft w:val="0"/>
      <w:marRight w:val="0"/>
      <w:marTop w:val="0"/>
      <w:marBottom w:val="0"/>
      <w:divBdr>
        <w:top w:val="none" w:sz="0" w:space="0" w:color="auto"/>
        <w:left w:val="none" w:sz="0" w:space="0" w:color="auto"/>
        <w:bottom w:val="none" w:sz="0" w:space="0" w:color="auto"/>
        <w:right w:val="none" w:sz="0" w:space="0" w:color="auto"/>
      </w:divBdr>
    </w:div>
    <w:div w:id="1363937793">
      <w:bodyDiv w:val="1"/>
      <w:marLeft w:val="0"/>
      <w:marRight w:val="0"/>
      <w:marTop w:val="0"/>
      <w:marBottom w:val="0"/>
      <w:divBdr>
        <w:top w:val="none" w:sz="0" w:space="0" w:color="auto"/>
        <w:left w:val="none" w:sz="0" w:space="0" w:color="auto"/>
        <w:bottom w:val="none" w:sz="0" w:space="0" w:color="auto"/>
        <w:right w:val="none" w:sz="0" w:space="0" w:color="auto"/>
      </w:divBdr>
    </w:div>
    <w:div w:id="1364090224">
      <w:bodyDiv w:val="1"/>
      <w:marLeft w:val="0"/>
      <w:marRight w:val="0"/>
      <w:marTop w:val="0"/>
      <w:marBottom w:val="0"/>
      <w:divBdr>
        <w:top w:val="none" w:sz="0" w:space="0" w:color="auto"/>
        <w:left w:val="none" w:sz="0" w:space="0" w:color="auto"/>
        <w:bottom w:val="none" w:sz="0" w:space="0" w:color="auto"/>
        <w:right w:val="none" w:sz="0" w:space="0" w:color="auto"/>
      </w:divBdr>
    </w:div>
    <w:div w:id="1364597611">
      <w:bodyDiv w:val="1"/>
      <w:marLeft w:val="0"/>
      <w:marRight w:val="0"/>
      <w:marTop w:val="0"/>
      <w:marBottom w:val="0"/>
      <w:divBdr>
        <w:top w:val="none" w:sz="0" w:space="0" w:color="auto"/>
        <w:left w:val="none" w:sz="0" w:space="0" w:color="auto"/>
        <w:bottom w:val="none" w:sz="0" w:space="0" w:color="auto"/>
        <w:right w:val="none" w:sz="0" w:space="0" w:color="auto"/>
      </w:divBdr>
    </w:div>
    <w:div w:id="1364791644">
      <w:bodyDiv w:val="1"/>
      <w:marLeft w:val="0"/>
      <w:marRight w:val="0"/>
      <w:marTop w:val="0"/>
      <w:marBottom w:val="0"/>
      <w:divBdr>
        <w:top w:val="none" w:sz="0" w:space="0" w:color="auto"/>
        <w:left w:val="none" w:sz="0" w:space="0" w:color="auto"/>
        <w:bottom w:val="none" w:sz="0" w:space="0" w:color="auto"/>
        <w:right w:val="none" w:sz="0" w:space="0" w:color="auto"/>
      </w:divBdr>
    </w:div>
    <w:div w:id="1365253529">
      <w:bodyDiv w:val="1"/>
      <w:marLeft w:val="0"/>
      <w:marRight w:val="0"/>
      <w:marTop w:val="0"/>
      <w:marBottom w:val="0"/>
      <w:divBdr>
        <w:top w:val="none" w:sz="0" w:space="0" w:color="auto"/>
        <w:left w:val="none" w:sz="0" w:space="0" w:color="auto"/>
        <w:bottom w:val="none" w:sz="0" w:space="0" w:color="auto"/>
        <w:right w:val="none" w:sz="0" w:space="0" w:color="auto"/>
      </w:divBdr>
    </w:div>
    <w:div w:id="1365399065">
      <w:bodyDiv w:val="1"/>
      <w:marLeft w:val="0"/>
      <w:marRight w:val="0"/>
      <w:marTop w:val="0"/>
      <w:marBottom w:val="0"/>
      <w:divBdr>
        <w:top w:val="none" w:sz="0" w:space="0" w:color="auto"/>
        <w:left w:val="none" w:sz="0" w:space="0" w:color="auto"/>
        <w:bottom w:val="none" w:sz="0" w:space="0" w:color="auto"/>
        <w:right w:val="none" w:sz="0" w:space="0" w:color="auto"/>
      </w:divBdr>
    </w:div>
    <w:div w:id="1365666473">
      <w:bodyDiv w:val="1"/>
      <w:marLeft w:val="0"/>
      <w:marRight w:val="0"/>
      <w:marTop w:val="0"/>
      <w:marBottom w:val="0"/>
      <w:divBdr>
        <w:top w:val="none" w:sz="0" w:space="0" w:color="auto"/>
        <w:left w:val="none" w:sz="0" w:space="0" w:color="auto"/>
        <w:bottom w:val="none" w:sz="0" w:space="0" w:color="auto"/>
        <w:right w:val="none" w:sz="0" w:space="0" w:color="auto"/>
      </w:divBdr>
    </w:div>
    <w:div w:id="1366129770">
      <w:bodyDiv w:val="1"/>
      <w:marLeft w:val="0"/>
      <w:marRight w:val="0"/>
      <w:marTop w:val="0"/>
      <w:marBottom w:val="0"/>
      <w:divBdr>
        <w:top w:val="none" w:sz="0" w:space="0" w:color="auto"/>
        <w:left w:val="none" w:sz="0" w:space="0" w:color="auto"/>
        <w:bottom w:val="none" w:sz="0" w:space="0" w:color="auto"/>
        <w:right w:val="none" w:sz="0" w:space="0" w:color="auto"/>
      </w:divBdr>
    </w:div>
    <w:div w:id="1366179951">
      <w:bodyDiv w:val="1"/>
      <w:marLeft w:val="0"/>
      <w:marRight w:val="0"/>
      <w:marTop w:val="0"/>
      <w:marBottom w:val="0"/>
      <w:divBdr>
        <w:top w:val="none" w:sz="0" w:space="0" w:color="auto"/>
        <w:left w:val="none" w:sz="0" w:space="0" w:color="auto"/>
        <w:bottom w:val="none" w:sz="0" w:space="0" w:color="auto"/>
        <w:right w:val="none" w:sz="0" w:space="0" w:color="auto"/>
      </w:divBdr>
    </w:div>
    <w:div w:id="1367102979">
      <w:bodyDiv w:val="1"/>
      <w:marLeft w:val="0"/>
      <w:marRight w:val="0"/>
      <w:marTop w:val="0"/>
      <w:marBottom w:val="0"/>
      <w:divBdr>
        <w:top w:val="none" w:sz="0" w:space="0" w:color="auto"/>
        <w:left w:val="none" w:sz="0" w:space="0" w:color="auto"/>
        <w:bottom w:val="none" w:sz="0" w:space="0" w:color="auto"/>
        <w:right w:val="none" w:sz="0" w:space="0" w:color="auto"/>
      </w:divBdr>
    </w:div>
    <w:div w:id="1367218749">
      <w:bodyDiv w:val="1"/>
      <w:marLeft w:val="0"/>
      <w:marRight w:val="0"/>
      <w:marTop w:val="0"/>
      <w:marBottom w:val="0"/>
      <w:divBdr>
        <w:top w:val="none" w:sz="0" w:space="0" w:color="auto"/>
        <w:left w:val="none" w:sz="0" w:space="0" w:color="auto"/>
        <w:bottom w:val="none" w:sz="0" w:space="0" w:color="auto"/>
        <w:right w:val="none" w:sz="0" w:space="0" w:color="auto"/>
      </w:divBdr>
    </w:div>
    <w:div w:id="1368263680">
      <w:bodyDiv w:val="1"/>
      <w:marLeft w:val="0"/>
      <w:marRight w:val="0"/>
      <w:marTop w:val="0"/>
      <w:marBottom w:val="0"/>
      <w:divBdr>
        <w:top w:val="none" w:sz="0" w:space="0" w:color="auto"/>
        <w:left w:val="none" w:sz="0" w:space="0" w:color="auto"/>
        <w:bottom w:val="none" w:sz="0" w:space="0" w:color="auto"/>
        <w:right w:val="none" w:sz="0" w:space="0" w:color="auto"/>
      </w:divBdr>
    </w:div>
    <w:div w:id="1368331494">
      <w:bodyDiv w:val="1"/>
      <w:marLeft w:val="0"/>
      <w:marRight w:val="0"/>
      <w:marTop w:val="0"/>
      <w:marBottom w:val="0"/>
      <w:divBdr>
        <w:top w:val="none" w:sz="0" w:space="0" w:color="auto"/>
        <w:left w:val="none" w:sz="0" w:space="0" w:color="auto"/>
        <w:bottom w:val="none" w:sz="0" w:space="0" w:color="auto"/>
        <w:right w:val="none" w:sz="0" w:space="0" w:color="auto"/>
      </w:divBdr>
    </w:div>
    <w:div w:id="1368724700">
      <w:bodyDiv w:val="1"/>
      <w:marLeft w:val="0"/>
      <w:marRight w:val="0"/>
      <w:marTop w:val="0"/>
      <w:marBottom w:val="0"/>
      <w:divBdr>
        <w:top w:val="none" w:sz="0" w:space="0" w:color="auto"/>
        <w:left w:val="none" w:sz="0" w:space="0" w:color="auto"/>
        <w:bottom w:val="none" w:sz="0" w:space="0" w:color="auto"/>
        <w:right w:val="none" w:sz="0" w:space="0" w:color="auto"/>
      </w:divBdr>
    </w:div>
    <w:div w:id="1368944618">
      <w:bodyDiv w:val="1"/>
      <w:marLeft w:val="0"/>
      <w:marRight w:val="0"/>
      <w:marTop w:val="0"/>
      <w:marBottom w:val="0"/>
      <w:divBdr>
        <w:top w:val="none" w:sz="0" w:space="0" w:color="auto"/>
        <w:left w:val="none" w:sz="0" w:space="0" w:color="auto"/>
        <w:bottom w:val="none" w:sz="0" w:space="0" w:color="auto"/>
        <w:right w:val="none" w:sz="0" w:space="0" w:color="auto"/>
      </w:divBdr>
    </w:div>
    <w:div w:id="1369179182">
      <w:bodyDiv w:val="1"/>
      <w:marLeft w:val="0"/>
      <w:marRight w:val="0"/>
      <w:marTop w:val="0"/>
      <w:marBottom w:val="0"/>
      <w:divBdr>
        <w:top w:val="none" w:sz="0" w:space="0" w:color="auto"/>
        <w:left w:val="none" w:sz="0" w:space="0" w:color="auto"/>
        <w:bottom w:val="none" w:sz="0" w:space="0" w:color="auto"/>
        <w:right w:val="none" w:sz="0" w:space="0" w:color="auto"/>
      </w:divBdr>
    </w:div>
    <w:div w:id="1369448021">
      <w:bodyDiv w:val="1"/>
      <w:marLeft w:val="0"/>
      <w:marRight w:val="0"/>
      <w:marTop w:val="0"/>
      <w:marBottom w:val="0"/>
      <w:divBdr>
        <w:top w:val="none" w:sz="0" w:space="0" w:color="auto"/>
        <w:left w:val="none" w:sz="0" w:space="0" w:color="auto"/>
        <w:bottom w:val="none" w:sz="0" w:space="0" w:color="auto"/>
        <w:right w:val="none" w:sz="0" w:space="0" w:color="auto"/>
      </w:divBdr>
    </w:div>
    <w:div w:id="1369793069">
      <w:bodyDiv w:val="1"/>
      <w:marLeft w:val="0"/>
      <w:marRight w:val="0"/>
      <w:marTop w:val="0"/>
      <w:marBottom w:val="0"/>
      <w:divBdr>
        <w:top w:val="none" w:sz="0" w:space="0" w:color="auto"/>
        <w:left w:val="none" w:sz="0" w:space="0" w:color="auto"/>
        <w:bottom w:val="none" w:sz="0" w:space="0" w:color="auto"/>
        <w:right w:val="none" w:sz="0" w:space="0" w:color="auto"/>
      </w:divBdr>
    </w:div>
    <w:div w:id="1369985746">
      <w:bodyDiv w:val="1"/>
      <w:marLeft w:val="0"/>
      <w:marRight w:val="0"/>
      <w:marTop w:val="0"/>
      <w:marBottom w:val="0"/>
      <w:divBdr>
        <w:top w:val="none" w:sz="0" w:space="0" w:color="auto"/>
        <w:left w:val="none" w:sz="0" w:space="0" w:color="auto"/>
        <w:bottom w:val="none" w:sz="0" w:space="0" w:color="auto"/>
        <w:right w:val="none" w:sz="0" w:space="0" w:color="auto"/>
      </w:divBdr>
    </w:div>
    <w:div w:id="1370183420">
      <w:bodyDiv w:val="1"/>
      <w:marLeft w:val="0"/>
      <w:marRight w:val="0"/>
      <w:marTop w:val="0"/>
      <w:marBottom w:val="0"/>
      <w:divBdr>
        <w:top w:val="none" w:sz="0" w:space="0" w:color="auto"/>
        <w:left w:val="none" w:sz="0" w:space="0" w:color="auto"/>
        <w:bottom w:val="none" w:sz="0" w:space="0" w:color="auto"/>
        <w:right w:val="none" w:sz="0" w:space="0" w:color="auto"/>
      </w:divBdr>
    </w:div>
    <w:div w:id="1370837905">
      <w:bodyDiv w:val="1"/>
      <w:marLeft w:val="0"/>
      <w:marRight w:val="0"/>
      <w:marTop w:val="0"/>
      <w:marBottom w:val="0"/>
      <w:divBdr>
        <w:top w:val="none" w:sz="0" w:space="0" w:color="auto"/>
        <w:left w:val="none" w:sz="0" w:space="0" w:color="auto"/>
        <w:bottom w:val="none" w:sz="0" w:space="0" w:color="auto"/>
        <w:right w:val="none" w:sz="0" w:space="0" w:color="auto"/>
      </w:divBdr>
    </w:div>
    <w:div w:id="1371034844">
      <w:bodyDiv w:val="1"/>
      <w:marLeft w:val="0"/>
      <w:marRight w:val="0"/>
      <w:marTop w:val="0"/>
      <w:marBottom w:val="0"/>
      <w:divBdr>
        <w:top w:val="none" w:sz="0" w:space="0" w:color="auto"/>
        <w:left w:val="none" w:sz="0" w:space="0" w:color="auto"/>
        <w:bottom w:val="none" w:sz="0" w:space="0" w:color="auto"/>
        <w:right w:val="none" w:sz="0" w:space="0" w:color="auto"/>
      </w:divBdr>
    </w:div>
    <w:div w:id="1371802833">
      <w:bodyDiv w:val="1"/>
      <w:marLeft w:val="0"/>
      <w:marRight w:val="0"/>
      <w:marTop w:val="0"/>
      <w:marBottom w:val="0"/>
      <w:divBdr>
        <w:top w:val="none" w:sz="0" w:space="0" w:color="auto"/>
        <w:left w:val="none" w:sz="0" w:space="0" w:color="auto"/>
        <w:bottom w:val="none" w:sz="0" w:space="0" w:color="auto"/>
        <w:right w:val="none" w:sz="0" w:space="0" w:color="auto"/>
      </w:divBdr>
    </w:div>
    <w:div w:id="1371878188">
      <w:bodyDiv w:val="1"/>
      <w:marLeft w:val="0"/>
      <w:marRight w:val="0"/>
      <w:marTop w:val="0"/>
      <w:marBottom w:val="0"/>
      <w:divBdr>
        <w:top w:val="none" w:sz="0" w:space="0" w:color="auto"/>
        <w:left w:val="none" w:sz="0" w:space="0" w:color="auto"/>
        <w:bottom w:val="none" w:sz="0" w:space="0" w:color="auto"/>
        <w:right w:val="none" w:sz="0" w:space="0" w:color="auto"/>
      </w:divBdr>
    </w:div>
    <w:div w:id="1371996357">
      <w:bodyDiv w:val="1"/>
      <w:marLeft w:val="0"/>
      <w:marRight w:val="0"/>
      <w:marTop w:val="0"/>
      <w:marBottom w:val="0"/>
      <w:divBdr>
        <w:top w:val="none" w:sz="0" w:space="0" w:color="auto"/>
        <w:left w:val="none" w:sz="0" w:space="0" w:color="auto"/>
        <w:bottom w:val="none" w:sz="0" w:space="0" w:color="auto"/>
        <w:right w:val="none" w:sz="0" w:space="0" w:color="auto"/>
      </w:divBdr>
    </w:div>
    <w:div w:id="1372533350">
      <w:bodyDiv w:val="1"/>
      <w:marLeft w:val="0"/>
      <w:marRight w:val="0"/>
      <w:marTop w:val="0"/>
      <w:marBottom w:val="0"/>
      <w:divBdr>
        <w:top w:val="none" w:sz="0" w:space="0" w:color="auto"/>
        <w:left w:val="none" w:sz="0" w:space="0" w:color="auto"/>
        <w:bottom w:val="none" w:sz="0" w:space="0" w:color="auto"/>
        <w:right w:val="none" w:sz="0" w:space="0" w:color="auto"/>
      </w:divBdr>
    </w:div>
    <w:div w:id="1373337433">
      <w:bodyDiv w:val="1"/>
      <w:marLeft w:val="0"/>
      <w:marRight w:val="0"/>
      <w:marTop w:val="0"/>
      <w:marBottom w:val="0"/>
      <w:divBdr>
        <w:top w:val="none" w:sz="0" w:space="0" w:color="auto"/>
        <w:left w:val="none" w:sz="0" w:space="0" w:color="auto"/>
        <w:bottom w:val="none" w:sz="0" w:space="0" w:color="auto"/>
        <w:right w:val="none" w:sz="0" w:space="0" w:color="auto"/>
      </w:divBdr>
    </w:div>
    <w:div w:id="1373845528">
      <w:bodyDiv w:val="1"/>
      <w:marLeft w:val="0"/>
      <w:marRight w:val="0"/>
      <w:marTop w:val="0"/>
      <w:marBottom w:val="0"/>
      <w:divBdr>
        <w:top w:val="none" w:sz="0" w:space="0" w:color="auto"/>
        <w:left w:val="none" w:sz="0" w:space="0" w:color="auto"/>
        <w:bottom w:val="none" w:sz="0" w:space="0" w:color="auto"/>
        <w:right w:val="none" w:sz="0" w:space="0" w:color="auto"/>
      </w:divBdr>
    </w:div>
    <w:div w:id="1374187664">
      <w:bodyDiv w:val="1"/>
      <w:marLeft w:val="0"/>
      <w:marRight w:val="0"/>
      <w:marTop w:val="0"/>
      <w:marBottom w:val="0"/>
      <w:divBdr>
        <w:top w:val="none" w:sz="0" w:space="0" w:color="auto"/>
        <w:left w:val="none" w:sz="0" w:space="0" w:color="auto"/>
        <w:bottom w:val="none" w:sz="0" w:space="0" w:color="auto"/>
        <w:right w:val="none" w:sz="0" w:space="0" w:color="auto"/>
      </w:divBdr>
    </w:div>
    <w:div w:id="1374885532">
      <w:bodyDiv w:val="1"/>
      <w:marLeft w:val="0"/>
      <w:marRight w:val="0"/>
      <w:marTop w:val="0"/>
      <w:marBottom w:val="0"/>
      <w:divBdr>
        <w:top w:val="none" w:sz="0" w:space="0" w:color="auto"/>
        <w:left w:val="none" w:sz="0" w:space="0" w:color="auto"/>
        <w:bottom w:val="none" w:sz="0" w:space="0" w:color="auto"/>
        <w:right w:val="none" w:sz="0" w:space="0" w:color="auto"/>
      </w:divBdr>
    </w:div>
    <w:div w:id="1375547433">
      <w:bodyDiv w:val="1"/>
      <w:marLeft w:val="0"/>
      <w:marRight w:val="0"/>
      <w:marTop w:val="0"/>
      <w:marBottom w:val="0"/>
      <w:divBdr>
        <w:top w:val="none" w:sz="0" w:space="0" w:color="auto"/>
        <w:left w:val="none" w:sz="0" w:space="0" w:color="auto"/>
        <w:bottom w:val="none" w:sz="0" w:space="0" w:color="auto"/>
        <w:right w:val="none" w:sz="0" w:space="0" w:color="auto"/>
      </w:divBdr>
    </w:div>
    <w:div w:id="1376081819">
      <w:bodyDiv w:val="1"/>
      <w:marLeft w:val="0"/>
      <w:marRight w:val="0"/>
      <w:marTop w:val="0"/>
      <w:marBottom w:val="0"/>
      <w:divBdr>
        <w:top w:val="none" w:sz="0" w:space="0" w:color="auto"/>
        <w:left w:val="none" w:sz="0" w:space="0" w:color="auto"/>
        <w:bottom w:val="none" w:sz="0" w:space="0" w:color="auto"/>
        <w:right w:val="none" w:sz="0" w:space="0" w:color="auto"/>
      </w:divBdr>
    </w:div>
    <w:div w:id="1376389374">
      <w:bodyDiv w:val="1"/>
      <w:marLeft w:val="0"/>
      <w:marRight w:val="0"/>
      <w:marTop w:val="0"/>
      <w:marBottom w:val="0"/>
      <w:divBdr>
        <w:top w:val="none" w:sz="0" w:space="0" w:color="auto"/>
        <w:left w:val="none" w:sz="0" w:space="0" w:color="auto"/>
        <w:bottom w:val="none" w:sz="0" w:space="0" w:color="auto"/>
        <w:right w:val="none" w:sz="0" w:space="0" w:color="auto"/>
      </w:divBdr>
    </w:div>
    <w:div w:id="1378161687">
      <w:bodyDiv w:val="1"/>
      <w:marLeft w:val="0"/>
      <w:marRight w:val="0"/>
      <w:marTop w:val="0"/>
      <w:marBottom w:val="0"/>
      <w:divBdr>
        <w:top w:val="none" w:sz="0" w:space="0" w:color="auto"/>
        <w:left w:val="none" w:sz="0" w:space="0" w:color="auto"/>
        <w:bottom w:val="none" w:sz="0" w:space="0" w:color="auto"/>
        <w:right w:val="none" w:sz="0" w:space="0" w:color="auto"/>
      </w:divBdr>
    </w:div>
    <w:div w:id="1378630550">
      <w:bodyDiv w:val="1"/>
      <w:marLeft w:val="0"/>
      <w:marRight w:val="0"/>
      <w:marTop w:val="0"/>
      <w:marBottom w:val="0"/>
      <w:divBdr>
        <w:top w:val="none" w:sz="0" w:space="0" w:color="auto"/>
        <w:left w:val="none" w:sz="0" w:space="0" w:color="auto"/>
        <w:bottom w:val="none" w:sz="0" w:space="0" w:color="auto"/>
        <w:right w:val="none" w:sz="0" w:space="0" w:color="auto"/>
      </w:divBdr>
    </w:div>
    <w:div w:id="1379164080">
      <w:bodyDiv w:val="1"/>
      <w:marLeft w:val="0"/>
      <w:marRight w:val="0"/>
      <w:marTop w:val="0"/>
      <w:marBottom w:val="0"/>
      <w:divBdr>
        <w:top w:val="none" w:sz="0" w:space="0" w:color="auto"/>
        <w:left w:val="none" w:sz="0" w:space="0" w:color="auto"/>
        <w:bottom w:val="none" w:sz="0" w:space="0" w:color="auto"/>
        <w:right w:val="none" w:sz="0" w:space="0" w:color="auto"/>
      </w:divBdr>
    </w:div>
    <w:div w:id="1379744869">
      <w:bodyDiv w:val="1"/>
      <w:marLeft w:val="0"/>
      <w:marRight w:val="0"/>
      <w:marTop w:val="0"/>
      <w:marBottom w:val="0"/>
      <w:divBdr>
        <w:top w:val="none" w:sz="0" w:space="0" w:color="auto"/>
        <w:left w:val="none" w:sz="0" w:space="0" w:color="auto"/>
        <w:bottom w:val="none" w:sz="0" w:space="0" w:color="auto"/>
        <w:right w:val="none" w:sz="0" w:space="0" w:color="auto"/>
      </w:divBdr>
    </w:div>
    <w:div w:id="1379892178">
      <w:bodyDiv w:val="1"/>
      <w:marLeft w:val="0"/>
      <w:marRight w:val="0"/>
      <w:marTop w:val="0"/>
      <w:marBottom w:val="0"/>
      <w:divBdr>
        <w:top w:val="none" w:sz="0" w:space="0" w:color="auto"/>
        <w:left w:val="none" w:sz="0" w:space="0" w:color="auto"/>
        <w:bottom w:val="none" w:sz="0" w:space="0" w:color="auto"/>
        <w:right w:val="none" w:sz="0" w:space="0" w:color="auto"/>
      </w:divBdr>
    </w:div>
    <w:div w:id="1380130274">
      <w:bodyDiv w:val="1"/>
      <w:marLeft w:val="0"/>
      <w:marRight w:val="0"/>
      <w:marTop w:val="0"/>
      <w:marBottom w:val="0"/>
      <w:divBdr>
        <w:top w:val="none" w:sz="0" w:space="0" w:color="auto"/>
        <w:left w:val="none" w:sz="0" w:space="0" w:color="auto"/>
        <w:bottom w:val="none" w:sz="0" w:space="0" w:color="auto"/>
        <w:right w:val="none" w:sz="0" w:space="0" w:color="auto"/>
      </w:divBdr>
    </w:div>
    <w:div w:id="1380285034">
      <w:bodyDiv w:val="1"/>
      <w:marLeft w:val="0"/>
      <w:marRight w:val="0"/>
      <w:marTop w:val="0"/>
      <w:marBottom w:val="0"/>
      <w:divBdr>
        <w:top w:val="none" w:sz="0" w:space="0" w:color="auto"/>
        <w:left w:val="none" w:sz="0" w:space="0" w:color="auto"/>
        <w:bottom w:val="none" w:sz="0" w:space="0" w:color="auto"/>
        <w:right w:val="none" w:sz="0" w:space="0" w:color="auto"/>
      </w:divBdr>
    </w:div>
    <w:div w:id="1380351968">
      <w:bodyDiv w:val="1"/>
      <w:marLeft w:val="0"/>
      <w:marRight w:val="0"/>
      <w:marTop w:val="0"/>
      <w:marBottom w:val="0"/>
      <w:divBdr>
        <w:top w:val="none" w:sz="0" w:space="0" w:color="auto"/>
        <w:left w:val="none" w:sz="0" w:space="0" w:color="auto"/>
        <w:bottom w:val="none" w:sz="0" w:space="0" w:color="auto"/>
        <w:right w:val="none" w:sz="0" w:space="0" w:color="auto"/>
      </w:divBdr>
    </w:div>
    <w:div w:id="1380395166">
      <w:bodyDiv w:val="1"/>
      <w:marLeft w:val="0"/>
      <w:marRight w:val="0"/>
      <w:marTop w:val="0"/>
      <w:marBottom w:val="0"/>
      <w:divBdr>
        <w:top w:val="none" w:sz="0" w:space="0" w:color="auto"/>
        <w:left w:val="none" w:sz="0" w:space="0" w:color="auto"/>
        <w:bottom w:val="none" w:sz="0" w:space="0" w:color="auto"/>
        <w:right w:val="none" w:sz="0" w:space="0" w:color="auto"/>
      </w:divBdr>
    </w:div>
    <w:div w:id="1380664401">
      <w:bodyDiv w:val="1"/>
      <w:marLeft w:val="0"/>
      <w:marRight w:val="0"/>
      <w:marTop w:val="0"/>
      <w:marBottom w:val="0"/>
      <w:divBdr>
        <w:top w:val="none" w:sz="0" w:space="0" w:color="auto"/>
        <w:left w:val="none" w:sz="0" w:space="0" w:color="auto"/>
        <w:bottom w:val="none" w:sz="0" w:space="0" w:color="auto"/>
        <w:right w:val="none" w:sz="0" w:space="0" w:color="auto"/>
      </w:divBdr>
    </w:div>
    <w:div w:id="1380666438">
      <w:bodyDiv w:val="1"/>
      <w:marLeft w:val="0"/>
      <w:marRight w:val="0"/>
      <w:marTop w:val="0"/>
      <w:marBottom w:val="0"/>
      <w:divBdr>
        <w:top w:val="none" w:sz="0" w:space="0" w:color="auto"/>
        <w:left w:val="none" w:sz="0" w:space="0" w:color="auto"/>
        <w:bottom w:val="none" w:sz="0" w:space="0" w:color="auto"/>
        <w:right w:val="none" w:sz="0" w:space="0" w:color="auto"/>
      </w:divBdr>
    </w:div>
    <w:div w:id="1380858439">
      <w:bodyDiv w:val="1"/>
      <w:marLeft w:val="0"/>
      <w:marRight w:val="0"/>
      <w:marTop w:val="0"/>
      <w:marBottom w:val="0"/>
      <w:divBdr>
        <w:top w:val="none" w:sz="0" w:space="0" w:color="auto"/>
        <w:left w:val="none" w:sz="0" w:space="0" w:color="auto"/>
        <w:bottom w:val="none" w:sz="0" w:space="0" w:color="auto"/>
        <w:right w:val="none" w:sz="0" w:space="0" w:color="auto"/>
      </w:divBdr>
    </w:div>
    <w:div w:id="1381325254">
      <w:bodyDiv w:val="1"/>
      <w:marLeft w:val="0"/>
      <w:marRight w:val="0"/>
      <w:marTop w:val="0"/>
      <w:marBottom w:val="0"/>
      <w:divBdr>
        <w:top w:val="none" w:sz="0" w:space="0" w:color="auto"/>
        <w:left w:val="none" w:sz="0" w:space="0" w:color="auto"/>
        <w:bottom w:val="none" w:sz="0" w:space="0" w:color="auto"/>
        <w:right w:val="none" w:sz="0" w:space="0" w:color="auto"/>
      </w:divBdr>
    </w:div>
    <w:div w:id="1381511807">
      <w:bodyDiv w:val="1"/>
      <w:marLeft w:val="0"/>
      <w:marRight w:val="0"/>
      <w:marTop w:val="0"/>
      <w:marBottom w:val="0"/>
      <w:divBdr>
        <w:top w:val="none" w:sz="0" w:space="0" w:color="auto"/>
        <w:left w:val="none" w:sz="0" w:space="0" w:color="auto"/>
        <w:bottom w:val="none" w:sz="0" w:space="0" w:color="auto"/>
        <w:right w:val="none" w:sz="0" w:space="0" w:color="auto"/>
      </w:divBdr>
    </w:div>
    <w:div w:id="1381588564">
      <w:bodyDiv w:val="1"/>
      <w:marLeft w:val="0"/>
      <w:marRight w:val="0"/>
      <w:marTop w:val="0"/>
      <w:marBottom w:val="0"/>
      <w:divBdr>
        <w:top w:val="none" w:sz="0" w:space="0" w:color="auto"/>
        <w:left w:val="none" w:sz="0" w:space="0" w:color="auto"/>
        <w:bottom w:val="none" w:sz="0" w:space="0" w:color="auto"/>
        <w:right w:val="none" w:sz="0" w:space="0" w:color="auto"/>
      </w:divBdr>
    </w:div>
    <w:div w:id="1381978127">
      <w:bodyDiv w:val="1"/>
      <w:marLeft w:val="0"/>
      <w:marRight w:val="0"/>
      <w:marTop w:val="0"/>
      <w:marBottom w:val="0"/>
      <w:divBdr>
        <w:top w:val="none" w:sz="0" w:space="0" w:color="auto"/>
        <w:left w:val="none" w:sz="0" w:space="0" w:color="auto"/>
        <w:bottom w:val="none" w:sz="0" w:space="0" w:color="auto"/>
        <w:right w:val="none" w:sz="0" w:space="0" w:color="auto"/>
      </w:divBdr>
    </w:div>
    <w:div w:id="1383096645">
      <w:bodyDiv w:val="1"/>
      <w:marLeft w:val="0"/>
      <w:marRight w:val="0"/>
      <w:marTop w:val="0"/>
      <w:marBottom w:val="0"/>
      <w:divBdr>
        <w:top w:val="none" w:sz="0" w:space="0" w:color="auto"/>
        <w:left w:val="none" w:sz="0" w:space="0" w:color="auto"/>
        <w:bottom w:val="none" w:sz="0" w:space="0" w:color="auto"/>
        <w:right w:val="none" w:sz="0" w:space="0" w:color="auto"/>
      </w:divBdr>
    </w:div>
    <w:div w:id="1383360681">
      <w:bodyDiv w:val="1"/>
      <w:marLeft w:val="0"/>
      <w:marRight w:val="0"/>
      <w:marTop w:val="0"/>
      <w:marBottom w:val="0"/>
      <w:divBdr>
        <w:top w:val="none" w:sz="0" w:space="0" w:color="auto"/>
        <w:left w:val="none" w:sz="0" w:space="0" w:color="auto"/>
        <w:bottom w:val="none" w:sz="0" w:space="0" w:color="auto"/>
        <w:right w:val="none" w:sz="0" w:space="0" w:color="auto"/>
      </w:divBdr>
    </w:div>
    <w:div w:id="1383364382">
      <w:bodyDiv w:val="1"/>
      <w:marLeft w:val="0"/>
      <w:marRight w:val="0"/>
      <w:marTop w:val="0"/>
      <w:marBottom w:val="0"/>
      <w:divBdr>
        <w:top w:val="none" w:sz="0" w:space="0" w:color="auto"/>
        <w:left w:val="none" w:sz="0" w:space="0" w:color="auto"/>
        <w:bottom w:val="none" w:sz="0" w:space="0" w:color="auto"/>
        <w:right w:val="none" w:sz="0" w:space="0" w:color="auto"/>
      </w:divBdr>
    </w:div>
    <w:div w:id="1383366376">
      <w:bodyDiv w:val="1"/>
      <w:marLeft w:val="0"/>
      <w:marRight w:val="0"/>
      <w:marTop w:val="0"/>
      <w:marBottom w:val="0"/>
      <w:divBdr>
        <w:top w:val="none" w:sz="0" w:space="0" w:color="auto"/>
        <w:left w:val="none" w:sz="0" w:space="0" w:color="auto"/>
        <w:bottom w:val="none" w:sz="0" w:space="0" w:color="auto"/>
        <w:right w:val="none" w:sz="0" w:space="0" w:color="auto"/>
      </w:divBdr>
    </w:div>
    <w:div w:id="1383796607">
      <w:bodyDiv w:val="1"/>
      <w:marLeft w:val="0"/>
      <w:marRight w:val="0"/>
      <w:marTop w:val="0"/>
      <w:marBottom w:val="0"/>
      <w:divBdr>
        <w:top w:val="none" w:sz="0" w:space="0" w:color="auto"/>
        <w:left w:val="none" w:sz="0" w:space="0" w:color="auto"/>
        <w:bottom w:val="none" w:sz="0" w:space="0" w:color="auto"/>
        <w:right w:val="none" w:sz="0" w:space="0" w:color="auto"/>
      </w:divBdr>
    </w:div>
    <w:div w:id="1383872366">
      <w:bodyDiv w:val="1"/>
      <w:marLeft w:val="0"/>
      <w:marRight w:val="0"/>
      <w:marTop w:val="0"/>
      <w:marBottom w:val="0"/>
      <w:divBdr>
        <w:top w:val="none" w:sz="0" w:space="0" w:color="auto"/>
        <w:left w:val="none" w:sz="0" w:space="0" w:color="auto"/>
        <w:bottom w:val="none" w:sz="0" w:space="0" w:color="auto"/>
        <w:right w:val="none" w:sz="0" w:space="0" w:color="auto"/>
      </w:divBdr>
    </w:div>
    <w:div w:id="1384014731">
      <w:bodyDiv w:val="1"/>
      <w:marLeft w:val="0"/>
      <w:marRight w:val="0"/>
      <w:marTop w:val="0"/>
      <w:marBottom w:val="0"/>
      <w:divBdr>
        <w:top w:val="none" w:sz="0" w:space="0" w:color="auto"/>
        <w:left w:val="none" w:sz="0" w:space="0" w:color="auto"/>
        <w:bottom w:val="none" w:sz="0" w:space="0" w:color="auto"/>
        <w:right w:val="none" w:sz="0" w:space="0" w:color="auto"/>
      </w:divBdr>
    </w:div>
    <w:div w:id="1384059936">
      <w:bodyDiv w:val="1"/>
      <w:marLeft w:val="0"/>
      <w:marRight w:val="0"/>
      <w:marTop w:val="0"/>
      <w:marBottom w:val="0"/>
      <w:divBdr>
        <w:top w:val="none" w:sz="0" w:space="0" w:color="auto"/>
        <w:left w:val="none" w:sz="0" w:space="0" w:color="auto"/>
        <w:bottom w:val="none" w:sz="0" w:space="0" w:color="auto"/>
        <w:right w:val="none" w:sz="0" w:space="0" w:color="auto"/>
      </w:divBdr>
    </w:div>
    <w:div w:id="1384141311">
      <w:bodyDiv w:val="1"/>
      <w:marLeft w:val="0"/>
      <w:marRight w:val="0"/>
      <w:marTop w:val="0"/>
      <w:marBottom w:val="0"/>
      <w:divBdr>
        <w:top w:val="none" w:sz="0" w:space="0" w:color="auto"/>
        <w:left w:val="none" w:sz="0" w:space="0" w:color="auto"/>
        <w:bottom w:val="none" w:sz="0" w:space="0" w:color="auto"/>
        <w:right w:val="none" w:sz="0" w:space="0" w:color="auto"/>
      </w:divBdr>
    </w:div>
    <w:div w:id="1384208264">
      <w:bodyDiv w:val="1"/>
      <w:marLeft w:val="0"/>
      <w:marRight w:val="0"/>
      <w:marTop w:val="0"/>
      <w:marBottom w:val="0"/>
      <w:divBdr>
        <w:top w:val="none" w:sz="0" w:space="0" w:color="auto"/>
        <w:left w:val="none" w:sz="0" w:space="0" w:color="auto"/>
        <w:bottom w:val="none" w:sz="0" w:space="0" w:color="auto"/>
        <w:right w:val="none" w:sz="0" w:space="0" w:color="auto"/>
      </w:divBdr>
    </w:div>
    <w:div w:id="1384716821">
      <w:bodyDiv w:val="1"/>
      <w:marLeft w:val="0"/>
      <w:marRight w:val="0"/>
      <w:marTop w:val="0"/>
      <w:marBottom w:val="0"/>
      <w:divBdr>
        <w:top w:val="none" w:sz="0" w:space="0" w:color="auto"/>
        <w:left w:val="none" w:sz="0" w:space="0" w:color="auto"/>
        <w:bottom w:val="none" w:sz="0" w:space="0" w:color="auto"/>
        <w:right w:val="none" w:sz="0" w:space="0" w:color="auto"/>
      </w:divBdr>
    </w:div>
    <w:div w:id="1384868556">
      <w:bodyDiv w:val="1"/>
      <w:marLeft w:val="0"/>
      <w:marRight w:val="0"/>
      <w:marTop w:val="0"/>
      <w:marBottom w:val="0"/>
      <w:divBdr>
        <w:top w:val="none" w:sz="0" w:space="0" w:color="auto"/>
        <w:left w:val="none" w:sz="0" w:space="0" w:color="auto"/>
        <w:bottom w:val="none" w:sz="0" w:space="0" w:color="auto"/>
        <w:right w:val="none" w:sz="0" w:space="0" w:color="auto"/>
      </w:divBdr>
    </w:div>
    <w:div w:id="1384913954">
      <w:bodyDiv w:val="1"/>
      <w:marLeft w:val="0"/>
      <w:marRight w:val="0"/>
      <w:marTop w:val="0"/>
      <w:marBottom w:val="0"/>
      <w:divBdr>
        <w:top w:val="none" w:sz="0" w:space="0" w:color="auto"/>
        <w:left w:val="none" w:sz="0" w:space="0" w:color="auto"/>
        <w:bottom w:val="none" w:sz="0" w:space="0" w:color="auto"/>
        <w:right w:val="none" w:sz="0" w:space="0" w:color="auto"/>
      </w:divBdr>
    </w:div>
    <w:div w:id="1385375411">
      <w:bodyDiv w:val="1"/>
      <w:marLeft w:val="0"/>
      <w:marRight w:val="0"/>
      <w:marTop w:val="0"/>
      <w:marBottom w:val="0"/>
      <w:divBdr>
        <w:top w:val="none" w:sz="0" w:space="0" w:color="auto"/>
        <w:left w:val="none" w:sz="0" w:space="0" w:color="auto"/>
        <w:bottom w:val="none" w:sz="0" w:space="0" w:color="auto"/>
        <w:right w:val="none" w:sz="0" w:space="0" w:color="auto"/>
      </w:divBdr>
    </w:div>
    <w:div w:id="1385904253">
      <w:bodyDiv w:val="1"/>
      <w:marLeft w:val="0"/>
      <w:marRight w:val="0"/>
      <w:marTop w:val="0"/>
      <w:marBottom w:val="0"/>
      <w:divBdr>
        <w:top w:val="none" w:sz="0" w:space="0" w:color="auto"/>
        <w:left w:val="none" w:sz="0" w:space="0" w:color="auto"/>
        <w:bottom w:val="none" w:sz="0" w:space="0" w:color="auto"/>
        <w:right w:val="none" w:sz="0" w:space="0" w:color="auto"/>
      </w:divBdr>
    </w:div>
    <w:div w:id="1386295864">
      <w:bodyDiv w:val="1"/>
      <w:marLeft w:val="0"/>
      <w:marRight w:val="0"/>
      <w:marTop w:val="0"/>
      <w:marBottom w:val="0"/>
      <w:divBdr>
        <w:top w:val="none" w:sz="0" w:space="0" w:color="auto"/>
        <w:left w:val="none" w:sz="0" w:space="0" w:color="auto"/>
        <w:bottom w:val="none" w:sz="0" w:space="0" w:color="auto"/>
        <w:right w:val="none" w:sz="0" w:space="0" w:color="auto"/>
      </w:divBdr>
    </w:div>
    <w:div w:id="1386369549">
      <w:bodyDiv w:val="1"/>
      <w:marLeft w:val="0"/>
      <w:marRight w:val="0"/>
      <w:marTop w:val="0"/>
      <w:marBottom w:val="0"/>
      <w:divBdr>
        <w:top w:val="none" w:sz="0" w:space="0" w:color="auto"/>
        <w:left w:val="none" w:sz="0" w:space="0" w:color="auto"/>
        <w:bottom w:val="none" w:sz="0" w:space="0" w:color="auto"/>
        <w:right w:val="none" w:sz="0" w:space="0" w:color="auto"/>
      </w:divBdr>
    </w:div>
    <w:div w:id="1386488167">
      <w:bodyDiv w:val="1"/>
      <w:marLeft w:val="0"/>
      <w:marRight w:val="0"/>
      <w:marTop w:val="0"/>
      <w:marBottom w:val="0"/>
      <w:divBdr>
        <w:top w:val="none" w:sz="0" w:space="0" w:color="auto"/>
        <w:left w:val="none" w:sz="0" w:space="0" w:color="auto"/>
        <w:bottom w:val="none" w:sz="0" w:space="0" w:color="auto"/>
        <w:right w:val="none" w:sz="0" w:space="0" w:color="auto"/>
      </w:divBdr>
    </w:div>
    <w:div w:id="1386754568">
      <w:bodyDiv w:val="1"/>
      <w:marLeft w:val="0"/>
      <w:marRight w:val="0"/>
      <w:marTop w:val="0"/>
      <w:marBottom w:val="0"/>
      <w:divBdr>
        <w:top w:val="none" w:sz="0" w:space="0" w:color="auto"/>
        <w:left w:val="none" w:sz="0" w:space="0" w:color="auto"/>
        <w:bottom w:val="none" w:sz="0" w:space="0" w:color="auto"/>
        <w:right w:val="none" w:sz="0" w:space="0" w:color="auto"/>
      </w:divBdr>
    </w:div>
    <w:div w:id="1387753991">
      <w:bodyDiv w:val="1"/>
      <w:marLeft w:val="0"/>
      <w:marRight w:val="0"/>
      <w:marTop w:val="0"/>
      <w:marBottom w:val="0"/>
      <w:divBdr>
        <w:top w:val="none" w:sz="0" w:space="0" w:color="auto"/>
        <w:left w:val="none" w:sz="0" w:space="0" w:color="auto"/>
        <w:bottom w:val="none" w:sz="0" w:space="0" w:color="auto"/>
        <w:right w:val="none" w:sz="0" w:space="0" w:color="auto"/>
      </w:divBdr>
    </w:div>
    <w:div w:id="1387950942">
      <w:bodyDiv w:val="1"/>
      <w:marLeft w:val="0"/>
      <w:marRight w:val="0"/>
      <w:marTop w:val="0"/>
      <w:marBottom w:val="0"/>
      <w:divBdr>
        <w:top w:val="none" w:sz="0" w:space="0" w:color="auto"/>
        <w:left w:val="none" w:sz="0" w:space="0" w:color="auto"/>
        <w:bottom w:val="none" w:sz="0" w:space="0" w:color="auto"/>
        <w:right w:val="none" w:sz="0" w:space="0" w:color="auto"/>
      </w:divBdr>
    </w:div>
    <w:div w:id="1388409013">
      <w:bodyDiv w:val="1"/>
      <w:marLeft w:val="0"/>
      <w:marRight w:val="0"/>
      <w:marTop w:val="0"/>
      <w:marBottom w:val="0"/>
      <w:divBdr>
        <w:top w:val="none" w:sz="0" w:space="0" w:color="auto"/>
        <w:left w:val="none" w:sz="0" w:space="0" w:color="auto"/>
        <w:bottom w:val="none" w:sz="0" w:space="0" w:color="auto"/>
        <w:right w:val="none" w:sz="0" w:space="0" w:color="auto"/>
      </w:divBdr>
    </w:div>
    <w:div w:id="1388531643">
      <w:bodyDiv w:val="1"/>
      <w:marLeft w:val="0"/>
      <w:marRight w:val="0"/>
      <w:marTop w:val="0"/>
      <w:marBottom w:val="0"/>
      <w:divBdr>
        <w:top w:val="none" w:sz="0" w:space="0" w:color="auto"/>
        <w:left w:val="none" w:sz="0" w:space="0" w:color="auto"/>
        <w:bottom w:val="none" w:sz="0" w:space="0" w:color="auto"/>
        <w:right w:val="none" w:sz="0" w:space="0" w:color="auto"/>
      </w:divBdr>
    </w:div>
    <w:div w:id="1388647801">
      <w:bodyDiv w:val="1"/>
      <w:marLeft w:val="0"/>
      <w:marRight w:val="0"/>
      <w:marTop w:val="0"/>
      <w:marBottom w:val="0"/>
      <w:divBdr>
        <w:top w:val="none" w:sz="0" w:space="0" w:color="auto"/>
        <w:left w:val="none" w:sz="0" w:space="0" w:color="auto"/>
        <w:bottom w:val="none" w:sz="0" w:space="0" w:color="auto"/>
        <w:right w:val="none" w:sz="0" w:space="0" w:color="auto"/>
      </w:divBdr>
    </w:div>
    <w:div w:id="1389375564">
      <w:bodyDiv w:val="1"/>
      <w:marLeft w:val="0"/>
      <w:marRight w:val="0"/>
      <w:marTop w:val="0"/>
      <w:marBottom w:val="0"/>
      <w:divBdr>
        <w:top w:val="none" w:sz="0" w:space="0" w:color="auto"/>
        <w:left w:val="none" w:sz="0" w:space="0" w:color="auto"/>
        <w:bottom w:val="none" w:sz="0" w:space="0" w:color="auto"/>
        <w:right w:val="none" w:sz="0" w:space="0" w:color="auto"/>
      </w:divBdr>
    </w:div>
    <w:div w:id="1389915603">
      <w:bodyDiv w:val="1"/>
      <w:marLeft w:val="0"/>
      <w:marRight w:val="0"/>
      <w:marTop w:val="0"/>
      <w:marBottom w:val="0"/>
      <w:divBdr>
        <w:top w:val="none" w:sz="0" w:space="0" w:color="auto"/>
        <w:left w:val="none" w:sz="0" w:space="0" w:color="auto"/>
        <w:bottom w:val="none" w:sz="0" w:space="0" w:color="auto"/>
        <w:right w:val="none" w:sz="0" w:space="0" w:color="auto"/>
      </w:divBdr>
    </w:div>
    <w:div w:id="1390036344">
      <w:bodyDiv w:val="1"/>
      <w:marLeft w:val="0"/>
      <w:marRight w:val="0"/>
      <w:marTop w:val="0"/>
      <w:marBottom w:val="0"/>
      <w:divBdr>
        <w:top w:val="none" w:sz="0" w:space="0" w:color="auto"/>
        <w:left w:val="none" w:sz="0" w:space="0" w:color="auto"/>
        <w:bottom w:val="none" w:sz="0" w:space="0" w:color="auto"/>
        <w:right w:val="none" w:sz="0" w:space="0" w:color="auto"/>
      </w:divBdr>
    </w:div>
    <w:div w:id="1390109575">
      <w:bodyDiv w:val="1"/>
      <w:marLeft w:val="0"/>
      <w:marRight w:val="0"/>
      <w:marTop w:val="0"/>
      <w:marBottom w:val="0"/>
      <w:divBdr>
        <w:top w:val="none" w:sz="0" w:space="0" w:color="auto"/>
        <w:left w:val="none" w:sz="0" w:space="0" w:color="auto"/>
        <w:bottom w:val="none" w:sz="0" w:space="0" w:color="auto"/>
        <w:right w:val="none" w:sz="0" w:space="0" w:color="auto"/>
      </w:divBdr>
    </w:div>
    <w:div w:id="1391148854">
      <w:bodyDiv w:val="1"/>
      <w:marLeft w:val="0"/>
      <w:marRight w:val="0"/>
      <w:marTop w:val="0"/>
      <w:marBottom w:val="0"/>
      <w:divBdr>
        <w:top w:val="none" w:sz="0" w:space="0" w:color="auto"/>
        <w:left w:val="none" w:sz="0" w:space="0" w:color="auto"/>
        <w:bottom w:val="none" w:sz="0" w:space="0" w:color="auto"/>
        <w:right w:val="none" w:sz="0" w:space="0" w:color="auto"/>
      </w:divBdr>
    </w:div>
    <w:div w:id="1391149119">
      <w:bodyDiv w:val="1"/>
      <w:marLeft w:val="0"/>
      <w:marRight w:val="0"/>
      <w:marTop w:val="0"/>
      <w:marBottom w:val="0"/>
      <w:divBdr>
        <w:top w:val="none" w:sz="0" w:space="0" w:color="auto"/>
        <w:left w:val="none" w:sz="0" w:space="0" w:color="auto"/>
        <w:bottom w:val="none" w:sz="0" w:space="0" w:color="auto"/>
        <w:right w:val="none" w:sz="0" w:space="0" w:color="auto"/>
      </w:divBdr>
    </w:div>
    <w:div w:id="1391346273">
      <w:bodyDiv w:val="1"/>
      <w:marLeft w:val="0"/>
      <w:marRight w:val="0"/>
      <w:marTop w:val="0"/>
      <w:marBottom w:val="0"/>
      <w:divBdr>
        <w:top w:val="none" w:sz="0" w:space="0" w:color="auto"/>
        <w:left w:val="none" w:sz="0" w:space="0" w:color="auto"/>
        <w:bottom w:val="none" w:sz="0" w:space="0" w:color="auto"/>
        <w:right w:val="none" w:sz="0" w:space="0" w:color="auto"/>
      </w:divBdr>
    </w:div>
    <w:div w:id="1391735418">
      <w:bodyDiv w:val="1"/>
      <w:marLeft w:val="0"/>
      <w:marRight w:val="0"/>
      <w:marTop w:val="0"/>
      <w:marBottom w:val="0"/>
      <w:divBdr>
        <w:top w:val="none" w:sz="0" w:space="0" w:color="auto"/>
        <w:left w:val="none" w:sz="0" w:space="0" w:color="auto"/>
        <w:bottom w:val="none" w:sz="0" w:space="0" w:color="auto"/>
        <w:right w:val="none" w:sz="0" w:space="0" w:color="auto"/>
      </w:divBdr>
    </w:div>
    <w:div w:id="1392270290">
      <w:bodyDiv w:val="1"/>
      <w:marLeft w:val="0"/>
      <w:marRight w:val="0"/>
      <w:marTop w:val="0"/>
      <w:marBottom w:val="0"/>
      <w:divBdr>
        <w:top w:val="none" w:sz="0" w:space="0" w:color="auto"/>
        <w:left w:val="none" w:sz="0" w:space="0" w:color="auto"/>
        <w:bottom w:val="none" w:sz="0" w:space="0" w:color="auto"/>
        <w:right w:val="none" w:sz="0" w:space="0" w:color="auto"/>
      </w:divBdr>
    </w:div>
    <w:div w:id="1392923567">
      <w:bodyDiv w:val="1"/>
      <w:marLeft w:val="0"/>
      <w:marRight w:val="0"/>
      <w:marTop w:val="0"/>
      <w:marBottom w:val="0"/>
      <w:divBdr>
        <w:top w:val="none" w:sz="0" w:space="0" w:color="auto"/>
        <w:left w:val="none" w:sz="0" w:space="0" w:color="auto"/>
        <w:bottom w:val="none" w:sz="0" w:space="0" w:color="auto"/>
        <w:right w:val="none" w:sz="0" w:space="0" w:color="auto"/>
      </w:divBdr>
    </w:div>
    <w:div w:id="1393190539">
      <w:bodyDiv w:val="1"/>
      <w:marLeft w:val="0"/>
      <w:marRight w:val="0"/>
      <w:marTop w:val="0"/>
      <w:marBottom w:val="0"/>
      <w:divBdr>
        <w:top w:val="none" w:sz="0" w:space="0" w:color="auto"/>
        <w:left w:val="none" w:sz="0" w:space="0" w:color="auto"/>
        <w:bottom w:val="none" w:sz="0" w:space="0" w:color="auto"/>
        <w:right w:val="none" w:sz="0" w:space="0" w:color="auto"/>
      </w:divBdr>
    </w:div>
    <w:div w:id="1393233671">
      <w:bodyDiv w:val="1"/>
      <w:marLeft w:val="0"/>
      <w:marRight w:val="0"/>
      <w:marTop w:val="0"/>
      <w:marBottom w:val="0"/>
      <w:divBdr>
        <w:top w:val="none" w:sz="0" w:space="0" w:color="auto"/>
        <w:left w:val="none" w:sz="0" w:space="0" w:color="auto"/>
        <w:bottom w:val="none" w:sz="0" w:space="0" w:color="auto"/>
        <w:right w:val="none" w:sz="0" w:space="0" w:color="auto"/>
      </w:divBdr>
    </w:div>
    <w:div w:id="1393698509">
      <w:bodyDiv w:val="1"/>
      <w:marLeft w:val="0"/>
      <w:marRight w:val="0"/>
      <w:marTop w:val="0"/>
      <w:marBottom w:val="0"/>
      <w:divBdr>
        <w:top w:val="none" w:sz="0" w:space="0" w:color="auto"/>
        <w:left w:val="none" w:sz="0" w:space="0" w:color="auto"/>
        <w:bottom w:val="none" w:sz="0" w:space="0" w:color="auto"/>
        <w:right w:val="none" w:sz="0" w:space="0" w:color="auto"/>
      </w:divBdr>
    </w:div>
    <w:div w:id="1394037158">
      <w:bodyDiv w:val="1"/>
      <w:marLeft w:val="0"/>
      <w:marRight w:val="0"/>
      <w:marTop w:val="0"/>
      <w:marBottom w:val="0"/>
      <w:divBdr>
        <w:top w:val="none" w:sz="0" w:space="0" w:color="auto"/>
        <w:left w:val="none" w:sz="0" w:space="0" w:color="auto"/>
        <w:bottom w:val="none" w:sz="0" w:space="0" w:color="auto"/>
        <w:right w:val="none" w:sz="0" w:space="0" w:color="auto"/>
      </w:divBdr>
    </w:div>
    <w:div w:id="1394351881">
      <w:bodyDiv w:val="1"/>
      <w:marLeft w:val="0"/>
      <w:marRight w:val="0"/>
      <w:marTop w:val="0"/>
      <w:marBottom w:val="0"/>
      <w:divBdr>
        <w:top w:val="none" w:sz="0" w:space="0" w:color="auto"/>
        <w:left w:val="none" w:sz="0" w:space="0" w:color="auto"/>
        <w:bottom w:val="none" w:sz="0" w:space="0" w:color="auto"/>
        <w:right w:val="none" w:sz="0" w:space="0" w:color="auto"/>
      </w:divBdr>
    </w:div>
    <w:div w:id="1394500067">
      <w:bodyDiv w:val="1"/>
      <w:marLeft w:val="0"/>
      <w:marRight w:val="0"/>
      <w:marTop w:val="0"/>
      <w:marBottom w:val="0"/>
      <w:divBdr>
        <w:top w:val="none" w:sz="0" w:space="0" w:color="auto"/>
        <w:left w:val="none" w:sz="0" w:space="0" w:color="auto"/>
        <w:bottom w:val="none" w:sz="0" w:space="0" w:color="auto"/>
        <w:right w:val="none" w:sz="0" w:space="0" w:color="auto"/>
      </w:divBdr>
    </w:div>
    <w:div w:id="1394619280">
      <w:bodyDiv w:val="1"/>
      <w:marLeft w:val="0"/>
      <w:marRight w:val="0"/>
      <w:marTop w:val="0"/>
      <w:marBottom w:val="0"/>
      <w:divBdr>
        <w:top w:val="none" w:sz="0" w:space="0" w:color="auto"/>
        <w:left w:val="none" w:sz="0" w:space="0" w:color="auto"/>
        <w:bottom w:val="none" w:sz="0" w:space="0" w:color="auto"/>
        <w:right w:val="none" w:sz="0" w:space="0" w:color="auto"/>
      </w:divBdr>
    </w:div>
    <w:div w:id="1395004908">
      <w:bodyDiv w:val="1"/>
      <w:marLeft w:val="0"/>
      <w:marRight w:val="0"/>
      <w:marTop w:val="0"/>
      <w:marBottom w:val="0"/>
      <w:divBdr>
        <w:top w:val="none" w:sz="0" w:space="0" w:color="auto"/>
        <w:left w:val="none" w:sz="0" w:space="0" w:color="auto"/>
        <w:bottom w:val="none" w:sz="0" w:space="0" w:color="auto"/>
        <w:right w:val="none" w:sz="0" w:space="0" w:color="auto"/>
      </w:divBdr>
    </w:div>
    <w:div w:id="1396589876">
      <w:bodyDiv w:val="1"/>
      <w:marLeft w:val="0"/>
      <w:marRight w:val="0"/>
      <w:marTop w:val="0"/>
      <w:marBottom w:val="0"/>
      <w:divBdr>
        <w:top w:val="none" w:sz="0" w:space="0" w:color="auto"/>
        <w:left w:val="none" w:sz="0" w:space="0" w:color="auto"/>
        <w:bottom w:val="none" w:sz="0" w:space="0" w:color="auto"/>
        <w:right w:val="none" w:sz="0" w:space="0" w:color="auto"/>
      </w:divBdr>
    </w:div>
    <w:div w:id="1396851663">
      <w:bodyDiv w:val="1"/>
      <w:marLeft w:val="0"/>
      <w:marRight w:val="0"/>
      <w:marTop w:val="0"/>
      <w:marBottom w:val="0"/>
      <w:divBdr>
        <w:top w:val="none" w:sz="0" w:space="0" w:color="auto"/>
        <w:left w:val="none" w:sz="0" w:space="0" w:color="auto"/>
        <w:bottom w:val="none" w:sz="0" w:space="0" w:color="auto"/>
        <w:right w:val="none" w:sz="0" w:space="0" w:color="auto"/>
      </w:divBdr>
    </w:div>
    <w:div w:id="1397701389">
      <w:bodyDiv w:val="1"/>
      <w:marLeft w:val="0"/>
      <w:marRight w:val="0"/>
      <w:marTop w:val="0"/>
      <w:marBottom w:val="0"/>
      <w:divBdr>
        <w:top w:val="none" w:sz="0" w:space="0" w:color="auto"/>
        <w:left w:val="none" w:sz="0" w:space="0" w:color="auto"/>
        <w:bottom w:val="none" w:sz="0" w:space="0" w:color="auto"/>
        <w:right w:val="none" w:sz="0" w:space="0" w:color="auto"/>
      </w:divBdr>
    </w:div>
    <w:div w:id="1398238077">
      <w:bodyDiv w:val="1"/>
      <w:marLeft w:val="0"/>
      <w:marRight w:val="0"/>
      <w:marTop w:val="0"/>
      <w:marBottom w:val="0"/>
      <w:divBdr>
        <w:top w:val="none" w:sz="0" w:space="0" w:color="auto"/>
        <w:left w:val="none" w:sz="0" w:space="0" w:color="auto"/>
        <w:bottom w:val="none" w:sz="0" w:space="0" w:color="auto"/>
        <w:right w:val="none" w:sz="0" w:space="0" w:color="auto"/>
      </w:divBdr>
    </w:div>
    <w:div w:id="1399789321">
      <w:bodyDiv w:val="1"/>
      <w:marLeft w:val="0"/>
      <w:marRight w:val="0"/>
      <w:marTop w:val="0"/>
      <w:marBottom w:val="0"/>
      <w:divBdr>
        <w:top w:val="none" w:sz="0" w:space="0" w:color="auto"/>
        <w:left w:val="none" w:sz="0" w:space="0" w:color="auto"/>
        <w:bottom w:val="none" w:sz="0" w:space="0" w:color="auto"/>
        <w:right w:val="none" w:sz="0" w:space="0" w:color="auto"/>
      </w:divBdr>
    </w:div>
    <w:div w:id="1400320199">
      <w:bodyDiv w:val="1"/>
      <w:marLeft w:val="0"/>
      <w:marRight w:val="0"/>
      <w:marTop w:val="0"/>
      <w:marBottom w:val="0"/>
      <w:divBdr>
        <w:top w:val="none" w:sz="0" w:space="0" w:color="auto"/>
        <w:left w:val="none" w:sz="0" w:space="0" w:color="auto"/>
        <w:bottom w:val="none" w:sz="0" w:space="0" w:color="auto"/>
        <w:right w:val="none" w:sz="0" w:space="0" w:color="auto"/>
      </w:divBdr>
    </w:div>
    <w:div w:id="1400708914">
      <w:bodyDiv w:val="1"/>
      <w:marLeft w:val="0"/>
      <w:marRight w:val="0"/>
      <w:marTop w:val="0"/>
      <w:marBottom w:val="0"/>
      <w:divBdr>
        <w:top w:val="none" w:sz="0" w:space="0" w:color="auto"/>
        <w:left w:val="none" w:sz="0" w:space="0" w:color="auto"/>
        <w:bottom w:val="none" w:sz="0" w:space="0" w:color="auto"/>
        <w:right w:val="none" w:sz="0" w:space="0" w:color="auto"/>
      </w:divBdr>
    </w:div>
    <w:div w:id="1400709531">
      <w:bodyDiv w:val="1"/>
      <w:marLeft w:val="0"/>
      <w:marRight w:val="0"/>
      <w:marTop w:val="0"/>
      <w:marBottom w:val="0"/>
      <w:divBdr>
        <w:top w:val="none" w:sz="0" w:space="0" w:color="auto"/>
        <w:left w:val="none" w:sz="0" w:space="0" w:color="auto"/>
        <w:bottom w:val="none" w:sz="0" w:space="0" w:color="auto"/>
        <w:right w:val="none" w:sz="0" w:space="0" w:color="auto"/>
      </w:divBdr>
    </w:div>
    <w:div w:id="1401172112">
      <w:bodyDiv w:val="1"/>
      <w:marLeft w:val="0"/>
      <w:marRight w:val="0"/>
      <w:marTop w:val="0"/>
      <w:marBottom w:val="0"/>
      <w:divBdr>
        <w:top w:val="none" w:sz="0" w:space="0" w:color="auto"/>
        <w:left w:val="none" w:sz="0" w:space="0" w:color="auto"/>
        <w:bottom w:val="none" w:sz="0" w:space="0" w:color="auto"/>
        <w:right w:val="none" w:sz="0" w:space="0" w:color="auto"/>
      </w:divBdr>
    </w:div>
    <w:div w:id="1402096066">
      <w:bodyDiv w:val="1"/>
      <w:marLeft w:val="0"/>
      <w:marRight w:val="0"/>
      <w:marTop w:val="0"/>
      <w:marBottom w:val="0"/>
      <w:divBdr>
        <w:top w:val="none" w:sz="0" w:space="0" w:color="auto"/>
        <w:left w:val="none" w:sz="0" w:space="0" w:color="auto"/>
        <w:bottom w:val="none" w:sz="0" w:space="0" w:color="auto"/>
        <w:right w:val="none" w:sz="0" w:space="0" w:color="auto"/>
      </w:divBdr>
    </w:div>
    <w:div w:id="1402366155">
      <w:bodyDiv w:val="1"/>
      <w:marLeft w:val="0"/>
      <w:marRight w:val="0"/>
      <w:marTop w:val="0"/>
      <w:marBottom w:val="0"/>
      <w:divBdr>
        <w:top w:val="none" w:sz="0" w:space="0" w:color="auto"/>
        <w:left w:val="none" w:sz="0" w:space="0" w:color="auto"/>
        <w:bottom w:val="none" w:sz="0" w:space="0" w:color="auto"/>
        <w:right w:val="none" w:sz="0" w:space="0" w:color="auto"/>
      </w:divBdr>
    </w:div>
    <w:div w:id="1402672603">
      <w:bodyDiv w:val="1"/>
      <w:marLeft w:val="0"/>
      <w:marRight w:val="0"/>
      <w:marTop w:val="0"/>
      <w:marBottom w:val="0"/>
      <w:divBdr>
        <w:top w:val="none" w:sz="0" w:space="0" w:color="auto"/>
        <w:left w:val="none" w:sz="0" w:space="0" w:color="auto"/>
        <w:bottom w:val="none" w:sz="0" w:space="0" w:color="auto"/>
        <w:right w:val="none" w:sz="0" w:space="0" w:color="auto"/>
      </w:divBdr>
    </w:div>
    <w:div w:id="1402799692">
      <w:bodyDiv w:val="1"/>
      <w:marLeft w:val="0"/>
      <w:marRight w:val="0"/>
      <w:marTop w:val="0"/>
      <w:marBottom w:val="0"/>
      <w:divBdr>
        <w:top w:val="none" w:sz="0" w:space="0" w:color="auto"/>
        <w:left w:val="none" w:sz="0" w:space="0" w:color="auto"/>
        <w:bottom w:val="none" w:sz="0" w:space="0" w:color="auto"/>
        <w:right w:val="none" w:sz="0" w:space="0" w:color="auto"/>
      </w:divBdr>
    </w:div>
    <w:div w:id="1403022495">
      <w:bodyDiv w:val="1"/>
      <w:marLeft w:val="0"/>
      <w:marRight w:val="0"/>
      <w:marTop w:val="0"/>
      <w:marBottom w:val="0"/>
      <w:divBdr>
        <w:top w:val="none" w:sz="0" w:space="0" w:color="auto"/>
        <w:left w:val="none" w:sz="0" w:space="0" w:color="auto"/>
        <w:bottom w:val="none" w:sz="0" w:space="0" w:color="auto"/>
        <w:right w:val="none" w:sz="0" w:space="0" w:color="auto"/>
      </w:divBdr>
    </w:div>
    <w:div w:id="1403061722">
      <w:bodyDiv w:val="1"/>
      <w:marLeft w:val="0"/>
      <w:marRight w:val="0"/>
      <w:marTop w:val="0"/>
      <w:marBottom w:val="0"/>
      <w:divBdr>
        <w:top w:val="none" w:sz="0" w:space="0" w:color="auto"/>
        <w:left w:val="none" w:sz="0" w:space="0" w:color="auto"/>
        <w:bottom w:val="none" w:sz="0" w:space="0" w:color="auto"/>
        <w:right w:val="none" w:sz="0" w:space="0" w:color="auto"/>
      </w:divBdr>
    </w:div>
    <w:div w:id="1403454799">
      <w:bodyDiv w:val="1"/>
      <w:marLeft w:val="0"/>
      <w:marRight w:val="0"/>
      <w:marTop w:val="0"/>
      <w:marBottom w:val="0"/>
      <w:divBdr>
        <w:top w:val="none" w:sz="0" w:space="0" w:color="auto"/>
        <w:left w:val="none" w:sz="0" w:space="0" w:color="auto"/>
        <w:bottom w:val="none" w:sz="0" w:space="0" w:color="auto"/>
        <w:right w:val="none" w:sz="0" w:space="0" w:color="auto"/>
      </w:divBdr>
    </w:div>
    <w:div w:id="1404374818">
      <w:bodyDiv w:val="1"/>
      <w:marLeft w:val="0"/>
      <w:marRight w:val="0"/>
      <w:marTop w:val="0"/>
      <w:marBottom w:val="0"/>
      <w:divBdr>
        <w:top w:val="none" w:sz="0" w:space="0" w:color="auto"/>
        <w:left w:val="none" w:sz="0" w:space="0" w:color="auto"/>
        <w:bottom w:val="none" w:sz="0" w:space="0" w:color="auto"/>
        <w:right w:val="none" w:sz="0" w:space="0" w:color="auto"/>
      </w:divBdr>
    </w:div>
    <w:div w:id="1404765139">
      <w:bodyDiv w:val="1"/>
      <w:marLeft w:val="0"/>
      <w:marRight w:val="0"/>
      <w:marTop w:val="0"/>
      <w:marBottom w:val="0"/>
      <w:divBdr>
        <w:top w:val="none" w:sz="0" w:space="0" w:color="auto"/>
        <w:left w:val="none" w:sz="0" w:space="0" w:color="auto"/>
        <w:bottom w:val="none" w:sz="0" w:space="0" w:color="auto"/>
        <w:right w:val="none" w:sz="0" w:space="0" w:color="auto"/>
      </w:divBdr>
    </w:div>
    <w:div w:id="1404837820">
      <w:bodyDiv w:val="1"/>
      <w:marLeft w:val="0"/>
      <w:marRight w:val="0"/>
      <w:marTop w:val="0"/>
      <w:marBottom w:val="0"/>
      <w:divBdr>
        <w:top w:val="none" w:sz="0" w:space="0" w:color="auto"/>
        <w:left w:val="none" w:sz="0" w:space="0" w:color="auto"/>
        <w:bottom w:val="none" w:sz="0" w:space="0" w:color="auto"/>
        <w:right w:val="none" w:sz="0" w:space="0" w:color="auto"/>
      </w:divBdr>
    </w:div>
    <w:div w:id="1405297345">
      <w:bodyDiv w:val="1"/>
      <w:marLeft w:val="0"/>
      <w:marRight w:val="0"/>
      <w:marTop w:val="0"/>
      <w:marBottom w:val="0"/>
      <w:divBdr>
        <w:top w:val="none" w:sz="0" w:space="0" w:color="auto"/>
        <w:left w:val="none" w:sz="0" w:space="0" w:color="auto"/>
        <w:bottom w:val="none" w:sz="0" w:space="0" w:color="auto"/>
        <w:right w:val="none" w:sz="0" w:space="0" w:color="auto"/>
      </w:divBdr>
    </w:div>
    <w:div w:id="1405446498">
      <w:bodyDiv w:val="1"/>
      <w:marLeft w:val="0"/>
      <w:marRight w:val="0"/>
      <w:marTop w:val="0"/>
      <w:marBottom w:val="0"/>
      <w:divBdr>
        <w:top w:val="none" w:sz="0" w:space="0" w:color="auto"/>
        <w:left w:val="none" w:sz="0" w:space="0" w:color="auto"/>
        <w:bottom w:val="none" w:sz="0" w:space="0" w:color="auto"/>
        <w:right w:val="none" w:sz="0" w:space="0" w:color="auto"/>
      </w:divBdr>
    </w:div>
    <w:div w:id="1405446973">
      <w:bodyDiv w:val="1"/>
      <w:marLeft w:val="0"/>
      <w:marRight w:val="0"/>
      <w:marTop w:val="0"/>
      <w:marBottom w:val="0"/>
      <w:divBdr>
        <w:top w:val="none" w:sz="0" w:space="0" w:color="auto"/>
        <w:left w:val="none" w:sz="0" w:space="0" w:color="auto"/>
        <w:bottom w:val="none" w:sz="0" w:space="0" w:color="auto"/>
        <w:right w:val="none" w:sz="0" w:space="0" w:color="auto"/>
      </w:divBdr>
    </w:div>
    <w:div w:id="1405684851">
      <w:bodyDiv w:val="1"/>
      <w:marLeft w:val="0"/>
      <w:marRight w:val="0"/>
      <w:marTop w:val="0"/>
      <w:marBottom w:val="0"/>
      <w:divBdr>
        <w:top w:val="none" w:sz="0" w:space="0" w:color="auto"/>
        <w:left w:val="none" w:sz="0" w:space="0" w:color="auto"/>
        <w:bottom w:val="none" w:sz="0" w:space="0" w:color="auto"/>
        <w:right w:val="none" w:sz="0" w:space="0" w:color="auto"/>
      </w:divBdr>
    </w:div>
    <w:div w:id="1405756388">
      <w:bodyDiv w:val="1"/>
      <w:marLeft w:val="0"/>
      <w:marRight w:val="0"/>
      <w:marTop w:val="0"/>
      <w:marBottom w:val="0"/>
      <w:divBdr>
        <w:top w:val="none" w:sz="0" w:space="0" w:color="auto"/>
        <w:left w:val="none" w:sz="0" w:space="0" w:color="auto"/>
        <w:bottom w:val="none" w:sz="0" w:space="0" w:color="auto"/>
        <w:right w:val="none" w:sz="0" w:space="0" w:color="auto"/>
      </w:divBdr>
    </w:div>
    <w:div w:id="1405882355">
      <w:bodyDiv w:val="1"/>
      <w:marLeft w:val="0"/>
      <w:marRight w:val="0"/>
      <w:marTop w:val="0"/>
      <w:marBottom w:val="0"/>
      <w:divBdr>
        <w:top w:val="none" w:sz="0" w:space="0" w:color="auto"/>
        <w:left w:val="none" w:sz="0" w:space="0" w:color="auto"/>
        <w:bottom w:val="none" w:sz="0" w:space="0" w:color="auto"/>
        <w:right w:val="none" w:sz="0" w:space="0" w:color="auto"/>
      </w:divBdr>
    </w:div>
    <w:div w:id="1406106966">
      <w:bodyDiv w:val="1"/>
      <w:marLeft w:val="0"/>
      <w:marRight w:val="0"/>
      <w:marTop w:val="0"/>
      <w:marBottom w:val="0"/>
      <w:divBdr>
        <w:top w:val="none" w:sz="0" w:space="0" w:color="auto"/>
        <w:left w:val="none" w:sz="0" w:space="0" w:color="auto"/>
        <w:bottom w:val="none" w:sz="0" w:space="0" w:color="auto"/>
        <w:right w:val="none" w:sz="0" w:space="0" w:color="auto"/>
      </w:divBdr>
    </w:div>
    <w:div w:id="1406299899">
      <w:bodyDiv w:val="1"/>
      <w:marLeft w:val="0"/>
      <w:marRight w:val="0"/>
      <w:marTop w:val="0"/>
      <w:marBottom w:val="0"/>
      <w:divBdr>
        <w:top w:val="none" w:sz="0" w:space="0" w:color="auto"/>
        <w:left w:val="none" w:sz="0" w:space="0" w:color="auto"/>
        <w:bottom w:val="none" w:sz="0" w:space="0" w:color="auto"/>
        <w:right w:val="none" w:sz="0" w:space="0" w:color="auto"/>
      </w:divBdr>
    </w:div>
    <w:div w:id="1406343891">
      <w:bodyDiv w:val="1"/>
      <w:marLeft w:val="0"/>
      <w:marRight w:val="0"/>
      <w:marTop w:val="0"/>
      <w:marBottom w:val="0"/>
      <w:divBdr>
        <w:top w:val="none" w:sz="0" w:space="0" w:color="auto"/>
        <w:left w:val="none" w:sz="0" w:space="0" w:color="auto"/>
        <w:bottom w:val="none" w:sz="0" w:space="0" w:color="auto"/>
        <w:right w:val="none" w:sz="0" w:space="0" w:color="auto"/>
      </w:divBdr>
    </w:div>
    <w:div w:id="1406414027">
      <w:bodyDiv w:val="1"/>
      <w:marLeft w:val="0"/>
      <w:marRight w:val="0"/>
      <w:marTop w:val="0"/>
      <w:marBottom w:val="0"/>
      <w:divBdr>
        <w:top w:val="none" w:sz="0" w:space="0" w:color="auto"/>
        <w:left w:val="none" w:sz="0" w:space="0" w:color="auto"/>
        <w:bottom w:val="none" w:sz="0" w:space="0" w:color="auto"/>
        <w:right w:val="none" w:sz="0" w:space="0" w:color="auto"/>
      </w:divBdr>
    </w:div>
    <w:div w:id="1406681294">
      <w:bodyDiv w:val="1"/>
      <w:marLeft w:val="0"/>
      <w:marRight w:val="0"/>
      <w:marTop w:val="0"/>
      <w:marBottom w:val="0"/>
      <w:divBdr>
        <w:top w:val="none" w:sz="0" w:space="0" w:color="auto"/>
        <w:left w:val="none" w:sz="0" w:space="0" w:color="auto"/>
        <w:bottom w:val="none" w:sz="0" w:space="0" w:color="auto"/>
        <w:right w:val="none" w:sz="0" w:space="0" w:color="auto"/>
      </w:divBdr>
    </w:div>
    <w:div w:id="1407648962">
      <w:bodyDiv w:val="1"/>
      <w:marLeft w:val="0"/>
      <w:marRight w:val="0"/>
      <w:marTop w:val="0"/>
      <w:marBottom w:val="0"/>
      <w:divBdr>
        <w:top w:val="none" w:sz="0" w:space="0" w:color="auto"/>
        <w:left w:val="none" w:sz="0" w:space="0" w:color="auto"/>
        <w:bottom w:val="none" w:sz="0" w:space="0" w:color="auto"/>
        <w:right w:val="none" w:sz="0" w:space="0" w:color="auto"/>
      </w:divBdr>
    </w:div>
    <w:div w:id="1408185978">
      <w:bodyDiv w:val="1"/>
      <w:marLeft w:val="0"/>
      <w:marRight w:val="0"/>
      <w:marTop w:val="0"/>
      <w:marBottom w:val="0"/>
      <w:divBdr>
        <w:top w:val="none" w:sz="0" w:space="0" w:color="auto"/>
        <w:left w:val="none" w:sz="0" w:space="0" w:color="auto"/>
        <w:bottom w:val="none" w:sz="0" w:space="0" w:color="auto"/>
        <w:right w:val="none" w:sz="0" w:space="0" w:color="auto"/>
      </w:divBdr>
    </w:div>
    <w:div w:id="1408842953">
      <w:bodyDiv w:val="1"/>
      <w:marLeft w:val="0"/>
      <w:marRight w:val="0"/>
      <w:marTop w:val="0"/>
      <w:marBottom w:val="0"/>
      <w:divBdr>
        <w:top w:val="none" w:sz="0" w:space="0" w:color="auto"/>
        <w:left w:val="none" w:sz="0" w:space="0" w:color="auto"/>
        <w:bottom w:val="none" w:sz="0" w:space="0" w:color="auto"/>
        <w:right w:val="none" w:sz="0" w:space="0" w:color="auto"/>
      </w:divBdr>
    </w:div>
    <w:div w:id="1408923559">
      <w:bodyDiv w:val="1"/>
      <w:marLeft w:val="0"/>
      <w:marRight w:val="0"/>
      <w:marTop w:val="0"/>
      <w:marBottom w:val="0"/>
      <w:divBdr>
        <w:top w:val="none" w:sz="0" w:space="0" w:color="auto"/>
        <w:left w:val="none" w:sz="0" w:space="0" w:color="auto"/>
        <w:bottom w:val="none" w:sz="0" w:space="0" w:color="auto"/>
        <w:right w:val="none" w:sz="0" w:space="0" w:color="auto"/>
      </w:divBdr>
    </w:div>
    <w:div w:id="1408989737">
      <w:bodyDiv w:val="1"/>
      <w:marLeft w:val="0"/>
      <w:marRight w:val="0"/>
      <w:marTop w:val="0"/>
      <w:marBottom w:val="0"/>
      <w:divBdr>
        <w:top w:val="none" w:sz="0" w:space="0" w:color="auto"/>
        <w:left w:val="none" w:sz="0" w:space="0" w:color="auto"/>
        <w:bottom w:val="none" w:sz="0" w:space="0" w:color="auto"/>
        <w:right w:val="none" w:sz="0" w:space="0" w:color="auto"/>
      </w:divBdr>
    </w:div>
    <w:div w:id="1409427144">
      <w:bodyDiv w:val="1"/>
      <w:marLeft w:val="0"/>
      <w:marRight w:val="0"/>
      <w:marTop w:val="0"/>
      <w:marBottom w:val="0"/>
      <w:divBdr>
        <w:top w:val="none" w:sz="0" w:space="0" w:color="auto"/>
        <w:left w:val="none" w:sz="0" w:space="0" w:color="auto"/>
        <w:bottom w:val="none" w:sz="0" w:space="0" w:color="auto"/>
        <w:right w:val="none" w:sz="0" w:space="0" w:color="auto"/>
      </w:divBdr>
    </w:div>
    <w:div w:id="1410419816">
      <w:bodyDiv w:val="1"/>
      <w:marLeft w:val="0"/>
      <w:marRight w:val="0"/>
      <w:marTop w:val="0"/>
      <w:marBottom w:val="0"/>
      <w:divBdr>
        <w:top w:val="none" w:sz="0" w:space="0" w:color="auto"/>
        <w:left w:val="none" w:sz="0" w:space="0" w:color="auto"/>
        <w:bottom w:val="none" w:sz="0" w:space="0" w:color="auto"/>
        <w:right w:val="none" w:sz="0" w:space="0" w:color="auto"/>
      </w:divBdr>
    </w:div>
    <w:div w:id="1410544177">
      <w:bodyDiv w:val="1"/>
      <w:marLeft w:val="0"/>
      <w:marRight w:val="0"/>
      <w:marTop w:val="0"/>
      <w:marBottom w:val="0"/>
      <w:divBdr>
        <w:top w:val="none" w:sz="0" w:space="0" w:color="auto"/>
        <w:left w:val="none" w:sz="0" w:space="0" w:color="auto"/>
        <w:bottom w:val="none" w:sz="0" w:space="0" w:color="auto"/>
        <w:right w:val="none" w:sz="0" w:space="0" w:color="auto"/>
      </w:divBdr>
    </w:div>
    <w:div w:id="1411345226">
      <w:bodyDiv w:val="1"/>
      <w:marLeft w:val="0"/>
      <w:marRight w:val="0"/>
      <w:marTop w:val="0"/>
      <w:marBottom w:val="0"/>
      <w:divBdr>
        <w:top w:val="none" w:sz="0" w:space="0" w:color="auto"/>
        <w:left w:val="none" w:sz="0" w:space="0" w:color="auto"/>
        <w:bottom w:val="none" w:sz="0" w:space="0" w:color="auto"/>
        <w:right w:val="none" w:sz="0" w:space="0" w:color="auto"/>
      </w:divBdr>
    </w:div>
    <w:div w:id="1411345335">
      <w:bodyDiv w:val="1"/>
      <w:marLeft w:val="0"/>
      <w:marRight w:val="0"/>
      <w:marTop w:val="0"/>
      <w:marBottom w:val="0"/>
      <w:divBdr>
        <w:top w:val="none" w:sz="0" w:space="0" w:color="auto"/>
        <w:left w:val="none" w:sz="0" w:space="0" w:color="auto"/>
        <w:bottom w:val="none" w:sz="0" w:space="0" w:color="auto"/>
        <w:right w:val="none" w:sz="0" w:space="0" w:color="auto"/>
      </w:divBdr>
    </w:div>
    <w:div w:id="1412464005">
      <w:bodyDiv w:val="1"/>
      <w:marLeft w:val="0"/>
      <w:marRight w:val="0"/>
      <w:marTop w:val="0"/>
      <w:marBottom w:val="0"/>
      <w:divBdr>
        <w:top w:val="none" w:sz="0" w:space="0" w:color="auto"/>
        <w:left w:val="none" w:sz="0" w:space="0" w:color="auto"/>
        <w:bottom w:val="none" w:sz="0" w:space="0" w:color="auto"/>
        <w:right w:val="none" w:sz="0" w:space="0" w:color="auto"/>
      </w:divBdr>
    </w:div>
    <w:div w:id="1412972689">
      <w:bodyDiv w:val="1"/>
      <w:marLeft w:val="0"/>
      <w:marRight w:val="0"/>
      <w:marTop w:val="0"/>
      <w:marBottom w:val="0"/>
      <w:divBdr>
        <w:top w:val="none" w:sz="0" w:space="0" w:color="auto"/>
        <w:left w:val="none" w:sz="0" w:space="0" w:color="auto"/>
        <w:bottom w:val="none" w:sz="0" w:space="0" w:color="auto"/>
        <w:right w:val="none" w:sz="0" w:space="0" w:color="auto"/>
      </w:divBdr>
    </w:div>
    <w:div w:id="1413162817">
      <w:bodyDiv w:val="1"/>
      <w:marLeft w:val="0"/>
      <w:marRight w:val="0"/>
      <w:marTop w:val="0"/>
      <w:marBottom w:val="0"/>
      <w:divBdr>
        <w:top w:val="none" w:sz="0" w:space="0" w:color="auto"/>
        <w:left w:val="none" w:sz="0" w:space="0" w:color="auto"/>
        <w:bottom w:val="none" w:sz="0" w:space="0" w:color="auto"/>
        <w:right w:val="none" w:sz="0" w:space="0" w:color="auto"/>
      </w:divBdr>
    </w:div>
    <w:div w:id="1413358021">
      <w:bodyDiv w:val="1"/>
      <w:marLeft w:val="0"/>
      <w:marRight w:val="0"/>
      <w:marTop w:val="0"/>
      <w:marBottom w:val="0"/>
      <w:divBdr>
        <w:top w:val="none" w:sz="0" w:space="0" w:color="auto"/>
        <w:left w:val="none" w:sz="0" w:space="0" w:color="auto"/>
        <w:bottom w:val="none" w:sz="0" w:space="0" w:color="auto"/>
        <w:right w:val="none" w:sz="0" w:space="0" w:color="auto"/>
      </w:divBdr>
    </w:div>
    <w:div w:id="1413551877">
      <w:bodyDiv w:val="1"/>
      <w:marLeft w:val="0"/>
      <w:marRight w:val="0"/>
      <w:marTop w:val="0"/>
      <w:marBottom w:val="0"/>
      <w:divBdr>
        <w:top w:val="none" w:sz="0" w:space="0" w:color="auto"/>
        <w:left w:val="none" w:sz="0" w:space="0" w:color="auto"/>
        <w:bottom w:val="none" w:sz="0" w:space="0" w:color="auto"/>
        <w:right w:val="none" w:sz="0" w:space="0" w:color="auto"/>
      </w:divBdr>
    </w:div>
    <w:div w:id="1413578505">
      <w:bodyDiv w:val="1"/>
      <w:marLeft w:val="0"/>
      <w:marRight w:val="0"/>
      <w:marTop w:val="0"/>
      <w:marBottom w:val="0"/>
      <w:divBdr>
        <w:top w:val="none" w:sz="0" w:space="0" w:color="auto"/>
        <w:left w:val="none" w:sz="0" w:space="0" w:color="auto"/>
        <w:bottom w:val="none" w:sz="0" w:space="0" w:color="auto"/>
        <w:right w:val="none" w:sz="0" w:space="0" w:color="auto"/>
      </w:divBdr>
    </w:div>
    <w:div w:id="1414164660">
      <w:bodyDiv w:val="1"/>
      <w:marLeft w:val="0"/>
      <w:marRight w:val="0"/>
      <w:marTop w:val="0"/>
      <w:marBottom w:val="0"/>
      <w:divBdr>
        <w:top w:val="none" w:sz="0" w:space="0" w:color="auto"/>
        <w:left w:val="none" w:sz="0" w:space="0" w:color="auto"/>
        <w:bottom w:val="none" w:sz="0" w:space="0" w:color="auto"/>
        <w:right w:val="none" w:sz="0" w:space="0" w:color="auto"/>
      </w:divBdr>
    </w:div>
    <w:div w:id="1414358412">
      <w:bodyDiv w:val="1"/>
      <w:marLeft w:val="0"/>
      <w:marRight w:val="0"/>
      <w:marTop w:val="0"/>
      <w:marBottom w:val="0"/>
      <w:divBdr>
        <w:top w:val="none" w:sz="0" w:space="0" w:color="auto"/>
        <w:left w:val="none" w:sz="0" w:space="0" w:color="auto"/>
        <w:bottom w:val="none" w:sz="0" w:space="0" w:color="auto"/>
        <w:right w:val="none" w:sz="0" w:space="0" w:color="auto"/>
      </w:divBdr>
    </w:div>
    <w:div w:id="1414626314">
      <w:bodyDiv w:val="1"/>
      <w:marLeft w:val="0"/>
      <w:marRight w:val="0"/>
      <w:marTop w:val="0"/>
      <w:marBottom w:val="0"/>
      <w:divBdr>
        <w:top w:val="none" w:sz="0" w:space="0" w:color="auto"/>
        <w:left w:val="none" w:sz="0" w:space="0" w:color="auto"/>
        <w:bottom w:val="none" w:sz="0" w:space="0" w:color="auto"/>
        <w:right w:val="none" w:sz="0" w:space="0" w:color="auto"/>
      </w:divBdr>
    </w:div>
    <w:div w:id="1415711259">
      <w:bodyDiv w:val="1"/>
      <w:marLeft w:val="0"/>
      <w:marRight w:val="0"/>
      <w:marTop w:val="0"/>
      <w:marBottom w:val="0"/>
      <w:divBdr>
        <w:top w:val="none" w:sz="0" w:space="0" w:color="auto"/>
        <w:left w:val="none" w:sz="0" w:space="0" w:color="auto"/>
        <w:bottom w:val="none" w:sz="0" w:space="0" w:color="auto"/>
        <w:right w:val="none" w:sz="0" w:space="0" w:color="auto"/>
      </w:divBdr>
    </w:div>
    <w:div w:id="1415781990">
      <w:bodyDiv w:val="1"/>
      <w:marLeft w:val="0"/>
      <w:marRight w:val="0"/>
      <w:marTop w:val="0"/>
      <w:marBottom w:val="0"/>
      <w:divBdr>
        <w:top w:val="none" w:sz="0" w:space="0" w:color="auto"/>
        <w:left w:val="none" w:sz="0" w:space="0" w:color="auto"/>
        <w:bottom w:val="none" w:sz="0" w:space="0" w:color="auto"/>
        <w:right w:val="none" w:sz="0" w:space="0" w:color="auto"/>
      </w:divBdr>
    </w:div>
    <w:div w:id="1416364629">
      <w:bodyDiv w:val="1"/>
      <w:marLeft w:val="0"/>
      <w:marRight w:val="0"/>
      <w:marTop w:val="0"/>
      <w:marBottom w:val="0"/>
      <w:divBdr>
        <w:top w:val="none" w:sz="0" w:space="0" w:color="auto"/>
        <w:left w:val="none" w:sz="0" w:space="0" w:color="auto"/>
        <w:bottom w:val="none" w:sz="0" w:space="0" w:color="auto"/>
        <w:right w:val="none" w:sz="0" w:space="0" w:color="auto"/>
      </w:divBdr>
    </w:div>
    <w:div w:id="1416439674">
      <w:bodyDiv w:val="1"/>
      <w:marLeft w:val="0"/>
      <w:marRight w:val="0"/>
      <w:marTop w:val="0"/>
      <w:marBottom w:val="0"/>
      <w:divBdr>
        <w:top w:val="none" w:sz="0" w:space="0" w:color="auto"/>
        <w:left w:val="none" w:sz="0" w:space="0" w:color="auto"/>
        <w:bottom w:val="none" w:sz="0" w:space="0" w:color="auto"/>
        <w:right w:val="none" w:sz="0" w:space="0" w:color="auto"/>
      </w:divBdr>
    </w:div>
    <w:div w:id="1416590581">
      <w:bodyDiv w:val="1"/>
      <w:marLeft w:val="0"/>
      <w:marRight w:val="0"/>
      <w:marTop w:val="0"/>
      <w:marBottom w:val="0"/>
      <w:divBdr>
        <w:top w:val="none" w:sz="0" w:space="0" w:color="auto"/>
        <w:left w:val="none" w:sz="0" w:space="0" w:color="auto"/>
        <w:bottom w:val="none" w:sz="0" w:space="0" w:color="auto"/>
        <w:right w:val="none" w:sz="0" w:space="0" w:color="auto"/>
      </w:divBdr>
    </w:div>
    <w:div w:id="1417047839">
      <w:bodyDiv w:val="1"/>
      <w:marLeft w:val="0"/>
      <w:marRight w:val="0"/>
      <w:marTop w:val="0"/>
      <w:marBottom w:val="0"/>
      <w:divBdr>
        <w:top w:val="none" w:sz="0" w:space="0" w:color="auto"/>
        <w:left w:val="none" w:sz="0" w:space="0" w:color="auto"/>
        <w:bottom w:val="none" w:sz="0" w:space="0" w:color="auto"/>
        <w:right w:val="none" w:sz="0" w:space="0" w:color="auto"/>
      </w:divBdr>
    </w:div>
    <w:div w:id="1417170110">
      <w:bodyDiv w:val="1"/>
      <w:marLeft w:val="0"/>
      <w:marRight w:val="0"/>
      <w:marTop w:val="0"/>
      <w:marBottom w:val="0"/>
      <w:divBdr>
        <w:top w:val="none" w:sz="0" w:space="0" w:color="auto"/>
        <w:left w:val="none" w:sz="0" w:space="0" w:color="auto"/>
        <w:bottom w:val="none" w:sz="0" w:space="0" w:color="auto"/>
        <w:right w:val="none" w:sz="0" w:space="0" w:color="auto"/>
      </w:divBdr>
    </w:div>
    <w:div w:id="1417440315">
      <w:bodyDiv w:val="1"/>
      <w:marLeft w:val="0"/>
      <w:marRight w:val="0"/>
      <w:marTop w:val="0"/>
      <w:marBottom w:val="0"/>
      <w:divBdr>
        <w:top w:val="none" w:sz="0" w:space="0" w:color="auto"/>
        <w:left w:val="none" w:sz="0" w:space="0" w:color="auto"/>
        <w:bottom w:val="none" w:sz="0" w:space="0" w:color="auto"/>
        <w:right w:val="none" w:sz="0" w:space="0" w:color="auto"/>
      </w:divBdr>
    </w:div>
    <w:div w:id="1417625971">
      <w:bodyDiv w:val="1"/>
      <w:marLeft w:val="0"/>
      <w:marRight w:val="0"/>
      <w:marTop w:val="0"/>
      <w:marBottom w:val="0"/>
      <w:divBdr>
        <w:top w:val="none" w:sz="0" w:space="0" w:color="auto"/>
        <w:left w:val="none" w:sz="0" w:space="0" w:color="auto"/>
        <w:bottom w:val="none" w:sz="0" w:space="0" w:color="auto"/>
        <w:right w:val="none" w:sz="0" w:space="0" w:color="auto"/>
      </w:divBdr>
    </w:div>
    <w:div w:id="1417634431">
      <w:bodyDiv w:val="1"/>
      <w:marLeft w:val="0"/>
      <w:marRight w:val="0"/>
      <w:marTop w:val="0"/>
      <w:marBottom w:val="0"/>
      <w:divBdr>
        <w:top w:val="none" w:sz="0" w:space="0" w:color="auto"/>
        <w:left w:val="none" w:sz="0" w:space="0" w:color="auto"/>
        <w:bottom w:val="none" w:sz="0" w:space="0" w:color="auto"/>
        <w:right w:val="none" w:sz="0" w:space="0" w:color="auto"/>
      </w:divBdr>
    </w:div>
    <w:div w:id="1417828039">
      <w:bodyDiv w:val="1"/>
      <w:marLeft w:val="0"/>
      <w:marRight w:val="0"/>
      <w:marTop w:val="0"/>
      <w:marBottom w:val="0"/>
      <w:divBdr>
        <w:top w:val="none" w:sz="0" w:space="0" w:color="auto"/>
        <w:left w:val="none" w:sz="0" w:space="0" w:color="auto"/>
        <w:bottom w:val="none" w:sz="0" w:space="0" w:color="auto"/>
        <w:right w:val="none" w:sz="0" w:space="0" w:color="auto"/>
      </w:divBdr>
    </w:div>
    <w:div w:id="1418407087">
      <w:bodyDiv w:val="1"/>
      <w:marLeft w:val="0"/>
      <w:marRight w:val="0"/>
      <w:marTop w:val="0"/>
      <w:marBottom w:val="0"/>
      <w:divBdr>
        <w:top w:val="none" w:sz="0" w:space="0" w:color="auto"/>
        <w:left w:val="none" w:sz="0" w:space="0" w:color="auto"/>
        <w:bottom w:val="none" w:sz="0" w:space="0" w:color="auto"/>
        <w:right w:val="none" w:sz="0" w:space="0" w:color="auto"/>
      </w:divBdr>
    </w:div>
    <w:div w:id="1418550094">
      <w:bodyDiv w:val="1"/>
      <w:marLeft w:val="0"/>
      <w:marRight w:val="0"/>
      <w:marTop w:val="0"/>
      <w:marBottom w:val="0"/>
      <w:divBdr>
        <w:top w:val="none" w:sz="0" w:space="0" w:color="auto"/>
        <w:left w:val="none" w:sz="0" w:space="0" w:color="auto"/>
        <w:bottom w:val="none" w:sz="0" w:space="0" w:color="auto"/>
        <w:right w:val="none" w:sz="0" w:space="0" w:color="auto"/>
      </w:divBdr>
    </w:div>
    <w:div w:id="1418671869">
      <w:bodyDiv w:val="1"/>
      <w:marLeft w:val="0"/>
      <w:marRight w:val="0"/>
      <w:marTop w:val="0"/>
      <w:marBottom w:val="0"/>
      <w:divBdr>
        <w:top w:val="none" w:sz="0" w:space="0" w:color="auto"/>
        <w:left w:val="none" w:sz="0" w:space="0" w:color="auto"/>
        <w:bottom w:val="none" w:sz="0" w:space="0" w:color="auto"/>
        <w:right w:val="none" w:sz="0" w:space="0" w:color="auto"/>
      </w:divBdr>
    </w:div>
    <w:div w:id="1419210522">
      <w:bodyDiv w:val="1"/>
      <w:marLeft w:val="0"/>
      <w:marRight w:val="0"/>
      <w:marTop w:val="0"/>
      <w:marBottom w:val="0"/>
      <w:divBdr>
        <w:top w:val="none" w:sz="0" w:space="0" w:color="auto"/>
        <w:left w:val="none" w:sz="0" w:space="0" w:color="auto"/>
        <w:bottom w:val="none" w:sz="0" w:space="0" w:color="auto"/>
        <w:right w:val="none" w:sz="0" w:space="0" w:color="auto"/>
      </w:divBdr>
    </w:div>
    <w:div w:id="1420060117">
      <w:bodyDiv w:val="1"/>
      <w:marLeft w:val="0"/>
      <w:marRight w:val="0"/>
      <w:marTop w:val="0"/>
      <w:marBottom w:val="0"/>
      <w:divBdr>
        <w:top w:val="none" w:sz="0" w:space="0" w:color="auto"/>
        <w:left w:val="none" w:sz="0" w:space="0" w:color="auto"/>
        <w:bottom w:val="none" w:sz="0" w:space="0" w:color="auto"/>
        <w:right w:val="none" w:sz="0" w:space="0" w:color="auto"/>
      </w:divBdr>
    </w:div>
    <w:div w:id="1420099954">
      <w:bodyDiv w:val="1"/>
      <w:marLeft w:val="0"/>
      <w:marRight w:val="0"/>
      <w:marTop w:val="0"/>
      <w:marBottom w:val="0"/>
      <w:divBdr>
        <w:top w:val="none" w:sz="0" w:space="0" w:color="auto"/>
        <w:left w:val="none" w:sz="0" w:space="0" w:color="auto"/>
        <w:bottom w:val="none" w:sz="0" w:space="0" w:color="auto"/>
        <w:right w:val="none" w:sz="0" w:space="0" w:color="auto"/>
      </w:divBdr>
    </w:div>
    <w:div w:id="1420105790">
      <w:bodyDiv w:val="1"/>
      <w:marLeft w:val="0"/>
      <w:marRight w:val="0"/>
      <w:marTop w:val="0"/>
      <w:marBottom w:val="0"/>
      <w:divBdr>
        <w:top w:val="none" w:sz="0" w:space="0" w:color="auto"/>
        <w:left w:val="none" w:sz="0" w:space="0" w:color="auto"/>
        <w:bottom w:val="none" w:sz="0" w:space="0" w:color="auto"/>
        <w:right w:val="none" w:sz="0" w:space="0" w:color="auto"/>
      </w:divBdr>
    </w:div>
    <w:div w:id="1420322952">
      <w:bodyDiv w:val="1"/>
      <w:marLeft w:val="0"/>
      <w:marRight w:val="0"/>
      <w:marTop w:val="0"/>
      <w:marBottom w:val="0"/>
      <w:divBdr>
        <w:top w:val="none" w:sz="0" w:space="0" w:color="auto"/>
        <w:left w:val="none" w:sz="0" w:space="0" w:color="auto"/>
        <w:bottom w:val="none" w:sz="0" w:space="0" w:color="auto"/>
        <w:right w:val="none" w:sz="0" w:space="0" w:color="auto"/>
      </w:divBdr>
    </w:div>
    <w:div w:id="1420327863">
      <w:bodyDiv w:val="1"/>
      <w:marLeft w:val="0"/>
      <w:marRight w:val="0"/>
      <w:marTop w:val="0"/>
      <w:marBottom w:val="0"/>
      <w:divBdr>
        <w:top w:val="none" w:sz="0" w:space="0" w:color="auto"/>
        <w:left w:val="none" w:sz="0" w:space="0" w:color="auto"/>
        <w:bottom w:val="none" w:sz="0" w:space="0" w:color="auto"/>
        <w:right w:val="none" w:sz="0" w:space="0" w:color="auto"/>
      </w:divBdr>
    </w:div>
    <w:div w:id="1420831544">
      <w:bodyDiv w:val="1"/>
      <w:marLeft w:val="0"/>
      <w:marRight w:val="0"/>
      <w:marTop w:val="0"/>
      <w:marBottom w:val="0"/>
      <w:divBdr>
        <w:top w:val="none" w:sz="0" w:space="0" w:color="auto"/>
        <w:left w:val="none" w:sz="0" w:space="0" w:color="auto"/>
        <w:bottom w:val="none" w:sz="0" w:space="0" w:color="auto"/>
        <w:right w:val="none" w:sz="0" w:space="0" w:color="auto"/>
      </w:divBdr>
    </w:div>
    <w:div w:id="1420904612">
      <w:bodyDiv w:val="1"/>
      <w:marLeft w:val="0"/>
      <w:marRight w:val="0"/>
      <w:marTop w:val="0"/>
      <w:marBottom w:val="0"/>
      <w:divBdr>
        <w:top w:val="none" w:sz="0" w:space="0" w:color="auto"/>
        <w:left w:val="none" w:sz="0" w:space="0" w:color="auto"/>
        <w:bottom w:val="none" w:sz="0" w:space="0" w:color="auto"/>
        <w:right w:val="none" w:sz="0" w:space="0" w:color="auto"/>
      </w:divBdr>
    </w:div>
    <w:div w:id="1421178135">
      <w:bodyDiv w:val="1"/>
      <w:marLeft w:val="0"/>
      <w:marRight w:val="0"/>
      <w:marTop w:val="0"/>
      <w:marBottom w:val="0"/>
      <w:divBdr>
        <w:top w:val="none" w:sz="0" w:space="0" w:color="auto"/>
        <w:left w:val="none" w:sz="0" w:space="0" w:color="auto"/>
        <w:bottom w:val="none" w:sz="0" w:space="0" w:color="auto"/>
        <w:right w:val="none" w:sz="0" w:space="0" w:color="auto"/>
      </w:divBdr>
    </w:div>
    <w:div w:id="1421413625">
      <w:bodyDiv w:val="1"/>
      <w:marLeft w:val="0"/>
      <w:marRight w:val="0"/>
      <w:marTop w:val="0"/>
      <w:marBottom w:val="0"/>
      <w:divBdr>
        <w:top w:val="none" w:sz="0" w:space="0" w:color="auto"/>
        <w:left w:val="none" w:sz="0" w:space="0" w:color="auto"/>
        <w:bottom w:val="none" w:sz="0" w:space="0" w:color="auto"/>
        <w:right w:val="none" w:sz="0" w:space="0" w:color="auto"/>
      </w:divBdr>
    </w:div>
    <w:div w:id="1421751560">
      <w:bodyDiv w:val="1"/>
      <w:marLeft w:val="0"/>
      <w:marRight w:val="0"/>
      <w:marTop w:val="0"/>
      <w:marBottom w:val="0"/>
      <w:divBdr>
        <w:top w:val="none" w:sz="0" w:space="0" w:color="auto"/>
        <w:left w:val="none" w:sz="0" w:space="0" w:color="auto"/>
        <w:bottom w:val="none" w:sz="0" w:space="0" w:color="auto"/>
        <w:right w:val="none" w:sz="0" w:space="0" w:color="auto"/>
      </w:divBdr>
    </w:div>
    <w:div w:id="1422799375">
      <w:bodyDiv w:val="1"/>
      <w:marLeft w:val="0"/>
      <w:marRight w:val="0"/>
      <w:marTop w:val="0"/>
      <w:marBottom w:val="0"/>
      <w:divBdr>
        <w:top w:val="none" w:sz="0" w:space="0" w:color="auto"/>
        <w:left w:val="none" w:sz="0" w:space="0" w:color="auto"/>
        <w:bottom w:val="none" w:sz="0" w:space="0" w:color="auto"/>
        <w:right w:val="none" w:sz="0" w:space="0" w:color="auto"/>
      </w:divBdr>
    </w:div>
    <w:div w:id="1422877623">
      <w:bodyDiv w:val="1"/>
      <w:marLeft w:val="0"/>
      <w:marRight w:val="0"/>
      <w:marTop w:val="0"/>
      <w:marBottom w:val="0"/>
      <w:divBdr>
        <w:top w:val="none" w:sz="0" w:space="0" w:color="auto"/>
        <w:left w:val="none" w:sz="0" w:space="0" w:color="auto"/>
        <w:bottom w:val="none" w:sz="0" w:space="0" w:color="auto"/>
        <w:right w:val="none" w:sz="0" w:space="0" w:color="auto"/>
      </w:divBdr>
    </w:div>
    <w:div w:id="1423137718">
      <w:bodyDiv w:val="1"/>
      <w:marLeft w:val="0"/>
      <w:marRight w:val="0"/>
      <w:marTop w:val="0"/>
      <w:marBottom w:val="0"/>
      <w:divBdr>
        <w:top w:val="none" w:sz="0" w:space="0" w:color="auto"/>
        <w:left w:val="none" w:sz="0" w:space="0" w:color="auto"/>
        <w:bottom w:val="none" w:sz="0" w:space="0" w:color="auto"/>
        <w:right w:val="none" w:sz="0" w:space="0" w:color="auto"/>
      </w:divBdr>
    </w:div>
    <w:div w:id="1423180209">
      <w:bodyDiv w:val="1"/>
      <w:marLeft w:val="0"/>
      <w:marRight w:val="0"/>
      <w:marTop w:val="0"/>
      <w:marBottom w:val="0"/>
      <w:divBdr>
        <w:top w:val="none" w:sz="0" w:space="0" w:color="auto"/>
        <w:left w:val="none" w:sz="0" w:space="0" w:color="auto"/>
        <w:bottom w:val="none" w:sz="0" w:space="0" w:color="auto"/>
        <w:right w:val="none" w:sz="0" w:space="0" w:color="auto"/>
      </w:divBdr>
    </w:div>
    <w:div w:id="1423183832">
      <w:bodyDiv w:val="1"/>
      <w:marLeft w:val="0"/>
      <w:marRight w:val="0"/>
      <w:marTop w:val="0"/>
      <w:marBottom w:val="0"/>
      <w:divBdr>
        <w:top w:val="none" w:sz="0" w:space="0" w:color="auto"/>
        <w:left w:val="none" w:sz="0" w:space="0" w:color="auto"/>
        <w:bottom w:val="none" w:sz="0" w:space="0" w:color="auto"/>
        <w:right w:val="none" w:sz="0" w:space="0" w:color="auto"/>
      </w:divBdr>
    </w:div>
    <w:div w:id="1423406774">
      <w:bodyDiv w:val="1"/>
      <w:marLeft w:val="0"/>
      <w:marRight w:val="0"/>
      <w:marTop w:val="0"/>
      <w:marBottom w:val="0"/>
      <w:divBdr>
        <w:top w:val="none" w:sz="0" w:space="0" w:color="auto"/>
        <w:left w:val="none" w:sz="0" w:space="0" w:color="auto"/>
        <w:bottom w:val="none" w:sz="0" w:space="0" w:color="auto"/>
        <w:right w:val="none" w:sz="0" w:space="0" w:color="auto"/>
      </w:divBdr>
    </w:div>
    <w:div w:id="1423527223">
      <w:bodyDiv w:val="1"/>
      <w:marLeft w:val="0"/>
      <w:marRight w:val="0"/>
      <w:marTop w:val="0"/>
      <w:marBottom w:val="0"/>
      <w:divBdr>
        <w:top w:val="none" w:sz="0" w:space="0" w:color="auto"/>
        <w:left w:val="none" w:sz="0" w:space="0" w:color="auto"/>
        <w:bottom w:val="none" w:sz="0" w:space="0" w:color="auto"/>
        <w:right w:val="none" w:sz="0" w:space="0" w:color="auto"/>
      </w:divBdr>
    </w:div>
    <w:div w:id="1424228619">
      <w:bodyDiv w:val="1"/>
      <w:marLeft w:val="0"/>
      <w:marRight w:val="0"/>
      <w:marTop w:val="0"/>
      <w:marBottom w:val="0"/>
      <w:divBdr>
        <w:top w:val="none" w:sz="0" w:space="0" w:color="auto"/>
        <w:left w:val="none" w:sz="0" w:space="0" w:color="auto"/>
        <w:bottom w:val="none" w:sz="0" w:space="0" w:color="auto"/>
        <w:right w:val="none" w:sz="0" w:space="0" w:color="auto"/>
      </w:divBdr>
    </w:div>
    <w:div w:id="1424960254">
      <w:bodyDiv w:val="1"/>
      <w:marLeft w:val="0"/>
      <w:marRight w:val="0"/>
      <w:marTop w:val="0"/>
      <w:marBottom w:val="0"/>
      <w:divBdr>
        <w:top w:val="none" w:sz="0" w:space="0" w:color="auto"/>
        <w:left w:val="none" w:sz="0" w:space="0" w:color="auto"/>
        <w:bottom w:val="none" w:sz="0" w:space="0" w:color="auto"/>
        <w:right w:val="none" w:sz="0" w:space="0" w:color="auto"/>
      </w:divBdr>
    </w:div>
    <w:div w:id="1425374417">
      <w:bodyDiv w:val="1"/>
      <w:marLeft w:val="0"/>
      <w:marRight w:val="0"/>
      <w:marTop w:val="0"/>
      <w:marBottom w:val="0"/>
      <w:divBdr>
        <w:top w:val="none" w:sz="0" w:space="0" w:color="auto"/>
        <w:left w:val="none" w:sz="0" w:space="0" w:color="auto"/>
        <w:bottom w:val="none" w:sz="0" w:space="0" w:color="auto"/>
        <w:right w:val="none" w:sz="0" w:space="0" w:color="auto"/>
      </w:divBdr>
    </w:div>
    <w:div w:id="1426805791">
      <w:bodyDiv w:val="1"/>
      <w:marLeft w:val="0"/>
      <w:marRight w:val="0"/>
      <w:marTop w:val="0"/>
      <w:marBottom w:val="0"/>
      <w:divBdr>
        <w:top w:val="none" w:sz="0" w:space="0" w:color="auto"/>
        <w:left w:val="none" w:sz="0" w:space="0" w:color="auto"/>
        <w:bottom w:val="none" w:sz="0" w:space="0" w:color="auto"/>
        <w:right w:val="none" w:sz="0" w:space="0" w:color="auto"/>
      </w:divBdr>
    </w:div>
    <w:div w:id="1427190632">
      <w:bodyDiv w:val="1"/>
      <w:marLeft w:val="0"/>
      <w:marRight w:val="0"/>
      <w:marTop w:val="0"/>
      <w:marBottom w:val="0"/>
      <w:divBdr>
        <w:top w:val="none" w:sz="0" w:space="0" w:color="auto"/>
        <w:left w:val="none" w:sz="0" w:space="0" w:color="auto"/>
        <w:bottom w:val="none" w:sz="0" w:space="0" w:color="auto"/>
        <w:right w:val="none" w:sz="0" w:space="0" w:color="auto"/>
      </w:divBdr>
    </w:div>
    <w:div w:id="1427337671">
      <w:bodyDiv w:val="1"/>
      <w:marLeft w:val="0"/>
      <w:marRight w:val="0"/>
      <w:marTop w:val="0"/>
      <w:marBottom w:val="0"/>
      <w:divBdr>
        <w:top w:val="none" w:sz="0" w:space="0" w:color="auto"/>
        <w:left w:val="none" w:sz="0" w:space="0" w:color="auto"/>
        <w:bottom w:val="none" w:sz="0" w:space="0" w:color="auto"/>
        <w:right w:val="none" w:sz="0" w:space="0" w:color="auto"/>
      </w:divBdr>
    </w:div>
    <w:div w:id="1428505370">
      <w:bodyDiv w:val="1"/>
      <w:marLeft w:val="0"/>
      <w:marRight w:val="0"/>
      <w:marTop w:val="0"/>
      <w:marBottom w:val="0"/>
      <w:divBdr>
        <w:top w:val="none" w:sz="0" w:space="0" w:color="auto"/>
        <w:left w:val="none" w:sz="0" w:space="0" w:color="auto"/>
        <w:bottom w:val="none" w:sz="0" w:space="0" w:color="auto"/>
        <w:right w:val="none" w:sz="0" w:space="0" w:color="auto"/>
      </w:divBdr>
    </w:div>
    <w:div w:id="1428649145">
      <w:bodyDiv w:val="1"/>
      <w:marLeft w:val="0"/>
      <w:marRight w:val="0"/>
      <w:marTop w:val="0"/>
      <w:marBottom w:val="0"/>
      <w:divBdr>
        <w:top w:val="none" w:sz="0" w:space="0" w:color="auto"/>
        <w:left w:val="none" w:sz="0" w:space="0" w:color="auto"/>
        <w:bottom w:val="none" w:sz="0" w:space="0" w:color="auto"/>
        <w:right w:val="none" w:sz="0" w:space="0" w:color="auto"/>
      </w:divBdr>
    </w:div>
    <w:div w:id="1428816444">
      <w:bodyDiv w:val="1"/>
      <w:marLeft w:val="0"/>
      <w:marRight w:val="0"/>
      <w:marTop w:val="0"/>
      <w:marBottom w:val="0"/>
      <w:divBdr>
        <w:top w:val="none" w:sz="0" w:space="0" w:color="auto"/>
        <w:left w:val="none" w:sz="0" w:space="0" w:color="auto"/>
        <w:bottom w:val="none" w:sz="0" w:space="0" w:color="auto"/>
        <w:right w:val="none" w:sz="0" w:space="0" w:color="auto"/>
      </w:divBdr>
    </w:div>
    <w:div w:id="1429698424">
      <w:bodyDiv w:val="1"/>
      <w:marLeft w:val="0"/>
      <w:marRight w:val="0"/>
      <w:marTop w:val="0"/>
      <w:marBottom w:val="0"/>
      <w:divBdr>
        <w:top w:val="none" w:sz="0" w:space="0" w:color="auto"/>
        <w:left w:val="none" w:sz="0" w:space="0" w:color="auto"/>
        <w:bottom w:val="none" w:sz="0" w:space="0" w:color="auto"/>
        <w:right w:val="none" w:sz="0" w:space="0" w:color="auto"/>
      </w:divBdr>
    </w:div>
    <w:div w:id="1430003993">
      <w:bodyDiv w:val="1"/>
      <w:marLeft w:val="0"/>
      <w:marRight w:val="0"/>
      <w:marTop w:val="0"/>
      <w:marBottom w:val="0"/>
      <w:divBdr>
        <w:top w:val="none" w:sz="0" w:space="0" w:color="auto"/>
        <w:left w:val="none" w:sz="0" w:space="0" w:color="auto"/>
        <w:bottom w:val="none" w:sz="0" w:space="0" w:color="auto"/>
        <w:right w:val="none" w:sz="0" w:space="0" w:color="auto"/>
      </w:divBdr>
    </w:div>
    <w:div w:id="1430009358">
      <w:bodyDiv w:val="1"/>
      <w:marLeft w:val="0"/>
      <w:marRight w:val="0"/>
      <w:marTop w:val="0"/>
      <w:marBottom w:val="0"/>
      <w:divBdr>
        <w:top w:val="none" w:sz="0" w:space="0" w:color="auto"/>
        <w:left w:val="none" w:sz="0" w:space="0" w:color="auto"/>
        <w:bottom w:val="none" w:sz="0" w:space="0" w:color="auto"/>
        <w:right w:val="none" w:sz="0" w:space="0" w:color="auto"/>
      </w:divBdr>
    </w:div>
    <w:div w:id="1430272338">
      <w:bodyDiv w:val="1"/>
      <w:marLeft w:val="0"/>
      <w:marRight w:val="0"/>
      <w:marTop w:val="0"/>
      <w:marBottom w:val="0"/>
      <w:divBdr>
        <w:top w:val="none" w:sz="0" w:space="0" w:color="auto"/>
        <w:left w:val="none" w:sz="0" w:space="0" w:color="auto"/>
        <w:bottom w:val="none" w:sz="0" w:space="0" w:color="auto"/>
        <w:right w:val="none" w:sz="0" w:space="0" w:color="auto"/>
      </w:divBdr>
    </w:div>
    <w:div w:id="1430465556">
      <w:bodyDiv w:val="1"/>
      <w:marLeft w:val="0"/>
      <w:marRight w:val="0"/>
      <w:marTop w:val="0"/>
      <w:marBottom w:val="0"/>
      <w:divBdr>
        <w:top w:val="none" w:sz="0" w:space="0" w:color="auto"/>
        <w:left w:val="none" w:sz="0" w:space="0" w:color="auto"/>
        <w:bottom w:val="none" w:sz="0" w:space="0" w:color="auto"/>
        <w:right w:val="none" w:sz="0" w:space="0" w:color="auto"/>
      </w:divBdr>
    </w:div>
    <w:div w:id="1430732947">
      <w:bodyDiv w:val="1"/>
      <w:marLeft w:val="0"/>
      <w:marRight w:val="0"/>
      <w:marTop w:val="0"/>
      <w:marBottom w:val="0"/>
      <w:divBdr>
        <w:top w:val="none" w:sz="0" w:space="0" w:color="auto"/>
        <w:left w:val="none" w:sz="0" w:space="0" w:color="auto"/>
        <w:bottom w:val="none" w:sz="0" w:space="0" w:color="auto"/>
        <w:right w:val="none" w:sz="0" w:space="0" w:color="auto"/>
      </w:divBdr>
    </w:div>
    <w:div w:id="1430738576">
      <w:bodyDiv w:val="1"/>
      <w:marLeft w:val="0"/>
      <w:marRight w:val="0"/>
      <w:marTop w:val="0"/>
      <w:marBottom w:val="0"/>
      <w:divBdr>
        <w:top w:val="none" w:sz="0" w:space="0" w:color="auto"/>
        <w:left w:val="none" w:sz="0" w:space="0" w:color="auto"/>
        <w:bottom w:val="none" w:sz="0" w:space="0" w:color="auto"/>
        <w:right w:val="none" w:sz="0" w:space="0" w:color="auto"/>
      </w:divBdr>
    </w:div>
    <w:div w:id="1431125777">
      <w:bodyDiv w:val="1"/>
      <w:marLeft w:val="0"/>
      <w:marRight w:val="0"/>
      <w:marTop w:val="0"/>
      <w:marBottom w:val="0"/>
      <w:divBdr>
        <w:top w:val="none" w:sz="0" w:space="0" w:color="auto"/>
        <w:left w:val="none" w:sz="0" w:space="0" w:color="auto"/>
        <w:bottom w:val="none" w:sz="0" w:space="0" w:color="auto"/>
        <w:right w:val="none" w:sz="0" w:space="0" w:color="auto"/>
      </w:divBdr>
    </w:div>
    <w:div w:id="1432121342">
      <w:bodyDiv w:val="1"/>
      <w:marLeft w:val="0"/>
      <w:marRight w:val="0"/>
      <w:marTop w:val="0"/>
      <w:marBottom w:val="0"/>
      <w:divBdr>
        <w:top w:val="none" w:sz="0" w:space="0" w:color="auto"/>
        <w:left w:val="none" w:sz="0" w:space="0" w:color="auto"/>
        <w:bottom w:val="none" w:sz="0" w:space="0" w:color="auto"/>
        <w:right w:val="none" w:sz="0" w:space="0" w:color="auto"/>
      </w:divBdr>
    </w:div>
    <w:div w:id="1432318171">
      <w:bodyDiv w:val="1"/>
      <w:marLeft w:val="0"/>
      <w:marRight w:val="0"/>
      <w:marTop w:val="0"/>
      <w:marBottom w:val="0"/>
      <w:divBdr>
        <w:top w:val="none" w:sz="0" w:space="0" w:color="auto"/>
        <w:left w:val="none" w:sz="0" w:space="0" w:color="auto"/>
        <w:bottom w:val="none" w:sz="0" w:space="0" w:color="auto"/>
        <w:right w:val="none" w:sz="0" w:space="0" w:color="auto"/>
      </w:divBdr>
    </w:div>
    <w:div w:id="1432319684">
      <w:bodyDiv w:val="1"/>
      <w:marLeft w:val="0"/>
      <w:marRight w:val="0"/>
      <w:marTop w:val="0"/>
      <w:marBottom w:val="0"/>
      <w:divBdr>
        <w:top w:val="none" w:sz="0" w:space="0" w:color="auto"/>
        <w:left w:val="none" w:sz="0" w:space="0" w:color="auto"/>
        <w:bottom w:val="none" w:sz="0" w:space="0" w:color="auto"/>
        <w:right w:val="none" w:sz="0" w:space="0" w:color="auto"/>
      </w:divBdr>
    </w:div>
    <w:div w:id="1432968199">
      <w:bodyDiv w:val="1"/>
      <w:marLeft w:val="0"/>
      <w:marRight w:val="0"/>
      <w:marTop w:val="0"/>
      <w:marBottom w:val="0"/>
      <w:divBdr>
        <w:top w:val="none" w:sz="0" w:space="0" w:color="auto"/>
        <w:left w:val="none" w:sz="0" w:space="0" w:color="auto"/>
        <w:bottom w:val="none" w:sz="0" w:space="0" w:color="auto"/>
        <w:right w:val="none" w:sz="0" w:space="0" w:color="auto"/>
      </w:divBdr>
    </w:div>
    <w:div w:id="1432973642">
      <w:bodyDiv w:val="1"/>
      <w:marLeft w:val="0"/>
      <w:marRight w:val="0"/>
      <w:marTop w:val="0"/>
      <w:marBottom w:val="0"/>
      <w:divBdr>
        <w:top w:val="none" w:sz="0" w:space="0" w:color="auto"/>
        <w:left w:val="none" w:sz="0" w:space="0" w:color="auto"/>
        <w:bottom w:val="none" w:sz="0" w:space="0" w:color="auto"/>
        <w:right w:val="none" w:sz="0" w:space="0" w:color="auto"/>
      </w:divBdr>
    </w:div>
    <w:div w:id="1433010212">
      <w:bodyDiv w:val="1"/>
      <w:marLeft w:val="0"/>
      <w:marRight w:val="0"/>
      <w:marTop w:val="0"/>
      <w:marBottom w:val="0"/>
      <w:divBdr>
        <w:top w:val="none" w:sz="0" w:space="0" w:color="auto"/>
        <w:left w:val="none" w:sz="0" w:space="0" w:color="auto"/>
        <w:bottom w:val="none" w:sz="0" w:space="0" w:color="auto"/>
        <w:right w:val="none" w:sz="0" w:space="0" w:color="auto"/>
      </w:divBdr>
    </w:div>
    <w:div w:id="1433042144">
      <w:bodyDiv w:val="1"/>
      <w:marLeft w:val="0"/>
      <w:marRight w:val="0"/>
      <w:marTop w:val="0"/>
      <w:marBottom w:val="0"/>
      <w:divBdr>
        <w:top w:val="none" w:sz="0" w:space="0" w:color="auto"/>
        <w:left w:val="none" w:sz="0" w:space="0" w:color="auto"/>
        <w:bottom w:val="none" w:sz="0" w:space="0" w:color="auto"/>
        <w:right w:val="none" w:sz="0" w:space="0" w:color="auto"/>
      </w:divBdr>
    </w:div>
    <w:div w:id="1433086193">
      <w:bodyDiv w:val="1"/>
      <w:marLeft w:val="0"/>
      <w:marRight w:val="0"/>
      <w:marTop w:val="0"/>
      <w:marBottom w:val="0"/>
      <w:divBdr>
        <w:top w:val="none" w:sz="0" w:space="0" w:color="auto"/>
        <w:left w:val="none" w:sz="0" w:space="0" w:color="auto"/>
        <w:bottom w:val="none" w:sz="0" w:space="0" w:color="auto"/>
        <w:right w:val="none" w:sz="0" w:space="0" w:color="auto"/>
      </w:divBdr>
    </w:div>
    <w:div w:id="1433280014">
      <w:bodyDiv w:val="1"/>
      <w:marLeft w:val="0"/>
      <w:marRight w:val="0"/>
      <w:marTop w:val="0"/>
      <w:marBottom w:val="0"/>
      <w:divBdr>
        <w:top w:val="none" w:sz="0" w:space="0" w:color="auto"/>
        <w:left w:val="none" w:sz="0" w:space="0" w:color="auto"/>
        <w:bottom w:val="none" w:sz="0" w:space="0" w:color="auto"/>
        <w:right w:val="none" w:sz="0" w:space="0" w:color="auto"/>
      </w:divBdr>
    </w:div>
    <w:div w:id="1433626636">
      <w:bodyDiv w:val="1"/>
      <w:marLeft w:val="0"/>
      <w:marRight w:val="0"/>
      <w:marTop w:val="0"/>
      <w:marBottom w:val="0"/>
      <w:divBdr>
        <w:top w:val="none" w:sz="0" w:space="0" w:color="auto"/>
        <w:left w:val="none" w:sz="0" w:space="0" w:color="auto"/>
        <w:bottom w:val="none" w:sz="0" w:space="0" w:color="auto"/>
        <w:right w:val="none" w:sz="0" w:space="0" w:color="auto"/>
      </w:divBdr>
    </w:div>
    <w:div w:id="1434205638">
      <w:bodyDiv w:val="1"/>
      <w:marLeft w:val="0"/>
      <w:marRight w:val="0"/>
      <w:marTop w:val="0"/>
      <w:marBottom w:val="0"/>
      <w:divBdr>
        <w:top w:val="none" w:sz="0" w:space="0" w:color="auto"/>
        <w:left w:val="none" w:sz="0" w:space="0" w:color="auto"/>
        <w:bottom w:val="none" w:sz="0" w:space="0" w:color="auto"/>
        <w:right w:val="none" w:sz="0" w:space="0" w:color="auto"/>
      </w:divBdr>
    </w:div>
    <w:div w:id="1434279263">
      <w:bodyDiv w:val="1"/>
      <w:marLeft w:val="0"/>
      <w:marRight w:val="0"/>
      <w:marTop w:val="0"/>
      <w:marBottom w:val="0"/>
      <w:divBdr>
        <w:top w:val="none" w:sz="0" w:space="0" w:color="auto"/>
        <w:left w:val="none" w:sz="0" w:space="0" w:color="auto"/>
        <w:bottom w:val="none" w:sz="0" w:space="0" w:color="auto"/>
        <w:right w:val="none" w:sz="0" w:space="0" w:color="auto"/>
      </w:divBdr>
    </w:div>
    <w:div w:id="1434741750">
      <w:bodyDiv w:val="1"/>
      <w:marLeft w:val="0"/>
      <w:marRight w:val="0"/>
      <w:marTop w:val="0"/>
      <w:marBottom w:val="0"/>
      <w:divBdr>
        <w:top w:val="none" w:sz="0" w:space="0" w:color="auto"/>
        <w:left w:val="none" w:sz="0" w:space="0" w:color="auto"/>
        <w:bottom w:val="none" w:sz="0" w:space="0" w:color="auto"/>
        <w:right w:val="none" w:sz="0" w:space="0" w:color="auto"/>
      </w:divBdr>
    </w:div>
    <w:div w:id="1434781619">
      <w:bodyDiv w:val="1"/>
      <w:marLeft w:val="0"/>
      <w:marRight w:val="0"/>
      <w:marTop w:val="0"/>
      <w:marBottom w:val="0"/>
      <w:divBdr>
        <w:top w:val="none" w:sz="0" w:space="0" w:color="auto"/>
        <w:left w:val="none" w:sz="0" w:space="0" w:color="auto"/>
        <w:bottom w:val="none" w:sz="0" w:space="0" w:color="auto"/>
        <w:right w:val="none" w:sz="0" w:space="0" w:color="auto"/>
      </w:divBdr>
    </w:div>
    <w:div w:id="1434934924">
      <w:bodyDiv w:val="1"/>
      <w:marLeft w:val="0"/>
      <w:marRight w:val="0"/>
      <w:marTop w:val="0"/>
      <w:marBottom w:val="0"/>
      <w:divBdr>
        <w:top w:val="none" w:sz="0" w:space="0" w:color="auto"/>
        <w:left w:val="none" w:sz="0" w:space="0" w:color="auto"/>
        <w:bottom w:val="none" w:sz="0" w:space="0" w:color="auto"/>
        <w:right w:val="none" w:sz="0" w:space="0" w:color="auto"/>
      </w:divBdr>
    </w:div>
    <w:div w:id="1434979090">
      <w:bodyDiv w:val="1"/>
      <w:marLeft w:val="0"/>
      <w:marRight w:val="0"/>
      <w:marTop w:val="0"/>
      <w:marBottom w:val="0"/>
      <w:divBdr>
        <w:top w:val="none" w:sz="0" w:space="0" w:color="auto"/>
        <w:left w:val="none" w:sz="0" w:space="0" w:color="auto"/>
        <w:bottom w:val="none" w:sz="0" w:space="0" w:color="auto"/>
        <w:right w:val="none" w:sz="0" w:space="0" w:color="auto"/>
      </w:divBdr>
    </w:div>
    <w:div w:id="1435901369">
      <w:bodyDiv w:val="1"/>
      <w:marLeft w:val="0"/>
      <w:marRight w:val="0"/>
      <w:marTop w:val="0"/>
      <w:marBottom w:val="0"/>
      <w:divBdr>
        <w:top w:val="none" w:sz="0" w:space="0" w:color="auto"/>
        <w:left w:val="none" w:sz="0" w:space="0" w:color="auto"/>
        <w:bottom w:val="none" w:sz="0" w:space="0" w:color="auto"/>
        <w:right w:val="none" w:sz="0" w:space="0" w:color="auto"/>
      </w:divBdr>
    </w:div>
    <w:div w:id="1436368920">
      <w:bodyDiv w:val="1"/>
      <w:marLeft w:val="0"/>
      <w:marRight w:val="0"/>
      <w:marTop w:val="0"/>
      <w:marBottom w:val="0"/>
      <w:divBdr>
        <w:top w:val="none" w:sz="0" w:space="0" w:color="auto"/>
        <w:left w:val="none" w:sz="0" w:space="0" w:color="auto"/>
        <w:bottom w:val="none" w:sz="0" w:space="0" w:color="auto"/>
        <w:right w:val="none" w:sz="0" w:space="0" w:color="auto"/>
      </w:divBdr>
    </w:div>
    <w:div w:id="1436555878">
      <w:bodyDiv w:val="1"/>
      <w:marLeft w:val="0"/>
      <w:marRight w:val="0"/>
      <w:marTop w:val="0"/>
      <w:marBottom w:val="0"/>
      <w:divBdr>
        <w:top w:val="none" w:sz="0" w:space="0" w:color="auto"/>
        <w:left w:val="none" w:sz="0" w:space="0" w:color="auto"/>
        <w:bottom w:val="none" w:sz="0" w:space="0" w:color="auto"/>
        <w:right w:val="none" w:sz="0" w:space="0" w:color="auto"/>
      </w:divBdr>
    </w:div>
    <w:div w:id="1436704589">
      <w:bodyDiv w:val="1"/>
      <w:marLeft w:val="0"/>
      <w:marRight w:val="0"/>
      <w:marTop w:val="0"/>
      <w:marBottom w:val="0"/>
      <w:divBdr>
        <w:top w:val="none" w:sz="0" w:space="0" w:color="auto"/>
        <w:left w:val="none" w:sz="0" w:space="0" w:color="auto"/>
        <w:bottom w:val="none" w:sz="0" w:space="0" w:color="auto"/>
        <w:right w:val="none" w:sz="0" w:space="0" w:color="auto"/>
      </w:divBdr>
    </w:div>
    <w:div w:id="1436897934">
      <w:bodyDiv w:val="1"/>
      <w:marLeft w:val="0"/>
      <w:marRight w:val="0"/>
      <w:marTop w:val="0"/>
      <w:marBottom w:val="0"/>
      <w:divBdr>
        <w:top w:val="none" w:sz="0" w:space="0" w:color="auto"/>
        <w:left w:val="none" w:sz="0" w:space="0" w:color="auto"/>
        <w:bottom w:val="none" w:sz="0" w:space="0" w:color="auto"/>
        <w:right w:val="none" w:sz="0" w:space="0" w:color="auto"/>
      </w:divBdr>
    </w:div>
    <w:div w:id="1437169978">
      <w:bodyDiv w:val="1"/>
      <w:marLeft w:val="0"/>
      <w:marRight w:val="0"/>
      <w:marTop w:val="0"/>
      <w:marBottom w:val="0"/>
      <w:divBdr>
        <w:top w:val="none" w:sz="0" w:space="0" w:color="auto"/>
        <w:left w:val="none" w:sz="0" w:space="0" w:color="auto"/>
        <w:bottom w:val="none" w:sz="0" w:space="0" w:color="auto"/>
        <w:right w:val="none" w:sz="0" w:space="0" w:color="auto"/>
      </w:divBdr>
    </w:div>
    <w:div w:id="1437286280">
      <w:bodyDiv w:val="1"/>
      <w:marLeft w:val="0"/>
      <w:marRight w:val="0"/>
      <w:marTop w:val="0"/>
      <w:marBottom w:val="0"/>
      <w:divBdr>
        <w:top w:val="none" w:sz="0" w:space="0" w:color="auto"/>
        <w:left w:val="none" w:sz="0" w:space="0" w:color="auto"/>
        <w:bottom w:val="none" w:sz="0" w:space="0" w:color="auto"/>
        <w:right w:val="none" w:sz="0" w:space="0" w:color="auto"/>
      </w:divBdr>
    </w:div>
    <w:div w:id="1437360500">
      <w:bodyDiv w:val="1"/>
      <w:marLeft w:val="0"/>
      <w:marRight w:val="0"/>
      <w:marTop w:val="0"/>
      <w:marBottom w:val="0"/>
      <w:divBdr>
        <w:top w:val="none" w:sz="0" w:space="0" w:color="auto"/>
        <w:left w:val="none" w:sz="0" w:space="0" w:color="auto"/>
        <w:bottom w:val="none" w:sz="0" w:space="0" w:color="auto"/>
        <w:right w:val="none" w:sz="0" w:space="0" w:color="auto"/>
      </w:divBdr>
    </w:div>
    <w:div w:id="1437673195">
      <w:bodyDiv w:val="1"/>
      <w:marLeft w:val="0"/>
      <w:marRight w:val="0"/>
      <w:marTop w:val="0"/>
      <w:marBottom w:val="0"/>
      <w:divBdr>
        <w:top w:val="none" w:sz="0" w:space="0" w:color="auto"/>
        <w:left w:val="none" w:sz="0" w:space="0" w:color="auto"/>
        <w:bottom w:val="none" w:sz="0" w:space="0" w:color="auto"/>
        <w:right w:val="none" w:sz="0" w:space="0" w:color="auto"/>
      </w:divBdr>
    </w:div>
    <w:div w:id="1437754314">
      <w:bodyDiv w:val="1"/>
      <w:marLeft w:val="0"/>
      <w:marRight w:val="0"/>
      <w:marTop w:val="0"/>
      <w:marBottom w:val="0"/>
      <w:divBdr>
        <w:top w:val="none" w:sz="0" w:space="0" w:color="auto"/>
        <w:left w:val="none" w:sz="0" w:space="0" w:color="auto"/>
        <w:bottom w:val="none" w:sz="0" w:space="0" w:color="auto"/>
        <w:right w:val="none" w:sz="0" w:space="0" w:color="auto"/>
      </w:divBdr>
    </w:div>
    <w:div w:id="1438017001">
      <w:bodyDiv w:val="1"/>
      <w:marLeft w:val="0"/>
      <w:marRight w:val="0"/>
      <w:marTop w:val="0"/>
      <w:marBottom w:val="0"/>
      <w:divBdr>
        <w:top w:val="none" w:sz="0" w:space="0" w:color="auto"/>
        <w:left w:val="none" w:sz="0" w:space="0" w:color="auto"/>
        <w:bottom w:val="none" w:sz="0" w:space="0" w:color="auto"/>
        <w:right w:val="none" w:sz="0" w:space="0" w:color="auto"/>
      </w:divBdr>
    </w:div>
    <w:div w:id="1438214952">
      <w:bodyDiv w:val="1"/>
      <w:marLeft w:val="0"/>
      <w:marRight w:val="0"/>
      <w:marTop w:val="0"/>
      <w:marBottom w:val="0"/>
      <w:divBdr>
        <w:top w:val="none" w:sz="0" w:space="0" w:color="auto"/>
        <w:left w:val="none" w:sz="0" w:space="0" w:color="auto"/>
        <w:bottom w:val="none" w:sz="0" w:space="0" w:color="auto"/>
        <w:right w:val="none" w:sz="0" w:space="0" w:color="auto"/>
      </w:divBdr>
    </w:div>
    <w:div w:id="1438254116">
      <w:bodyDiv w:val="1"/>
      <w:marLeft w:val="0"/>
      <w:marRight w:val="0"/>
      <w:marTop w:val="0"/>
      <w:marBottom w:val="0"/>
      <w:divBdr>
        <w:top w:val="none" w:sz="0" w:space="0" w:color="auto"/>
        <w:left w:val="none" w:sz="0" w:space="0" w:color="auto"/>
        <w:bottom w:val="none" w:sz="0" w:space="0" w:color="auto"/>
        <w:right w:val="none" w:sz="0" w:space="0" w:color="auto"/>
      </w:divBdr>
    </w:div>
    <w:div w:id="1438602455">
      <w:bodyDiv w:val="1"/>
      <w:marLeft w:val="0"/>
      <w:marRight w:val="0"/>
      <w:marTop w:val="0"/>
      <w:marBottom w:val="0"/>
      <w:divBdr>
        <w:top w:val="none" w:sz="0" w:space="0" w:color="auto"/>
        <w:left w:val="none" w:sz="0" w:space="0" w:color="auto"/>
        <w:bottom w:val="none" w:sz="0" w:space="0" w:color="auto"/>
        <w:right w:val="none" w:sz="0" w:space="0" w:color="auto"/>
      </w:divBdr>
    </w:div>
    <w:div w:id="1439106710">
      <w:bodyDiv w:val="1"/>
      <w:marLeft w:val="0"/>
      <w:marRight w:val="0"/>
      <w:marTop w:val="0"/>
      <w:marBottom w:val="0"/>
      <w:divBdr>
        <w:top w:val="none" w:sz="0" w:space="0" w:color="auto"/>
        <w:left w:val="none" w:sz="0" w:space="0" w:color="auto"/>
        <w:bottom w:val="none" w:sz="0" w:space="0" w:color="auto"/>
        <w:right w:val="none" w:sz="0" w:space="0" w:color="auto"/>
      </w:divBdr>
    </w:div>
    <w:div w:id="1439645052">
      <w:bodyDiv w:val="1"/>
      <w:marLeft w:val="0"/>
      <w:marRight w:val="0"/>
      <w:marTop w:val="0"/>
      <w:marBottom w:val="0"/>
      <w:divBdr>
        <w:top w:val="none" w:sz="0" w:space="0" w:color="auto"/>
        <w:left w:val="none" w:sz="0" w:space="0" w:color="auto"/>
        <w:bottom w:val="none" w:sz="0" w:space="0" w:color="auto"/>
        <w:right w:val="none" w:sz="0" w:space="0" w:color="auto"/>
      </w:divBdr>
    </w:div>
    <w:div w:id="1439908076">
      <w:bodyDiv w:val="1"/>
      <w:marLeft w:val="0"/>
      <w:marRight w:val="0"/>
      <w:marTop w:val="0"/>
      <w:marBottom w:val="0"/>
      <w:divBdr>
        <w:top w:val="none" w:sz="0" w:space="0" w:color="auto"/>
        <w:left w:val="none" w:sz="0" w:space="0" w:color="auto"/>
        <w:bottom w:val="none" w:sz="0" w:space="0" w:color="auto"/>
        <w:right w:val="none" w:sz="0" w:space="0" w:color="auto"/>
      </w:divBdr>
    </w:div>
    <w:div w:id="1440104316">
      <w:bodyDiv w:val="1"/>
      <w:marLeft w:val="0"/>
      <w:marRight w:val="0"/>
      <w:marTop w:val="0"/>
      <w:marBottom w:val="0"/>
      <w:divBdr>
        <w:top w:val="none" w:sz="0" w:space="0" w:color="auto"/>
        <w:left w:val="none" w:sz="0" w:space="0" w:color="auto"/>
        <w:bottom w:val="none" w:sz="0" w:space="0" w:color="auto"/>
        <w:right w:val="none" w:sz="0" w:space="0" w:color="auto"/>
      </w:divBdr>
    </w:div>
    <w:div w:id="1440487033">
      <w:bodyDiv w:val="1"/>
      <w:marLeft w:val="0"/>
      <w:marRight w:val="0"/>
      <w:marTop w:val="0"/>
      <w:marBottom w:val="0"/>
      <w:divBdr>
        <w:top w:val="none" w:sz="0" w:space="0" w:color="auto"/>
        <w:left w:val="none" w:sz="0" w:space="0" w:color="auto"/>
        <w:bottom w:val="none" w:sz="0" w:space="0" w:color="auto"/>
        <w:right w:val="none" w:sz="0" w:space="0" w:color="auto"/>
      </w:divBdr>
    </w:div>
    <w:div w:id="1440490965">
      <w:bodyDiv w:val="1"/>
      <w:marLeft w:val="0"/>
      <w:marRight w:val="0"/>
      <w:marTop w:val="0"/>
      <w:marBottom w:val="0"/>
      <w:divBdr>
        <w:top w:val="none" w:sz="0" w:space="0" w:color="auto"/>
        <w:left w:val="none" w:sz="0" w:space="0" w:color="auto"/>
        <w:bottom w:val="none" w:sz="0" w:space="0" w:color="auto"/>
        <w:right w:val="none" w:sz="0" w:space="0" w:color="auto"/>
      </w:divBdr>
    </w:div>
    <w:div w:id="1440641674">
      <w:bodyDiv w:val="1"/>
      <w:marLeft w:val="0"/>
      <w:marRight w:val="0"/>
      <w:marTop w:val="0"/>
      <w:marBottom w:val="0"/>
      <w:divBdr>
        <w:top w:val="none" w:sz="0" w:space="0" w:color="auto"/>
        <w:left w:val="none" w:sz="0" w:space="0" w:color="auto"/>
        <w:bottom w:val="none" w:sz="0" w:space="0" w:color="auto"/>
        <w:right w:val="none" w:sz="0" w:space="0" w:color="auto"/>
      </w:divBdr>
    </w:div>
    <w:div w:id="1441335975">
      <w:bodyDiv w:val="1"/>
      <w:marLeft w:val="0"/>
      <w:marRight w:val="0"/>
      <w:marTop w:val="0"/>
      <w:marBottom w:val="0"/>
      <w:divBdr>
        <w:top w:val="none" w:sz="0" w:space="0" w:color="auto"/>
        <w:left w:val="none" w:sz="0" w:space="0" w:color="auto"/>
        <w:bottom w:val="none" w:sz="0" w:space="0" w:color="auto"/>
        <w:right w:val="none" w:sz="0" w:space="0" w:color="auto"/>
      </w:divBdr>
    </w:div>
    <w:div w:id="1441336487">
      <w:bodyDiv w:val="1"/>
      <w:marLeft w:val="0"/>
      <w:marRight w:val="0"/>
      <w:marTop w:val="0"/>
      <w:marBottom w:val="0"/>
      <w:divBdr>
        <w:top w:val="none" w:sz="0" w:space="0" w:color="auto"/>
        <w:left w:val="none" w:sz="0" w:space="0" w:color="auto"/>
        <w:bottom w:val="none" w:sz="0" w:space="0" w:color="auto"/>
        <w:right w:val="none" w:sz="0" w:space="0" w:color="auto"/>
      </w:divBdr>
    </w:div>
    <w:div w:id="1441416247">
      <w:bodyDiv w:val="1"/>
      <w:marLeft w:val="0"/>
      <w:marRight w:val="0"/>
      <w:marTop w:val="0"/>
      <w:marBottom w:val="0"/>
      <w:divBdr>
        <w:top w:val="none" w:sz="0" w:space="0" w:color="auto"/>
        <w:left w:val="none" w:sz="0" w:space="0" w:color="auto"/>
        <w:bottom w:val="none" w:sz="0" w:space="0" w:color="auto"/>
        <w:right w:val="none" w:sz="0" w:space="0" w:color="auto"/>
      </w:divBdr>
    </w:div>
    <w:div w:id="1441799788">
      <w:bodyDiv w:val="1"/>
      <w:marLeft w:val="0"/>
      <w:marRight w:val="0"/>
      <w:marTop w:val="0"/>
      <w:marBottom w:val="0"/>
      <w:divBdr>
        <w:top w:val="none" w:sz="0" w:space="0" w:color="auto"/>
        <w:left w:val="none" w:sz="0" w:space="0" w:color="auto"/>
        <w:bottom w:val="none" w:sz="0" w:space="0" w:color="auto"/>
        <w:right w:val="none" w:sz="0" w:space="0" w:color="auto"/>
      </w:divBdr>
    </w:div>
    <w:div w:id="1441874210">
      <w:bodyDiv w:val="1"/>
      <w:marLeft w:val="0"/>
      <w:marRight w:val="0"/>
      <w:marTop w:val="0"/>
      <w:marBottom w:val="0"/>
      <w:divBdr>
        <w:top w:val="none" w:sz="0" w:space="0" w:color="auto"/>
        <w:left w:val="none" w:sz="0" w:space="0" w:color="auto"/>
        <w:bottom w:val="none" w:sz="0" w:space="0" w:color="auto"/>
        <w:right w:val="none" w:sz="0" w:space="0" w:color="auto"/>
      </w:divBdr>
    </w:div>
    <w:div w:id="1441874780">
      <w:bodyDiv w:val="1"/>
      <w:marLeft w:val="0"/>
      <w:marRight w:val="0"/>
      <w:marTop w:val="0"/>
      <w:marBottom w:val="0"/>
      <w:divBdr>
        <w:top w:val="none" w:sz="0" w:space="0" w:color="auto"/>
        <w:left w:val="none" w:sz="0" w:space="0" w:color="auto"/>
        <w:bottom w:val="none" w:sz="0" w:space="0" w:color="auto"/>
        <w:right w:val="none" w:sz="0" w:space="0" w:color="auto"/>
      </w:divBdr>
    </w:div>
    <w:div w:id="1441991893">
      <w:bodyDiv w:val="1"/>
      <w:marLeft w:val="0"/>
      <w:marRight w:val="0"/>
      <w:marTop w:val="0"/>
      <w:marBottom w:val="0"/>
      <w:divBdr>
        <w:top w:val="none" w:sz="0" w:space="0" w:color="auto"/>
        <w:left w:val="none" w:sz="0" w:space="0" w:color="auto"/>
        <w:bottom w:val="none" w:sz="0" w:space="0" w:color="auto"/>
        <w:right w:val="none" w:sz="0" w:space="0" w:color="auto"/>
      </w:divBdr>
    </w:div>
    <w:div w:id="1442142489">
      <w:bodyDiv w:val="1"/>
      <w:marLeft w:val="0"/>
      <w:marRight w:val="0"/>
      <w:marTop w:val="0"/>
      <w:marBottom w:val="0"/>
      <w:divBdr>
        <w:top w:val="none" w:sz="0" w:space="0" w:color="auto"/>
        <w:left w:val="none" w:sz="0" w:space="0" w:color="auto"/>
        <w:bottom w:val="none" w:sz="0" w:space="0" w:color="auto"/>
        <w:right w:val="none" w:sz="0" w:space="0" w:color="auto"/>
      </w:divBdr>
    </w:div>
    <w:div w:id="1442185828">
      <w:bodyDiv w:val="1"/>
      <w:marLeft w:val="0"/>
      <w:marRight w:val="0"/>
      <w:marTop w:val="0"/>
      <w:marBottom w:val="0"/>
      <w:divBdr>
        <w:top w:val="none" w:sz="0" w:space="0" w:color="auto"/>
        <w:left w:val="none" w:sz="0" w:space="0" w:color="auto"/>
        <w:bottom w:val="none" w:sz="0" w:space="0" w:color="auto"/>
        <w:right w:val="none" w:sz="0" w:space="0" w:color="auto"/>
      </w:divBdr>
    </w:div>
    <w:div w:id="1442186046">
      <w:bodyDiv w:val="1"/>
      <w:marLeft w:val="0"/>
      <w:marRight w:val="0"/>
      <w:marTop w:val="0"/>
      <w:marBottom w:val="0"/>
      <w:divBdr>
        <w:top w:val="none" w:sz="0" w:space="0" w:color="auto"/>
        <w:left w:val="none" w:sz="0" w:space="0" w:color="auto"/>
        <w:bottom w:val="none" w:sz="0" w:space="0" w:color="auto"/>
        <w:right w:val="none" w:sz="0" w:space="0" w:color="auto"/>
      </w:divBdr>
    </w:div>
    <w:div w:id="1442333501">
      <w:bodyDiv w:val="1"/>
      <w:marLeft w:val="0"/>
      <w:marRight w:val="0"/>
      <w:marTop w:val="0"/>
      <w:marBottom w:val="0"/>
      <w:divBdr>
        <w:top w:val="none" w:sz="0" w:space="0" w:color="auto"/>
        <w:left w:val="none" w:sz="0" w:space="0" w:color="auto"/>
        <w:bottom w:val="none" w:sz="0" w:space="0" w:color="auto"/>
        <w:right w:val="none" w:sz="0" w:space="0" w:color="auto"/>
      </w:divBdr>
    </w:div>
    <w:div w:id="1442843446">
      <w:bodyDiv w:val="1"/>
      <w:marLeft w:val="0"/>
      <w:marRight w:val="0"/>
      <w:marTop w:val="0"/>
      <w:marBottom w:val="0"/>
      <w:divBdr>
        <w:top w:val="none" w:sz="0" w:space="0" w:color="auto"/>
        <w:left w:val="none" w:sz="0" w:space="0" w:color="auto"/>
        <w:bottom w:val="none" w:sz="0" w:space="0" w:color="auto"/>
        <w:right w:val="none" w:sz="0" w:space="0" w:color="auto"/>
      </w:divBdr>
    </w:div>
    <w:div w:id="1442846728">
      <w:bodyDiv w:val="1"/>
      <w:marLeft w:val="0"/>
      <w:marRight w:val="0"/>
      <w:marTop w:val="0"/>
      <w:marBottom w:val="0"/>
      <w:divBdr>
        <w:top w:val="none" w:sz="0" w:space="0" w:color="auto"/>
        <w:left w:val="none" w:sz="0" w:space="0" w:color="auto"/>
        <w:bottom w:val="none" w:sz="0" w:space="0" w:color="auto"/>
        <w:right w:val="none" w:sz="0" w:space="0" w:color="auto"/>
      </w:divBdr>
    </w:div>
    <w:div w:id="1443184677">
      <w:bodyDiv w:val="1"/>
      <w:marLeft w:val="0"/>
      <w:marRight w:val="0"/>
      <w:marTop w:val="0"/>
      <w:marBottom w:val="0"/>
      <w:divBdr>
        <w:top w:val="none" w:sz="0" w:space="0" w:color="auto"/>
        <w:left w:val="none" w:sz="0" w:space="0" w:color="auto"/>
        <w:bottom w:val="none" w:sz="0" w:space="0" w:color="auto"/>
        <w:right w:val="none" w:sz="0" w:space="0" w:color="auto"/>
      </w:divBdr>
    </w:div>
    <w:div w:id="1444617856">
      <w:bodyDiv w:val="1"/>
      <w:marLeft w:val="0"/>
      <w:marRight w:val="0"/>
      <w:marTop w:val="0"/>
      <w:marBottom w:val="0"/>
      <w:divBdr>
        <w:top w:val="none" w:sz="0" w:space="0" w:color="auto"/>
        <w:left w:val="none" w:sz="0" w:space="0" w:color="auto"/>
        <w:bottom w:val="none" w:sz="0" w:space="0" w:color="auto"/>
        <w:right w:val="none" w:sz="0" w:space="0" w:color="auto"/>
      </w:divBdr>
    </w:div>
    <w:div w:id="1444768028">
      <w:bodyDiv w:val="1"/>
      <w:marLeft w:val="0"/>
      <w:marRight w:val="0"/>
      <w:marTop w:val="0"/>
      <w:marBottom w:val="0"/>
      <w:divBdr>
        <w:top w:val="none" w:sz="0" w:space="0" w:color="auto"/>
        <w:left w:val="none" w:sz="0" w:space="0" w:color="auto"/>
        <w:bottom w:val="none" w:sz="0" w:space="0" w:color="auto"/>
        <w:right w:val="none" w:sz="0" w:space="0" w:color="auto"/>
      </w:divBdr>
    </w:div>
    <w:div w:id="1445074201">
      <w:bodyDiv w:val="1"/>
      <w:marLeft w:val="0"/>
      <w:marRight w:val="0"/>
      <w:marTop w:val="0"/>
      <w:marBottom w:val="0"/>
      <w:divBdr>
        <w:top w:val="none" w:sz="0" w:space="0" w:color="auto"/>
        <w:left w:val="none" w:sz="0" w:space="0" w:color="auto"/>
        <w:bottom w:val="none" w:sz="0" w:space="0" w:color="auto"/>
        <w:right w:val="none" w:sz="0" w:space="0" w:color="auto"/>
      </w:divBdr>
    </w:div>
    <w:div w:id="1445228239">
      <w:bodyDiv w:val="1"/>
      <w:marLeft w:val="0"/>
      <w:marRight w:val="0"/>
      <w:marTop w:val="0"/>
      <w:marBottom w:val="0"/>
      <w:divBdr>
        <w:top w:val="none" w:sz="0" w:space="0" w:color="auto"/>
        <w:left w:val="none" w:sz="0" w:space="0" w:color="auto"/>
        <w:bottom w:val="none" w:sz="0" w:space="0" w:color="auto"/>
        <w:right w:val="none" w:sz="0" w:space="0" w:color="auto"/>
      </w:divBdr>
    </w:div>
    <w:div w:id="1445614088">
      <w:bodyDiv w:val="1"/>
      <w:marLeft w:val="0"/>
      <w:marRight w:val="0"/>
      <w:marTop w:val="0"/>
      <w:marBottom w:val="0"/>
      <w:divBdr>
        <w:top w:val="none" w:sz="0" w:space="0" w:color="auto"/>
        <w:left w:val="none" w:sz="0" w:space="0" w:color="auto"/>
        <w:bottom w:val="none" w:sz="0" w:space="0" w:color="auto"/>
        <w:right w:val="none" w:sz="0" w:space="0" w:color="auto"/>
      </w:divBdr>
    </w:div>
    <w:div w:id="1445928133">
      <w:bodyDiv w:val="1"/>
      <w:marLeft w:val="0"/>
      <w:marRight w:val="0"/>
      <w:marTop w:val="0"/>
      <w:marBottom w:val="0"/>
      <w:divBdr>
        <w:top w:val="none" w:sz="0" w:space="0" w:color="auto"/>
        <w:left w:val="none" w:sz="0" w:space="0" w:color="auto"/>
        <w:bottom w:val="none" w:sz="0" w:space="0" w:color="auto"/>
        <w:right w:val="none" w:sz="0" w:space="0" w:color="auto"/>
      </w:divBdr>
    </w:div>
    <w:div w:id="1446389455">
      <w:bodyDiv w:val="1"/>
      <w:marLeft w:val="0"/>
      <w:marRight w:val="0"/>
      <w:marTop w:val="0"/>
      <w:marBottom w:val="0"/>
      <w:divBdr>
        <w:top w:val="none" w:sz="0" w:space="0" w:color="auto"/>
        <w:left w:val="none" w:sz="0" w:space="0" w:color="auto"/>
        <w:bottom w:val="none" w:sz="0" w:space="0" w:color="auto"/>
        <w:right w:val="none" w:sz="0" w:space="0" w:color="auto"/>
      </w:divBdr>
    </w:div>
    <w:div w:id="1446459264">
      <w:bodyDiv w:val="1"/>
      <w:marLeft w:val="0"/>
      <w:marRight w:val="0"/>
      <w:marTop w:val="0"/>
      <w:marBottom w:val="0"/>
      <w:divBdr>
        <w:top w:val="none" w:sz="0" w:space="0" w:color="auto"/>
        <w:left w:val="none" w:sz="0" w:space="0" w:color="auto"/>
        <w:bottom w:val="none" w:sz="0" w:space="0" w:color="auto"/>
        <w:right w:val="none" w:sz="0" w:space="0" w:color="auto"/>
      </w:divBdr>
    </w:div>
    <w:div w:id="1446851803">
      <w:bodyDiv w:val="1"/>
      <w:marLeft w:val="0"/>
      <w:marRight w:val="0"/>
      <w:marTop w:val="0"/>
      <w:marBottom w:val="0"/>
      <w:divBdr>
        <w:top w:val="none" w:sz="0" w:space="0" w:color="auto"/>
        <w:left w:val="none" w:sz="0" w:space="0" w:color="auto"/>
        <w:bottom w:val="none" w:sz="0" w:space="0" w:color="auto"/>
        <w:right w:val="none" w:sz="0" w:space="0" w:color="auto"/>
      </w:divBdr>
    </w:div>
    <w:div w:id="1446923568">
      <w:bodyDiv w:val="1"/>
      <w:marLeft w:val="0"/>
      <w:marRight w:val="0"/>
      <w:marTop w:val="0"/>
      <w:marBottom w:val="0"/>
      <w:divBdr>
        <w:top w:val="none" w:sz="0" w:space="0" w:color="auto"/>
        <w:left w:val="none" w:sz="0" w:space="0" w:color="auto"/>
        <w:bottom w:val="none" w:sz="0" w:space="0" w:color="auto"/>
        <w:right w:val="none" w:sz="0" w:space="0" w:color="auto"/>
      </w:divBdr>
    </w:div>
    <w:div w:id="1446970972">
      <w:bodyDiv w:val="1"/>
      <w:marLeft w:val="0"/>
      <w:marRight w:val="0"/>
      <w:marTop w:val="0"/>
      <w:marBottom w:val="0"/>
      <w:divBdr>
        <w:top w:val="none" w:sz="0" w:space="0" w:color="auto"/>
        <w:left w:val="none" w:sz="0" w:space="0" w:color="auto"/>
        <w:bottom w:val="none" w:sz="0" w:space="0" w:color="auto"/>
        <w:right w:val="none" w:sz="0" w:space="0" w:color="auto"/>
      </w:divBdr>
    </w:div>
    <w:div w:id="1447116068">
      <w:bodyDiv w:val="1"/>
      <w:marLeft w:val="0"/>
      <w:marRight w:val="0"/>
      <w:marTop w:val="0"/>
      <w:marBottom w:val="0"/>
      <w:divBdr>
        <w:top w:val="none" w:sz="0" w:space="0" w:color="auto"/>
        <w:left w:val="none" w:sz="0" w:space="0" w:color="auto"/>
        <w:bottom w:val="none" w:sz="0" w:space="0" w:color="auto"/>
        <w:right w:val="none" w:sz="0" w:space="0" w:color="auto"/>
      </w:divBdr>
    </w:div>
    <w:div w:id="1447430292">
      <w:bodyDiv w:val="1"/>
      <w:marLeft w:val="0"/>
      <w:marRight w:val="0"/>
      <w:marTop w:val="0"/>
      <w:marBottom w:val="0"/>
      <w:divBdr>
        <w:top w:val="none" w:sz="0" w:space="0" w:color="auto"/>
        <w:left w:val="none" w:sz="0" w:space="0" w:color="auto"/>
        <w:bottom w:val="none" w:sz="0" w:space="0" w:color="auto"/>
        <w:right w:val="none" w:sz="0" w:space="0" w:color="auto"/>
      </w:divBdr>
    </w:div>
    <w:div w:id="1447430378">
      <w:bodyDiv w:val="1"/>
      <w:marLeft w:val="0"/>
      <w:marRight w:val="0"/>
      <w:marTop w:val="0"/>
      <w:marBottom w:val="0"/>
      <w:divBdr>
        <w:top w:val="none" w:sz="0" w:space="0" w:color="auto"/>
        <w:left w:val="none" w:sz="0" w:space="0" w:color="auto"/>
        <w:bottom w:val="none" w:sz="0" w:space="0" w:color="auto"/>
        <w:right w:val="none" w:sz="0" w:space="0" w:color="auto"/>
      </w:divBdr>
    </w:div>
    <w:div w:id="1448892915">
      <w:bodyDiv w:val="1"/>
      <w:marLeft w:val="0"/>
      <w:marRight w:val="0"/>
      <w:marTop w:val="0"/>
      <w:marBottom w:val="0"/>
      <w:divBdr>
        <w:top w:val="none" w:sz="0" w:space="0" w:color="auto"/>
        <w:left w:val="none" w:sz="0" w:space="0" w:color="auto"/>
        <w:bottom w:val="none" w:sz="0" w:space="0" w:color="auto"/>
        <w:right w:val="none" w:sz="0" w:space="0" w:color="auto"/>
      </w:divBdr>
    </w:div>
    <w:div w:id="1449008863">
      <w:bodyDiv w:val="1"/>
      <w:marLeft w:val="0"/>
      <w:marRight w:val="0"/>
      <w:marTop w:val="0"/>
      <w:marBottom w:val="0"/>
      <w:divBdr>
        <w:top w:val="none" w:sz="0" w:space="0" w:color="auto"/>
        <w:left w:val="none" w:sz="0" w:space="0" w:color="auto"/>
        <w:bottom w:val="none" w:sz="0" w:space="0" w:color="auto"/>
        <w:right w:val="none" w:sz="0" w:space="0" w:color="auto"/>
      </w:divBdr>
    </w:div>
    <w:div w:id="1449155465">
      <w:bodyDiv w:val="1"/>
      <w:marLeft w:val="0"/>
      <w:marRight w:val="0"/>
      <w:marTop w:val="0"/>
      <w:marBottom w:val="0"/>
      <w:divBdr>
        <w:top w:val="none" w:sz="0" w:space="0" w:color="auto"/>
        <w:left w:val="none" w:sz="0" w:space="0" w:color="auto"/>
        <w:bottom w:val="none" w:sz="0" w:space="0" w:color="auto"/>
        <w:right w:val="none" w:sz="0" w:space="0" w:color="auto"/>
      </w:divBdr>
    </w:div>
    <w:div w:id="1449276845">
      <w:bodyDiv w:val="1"/>
      <w:marLeft w:val="0"/>
      <w:marRight w:val="0"/>
      <w:marTop w:val="0"/>
      <w:marBottom w:val="0"/>
      <w:divBdr>
        <w:top w:val="none" w:sz="0" w:space="0" w:color="auto"/>
        <w:left w:val="none" w:sz="0" w:space="0" w:color="auto"/>
        <w:bottom w:val="none" w:sz="0" w:space="0" w:color="auto"/>
        <w:right w:val="none" w:sz="0" w:space="0" w:color="auto"/>
      </w:divBdr>
    </w:div>
    <w:div w:id="1449623505">
      <w:bodyDiv w:val="1"/>
      <w:marLeft w:val="0"/>
      <w:marRight w:val="0"/>
      <w:marTop w:val="0"/>
      <w:marBottom w:val="0"/>
      <w:divBdr>
        <w:top w:val="none" w:sz="0" w:space="0" w:color="auto"/>
        <w:left w:val="none" w:sz="0" w:space="0" w:color="auto"/>
        <w:bottom w:val="none" w:sz="0" w:space="0" w:color="auto"/>
        <w:right w:val="none" w:sz="0" w:space="0" w:color="auto"/>
      </w:divBdr>
    </w:div>
    <w:div w:id="1449663922">
      <w:bodyDiv w:val="1"/>
      <w:marLeft w:val="0"/>
      <w:marRight w:val="0"/>
      <w:marTop w:val="0"/>
      <w:marBottom w:val="0"/>
      <w:divBdr>
        <w:top w:val="none" w:sz="0" w:space="0" w:color="auto"/>
        <w:left w:val="none" w:sz="0" w:space="0" w:color="auto"/>
        <w:bottom w:val="none" w:sz="0" w:space="0" w:color="auto"/>
        <w:right w:val="none" w:sz="0" w:space="0" w:color="auto"/>
      </w:divBdr>
    </w:div>
    <w:div w:id="1449928767">
      <w:bodyDiv w:val="1"/>
      <w:marLeft w:val="0"/>
      <w:marRight w:val="0"/>
      <w:marTop w:val="0"/>
      <w:marBottom w:val="0"/>
      <w:divBdr>
        <w:top w:val="none" w:sz="0" w:space="0" w:color="auto"/>
        <w:left w:val="none" w:sz="0" w:space="0" w:color="auto"/>
        <w:bottom w:val="none" w:sz="0" w:space="0" w:color="auto"/>
        <w:right w:val="none" w:sz="0" w:space="0" w:color="auto"/>
      </w:divBdr>
    </w:div>
    <w:div w:id="1450201355">
      <w:bodyDiv w:val="1"/>
      <w:marLeft w:val="0"/>
      <w:marRight w:val="0"/>
      <w:marTop w:val="0"/>
      <w:marBottom w:val="0"/>
      <w:divBdr>
        <w:top w:val="none" w:sz="0" w:space="0" w:color="auto"/>
        <w:left w:val="none" w:sz="0" w:space="0" w:color="auto"/>
        <w:bottom w:val="none" w:sz="0" w:space="0" w:color="auto"/>
        <w:right w:val="none" w:sz="0" w:space="0" w:color="auto"/>
      </w:divBdr>
    </w:div>
    <w:div w:id="1450470948">
      <w:bodyDiv w:val="1"/>
      <w:marLeft w:val="0"/>
      <w:marRight w:val="0"/>
      <w:marTop w:val="0"/>
      <w:marBottom w:val="0"/>
      <w:divBdr>
        <w:top w:val="none" w:sz="0" w:space="0" w:color="auto"/>
        <w:left w:val="none" w:sz="0" w:space="0" w:color="auto"/>
        <w:bottom w:val="none" w:sz="0" w:space="0" w:color="auto"/>
        <w:right w:val="none" w:sz="0" w:space="0" w:color="auto"/>
      </w:divBdr>
    </w:div>
    <w:div w:id="1450472330">
      <w:bodyDiv w:val="1"/>
      <w:marLeft w:val="0"/>
      <w:marRight w:val="0"/>
      <w:marTop w:val="0"/>
      <w:marBottom w:val="0"/>
      <w:divBdr>
        <w:top w:val="none" w:sz="0" w:space="0" w:color="auto"/>
        <w:left w:val="none" w:sz="0" w:space="0" w:color="auto"/>
        <w:bottom w:val="none" w:sz="0" w:space="0" w:color="auto"/>
        <w:right w:val="none" w:sz="0" w:space="0" w:color="auto"/>
      </w:divBdr>
    </w:div>
    <w:div w:id="1450663632">
      <w:bodyDiv w:val="1"/>
      <w:marLeft w:val="0"/>
      <w:marRight w:val="0"/>
      <w:marTop w:val="0"/>
      <w:marBottom w:val="0"/>
      <w:divBdr>
        <w:top w:val="none" w:sz="0" w:space="0" w:color="auto"/>
        <w:left w:val="none" w:sz="0" w:space="0" w:color="auto"/>
        <w:bottom w:val="none" w:sz="0" w:space="0" w:color="auto"/>
        <w:right w:val="none" w:sz="0" w:space="0" w:color="auto"/>
      </w:divBdr>
    </w:div>
    <w:div w:id="1450667249">
      <w:bodyDiv w:val="1"/>
      <w:marLeft w:val="0"/>
      <w:marRight w:val="0"/>
      <w:marTop w:val="0"/>
      <w:marBottom w:val="0"/>
      <w:divBdr>
        <w:top w:val="none" w:sz="0" w:space="0" w:color="auto"/>
        <w:left w:val="none" w:sz="0" w:space="0" w:color="auto"/>
        <w:bottom w:val="none" w:sz="0" w:space="0" w:color="auto"/>
        <w:right w:val="none" w:sz="0" w:space="0" w:color="auto"/>
      </w:divBdr>
    </w:div>
    <w:div w:id="1450778913">
      <w:bodyDiv w:val="1"/>
      <w:marLeft w:val="0"/>
      <w:marRight w:val="0"/>
      <w:marTop w:val="0"/>
      <w:marBottom w:val="0"/>
      <w:divBdr>
        <w:top w:val="none" w:sz="0" w:space="0" w:color="auto"/>
        <w:left w:val="none" w:sz="0" w:space="0" w:color="auto"/>
        <w:bottom w:val="none" w:sz="0" w:space="0" w:color="auto"/>
        <w:right w:val="none" w:sz="0" w:space="0" w:color="auto"/>
      </w:divBdr>
    </w:div>
    <w:div w:id="1450927159">
      <w:bodyDiv w:val="1"/>
      <w:marLeft w:val="0"/>
      <w:marRight w:val="0"/>
      <w:marTop w:val="0"/>
      <w:marBottom w:val="0"/>
      <w:divBdr>
        <w:top w:val="none" w:sz="0" w:space="0" w:color="auto"/>
        <w:left w:val="none" w:sz="0" w:space="0" w:color="auto"/>
        <w:bottom w:val="none" w:sz="0" w:space="0" w:color="auto"/>
        <w:right w:val="none" w:sz="0" w:space="0" w:color="auto"/>
      </w:divBdr>
    </w:div>
    <w:div w:id="1450931285">
      <w:bodyDiv w:val="1"/>
      <w:marLeft w:val="0"/>
      <w:marRight w:val="0"/>
      <w:marTop w:val="0"/>
      <w:marBottom w:val="0"/>
      <w:divBdr>
        <w:top w:val="none" w:sz="0" w:space="0" w:color="auto"/>
        <w:left w:val="none" w:sz="0" w:space="0" w:color="auto"/>
        <w:bottom w:val="none" w:sz="0" w:space="0" w:color="auto"/>
        <w:right w:val="none" w:sz="0" w:space="0" w:color="auto"/>
      </w:divBdr>
    </w:div>
    <w:div w:id="1451780510">
      <w:bodyDiv w:val="1"/>
      <w:marLeft w:val="0"/>
      <w:marRight w:val="0"/>
      <w:marTop w:val="0"/>
      <w:marBottom w:val="0"/>
      <w:divBdr>
        <w:top w:val="none" w:sz="0" w:space="0" w:color="auto"/>
        <w:left w:val="none" w:sz="0" w:space="0" w:color="auto"/>
        <w:bottom w:val="none" w:sz="0" w:space="0" w:color="auto"/>
        <w:right w:val="none" w:sz="0" w:space="0" w:color="auto"/>
      </w:divBdr>
    </w:div>
    <w:div w:id="1452089073">
      <w:bodyDiv w:val="1"/>
      <w:marLeft w:val="0"/>
      <w:marRight w:val="0"/>
      <w:marTop w:val="0"/>
      <w:marBottom w:val="0"/>
      <w:divBdr>
        <w:top w:val="none" w:sz="0" w:space="0" w:color="auto"/>
        <w:left w:val="none" w:sz="0" w:space="0" w:color="auto"/>
        <w:bottom w:val="none" w:sz="0" w:space="0" w:color="auto"/>
        <w:right w:val="none" w:sz="0" w:space="0" w:color="auto"/>
      </w:divBdr>
    </w:div>
    <w:div w:id="1452168465">
      <w:bodyDiv w:val="1"/>
      <w:marLeft w:val="0"/>
      <w:marRight w:val="0"/>
      <w:marTop w:val="0"/>
      <w:marBottom w:val="0"/>
      <w:divBdr>
        <w:top w:val="none" w:sz="0" w:space="0" w:color="auto"/>
        <w:left w:val="none" w:sz="0" w:space="0" w:color="auto"/>
        <w:bottom w:val="none" w:sz="0" w:space="0" w:color="auto"/>
        <w:right w:val="none" w:sz="0" w:space="0" w:color="auto"/>
      </w:divBdr>
    </w:div>
    <w:div w:id="1452241854">
      <w:bodyDiv w:val="1"/>
      <w:marLeft w:val="0"/>
      <w:marRight w:val="0"/>
      <w:marTop w:val="0"/>
      <w:marBottom w:val="0"/>
      <w:divBdr>
        <w:top w:val="none" w:sz="0" w:space="0" w:color="auto"/>
        <w:left w:val="none" w:sz="0" w:space="0" w:color="auto"/>
        <w:bottom w:val="none" w:sz="0" w:space="0" w:color="auto"/>
        <w:right w:val="none" w:sz="0" w:space="0" w:color="auto"/>
      </w:divBdr>
    </w:div>
    <w:div w:id="1452439147">
      <w:bodyDiv w:val="1"/>
      <w:marLeft w:val="0"/>
      <w:marRight w:val="0"/>
      <w:marTop w:val="0"/>
      <w:marBottom w:val="0"/>
      <w:divBdr>
        <w:top w:val="none" w:sz="0" w:space="0" w:color="auto"/>
        <w:left w:val="none" w:sz="0" w:space="0" w:color="auto"/>
        <w:bottom w:val="none" w:sz="0" w:space="0" w:color="auto"/>
        <w:right w:val="none" w:sz="0" w:space="0" w:color="auto"/>
      </w:divBdr>
    </w:div>
    <w:div w:id="1452550815">
      <w:bodyDiv w:val="1"/>
      <w:marLeft w:val="0"/>
      <w:marRight w:val="0"/>
      <w:marTop w:val="0"/>
      <w:marBottom w:val="0"/>
      <w:divBdr>
        <w:top w:val="none" w:sz="0" w:space="0" w:color="auto"/>
        <w:left w:val="none" w:sz="0" w:space="0" w:color="auto"/>
        <w:bottom w:val="none" w:sz="0" w:space="0" w:color="auto"/>
        <w:right w:val="none" w:sz="0" w:space="0" w:color="auto"/>
      </w:divBdr>
    </w:div>
    <w:div w:id="1452557417">
      <w:bodyDiv w:val="1"/>
      <w:marLeft w:val="0"/>
      <w:marRight w:val="0"/>
      <w:marTop w:val="0"/>
      <w:marBottom w:val="0"/>
      <w:divBdr>
        <w:top w:val="none" w:sz="0" w:space="0" w:color="auto"/>
        <w:left w:val="none" w:sz="0" w:space="0" w:color="auto"/>
        <w:bottom w:val="none" w:sz="0" w:space="0" w:color="auto"/>
        <w:right w:val="none" w:sz="0" w:space="0" w:color="auto"/>
      </w:divBdr>
    </w:div>
    <w:div w:id="1453473329">
      <w:bodyDiv w:val="1"/>
      <w:marLeft w:val="0"/>
      <w:marRight w:val="0"/>
      <w:marTop w:val="0"/>
      <w:marBottom w:val="0"/>
      <w:divBdr>
        <w:top w:val="none" w:sz="0" w:space="0" w:color="auto"/>
        <w:left w:val="none" w:sz="0" w:space="0" w:color="auto"/>
        <w:bottom w:val="none" w:sz="0" w:space="0" w:color="auto"/>
        <w:right w:val="none" w:sz="0" w:space="0" w:color="auto"/>
      </w:divBdr>
    </w:div>
    <w:div w:id="1453547947">
      <w:bodyDiv w:val="1"/>
      <w:marLeft w:val="0"/>
      <w:marRight w:val="0"/>
      <w:marTop w:val="0"/>
      <w:marBottom w:val="0"/>
      <w:divBdr>
        <w:top w:val="none" w:sz="0" w:space="0" w:color="auto"/>
        <w:left w:val="none" w:sz="0" w:space="0" w:color="auto"/>
        <w:bottom w:val="none" w:sz="0" w:space="0" w:color="auto"/>
        <w:right w:val="none" w:sz="0" w:space="0" w:color="auto"/>
      </w:divBdr>
    </w:div>
    <w:div w:id="1454323936">
      <w:bodyDiv w:val="1"/>
      <w:marLeft w:val="0"/>
      <w:marRight w:val="0"/>
      <w:marTop w:val="0"/>
      <w:marBottom w:val="0"/>
      <w:divBdr>
        <w:top w:val="none" w:sz="0" w:space="0" w:color="auto"/>
        <w:left w:val="none" w:sz="0" w:space="0" w:color="auto"/>
        <w:bottom w:val="none" w:sz="0" w:space="0" w:color="auto"/>
        <w:right w:val="none" w:sz="0" w:space="0" w:color="auto"/>
      </w:divBdr>
    </w:div>
    <w:div w:id="1454976167">
      <w:bodyDiv w:val="1"/>
      <w:marLeft w:val="0"/>
      <w:marRight w:val="0"/>
      <w:marTop w:val="0"/>
      <w:marBottom w:val="0"/>
      <w:divBdr>
        <w:top w:val="none" w:sz="0" w:space="0" w:color="auto"/>
        <w:left w:val="none" w:sz="0" w:space="0" w:color="auto"/>
        <w:bottom w:val="none" w:sz="0" w:space="0" w:color="auto"/>
        <w:right w:val="none" w:sz="0" w:space="0" w:color="auto"/>
      </w:divBdr>
    </w:div>
    <w:div w:id="1455059514">
      <w:bodyDiv w:val="1"/>
      <w:marLeft w:val="0"/>
      <w:marRight w:val="0"/>
      <w:marTop w:val="0"/>
      <w:marBottom w:val="0"/>
      <w:divBdr>
        <w:top w:val="none" w:sz="0" w:space="0" w:color="auto"/>
        <w:left w:val="none" w:sz="0" w:space="0" w:color="auto"/>
        <w:bottom w:val="none" w:sz="0" w:space="0" w:color="auto"/>
        <w:right w:val="none" w:sz="0" w:space="0" w:color="auto"/>
      </w:divBdr>
    </w:div>
    <w:div w:id="1455294441">
      <w:bodyDiv w:val="1"/>
      <w:marLeft w:val="0"/>
      <w:marRight w:val="0"/>
      <w:marTop w:val="0"/>
      <w:marBottom w:val="0"/>
      <w:divBdr>
        <w:top w:val="none" w:sz="0" w:space="0" w:color="auto"/>
        <w:left w:val="none" w:sz="0" w:space="0" w:color="auto"/>
        <w:bottom w:val="none" w:sz="0" w:space="0" w:color="auto"/>
        <w:right w:val="none" w:sz="0" w:space="0" w:color="auto"/>
      </w:divBdr>
    </w:div>
    <w:div w:id="1455490096">
      <w:bodyDiv w:val="1"/>
      <w:marLeft w:val="0"/>
      <w:marRight w:val="0"/>
      <w:marTop w:val="0"/>
      <w:marBottom w:val="0"/>
      <w:divBdr>
        <w:top w:val="none" w:sz="0" w:space="0" w:color="auto"/>
        <w:left w:val="none" w:sz="0" w:space="0" w:color="auto"/>
        <w:bottom w:val="none" w:sz="0" w:space="0" w:color="auto"/>
        <w:right w:val="none" w:sz="0" w:space="0" w:color="auto"/>
      </w:divBdr>
    </w:div>
    <w:div w:id="1455513972">
      <w:bodyDiv w:val="1"/>
      <w:marLeft w:val="0"/>
      <w:marRight w:val="0"/>
      <w:marTop w:val="0"/>
      <w:marBottom w:val="0"/>
      <w:divBdr>
        <w:top w:val="none" w:sz="0" w:space="0" w:color="auto"/>
        <w:left w:val="none" w:sz="0" w:space="0" w:color="auto"/>
        <w:bottom w:val="none" w:sz="0" w:space="0" w:color="auto"/>
        <w:right w:val="none" w:sz="0" w:space="0" w:color="auto"/>
      </w:divBdr>
    </w:div>
    <w:div w:id="1455514529">
      <w:bodyDiv w:val="1"/>
      <w:marLeft w:val="0"/>
      <w:marRight w:val="0"/>
      <w:marTop w:val="0"/>
      <w:marBottom w:val="0"/>
      <w:divBdr>
        <w:top w:val="none" w:sz="0" w:space="0" w:color="auto"/>
        <w:left w:val="none" w:sz="0" w:space="0" w:color="auto"/>
        <w:bottom w:val="none" w:sz="0" w:space="0" w:color="auto"/>
        <w:right w:val="none" w:sz="0" w:space="0" w:color="auto"/>
      </w:divBdr>
    </w:div>
    <w:div w:id="1455825754">
      <w:bodyDiv w:val="1"/>
      <w:marLeft w:val="0"/>
      <w:marRight w:val="0"/>
      <w:marTop w:val="0"/>
      <w:marBottom w:val="0"/>
      <w:divBdr>
        <w:top w:val="none" w:sz="0" w:space="0" w:color="auto"/>
        <w:left w:val="none" w:sz="0" w:space="0" w:color="auto"/>
        <w:bottom w:val="none" w:sz="0" w:space="0" w:color="auto"/>
        <w:right w:val="none" w:sz="0" w:space="0" w:color="auto"/>
      </w:divBdr>
    </w:div>
    <w:div w:id="1456099163">
      <w:bodyDiv w:val="1"/>
      <w:marLeft w:val="0"/>
      <w:marRight w:val="0"/>
      <w:marTop w:val="0"/>
      <w:marBottom w:val="0"/>
      <w:divBdr>
        <w:top w:val="none" w:sz="0" w:space="0" w:color="auto"/>
        <w:left w:val="none" w:sz="0" w:space="0" w:color="auto"/>
        <w:bottom w:val="none" w:sz="0" w:space="0" w:color="auto"/>
        <w:right w:val="none" w:sz="0" w:space="0" w:color="auto"/>
      </w:divBdr>
    </w:div>
    <w:div w:id="1456217734">
      <w:bodyDiv w:val="1"/>
      <w:marLeft w:val="0"/>
      <w:marRight w:val="0"/>
      <w:marTop w:val="0"/>
      <w:marBottom w:val="0"/>
      <w:divBdr>
        <w:top w:val="none" w:sz="0" w:space="0" w:color="auto"/>
        <w:left w:val="none" w:sz="0" w:space="0" w:color="auto"/>
        <w:bottom w:val="none" w:sz="0" w:space="0" w:color="auto"/>
        <w:right w:val="none" w:sz="0" w:space="0" w:color="auto"/>
      </w:divBdr>
    </w:div>
    <w:div w:id="1456362812">
      <w:bodyDiv w:val="1"/>
      <w:marLeft w:val="0"/>
      <w:marRight w:val="0"/>
      <w:marTop w:val="0"/>
      <w:marBottom w:val="0"/>
      <w:divBdr>
        <w:top w:val="none" w:sz="0" w:space="0" w:color="auto"/>
        <w:left w:val="none" w:sz="0" w:space="0" w:color="auto"/>
        <w:bottom w:val="none" w:sz="0" w:space="0" w:color="auto"/>
        <w:right w:val="none" w:sz="0" w:space="0" w:color="auto"/>
      </w:divBdr>
    </w:div>
    <w:div w:id="1456604862">
      <w:bodyDiv w:val="1"/>
      <w:marLeft w:val="0"/>
      <w:marRight w:val="0"/>
      <w:marTop w:val="0"/>
      <w:marBottom w:val="0"/>
      <w:divBdr>
        <w:top w:val="none" w:sz="0" w:space="0" w:color="auto"/>
        <w:left w:val="none" w:sz="0" w:space="0" w:color="auto"/>
        <w:bottom w:val="none" w:sz="0" w:space="0" w:color="auto"/>
        <w:right w:val="none" w:sz="0" w:space="0" w:color="auto"/>
      </w:divBdr>
    </w:div>
    <w:div w:id="1456872903">
      <w:bodyDiv w:val="1"/>
      <w:marLeft w:val="0"/>
      <w:marRight w:val="0"/>
      <w:marTop w:val="0"/>
      <w:marBottom w:val="0"/>
      <w:divBdr>
        <w:top w:val="none" w:sz="0" w:space="0" w:color="auto"/>
        <w:left w:val="none" w:sz="0" w:space="0" w:color="auto"/>
        <w:bottom w:val="none" w:sz="0" w:space="0" w:color="auto"/>
        <w:right w:val="none" w:sz="0" w:space="0" w:color="auto"/>
      </w:divBdr>
    </w:div>
    <w:div w:id="1456947058">
      <w:bodyDiv w:val="1"/>
      <w:marLeft w:val="0"/>
      <w:marRight w:val="0"/>
      <w:marTop w:val="0"/>
      <w:marBottom w:val="0"/>
      <w:divBdr>
        <w:top w:val="none" w:sz="0" w:space="0" w:color="auto"/>
        <w:left w:val="none" w:sz="0" w:space="0" w:color="auto"/>
        <w:bottom w:val="none" w:sz="0" w:space="0" w:color="auto"/>
        <w:right w:val="none" w:sz="0" w:space="0" w:color="auto"/>
      </w:divBdr>
    </w:div>
    <w:div w:id="1457212558">
      <w:bodyDiv w:val="1"/>
      <w:marLeft w:val="0"/>
      <w:marRight w:val="0"/>
      <w:marTop w:val="0"/>
      <w:marBottom w:val="0"/>
      <w:divBdr>
        <w:top w:val="none" w:sz="0" w:space="0" w:color="auto"/>
        <w:left w:val="none" w:sz="0" w:space="0" w:color="auto"/>
        <w:bottom w:val="none" w:sz="0" w:space="0" w:color="auto"/>
        <w:right w:val="none" w:sz="0" w:space="0" w:color="auto"/>
      </w:divBdr>
    </w:div>
    <w:div w:id="1457598914">
      <w:bodyDiv w:val="1"/>
      <w:marLeft w:val="0"/>
      <w:marRight w:val="0"/>
      <w:marTop w:val="0"/>
      <w:marBottom w:val="0"/>
      <w:divBdr>
        <w:top w:val="none" w:sz="0" w:space="0" w:color="auto"/>
        <w:left w:val="none" w:sz="0" w:space="0" w:color="auto"/>
        <w:bottom w:val="none" w:sz="0" w:space="0" w:color="auto"/>
        <w:right w:val="none" w:sz="0" w:space="0" w:color="auto"/>
      </w:divBdr>
    </w:div>
    <w:div w:id="1458253518">
      <w:bodyDiv w:val="1"/>
      <w:marLeft w:val="0"/>
      <w:marRight w:val="0"/>
      <w:marTop w:val="0"/>
      <w:marBottom w:val="0"/>
      <w:divBdr>
        <w:top w:val="none" w:sz="0" w:space="0" w:color="auto"/>
        <w:left w:val="none" w:sz="0" w:space="0" w:color="auto"/>
        <w:bottom w:val="none" w:sz="0" w:space="0" w:color="auto"/>
        <w:right w:val="none" w:sz="0" w:space="0" w:color="auto"/>
      </w:divBdr>
    </w:div>
    <w:div w:id="1458836478">
      <w:bodyDiv w:val="1"/>
      <w:marLeft w:val="0"/>
      <w:marRight w:val="0"/>
      <w:marTop w:val="0"/>
      <w:marBottom w:val="0"/>
      <w:divBdr>
        <w:top w:val="none" w:sz="0" w:space="0" w:color="auto"/>
        <w:left w:val="none" w:sz="0" w:space="0" w:color="auto"/>
        <w:bottom w:val="none" w:sz="0" w:space="0" w:color="auto"/>
        <w:right w:val="none" w:sz="0" w:space="0" w:color="auto"/>
      </w:divBdr>
    </w:div>
    <w:div w:id="1458840327">
      <w:bodyDiv w:val="1"/>
      <w:marLeft w:val="0"/>
      <w:marRight w:val="0"/>
      <w:marTop w:val="0"/>
      <w:marBottom w:val="0"/>
      <w:divBdr>
        <w:top w:val="none" w:sz="0" w:space="0" w:color="auto"/>
        <w:left w:val="none" w:sz="0" w:space="0" w:color="auto"/>
        <w:bottom w:val="none" w:sz="0" w:space="0" w:color="auto"/>
        <w:right w:val="none" w:sz="0" w:space="0" w:color="auto"/>
      </w:divBdr>
    </w:div>
    <w:div w:id="1459302719">
      <w:bodyDiv w:val="1"/>
      <w:marLeft w:val="0"/>
      <w:marRight w:val="0"/>
      <w:marTop w:val="0"/>
      <w:marBottom w:val="0"/>
      <w:divBdr>
        <w:top w:val="none" w:sz="0" w:space="0" w:color="auto"/>
        <w:left w:val="none" w:sz="0" w:space="0" w:color="auto"/>
        <w:bottom w:val="none" w:sz="0" w:space="0" w:color="auto"/>
        <w:right w:val="none" w:sz="0" w:space="0" w:color="auto"/>
      </w:divBdr>
    </w:div>
    <w:div w:id="1459831806">
      <w:bodyDiv w:val="1"/>
      <w:marLeft w:val="0"/>
      <w:marRight w:val="0"/>
      <w:marTop w:val="0"/>
      <w:marBottom w:val="0"/>
      <w:divBdr>
        <w:top w:val="none" w:sz="0" w:space="0" w:color="auto"/>
        <w:left w:val="none" w:sz="0" w:space="0" w:color="auto"/>
        <w:bottom w:val="none" w:sz="0" w:space="0" w:color="auto"/>
        <w:right w:val="none" w:sz="0" w:space="0" w:color="auto"/>
      </w:divBdr>
    </w:div>
    <w:div w:id="1460107737">
      <w:bodyDiv w:val="1"/>
      <w:marLeft w:val="0"/>
      <w:marRight w:val="0"/>
      <w:marTop w:val="0"/>
      <w:marBottom w:val="0"/>
      <w:divBdr>
        <w:top w:val="none" w:sz="0" w:space="0" w:color="auto"/>
        <w:left w:val="none" w:sz="0" w:space="0" w:color="auto"/>
        <w:bottom w:val="none" w:sz="0" w:space="0" w:color="auto"/>
        <w:right w:val="none" w:sz="0" w:space="0" w:color="auto"/>
      </w:divBdr>
    </w:div>
    <w:div w:id="1460953369">
      <w:bodyDiv w:val="1"/>
      <w:marLeft w:val="0"/>
      <w:marRight w:val="0"/>
      <w:marTop w:val="0"/>
      <w:marBottom w:val="0"/>
      <w:divBdr>
        <w:top w:val="none" w:sz="0" w:space="0" w:color="auto"/>
        <w:left w:val="none" w:sz="0" w:space="0" w:color="auto"/>
        <w:bottom w:val="none" w:sz="0" w:space="0" w:color="auto"/>
        <w:right w:val="none" w:sz="0" w:space="0" w:color="auto"/>
      </w:divBdr>
    </w:div>
    <w:div w:id="1461075478">
      <w:bodyDiv w:val="1"/>
      <w:marLeft w:val="0"/>
      <w:marRight w:val="0"/>
      <w:marTop w:val="0"/>
      <w:marBottom w:val="0"/>
      <w:divBdr>
        <w:top w:val="none" w:sz="0" w:space="0" w:color="auto"/>
        <w:left w:val="none" w:sz="0" w:space="0" w:color="auto"/>
        <w:bottom w:val="none" w:sz="0" w:space="0" w:color="auto"/>
        <w:right w:val="none" w:sz="0" w:space="0" w:color="auto"/>
      </w:divBdr>
    </w:div>
    <w:div w:id="1461150298">
      <w:bodyDiv w:val="1"/>
      <w:marLeft w:val="0"/>
      <w:marRight w:val="0"/>
      <w:marTop w:val="0"/>
      <w:marBottom w:val="0"/>
      <w:divBdr>
        <w:top w:val="none" w:sz="0" w:space="0" w:color="auto"/>
        <w:left w:val="none" w:sz="0" w:space="0" w:color="auto"/>
        <w:bottom w:val="none" w:sz="0" w:space="0" w:color="auto"/>
        <w:right w:val="none" w:sz="0" w:space="0" w:color="auto"/>
      </w:divBdr>
    </w:div>
    <w:div w:id="1461191463">
      <w:bodyDiv w:val="1"/>
      <w:marLeft w:val="0"/>
      <w:marRight w:val="0"/>
      <w:marTop w:val="0"/>
      <w:marBottom w:val="0"/>
      <w:divBdr>
        <w:top w:val="none" w:sz="0" w:space="0" w:color="auto"/>
        <w:left w:val="none" w:sz="0" w:space="0" w:color="auto"/>
        <w:bottom w:val="none" w:sz="0" w:space="0" w:color="auto"/>
        <w:right w:val="none" w:sz="0" w:space="0" w:color="auto"/>
      </w:divBdr>
    </w:div>
    <w:div w:id="1461730273">
      <w:bodyDiv w:val="1"/>
      <w:marLeft w:val="0"/>
      <w:marRight w:val="0"/>
      <w:marTop w:val="0"/>
      <w:marBottom w:val="0"/>
      <w:divBdr>
        <w:top w:val="none" w:sz="0" w:space="0" w:color="auto"/>
        <w:left w:val="none" w:sz="0" w:space="0" w:color="auto"/>
        <w:bottom w:val="none" w:sz="0" w:space="0" w:color="auto"/>
        <w:right w:val="none" w:sz="0" w:space="0" w:color="auto"/>
      </w:divBdr>
    </w:div>
    <w:div w:id="1461800534">
      <w:bodyDiv w:val="1"/>
      <w:marLeft w:val="0"/>
      <w:marRight w:val="0"/>
      <w:marTop w:val="0"/>
      <w:marBottom w:val="0"/>
      <w:divBdr>
        <w:top w:val="none" w:sz="0" w:space="0" w:color="auto"/>
        <w:left w:val="none" w:sz="0" w:space="0" w:color="auto"/>
        <w:bottom w:val="none" w:sz="0" w:space="0" w:color="auto"/>
        <w:right w:val="none" w:sz="0" w:space="0" w:color="auto"/>
      </w:divBdr>
    </w:div>
    <w:div w:id="1462068798">
      <w:bodyDiv w:val="1"/>
      <w:marLeft w:val="0"/>
      <w:marRight w:val="0"/>
      <w:marTop w:val="0"/>
      <w:marBottom w:val="0"/>
      <w:divBdr>
        <w:top w:val="none" w:sz="0" w:space="0" w:color="auto"/>
        <w:left w:val="none" w:sz="0" w:space="0" w:color="auto"/>
        <w:bottom w:val="none" w:sz="0" w:space="0" w:color="auto"/>
        <w:right w:val="none" w:sz="0" w:space="0" w:color="auto"/>
      </w:divBdr>
    </w:div>
    <w:div w:id="1462771868">
      <w:bodyDiv w:val="1"/>
      <w:marLeft w:val="0"/>
      <w:marRight w:val="0"/>
      <w:marTop w:val="0"/>
      <w:marBottom w:val="0"/>
      <w:divBdr>
        <w:top w:val="none" w:sz="0" w:space="0" w:color="auto"/>
        <w:left w:val="none" w:sz="0" w:space="0" w:color="auto"/>
        <w:bottom w:val="none" w:sz="0" w:space="0" w:color="auto"/>
        <w:right w:val="none" w:sz="0" w:space="0" w:color="auto"/>
      </w:divBdr>
    </w:div>
    <w:div w:id="1462960652">
      <w:bodyDiv w:val="1"/>
      <w:marLeft w:val="0"/>
      <w:marRight w:val="0"/>
      <w:marTop w:val="0"/>
      <w:marBottom w:val="0"/>
      <w:divBdr>
        <w:top w:val="none" w:sz="0" w:space="0" w:color="auto"/>
        <w:left w:val="none" w:sz="0" w:space="0" w:color="auto"/>
        <w:bottom w:val="none" w:sz="0" w:space="0" w:color="auto"/>
        <w:right w:val="none" w:sz="0" w:space="0" w:color="auto"/>
      </w:divBdr>
    </w:div>
    <w:div w:id="1462961522">
      <w:bodyDiv w:val="1"/>
      <w:marLeft w:val="0"/>
      <w:marRight w:val="0"/>
      <w:marTop w:val="0"/>
      <w:marBottom w:val="0"/>
      <w:divBdr>
        <w:top w:val="none" w:sz="0" w:space="0" w:color="auto"/>
        <w:left w:val="none" w:sz="0" w:space="0" w:color="auto"/>
        <w:bottom w:val="none" w:sz="0" w:space="0" w:color="auto"/>
        <w:right w:val="none" w:sz="0" w:space="0" w:color="auto"/>
      </w:divBdr>
    </w:div>
    <w:div w:id="1462961983">
      <w:bodyDiv w:val="1"/>
      <w:marLeft w:val="0"/>
      <w:marRight w:val="0"/>
      <w:marTop w:val="0"/>
      <w:marBottom w:val="0"/>
      <w:divBdr>
        <w:top w:val="none" w:sz="0" w:space="0" w:color="auto"/>
        <w:left w:val="none" w:sz="0" w:space="0" w:color="auto"/>
        <w:bottom w:val="none" w:sz="0" w:space="0" w:color="auto"/>
        <w:right w:val="none" w:sz="0" w:space="0" w:color="auto"/>
      </w:divBdr>
    </w:div>
    <w:div w:id="1463424468">
      <w:bodyDiv w:val="1"/>
      <w:marLeft w:val="0"/>
      <w:marRight w:val="0"/>
      <w:marTop w:val="0"/>
      <w:marBottom w:val="0"/>
      <w:divBdr>
        <w:top w:val="none" w:sz="0" w:space="0" w:color="auto"/>
        <w:left w:val="none" w:sz="0" w:space="0" w:color="auto"/>
        <w:bottom w:val="none" w:sz="0" w:space="0" w:color="auto"/>
        <w:right w:val="none" w:sz="0" w:space="0" w:color="auto"/>
      </w:divBdr>
    </w:div>
    <w:div w:id="1463815220">
      <w:bodyDiv w:val="1"/>
      <w:marLeft w:val="0"/>
      <w:marRight w:val="0"/>
      <w:marTop w:val="0"/>
      <w:marBottom w:val="0"/>
      <w:divBdr>
        <w:top w:val="none" w:sz="0" w:space="0" w:color="auto"/>
        <w:left w:val="none" w:sz="0" w:space="0" w:color="auto"/>
        <w:bottom w:val="none" w:sz="0" w:space="0" w:color="auto"/>
        <w:right w:val="none" w:sz="0" w:space="0" w:color="auto"/>
      </w:divBdr>
    </w:div>
    <w:div w:id="1463890501">
      <w:bodyDiv w:val="1"/>
      <w:marLeft w:val="0"/>
      <w:marRight w:val="0"/>
      <w:marTop w:val="0"/>
      <w:marBottom w:val="0"/>
      <w:divBdr>
        <w:top w:val="none" w:sz="0" w:space="0" w:color="auto"/>
        <w:left w:val="none" w:sz="0" w:space="0" w:color="auto"/>
        <w:bottom w:val="none" w:sz="0" w:space="0" w:color="auto"/>
        <w:right w:val="none" w:sz="0" w:space="0" w:color="auto"/>
      </w:divBdr>
    </w:div>
    <w:div w:id="1464039266">
      <w:bodyDiv w:val="1"/>
      <w:marLeft w:val="0"/>
      <w:marRight w:val="0"/>
      <w:marTop w:val="0"/>
      <w:marBottom w:val="0"/>
      <w:divBdr>
        <w:top w:val="none" w:sz="0" w:space="0" w:color="auto"/>
        <w:left w:val="none" w:sz="0" w:space="0" w:color="auto"/>
        <w:bottom w:val="none" w:sz="0" w:space="0" w:color="auto"/>
        <w:right w:val="none" w:sz="0" w:space="0" w:color="auto"/>
      </w:divBdr>
    </w:div>
    <w:div w:id="1464496968">
      <w:bodyDiv w:val="1"/>
      <w:marLeft w:val="0"/>
      <w:marRight w:val="0"/>
      <w:marTop w:val="0"/>
      <w:marBottom w:val="0"/>
      <w:divBdr>
        <w:top w:val="none" w:sz="0" w:space="0" w:color="auto"/>
        <w:left w:val="none" w:sz="0" w:space="0" w:color="auto"/>
        <w:bottom w:val="none" w:sz="0" w:space="0" w:color="auto"/>
        <w:right w:val="none" w:sz="0" w:space="0" w:color="auto"/>
      </w:divBdr>
    </w:div>
    <w:div w:id="1464806241">
      <w:bodyDiv w:val="1"/>
      <w:marLeft w:val="0"/>
      <w:marRight w:val="0"/>
      <w:marTop w:val="0"/>
      <w:marBottom w:val="0"/>
      <w:divBdr>
        <w:top w:val="none" w:sz="0" w:space="0" w:color="auto"/>
        <w:left w:val="none" w:sz="0" w:space="0" w:color="auto"/>
        <w:bottom w:val="none" w:sz="0" w:space="0" w:color="auto"/>
        <w:right w:val="none" w:sz="0" w:space="0" w:color="auto"/>
      </w:divBdr>
    </w:div>
    <w:div w:id="1465268321">
      <w:bodyDiv w:val="1"/>
      <w:marLeft w:val="0"/>
      <w:marRight w:val="0"/>
      <w:marTop w:val="0"/>
      <w:marBottom w:val="0"/>
      <w:divBdr>
        <w:top w:val="none" w:sz="0" w:space="0" w:color="auto"/>
        <w:left w:val="none" w:sz="0" w:space="0" w:color="auto"/>
        <w:bottom w:val="none" w:sz="0" w:space="0" w:color="auto"/>
        <w:right w:val="none" w:sz="0" w:space="0" w:color="auto"/>
      </w:divBdr>
    </w:div>
    <w:div w:id="1465386800">
      <w:bodyDiv w:val="1"/>
      <w:marLeft w:val="0"/>
      <w:marRight w:val="0"/>
      <w:marTop w:val="0"/>
      <w:marBottom w:val="0"/>
      <w:divBdr>
        <w:top w:val="none" w:sz="0" w:space="0" w:color="auto"/>
        <w:left w:val="none" w:sz="0" w:space="0" w:color="auto"/>
        <w:bottom w:val="none" w:sz="0" w:space="0" w:color="auto"/>
        <w:right w:val="none" w:sz="0" w:space="0" w:color="auto"/>
      </w:divBdr>
    </w:div>
    <w:div w:id="1465735484">
      <w:bodyDiv w:val="1"/>
      <w:marLeft w:val="0"/>
      <w:marRight w:val="0"/>
      <w:marTop w:val="0"/>
      <w:marBottom w:val="0"/>
      <w:divBdr>
        <w:top w:val="none" w:sz="0" w:space="0" w:color="auto"/>
        <w:left w:val="none" w:sz="0" w:space="0" w:color="auto"/>
        <w:bottom w:val="none" w:sz="0" w:space="0" w:color="auto"/>
        <w:right w:val="none" w:sz="0" w:space="0" w:color="auto"/>
      </w:divBdr>
    </w:div>
    <w:div w:id="1466240364">
      <w:bodyDiv w:val="1"/>
      <w:marLeft w:val="0"/>
      <w:marRight w:val="0"/>
      <w:marTop w:val="0"/>
      <w:marBottom w:val="0"/>
      <w:divBdr>
        <w:top w:val="none" w:sz="0" w:space="0" w:color="auto"/>
        <w:left w:val="none" w:sz="0" w:space="0" w:color="auto"/>
        <w:bottom w:val="none" w:sz="0" w:space="0" w:color="auto"/>
        <w:right w:val="none" w:sz="0" w:space="0" w:color="auto"/>
      </w:divBdr>
    </w:div>
    <w:div w:id="1466242125">
      <w:bodyDiv w:val="1"/>
      <w:marLeft w:val="0"/>
      <w:marRight w:val="0"/>
      <w:marTop w:val="0"/>
      <w:marBottom w:val="0"/>
      <w:divBdr>
        <w:top w:val="none" w:sz="0" w:space="0" w:color="auto"/>
        <w:left w:val="none" w:sz="0" w:space="0" w:color="auto"/>
        <w:bottom w:val="none" w:sz="0" w:space="0" w:color="auto"/>
        <w:right w:val="none" w:sz="0" w:space="0" w:color="auto"/>
      </w:divBdr>
    </w:div>
    <w:div w:id="1466313827">
      <w:bodyDiv w:val="1"/>
      <w:marLeft w:val="0"/>
      <w:marRight w:val="0"/>
      <w:marTop w:val="0"/>
      <w:marBottom w:val="0"/>
      <w:divBdr>
        <w:top w:val="none" w:sz="0" w:space="0" w:color="auto"/>
        <w:left w:val="none" w:sz="0" w:space="0" w:color="auto"/>
        <w:bottom w:val="none" w:sz="0" w:space="0" w:color="auto"/>
        <w:right w:val="none" w:sz="0" w:space="0" w:color="auto"/>
      </w:divBdr>
    </w:div>
    <w:div w:id="1467242367">
      <w:bodyDiv w:val="1"/>
      <w:marLeft w:val="0"/>
      <w:marRight w:val="0"/>
      <w:marTop w:val="0"/>
      <w:marBottom w:val="0"/>
      <w:divBdr>
        <w:top w:val="none" w:sz="0" w:space="0" w:color="auto"/>
        <w:left w:val="none" w:sz="0" w:space="0" w:color="auto"/>
        <w:bottom w:val="none" w:sz="0" w:space="0" w:color="auto"/>
        <w:right w:val="none" w:sz="0" w:space="0" w:color="auto"/>
      </w:divBdr>
    </w:div>
    <w:div w:id="1467353680">
      <w:bodyDiv w:val="1"/>
      <w:marLeft w:val="0"/>
      <w:marRight w:val="0"/>
      <w:marTop w:val="0"/>
      <w:marBottom w:val="0"/>
      <w:divBdr>
        <w:top w:val="none" w:sz="0" w:space="0" w:color="auto"/>
        <w:left w:val="none" w:sz="0" w:space="0" w:color="auto"/>
        <w:bottom w:val="none" w:sz="0" w:space="0" w:color="auto"/>
        <w:right w:val="none" w:sz="0" w:space="0" w:color="auto"/>
      </w:divBdr>
    </w:div>
    <w:div w:id="1468088110">
      <w:bodyDiv w:val="1"/>
      <w:marLeft w:val="0"/>
      <w:marRight w:val="0"/>
      <w:marTop w:val="0"/>
      <w:marBottom w:val="0"/>
      <w:divBdr>
        <w:top w:val="none" w:sz="0" w:space="0" w:color="auto"/>
        <w:left w:val="none" w:sz="0" w:space="0" w:color="auto"/>
        <w:bottom w:val="none" w:sz="0" w:space="0" w:color="auto"/>
        <w:right w:val="none" w:sz="0" w:space="0" w:color="auto"/>
      </w:divBdr>
    </w:div>
    <w:div w:id="1469127806">
      <w:bodyDiv w:val="1"/>
      <w:marLeft w:val="0"/>
      <w:marRight w:val="0"/>
      <w:marTop w:val="0"/>
      <w:marBottom w:val="0"/>
      <w:divBdr>
        <w:top w:val="none" w:sz="0" w:space="0" w:color="auto"/>
        <w:left w:val="none" w:sz="0" w:space="0" w:color="auto"/>
        <w:bottom w:val="none" w:sz="0" w:space="0" w:color="auto"/>
        <w:right w:val="none" w:sz="0" w:space="0" w:color="auto"/>
      </w:divBdr>
    </w:div>
    <w:div w:id="1469283387">
      <w:bodyDiv w:val="1"/>
      <w:marLeft w:val="0"/>
      <w:marRight w:val="0"/>
      <w:marTop w:val="0"/>
      <w:marBottom w:val="0"/>
      <w:divBdr>
        <w:top w:val="none" w:sz="0" w:space="0" w:color="auto"/>
        <w:left w:val="none" w:sz="0" w:space="0" w:color="auto"/>
        <w:bottom w:val="none" w:sz="0" w:space="0" w:color="auto"/>
        <w:right w:val="none" w:sz="0" w:space="0" w:color="auto"/>
      </w:divBdr>
    </w:div>
    <w:div w:id="1469324231">
      <w:bodyDiv w:val="1"/>
      <w:marLeft w:val="0"/>
      <w:marRight w:val="0"/>
      <w:marTop w:val="0"/>
      <w:marBottom w:val="0"/>
      <w:divBdr>
        <w:top w:val="none" w:sz="0" w:space="0" w:color="auto"/>
        <w:left w:val="none" w:sz="0" w:space="0" w:color="auto"/>
        <w:bottom w:val="none" w:sz="0" w:space="0" w:color="auto"/>
        <w:right w:val="none" w:sz="0" w:space="0" w:color="auto"/>
      </w:divBdr>
    </w:div>
    <w:div w:id="1470122747">
      <w:bodyDiv w:val="1"/>
      <w:marLeft w:val="0"/>
      <w:marRight w:val="0"/>
      <w:marTop w:val="0"/>
      <w:marBottom w:val="0"/>
      <w:divBdr>
        <w:top w:val="none" w:sz="0" w:space="0" w:color="auto"/>
        <w:left w:val="none" w:sz="0" w:space="0" w:color="auto"/>
        <w:bottom w:val="none" w:sz="0" w:space="0" w:color="auto"/>
        <w:right w:val="none" w:sz="0" w:space="0" w:color="auto"/>
      </w:divBdr>
    </w:div>
    <w:div w:id="1470829502">
      <w:bodyDiv w:val="1"/>
      <w:marLeft w:val="0"/>
      <w:marRight w:val="0"/>
      <w:marTop w:val="0"/>
      <w:marBottom w:val="0"/>
      <w:divBdr>
        <w:top w:val="none" w:sz="0" w:space="0" w:color="auto"/>
        <w:left w:val="none" w:sz="0" w:space="0" w:color="auto"/>
        <w:bottom w:val="none" w:sz="0" w:space="0" w:color="auto"/>
        <w:right w:val="none" w:sz="0" w:space="0" w:color="auto"/>
      </w:divBdr>
    </w:div>
    <w:div w:id="1470972067">
      <w:bodyDiv w:val="1"/>
      <w:marLeft w:val="0"/>
      <w:marRight w:val="0"/>
      <w:marTop w:val="0"/>
      <w:marBottom w:val="0"/>
      <w:divBdr>
        <w:top w:val="none" w:sz="0" w:space="0" w:color="auto"/>
        <w:left w:val="none" w:sz="0" w:space="0" w:color="auto"/>
        <w:bottom w:val="none" w:sz="0" w:space="0" w:color="auto"/>
        <w:right w:val="none" w:sz="0" w:space="0" w:color="auto"/>
      </w:divBdr>
    </w:div>
    <w:div w:id="1471362597">
      <w:bodyDiv w:val="1"/>
      <w:marLeft w:val="0"/>
      <w:marRight w:val="0"/>
      <w:marTop w:val="0"/>
      <w:marBottom w:val="0"/>
      <w:divBdr>
        <w:top w:val="none" w:sz="0" w:space="0" w:color="auto"/>
        <w:left w:val="none" w:sz="0" w:space="0" w:color="auto"/>
        <w:bottom w:val="none" w:sz="0" w:space="0" w:color="auto"/>
        <w:right w:val="none" w:sz="0" w:space="0" w:color="auto"/>
      </w:divBdr>
    </w:div>
    <w:div w:id="1471556236">
      <w:bodyDiv w:val="1"/>
      <w:marLeft w:val="0"/>
      <w:marRight w:val="0"/>
      <w:marTop w:val="0"/>
      <w:marBottom w:val="0"/>
      <w:divBdr>
        <w:top w:val="none" w:sz="0" w:space="0" w:color="auto"/>
        <w:left w:val="none" w:sz="0" w:space="0" w:color="auto"/>
        <w:bottom w:val="none" w:sz="0" w:space="0" w:color="auto"/>
        <w:right w:val="none" w:sz="0" w:space="0" w:color="auto"/>
      </w:divBdr>
    </w:div>
    <w:div w:id="1471559400">
      <w:bodyDiv w:val="1"/>
      <w:marLeft w:val="0"/>
      <w:marRight w:val="0"/>
      <w:marTop w:val="0"/>
      <w:marBottom w:val="0"/>
      <w:divBdr>
        <w:top w:val="none" w:sz="0" w:space="0" w:color="auto"/>
        <w:left w:val="none" w:sz="0" w:space="0" w:color="auto"/>
        <w:bottom w:val="none" w:sz="0" w:space="0" w:color="auto"/>
        <w:right w:val="none" w:sz="0" w:space="0" w:color="auto"/>
      </w:divBdr>
    </w:div>
    <w:div w:id="1471825395">
      <w:bodyDiv w:val="1"/>
      <w:marLeft w:val="0"/>
      <w:marRight w:val="0"/>
      <w:marTop w:val="0"/>
      <w:marBottom w:val="0"/>
      <w:divBdr>
        <w:top w:val="none" w:sz="0" w:space="0" w:color="auto"/>
        <w:left w:val="none" w:sz="0" w:space="0" w:color="auto"/>
        <w:bottom w:val="none" w:sz="0" w:space="0" w:color="auto"/>
        <w:right w:val="none" w:sz="0" w:space="0" w:color="auto"/>
      </w:divBdr>
    </w:div>
    <w:div w:id="1471941196">
      <w:bodyDiv w:val="1"/>
      <w:marLeft w:val="0"/>
      <w:marRight w:val="0"/>
      <w:marTop w:val="0"/>
      <w:marBottom w:val="0"/>
      <w:divBdr>
        <w:top w:val="none" w:sz="0" w:space="0" w:color="auto"/>
        <w:left w:val="none" w:sz="0" w:space="0" w:color="auto"/>
        <w:bottom w:val="none" w:sz="0" w:space="0" w:color="auto"/>
        <w:right w:val="none" w:sz="0" w:space="0" w:color="auto"/>
      </w:divBdr>
    </w:div>
    <w:div w:id="1472137635">
      <w:bodyDiv w:val="1"/>
      <w:marLeft w:val="0"/>
      <w:marRight w:val="0"/>
      <w:marTop w:val="0"/>
      <w:marBottom w:val="0"/>
      <w:divBdr>
        <w:top w:val="none" w:sz="0" w:space="0" w:color="auto"/>
        <w:left w:val="none" w:sz="0" w:space="0" w:color="auto"/>
        <w:bottom w:val="none" w:sz="0" w:space="0" w:color="auto"/>
        <w:right w:val="none" w:sz="0" w:space="0" w:color="auto"/>
      </w:divBdr>
    </w:div>
    <w:div w:id="1472286080">
      <w:bodyDiv w:val="1"/>
      <w:marLeft w:val="0"/>
      <w:marRight w:val="0"/>
      <w:marTop w:val="0"/>
      <w:marBottom w:val="0"/>
      <w:divBdr>
        <w:top w:val="none" w:sz="0" w:space="0" w:color="auto"/>
        <w:left w:val="none" w:sz="0" w:space="0" w:color="auto"/>
        <w:bottom w:val="none" w:sz="0" w:space="0" w:color="auto"/>
        <w:right w:val="none" w:sz="0" w:space="0" w:color="auto"/>
      </w:divBdr>
    </w:div>
    <w:div w:id="1472675730">
      <w:bodyDiv w:val="1"/>
      <w:marLeft w:val="0"/>
      <w:marRight w:val="0"/>
      <w:marTop w:val="0"/>
      <w:marBottom w:val="0"/>
      <w:divBdr>
        <w:top w:val="none" w:sz="0" w:space="0" w:color="auto"/>
        <w:left w:val="none" w:sz="0" w:space="0" w:color="auto"/>
        <w:bottom w:val="none" w:sz="0" w:space="0" w:color="auto"/>
        <w:right w:val="none" w:sz="0" w:space="0" w:color="auto"/>
      </w:divBdr>
    </w:div>
    <w:div w:id="1472676940">
      <w:bodyDiv w:val="1"/>
      <w:marLeft w:val="0"/>
      <w:marRight w:val="0"/>
      <w:marTop w:val="0"/>
      <w:marBottom w:val="0"/>
      <w:divBdr>
        <w:top w:val="none" w:sz="0" w:space="0" w:color="auto"/>
        <w:left w:val="none" w:sz="0" w:space="0" w:color="auto"/>
        <w:bottom w:val="none" w:sz="0" w:space="0" w:color="auto"/>
        <w:right w:val="none" w:sz="0" w:space="0" w:color="auto"/>
      </w:divBdr>
    </w:div>
    <w:div w:id="1472868359">
      <w:bodyDiv w:val="1"/>
      <w:marLeft w:val="0"/>
      <w:marRight w:val="0"/>
      <w:marTop w:val="0"/>
      <w:marBottom w:val="0"/>
      <w:divBdr>
        <w:top w:val="none" w:sz="0" w:space="0" w:color="auto"/>
        <w:left w:val="none" w:sz="0" w:space="0" w:color="auto"/>
        <w:bottom w:val="none" w:sz="0" w:space="0" w:color="auto"/>
        <w:right w:val="none" w:sz="0" w:space="0" w:color="auto"/>
      </w:divBdr>
    </w:div>
    <w:div w:id="1473134154">
      <w:bodyDiv w:val="1"/>
      <w:marLeft w:val="0"/>
      <w:marRight w:val="0"/>
      <w:marTop w:val="0"/>
      <w:marBottom w:val="0"/>
      <w:divBdr>
        <w:top w:val="none" w:sz="0" w:space="0" w:color="auto"/>
        <w:left w:val="none" w:sz="0" w:space="0" w:color="auto"/>
        <w:bottom w:val="none" w:sz="0" w:space="0" w:color="auto"/>
        <w:right w:val="none" w:sz="0" w:space="0" w:color="auto"/>
      </w:divBdr>
    </w:div>
    <w:div w:id="1473206240">
      <w:bodyDiv w:val="1"/>
      <w:marLeft w:val="0"/>
      <w:marRight w:val="0"/>
      <w:marTop w:val="0"/>
      <w:marBottom w:val="0"/>
      <w:divBdr>
        <w:top w:val="none" w:sz="0" w:space="0" w:color="auto"/>
        <w:left w:val="none" w:sz="0" w:space="0" w:color="auto"/>
        <w:bottom w:val="none" w:sz="0" w:space="0" w:color="auto"/>
        <w:right w:val="none" w:sz="0" w:space="0" w:color="auto"/>
      </w:divBdr>
    </w:div>
    <w:div w:id="1473326356">
      <w:bodyDiv w:val="1"/>
      <w:marLeft w:val="0"/>
      <w:marRight w:val="0"/>
      <w:marTop w:val="0"/>
      <w:marBottom w:val="0"/>
      <w:divBdr>
        <w:top w:val="none" w:sz="0" w:space="0" w:color="auto"/>
        <w:left w:val="none" w:sz="0" w:space="0" w:color="auto"/>
        <w:bottom w:val="none" w:sz="0" w:space="0" w:color="auto"/>
        <w:right w:val="none" w:sz="0" w:space="0" w:color="auto"/>
      </w:divBdr>
    </w:div>
    <w:div w:id="1473644037">
      <w:bodyDiv w:val="1"/>
      <w:marLeft w:val="0"/>
      <w:marRight w:val="0"/>
      <w:marTop w:val="0"/>
      <w:marBottom w:val="0"/>
      <w:divBdr>
        <w:top w:val="none" w:sz="0" w:space="0" w:color="auto"/>
        <w:left w:val="none" w:sz="0" w:space="0" w:color="auto"/>
        <w:bottom w:val="none" w:sz="0" w:space="0" w:color="auto"/>
        <w:right w:val="none" w:sz="0" w:space="0" w:color="auto"/>
      </w:divBdr>
    </w:div>
    <w:div w:id="1473787170">
      <w:bodyDiv w:val="1"/>
      <w:marLeft w:val="0"/>
      <w:marRight w:val="0"/>
      <w:marTop w:val="0"/>
      <w:marBottom w:val="0"/>
      <w:divBdr>
        <w:top w:val="none" w:sz="0" w:space="0" w:color="auto"/>
        <w:left w:val="none" w:sz="0" w:space="0" w:color="auto"/>
        <w:bottom w:val="none" w:sz="0" w:space="0" w:color="auto"/>
        <w:right w:val="none" w:sz="0" w:space="0" w:color="auto"/>
      </w:divBdr>
    </w:div>
    <w:div w:id="1473863274">
      <w:bodyDiv w:val="1"/>
      <w:marLeft w:val="0"/>
      <w:marRight w:val="0"/>
      <w:marTop w:val="0"/>
      <w:marBottom w:val="0"/>
      <w:divBdr>
        <w:top w:val="none" w:sz="0" w:space="0" w:color="auto"/>
        <w:left w:val="none" w:sz="0" w:space="0" w:color="auto"/>
        <w:bottom w:val="none" w:sz="0" w:space="0" w:color="auto"/>
        <w:right w:val="none" w:sz="0" w:space="0" w:color="auto"/>
      </w:divBdr>
    </w:div>
    <w:div w:id="1474327443">
      <w:bodyDiv w:val="1"/>
      <w:marLeft w:val="0"/>
      <w:marRight w:val="0"/>
      <w:marTop w:val="0"/>
      <w:marBottom w:val="0"/>
      <w:divBdr>
        <w:top w:val="none" w:sz="0" w:space="0" w:color="auto"/>
        <w:left w:val="none" w:sz="0" w:space="0" w:color="auto"/>
        <w:bottom w:val="none" w:sz="0" w:space="0" w:color="auto"/>
        <w:right w:val="none" w:sz="0" w:space="0" w:color="auto"/>
      </w:divBdr>
    </w:div>
    <w:div w:id="1474375025">
      <w:bodyDiv w:val="1"/>
      <w:marLeft w:val="0"/>
      <w:marRight w:val="0"/>
      <w:marTop w:val="0"/>
      <w:marBottom w:val="0"/>
      <w:divBdr>
        <w:top w:val="none" w:sz="0" w:space="0" w:color="auto"/>
        <w:left w:val="none" w:sz="0" w:space="0" w:color="auto"/>
        <w:bottom w:val="none" w:sz="0" w:space="0" w:color="auto"/>
        <w:right w:val="none" w:sz="0" w:space="0" w:color="auto"/>
      </w:divBdr>
    </w:div>
    <w:div w:id="1474635669">
      <w:bodyDiv w:val="1"/>
      <w:marLeft w:val="0"/>
      <w:marRight w:val="0"/>
      <w:marTop w:val="0"/>
      <w:marBottom w:val="0"/>
      <w:divBdr>
        <w:top w:val="none" w:sz="0" w:space="0" w:color="auto"/>
        <w:left w:val="none" w:sz="0" w:space="0" w:color="auto"/>
        <w:bottom w:val="none" w:sz="0" w:space="0" w:color="auto"/>
        <w:right w:val="none" w:sz="0" w:space="0" w:color="auto"/>
      </w:divBdr>
    </w:div>
    <w:div w:id="1474833947">
      <w:bodyDiv w:val="1"/>
      <w:marLeft w:val="0"/>
      <w:marRight w:val="0"/>
      <w:marTop w:val="0"/>
      <w:marBottom w:val="0"/>
      <w:divBdr>
        <w:top w:val="none" w:sz="0" w:space="0" w:color="auto"/>
        <w:left w:val="none" w:sz="0" w:space="0" w:color="auto"/>
        <w:bottom w:val="none" w:sz="0" w:space="0" w:color="auto"/>
        <w:right w:val="none" w:sz="0" w:space="0" w:color="auto"/>
      </w:divBdr>
    </w:div>
    <w:div w:id="1474981047">
      <w:bodyDiv w:val="1"/>
      <w:marLeft w:val="0"/>
      <w:marRight w:val="0"/>
      <w:marTop w:val="0"/>
      <w:marBottom w:val="0"/>
      <w:divBdr>
        <w:top w:val="none" w:sz="0" w:space="0" w:color="auto"/>
        <w:left w:val="none" w:sz="0" w:space="0" w:color="auto"/>
        <w:bottom w:val="none" w:sz="0" w:space="0" w:color="auto"/>
        <w:right w:val="none" w:sz="0" w:space="0" w:color="auto"/>
      </w:divBdr>
    </w:div>
    <w:div w:id="1475173218">
      <w:bodyDiv w:val="1"/>
      <w:marLeft w:val="0"/>
      <w:marRight w:val="0"/>
      <w:marTop w:val="0"/>
      <w:marBottom w:val="0"/>
      <w:divBdr>
        <w:top w:val="none" w:sz="0" w:space="0" w:color="auto"/>
        <w:left w:val="none" w:sz="0" w:space="0" w:color="auto"/>
        <w:bottom w:val="none" w:sz="0" w:space="0" w:color="auto"/>
        <w:right w:val="none" w:sz="0" w:space="0" w:color="auto"/>
      </w:divBdr>
    </w:div>
    <w:div w:id="1475443594">
      <w:bodyDiv w:val="1"/>
      <w:marLeft w:val="0"/>
      <w:marRight w:val="0"/>
      <w:marTop w:val="0"/>
      <w:marBottom w:val="0"/>
      <w:divBdr>
        <w:top w:val="none" w:sz="0" w:space="0" w:color="auto"/>
        <w:left w:val="none" w:sz="0" w:space="0" w:color="auto"/>
        <w:bottom w:val="none" w:sz="0" w:space="0" w:color="auto"/>
        <w:right w:val="none" w:sz="0" w:space="0" w:color="auto"/>
      </w:divBdr>
    </w:div>
    <w:div w:id="1475946572">
      <w:bodyDiv w:val="1"/>
      <w:marLeft w:val="0"/>
      <w:marRight w:val="0"/>
      <w:marTop w:val="0"/>
      <w:marBottom w:val="0"/>
      <w:divBdr>
        <w:top w:val="none" w:sz="0" w:space="0" w:color="auto"/>
        <w:left w:val="none" w:sz="0" w:space="0" w:color="auto"/>
        <w:bottom w:val="none" w:sz="0" w:space="0" w:color="auto"/>
        <w:right w:val="none" w:sz="0" w:space="0" w:color="auto"/>
      </w:divBdr>
    </w:div>
    <w:div w:id="1476683102">
      <w:bodyDiv w:val="1"/>
      <w:marLeft w:val="0"/>
      <w:marRight w:val="0"/>
      <w:marTop w:val="0"/>
      <w:marBottom w:val="0"/>
      <w:divBdr>
        <w:top w:val="none" w:sz="0" w:space="0" w:color="auto"/>
        <w:left w:val="none" w:sz="0" w:space="0" w:color="auto"/>
        <w:bottom w:val="none" w:sz="0" w:space="0" w:color="auto"/>
        <w:right w:val="none" w:sz="0" w:space="0" w:color="auto"/>
      </w:divBdr>
    </w:div>
    <w:div w:id="1477380160">
      <w:bodyDiv w:val="1"/>
      <w:marLeft w:val="0"/>
      <w:marRight w:val="0"/>
      <w:marTop w:val="0"/>
      <w:marBottom w:val="0"/>
      <w:divBdr>
        <w:top w:val="none" w:sz="0" w:space="0" w:color="auto"/>
        <w:left w:val="none" w:sz="0" w:space="0" w:color="auto"/>
        <w:bottom w:val="none" w:sz="0" w:space="0" w:color="auto"/>
        <w:right w:val="none" w:sz="0" w:space="0" w:color="auto"/>
      </w:divBdr>
    </w:div>
    <w:div w:id="1477605924">
      <w:bodyDiv w:val="1"/>
      <w:marLeft w:val="0"/>
      <w:marRight w:val="0"/>
      <w:marTop w:val="0"/>
      <w:marBottom w:val="0"/>
      <w:divBdr>
        <w:top w:val="none" w:sz="0" w:space="0" w:color="auto"/>
        <w:left w:val="none" w:sz="0" w:space="0" w:color="auto"/>
        <w:bottom w:val="none" w:sz="0" w:space="0" w:color="auto"/>
        <w:right w:val="none" w:sz="0" w:space="0" w:color="auto"/>
      </w:divBdr>
    </w:div>
    <w:div w:id="1477990929">
      <w:bodyDiv w:val="1"/>
      <w:marLeft w:val="0"/>
      <w:marRight w:val="0"/>
      <w:marTop w:val="0"/>
      <w:marBottom w:val="0"/>
      <w:divBdr>
        <w:top w:val="none" w:sz="0" w:space="0" w:color="auto"/>
        <w:left w:val="none" w:sz="0" w:space="0" w:color="auto"/>
        <w:bottom w:val="none" w:sz="0" w:space="0" w:color="auto"/>
        <w:right w:val="none" w:sz="0" w:space="0" w:color="auto"/>
      </w:divBdr>
    </w:div>
    <w:div w:id="1478111741">
      <w:bodyDiv w:val="1"/>
      <w:marLeft w:val="0"/>
      <w:marRight w:val="0"/>
      <w:marTop w:val="0"/>
      <w:marBottom w:val="0"/>
      <w:divBdr>
        <w:top w:val="none" w:sz="0" w:space="0" w:color="auto"/>
        <w:left w:val="none" w:sz="0" w:space="0" w:color="auto"/>
        <w:bottom w:val="none" w:sz="0" w:space="0" w:color="auto"/>
        <w:right w:val="none" w:sz="0" w:space="0" w:color="auto"/>
      </w:divBdr>
    </w:div>
    <w:div w:id="1478301363">
      <w:bodyDiv w:val="1"/>
      <w:marLeft w:val="0"/>
      <w:marRight w:val="0"/>
      <w:marTop w:val="0"/>
      <w:marBottom w:val="0"/>
      <w:divBdr>
        <w:top w:val="none" w:sz="0" w:space="0" w:color="auto"/>
        <w:left w:val="none" w:sz="0" w:space="0" w:color="auto"/>
        <w:bottom w:val="none" w:sz="0" w:space="0" w:color="auto"/>
        <w:right w:val="none" w:sz="0" w:space="0" w:color="auto"/>
      </w:divBdr>
    </w:div>
    <w:div w:id="1479032298">
      <w:bodyDiv w:val="1"/>
      <w:marLeft w:val="0"/>
      <w:marRight w:val="0"/>
      <w:marTop w:val="0"/>
      <w:marBottom w:val="0"/>
      <w:divBdr>
        <w:top w:val="none" w:sz="0" w:space="0" w:color="auto"/>
        <w:left w:val="none" w:sz="0" w:space="0" w:color="auto"/>
        <w:bottom w:val="none" w:sz="0" w:space="0" w:color="auto"/>
        <w:right w:val="none" w:sz="0" w:space="0" w:color="auto"/>
      </w:divBdr>
    </w:div>
    <w:div w:id="1480223391">
      <w:bodyDiv w:val="1"/>
      <w:marLeft w:val="0"/>
      <w:marRight w:val="0"/>
      <w:marTop w:val="0"/>
      <w:marBottom w:val="0"/>
      <w:divBdr>
        <w:top w:val="none" w:sz="0" w:space="0" w:color="auto"/>
        <w:left w:val="none" w:sz="0" w:space="0" w:color="auto"/>
        <w:bottom w:val="none" w:sz="0" w:space="0" w:color="auto"/>
        <w:right w:val="none" w:sz="0" w:space="0" w:color="auto"/>
      </w:divBdr>
    </w:div>
    <w:div w:id="1480266051">
      <w:bodyDiv w:val="1"/>
      <w:marLeft w:val="0"/>
      <w:marRight w:val="0"/>
      <w:marTop w:val="0"/>
      <w:marBottom w:val="0"/>
      <w:divBdr>
        <w:top w:val="none" w:sz="0" w:space="0" w:color="auto"/>
        <w:left w:val="none" w:sz="0" w:space="0" w:color="auto"/>
        <w:bottom w:val="none" w:sz="0" w:space="0" w:color="auto"/>
        <w:right w:val="none" w:sz="0" w:space="0" w:color="auto"/>
      </w:divBdr>
    </w:div>
    <w:div w:id="1480270371">
      <w:bodyDiv w:val="1"/>
      <w:marLeft w:val="0"/>
      <w:marRight w:val="0"/>
      <w:marTop w:val="0"/>
      <w:marBottom w:val="0"/>
      <w:divBdr>
        <w:top w:val="none" w:sz="0" w:space="0" w:color="auto"/>
        <w:left w:val="none" w:sz="0" w:space="0" w:color="auto"/>
        <w:bottom w:val="none" w:sz="0" w:space="0" w:color="auto"/>
        <w:right w:val="none" w:sz="0" w:space="0" w:color="auto"/>
      </w:divBdr>
    </w:div>
    <w:div w:id="1481266206">
      <w:bodyDiv w:val="1"/>
      <w:marLeft w:val="0"/>
      <w:marRight w:val="0"/>
      <w:marTop w:val="0"/>
      <w:marBottom w:val="0"/>
      <w:divBdr>
        <w:top w:val="none" w:sz="0" w:space="0" w:color="auto"/>
        <w:left w:val="none" w:sz="0" w:space="0" w:color="auto"/>
        <w:bottom w:val="none" w:sz="0" w:space="0" w:color="auto"/>
        <w:right w:val="none" w:sz="0" w:space="0" w:color="auto"/>
      </w:divBdr>
    </w:div>
    <w:div w:id="1481462491">
      <w:bodyDiv w:val="1"/>
      <w:marLeft w:val="0"/>
      <w:marRight w:val="0"/>
      <w:marTop w:val="0"/>
      <w:marBottom w:val="0"/>
      <w:divBdr>
        <w:top w:val="none" w:sz="0" w:space="0" w:color="auto"/>
        <w:left w:val="none" w:sz="0" w:space="0" w:color="auto"/>
        <w:bottom w:val="none" w:sz="0" w:space="0" w:color="auto"/>
        <w:right w:val="none" w:sz="0" w:space="0" w:color="auto"/>
      </w:divBdr>
    </w:div>
    <w:div w:id="1481995772">
      <w:bodyDiv w:val="1"/>
      <w:marLeft w:val="0"/>
      <w:marRight w:val="0"/>
      <w:marTop w:val="0"/>
      <w:marBottom w:val="0"/>
      <w:divBdr>
        <w:top w:val="none" w:sz="0" w:space="0" w:color="auto"/>
        <w:left w:val="none" w:sz="0" w:space="0" w:color="auto"/>
        <w:bottom w:val="none" w:sz="0" w:space="0" w:color="auto"/>
        <w:right w:val="none" w:sz="0" w:space="0" w:color="auto"/>
      </w:divBdr>
    </w:div>
    <w:div w:id="1482039857">
      <w:bodyDiv w:val="1"/>
      <w:marLeft w:val="0"/>
      <w:marRight w:val="0"/>
      <w:marTop w:val="0"/>
      <w:marBottom w:val="0"/>
      <w:divBdr>
        <w:top w:val="none" w:sz="0" w:space="0" w:color="auto"/>
        <w:left w:val="none" w:sz="0" w:space="0" w:color="auto"/>
        <w:bottom w:val="none" w:sz="0" w:space="0" w:color="auto"/>
        <w:right w:val="none" w:sz="0" w:space="0" w:color="auto"/>
      </w:divBdr>
    </w:div>
    <w:div w:id="1482430696">
      <w:bodyDiv w:val="1"/>
      <w:marLeft w:val="0"/>
      <w:marRight w:val="0"/>
      <w:marTop w:val="0"/>
      <w:marBottom w:val="0"/>
      <w:divBdr>
        <w:top w:val="none" w:sz="0" w:space="0" w:color="auto"/>
        <w:left w:val="none" w:sz="0" w:space="0" w:color="auto"/>
        <w:bottom w:val="none" w:sz="0" w:space="0" w:color="auto"/>
        <w:right w:val="none" w:sz="0" w:space="0" w:color="auto"/>
      </w:divBdr>
    </w:div>
    <w:div w:id="1482497786">
      <w:bodyDiv w:val="1"/>
      <w:marLeft w:val="0"/>
      <w:marRight w:val="0"/>
      <w:marTop w:val="0"/>
      <w:marBottom w:val="0"/>
      <w:divBdr>
        <w:top w:val="none" w:sz="0" w:space="0" w:color="auto"/>
        <w:left w:val="none" w:sz="0" w:space="0" w:color="auto"/>
        <w:bottom w:val="none" w:sz="0" w:space="0" w:color="auto"/>
        <w:right w:val="none" w:sz="0" w:space="0" w:color="auto"/>
      </w:divBdr>
    </w:div>
    <w:div w:id="1482693671">
      <w:bodyDiv w:val="1"/>
      <w:marLeft w:val="0"/>
      <w:marRight w:val="0"/>
      <w:marTop w:val="0"/>
      <w:marBottom w:val="0"/>
      <w:divBdr>
        <w:top w:val="none" w:sz="0" w:space="0" w:color="auto"/>
        <w:left w:val="none" w:sz="0" w:space="0" w:color="auto"/>
        <w:bottom w:val="none" w:sz="0" w:space="0" w:color="auto"/>
        <w:right w:val="none" w:sz="0" w:space="0" w:color="auto"/>
      </w:divBdr>
    </w:div>
    <w:div w:id="1482771033">
      <w:bodyDiv w:val="1"/>
      <w:marLeft w:val="0"/>
      <w:marRight w:val="0"/>
      <w:marTop w:val="0"/>
      <w:marBottom w:val="0"/>
      <w:divBdr>
        <w:top w:val="none" w:sz="0" w:space="0" w:color="auto"/>
        <w:left w:val="none" w:sz="0" w:space="0" w:color="auto"/>
        <w:bottom w:val="none" w:sz="0" w:space="0" w:color="auto"/>
        <w:right w:val="none" w:sz="0" w:space="0" w:color="auto"/>
      </w:divBdr>
    </w:div>
    <w:div w:id="1482889036">
      <w:bodyDiv w:val="1"/>
      <w:marLeft w:val="0"/>
      <w:marRight w:val="0"/>
      <w:marTop w:val="0"/>
      <w:marBottom w:val="0"/>
      <w:divBdr>
        <w:top w:val="none" w:sz="0" w:space="0" w:color="auto"/>
        <w:left w:val="none" w:sz="0" w:space="0" w:color="auto"/>
        <w:bottom w:val="none" w:sz="0" w:space="0" w:color="auto"/>
        <w:right w:val="none" w:sz="0" w:space="0" w:color="auto"/>
      </w:divBdr>
    </w:div>
    <w:div w:id="1483931699">
      <w:bodyDiv w:val="1"/>
      <w:marLeft w:val="0"/>
      <w:marRight w:val="0"/>
      <w:marTop w:val="0"/>
      <w:marBottom w:val="0"/>
      <w:divBdr>
        <w:top w:val="none" w:sz="0" w:space="0" w:color="auto"/>
        <w:left w:val="none" w:sz="0" w:space="0" w:color="auto"/>
        <w:bottom w:val="none" w:sz="0" w:space="0" w:color="auto"/>
        <w:right w:val="none" w:sz="0" w:space="0" w:color="auto"/>
      </w:divBdr>
    </w:div>
    <w:div w:id="1484080681">
      <w:bodyDiv w:val="1"/>
      <w:marLeft w:val="0"/>
      <w:marRight w:val="0"/>
      <w:marTop w:val="0"/>
      <w:marBottom w:val="0"/>
      <w:divBdr>
        <w:top w:val="none" w:sz="0" w:space="0" w:color="auto"/>
        <w:left w:val="none" w:sz="0" w:space="0" w:color="auto"/>
        <w:bottom w:val="none" w:sz="0" w:space="0" w:color="auto"/>
        <w:right w:val="none" w:sz="0" w:space="0" w:color="auto"/>
      </w:divBdr>
    </w:div>
    <w:div w:id="1484394910">
      <w:bodyDiv w:val="1"/>
      <w:marLeft w:val="0"/>
      <w:marRight w:val="0"/>
      <w:marTop w:val="0"/>
      <w:marBottom w:val="0"/>
      <w:divBdr>
        <w:top w:val="none" w:sz="0" w:space="0" w:color="auto"/>
        <w:left w:val="none" w:sz="0" w:space="0" w:color="auto"/>
        <w:bottom w:val="none" w:sz="0" w:space="0" w:color="auto"/>
        <w:right w:val="none" w:sz="0" w:space="0" w:color="auto"/>
      </w:divBdr>
    </w:div>
    <w:div w:id="1484468292">
      <w:bodyDiv w:val="1"/>
      <w:marLeft w:val="0"/>
      <w:marRight w:val="0"/>
      <w:marTop w:val="0"/>
      <w:marBottom w:val="0"/>
      <w:divBdr>
        <w:top w:val="none" w:sz="0" w:space="0" w:color="auto"/>
        <w:left w:val="none" w:sz="0" w:space="0" w:color="auto"/>
        <w:bottom w:val="none" w:sz="0" w:space="0" w:color="auto"/>
        <w:right w:val="none" w:sz="0" w:space="0" w:color="auto"/>
      </w:divBdr>
    </w:div>
    <w:div w:id="1484661539">
      <w:bodyDiv w:val="1"/>
      <w:marLeft w:val="0"/>
      <w:marRight w:val="0"/>
      <w:marTop w:val="0"/>
      <w:marBottom w:val="0"/>
      <w:divBdr>
        <w:top w:val="none" w:sz="0" w:space="0" w:color="auto"/>
        <w:left w:val="none" w:sz="0" w:space="0" w:color="auto"/>
        <w:bottom w:val="none" w:sz="0" w:space="0" w:color="auto"/>
        <w:right w:val="none" w:sz="0" w:space="0" w:color="auto"/>
      </w:divBdr>
    </w:div>
    <w:div w:id="1484812606">
      <w:bodyDiv w:val="1"/>
      <w:marLeft w:val="0"/>
      <w:marRight w:val="0"/>
      <w:marTop w:val="0"/>
      <w:marBottom w:val="0"/>
      <w:divBdr>
        <w:top w:val="none" w:sz="0" w:space="0" w:color="auto"/>
        <w:left w:val="none" w:sz="0" w:space="0" w:color="auto"/>
        <w:bottom w:val="none" w:sz="0" w:space="0" w:color="auto"/>
        <w:right w:val="none" w:sz="0" w:space="0" w:color="auto"/>
      </w:divBdr>
    </w:div>
    <w:div w:id="1484855516">
      <w:bodyDiv w:val="1"/>
      <w:marLeft w:val="0"/>
      <w:marRight w:val="0"/>
      <w:marTop w:val="0"/>
      <w:marBottom w:val="0"/>
      <w:divBdr>
        <w:top w:val="none" w:sz="0" w:space="0" w:color="auto"/>
        <w:left w:val="none" w:sz="0" w:space="0" w:color="auto"/>
        <w:bottom w:val="none" w:sz="0" w:space="0" w:color="auto"/>
        <w:right w:val="none" w:sz="0" w:space="0" w:color="auto"/>
      </w:divBdr>
    </w:div>
    <w:div w:id="1484856252">
      <w:bodyDiv w:val="1"/>
      <w:marLeft w:val="0"/>
      <w:marRight w:val="0"/>
      <w:marTop w:val="0"/>
      <w:marBottom w:val="0"/>
      <w:divBdr>
        <w:top w:val="none" w:sz="0" w:space="0" w:color="auto"/>
        <w:left w:val="none" w:sz="0" w:space="0" w:color="auto"/>
        <w:bottom w:val="none" w:sz="0" w:space="0" w:color="auto"/>
        <w:right w:val="none" w:sz="0" w:space="0" w:color="auto"/>
      </w:divBdr>
    </w:div>
    <w:div w:id="1485002373">
      <w:bodyDiv w:val="1"/>
      <w:marLeft w:val="0"/>
      <w:marRight w:val="0"/>
      <w:marTop w:val="0"/>
      <w:marBottom w:val="0"/>
      <w:divBdr>
        <w:top w:val="none" w:sz="0" w:space="0" w:color="auto"/>
        <w:left w:val="none" w:sz="0" w:space="0" w:color="auto"/>
        <w:bottom w:val="none" w:sz="0" w:space="0" w:color="auto"/>
        <w:right w:val="none" w:sz="0" w:space="0" w:color="auto"/>
      </w:divBdr>
    </w:div>
    <w:div w:id="1485313841">
      <w:bodyDiv w:val="1"/>
      <w:marLeft w:val="0"/>
      <w:marRight w:val="0"/>
      <w:marTop w:val="0"/>
      <w:marBottom w:val="0"/>
      <w:divBdr>
        <w:top w:val="none" w:sz="0" w:space="0" w:color="auto"/>
        <w:left w:val="none" w:sz="0" w:space="0" w:color="auto"/>
        <w:bottom w:val="none" w:sz="0" w:space="0" w:color="auto"/>
        <w:right w:val="none" w:sz="0" w:space="0" w:color="auto"/>
      </w:divBdr>
    </w:div>
    <w:div w:id="1486164048">
      <w:bodyDiv w:val="1"/>
      <w:marLeft w:val="0"/>
      <w:marRight w:val="0"/>
      <w:marTop w:val="0"/>
      <w:marBottom w:val="0"/>
      <w:divBdr>
        <w:top w:val="none" w:sz="0" w:space="0" w:color="auto"/>
        <w:left w:val="none" w:sz="0" w:space="0" w:color="auto"/>
        <w:bottom w:val="none" w:sz="0" w:space="0" w:color="auto"/>
        <w:right w:val="none" w:sz="0" w:space="0" w:color="auto"/>
      </w:divBdr>
    </w:div>
    <w:div w:id="1486436542">
      <w:bodyDiv w:val="1"/>
      <w:marLeft w:val="0"/>
      <w:marRight w:val="0"/>
      <w:marTop w:val="0"/>
      <w:marBottom w:val="0"/>
      <w:divBdr>
        <w:top w:val="none" w:sz="0" w:space="0" w:color="auto"/>
        <w:left w:val="none" w:sz="0" w:space="0" w:color="auto"/>
        <w:bottom w:val="none" w:sz="0" w:space="0" w:color="auto"/>
        <w:right w:val="none" w:sz="0" w:space="0" w:color="auto"/>
      </w:divBdr>
    </w:div>
    <w:div w:id="1486625919">
      <w:bodyDiv w:val="1"/>
      <w:marLeft w:val="0"/>
      <w:marRight w:val="0"/>
      <w:marTop w:val="0"/>
      <w:marBottom w:val="0"/>
      <w:divBdr>
        <w:top w:val="none" w:sz="0" w:space="0" w:color="auto"/>
        <w:left w:val="none" w:sz="0" w:space="0" w:color="auto"/>
        <w:bottom w:val="none" w:sz="0" w:space="0" w:color="auto"/>
        <w:right w:val="none" w:sz="0" w:space="0" w:color="auto"/>
      </w:divBdr>
    </w:div>
    <w:div w:id="1486778836">
      <w:bodyDiv w:val="1"/>
      <w:marLeft w:val="0"/>
      <w:marRight w:val="0"/>
      <w:marTop w:val="0"/>
      <w:marBottom w:val="0"/>
      <w:divBdr>
        <w:top w:val="none" w:sz="0" w:space="0" w:color="auto"/>
        <w:left w:val="none" w:sz="0" w:space="0" w:color="auto"/>
        <w:bottom w:val="none" w:sz="0" w:space="0" w:color="auto"/>
        <w:right w:val="none" w:sz="0" w:space="0" w:color="auto"/>
      </w:divBdr>
    </w:div>
    <w:div w:id="1486819666">
      <w:bodyDiv w:val="1"/>
      <w:marLeft w:val="0"/>
      <w:marRight w:val="0"/>
      <w:marTop w:val="0"/>
      <w:marBottom w:val="0"/>
      <w:divBdr>
        <w:top w:val="none" w:sz="0" w:space="0" w:color="auto"/>
        <w:left w:val="none" w:sz="0" w:space="0" w:color="auto"/>
        <w:bottom w:val="none" w:sz="0" w:space="0" w:color="auto"/>
        <w:right w:val="none" w:sz="0" w:space="0" w:color="auto"/>
      </w:divBdr>
    </w:div>
    <w:div w:id="1487164680">
      <w:bodyDiv w:val="1"/>
      <w:marLeft w:val="0"/>
      <w:marRight w:val="0"/>
      <w:marTop w:val="0"/>
      <w:marBottom w:val="0"/>
      <w:divBdr>
        <w:top w:val="none" w:sz="0" w:space="0" w:color="auto"/>
        <w:left w:val="none" w:sz="0" w:space="0" w:color="auto"/>
        <w:bottom w:val="none" w:sz="0" w:space="0" w:color="auto"/>
        <w:right w:val="none" w:sz="0" w:space="0" w:color="auto"/>
      </w:divBdr>
    </w:div>
    <w:div w:id="1488397414">
      <w:bodyDiv w:val="1"/>
      <w:marLeft w:val="0"/>
      <w:marRight w:val="0"/>
      <w:marTop w:val="0"/>
      <w:marBottom w:val="0"/>
      <w:divBdr>
        <w:top w:val="none" w:sz="0" w:space="0" w:color="auto"/>
        <w:left w:val="none" w:sz="0" w:space="0" w:color="auto"/>
        <w:bottom w:val="none" w:sz="0" w:space="0" w:color="auto"/>
        <w:right w:val="none" w:sz="0" w:space="0" w:color="auto"/>
      </w:divBdr>
    </w:div>
    <w:div w:id="1488475745">
      <w:bodyDiv w:val="1"/>
      <w:marLeft w:val="0"/>
      <w:marRight w:val="0"/>
      <w:marTop w:val="0"/>
      <w:marBottom w:val="0"/>
      <w:divBdr>
        <w:top w:val="none" w:sz="0" w:space="0" w:color="auto"/>
        <w:left w:val="none" w:sz="0" w:space="0" w:color="auto"/>
        <w:bottom w:val="none" w:sz="0" w:space="0" w:color="auto"/>
        <w:right w:val="none" w:sz="0" w:space="0" w:color="auto"/>
      </w:divBdr>
    </w:div>
    <w:div w:id="1488547395">
      <w:bodyDiv w:val="1"/>
      <w:marLeft w:val="0"/>
      <w:marRight w:val="0"/>
      <w:marTop w:val="0"/>
      <w:marBottom w:val="0"/>
      <w:divBdr>
        <w:top w:val="none" w:sz="0" w:space="0" w:color="auto"/>
        <w:left w:val="none" w:sz="0" w:space="0" w:color="auto"/>
        <w:bottom w:val="none" w:sz="0" w:space="0" w:color="auto"/>
        <w:right w:val="none" w:sz="0" w:space="0" w:color="auto"/>
      </w:divBdr>
    </w:div>
    <w:div w:id="1488588605">
      <w:bodyDiv w:val="1"/>
      <w:marLeft w:val="0"/>
      <w:marRight w:val="0"/>
      <w:marTop w:val="0"/>
      <w:marBottom w:val="0"/>
      <w:divBdr>
        <w:top w:val="none" w:sz="0" w:space="0" w:color="auto"/>
        <w:left w:val="none" w:sz="0" w:space="0" w:color="auto"/>
        <w:bottom w:val="none" w:sz="0" w:space="0" w:color="auto"/>
        <w:right w:val="none" w:sz="0" w:space="0" w:color="auto"/>
      </w:divBdr>
    </w:div>
    <w:div w:id="1488745203">
      <w:bodyDiv w:val="1"/>
      <w:marLeft w:val="0"/>
      <w:marRight w:val="0"/>
      <w:marTop w:val="0"/>
      <w:marBottom w:val="0"/>
      <w:divBdr>
        <w:top w:val="none" w:sz="0" w:space="0" w:color="auto"/>
        <w:left w:val="none" w:sz="0" w:space="0" w:color="auto"/>
        <w:bottom w:val="none" w:sz="0" w:space="0" w:color="auto"/>
        <w:right w:val="none" w:sz="0" w:space="0" w:color="auto"/>
      </w:divBdr>
    </w:div>
    <w:div w:id="1488746361">
      <w:bodyDiv w:val="1"/>
      <w:marLeft w:val="0"/>
      <w:marRight w:val="0"/>
      <w:marTop w:val="0"/>
      <w:marBottom w:val="0"/>
      <w:divBdr>
        <w:top w:val="none" w:sz="0" w:space="0" w:color="auto"/>
        <w:left w:val="none" w:sz="0" w:space="0" w:color="auto"/>
        <w:bottom w:val="none" w:sz="0" w:space="0" w:color="auto"/>
        <w:right w:val="none" w:sz="0" w:space="0" w:color="auto"/>
      </w:divBdr>
    </w:div>
    <w:div w:id="1489204836">
      <w:bodyDiv w:val="1"/>
      <w:marLeft w:val="0"/>
      <w:marRight w:val="0"/>
      <w:marTop w:val="0"/>
      <w:marBottom w:val="0"/>
      <w:divBdr>
        <w:top w:val="none" w:sz="0" w:space="0" w:color="auto"/>
        <w:left w:val="none" w:sz="0" w:space="0" w:color="auto"/>
        <w:bottom w:val="none" w:sz="0" w:space="0" w:color="auto"/>
        <w:right w:val="none" w:sz="0" w:space="0" w:color="auto"/>
      </w:divBdr>
    </w:div>
    <w:div w:id="1489515808">
      <w:bodyDiv w:val="1"/>
      <w:marLeft w:val="0"/>
      <w:marRight w:val="0"/>
      <w:marTop w:val="0"/>
      <w:marBottom w:val="0"/>
      <w:divBdr>
        <w:top w:val="none" w:sz="0" w:space="0" w:color="auto"/>
        <w:left w:val="none" w:sz="0" w:space="0" w:color="auto"/>
        <w:bottom w:val="none" w:sz="0" w:space="0" w:color="auto"/>
        <w:right w:val="none" w:sz="0" w:space="0" w:color="auto"/>
      </w:divBdr>
    </w:div>
    <w:div w:id="1489636475">
      <w:bodyDiv w:val="1"/>
      <w:marLeft w:val="0"/>
      <w:marRight w:val="0"/>
      <w:marTop w:val="0"/>
      <w:marBottom w:val="0"/>
      <w:divBdr>
        <w:top w:val="none" w:sz="0" w:space="0" w:color="auto"/>
        <w:left w:val="none" w:sz="0" w:space="0" w:color="auto"/>
        <w:bottom w:val="none" w:sz="0" w:space="0" w:color="auto"/>
        <w:right w:val="none" w:sz="0" w:space="0" w:color="auto"/>
      </w:divBdr>
    </w:div>
    <w:div w:id="1489974458">
      <w:bodyDiv w:val="1"/>
      <w:marLeft w:val="0"/>
      <w:marRight w:val="0"/>
      <w:marTop w:val="0"/>
      <w:marBottom w:val="0"/>
      <w:divBdr>
        <w:top w:val="none" w:sz="0" w:space="0" w:color="auto"/>
        <w:left w:val="none" w:sz="0" w:space="0" w:color="auto"/>
        <w:bottom w:val="none" w:sz="0" w:space="0" w:color="auto"/>
        <w:right w:val="none" w:sz="0" w:space="0" w:color="auto"/>
      </w:divBdr>
    </w:div>
    <w:div w:id="1490250354">
      <w:bodyDiv w:val="1"/>
      <w:marLeft w:val="0"/>
      <w:marRight w:val="0"/>
      <w:marTop w:val="0"/>
      <w:marBottom w:val="0"/>
      <w:divBdr>
        <w:top w:val="none" w:sz="0" w:space="0" w:color="auto"/>
        <w:left w:val="none" w:sz="0" w:space="0" w:color="auto"/>
        <w:bottom w:val="none" w:sz="0" w:space="0" w:color="auto"/>
        <w:right w:val="none" w:sz="0" w:space="0" w:color="auto"/>
      </w:divBdr>
    </w:div>
    <w:div w:id="1490563123">
      <w:bodyDiv w:val="1"/>
      <w:marLeft w:val="0"/>
      <w:marRight w:val="0"/>
      <w:marTop w:val="0"/>
      <w:marBottom w:val="0"/>
      <w:divBdr>
        <w:top w:val="none" w:sz="0" w:space="0" w:color="auto"/>
        <w:left w:val="none" w:sz="0" w:space="0" w:color="auto"/>
        <w:bottom w:val="none" w:sz="0" w:space="0" w:color="auto"/>
        <w:right w:val="none" w:sz="0" w:space="0" w:color="auto"/>
      </w:divBdr>
    </w:div>
    <w:div w:id="1490754755">
      <w:bodyDiv w:val="1"/>
      <w:marLeft w:val="0"/>
      <w:marRight w:val="0"/>
      <w:marTop w:val="0"/>
      <w:marBottom w:val="0"/>
      <w:divBdr>
        <w:top w:val="none" w:sz="0" w:space="0" w:color="auto"/>
        <w:left w:val="none" w:sz="0" w:space="0" w:color="auto"/>
        <w:bottom w:val="none" w:sz="0" w:space="0" w:color="auto"/>
        <w:right w:val="none" w:sz="0" w:space="0" w:color="auto"/>
      </w:divBdr>
    </w:div>
    <w:div w:id="1491211160">
      <w:bodyDiv w:val="1"/>
      <w:marLeft w:val="0"/>
      <w:marRight w:val="0"/>
      <w:marTop w:val="0"/>
      <w:marBottom w:val="0"/>
      <w:divBdr>
        <w:top w:val="none" w:sz="0" w:space="0" w:color="auto"/>
        <w:left w:val="none" w:sz="0" w:space="0" w:color="auto"/>
        <w:bottom w:val="none" w:sz="0" w:space="0" w:color="auto"/>
        <w:right w:val="none" w:sz="0" w:space="0" w:color="auto"/>
      </w:divBdr>
    </w:div>
    <w:div w:id="1491403501">
      <w:bodyDiv w:val="1"/>
      <w:marLeft w:val="0"/>
      <w:marRight w:val="0"/>
      <w:marTop w:val="0"/>
      <w:marBottom w:val="0"/>
      <w:divBdr>
        <w:top w:val="none" w:sz="0" w:space="0" w:color="auto"/>
        <w:left w:val="none" w:sz="0" w:space="0" w:color="auto"/>
        <w:bottom w:val="none" w:sz="0" w:space="0" w:color="auto"/>
        <w:right w:val="none" w:sz="0" w:space="0" w:color="auto"/>
      </w:divBdr>
    </w:div>
    <w:div w:id="1492136587">
      <w:bodyDiv w:val="1"/>
      <w:marLeft w:val="0"/>
      <w:marRight w:val="0"/>
      <w:marTop w:val="0"/>
      <w:marBottom w:val="0"/>
      <w:divBdr>
        <w:top w:val="none" w:sz="0" w:space="0" w:color="auto"/>
        <w:left w:val="none" w:sz="0" w:space="0" w:color="auto"/>
        <w:bottom w:val="none" w:sz="0" w:space="0" w:color="auto"/>
        <w:right w:val="none" w:sz="0" w:space="0" w:color="auto"/>
      </w:divBdr>
    </w:div>
    <w:div w:id="1492212261">
      <w:bodyDiv w:val="1"/>
      <w:marLeft w:val="0"/>
      <w:marRight w:val="0"/>
      <w:marTop w:val="0"/>
      <w:marBottom w:val="0"/>
      <w:divBdr>
        <w:top w:val="none" w:sz="0" w:space="0" w:color="auto"/>
        <w:left w:val="none" w:sz="0" w:space="0" w:color="auto"/>
        <w:bottom w:val="none" w:sz="0" w:space="0" w:color="auto"/>
        <w:right w:val="none" w:sz="0" w:space="0" w:color="auto"/>
      </w:divBdr>
    </w:div>
    <w:div w:id="1492403691">
      <w:bodyDiv w:val="1"/>
      <w:marLeft w:val="0"/>
      <w:marRight w:val="0"/>
      <w:marTop w:val="0"/>
      <w:marBottom w:val="0"/>
      <w:divBdr>
        <w:top w:val="none" w:sz="0" w:space="0" w:color="auto"/>
        <w:left w:val="none" w:sz="0" w:space="0" w:color="auto"/>
        <w:bottom w:val="none" w:sz="0" w:space="0" w:color="auto"/>
        <w:right w:val="none" w:sz="0" w:space="0" w:color="auto"/>
      </w:divBdr>
    </w:div>
    <w:div w:id="1492482342">
      <w:bodyDiv w:val="1"/>
      <w:marLeft w:val="0"/>
      <w:marRight w:val="0"/>
      <w:marTop w:val="0"/>
      <w:marBottom w:val="0"/>
      <w:divBdr>
        <w:top w:val="none" w:sz="0" w:space="0" w:color="auto"/>
        <w:left w:val="none" w:sz="0" w:space="0" w:color="auto"/>
        <w:bottom w:val="none" w:sz="0" w:space="0" w:color="auto"/>
        <w:right w:val="none" w:sz="0" w:space="0" w:color="auto"/>
      </w:divBdr>
    </w:div>
    <w:div w:id="1492520392">
      <w:bodyDiv w:val="1"/>
      <w:marLeft w:val="0"/>
      <w:marRight w:val="0"/>
      <w:marTop w:val="0"/>
      <w:marBottom w:val="0"/>
      <w:divBdr>
        <w:top w:val="none" w:sz="0" w:space="0" w:color="auto"/>
        <w:left w:val="none" w:sz="0" w:space="0" w:color="auto"/>
        <w:bottom w:val="none" w:sz="0" w:space="0" w:color="auto"/>
        <w:right w:val="none" w:sz="0" w:space="0" w:color="auto"/>
      </w:divBdr>
    </w:div>
    <w:div w:id="1492597347">
      <w:bodyDiv w:val="1"/>
      <w:marLeft w:val="0"/>
      <w:marRight w:val="0"/>
      <w:marTop w:val="0"/>
      <w:marBottom w:val="0"/>
      <w:divBdr>
        <w:top w:val="none" w:sz="0" w:space="0" w:color="auto"/>
        <w:left w:val="none" w:sz="0" w:space="0" w:color="auto"/>
        <w:bottom w:val="none" w:sz="0" w:space="0" w:color="auto"/>
        <w:right w:val="none" w:sz="0" w:space="0" w:color="auto"/>
      </w:divBdr>
    </w:div>
    <w:div w:id="1492600319">
      <w:bodyDiv w:val="1"/>
      <w:marLeft w:val="0"/>
      <w:marRight w:val="0"/>
      <w:marTop w:val="0"/>
      <w:marBottom w:val="0"/>
      <w:divBdr>
        <w:top w:val="none" w:sz="0" w:space="0" w:color="auto"/>
        <w:left w:val="none" w:sz="0" w:space="0" w:color="auto"/>
        <w:bottom w:val="none" w:sz="0" w:space="0" w:color="auto"/>
        <w:right w:val="none" w:sz="0" w:space="0" w:color="auto"/>
      </w:divBdr>
    </w:div>
    <w:div w:id="1492871966">
      <w:bodyDiv w:val="1"/>
      <w:marLeft w:val="0"/>
      <w:marRight w:val="0"/>
      <w:marTop w:val="0"/>
      <w:marBottom w:val="0"/>
      <w:divBdr>
        <w:top w:val="none" w:sz="0" w:space="0" w:color="auto"/>
        <w:left w:val="none" w:sz="0" w:space="0" w:color="auto"/>
        <w:bottom w:val="none" w:sz="0" w:space="0" w:color="auto"/>
        <w:right w:val="none" w:sz="0" w:space="0" w:color="auto"/>
      </w:divBdr>
    </w:div>
    <w:div w:id="1492941101">
      <w:bodyDiv w:val="1"/>
      <w:marLeft w:val="0"/>
      <w:marRight w:val="0"/>
      <w:marTop w:val="0"/>
      <w:marBottom w:val="0"/>
      <w:divBdr>
        <w:top w:val="none" w:sz="0" w:space="0" w:color="auto"/>
        <w:left w:val="none" w:sz="0" w:space="0" w:color="auto"/>
        <w:bottom w:val="none" w:sz="0" w:space="0" w:color="auto"/>
        <w:right w:val="none" w:sz="0" w:space="0" w:color="auto"/>
      </w:divBdr>
    </w:div>
    <w:div w:id="1492988933">
      <w:bodyDiv w:val="1"/>
      <w:marLeft w:val="0"/>
      <w:marRight w:val="0"/>
      <w:marTop w:val="0"/>
      <w:marBottom w:val="0"/>
      <w:divBdr>
        <w:top w:val="none" w:sz="0" w:space="0" w:color="auto"/>
        <w:left w:val="none" w:sz="0" w:space="0" w:color="auto"/>
        <w:bottom w:val="none" w:sz="0" w:space="0" w:color="auto"/>
        <w:right w:val="none" w:sz="0" w:space="0" w:color="auto"/>
      </w:divBdr>
    </w:div>
    <w:div w:id="1493063281">
      <w:bodyDiv w:val="1"/>
      <w:marLeft w:val="0"/>
      <w:marRight w:val="0"/>
      <w:marTop w:val="0"/>
      <w:marBottom w:val="0"/>
      <w:divBdr>
        <w:top w:val="none" w:sz="0" w:space="0" w:color="auto"/>
        <w:left w:val="none" w:sz="0" w:space="0" w:color="auto"/>
        <w:bottom w:val="none" w:sz="0" w:space="0" w:color="auto"/>
        <w:right w:val="none" w:sz="0" w:space="0" w:color="auto"/>
      </w:divBdr>
    </w:div>
    <w:div w:id="1493255033">
      <w:bodyDiv w:val="1"/>
      <w:marLeft w:val="0"/>
      <w:marRight w:val="0"/>
      <w:marTop w:val="0"/>
      <w:marBottom w:val="0"/>
      <w:divBdr>
        <w:top w:val="none" w:sz="0" w:space="0" w:color="auto"/>
        <w:left w:val="none" w:sz="0" w:space="0" w:color="auto"/>
        <w:bottom w:val="none" w:sz="0" w:space="0" w:color="auto"/>
        <w:right w:val="none" w:sz="0" w:space="0" w:color="auto"/>
      </w:divBdr>
    </w:div>
    <w:div w:id="1493370127">
      <w:bodyDiv w:val="1"/>
      <w:marLeft w:val="0"/>
      <w:marRight w:val="0"/>
      <w:marTop w:val="0"/>
      <w:marBottom w:val="0"/>
      <w:divBdr>
        <w:top w:val="none" w:sz="0" w:space="0" w:color="auto"/>
        <w:left w:val="none" w:sz="0" w:space="0" w:color="auto"/>
        <w:bottom w:val="none" w:sz="0" w:space="0" w:color="auto"/>
        <w:right w:val="none" w:sz="0" w:space="0" w:color="auto"/>
      </w:divBdr>
    </w:div>
    <w:div w:id="1493717185">
      <w:bodyDiv w:val="1"/>
      <w:marLeft w:val="0"/>
      <w:marRight w:val="0"/>
      <w:marTop w:val="0"/>
      <w:marBottom w:val="0"/>
      <w:divBdr>
        <w:top w:val="none" w:sz="0" w:space="0" w:color="auto"/>
        <w:left w:val="none" w:sz="0" w:space="0" w:color="auto"/>
        <w:bottom w:val="none" w:sz="0" w:space="0" w:color="auto"/>
        <w:right w:val="none" w:sz="0" w:space="0" w:color="auto"/>
      </w:divBdr>
    </w:div>
    <w:div w:id="1494031852">
      <w:bodyDiv w:val="1"/>
      <w:marLeft w:val="0"/>
      <w:marRight w:val="0"/>
      <w:marTop w:val="0"/>
      <w:marBottom w:val="0"/>
      <w:divBdr>
        <w:top w:val="none" w:sz="0" w:space="0" w:color="auto"/>
        <w:left w:val="none" w:sz="0" w:space="0" w:color="auto"/>
        <w:bottom w:val="none" w:sz="0" w:space="0" w:color="auto"/>
        <w:right w:val="none" w:sz="0" w:space="0" w:color="auto"/>
      </w:divBdr>
    </w:div>
    <w:div w:id="1494301912">
      <w:bodyDiv w:val="1"/>
      <w:marLeft w:val="0"/>
      <w:marRight w:val="0"/>
      <w:marTop w:val="0"/>
      <w:marBottom w:val="0"/>
      <w:divBdr>
        <w:top w:val="none" w:sz="0" w:space="0" w:color="auto"/>
        <w:left w:val="none" w:sz="0" w:space="0" w:color="auto"/>
        <w:bottom w:val="none" w:sz="0" w:space="0" w:color="auto"/>
        <w:right w:val="none" w:sz="0" w:space="0" w:color="auto"/>
      </w:divBdr>
    </w:div>
    <w:div w:id="1495410317">
      <w:bodyDiv w:val="1"/>
      <w:marLeft w:val="0"/>
      <w:marRight w:val="0"/>
      <w:marTop w:val="0"/>
      <w:marBottom w:val="0"/>
      <w:divBdr>
        <w:top w:val="none" w:sz="0" w:space="0" w:color="auto"/>
        <w:left w:val="none" w:sz="0" w:space="0" w:color="auto"/>
        <w:bottom w:val="none" w:sz="0" w:space="0" w:color="auto"/>
        <w:right w:val="none" w:sz="0" w:space="0" w:color="auto"/>
      </w:divBdr>
    </w:div>
    <w:div w:id="1495609240">
      <w:bodyDiv w:val="1"/>
      <w:marLeft w:val="0"/>
      <w:marRight w:val="0"/>
      <w:marTop w:val="0"/>
      <w:marBottom w:val="0"/>
      <w:divBdr>
        <w:top w:val="none" w:sz="0" w:space="0" w:color="auto"/>
        <w:left w:val="none" w:sz="0" w:space="0" w:color="auto"/>
        <w:bottom w:val="none" w:sz="0" w:space="0" w:color="auto"/>
        <w:right w:val="none" w:sz="0" w:space="0" w:color="auto"/>
      </w:divBdr>
    </w:div>
    <w:div w:id="1496070504">
      <w:bodyDiv w:val="1"/>
      <w:marLeft w:val="0"/>
      <w:marRight w:val="0"/>
      <w:marTop w:val="0"/>
      <w:marBottom w:val="0"/>
      <w:divBdr>
        <w:top w:val="none" w:sz="0" w:space="0" w:color="auto"/>
        <w:left w:val="none" w:sz="0" w:space="0" w:color="auto"/>
        <w:bottom w:val="none" w:sz="0" w:space="0" w:color="auto"/>
        <w:right w:val="none" w:sz="0" w:space="0" w:color="auto"/>
      </w:divBdr>
    </w:div>
    <w:div w:id="1496146401">
      <w:bodyDiv w:val="1"/>
      <w:marLeft w:val="0"/>
      <w:marRight w:val="0"/>
      <w:marTop w:val="0"/>
      <w:marBottom w:val="0"/>
      <w:divBdr>
        <w:top w:val="none" w:sz="0" w:space="0" w:color="auto"/>
        <w:left w:val="none" w:sz="0" w:space="0" w:color="auto"/>
        <w:bottom w:val="none" w:sz="0" w:space="0" w:color="auto"/>
        <w:right w:val="none" w:sz="0" w:space="0" w:color="auto"/>
      </w:divBdr>
    </w:div>
    <w:div w:id="1496383743">
      <w:bodyDiv w:val="1"/>
      <w:marLeft w:val="0"/>
      <w:marRight w:val="0"/>
      <w:marTop w:val="0"/>
      <w:marBottom w:val="0"/>
      <w:divBdr>
        <w:top w:val="none" w:sz="0" w:space="0" w:color="auto"/>
        <w:left w:val="none" w:sz="0" w:space="0" w:color="auto"/>
        <w:bottom w:val="none" w:sz="0" w:space="0" w:color="auto"/>
        <w:right w:val="none" w:sz="0" w:space="0" w:color="auto"/>
      </w:divBdr>
    </w:div>
    <w:div w:id="1496452133">
      <w:bodyDiv w:val="1"/>
      <w:marLeft w:val="0"/>
      <w:marRight w:val="0"/>
      <w:marTop w:val="0"/>
      <w:marBottom w:val="0"/>
      <w:divBdr>
        <w:top w:val="none" w:sz="0" w:space="0" w:color="auto"/>
        <w:left w:val="none" w:sz="0" w:space="0" w:color="auto"/>
        <w:bottom w:val="none" w:sz="0" w:space="0" w:color="auto"/>
        <w:right w:val="none" w:sz="0" w:space="0" w:color="auto"/>
      </w:divBdr>
    </w:div>
    <w:div w:id="1496603340">
      <w:bodyDiv w:val="1"/>
      <w:marLeft w:val="0"/>
      <w:marRight w:val="0"/>
      <w:marTop w:val="0"/>
      <w:marBottom w:val="0"/>
      <w:divBdr>
        <w:top w:val="none" w:sz="0" w:space="0" w:color="auto"/>
        <w:left w:val="none" w:sz="0" w:space="0" w:color="auto"/>
        <w:bottom w:val="none" w:sz="0" w:space="0" w:color="auto"/>
        <w:right w:val="none" w:sz="0" w:space="0" w:color="auto"/>
      </w:divBdr>
    </w:div>
    <w:div w:id="1496800858">
      <w:bodyDiv w:val="1"/>
      <w:marLeft w:val="0"/>
      <w:marRight w:val="0"/>
      <w:marTop w:val="0"/>
      <w:marBottom w:val="0"/>
      <w:divBdr>
        <w:top w:val="none" w:sz="0" w:space="0" w:color="auto"/>
        <w:left w:val="none" w:sz="0" w:space="0" w:color="auto"/>
        <w:bottom w:val="none" w:sz="0" w:space="0" w:color="auto"/>
        <w:right w:val="none" w:sz="0" w:space="0" w:color="auto"/>
      </w:divBdr>
    </w:div>
    <w:div w:id="1496802382">
      <w:bodyDiv w:val="1"/>
      <w:marLeft w:val="0"/>
      <w:marRight w:val="0"/>
      <w:marTop w:val="0"/>
      <w:marBottom w:val="0"/>
      <w:divBdr>
        <w:top w:val="none" w:sz="0" w:space="0" w:color="auto"/>
        <w:left w:val="none" w:sz="0" w:space="0" w:color="auto"/>
        <w:bottom w:val="none" w:sz="0" w:space="0" w:color="auto"/>
        <w:right w:val="none" w:sz="0" w:space="0" w:color="auto"/>
      </w:divBdr>
    </w:div>
    <w:div w:id="1497502186">
      <w:bodyDiv w:val="1"/>
      <w:marLeft w:val="0"/>
      <w:marRight w:val="0"/>
      <w:marTop w:val="0"/>
      <w:marBottom w:val="0"/>
      <w:divBdr>
        <w:top w:val="none" w:sz="0" w:space="0" w:color="auto"/>
        <w:left w:val="none" w:sz="0" w:space="0" w:color="auto"/>
        <w:bottom w:val="none" w:sz="0" w:space="0" w:color="auto"/>
        <w:right w:val="none" w:sz="0" w:space="0" w:color="auto"/>
      </w:divBdr>
    </w:div>
    <w:div w:id="1497526175">
      <w:bodyDiv w:val="1"/>
      <w:marLeft w:val="0"/>
      <w:marRight w:val="0"/>
      <w:marTop w:val="0"/>
      <w:marBottom w:val="0"/>
      <w:divBdr>
        <w:top w:val="none" w:sz="0" w:space="0" w:color="auto"/>
        <w:left w:val="none" w:sz="0" w:space="0" w:color="auto"/>
        <w:bottom w:val="none" w:sz="0" w:space="0" w:color="auto"/>
        <w:right w:val="none" w:sz="0" w:space="0" w:color="auto"/>
      </w:divBdr>
    </w:div>
    <w:div w:id="1497649917">
      <w:bodyDiv w:val="1"/>
      <w:marLeft w:val="0"/>
      <w:marRight w:val="0"/>
      <w:marTop w:val="0"/>
      <w:marBottom w:val="0"/>
      <w:divBdr>
        <w:top w:val="none" w:sz="0" w:space="0" w:color="auto"/>
        <w:left w:val="none" w:sz="0" w:space="0" w:color="auto"/>
        <w:bottom w:val="none" w:sz="0" w:space="0" w:color="auto"/>
        <w:right w:val="none" w:sz="0" w:space="0" w:color="auto"/>
      </w:divBdr>
    </w:div>
    <w:div w:id="1497725601">
      <w:bodyDiv w:val="1"/>
      <w:marLeft w:val="0"/>
      <w:marRight w:val="0"/>
      <w:marTop w:val="0"/>
      <w:marBottom w:val="0"/>
      <w:divBdr>
        <w:top w:val="none" w:sz="0" w:space="0" w:color="auto"/>
        <w:left w:val="none" w:sz="0" w:space="0" w:color="auto"/>
        <w:bottom w:val="none" w:sz="0" w:space="0" w:color="auto"/>
        <w:right w:val="none" w:sz="0" w:space="0" w:color="auto"/>
      </w:divBdr>
    </w:div>
    <w:div w:id="1498108689">
      <w:bodyDiv w:val="1"/>
      <w:marLeft w:val="0"/>
      <w:marRight w:val="0"/>
      <w:marTop w:val="0"/>
      <w:marBottom w:val="0"/>
      <w:divBdr>
        <w:top w:val="none" w:sz="0" w:space="0" w:color="auto"/>
        <w:left w:val="none" w:sz="0" w:space="0" w:color="auto"/>
        <w:bottom w:val="none" w:sz="0" w:space="0" w:color="auto"/>
        <w:right w:val="none" w:sz="0" w:space="0" w:color="auto"/>
      </w:divBdr>
    </w:div>
    <w:div w:id="1498224744">
      <w:bodyDiv w:val="1"/>
      <w:marLeft w:val="0"/>
      <w:marRight w:val="0"/>
      <w:marTop w:val="0"/>
      <w:marBottom w:val="0"/>
      <w:divBdr>
        <w:top w:val="none" w:sz="0" w:space="0" w:color="auto"/>
        <w:left w:val="none" w:sz="0" w:space="0" w:color="auto"/>
        <w:bottom w:val="none" w:sz="0" w:space="0" w:color="auto"/>
        <w:right w:val="none" w:sz="0" w:space="0" w:color="auto"/>
      </w:divBdr>
    </w:div>
    <w:div w:id="1498577398">
      <w:bodyDiv w:val="1"/>
      <w:marLeft w:val="0"/>
      <w:marRight w:val="0"/>
      <w:marTop w:val="0"/>
      <w:marBottom w:val="0"/>
      <w:divBdr>
        <w:top w:val="none" w:sz="0" w:space="0" w:color="auto"/>
        <w:left w:val="none" w:sz="0" w:space="0" w:color="auto"/>
        <w:bottom w:val="none" w:sz="0" w:space="0" w:color="auto"/>
        <w:right w:val="none" w:sz="0" w:space="0" w:color="auto"/>
      </w:divBdr>
    </w:div>
    <w:div w:id="1498768553">
      <w:bodyDiv w:val="1"/>
      <w:marLeft w:val="0"/>
      <w:marRight w:val="0"/>
      <w:marTop w:val="0"/>
      <w:marBottom w:val="0"/>
      <w:divBdr>
        <w:top w:val="none" w:sz="0" w:space="0" w:color="auto"/>
        <w:left w:val="none" w:sz="0" w:space="0" w:color="auto"/>
        <w:bottom w:val="none" w:sz="0" w:space="0" w:color="auto"/>
        <w:right w:val="none" w:sz="0" w:space="0" w:color="auto"/>
      </w:divBdr>
    </w:div>
    <w:div w:id="1499076249">
      <w:bodyDiv w:val="1"/>
      <w:marLeft w:val="0"/>
      <w:marRight w:val="0"/>
      <w:marTop w:val="0"/>
      <w:marBottom w:val="0"/>
      <w:divBdr>
        <w:top w:val="none" w:sz="0" w:space="0" w:color="auto"/>
        <w:left w:val="none" w:sz="0" w:space="0" w:color="auto"/>
        <w:bottom w:val="none" w:sz="0" w:space="0" w:color="auto"/>
        <w:right w:val="none" w:sz="0" w:space="0" w:color="auto"/>
      </w:divBdr>
    </w:div>
    <w:div w:id="1499231764">
      <w:bodyDiv w:val="1"/>
      <w:marLeft w:val="0"/>
      <w:marRight w:val="0"/>
      <w:marTop w:val="0"/>
      <w:marBottom w:val="0"/>
      <w:divBdr>
        <w:top w:val="none" w:sz="0" w:space="0" w:color="auto"/>
        <w:left w:val="none" w:sz="0" w:space="0" w:color="auto"/>
        <w:bottom w:val="none" w:sz="0" w:space="0" w:color="auto"/>
        <w:right w:val="none" w:sz="0" w:space="0" w:color="auto"/>
      </w:divBdr>
    </w:div>
    <w:div w:id="1499272206">
      <w:bodyDiv w:val="1"/>
      <w:marLeft w:val="0"/>
      <w:marRight w:val="0"/>
      <w:marTop w:val="0"/>
      <w:marBottom w:val="0"/>
      <w:divBdr>
        <w:top w:val="none" w:sz="0" w:space="0" w:color="auto"/>
        <w:left w:val="none" w:sz="0" w:space="0" w:color="auto"/>
        <w:bottom w:val="none" w:sz="0" w:space="0" w:color="auto"/>
        <w:right w:val="none" w:sz="0" w:space="0" w:color="auto"/>
      </w:divBdr>
    </w:div>
    <w:div w:id="1499346557">
      <w:bodyDiv w:val="1"/>
      <w:marLeft w:val="0"/>
      <w:marRight w:val="0"/>
      <w:marTop w:val="0"/>
      <w:marBottom w:val="0"/>
      <w:divBdr>
        <w:top w:val="none" w:sz="0" w:space="0" w:color="auto"/>
        <w:left w:val="none" w:sz="0" w:space="0" w:color="auto"/>
        <w:bottom w:val="none" w:sz="0" w:space="0" w:color="auto"/>
        <w:right w:val="none" w:sz="0" w:space="0" w:color="auto"/>
      </w:divBdr>
    </w:div>
    <w:div w:id="1499346765">
      <w:bodyDiv w:val="1"/>
      <w:marLeft w:val="0"/>
      <w:marRight w:val="0"/>
      <w:marTop w:val="0"/>
      <w:marBottom w:val="0"/>
      <w:divBdr>
        <w:top w:val="none" w:sz="0" w:space="0" w:color="auto"/>
        <w:left w:val="none" w:sz="0" w:space="0" w:color="auto"/>
        <w:bottom w:val="none" w:sz="0" w:space="0" w:color="auto"/>
        <w:right w:val="none" w:sz="0" w:space="0" w:color="auto"/>
      </w:divBdr>
    </w:div>
    <w:div w:id="1499810335">
      <w:bodyDiv w:val="1"/>
      <w:marLeft w:val="0"/>
      <w:marRight w:val="0"/>
      <w:marTop w:val="0"/>
      <w:marBottom w:val="0"/>
      <w:divBdr>
        <w:top w:val="none" w:sz="0" w:space="0" w:color="auto"/>
        <w:left w:val="none" w:sz="0" w:space="0" w:color="auto"/>
        <w:bottom w:val="none" w:sz="0" w:space="0" w:color="auto"/>
        <w:right w:val="none" w:sz="0" w:space="0" w:color="auto"/>
      </w:divBdr>
    </w:div>
    <w:div w:id="1499885029">
      <w:bodyDiv w:val="1"/>
      <w:marLeft w:val="0"/>
      <w:marRight w:val="0"/>
      <w:marTop w:val="0"/>
      <w:marBottom w:val="0"/>
      <w:divBdr>
        <w:top w:val="none" w:sz="0" w:space="0" w:color="auto"/>
        <w:left w:val="none" w:sz="0" w:space="0" w:color="auto"/>
        <w:bottom w:val="none" w:sz="0" w:space="0" w:color="auto"/>
        <w:right w:val="none" w:sz="0" w:space="0" w:color="auto"/>
      </w:divBdr>
    </w:div>
    <w:div w:id="1500190470">
      <w:bodyDiv w:val="1"/>
      <w:marLeft w:val="0"/>
      <w:marRight w:val="0"/>
      <w:marTop w:val="0"/>
      <w:marBottom w:val="0"/>
      <w:divBdr>
        <w:top w:val="none" w:sz="0" w:space="0" w:color="auto"/>
        <w:left w:val="none" w:sz="0" w:space="0" w:color="auto"/>
        <w:bottom w:val="none" w:sz="0" w:space="0" w:color="auto"/>
        <w:right w:val="none" w:sz="0" w:space="0" w:color="auto"/>
      </w:divBdr>
    </w:div>
    <w:div w:id="1500383356">
      <w:bodyDiv w:val="1"/>
      <w:marLeft w:val="0"/>
      <w:marRight w:val="0"/>
      <w:marTop w:val="0"/>
      <w:marBottom w:val="0"/>
      <w:divBdr>
        <w:top w:val="none" w:sz="0" w:space="0" w:color="auto"/>
        <w:left w:val="none" w:sz="0" w:space="0" w:color="auto"/>
        <w:bottom w:val="none" w:sz="0" w:space="0" w:color="auto"/>
        <w:right w:val="none" w:sz="0" w:space="0" w:color="auto"/>
      </w:divBdr>
    </w:div>
    <w:div w:id="1500733701">
      <w:bodyDiv w:val="1"/>
      <w:marLeft w:val="0"/>
      <w:marRight w:val="0"/>
      <w:marTop w:val="0"/>
      <w:marBottom w:val="0"/>
      <w:divBdr>
        <w:top w:val="none" w:sz="0" w:space="0" w:color="auto"/>
        <w:left w:val="none" w:sz="0" w:space="0" w:color="auto"/>
        <w:bottom w:val="none" w:sz="0" w:space="0" w:color="auto"/>
        <w:right w:val="none" w:sz="0" w:space="0" w:color="auto"/>
      </w:divBdr>
    </w:div>
    <w:div w:id="1500845612">
      <w:bodyDiv w:val="1"/>
      <w:marLeft w:val="0"/>
      <w:marRight w:val="0"/>
      <w:marTop w:val="0"/>
      <w:marBottom w:val="0"/>
      <w:divBdr>
        <w:top w:val="none" w:sz="0" w:space="0" w:color="auto"/>
        <w:left w:val="none" w:sz="0" w:space="0" w:color="auto"/>
        <w:bottom w:val="none" w:sz="0" w:space="0" w:color="auto"/>
        <w:right w:val="none" w:sz="0" w:space="0" w:color="auto"/>
      </w:divBdr>
    </w:div>
    <w:div w:id="1501626971">
      <w:bodyDiv w:val="1"/>
      <w:marLeft w:val="0"/>
      <w:marRight w:val="0"/>
      <w:marTop w:val="0"/>
      <w:marBottom w:val="0"/>
      <w:divBdr>
        <w:top w:val="none" w:sz="0" w:space="0" w:color="auto"/>
        <w:left w:val="none" w:sz="0" w:space="0" w:color="auto"/>
        <w:bottom w:val="none" w:sz="0" w:space="0" w:color="auto"/>
        <w:right w:val="none" w:sz="0" w:space="0" w:color="auto"/>
      </w:divBdr>
    </w:div>
    <w:div w:id="1501769592">
      <w:bodyDiv w:val="1"/>
      <w:marLeft w:val="0"/>
      <w:marRight w:val="0"/>
      <w:marTop w:val="0"/>
      <w:marBottom w:val="0"/>
      <w:divBdr>
        <w:top w:val="none" w:sz="0" w:space="0" w:color="auto"/>
        <w:left w:val="none" w:sz="0" w:space="0" w:color="auto"/>
        <w:bottom w:val="none" w:sz="0" w:space="0" w:color="auto"/>
        <w:right w:val="none" w:sz="0" w:space="0" w:color="auto"/>
      </w:divBdr>
    </w:div>
    <w:div w:id="1501965815">
      <w:bodyDiv w:val="1"/>
      <w:marLeft w:val="0"/>
      <w:marRight w:val="0"/>
      <w:marTop w:val="0"/>
      <w:marBottom w:val="0"/>
      <w:divBdr>
        <w:top w:val="none" w:sz="0" w:space="0" w:color="auto"/>
        <w:left w:val="none" w:sz="0" w:space="0" w:color="auto"/>
        <w:bottom w:val="none" w:sz="0" w:space="0" w:color="auto"/>
        <w:right w:val="none" w:sz="0" w:space="0" w:color="auto"/>
      </w:divBdr>
    </w:div>
    <w:div w:id="1502769105">
      <w:bodyDiv w:val="1"/>
      <w:marLeft w:val="0"/>
      <w:marRight w:val="0"/>
      <w:marTop w:val="0"/>
      <w:marBottom w:val="0"/>
      <w:divBdr>
        <w:top w:val="none" w:sz="0" w:space="0" w:color="auto"/>
        <w:left w:val="none" w:sz="0" w:space="0" w:color="auto"/>
        <w:bottom w:val="none" w:sz="0" w:space="0" w:color="auto"/>
        <w:right w:val="none" w:sz="0" w:space="0" w:color="auto"/>
      </w:divBdr>
    </w:div>
    <w:div w:id="1502965044">
      <w:bodyDiv w:val="1"/>
      <w:marLeft w:val="0"/>
      <w:marRight w:val="0"/>
      <w:marTop w:val="0"/>
      <w:marBottom w:val="0"/>
      <w:divBdr>
        <w:top w:val="none" w:sz="0" w:space="0" w:color="auto"/>
        <w:left w:val="none" w:sz="0" w:space="0" w:color="auto"/>
        <w:bottom w:val="none" w:sz="0" w:space="0" w:color="auto"/>
        <w:right w:val="none" w:sz="0" w:space="0" w:color="auto"/>
      </w:divBdr>
    </w:div>
    <w:div w:id="1503199758">
      <w:bodyDiv w:val="1"/>
      <w:marLeft w:val="0"/>
      <w:marRight w:val="0"/>
      <w:marTop w:val="0"/>
      <w:marBottom w:val="0"/>
      <w:divBdr>
        <w:top w:val="none" w:sz="0" w:space="0" w:color="auto"/>
        <w:left w:val="none" w:sz="0" w:space="0" w:color="auto"/>
        <w:bottom w:val="none" w:sz="0" w:space="0" w:color="auto"/>
        <w:right w:val="none" w:sz="0" w:space="0" w:color="auto"/>
      </w:divBdr>
    </w:div>
    <w:div w:id="1503814445">
      <w:bodyDiv w:val="1"/>
      <w:marLeft w:val="0"/>
      <w:marRight w:val="0"/>
      <w:marTop w:val="0"/>
      <w:marBottom w:val="0"/>
      <w:divBdr>
        <w:top w:val="none" w:sz="0" w:space="0" w:color="auto"/>
        <w:left w:val="none" w:sz="0" w:space="0" w:color="auto"/>
        <w:bottom w:val="none" w:sz="0" w:space="0" w:color="auto"/>
        <w:right w:val="none" w:sz="0" w:space="0" w:color="auto"/>
      </w:divBdr>
    </w:div>
    <w:div w:id="1503936942">
      <w:bodyDiv w:val="1"/>
      <w:marLeft w:val="0"/>
      <w:marRight w:val="0"/>
      <w:marTop w:val="0"/>
      <w:marBottom w:val="0"/>
      <w:divBdr>
        <w:top w:val="none" w:sz="0" w:space="0" w:color="auto"/>
        <w:left w:val="none" w:sz="0" w:space="0" w:color="auto"/>
        <w:bottom w:val="none" w:sz="0" w:space="0" w:color="auto"/>
        <w:right w:val="none" w:sz="0" w:space="0" w:color="auto"/>
      </w:divBdr>
    </w:div>
    <w:div w:id="1504277566">
      <w:bodyDiv w:val="1"/>
      <w:marLeft w:val="0"/>
      <w:marRight w:val="0"/>
      <w:marTop w:val="0"/>
      <w:marBottom w:val="0"/>
      <w:divBdr>
        <w:top w:val="none" w:sz="0" w:space="0" w:color="auto"/>
        <w:left w:val="none" w:sz="0" w:space="0" w:color="auto"/>
        <w:bottom w:val="none" w:sz="0" w:space="0" w:color="auto"/>
        <w:right w:val="none" w:sz="0" w:space="0" w:color="auto"/>
      </w:divBdr>
    </w:div>
    <w:div w:id="1504278171">
      <w:bodyDiv w:val="1"/>
      <w:marLeft w:val="0"/>
      <w:marRight w:val="0"/>
      <w:marTop w:val="0"/>
      <w:marBottom w:val="0"/>
      <w:divBdr>
        <w:top w:val="none" w:sz="0" w:space="0" w:color="auto"/>
        <w:left w:val="none" w:sz="0" w:space="0" w:color="auto"/>
        <w:bottom w:val="none" w:sz="0" w:space="0" w:color="auto"/>
        <w:right w:val="none" w:sz="0" w:space="0" w:color="auto"/>
      </w:divBdr>
    </w:div>
    <w:div w:id="1504860480">
      <w:bodyDiv w:val="1"/>
      <w:marLeft w:val="0"/>
      <w:marRight w:val="0"/>
      <w:marTop w:val="0"/>
      <w:marBottom w:val="0"/>
      <w:divBdr>
        <w:top w:val="none" w:sz="0" w:space="0" w:color="auto"/>
        <w:left w:val="none" w:sz="0" w:space="0" w:color="auto"/>
        <w:bottom w:val="none" w:sz="0" w:space="0" w:color="auto"/>
        <w:right w:val="none" w:sz="0" w:space="0" w:color="auto"/>
      </w:divBdr>
    </w:div>
    <w:div w:id="1505392370">
      <w:bodyDiv w:val="1"/>
      <w:marLeft w:val="0"/>
      <w:marRight w:val="0"/>
      <w:marTop w:val="0"/>
      <w:marBottom w:val="0"/>
      <w:divBdr>
        <w:top w:val="none" w:sz="0" w:space="0" w:color="auto"/>
        <w:left w:val="none" w:sz="0" w:space="0" w:color="auto"/>
        <w:bottom w:val="none" w:sz="0" w:space="0" w:color="auto"/>
        <w:right w:val="none" w:sz="0" w:space="0" w:color="auto"/>
      </w:divBdr>
    </w:div>
    <w:div w:id="1505706606">
      <w:bodyDiv w:val="1"/>
      <w:marLeft w:val="0"/>
      <w:marRight w:val="0"/>
      <w:marTop w:val="0"/>
      <w:marBottom w:val="0"/>
      <w:divBdr>
        <w:top w:val="none" w:sz="0" w:space="0" w:color="auto"/>
        <w:left w:val="none" w:sz="0" w:space="0" w:color="auto"/>
        <w:bottom w:val="none" w:sz="0" w:space="0" w:color="auto"/>
        <w:right w:val="none" w:sz="0" w:space="0" w:color="auto"/>
      </w:divBdr>
    </w:div>
    <w:div w:id="1505974630">
      <w:bodyDiv w:val="1"/>
      <w:marLeft w:val="0"/>
      <w:marRight w:val="0"/>
      <w:marTop w:val="0"/>
      <w:marBottom w:val="0"/>
      <w:divBdr>
        <w:top w:val="none" w:sz="0" w:space="0" w:color="auto"/>
        <w:left w:val="none" w:sz="0" w:space="0" w:color="auto"/>
        <w:bottom w:val="none" w:sz="0" w:space="0" w:color="auto"/>
        <w:right w:val="none" w:sz="0" w:space="0" w:color="auto"/>
      </w:divBdr>
    </w:div>
    <w:div w:id="1506289485">
      <w:bodyDiv w:val="1"/>
      <w:marLeft w:val="0"/>
      <w:marRight w:val="0"/>
      <w:marTop w:val="0"/>
      <w:marBottom w:val="0"/>
      <w:divBdr>
        <w:top w:val="none" w:sz="0" w:space="0" w:color="auto"/>
        <w:left w:val="none" w:sz="0" w:space="0" w:color="auto"/>
        <w:bottom w:val="none" w:sz="0" w:space="0" w:color="auto"/>
        <w:right w:val="none" w:sz="0" w:space="0" w:color="auto"/>
      </w:divBdr>
    </w:div>
    <w:div w:id="1506748138">
      <w:bodyDiv w:val="1"/>
      <w:marLeft w:val="0"/>
      <w:marRight w:val="0"/>
      <w:marTop w:val="0"/>
      <w:marBottom w:val="0"/>
      <w:divBdr>
        <w:top w:val="none" w:sz="0" w:space="0" w:color="auto"/>
        <w:left w:val="none" w:sz="0" w:space="0" w:color="auto"/>
        <w:bottom w:val="none" w:sz="0" w:space="0" w:color="auto"/>
        <w:right w:val="none" w:sz="0" w:space="0" w:color="auto"/>
      </w:divBdr>
    </w:div>
    <w:div w:id="1506750594">
      <w:bodyDiv w:val="1"/>
      <w:marLeft w:val="0"/>
      <w:marRight w:val="0"/>
      <w:marTop w:val="0"/>
      <w:marBottom w:val="0"/>
      <w:divBdr>
        <w:top w:val="none" w:sz="0" w:space="0" w:color="auto"/>
        <w:left w:val="none" w:sz="0" w:space="0" w:color="auto"/>
        <w:bottom w:val="none" w:sz="0" w:space="0" w:color="auto"/>
        <w:right w:val="none" w:sz="0" w:space="0" w:color="auto"/>
      </w:divBdr>
    </w:div>
    <w:div w:id="1507018390">
      <w:bodyDiv w:val="1"/>
      <w:marLeft w:val="0"/>
      <w:marRight w:val="0"/>
      <w:marTop w:val="0"/>
      <w:marBottom w:val="0"/>
      <w:divBdr>
        <w:top w:val="none" w:sz="0" w:space="0" w:color="auto"/>
        <w:left w:val="none" w:sz="0" w:space="0" w:color="auto"/>
        <w:bottom w:val="none" w:sz="0" w:space="0" w:color="auto"/>
        <w:right w:val="none" w:sz="0" w:space="0" w:color="auto"/>
      </w:divBdr>
    </w:div>
    <w:div w:id="1507866508">
      <w:bodyDiv w:val="1"/>
      <w:marLeft w:val="0"/>
      <w:marRight w:val="0"/>
      <w:marTop w:val="0"/>
      <w:marBottom w:val="0"/>
      <w:divBdr>
        <w:top w:val="none" w:sz="0" w:space="0" w:color="auto"/>
        <w:left w:val="none" w:sz="0" w:space="0" w:color="auto"/>
        <w:bottom w:val="none" w:sz="0" w:space="0" w:color="auto"/>
        <w:right w:val="none" w:sz="0" w:space="0" w:color="auto"/>
      </w:divBdr>
    </w:div>
    <w:div w:id="1507939865">
      <w:bodyDiv w:val="1"/>
      <w:marLeft w:val="0"/>
      <w:marRight w:val="0"/>
      <w:marTop w:val="0"/>
      <w:marBottom w:val="0"/>
      <w:divBdr>
        <w:top w:val="none" w:sz="0" w:space="0" w:color="auto"/>
        <w:left w:val="none" w:sz="0" w:space="0" w:color="auto"/>
        <w:bottom w:val="none" w:sz="0" w:space="0" w:color="auto"/>
        <w:right w:val="none" w:sz="0" w:space="0" w:color="auto"/>
      </w:divBdr>
    </w:div>
    <w:div w:id="1508059160">
      <w:bodyDiv w:val="1"/>
      <w:marLeft w:val="0"/>
      <w:marRight w:val="0"/>
      <w:marTop w:val="0"/>
      <w:marBottom w:val="0"/>
      <w:divBdr>
        <w:top w:val="none" w:sz="0" w:space="0" w:color="auto"/>
        <w:left w:val="none" w:sz="0" w:space="0" w:color="auto"/>
        <w:bottom w:val="none" w:sz="0" w:space="0" w:color="auto"/>
        <w:right w:val="none" w:sz="0" w:space="0" w:color="auto"/>
      </w:divBdr>
    </w:div>
    <w:div w:id="1508406495">
      <w:bodyDiv w:val="1"/>
      <w:marLeft w:val="0"/>
      <w:marRight w:val="0"/>
      <w:marTop w:val="0"/>
      <w:marBottom w:val="0"/>
      <w:divBdr>
        <w:top w:val="none" w:sz="0" w:space="0" w:color="auto"/>
        <w:left w:val="none" w:sz="0" w:space="0" w:color="auto"/>
        <w:bottom w:val="none" w:sz="0" w:space="0" w:color="auto"/>
        <w:right w:val="none" w:sz="0" w:space="0" w:color="auto"/>
      </w:divBdr>
    </w:div>
    <w:div w:id="1509101429">
      <w:bodyDiv w:val="1"/>
      <w:marLeft w:val="0"/>
      <w:marRight w:val="0"/>
      <w:marTop w:val="0"/>
      <w:marBottom w:val="0"/>
      <w:divBdr>
        <w:top w:val="none" w:sz="0" w:space="0" w:color="auto"/>
        <w:left w:val="none" w:sz="0" w:space="0" w:color="auto"/>
        <w:bottom w:val="none" w:sz="0" w:space="0" w:color="auto"/>
        <w:right w:val="none" w:sz="0" w:space="0" w:color="auto"/>
      </w:divBdr>
    </w:div>
    <w:div w:id="1510023677">
      <w:bodyDiv w:val="1"/>
      <w:marLeft w:val="0"/>
      <w:marRight w:val="0"/>
      <w:marTop w:val="0"/>
      <w:marBottom w:val="0"/>
      <w:divBdr>
        <w:top w:val="none" w:sz="0" w:space="0" w:color="auto"/>
        <w:left w:val="none" w:sz="0" w:space="0" w:color="auto"/>
        <w:bottom w:val="none" w:sz="0" w:space="0" w:color="auto"/>
        <w:right w:val="none" w:sz="0" w:space="0" w:color="auto"/>
      </w:divBdr>
    </w:div>
    <w:div w:id="1510945452">
      <w:bodyDiv w:val="1"/>
      <w:marLeft w:val="0"/>
      <w:marRight w:val="0"/>
      <w:marTop w:val="0"/>
      <w:marBottom w:val="0"/>
      <w:divBdr>
        <w:top w:val="none" w:sz="0" w:space="0" w:color="auto"/>
        <w:left w:val="none" w:sz="0" w:space="0" w:color="auto"/>
        <w:bottom w:val="none" w:sz="0" w:space="0" w:color="auto"/>
        <w:right w:val="none" w:sz="0" w:space="0" w:color="auto"/>
      </w:divBdr>
    </w:div>
    <w:div w:id="1510948970">
      <w:bodyDiv w:val="1"/>
      <w:marLeft w:val="0"/>
      <w:marRight w:val="0"/>
      <w:marTop w:val="0"/>
      <w:marBottom w:val="0"/>
      <w:divBdr>
        <w:top w:val="none" w:sz="0" w:space="0" w:color="auto"/>
        <w:left w:val="none" w:sz="0" w:space="0" w:color="auto"/>
        <w:bottom w:val="none" w:sz="0" w:space="0" w:color="auto"/>
        <w:right w:val="none" w:sz="0" w:space="0" w:color="auto"/>
      </w:divBdr>
    </w:div>
    <w:div w:id="1511681535">
      <w:bodyDiv w:val="1"/>
      <w:marLeft w:val="0"/>
      <w:marRight w:val="0"/>
      <w:marTop w:val="0"/>
      <w:marBottom w:val="0"/>
      <w:divBdr>
        <w:top w:val="none" w:sz="0" w:space="0" w:color="auto"/>
        <w:left w:val="none" w:sz="0" w:space="0" w:color="auto"/>
        <w:bottom w:val="none" w:sz="0" w:space="0" w:color="auto"/>
        <w:right w:val="none" w:sz="0" w:space="0" w:color="auto"/>
      </w:divBdr>
    </w:div>
    <w:div w:id="1511791503">
      <w:bodyDiv w:val="1"/>
      <w:marLeft w:val="0"/>
      <w:marRight w:val="0"/>
      <w:marTop w:val="0"/>
      <w:marBottom w:val="0"/>
      <w:divBdr>
        <w:top w:val="none" w:sz="0" w:space="0" w:color="auto"/>
        <w:left w:val="none" w:sz="0" w:space="0" w:color="auto"/>
        <w:bottom w:val="none" w:sz="0" w:space="0" w:color="auto"/>
        <w:right w:val="none" w:sz="0" w:space="0" w:color="auto"/>
      </w:divBdr>
    </w:div>
    <w:div w:id="1511798333">
      <w:bodyDiv w:val="1"/>
      <w:marLeft w:val="0"/>
      <w:marRight w:val="0"/>
      <w:marTop w:val="0"/>
      <w:marBottom w:val="0"/>
      <w:divBdr>
        <w:top w:val="none" w:sz="0" w:space="0" w:color="auto"/>
        <w:left w:val="none" w:sz="0" w:space="0" w:color="auto"/>
        <w:bottom w:val="none" w:sz="0" w:space="0" w:color="auto"/>
        <w:right w:val="none" w:sz="0" w:space="0" w:color="auto"/>
      </w:divBdr>
    </w:div>
    <w:div w:id="1512571104">
      <w:bodyDiv w:val="1"/>
      <w:marLeft w:val="0"/>
      <w:marRight w:val="0"/>
      <w:marTop w:val="0"/>
      <w:marBottom w:val="0"/>
      <w:divBdr>
        <w:top w:val="none" w:sz="0" w:space="0" w:color="auto"/>
        <w:left w:val="none" w:sz="0" w:space="0" w:color="auto"/>
        <w:bottom w:val="none" w:sz="0" w:space="0" w:color="auto"/>
        <w:right w:val="none" w:sz="0" w:space="0" w:color="auto"/>
      </w:divBdr>
    </w:div>
    <w:div w:id="1513452508">
      <w:bodyDiv w:val="1"/>
      <w:marLeft w:val="0"/>
      <w:marRight w:val="0"/>
      <w:marTop w:val="0"/>
      <w:marBottom w:val="0"/>
      <w:divBdr>
        <w:top w:val="none" w:sz="0" w:space="0" w:color="auto"/>
        <w:left w:val="none" w:sz="0" w:space="0" w:color="auto"/>
        <w:bottom w:val="none" w:sz="0" w:space="0" w:color="auto"/>
        <w:right w:val="none" w:sz="0" w:space="0" w:color="auto"/>
      </w:divBdr>
    </w:div>
    <w:div w:id="1513832837">
      <w:bodyDiv w:val="1"/>
      <w:marLeft w:val="0"/>
      <w:marRight w:val="0"/>
      <w:marTop w:val="0"/>
      <w:marBottom w:val="0"/>
      <w:divBdr>
        <w:top w:val="none" w:sz="0" w:space="0" w:color="auto"/>
        <w:left w:val="none" w:sz="0" w:space="0" w:color="auto"/>
        <w:bottom w:val="none" w:sz="0" w:space="0" w:color="auto"/>
        <w:right w:val="none" w:sz="0" w:space="0" w:color="auto"/>
      </w:divBdr>
    </w:div>
    <w:div w:id="1513838818">
      <w:bodyDiv w:val="1"/>
      <w:marLeft w:val="0"/>
      <w:marRight w:val="0"/>
      <w:marTop w:val="0"/>
      <w:marBottom w:val="0"/>
      <w:divBdr>
        <w:top w:val="none" w:sz="0" w:space="0" w:color="auto"/>
        <w:left w:val="none" w:sz="0" w:space="0" w:color="auto"/>
        <w:bottom w:val="none" w:sz="0" w:space="0" w:color="auto"/>
        <w:right w:val="none" w:sz="0" w:space="0" w:color="auto"/>
      </w:divBdr>
    </w:div>
    <w:div w:id="1514028962">
      <w:bodyDiv w:val="1"/>
      <w:marLeft w:val="0"/>
      <w:marRight w:val="0"/>
      <w:marTop w:val="0"/>
      <w:marBottom w:val="0"/>
      <w:divBdr>
        <w:top w:val="none" w:sz="0" w:space="0" w:color="auto"/>
        <w:left w:val="none" w:sz="0" w:space="0" w:color="auto"/>
        <w:bottom w:val="none" w:sz="0" w:space="0" w:color="auto"/>
        <w:right w:val="none" w:sz="0" w:space="0" w:color="auto"/>
      </w:divBdr>
    </w:div>
    <w:div w:id="1514497383">
      <w:bodyDiv w:val="1"/>
      <w:marLeft w:val="0"/>
      <w:marRight w:val="0"/>
      <w:marTop w:val="0"/>
      <w:marBottom w:val="0"/>
      <w:divBdr>
        <w:top w:val="none" w:sz="0" w:space="0" w:color="auto"/>
        <w:left w:val="none" w:sz="0" w:space="0" w:color="auto"/>
        <w:bottom w:val="none" w:sz="0" w:space="0" w:color="auto"/>
        <w:right w:val="none" w:sz="0" w:space="0" w:color="auto"/>
      </w:divBdr>
    </w:div>
    <w:div w:id="1514681166">
      <w:bodyDiv w:val="1"/>
      <w:marLeft w:val="0"/>
      <w:marRight w:val="0"/>
      <w:marTop w:val="0"/>
      <w:marBottom w:val="0"/>
      <w:divBdr>
        <w:top w:val="none" w:sz="0" w:space="0" w:color="auto"/>
        <w:left w:val="none" w:sz="0" w:space="0" w:color="auto"/>
        <w:bottom w:val="none" w:sz="0" w:space="0" w:color="auto"/>
        <w:right w:val="none" w:sz="0" w:space="0" w:color="auto"/>
      </w:divBdr>
    </w:div>
    <w:div w:id="1514996868">
      <w:bodyDiv w:val="1"/>
      <w:marLeft w:val="0"/>
      <w:marRight w:val="0"/>
      <w:marTop w:val="0"/>
      <w:marBottom w:val="0"/>
      <w:divBdr>
        <w:top w:val="none" w:sz="0" w:space="0" w:color="auto"/>
        <w:left w:val="none" w:sz="0" w:space="0" w:color="auto"/>
        <w:bottom w:val="none" w:sz="0" w:space="0" w:color="auto"/>
        <w:right w:val="none" w:sz="0" w:space="0" w:color="auto"/>
      </w:divBdr>
    </w:div>
    <w:div w:id="1515000932">
      <w:bodyDiv w:val="1"/>
      <w:marLeft w:val="0"/>
      <w:marRight w:val="0"/>
      <w:marTop w:val="0"/>
      <w:marBottom w:val="0"/>
      <w:divBdr>
        <w:top w:val="none" w:sz="0" w:space="0" w:color="auto"/>
        <w:left w:val="none" w:sz="0" w:space="0" w:color="auto"/>
        <w:bottom w:val="none" w:sz="0" w:space="0" w:color="auto"/>
        <w:right w:val="none" w:sz="0" w:space="0" w:color="auto"/>
      </w:divBdr>
    </w:div>
    <w:div w:id="1515269964">
      <w:bodyDiv w:val="1"/>
      <w:marLeft w:val="0"/>
      <w:marRight w:val="0"/>
      <w:marTop w:val="0"/>
      <w:marBottom w:val="0"/>
      <w:divBdr>
        <w:top w:val="none" w:sz="0" w:space="0" w:color="auto"/>
        <w:left w:val="none" w:sz="0" w:space="0" w:color="auto"/>
        <w:bottom w:val="none" w:sz="0" w:space="0" w:color="auto"/>
        <w:right w:val="none" w:sz="0" w:space="0" w:color="auto"/>
      </w:divBdr>
    </w:div>
    <w:div w:id="1515652962">
      <w:bodyDiv w:val="1"/>
      <w:marLeft w:val="0"/>
      <w:marRight w:val="0"/>
      <w:marTop w:val="0"/>
      <w:marBottom w:val="0"/>
      <w:divBdr>
        <w:top w:val="none" w:sz="0" w:space="0" w:color="auto"/>
        <w:left w:val="none" w:sz="0" w:space="0" w:color="auto"/>
        <w:bottom w:val="none" w:sz="0" w:space="0" w:color="auto"/>
        <w:right w:val="none" w:sz="0" w:space="0" w:color="auto"/>
      </w:divBdr>
    </w:div>
    <w:div w:id="1515920196">
      <w:bodyDiv w:val="1"/>
      <w:marLeft w:val="0"/>
      <w:marRight w:val="0"/>
      <w:marTop w:val="0"/>
      <w:marBottom w:val="0"/>
      <w:divBdr>
        <w:top w:val="none" w:sz="0" w:space="0" w:color="auto"/>
        <w:left w:val="none" w:sz="0" w:space="0" w:color="auto"/>
        <w:bottom w:val="none" w:sz="0" w:space="0" w:color="auto"/>
        <w:right w:val="none" w:sz="0" w:space="0" w:color="auto"/>
      </w:divBdr>
    </w:div>
    <w:div w:id="1516335583">
      <w:bodyDiv w:val="1"/>
      <w:marLeft w:val="0"/>
      <w:marRight w:val="0"/>
      <w:marTop w:val="0"/>
      <w:marBottom w:val="0"/>
      <w:divBdr>
        <w:top w:val="none" w:sz="0" w:space="0" w:color="auto"/>
        <w:left w:val="none" w:sz="0" w:space="0" w:color="auto"/>
        <w:bottom w:val="none" w:sz="0" w:space="0" w:color="auto"/>
        <w:right w:val="none" w:sz="0" w:space="0" w:color="auto"/>
      </w:divBdr>
    </w:div>
    <w:div w:id="1516576682">
      <w:bodyDiv w:val="1"/>
      <w:marLeft w:val="0"/>
      <w:marRight w:val="0"/>
      <w:marTop w:val="0"/>
      <w:marBottom w:val="0"/>
      <w:divBdr>
        <w:top w:val="none" w:sz="0" w:space="0" w:color="auto"/>
        <w:left w:val="none" w:sz="0" w:space="0" w:color="auto"/>
        <w:bottom w:val="none" w:sz="0" w:space="0" w:color="auto"/>
        <w:right w:val="none" w:sz="0" w:space="0" w:color="auto"/>
      </w:divBdr>
    </w:div>
    <w:div w:id="1516768956">
      <w:bodyDiv w:val="1"/>
      <w:marLeft w:val="0"/>
      <w:marRight w:val="0"/>
      <w:marTop w:val="0"/>
      <w:marBottom w:val="0"/>
      <w:divBdr>
        <w:top w:val="none" w:sz="0" w:space="0" w:color="auto"/>
        <w:left w:val="none" w:sz="0" w:space="0" w:color="auto"/>
        <w:bottom w:val="none" w:sz="0" w:space="0" w:color="auto"/>
        <w:right w:val="none" w:sz="0" w:space="0" w:color="auto"/>
      </w:divBdr>
    </w:div>
    <w:div w:id="1517189540">
      <w:bodyDiv w:val="1"/>
      <w:marLeft w:val="0"/>
      <w:marRight w:val="0"/>
      <w:marTop w:val="0"/>
      <w:marBottom w:val="0"/>
      <w:divBdr>
        <w:top w:val="none" w:sz="0" w:space="0" w:color="auto"/>
        <w:left w:val="none" w:sz="0" w:space="0" w:color="auto"/>
        <w:bottom w:val="none" w:sz="0" w:space="0" w:color="auto"/>
        <w:right w:val="none" w:sz="0" w:space="0" w:color="auto"/>
      </w:divBdr>
    </w:div>
    <w:div w:id="1517690827">
      <w:bodyDiv w:val="1"/>
      <w:marLeft w:val="0"/>
      <w:marRight w:val="0"/>
      <w:marTop w:val="0"/>
      <w:marBottom w:val="0"/>
      <w:divBdr>
        <w:top w:val="none" w:sz="0" w:space="0" w:color="auto"/>
        <w:left w:val="none" w:sz="0" w:space="0" w:color="auto"/>
        <w:bottom w:val="none" w:sz="0" w:space="0" w:color="auto"/>
        <w:right w:val="none" w:sz="0" w:space="0" w:color="auto"/>
      </w:divBdr>
    </w:div>
    <w:div w:id="1517815114">
      <w:bodyDiv w:val="1"/>
      <w:marLeft w:val="0"/>
      <w:marRight w:val="0"/>
      <w:marTop w:val="0"/>
      <w:marBottom w:val="0"/>
      <w:divBdr>
        <w:top w:val="none" w:sz="0" w:space="0" w:color="auto"/>
        <w:left w:val="none" w:sz="0" w:space="0" w:color="auto"/>
        <w:bottom w:val="none" w:sz="0" w:space="0" w:color="auto"/>
        <w:right w:val="none" w:sz="0" w:space="0" w:color="auto"/>
      </w:divBdr>
    </w:div>
    <w:div w:id="1517962251">
      <w:bodyDiv w:val="1"/>
      <w:marLeft w:val="0"/>
      <w:marRight w:val="0"/>
      <w:marTop w:val="0"/>
      <w:marBottom w:val="0"/>
      <w:divBdr>
        <w:top w:val="none" w:sz="0" w:space="0" w:color="auto"/>
        <w:left w:val="none" w:sz="0" w:space="0" w:color="auto"/>
        <w:bottom w:val="none" w:sz="0" w:space="0" w:color="auto"/>
        <w:right w:val="none" w:sz="0" w:space="0" w:color="auto"/>
      </w:divBdr>
    </w:div>
    <w:div w:id="1518157697">
      <w:bodyDiv w:val="1"/>
      <w:marLeft w:val="0"/>
      <w:marRight w:val="0"/>
      <w:marTop w:val="0"/>
      <w:marBottom w:val="0"/>
      <w:divBdr>
        <w:top w:val="none" w:sz="0" w:space="0" w:color="auto"/>
        <w:left w:val="none" w:sz="0" w:space="0" w:color="auto"/>
        <w:bottom w:val="none" w:sz="0" w:space="0" w:color="auto"/>
        <w:right w:val="none" w:sz="0" w:space="0" w:color="auto"/>
      </w:divBdr>
    </w:div>
    <w:div w:id="1518687936">
      <w:bodyDiv w:val="1"/>
      <w:marLeft w:val="0"/>
      <w:marRight w:val="0"/>
      <w:marTop w:val="0"/>
      <w:marBottom w:val="0"/>
      <w:divBdr>
        <w:top w:val="none" w:sz="0" w:space="0" w:color="auto"/>
        <w:left w:val="none" w:sz="0" w:space="0" w:color="auto"/>
        <w:bottom w:val="none" w:sz="0" w:space="0" w:color="auto"/>
        <w:right w:val="none" w:sz="0" w:space="0" w:color="auto"/>
      </w:divBdr>
    </w:div>
    <w:div w:id="1518810247">
      <w:bodyDiv w:val="1"/>
      <w:marLeft w:val="0"/>
      <w:marRight w:val="0"/>
      <w:marTop w:val="0"/>
      <w:marBottom w:val="0"/>
      <w:divBdr>
        <w:top w:val="none" w:sz="0" w:space="0" w:color="auto"/>
        <w:left w:val="none" w:sz="0" w:space="0" w:color="auto"/>
        <w:bottom w:val="none" w:sz="0" w:space="0" w:color="auto"/>
        <w:right w:val="none" w:sz="0" w:space="0" w:color="auto"/>
      </w:divBdr>
    </w:div>
    <w:div w:id="1518959914">
      <w:bodyDiv w:val="1"/>
      <w:marLeft w:val="0"/>
      <w:marRight w:val="0"/>
      <w:marTop w:val="0"/>
      <w:marBottom w:val="0"/>
      <w:divBdr>
        <w:top w:val="none" w:sz="0" w:space="0" w:color="auto"/>
        <w:left w:val="none" w:sz="0" w:space="0" w:color="auto"/>
        <w:bottom w:val="none" w:sz="0" w:space="0" w:color="auto"/>
        <w:right w:val="none" w:sz="0" w:space="0" w:color="auto"/>
      </w:divBdr>
    </w:div>
    <w:div w:id="1519194081">
      <w:bodyDiv w:val="1"/>
      <w:marLeft w:val="0"/>
      <w:marRight w:val="0"/>
      <w:marTop w:val="0"/>
      <w:marBottom w:val="0"/>
      <w:divBdr>
        <w:top w:val="none" w:sz="0" w:space="0" w:color="auto"/>
        <w:left w:val="none" w:sz="0" w:space="0" w:color="auto"/>
        <w:bottom w:val="none" w:sz="0" w:space="0" w:color="auto"/>
        <w:right w:val="none" w:sz="0" w:space="0" w:color="auto"/>
      </w:divBdr>
    </w:div>
    <w:div w:id="1519924211">
      <w:bodyDiv w:val="1"/>
      <w:marLeft w:val="0"/>
      <w:marRight w:val="0"/>
      <w:marTop w:val="0"/>
      <w:marBottom w:val="0"/>
      <w:divBdr>
        <w:top w:val="none" w:sz="0" w:space="0" w:color="auto"/>
        <w:left w:val="none" w:sz="0" w:space="0" w:color="auto"/>
        <w:bottom w:val="none" w:sz="0" w:space="0" w:color="auto"/>
        <w:right w:val="none" w:sz="0" w:space="0" w:color="auto"/>
      </w:divBdr>
    </w:div>
    <w:div w:id="1520047598">
      <w:bodyDiv w:val="1"/>
      <w:marLeft w:val="0"/>
      <w:marRight w:val="0"/>
      <w:marTop w:val="0"/>
      <w:marBottom w:val="0"/>
      <w:divBdr>
        <w:top w:val="none" w:sz="0" w:space="0" w:color="auto"/>
        <w:left w:val="none" w:sz="0" w:space="0" w:color="auto"/>
        <w:bottom w:val="none" w:sz="0" w:space="0" w:color="auto"/>
        <w:right w:val="none" w:sz="0" w:space="0" w:color="auto"/>
      </w:divBdr>
    </w:div>
    <w:div w:id="1520119251">
      <w:bodyDiv w:val="1"/>
      <w:marLeft w:val="0"/>
      <w:marRight w:val="0"/>
      <w:marTop w:val="0"/>
      <w:marBottom w:val="0"/>
      <w:divBdr>
        <w:top w:val="none" w:sz="0" w:space="0" w:color="auto"/>
        <w:left w:val="none" w:sz="0" w:space="0" w:color="auto"/>
        <w:bottom w:val="none" w:sz="0" w:space="0" w:color="auto"/>
        <w:right w:val="none" w:sz="0" w:space="0" w:color="auto"/>
      </w:divBdr>
    </w:div>
    <w:div w:id="1520314628">
      <w:bodyDiv w:val="1"/>
      <w:marLeft w:val="0"/>
      <w:marRight w:val="0"/>
      <w:marTop w:val="0"/>
      <w:marBottom w:val="0"/>
      <w:divBdr>
        <w:top w:val="none" w:sz="0" w:space="0" w:color="auto"/>
        <w:left w:val="none" w:sz="0" w:space="0" w:color="auto"/>
        <w:bottom w:val="none" w:sz="0" w:space="0" w:color="auto"/>
        <w:right w:val="none" w:sz="0" w:space="0" w:color="auto"/>
      </w:divBdr>
    </w:div>
    <w:div w:id="1520319287">
      <w:bodyDiv w:val="1"/>
      <w:marLeft w:val="0"/>
      <w:marRight w:val="0"/>
      <w:marTop w:val="0"/>
      <w:marBottom w:val="0"/>
      <w:divBdr>
        <w:top w:val="none" w:sz="0" w:space="0" w:color="auto"/>
        <w:left w:val="none" w:sz="0" w:space="0" w:color="auto"/>
        <w:bottom w:val="none" w:sz="0" w:space="0" w:color="auto"/>
        <w:right w:val="none" w:sz="0" w:space="0" w:color="auto"/>
      </w:divBdr>
    </w:div>
    <w:div w:id="1520586236">
      <w:bodyDiv w:val="1"/>
      <w:marLeft w:val="0"/>
      <w:marRight w:val="0"/>
      <w:marTop w:val="0"/>
      <w:marBottom w:val="0"/>
      <w:divBdr>
        <w:top w:val="none" w:sz="0" w:space="0" w:color="auto"/>
        <w:left w:val="none" w:sz="0" w:space="0" w:color="auto"/>
        <w:bottom w:val="none" w:sz="0" w:space="0" w:color="auto"/>
        <w:right w:val="none" w:sz="0" w:space="0" w:color="auto"/>
      </w:divBdr>
    </w:div>
    <w:div w:id="1520653848">
      <w:bodyDiv w:val="1"/>
      <w:marLeft w:val="0"/>
      <w:marRight w:val="0"/>
      <w:marTop w:val="0"/>
      <w:marBottom w:val="0"/>
      <w:divBdr>
        <w:top w:val="none" w:sz="0" w:space="0" w:color="auto"/>
        <w:left w:val="none" w:sz="0" w:space="0" w:color="auto"/>
        <w:bottom w:val="none" w:sz="0" w:space="0" w:color="auto"/>
        <w:right w:val="none" w:sz="0" w:space="0" w:color="auto"/>
      </w:divBdr>
    </w:div>
    <w:div w:id="1521240281">
      <w:bodyDiv w:val="1"/>
      <w:marLeft w:val="0"/>
      <w:marRight w:val="0"/>
      <w:marTop w:val="0"/>
      <w:marBottom w:val="0"/>
      <w:divBdr>
        <w:top w:val="none" w:sz="0" w:space="0" w:color="auto"/>
        <w:left w:val="none" w:sz="0" w:space="0" w:color="auto"/>
        <w:bottom w:val="none" w:sz="0" w:space="0" w:color="auto"/>
        <w:right w:val="none" w:sz="0" w:space="0" w:color="auto"/>
      </w:divBdr>
    </w:div>
    <w:div w:id="1521510951">
      <w:bodyDiv w:val="1"/>
      <w:marLeft w:val="0"/>
      <w:marRight w:val="0"/>
      <w:marTop w:val="0"/>
      <w:marBottom w:val="0"/>
      <w:divBdr>
        <w:top w:val="none" w:sz="0" w:space="0" w:color="auto"/>
        <w:left w:val="none" w:sz="0" w:space="0" w:color="auto"/>
        <w:bottom w:val="none" w:sz="0" w:space="0" w:color="auto"/>
        <w:right w:val="none" w:sz="0" w:space="0" w:color="auto"/>
      </w:divBdr>
    </w:div>
    <w:div w:id="1522082229">
      <w:bodyDiv w:val="1"/>
      <w:marLeft w:val="0"/>
      <w:marRight w:val="0"/>
      <w:marTop w:val="0"/>
      <w:marBottom w:val="0"/>
      <w:divBdr>
        <w:top w:val="none" w:sz="0" w:space="0" w:color="auto"/>
        <w:left w:val="none" w:sz="0" w:space="0" w:color="auto"/>
        <w:bottom w:val="none" w:sz="0" w:space="0" w:color="auto"/>
        <w:right w:val="none" w:sz="0" w:space="0" w:color="auto"/>
      </w:divBdr>
    </w:div>
    <w:div w:id="1522277477">
      <w:bodyDiv w:val="1"/>
      <w:marLeft w:val="0"/>
      <w:marRight w:val="0"/>
      <w:marTop w:val="0"/>
      <w:marBottom w:val="0"/>
      <w:divBdr>
        <w:top w:val="none" w:sz="0" w:space="0" w:color="auto"/>
        <w:left w:val="none" w:sz="0" w:space="0" w:color="auto"/>
        <w:bottom w:val="none" w:sz="0" w:space="0" w:color="auto"/>
        <w:right w:val="none" w:sz="0" w:space="0" w:color="auto"/>
      </w:divBdr>
    </w:div>
    <w:div w:id="1522813459">
      <w:bodyDiv w:val="1"/>
      <w:marLeft w:val="0"/>
      <w:marRight w:val="0"/>
      <w:marTop w:val="0"/>
      <w:marBottom w:val="0"/>
      <w:divBdr>
        <w:top w:val="none" w:sz="0" w:space="0" w:color="auto"/>
        <w:left w:val="none" w:sz="0" w:space="0" w:color="auto"/>
        <w:bottom w:val="none" w:sz="0" w:space="0" w:color="auto"/>
        <w:right w:val="none" w:sz="0" w:space="0" w:color="auto"/>
      </w:divBdr>
    </w:div>
    <w:div w:id="1523320462">
      <w:bodyDiv w:val="1"/>
      <w:marLeft w:val="0"/>
      <w:marRight w:val="0"/>
      <w:marTop w:val="0"/>
      <w:marBottom w:val="0"/>
      <w:divBdr>
        <w:top w:val="none" w:sz="0" w:space="0" w:color="auto"/>
        <w:left w:val="none" w:sz="0" w:space="0" w:color="auto"/>
        <w:bottom w:val="none" w:sz="0" w:space="0" w:color="auto"/>
        <w:right w:val="none" w:sz="0" w:space="0" w:color="auto"/>
      </w:divBdr>
    </w:div>
    <w:div w:id="1523401823">
      <w:bodyDiv w:val="1"/>
      <w:marLeft w:val="0"/>
      <w:marRight w:val="0"/>
      <w:marTop w:val="0"/>
      <w:marBottom w:val="0"/>
      <w:divBdr>
        <w:top w:val="none" w:sz="0" w:space="0" w:color="auto"/>
        <w:left w:val="none" w:sz="0" w:space="0" w:color="auto"/>
        <w:bottom w:val="none" w:sz="0" w:space="0" w:color="auto"/>
        <w:right w:val="none" w:sz="0" w:space="0" w:color="auto"/>
      </w:divBdr>
    </w:div>
    <w:div w:id="1523860468">
      <w:bodyDiv w:val="1"/>
      <w:marLeft w:val="0"/>
      <w:marRight w:val="0"/>
      <w:marTop w:val="0"/>
      <w:marBottom w:val="0"/>
      <w:divBdr>
        <w:top w:val="none" w:sz="0" w:space="0" w:color="auto"/>
        <w:left w:val="none" w:sz="0" w:space="0" w:color="auto"/>
        <w:bottom w:val="none" w:sz="0" w:space="0" w:color="auto"/>
        <w:right w:val="none" w:sz="0" w:space="0" w:color="auto"/>
      </w:divBdr>
    </w:div>
    <w:div w:id="1523932656">
      <w:bodyDiv w:val="1"/>
      <w:marLeft w:val="0"/>
      <w:marRight w:val="0"/>
      <w:marTop w:val="0"/>
      <w:marBottom w:val="0"/>
      <w:divBdr>
        <w:top w:val="none" w:sz="0" w:space="0" w:color="auto"/>
        <w:left w:val="none" w:sz="0" w:space="0" w:color="auto"/>
        <w:bottom w:val="none" w:sz="0" w:space="0" w:color="auto"/>
        <w:right w:val="none" w:sz="0" w:space="0" w:color="auto"/>
      </w:divBdr>
    </w:div>
    <w:div w:id="1523936980">
      <w:bodyDiv w:val="1"/>
      <w:marLeft w:val="0"/>
      <w:marRight w:val="0"/>
      <w:marTop w:val="0"/>
      <w:marBottom w:val="0"/>
      <w:divBdr>
        <w:top w:val="none" w:sz="0" w:space="0" w:color="auto"/>
        <w:left w:val="none" w:sz="0" w:space="0" w:color="auto"/>
        <w:bottom w:val="none" w:sz="0" w:space="0" w:color="auto"/>
        <w:right w:val="none" w:sz="0" w:space="0" w:color="auto"/>
      </w:divBdr>
    </w:div>
    <w:div w:id="1524125543">
      <w:bodyDiv w:val="1"/>
      <w:marLeft w:val="0"/>
      <w:marRight w:val="0"/>
      <w:marTop w:val="0"/>
      <w:marBottom w:val="0"/>
      <w:divBdr>
        <w:top w:val="none" w:sz="0" w:space="0" w:color="auto"/>
        <w:left w:val="none" w:sz="0" w:space="0" w:color="auto"/>
        <w:bottom w:val="none" w:sz="0" w:space="0" w:color="auto"/>
        <w:right w:val="none" w:sz="0" w:space="0" w:color="auto"/>
      </w:divBdr>
    </w:div>
    <w:div w:id="1524510729">
      <w:bodyDiv w:val="1"/>
      <w:marLeft w:val="0"/>
      <w:marRight w:val="0"/>
      <w:marTop w:val="0"/>
      <w:marBottom w:val="0"/>
      <w:divBdr>
        <w:top w:val="none" w:sz="0" w:space="0" w:color="auto"/>
        <w:left w:val="none" w:sz="0" w:space="0" w:color="auto"/>
        <w:bottom w:val="none" w:sz="0" w:space="0" w:color="auto"/>
        <w:right w:val="none" w:sz="0" w:space="0" w:color="auto"/>
      </w:divBdr>
    </w:div>
    <w:div w:id="1524594400">
      <w:bodyDiv w:val="1"/>
      <w:marLeft w:val="0"/>
      <w:marRight w:val="0"/>
      <w:marTop w:val="0"/>
      <w:marBottom w:val="0"/>
      <w:divBdr>
        <w:top w:val="none" w:sz="0" w:space="0" w:color="auto"/>
        <w:left w:val="none" w:sz="0" w:space="0" w:color="auto"/>
        <w:bottom w:val="none" w:sz="0" w:space="0" w:color="auto"/>
        <w:right w:val="none" w:sz="0" w:space="0" w:color="auto"/>
      </w:divBdr>
    </w:div>
    <w:div w:id="1524633241">
      <w:bodyDiv w:val="1"/>
      <w:marLeft w:val="0"/>
      <w:marRight w:val="0"/>
      <w:marTop w:val="0"/>
      <w:marBottom w:val="0"/>
      <w:divBdr>
        <w:top w:val="none" w:sz="0" w:space="0" w:color="auto"/>
        <w:left w:val="none" w:sz="0" w:space="0" w:color="auto"/>
        <w:bottom w:val="none" w:sz="0" w:space="0" w:color="auto"/>
        <w:right w:val="none" w:sz="0" w:space="0" w:color="auto"/>
      </w:divBdr>
    </w:div>
    <w:div w:id="1525440772">
      <w:bodyDiv w:val="1"/>
      <w:marLeft w:val="0"/>
      <w:marRight w:val="0"/>
      <w:marTop w:val="0"/>
      <w:marBottom w:val="0"/>
      <w:divBdr>
        <w:top w:val="none" w:sz="0" w:space="0" w:color="auto"/>
        <w:left w:val="none" w:sz="0" w:space="0" w:color="auto"/>
        <w:bottom w:val="none" w:sz="0" w:space="0" w:color="auto"/>
        <w:right w:val="none" w:sz="0" w:space="0" w:color="auto"/>
      </w:divBdr>
    </w:div>
    <w:div w:id="1525510670">
      <w:bodyDiv w:val="1"/>
      <w:marLeft w:val="0"/>
      <w:marRight w:val="0"/>
      <w:marTop w:val="0"/>
      <w:marBottom w:val="0"/>
      <w:divBdr>
        <w:top w:val="none" w:sz="0" w:space="0" w:color="auto"/>
        <w:left w:val="none" w:sz="0" w:space="0" w:color="auto"/>
        <w:bottom w:val="none" w:sz="0" w:space="0" w:color="auto"/>
        <w:right w:val="none" w:sz="0" w:space="0" w:color="auto"/>
      </w:divBdr>
    </w:div>
    <w:div w:id="1525511290">
      <w:bodyDiv w:val="1"/>
      <w:marLeft w:val="0"/>
      <w:marRight w:val="0"/>
      <w:marTop w:val="0"/>
      <w:marBottom w:val="0"/>
      <w:divBdr>
        <w:top w:val="none" w:sz="0" w:space="0" w:color="auto"/>
        <w:left w:val="none" w:sz="0" w:space="0" w:color="auto"/>
        <w:bottom w:val="none" w:sz="0" w:space="0" w:color="auto"/>
        <w:right w:val="none" w:sz="0" w:space="0" w:color="auto"/>
      </w:divBdr>
    </w:div>
    <w:div w:id="1525708041">
      <w:bodyDiv w:val="1"/>
      <w:marLeft w:val="0"/>
      <w:marRight w:val="0"/>
      <w:marTop w:val="0"/>
      <w:marBottom w:val="0"/>
      <w:divBdr>
        <w:top w:val="none" w:sz="0" w:space="0" w:color="auto"/>
        <w:left w:val="none" w:sz="0" w:space="0" w:color="auto"/>
        <w:bottom w:val="none" w:sz="0" w:space="0" w:color="auto"/>
        <w:right w:val="none" w:sz="0" w:space="0" w:color="auto"/>
      </w:divBdr>
    </w:div>
    <w:div w:id="1525820485">
      <w:bodyDiv w:val="1"/>
      <w:marLeft w:val="0"/>
      <w:marRight w:val="0"/>
      <w:marTop w:val="0"/>
      <w:marBottom w:val="0"/>
      <w:divBdr>
        <w:top w:val="none" w:sz="0" w:space="0" w:color="auto"/>
        <w:left w:val="none" w:sz="0" w:space="0" w:color="auto"/>
        <w:bottom w:val="none" w:sz="0" w:space="0" w:color="auto"/>
        <w:right w:val="none" w:sz="0" w:space="0" w:color="auto"/>
      </w:divBdr>
    </w:div>
    <w:div w:id="1526020433">
      <w:bodyDiv w:val="1"/>
      <w:marLeft w:val="0"/>
      <w:marRight w:val="0"/>
      <w:marTop w:val="0"/>
      <w:marBottom w:val="0"/>
      <w:divBdr>
        <w:top w:val="none" w:sz="0" w:space="0" w:color="auto"/>
        <w:left w:val="none" w:sz="0" w:space="0" w:color="auto"/>
        <w:bottom w:val="none" w:sz="0" w:space="0" w:color="auto"/>
        <w:right w:val="none" w:sz="0" w:space="0" w:color="auto"/>
      </w:divBdr>
    </w:div>
    <w:div w:id="1526408500">
      <w:bodyDiv w:val="1"/>
      <w:marLeft w:val="0"/>
      <w:marRight w:val="0"/>
      <w:marTop w:val="0"/>
      <w:marBottom w:val="0"/>
      <w:divBdr>
        <w:top w:val="none" w:sz="0" w:space="0" w:color="auto"/>
        <w:left w:val="none" w:sz="0" w:space="0" w:color="auto"/>
        <w:bottom w:val="none" w:sz="0" w:space="0" w:color="auto"/>
        <w:right w:val="none" w:sz="0" w:space="0" w:color="auto"/>
      </w:divBdr>
    </w:div>
    <w:div w:id="1526672560">
      <w:bodyDiv w:val="1"/>
      <w:marLeft w:val="0"/>
      <w:marRight w:val="0"/>
      <w:marTop w:val="0"/>
      <w:marBottom w:val="0"/>
      <w:divBdr>
        <w:top w:val="none" w:sz="0" w:space="0" w:color="auto"/>
        <w:left w:val="none" w:sz="0" w:space="0" w:color="auto"/>
        <w:bottom w:val="none" w:sz="0" w:space="0" w:color="auto"/>
        <w:right w:val="none" w:sz="0" w:space="0" w:color="auto"/>
      </w:divBdr>
    </w:div>
    <w:div w:id="1526945572">
      <w:bodyDiv w:val="1"/>
      <w:marLeft w:val="0"/>
      <w:marRight w:val="0"/>
      <w:marTop w:val="0"/>
      <w:marBottom w:val="0"/>
      <w:divBdr>
        <w:top w:val="none" w:sz="0" w:space="0" w:color="auto"/>
        <w:left w:val="none" w:sz="0" w:space="0" w:color="auto"/>
        <w:bottom w:val="none" w:sz="0" w:space="0" w:color="auto"/>
        <w:right w:val="none" w:sz="0" w:space="0" w:color="auto"/>
      </w:divBdr>
    </w:div>
    <w:div w:id="1527211275">
      <w:bodyDiv w:val="1"/>
      <w:marLeft w:val="0"/>
      <w:marRight w:val="0"/>
      <w:marTop w:val="0"/>
      <w:marBottom w:val="0"/>
      <w:divBdr>
        <w:top w:val="none" w:sz="0" w:space="0" w:color="auto"/>
        <w:left w:val="none" w:sz="0" w:space="0" w:color="auto"/>
        <w:bottom w:val="none" w:sz="0" w:space="0" w:color="auto"/>
        <w:right w:val="none" w:sz="0" w:space="0" w:color="auto"/>
      </w:divBdr>
    </w:div>
    <w:div w:id="1527595397">
      <w:bodyDiv w:val="1"/>
      <w:marLeft w:val="0"/>
      <w:marRight w:val="0"/>
      <w:marTop w:val="0"/>
      <w:marBottom w:val="0"/>
      <w:divBdr>
        <w:top w:val="none" w:sz="0" w:space="0" w:color="auto"/>
        <w:left w:val="none" w:sz="0" w:space="0" w:color="auto"/>
        <w:bottom w:val="none" w:sz="0" w:space="0" w:color="auto"/>
        <w:right w:val="none" w:sz="0" w:space="0" w:color="auto"/>
      </w:divBdr>
    </w:div>
    <w:div w:id="1527672813">
      <w:bodyDiv w:val="1"/>
      <w:marLeft w:val="0"/>
      <w:marRight w:val="0"/>
      <w:marTop w:val="0"/>
      <w:marBottom w:val="0"/>
      <w:divBdr>
        <w:top w:val="none" w:sz="0" w:space="0" w:color="auto"/>
        <w:left w:val="none" w:sz="0" w:space="0" w:color="auto"/>
        <w:bottom w:val="none" w:sz="0" w:space="0" w:color="auto"/>
        <w:right w:val="none" w:sz="0" w:space="0" w:color="auto"/>
      </w:divBdr>
    </w:div>
    <w:div w:id="1527789249">
      <w:bodyDiv w:val="1"/>
      <w:marLeft w:val="0"/>
      <w:marRight w:val="0"/>
      <w:marTop w:val="0"/>
      <w:marBottom w:val="0"/>
      <w:divBdr>
        <w:top w:val="none" w:sz="0" w:space="0" w:color="auto"/>
        <w:left w:val="none" w:sz="0" w:space="0" w:color="auto"/>
        <w:bottom w:val="none" w:sz="0" w:space="0" w:color="auto"/>
        <w:right w:val="none" w:sz="0" w:space="0" w:color="auto"/>
      </w:divBdr>
    </w:div>
    <w:div w:id="1527790636">
      <w:bodyDiv w:val="1"/>
      <w:marLeft w:val="0"/>
      <w:marRight w:val="0"/>
      <w:marTop w:val="0"/>
      <w:marBottom w:val="0"/>
      <w:divBdr>
        <w:top w:val="none" w:sz="0" w:space="0" w:color="auto"/>
        <w:left w:val="none" w:sz="0" w:space="0" w:color="auto"/>
        <w:bottom w:val="none" w:sz="0" w:space="0" w:color="auto"/>
        <w:right w:val="none" w:sz="0" w:space="0" w:color="auto"/>
      </w:divBdr>
    </w:div>
    <w:div w:id="1528103165">
      <w:bodyDiv w:val="1"/>
      <w:marLeft w:val="0"/>
      <w:marRight w:val="0"/>
      <w:marTop w:val="0"/>
      <w:marBottom w:val="0"/>
      <w:divBdr>
        <w:top w:val="none" w:sz="0" w:space="0" w:color="auto"/>
        <w:left w:val="none" w:sz="0" w:space="0" w:color="auto"/>
        <w:bottom w:val="none" w:sz="0" w:space="0" w:color="auto"/>
        <w:right w:val="none" w:sz="0" w:space="0" w:color="auto"/>
      </w:divBdr>
    </w:div>
    <w:div w:id="1528135526">
      <w:bodyDiv w:val="1"/>
      <w:marLeft w:val="0"/>
      <w:marRight w:val="0"/>
      <w:marTop w:val="0"/>
      <w:marBottom w:val="0"/>
      <w:divBdr>
        <w:top w:val="none" w:sz="0" w:space="0" w:color="auto"/>
        <w:left w:val="none" w:sz="0" w:space="0" w:color="auto"/>
        <w:bottom w:val="none" w:sz="0" w:space="0" w:color="auto"/>
        <w:right w:val="none" w:sz="0" w:space="0" w:color="auto"/>
      </w:divBdr>
    </w:div>
    <w:div w:id="1528451258">
      <w:bodyDiv w:val="1"/>
      <w:marLeft w:val="0"/>
      <w:marRight w:val="0"/>
      <w:marTop w:val="0"/>
      <w:marBottom w:val="0"/>
      <w:divBdr>
        <w:top w:val="none" w:sz="0" w:space="0" w:color="auto"/>
        <w:left w:val="none" w:sz="0" w:space="0" w:color="auto"/>
        <w:bottom w:val="none" w:sz="0" w:space="0" w:color="auto"/>
        <w:right w:val="none" w:sz="0" w:space="0" w:color="auto"/>
      </w:divBdr>
    </w:div>
    <w:div w:id="1528563716">
      <w:bodyDiv w:val="1"/>
      <w:marLeft w:val="0"/>
      <w:marRight w:val="0"/>
      <w:marTop w:val="0"/>
      <w:marBottom w:val="0"/>
      <w:divBdr>
        <w:top w:val="none" w:sz="0" w:space="0" w:color="auto"/>
        <w:left w:val="none" w:sz="0" w:space="0" w:color="auto"/>
        <w:bottom w:val="none" w:sz="0" w:space="0" w:color="auto"/>
        <w:right w:val="none" w:sz="0" w:space="0" w:color="auto"/>
      </w:divBdr>
    </w:div>
    <w:div w:id="1529369878">
      <w:bodyDiv w:val="1"/>
      <w:marLeft w:val="0"/>
      <w:marRight w:val="0"/>
      <w:marTop w:val="0"/>
      <w:marBottom w:val="0"/>
      <w:divBdr>
        <w:top w:val="none" w:sz="0" w:space="0" w:color="auto"/>
        <w:left w:val="none" w:sz="0" w:space="0" w:color="auto"/>
        <w:bottom w:val="none" w:sz="0" w:space="0" w:color="auto"/>
        <w:right w:val="none" w:sz="0" w:space="0" w:color="auto"/>
      </w:divBdr>
    </w:div>
    <w:div w:id="1529679557">
      <w:bodyDiv w:val="1"/>
      <w:marLeft w:val="0"/>
      <w:marRight w:val="0"/>
      <w:marTop w:val="0"/>
      <w:marBottom w:val="0"/>
      <w:divBdr>
        <w:top w:val="none" w:sz="0" w:space="0" w:color="auto"/>
        <w:left w:val="none" w:sz="0" w:space="0" w:color="auto"/>
        <w:bottom w:val="none" w:sz="0" w:space="0" w:color="auto"/>
        <w:right w:val="none" w:sz="0" w:space="0" w:color="auto"/>
      </w:divBdr>
    </w:div>
    <w:div w:id="1530142146">
      <w:bodyDiv w:val="1"/>
      <w:marLeft w:val="0"/>
      <w:marRight w:val="0"/>
      <w:marTop w:val="0"/>
      <w:marBottom w:val="0"/>
      <w:divBdr>
        <w:top w:val="none" w:sz="0" w:space="0" w:color="auto"/>
        <w:left w:val="none" w:sz="0" w:space="0" w:color="auto"/>
        <w:bottom w:val="none" w:sz="0" w:space="0" w:color="auto"/>
        <w:right w:val="none" w:sz="0" w:space="0" w:color="auto"/>
      </w:divBdr>
    </w:div>
    <w:div w:id="1530799190">
      <w:bodyDiv w:val="1"/>
      <w:marLeft w:val="0"/>
      <w:marRight w:val="0"/>
      <w:marTop w:val="0"/>
      <w:marBottom w:val="0"/>
      <w:divBdr>
        <w:top w:val="none" w:sz="0" w:space="0" w:color="auto"/>
        <w:left w:val="none" w:sz="0" w:space="0" w:color="auto"/>
        <w:bottom w:val="none" w:sz="0" w:space="0" w:color="auto"/>
        <w:right w:val="none" w:sz="0" w:space="0" w:color="auto"/>
      </w:divBdr>
    </w:div>
    <w:div w:id="1530878307">
      <w:bodyDiv w:val="1"/>
      <w:marLeft w:val="0"/>
      <w:marRight w:val="0"/>
      <w:marTop w:val="0"/>
      <w:marBottom w:val="0"/>
      <w:divBdr>
        <w:top w:val="none" w:sz="0" w:space="0" w:color="auto"/>
        <w:left w:val="none" w:sz="0" w:space="0" w:color="auto"/>
        <w:bottom w:val="none" w:sz="0" w:space="0" w:color="auto"/>
        <w:right w:val="none" w:sz="0" w:space="0" w:color="auto"/>
      </w:divBdr>
    </w:div>
    <w:div w:id="1531262257">
      <w:bodyDiv w:val="1"/>
      <w:marLeft w:val="0"/>
      <w:marRight w:val="0"/>
      <w:marTop w:val="0"/>
      <w:marBottom w:val="0"/>
      <w:divBdr>
        <w:top w:val="none" w:sz="0" w:space="0" w:color="auto"/>
        <w:left w:val="none" w:sz="0" w:space="0" w:color="auto"/>
        <w:bottom w:val="none" w:sz="0" w:space="0" w:color="auto"/>
        <w:right w:val="none" w:sz="0" w:space="0" w:color="auto"/>
      </w:divBdr>
    </w:div>
    <w:div w:id="1531409280">
      <w:bodyDiv w:val="1"/>
      <w:marLeft w:val="0"/>
      <w:marRight w:val="0"/>
      <w:marTop w:val="0"/>
      <w:marBottom w:val="0"/>
      <w:divBdr>
        <w:top w:val="none" w:sz="0" w:space="0" w:color="auto"/>
        <w:left w:val="none" w:sz="0" w:space="0" w:color="auto"/>
        <w:bottom w:val="none" w:sz="0" w:space="0" w:color="auto"/>
        <w:right w:val="none" w:sz="0" w:space="0" w:color="auto"/>
      </w:divBdr>
    </w:div>
    <w:div w:id="1531913986">
      <w:bodyDiv w:val="1"/>
      <w:marLeft w:val="0"/>
      <w:marRight w:val="0"/>
      <w:marTop w:val="0"/>
      <w:marBottom w:val="0"/>
      <w:divBdr>
        <w:top w:val="none" w:sz="0" w:space="0" w:color="auto"/>
        <w:left w:val="none" w:sz="0" w:space="0" w:color="auto"/>
        <w:bottom w:val="none" w:sz="0" w:space="0" w:color="auto"/>
        <w:right w:val="none" w:sz="0" w:space="0" w:color="auto"/>
      </w:divBdr>
    </w:div>
    <w:div w:id="1532109114">
      <w:bodyDiv w:val="1"/>
      <w:marLeft w:val="0"/>
      <w:marRight w:val="0"/>
      <w:marTop w:val="0"/>
      <w:marBottom w:val="0"/>
      <w:divBdr>
        <w:top w:val="none" w:sz="0" w:space="0" w:color="auto"/>
        <w:left w:val="none" w:sz="0" w:space="0" w:color="auto"/>
        <w:bottom w:val="none" w:sz="0" w:space="0" w:color="auto"/>
        <w:right w:val="none" w:sz="0" w:space="0" w:color="auto"/>
      </w:divBdr>
    </w:div>
    <w:div w:id="1532304982">
      <w:bodyDiv w:val="1"/>
      <w:marLeft w:val="0"/>
      <w:marRight w:val="0"/>
      <w:marTop w:val="0"/>
      <w:marBottom w:val="0"/>
      <w:divBdr>
        <w:top w:val="none" w:sz="0" w:space="0" w:color="auto"/>
        <w:left w:val="none" w:sz="0" w:space="0" w:color="auto"/>
        <w:bottom w:val="none" w:sz="0" w:space="0" w:color="auto"/>
        <w:right w:val="none" w:sz="0" w:space="0" w:color="auto"/>
      </w:divBdr>
    </w:div>
    <w:div w:id="1532456602">
      <w:bodyDiv w:val="1"/>
      <w:marLeft w:val="0"/>
      <w:marRight w:val="0"/>
      <w:marTop w:val="0"/>
      <w:marBottom w:val="0"/>
      <w:divBdr>
        <w:top w:val="none" w:sz="0" w:space="0" w:color="auto"/>
        <w:left w:val="none" w:sz="0" w:space="0" w:color="auto"/>
        <w:bottom w:val="none" w:sz="0" w:space="0" w:color="auto"/>
        <w:right w:val="none" w:sz="0" w:space="0" w:color="auto"/>
      </w:divBdr>
    </w:div>
    <w:div w:id="1533423634">
      <w:bodyDiv w:val="1"/>
      <w:marLeft w:val="0"/>
      <w:marRight w:val="0"/>
      <w:marTop w:val="0"/>
      <w:marBottom w:val="0"/>
      <w:divBdr>
        <w:top w:val="none" w:sz="0" w:space="0" w:color="auto"/>
        <w:left w:val="none" w:sz="0" w:space="0" w:color="auto"/>
        <w:bottom w:val="none" w:sz="0" w:space="0" w:color="auto"/>
        <w:right w:val="none" w:sz="0" w:space="0" w:color="auto"/>
      </w:divBdr>
    </w:div>
    <w:div w:id="1534221124">
      <w:bodyDiv w:val="1"/>
      <w:marLeft w:val="0"/>
      <w:marRight w:val="0"/>
      <w:marTop w:val="0"/>
      <w:marBottom w:val="0"/>
      <w:divBdr>
        <w:top w:val="none" w:sz="0" w:space="0" w:color="auto"/>
        <w:left w:val="none" w:sz="0" w:space="0" w:color="auto"/>
        <w:bottom w:val="none" w:sz="0" w:space="0" w:color="auto"/>
        <w:right w:val="none" w:sz="0" w:space="0" w:color="auto"/>
      </w:divBdr>
    </w:div>
    <w:div w:id="1535071996">
      <w:bodyDiv w:val="1"/>
      <w:marLeft w:val="0"/>
      <w:marRight w:val="0"/>
      <w:marTop w:val="0"/>
      <w:marBottom w:val="0"/>
      <w:divBdr>
        <w:top w:val="none" w:sz="0" w:space="0" w:color="auto"/>
        <w:left w:val="none" w:sz="0" w:space="0" w:color="auto"/>
        <w:bottom w:val="none" w:sz="0" w:space="0" w:color="auto"/>
        <w:right w:val="none" w:sz="0" w:space="0" w:color="auto"/>
      </w:divBdr>
    </w:div>
    <w:div w:id="1535075181">
      <w:bodyDiv w:val="1"/>
      <w:marLeft w:val="0"/>
      <w:marRight w:val="0"/>
      <w:marTop w:val="0"/>
      <w:marBottom w:val="0"/>
      <w:divBdr>
        <w:top w:val="none" w:sz="0" w:space="0" w:color="auto"/>
        <w:left w:val="none" w:sz="0" w:space="0" w:color="auto"/>
        <w:bottom w:val="none" w:sz="0" w:space="0" w:color="auto"/>
        <w:right w:val="none" w:sz="0" w:space="0" w:color="auto"/>
      </w:divBdr>
    </w:div>
    <w:div w:id="1535583347">
      <w:bodyDiv w:val="1"/>
      <w:marLeft w:val="0"/>
      <w:marRight w:val="0"/>
      <w:marTop w:val="0"/>
      <w:marBottom w:val="0"/>
      <w:divBdr>
        <w:top w:val="none" w:sz="0" w:space="0" w:color="auto"/>
        <w:left w:val="none" w:sz="0" w:space="0" w:color="auto"/>
        <w:bottom w:val="none" w:sz="0" w:space="0" w:color="auto"/>
        <w:right w:val="none" w:sz="0" w:space="0" w:color="auto"/>
      </w:divBdr>
    </w:div>
    <w:div w:id="1535777160">
      <w:bodyDiv w:val="1"/>
      <w:marLeft w:val="0"/>
      <w:marRight w:val="0"/>
      <w:marTop w:val="0"/>
      <w:marBottom w:val="0"/>
      <w:divBdr>
        <w:top w:val="none" w:sz="0" w:space="0" w:color="auto"/>
        <w:left w:val="none" w:sz="0" w:space="0" w:color="auto"/>
        <w:bottom w:val="none" w:sz="0" w:space="0" w:color="auto"/>
        <w:right w:val="none" w:sz="0" w:space="0" w:color="auto"/>
      </w:divBdr>
    </w:div>
    <w:div w:id="1535851497">
      <w:bodyDiv w:val="1"/>
      <w:marLeft w:val="0"/>
      <w:marRight w:val="0"/>
      <w:marTop w:val="0"/>
      <w:marBottom w:val="0"/>
      <w:divBdr>
        <w:top w:val="none" w:sz="0" w:space="0" w:color="auto"/>
        <w:left w:val="none" w:sz="0" w:space="0" w:color="auto"/>
        <w:bottom w:val="none" w:sz="0" w:space="0" w:color="auto"/>
        <w:right w:val="none" w:sz="0" w:space="0" w:color="auto"/>
      </w:divBdr>
    </w:div>
    <w:div w:id="1536382537">
      <w:bodyDiv w:val="1"/>
      <w:marLeft w:val="0"/>
      <w:marRight w:val="0"/>
      <w:marTop w:val="0"/>
      <w:marBottom w:val="0"/>
      <w:divBdr>
        <w:top w:val="none" w:sz="0" w:space="0" w:color="auto"/>
        <w:left w:val="none" w:sz="0" w:space="0" w:color="auto"/>
        <w:bottom w:val="none" w:sz="0" w:space="0" w:color="auto"/>
        <w:right w:val="none" w:sz="0" w:space="0" w:color="auto"/>
      </w:divBdr>
    </w:div>
    <w:div w:id="1536387782">
      <w:bodyDiv w:val="1"/>
      <w:marLeft w:val="0"/>
      <w:marRight w:val="0"/>
      <w:marTop w:val="0"/>
      <w:marBottom w:val="0"/>
      <w:divBdr>
        <w:top w:val="none" w:sz="0" w:space="0" w:color="auto"/>
        <w:left w:val="none" w:sz="0" w:space="0" w:color="auto"/>
        <w:bottom w:val="none" w:sz="0" w:space="0" w:color="auto"/>
        <w:right w:val="none" w:sz="0" w:space="0" w:color="auto"/>
      </w:divBdr>
    </w:div>
    <w:div w:id="1536698168">
      <w:bodyDiv w:val="1"/>
      <w:marLeft w:val="0"/>
      <w:marRight w:val="0"/>
      <w:marTop w:val="0"/>
      <w:marBottom w:val="0"/>
      <w:divBdr>
        <w:top w:val="none" w:sz="0" w:space="0" w:color="auto"/>
        <w:left w:val="none" w:sz="0" w:space="0" w:color="auto"/>
        <w:bottom w:val="none" w:sz="0" w:space="0" w:color="auto"/>
        <w:right w:val="none" w:sz="0" w:space="0" w:color="auto"/>
      </w:divBdr>
    </w:div>
    <w:div w:id="1536885229">
      <w:bodyDiv w:val="1"/>
      <w:marLeft w:val="0"/>
      <w:marRight w:val="0"/>
      <w:marTop w:val="0"/>
      <w:marBottom w:val="0"/>
      <w:divBdr>
        <w:top w:val="none" w:sz="0" w:space="0" w:color="auto"/>
        <w:left w:val="none" w:sz="0" w:space="0" w:color="auto"/>
        <w:bottom w:val="none" w:sz="0" w:space="0" w:color="auto"/>
        <w:right w:val="none" w:sz="0" w:space="0" w:color="auto"/>
      </w:divBdr>
    </w:div>
    <w:div w:id="1536888431">
      <w:bodyDiv w:val="1"/>
      <w:marLeft w:val="0"/>
      <w:marRight w:val="0"/>
      <w:marTop w:val="0"/>
      <w:marBottom w:val="0"/>
      <w:divBdr>
        <w:top w:val="none" w:sz="0" w:space="0" w:color="auto"/>
        <w:left w:val="none" w:sz="0" w:space="0" w:color="auto"/>
        <w:bottom w:val="none" w:sz="0" w:space="0" w:color="auto"/>
        <w:right w:val="none" w:sz="0" w:space="0" w:color="auto"/>
      </w:divBdr>
    </w:div>
    <w:div w:id="1537156782">
      <w:bodyDiv w:val="1"/>
      <w:marLeft w:val="0"/>
      <w:marRight w:val="0"/>
      <w:marTop w:val="0"/>
      <w:marBottom w:val="0"/>
      <w:divBdr>
        <w:top w:val="none" w:sz="0" w:space="0" w:color="auto"/>
        <w:left w:val="none" w:sz="0" w:space="0" w:color="auto"/>
        <w:bottom w:val="none" w:sz="0" w:space="0" w:color="auto"/>
        <w:right w:val="none" w:sz="0" w:space="0" w:color="auto"/>
      </w:divBdr>
    </w:div>
    <w:div w:id="1537228734">
      <w:bodyDiv w:val="1"/>
      <w:marLeft w:val="0"/>
      <w:marRight w:val="0"/>
      <w:marTop w:val="0"/>
      <w:marBottom w:val="0"/>
      <w:divBdr>
        <w:top w:val="none" w:sz="0" w:space="0" w:color="auto"/>
        <w:left w:val="none" w:sz="0" w:space="0" w:color="auto"/>
        <w:bottom w:val="none" w:sz="0" w:space="0" w:color="auto"/>
        <w:right w:val="none" w:sz="0" w:space="0" w:color="auto"/>
      </w:divBdr>
    </w:div>
    <w:div w:id="1537766124">
      <w:bodyDiv w:val="1"/>
      <w:marLeft w:val="0"/>
      <w:marRight w:val="0"/>
      <w:marTop w:val="0"/>
      <w:marBottom w:val="0"/>
      <w:divBdr>
        <w:top w:val="none" w:sz="0" w:space="0" w:color="auto"/>
        <w:left w:val="none" w:sz="0" w:space="0" w:color="auto"/>
        <w:bottom w:val="none" w:sz="0" w:space="0" w:color="auto"/>
        <w:right w:val="none" w:sz="0" w:space="0" w:color="auto"/>
      </w:divBdr>
    </w:div>
    <w:div w:id="1538152806">
      <w:bodyDiv w:val="1"/>
      <w:marLeft w:val="0"/>
      <w:marRight w:val="0"/>
      <w:marTop w:val="0"/>
      <w:marBottom w:val="0"/>
      <w:divBdr>
        <w:top w:val="none" w:sz="0" w:space="0" w:color="auto"/>
        <w:left w:val="none" w:sz="0" w:space="0" w:color="auto"/>
        <w:bottom w:val="none" w:sz="0" w:space="0" w:color="auto"/>
        <w:right w:val="none" w:sz="0" w:space="0" w:color="auto"/>
      </w:divBdr>
    </w:div>
    <w:div w:id="1538545338">
      <w:bodyDiv w:val="1"/>
      <w:marLeft w:val="0"/>
      <w:marRight w:val="0"/>
      <w:marTop w:val="0"/>
      <w:marBottom w:val="0"/>
      <w:divBdr>
        <w:top w:val="none" w:sz="0" w:space="0" w:color="auto"/>
        <w:left w:val="none" w:sz="0" w:space="0" w:color="auto"/>
        <w:bottom w:val="none" w:sz="0" w:space="0" w:color="auto"/>
        <w:right w:val="none" w:sz="0" w:space="0" w:color="auto"/>
      </w:divBdr>
    </w:div>
    <w:div w:id="1540242790">
      <w:bodyDiv w:val="1"/>
      <w:marLeft w:val="0"/>
      <w:marRight w:val="0"/>
      <w:marTop w:val="0"/>
      <w:marBottom w:val="0"/>
      <w:divBdr>
        <w:top w:val="none" w:sz="0" w:space="0" w:color="auto"/>
        <w:left w:val="none" w:sz="0" w:space="0" w:color="auto"/>
        <w:bottom w:val="none" w:sz="0" w:space="0" w:color="auto"/>
        <w:right w:val="none" w:sz="0" w:space="0" w:color="auto"/>
      </w:divBdr>
    </w:div>
    <w:div w:id="1540311873">
      <w:bodyDiv w:val="1"/>
      <w:marLeft w:val="0"/>
      <w:marRight w:val="0"/>
      <w:marTop w:val="0"/>
      <w:marBottom w:val="0"/>
      <w:divBdr>
        <w:top w:val="none" w:sz="0" w:space="0" w:color="auto"/>
        <w:left w:val="none" w:sz="0" w:space="0" w:color="auto"/>
        <w:bottom w:val="none" w:sz="0" w:space="0" w:color="auto"/>
        <w:right w:val="none" w:sz="0" w:space="0" w:color="auto"/>
      </w:divBdr>
    </w:div>
    <w:div w:id="1540389920">
      <w:bodyDiv w:val="1"/>
      <w:marLeft w:val="0"/>
      <w:marRight w:val="0"/>
      <w:marTop w:val="0"/>
      <w:marBottom w:val="0"/>
      <w:divBdr>
        <w:top w:val="none" w:sz="0" w:space="0" w:color="auto"/>
        <w:left w:val="none" w:sz="0" w:space="0" w:color="auto"/>
        <w:bottom w:val="none" w:sz="0" w:space="0" w:color="auto"/>
        <w:right w:val="none" w:sz="0" w:space="0" w:color="auto"/>
      </w:divBdr>
    </w:div>
    <w:div w:id="1540580768">
      <w:bodyDiv w:val="1"/>
      <w:marLeft w:val="0"/>
      <w:marRight w:val="0"/>
      <w:marTop w:val="0"/>
      <w:marBottom w:val="0"/>
      <w:divBdr>
        <w:top w:val="none" w:sz="0" w:space="0" w:color="auto"/>
        <w:left w:val="none" w:sz="0" w:space="0" w:color="auto"/>
        <w:bottom w:val="none" w:sz="0" w:space="0" w:color="auto"/>
        <w:right w:val="none" w:sz="0" w:space="0" w:color="auto"/>
      </w:divBdr>
    </w:div>
    <w:div w:id="1540628262">
      <w:bodyDiv w:val="1"/>
      <w:marLeft w:val="0"/>
      <w:marRight w:val="0"/>
      <w:marTop w:val="0"/>
      <w:marBottom w:val="0"/>
      <w:divBdr>
        <w:top w:val="none" w:sz="0" w:space="0" w:color="auto"/>
        <w:left w:val="none" w:sz="0" w:space="0" w:color="auto"/>
        <w:bottom w:val="none" w:sz="0" w:space="0" w:color="auto"/>
        <w:right w:val="none" w:sz="0" w:space="0" w:color="auto"/>
      </w:divBdr>
    </w:div>
    <w:div w:id="1540775948">
      <w:bodyDiv w:val="1"/>
      <w:marLeft w:val="0"/>
      <w:marRight w:val="0"/>
      <w:marTop w:val="0"/>
      <w:marBottom w:val="0"/>
      <w:divBdr>
        <w:top w:val="none" w:sz="0" w:space="0" w:color="auto"/>
        <w:left w:val="none" w:sz="0" w:space="0" w:color="auto"/>
        <w:bottom w:val="none" w:sz="0" w:space="0" w:color="auto"/>
        <w:right w:val="none" w:sz="0" w:space="0" w:color="auto"/>
      </w:divBdr>
    </w:div>
    <w:div w:id="1541549976">
      <w:bodyDiv w:val="1"/>
      <w:marLeft w:val="0"/>
      <w:marRight w:val="0"/>
      <w:marTop w:val="0"/>
      <w:marBottom w:val="0"/>
      <w:divBdr>
        <w:top w:val="none" w:sz="0" w:space="0" w:color="auto"/>
        <w:left w:val="none" w:sz="0" w:space="0" w:color="auto"/>
        <w:bottom w:val="none" w:sz="0" w:space="0" w:color="auto"/>
        <w:right w:val="none" w:sz="0" w:space="0" w:color="auto"/>
      </w:divBdr>
    </w:div>
    <w:div w:id="1541938541">
      <w:bodyDiv w:val="1"/>
      <w:marLeft w:val="0"/>
      <w:marRight w:val="0"/>
      <w:marTop w:val="0"/>
      <w:marBottom w:val="0"/>
      <w:divBdr>
        <w:top w:val="none" w:sz="0" w:space="0" w:color="auto"/>
        <w:left w:val="none" w:sz="0" w:space="0" w:color="auto"/>
        <w:bottom w:val="none" w:sz="0" w:space="0" w:color="auto"/>
        <w:right w:val="none" w:sz="0" w:space="0" w:color="auto"/>
      </w:divBdr>
    </w:div>
    <w:div w:id="1543440939">
      <w:bodyDiv w:val="1"/>
      <w:marLeft w:val="0"/>
      <w:marRight w:val="0"/>
      <w:marTop w:val="0"/>
      <w:marBottom w:val="0"/>
      <w:divBdr>
        <w:top w:val="none" w:sz="0" w:space="0" w:color="auto"/>
        <w:left w:val="none" w:sz="0" w:space="0" w:color="auto"/>
        <w:bottom w:val="none" w:sz="0" w:space="0" w:color="auto"/>
        <w:right w:val="none" w:sz="0" w:space="0" w:color="auto"/>
      </w:divBdr>
    </w:div>
    <w:div w:id="1543441064">
      <w:bodyDiv w:val="1"/>
      <w:marLeft w:val="0"/>
      <w:marRight w:val="0"/>
      <w:marTop w:val="0"/>
      <w:marBottom w:val="0"/>
      <w:divBdr>
        <w:top w:val="none" w:sz="0" w:space="0" w:color="auto"/>
        <w:left w:val="none" w:sz="0" w:space="0" w:color="auto"/>
        <w:bottom w:val="none" w:sz="0" w:space="0" w:color="auto"/>
        <w:right w:val="none" w:sz="0" w:space="0" w:color="auto"/>
      </w:divBdr>
    </w:div>
    <w:div w:id="1543521658">
      <w:bodyDiv w:val="1"/>
      <w:marLeft w:val="0"/>
      <w:marRight w:val="0"/>
      <w:marTop w:val="0"/>
      <w:marBottom w:val="0"/>
      <w:divBdr>
        <w:top w:val="none" w:sz="0" w:space="0" w:color="auto"/>
        <w:left w:val="none" w:sz="0" w:space="0" w:color="auto"/>
        <w:bottom w:val="none" w:sz="0" w:space="0" w:color="auto"/>
        <w:right w:val="none" w:sz="0" w:space="0" w:color="auto"/>
      </w:divBdr>
    </w:div>
    <w:div w:id="1544054396">
      <w:bodyDiv w:val="1"/>
      <w:marLeft w:val="0"/>
      <w:marRight w:val="0"/>
      <w:marTop w:val="0"/>
      <w:marBottom w:val="0"/>
      <w:divBdr>
        <w:top w:val="none" w:sz="0" w:space="0" w:color="auto"/>
        <w:left w:val="none" w:sz="0" w:space="0" w:color="auto"/>
        <w:bottom w:val="none" w:sz="0" w:space="0" w:color="auto"/>
        <w:right w:val="none" w:sz="0" w:space="0" w:color="auto"/>
      </w:divBdr>
    </w:div>
    <w:div w:id="1544556104">
      <w:bodyDiv w:val="1"/>
      <w:marLeft w:val="0"/>
      <w:marRight w:val="0"/>
      <w:marTop w:val="0"/>
      <w:marBottom w:val="0"/>
      <w:divBdr>
        <w:top w:val="none" w:sz="0" w:space="0" w:color="auto"/>
        <w:left w:val="none" w:sz="0" w:space="0" w:color="auto"/>
        <w:bottom w:val="none" w:sz="0" w:space="0" w:color="auto"/>
        <w:right w:val="none" w:sz="0" w:space="0" w:color="auto"/>
      </w:divBdr>
    </w:div>
    <w:div w:id="1544707649">
      <w:bodyDiv w:val="1"/>
      <w:marLeft w:val="0"/>
      <w:marRight w:val="0"/>
      <w:marTop w:val="0"/>
      <w:marBottom w:val="0"/>
      <w:divBdr>
        <w:top w:val="none" w:sz="0" w:space="0" w:color="auto"/>
        <w:left w:val="none" w:sz="0" w:space="0" w:color="auto"/>
        <w:bottom w:val="none" w:sz="0" w:space="0" w:color="auto"/>
        <w:right w:val="none" w:sz="0" w:space="0" w:color="auto"/>
      </w:divBdr>
    </w:div>
    <w:div w:id="1545092410">
      <w:bodyDiv w:val="1"/>
      <w:marLeft w:val="0"/>
      <w:marRight w:val="0"/>
      <w:marTop w:val="0"/>
      <w:marBottom w:val="0"/>
      <w:divBdr>
        <w:top w:val="none" w:sz="0" w:space="0" w:color="auto"/>
        <w:left w:val="none" w:sz="0" w:space="0" w:color="auto"/>
        <w:bottom w:val="none" w:sz="0" w:space="0" w:color="auto"/>
        <w:right w:val="none" w:sz="0" w:space="0" w:color="auto"/>
      </w:divBdr>
    </w:div>
    <w:div w:id="1545101211">
      <w:bodyDiv w:val="1"/>
      <w:marLeft w:val="0"/>
      <w:marRight w:val="0"/>
      <w:marTop w:val="0"/>
      <w:marBottom w:val="0"/>
      <w:divBdr>
        <w:top w:val="none" w:sz="0" w:space="0" w:color="auto"/>
        <w:left w:val="none" w:sz="0" w:space="0" w:color="auto"/>
        <w:bottom w:val="none" w:sz="0" w:space="0" w:color="auto"/>
        <w:right w:val="none" w:sz="0" w:space="0" w:color="auto"/>
      </w:divBdr>
    </w:div>
    <w:div w:id="1545555484">
      <w:bodyDiv w:val="1"/>
      <w:marLeft w:val="0"/>
      <w:marRight w:val="0"/>
      <w:marTop w:val="0"/>
      <w:marBottom w:val="0"/>
      <w:divBdr>
        <w:top w:val="none" w:sz="0" w:space="0" w:color="auto"/>
        <w:left w:val="none" w:sz="0" w:space="0" w:color="auto"/>
        <w:bottom w:val="none" w:sz="0" w:space="0" w:color="auto"/>
        <w:right w:val="none" w:sz="0" w:space="0" w:color="auto"/>
      </w:divBdr>
    </w:div>
    <w:div w:id="1545672871">
      <w:bodyDiv w:val="1"/>
      <w:marLeft w:val="0"/>
      <w:marRight w:val="0"/>
      <w:marTop w:val="0"/>
      <w:marBottom w:val="0"/>
      <w:divBdr>
        <w:top w:val="none" w:sz="0" w:space="0" w:color="auto"/>
        <w:left w:val="none" w:sz="0" w:space="0" w:color="auto"/>
        <w:bottom w:val="none" w:sz="0" w:space="0" w:color="auto"/>
        <w:right w:val="none" w:sz="0" w:space="0" w:color="auto"/>
      </w:divBdr>
    </w:div>
    <w:div w:id="1545949170">
      <w:bodyDiv w:val="1"/>
      <w:marLeft w:val="0"/>
      <w:marRight w:val="0"/>
      <w:marTop w:val="0"/>
      <w:marBottom w:val="0"/>
      <w:divBdr>
        <w:top w:val="none" w:sz="0" w:space="0" w:color="auto"/>
        <w:left w:val="none" w:sz="0" w:space="0" w:color="auto"/>
        <w:bottom w:val="none" w:sz="0" w:space="0" w:color="auto"/>
        <w:right w:val="none" w:sz="0" w:space="0" w:color="auto"/>
      </w:divBdr>
    </w:div>
    <w:div w:id="1546328773">
      <w:bodyDiv w:val="1"/>
      <w:marLeft w:val="0"/>
      <w:marRight w:val="0"/>
      <w:marTop w:val="0"/>
      <w:marBottom w:val="0"/>
      <w:divBdr>
        <w:top w:val="none" w:sz="0" w:space="0" w:color="auto"/>
        <w:left w:val="none" w:sz="0" w:space="0" w:color="auto"/>
        <w:bottom w:val="none" w:sz="0" w:space="0" w:color="auto"/>
        <w:right w:val="none" w:sz="0" w:space="0" w:color="auto"/>
      </w:divBdr>
    </w:div>
    <w:div w:id="1546481412">
      <w:bodyDiv w:val="1"/>
      <w:marLeft w:val="0"/>
      <w:marRight w:val="0"/>
      <w:marTop w:val="0"/>
      <w:marBottom w:val="0"/>
      <w:divBdr>
        <w:top w:val="none" w:sz="0" w:space="0" w:color="auto"/>
        <w:left w:val="none" w:sz="0" w:space="0" w:color="auto"/>
        <w:bottom w:val="none" w:sz="0" w:space="0" w:color="auto"/>
        <w:right w:val="none" w:sz="0" w:space="0" w:color="auto"/>
      </w:divBdr>
    </w:div>
    <w:div w:id="1546671510">
      <w:bodyDiv w:val="1"/>
      <w:marLeft w:val="0"/>
      <w:marRight w:val="0"/>
      <w:marTop w:val="0"/>
      <w:marBottom w:val="0"/>
      <w:divBdr>
        <w:top w:val="none" w:sz="0" w:space="0" w:color="auto"/>
        <w:left w:val="none" w:sz="0" w:space="0" w:color="auto"/>
        <w:bottom w:val="none" w:sz="0" w:space="0" w:color="auto"/>
        <w:right w:val="none" w:sz="0" w:space="0" w:color="auto"/>
      </w:divBdr>
    </w:div>
    <w:div w:id="1546870723">
      <w:bodyDiv w:val="1"/>
      <w:marLeft w:val="0"/>
      <w:marRight w:val="0"/>
      <w:marTop w:val="0"/>
      <w:marBottom w:val="0"/>
      <w:divBdr>
        <w:top w:val="none" w:sz="0" w:space="0" w:color="auto"/>
        <w:left w:val="none" w:sz="0" w:space="0" w:color="auto"/>
        <w:bottom w:val="none" w:sz="0" w:space="0" w:color="auto"/>
        <w:right w:val="none" w:sz="0" w:space="0" w:color="auto"/>
      </w:divBdr>
    </w:div>
    <w:div w:id="1547327640">
      <w:bodyDiv w:val="1"/>
      <w:marLeft w:val="0"/>
      <w:marRight w:val="0"/>
      <w:marTop w:val="0"/>
      <w:marBottom w:val="0"/>
      <w:divBdr>
        <w:top w:val="none" w:sz="0" w:space="0" w:color="auto"/>
        <w:left w:val="none" w:sz="0" w:space="0" w:color="auto"/>
        <w:bottom w:val="none" w:sz="0" w:space="0" w:color="auto"/>
        <w:right w:val="none" w:sz="0" w:space="0" w:color="auto"/>
      </w:divBdr>
    </w:div>
    <w:div w:id="1547336155">
      <w:bodyDiv w:val="1"/>
      <w:marLeft w:val="0"/>
      <w:marRight w:val="0"/>
      <w:marTop w:val="0"/>
      <w:marBottom w:val="0"/>
      <w:divBdr>
        <w:top w:val="none" w:sz="0" w:space="0" w:color="auto"/>
        <w:left w:val="none" w:sz="0" w:space="0" w:color="auto"/>
        <w:bottom w:val="none" w:sz="0" w:space="0" w:color="auto"/>
        <w:right w:val="none" w:sz="0" w:space="0" w:color="auto"/>
      </w:divBdr>
    </w:div>
    <w:div w:id="1547715601">
      <w:bodyDiv w:val="1"/>
      <w:marLeft w:val="0"/>
      <w:marRight w:val="0"/>
      <w:marTop w:val="0"/>
      <w:marBottom w:val="0"/>
      <w:divBdr>
        <w:top w:val="none" w:sz="0" w:space="0" w:color="auto"/>
        <w:left w:val="none" w:sz="0" w:space="0" w:color="auto"/>
        <w:bottom w:val="none" w:sz="0" w:space="0" w:color="auto"/>
        <w:right w:val="none" w:sz="0" w:space="0" w:color="auto"/>
      </w:divBdr>
    </w:div>
    <w:div w:id="1547796169">
      <w:bodyDiv w:val="1"/>
      <w:marLeft w:val="0"/>
      <w:marRight w:val="0"/>
      <w:marTop w:val="0"/>
      <w:marBottom w:val="0"/>
      <w:divBdr>
        <w:top w:val="none" w:sz="0" w:space="0" w:color="auto"/>
        <w:left w:val="none" w:sz="0" w:space="0" w:color="auto"/>
        <w:bottom w:val="none" w:sz="0" w:space="0" w:color="auto"/>
        <w:right w:val="none" w:sz="0" w:space="0" w:color="auto"/>
      </w:divBdr>
    </w:div>
    <w:div w:id="1548178279">
      <w:bodyDiv w:val="1"/>
      <w:marLeft w:val="0"/>
      <w:marRight w:val="0"/>
      <w:marTop w:val="0"/>
      <w:marBottom w:val="0"/>
      <w:divBdr>
        <w:top w:val="none" w:sz="0" w:space="0" w:color="auto"/>
        <w:left w:val="none" w:sz="0" w:space="0" w:color="auto"/>
        <w:bottom w:val="none" w:sz="0" w:space="0" w:color="auto"/>
        <w:right w:val="none" w:sz="0" w:space="0" w:color="auto"/>
      </w:divBdr>
    </w:div>
    <w:div w:id="1548567052">
      <w:bodyDiv w:val="1"/>
      <w:marLeft w:val="0"/>
      <w:marRight w:val="0"/>
      <w:marTop w:val="0"/>
      <w:marBottom w:val="0"/>
      <w:divBdr>
        <w:top w:val="none" w:sz="0" w:space="0" w:color="auto"/>
        <w:left w:val="none" w:sz="0" w:space="0" w:color="auto"/>
        <w:bottom w:val="none" w:sz="0" w:space="0" w:color="auto"/>
        <w:right w:val="none" w:sz="0" w:space="0" w:color="auto"/>
      </w:divBdr>
    </w:div>
    <w:div w:id="1548638947">
      <w:bodyDiv w:val="1"/>
      <w:marLeft w:val="0"/>
      <w:marRight w:val="0"/>
      <w:marTop w:val="0"/>
      <w:marBottom w:val="0"/>
      <w:divBdr>
        <w:top w:val="none" w:sz="0" w:space="0" w:color="auto"/>
        <w:left w:val="none" w:sz="0" w:space="0" w:color="auto"/>
        <w:bottom w:val="none" w:sz="0" w:space="0" w:color="auto"/>
        <w:right w:val="none" w:sz="0" w:space="0" w:color="auto"/>
      </w:divBdr>
    </w:div>
    <w:div w:id="1548645831">
      <w:bodyDiv w:val="1"/>
      <w:marLeft w:val="0"/>
      <w:marRight w:val="0"/>
      <w:marTop w:val="0"/>
      <w:marBottom w:val="0"/>
      <w:divBdr>
        <w:top w:val="none" w:sz="0" w:space="0" w:color="auto"/>
        <w:left w:val="none" w:sz="0" w:space="0" w:color="auto"/>
        <w:bottom w:val="none" w:sz="0" w:space="0" w:color="auto"/>
        <w:right w:val="none" w:sz="0" w:space="0" w:color="auto"/>
      </w:divBdr>
    </w:div>
    <w:div w:id="1548955906">
      <w:bodyDiv w:val="1"/>
      <w:marLeft w:val="0"/>
      <w:marRight w:val="0"/>
      <w:marTop w:val="0"/>
      <w:marBottom w:val="0"/>
      <w:divBdr>
        <w:top w:val="none" w:sz="0" w:space="0" w:color="auto"/>
        <w:left w:val="none" w:sz="0" w:space="0" w:color="auto"/>
        <w:bottom w:val="none" w:sz="0" w:space="0" w:color="auto"/>
        <w:right w:val="none" w:sz="0" w:space="0" w:color="auto"/>
      </w:divBdr>
    </w:div>
    <w:div w:id="1549101682">
      <w:bodyDiv w:val="1"/>
      <w:marLeft w:val="0"/>
      <w:marRight w:val="0"/>
      <w:marTop w:val="0"/>
      <w:marBottom w:val="0"/>
      <w:divBdr>
        <w:top w:val="none" w:sz="0" w:space="0" w:color="auto"/>
        <w:left w:val="none" w:sz="0" w:space="0" w:color="auto"/>
        <w:bottom w:val="none" w:sz="0" w:space="0" w:color="auto"/>
        <w:right w:val="none" w:sz="0" w:space="0" w:color="auto"/>
      </w:divBdr>
    </w:div>
    <w:div w:id="1549221810">
      <w:bodyDiv w:val="1"/>
      <w:marLeft w:val="0"/>
      <w:marRight w:val="0"/>
      <w:marTop w:val="0"/>
      <w:marBottom w:val="0"/>
      <w:divBdr>
        <w:top w:val="none" w:sz="0" w:space="0" w:color="auto"/>
        <w:left w:val="none" w:sz="0" w:space="0" w:color="auto"/>
        <w:bottom w:val="none" w:sz="0" w:space="0" w:color="auto"/>
        <w:right w:val="none" w:sz="0" w:space="0" w:color="auto"/>
      </w:divBdr>
    </w:div>
    <w:div w:id="1549336876">
      <w:bodyDiv w:val="1"/>
      <w:marLeft w:val="0"/>
      <w:marRight w:val="0"/>
      <w:marTop w:val="0"/>
      <w:marBottom w:val="0"/>
      <w:divBdr>
        <w:top w:val="none" w:sz="0" w:space="0" w:color="auto"/>
        <w:left w:val="none" w:sz="0" w:space="0" w:color="auto"/>
        <w:bottom w:val="none" w:sz="0" w:space="0" w:color="auto"/>
        <w:right w:val="none" w:sz="0" w:space="0" w:color="auto"/>
      </w:divBdr>
    </w:div>
    <w:div w:id="1549495068">
      <w:bodyDiv w:val="1"/>
      <w:marLeft w:val="0"/>
      <w:marRight w:val="0"/>
      <w:marTop w:val="0"/>
      <w:marBottom w:val="0"/>
      <w:divBdr>
        <w:top w:val="none" w:sz="0" w:space="0" w:color="auto"/>
        <w:left w:val="none" w:sz="0" w:space="0" w:color="auto"/>
        <w:bottom w:val="none" w:sz="0" w:space="0" w:color="auto"/>
        <w:right w:val="none" w:sz="0" w:space="0" w:color="auto"/>
      </w:divBdr>
    </w:div>
    <w:div w:id="1549949950">
      <w:bodyDiv w:val="1"/>
      <w:marLeft w:val="0"/>
      <w:marRight w:val="0"/>
      <w:marTop w:val="0"/>
      <w:marBottom w:val="0"/>
      <w:divBdr>
        <w:top w:val="none" w:sz="0" w:space="0" w:color="auto"/>
        <w:left w:val="none" w:sz="0" w:space="0" w:color="auto"/>
        <w:bottom w:val="none" w:sz="0" w:space="0" w:color="auto"/>
        <w:right w:val="none" w:sz="0" w:space="0" w:color="auto"/>
      </w:divBdr>
    </w:div>
    <w:div w:id="1550409929">
      <w:bodyDiv w:val="1"/>
      <w:marLeft w:val="0"/>
      <w:marRight w:val="0"/>
      <w:marTop w:val="0"/>
      <w:marBottom w:val="0"/>
      <w:divBdr>
        <w:top w:val="none" w:sz="0" w:space="0" w:color="auto"/>
        <w:left w:val="none" w:sz="0" w:space="0" w:color="auto"/>
        <w:bottom w:val="none" w:sz="0" w:space="0" w:color="auto"/>
        <w:right w:val="none" w:sz="0" w:space="0" w:color="auto"/>
      </w:divBdr>
    </w:div>
    <w:div w:id="1550721323">
      <w:bodyDiv w:val="1"/>
      <w:marLeft w:val="0"/>
      <w:marRight w:val="0"/>
      <w:marTop w:val="0"/>
      <w:marBottom w:val="0"/>
      <w:divBdr>
        <w:top w:val="none" w:sz="0" w:space="0" w:color="auto"/>
        <w:left w:val="none" w:sz="0" w:space="0" w:color="auto"/>
        <w:bottom w:val="none" w:sz="0" w:space="0" w:color="auto"/>
        <w:right w:val="none" w:sz="0" w:space="0" w:color="auto"/>
      </w:divBdr>
    </w:div>
    <w:div w:id="1550797816">
      <w:bodyDiv w:val="1"/>
      <w:marLeft w:val="0"/>
      <w:marRight w:val="0"/>
      <w:marTop w:val="0"/>
      <w:marBottom w:val="0"/>
      <w:divBdr>
        <w:top w:val="none" w:sz="0" w:space="0" w:color="auto"/>
        <w:left w:val="none" w:sz="0" w:space="0" w:color="auto"/>
        <w:bottom w:val="none" w:sz="0" w:space="0" w:color="auto"/>
        <w:right w:val="none" w:sz="0" w:space="0" w:color="auto"/>
      </w:divBdr>
    </w:div>
    <w:div w:id="1550874132">
      <w:bodyDiv w:val="1"/>
      <w:marLeft w:val="0"/>
      <w:marRight w:val="0"/>
      <w:marTop w:val="0"/>
      <w:marBottom w:val="0"/>
      <w:divBdr>
        <w:top w:val="none" w:sz="0" w:space="0" w:color="auto"/>
        <w:left w:val="none" w:sz="0" w:space="0" w:color="auto"/>
        <w:bottom w:val="none" w:sz="0" w:space="0" w:color="auto"/>
        <w:right w:val="none" w:sz="0" w:space="0" w:color="auto"/>
      </w:divBdr>
    </w:div>
    <w:div w:id="1551573235">
      <w:bodyDiv w:val="1"/>
      <w:marLeft w:val="0"/>
      <w:marRight w:val="0"/>
      <w:marTop w:val="0"/>
      <w:marBottom w:val="0"/>
      <w:divBdr>
        <w:top w:val="none" w:sz="0" w:space="0" w:color="auto"/>
        <w:left w:val="none" w:sz="0" w:space="0" w:color="auto"/>
        <w:bottom w:val="none" w:sz="0" w:space="0" w:color="auto"/>
        <w:right w:val="none" w:sz="0" w:space="0" w:color="auto"/>
      </w:divBdr>
    </w:div>
    <w:div w:id="1551573440">
      <w:bodyDiv w:val="1"/>
      <w:marLeft w:val="0"/>
      <w:marRight w:val="0"/>
      <w:marTop w:val="0"/>
      <w:marBottom w:val="0"/>
      <w:divBdr>
        <w:top w:val="none" w:sz="0" w:space="0" w:color="auto"/>
        <w:left w:val="none" w:sz="0" w:space="0" w:color="auto"/>
        <w:bottom w:val="none" w:sz="0" w:space="0" w:color="auto"/>
        <w:right w:val="none" w:sz="0" w:space="0" w:color="auto"/>
      </w:divBdr>
    </w:div>
    <w:div w:id="1551645876">
      <w:bodyDiv w:val="1"/>
      <w:marLeft w:val="0"/>
      <w:marRight w:val="0"/>
      <w:marTop w:val="0"/>
      <w:marBottom w:val="0"/>
      <w:divBdr>
        <w:top w:val="none" w:sz="0" w:space="0" w:color="auto"/>
        <w:left w:val="none" w:sz="0" w:space="0" w:color="auto"/>
        <w:bottom w:val="none" w:sz="0" w:space="0" w:color="auto"/>
        <w:right w:val="none" w:sz="0" w:space="0" w:color="auto"/>
      </w:divBdr>
    </w:div>
    <w:div w:id="1551653501">
      <w:bodyDiv w:val="1"/>
      <w:marLeft w:val="0"/>
      <w:marRight w:val="0"/>
      <w:marTop w:val="0"/>
      <w:marBottom w:val="0"/>
      <w:divBdr>
        <w:top w:val="none" w:sz="0" w:space="0" w:color="auto"/>
        <w:left w:val="none" w:sz="0" w:space="0" w:color="auto"/>
        <w:bottom w:val="none" w:sz="0" w:space="0" w:color="auto"/>
        <w:right w:val="none" w:sz="0" w:space="0" w:color="auto"/>
      </w:divBdr>
    </w:div>
    <w:div w:id="1551765444">
      <w:bodyDiv w:val="1"/>
      <w:marLeft w:val="0"/>
      <w:marRight w:val="0"/>
      <w:marTop w:val="0"/>
      <w:marBottom w:val="0"/>
      <w:divBdr>
        <w:top w:val="none" w:sz="0" w:space="0" w:color="auto"/>
        <w:left w:val="none" w:sz="0" w:space="0" w:color="auto"/>
        <w:bottom w:val="none" w:sz="0" w:space="0" w:color="auto"/>
        <w:right w:val="none" w:sz="0" w:space="0" w:color="auto"/>
      </w:divBdr>
    </w:div>
    <w:div w:id="1551961954">
      <w:bodyDiv w:val="1"/>
      <w:marLeft w:val="0"/>
      <w:marRight w:val="0"/>
      <w:marTop w:val="0"/>
      <w:marBottom w:val="0"/>
      <w:divBdr>
        <w:top w:val="none" w:sz="0" w:space="0" w:color="auto"/>
        <w:left w:val="none" w:sz="0" w:space="0" w:color="auto"/>
        <w:bottom w:val="none" w:sz="0" w:space="0" w:color="auto"/>
        <w:right w:val="none" w:sz="0" w:space="0" w:color="auto"/>
      </w:divBdr>
    </w:div>
    <w:div w:id="1552692133">
      <w:bodyDiv w:val="1"/>
      <w:marLeft w:val="0"/>
      <w:marRight w:val="0"/>
      <w:marTop w:val="0"/>
      <w:marBottom w:val="0"/>
      <w:divBdr>
        <w:top w:val="none" w:sz="0" w:space="0" w:color="auto"/>
        <w:left w:val="none" w:sz="0" w:space="0" w:color="auto"/>
        <w:bottom w:val="none" w:sz="0" w:space="0" w:color="auto"/>
        <w:right w:val="none" w:sz="0" w:space="0" w:color="auto"/>
      </w:divBdr>
    </w:div>
    <w:div w:id="1552887848">
      <w:bodyDiv w:val="1"/>
      <w:marLeft w:val="0"/>
      <w:marRight w:val="0"/>
      <w:marTop w:val="0"/>
      <w:marBottom w:val="0"/>
      <w:divBdr>
        <w:top w:val="none" w:sz="0" w:space="0" w:color="auto"/>
        <w:left w:val="none" w:sz="0" w:space="0" w:color="auto"/>
        <w:bottom w:val="none" w:sz="0" w:space="0" w:color="auto"/>
        <w:right w:val="none" w:sz="0" w:space="0" w:color="auto"/>
      </w:divBdr>
    </w:div>
    <w:div w:id="1552963719">
      <w:bodyDiv w:val="1"/>
      <w:marLeft w:val="0"/>
      <w:marRight w:val="0"/>
      <w:marTop w:val="0"/>
      <w:marBottom w:val="0"/>
      <w:divBdr>
        <w:top w:val="none" w:sz="0" w:space="0" w:color="auto"/>
        <w:left w:val="none" w:sz="0" w:space="0" w:color="auto"/>
        <w:bottom w:val="none" w:sz="0" w:space="0" w:color="auto"/>
        <w:right w:val="none" w:sz="0" w:space="0" w:color="auto"/>
      </w:divBdr>
    </w:div>
    <w:div w:id="1552964466">
      <w:bodyDiv w:val="1"/>
      <w:marLeft w:val="0"/>
      <w:marRight w:val="0"/>
      <w:marTop w:val="0"/>
      <w:marBottom w:val="0"/>
      <w:divBdr>
        <w:top w:val="none" w:sz="0" w:space="0" w:color="auto"/>
        <w:left w:val="none" w:sz="0" w:space="0" w:color="auto"/>
        <w:bottom w:val="none" w:sz="0" w:space="0" w:color="auto"/>
        <w:right w:val="none" w:sz="0" w:space="0" w:color="auto"/>
      </w:divBdr>
    </w:div>
    <w:div w:id="1553228654">
      <w:bodyDiv w:val="1"/>
      <w:marLeft w:val="0"/>
      <w:marRight w:val="0"/>
      <w:marTop w:val="0"/>
      <w:marBottom w:val="0"/>
      <w:divBdr>
        <w:top w:val="none" w:sz="0" w:space="0" w:color="auto"/>
        <w:left w:val="none" w:sz="0" w:space="0" w:color="auto"/>
        <w:bottom w:val="none" w:sz="0" w:space="0" w:color="auto"/>
        <w:right w:val="none" w:sz="0" w:space="0" w:color="auto"/>
      </w:divBdr>
    </w:div>
    <w:div w:id="1553270565">
      <w:bodyDiv w:val="1"/>
      <w:marLeft w:val="0"/>
      <w:marRight w:val="0"/>
      <w:marTop w:val="0"/>
      <w:marBottom w:val="0"/>
      <w:divBdr>
        <w:top w:val="none" w:sz="0" w:space="0" w:color="auto"/>
        <w:left w:val="none" w:sz="0" w:space="0" w:color="auto"/>
        <w:bottom w:val="none" w:sz="0" w:space="0" w:color="auto"/>
        <w:right w:val="none" w:sz="0" w:space="0" w:color="auto"/>
      </w:divBdr>
    </w:div>
    <w:div w:id="1554076265">
      <w:bodyDiv w:val="1"/>
      <w:marLeft w:val="0"/>
      <w:marRight w:val="0"/>
      <w:marTop w:val="0"/>
      <w:marBottom w:val="0"/>
      <w:divBdr>
        <w:top w:val="none" w:sz="0" w:space="0" w:color="auto"/>
        <w:left w:val="none" w:sz="0" w:space="0" w:color="auto"/>
        <w:bottom w:val="none" w:sz="0" w:space="0" w:color="auto"/>
        <w:right w:val="none" w:sz="0" w:space="0" w:color="auto"/>
      </w:divBdr>
    </w:div>
    <w:div w:id="1554190908">
      <w:bodyDiv w:val="1"/>
      <w:marLeft w:val="0"/>
      <w:marRight w:val="0"/>
      <w:marTop w:val="0"/>
      <w:marBottom w:val="0"/>
      <w:divBdr>
        <w:top w:val="none" w:sz="0" w:space="0" w:color="auto"/>
        <w:left w:val="none" w:sz="0" w:space="0" w:color="auto"/>
        <w:bottom w:val="none" w:sz="0" w:space="0" w:color="auto"/>
        <w:right w:val="none" w:sz="0" w:space="0" w:color="auto"/>
      </w:divBdr>
    </w:div>
    <w:div w:id="1554266364">
      <w:bodyDiv w:val="1"/>
      <w:marLeft w:val="0"/>
      <w:marRight w:val="0"/>
      <w:marTop w:val="0"/>
      <w:marBottom w:val="0"/>
      <w:divBdr>
        <w:top w:val="none" w:sz="0" w:space="0" w:color="auto"/>
        <w:left w:val="none" w:sz="0" w:space="0" w:color="auto"/>
        <w:bottom w:val="none" w:sz="0" w:space="0" w:color="auto"/>
        <w:right w:val="none" w:sz="0" w:space="0" w:color="auto"/>
      </w:divBdr>
    </w:div>
    <w:div w:id="1554385669">
      <w:bodyDiv w:val="1"/>
      <w:marLeft w:val="0"/>
      <w:marRight w:val="0"/>
      <w:marTop w:val="0"/>
      <w:marBottom w:val="0"/>
      <w:divBdr>
        <w:top w:val="none" w:sz="0" w:space="0" w:color="auto"/>
        <w:left w:val="none" w:sz="0" w:space="0" w:color="auto"/>
        <w:bottom w:val="none" w:sz="0" w:space="0" w:color="auto"/>
        <w:right w:val="none" w:sz="0" w:space="0" w:color="auto"/>
      </w:divBdr>
    </w:div>
    <w:div w:id="1555047974">
      <w:bodyDiv w:val="1"/>
      <w:marLeft w:val="0"/>
      <w:marRight w:val="0"/>
      <w:marTop w:val="0"/>
      <w:marBottom w:val="0"/>
      <w:divBdr>
        <w:top w:val="none" w:sz="0" w:space="0" w:color="auto"/>
        <w:left w:val="none" w:sz="0" w:space="0" w:color="auto"/>
        <w:bottom w:val="none" w:sz="0" w:space="0" w:color="auto"/>
        <w:right w:val="none" w:sz="0" w:space="0" w:color="auto"/>
      </w:divBdr>
    </w:div>
    <w:div w:id="1555776563">
      <w:bodyDiv w:val="1"/>
      <w:marLeft w:val="0"/>
      <w:marRight w:val="0"/>
      <w:marTop w:val="0"/>
      <w:marBottom w:val="0"/>
      <w:divBdr>
        <w:top w:val="none" w:sz="0" w:space="0" w:color="auto"/>
        <w:left w:val="none" w:sz="0" w:space="0" w:color="auto"/>
        <w:bottom w:val="none" w:sz="0" w:space="0" w:color="auto"/>
        <w:right w:val="none" w:sz="0" w:space="0" w:color="auto"/>
      </w:divBdr>
    </w:div>
    <w:div w:id="1557544681">
      <w:bodyDiv w:val="1"/>
      <w:marLeft w:val="0"/>
      <w:marRight w:val="0"/>
      <w:marTop w:val="0"/>
      <w:marBottom w:val="0"/>
      <w:divBdr>
        <w:top w:val="none" w:sz="0" w:space="0" w:color="auto"/>
        <w:left w:val="none" w:sz="0" w:space="0" w:color="auto"/>
        <w:bottom w:val="none" w:sz="0" w:space="0" w:color="auto"/>
        <w:right w:val="none" w:sz="0" w:space="0" w:color="auto"/>
      </w:divBdr>
    </w:div>
    <w:div w:id="1557736229">
      <w:bodyDiv w:val="1"/>
      <w:marLeft w:val="0"/>
      <w:marRight w:val="0"/>
      <w:marTop w:val="0"/>
      <w:marBottom w:val="0"/>
      <w:divBdr>
        <w:top w:val="none" w:sz="0" w:space="0" w:color="auto"/>
        <w:left w:val="none" w:sz="0" w:space="0" w:color="auto"/>
        <w:bottom w:val="none" w:sz="0" w:space="0" w:color="auto"/>
        <w:right w:val="none" w:sz="0" w:space="0" w:color="auto"/>
      </w:divBdr>
    </w:div>
    <w:div w:id="1557742120">
      <w:bodyDiv w:val="1"/>
      <w:marLeft w:val="0"/>
      <w:marRight w:val="0"/>
      <w:marTop w:val="0"/>
      <w:marBottom w:val="0"/>
      <w:divBdr>
        <w:top w:val="none" w:sz="0" w:space="0" w:color="auto"/>
        <w:left w:val="none" w:sz="0" w:space="0" w:color="auto"/>
        <w:bottom w:val="none" w:sz="0" w:space="0" w:color="auto"/>
        <w:right w:val="none" w:sz="0" w:space="0" w:color="auto"/>
      </w:divBdr>
    </w:div>
    <w:div w:id="1559125192">
      <w:bodyDiv w:val="1"/>
      <w:marLeft w:val="0"/>
      <w:marRight w:val="0"/>
      <w:marTop w:val="0"/>
      <w:marBottom w:val="0"/>
      <w:divBdr>
        <w:top w:val="none" w:sz="0" w:space="0" w:color="auto"/>
        <w:left w:val="none" w:sz="0" w:space="0" w:color="auto"/>
        <w:bottom w:val="none" w:sz="0" w:space="0" w:color="auto"/>
        <w:right w:val="none" w:sz="0" w:space="0" w:color="auto"/>
      </w:divBdr>
    </w:div>
    <w:div w:id="1559240945">
      <w:bodyDiv w:val="1"/>
      <w:marLeft w:val="0"/>
      <w:marRight w:val="0"/>
      <w:marTop w:val="0"/>
      <w:marBottom w:val="0"/>
      <w:divBdr>
        <w:top w:val="none" w:sz="0" w:space="0" w:color="auto"/>
        <w:left w:val="none" w:sz="0" w:space="0" w:color="auto"/>
        <w:bottom w:val="none" w:sz="0" w:space="0" w:color="auto"/>
        <w:right w:val="none" w:sz="0" w:space="0" w:color="auto"/>
      </w:divBdr>
    </w:div>
    <w:div w:id="1559901691">
      <w:bodyDiv w:val="1"/>
      <w:marLeft w:val="0"/>
      <w:marRight w:val="0"/>
      <w:marTop w:val="0"/>
      <w:marBottom w:val="0"/>
      <w:divBdr>
        <w:top w:val="none" w:sz="0" w:space="0" w:color="auto"/>
        <w:left w:val="none" w:sz="0" w:space="0" w:color="auto"/>
        <w:bottom w:val="none" w:sz="0" w:space="0" w:color="auto"/>
        <w:right w:val="none" w:sz="0" w:space="0" w:color="auto"/>
      </w:divBdr>
    </w:div>
    <w:div w:id="1560284454">
      <w:bodyDiv w:val="1"/>
      <w:marLeft w:val="0"/>
      <w:marRight w:val="0"/>
      <w:marTop w:val="0"/>
      <w:marBottom w:val="0"/>
      <w:divBdr>
        <w:top w:val="none" w:sz="0" w:space="0" w:color="auto"/>
        <w:left w:val="none" w:sz="0" w:space="0" w:color="auto"/>
        <w:bottom w:val="none" w:sz="0" w:space="0" w:color="auto"/>
        <w:right w:val="none" w:sz="0" w:space="0" w:color="auto"/>
      </w:divBdr>
    </w:div>
    <w:div w:id="1560288348">
      <w:bodyDiv w:val="1"/>
      <w:marLeft w:val="0"/>
      <w:marRight w:val="0"/>
      <w:marTop w:val="0"/>
      <w:marBottom w:val="0"/>
      <w:divBdr>
        <w:top w:val="none" w:sz="0" w:space="0" w:color="auto"/>
        <w:left w:val="none" w:sz="0" w:space="0" w:color="auto"/>
        <w:bottom w:val="none" w:sz="0" w:space="0" w:color="auto"/>
        <w:right w:val="none" w:sz="0" w:space="0" w:color="auto"/>
      </w:divBdr>
    </w:div>
    <w:div w:id="1560894674">
      <w:bodyDiv w:val="1"/>
      <w:marLeft w:val="0"/>
      <w:marRight w:val="0"/>
      <w:marTop w:val="0"/>
      <w:marBottom w:val="0"/>
      <w:divBdr>
        <w:top w:val="none" w:sz="0" w:space="0" w:color="auto"/>
        <w:left w:val="none" w:sz="0" w:space="0" w:color="auto"/>
        <w:bottom w:val="none" w:sz="0" w:space="0" w:color="auto"/>
        <w:right w:val="none" w:sz="0" w:space="0" w:color="auto"/>
      </w:divBdr>
    </w:div>
    <w:div w:id="1560936623">
      <w:bodyDiv w:val="1"/>
      <w:marLeft w:val="0"/>
      <w:marRight w:val="0"/>
      <w:marTop w:val="0"/>
      <w:marBottom w:val="0"/>
      <w:divBdr>
        <w:top w:val="none" w:sz="0" w:space="0" w:color="auto"/>
        <w:left w:val="none" w:sz="0" w:space="0" w:color="auto"/>
        <w:bottom w:val="none" w:sz="0" w:space="0" w:color="auto"/>
        <w:right w:val="none" w:sz="0" w:space="0" w:color="auto"/>
      </w:divBdr>
    </w:div>
    <w:div w:id="1561012607">
      <w:bodyDiv w:val="1"/>
      <w:marLeft w:val="0"/>
      <w:marRight w:val="0"/>
      <w:marTop w:val="0"/>
      <w:marBottom w:val="0"/>
      <w:divBdr>
        <w:top w:val="none" w:sz="0" w:space="0" w:color="auto"/>
        <w:left w:val="none" w:sz="0" w:space="0" w:color="auto"/>
        <w:bottom w:val="none" w:sz="0" w:space="0" w:color="auto"/>
        <w:right w:val="none" w:sz="0" w:space="0" w:color="auto"/>
      </w:divBdr>
    </w:div>
    <w:div w:id="1561208312">
      <w:bodyDiv w:val="1"/>
      <w:marLeft w:val="0"/>
      <w:marRight w:val="0"/>
      <w:marTop w:val="0"/>
      <w:marBottom w:val="0"/>
      <w:divBdr>
        <w:top w:val="none" w:sz="0" w:space="0" w:color="auto"/>
        <w:left w:val="none" w:sz="0" w:space="0" w:color="auto"/>
        <w:bottom w:val="none" w:sz="0" w:space="0" w:color="auto"/>
        <w:right w:val="none" w:sz="0" w:space="0" w:color="auto"/>
      </w:divBdr>
    </w:div>
    <w:div w:id="1561401665">
      <w:bodyDiv w:val="1"/>
      <w:marLeft w:val="0"/>
      <w:marRight w:val="0"/>
      <w:marTop w:val="0"/>
      <w:marBottom w:val="0"/>
      <w:divBdr>
        <w:top w:val="none" w:sz="0" w:space="0" w:color="auto"/>
        <w:left w:val="none" w:sz="0" w:space="0" w:color="auto"/>
        <w:bottom w:val="none" w:sz="0" w:space="0" w:color="auto"/>
        <w:right w:val="none" w:sz="0" w:space="0" w:color="auto"/>
      </w:divBdr>
    </w:div>
    <w:div w:id="1561405413">
      <w:bodyDiv w:val="1"/>
      <w:marLeft w:val="0"/>
      <w:marRight w:val="0"/>
      <w:marTop w:val="0"/>
      <w:marBottom w:val="0"/>
      <w:divBdr>
        <w:top w:val="none" w:sz="0" w:space="0" w:color="auto"/>
        <w:left w:val="none" w:sz="0" w:space="0" w:color="auto"/>
        <w:bottom w:val="none" w:sz="0" w:space="0" w:color="auto"/>
        <w:right w:val="none" w:sz="0" w:space="0" w:color="auto"/>
      </w:divBdr>
    </w:div>
    <w:div w:id="1561595370">
      <w:bodyDiv w:val="1"/>
      <w:marLeft w:val="0"/>
      <w:marRight w:val="0"/>
      <w:marTop w:val="0"/>
      <w:marBottom w:val="0"/>
      <w:divBdr>
        <w:top w:val="none" w:sz="0" w:space="0" w:color="auto"/>
        <w:left w:val="none" w:sz="0" w:space="0" w:color="auto"/>
        <w:bottom w:val="none" w:sz="0" w:space="0" w:color="auto"/>
        <w:right w:val="none" w:sz="0" w:space="0" w:color="auto"/>
      </w:divBdr>
    </w:div>
    <w:div w:id="1561599938">
      <w:bodyDiv w:val="1"/>
      <w:marLeft w:val="0"/>
      <w:marRight w:val="0"/>
      <w:marTop w:val="0"/>
      <w:marBottom w:val="0"/>
      <w:divBdr>
        <w:top w:val="none" w:sz="0" w:space="0" w:color="auto"/>
        <w:left w:val="none" w:sz="0" w:space="0" w:color="auto"/>
        <w:bottom w:val="none" w:sz="0" w:space="0" w:color="auto"/>
        <w:right w:val="none" w:sz="0" w:space="0" w:color="auto"/>
      </w:divBdr>
    </w:div>
    <w:div w:id="1562398932">
      <w:bodyDiv w:val="1"/>
      <w:marLeft w:val="0"/>
      <w:marRight w:val="0"/>
      <w:marTop w:val="0"/>
      <w:marBottom w:val="0"/>
      <w:divBdr>
        <w:top w:val="none" w:sz="0" w:space="0" w:color="auto"/>
        <w:left w:val="none" w:sz="0" w:space="0" w:color="auto"/>
        <w:bottom w:val="none" w:sz="0" w:space="0" w:color="auto"/>
        <w:right w:val="none" w:sz="0" w:space="0" w:color="auto"/>
      </w:divBdr>
    </w:div>
    <w:div w:id="1563979865">
      <w:bodyDiv w:val="1"/>
      <w:marLeft w:val="0"/>
      <w:marRight w:val="0"/>
      <w:marTop w:val="0"/>
      <w:marBottom w:val="0"/>
      <w:divBdr>
        <w:top w:val="none" w:sz="0" w:space="0" w:color="auto"/>
        <w:left w:val="none" w:sz="0" w:space="0" w:color="auto"/>
        <w:bottom w:val="none" w:sz="0" w:space="0" w:color="auto"/>
        <w:right w:val="none" w:sz="0" w:space="0" w:color="auto"/>
      </w:divBdr>
    </w:div>
    <w:div w:id="1564022616">
      <w:bodyDiv w:val="1"/>
      <w:marLeft w:val="0"/>
      <w:marRight w:val="0"/>
      <w:marTop w:val="0"/>
      <w:marBottom w:val="0"/>
      <w:divBdr>
        <w:top w:val="none" w:sz="0" w:space="0" w:color="auto"/>
        <w:left w:val="none" w:sz="0" w:space="0" w:color="auto"/>
        <w:bottom w:val="none" w:sz="0" w:space="0" w:color="auto"/>
        <w:right w:val="none" w:sz="0" w:space="0" w:color="auto"/>
      </w:divBdr>
    </w:div>
    <w:div w:id="1565330755">
      <w:bodyDiv w:val="1"/>
      <w:marLeft w:val="0"/>
      <w:marRight w:val="0"/>
      <w:marTop w:val="0"/>
      <w:marBottom w:val="0"/>
      <w:divBdr>
        <w:top w:val="none" w:sz="0" w:space="0" w:color="auto"/>
        <w:left w:val="none" w:sz="0" w:space="0" w:color="auto"/>
        <w:bottom w:val="none" w:sz="0" w:space="0" w:color="auto"/>
        <w:right w:val="none" w:sz="0" w:space="0" w:color="auto"/>
      </w:divBdr>
    </w:div>
    <w:div w:id="1566260854">
      <w:bodyDiv w:val="1"/>
      <w:marLeft w:val="0"/>
      <w:marRight w:val="0"/>
      <w:marTop w:val="0"/>
      <w:marBottom w:val="0"/>
      <w:divBdr>
        <w:top w:val="none" w:sz="0" w:space="0" w:color="auto"/>
        <w:left w:val="none" w:sz="0" w:space="0" w:color="auto"/>
        <w:bottom w:val="none" w:sz="0" w:space="0" w:color="auto"/>
        <w:right w:val="none" w:sz="0" w:space="0" w:color="auto"/>
      </w:divBdr>
    </w:div>
    <w:div w:id="1566332616">
      <w:bodyDiv w:val="1"/>
      <w:marLeft w:val="0"/>
      <w:marRight w:val="0"/>
      <w:marTop w:val="0"/>
      <w:marBottom w:val="0"/>
      <w:divBdr>
        <w:top w:val="none" w:sz="0" w:space="0" w:color="auto"/>
        <w:left w:val="none" w:sz="0" w:space="0" w:color="auto"/>
        <w:bottom w:val="none" w:sz="0" w:space="0" w:color="auto"/>
        <w:right w:val="none" w:sz="0" w:space="0" w:color="auto"/>
      </w:divBdr>
    </w:div>
    <w:div w:id="1566716181">
      <w:bodyDiv w:val="1"/>
      <w:marLeft w:val="0"/>
      <w:marRight w:val="0"/>
      <w:marTop w:val="0"/>
      <w:marBottom w:val="0"/>
      <w:divBdr>
        <w:top w:val="none" w:sz="0" w:space="0" w:color="auto"/>
        <w:left w:val="none" w:sz="0" w:space="0" w:color="auto"/>
        <w:bottom w:val="none" w:sz="0" w:space="0" w:color="auto"/>
        <w:right w:val="none" w:sz="0" w:space="0" w:color="auto"/>
      </w:divBdr>
    </w:div>
    <w:div w:id="1566986611">
      <w:bodyDiv w:val="1"/>
      <w:marLeft w:val="0"/>
      <w:marRight w:val="0"/>
      <w:marTop w:val="0"/>
      <w:marBottom w:val="0"/>
      <w:divBdr>
        <w:top w:val="none" w:sz="0" w:space="0" w:color="auto"/>
        <w:left w:val="none" w:sz="0" w:space="0" w:color="auto"/>
        <w:bottom w:val="none" w:sz="0" w:space="0" w:color="auto"/>
        <w:right w:val="none" w:sz="0" w:space="0" w:color="auto"/>
      </w:divBdr>
    </w:div>
    <w:div w:id="1566987720">
      <w:bodyDiv w:val="1"/>
      <w:marLeft w:val="0"/>
      <w:marRight w:val="0"/>
      <w:marTop w:val="0"/>
      <w:marBottom w:val="0"/>
      <w:divBdr>
        <w:top w:val="none" w:sz="0" w:space="0" w:color="auto"/>
        <w:left w:val="none" w:sz="0" w:space="0" w:color="auto"/>
        <w:bottom w:val="none" w:sz="0" w:space="0" w:color="auto"/>
        <w:right w:val="none" w:sz="0" w:space="0" w:color="auto"/>
      </w:divBdr>
    </w:div>
    <w:div w:id="1567568281">
      <w:bodyDiv w:val="1"/>
      <w:marLeft w:val="0"/>
      <w:marRight w:val="0"/>
      <w:marTop w:val="0"/>
      <w:marBottom w:val="0"/>
      <w:divBdr>
        <w:top w:val="none" w:sz="0" w:space="0" w:color="auto"/>
        <w:left w:val="none" w:sz="0" w:space="0" w:color="auto"/>
        <w:bottom w:val="none" w:sz="0" w:space="0" w:color="auto"/>
        <w:right w:val="none" w:sz="0" w:space="0" w:color="auto"/>
      </w:divBdr>
    </w:div>
    <w:div w:id="1567573158">
      <w:bodyDiv w:val="1"/>
      <w:marLeft w:val="0"/>
      <w:marRight w:val="0"/>
      <w:marTop w:val="0"/>
      <w:marBottom w:val="0"/>
      <w:divBdr>
        <w:top w:val="none" w:sz="0" w:space="0" w:color="auto"/>
        <w:left w:val="none" w:sz="0" w:space="0" w:color="auto"/>
        <w:bottom w:val="none" w:sz="0" w:space="0" w:color="auto"/>
        <w:right w:val="none" w:sz="0" w:space="0" w:color="auto"/>
      </w:divBdr>
    </w:div>
    <w:div w:id="1567717926">
      <w:bodyDiv w:val="1"/>
      <w:marLeft w:val="0"/>
      <w:marRight w:val="0"/>
      <w:marTop w:val="0"/>
      <w:marBottom w:val="0"/>
      <w:divBdr>
        <w:top w:val="none" w:sz="0" w:space="0" w:color="auto"/>
        <w:left w:val="none" w:sz="0" w:space="0" w:color="auto"/>
        <w:bottom w:val="none" w:sz="0" w:space="0" w:color="auto"/>
        <w:right w:val="none" w:sz="0" w:space="0" w:color="auto"/>
      </w:divBdr>
    </w:div>
    <w:div w:id="1568421892">
      <w:bodyDiv w:val="1"/>
      <w:marLeft w:val="0"/>
      <w:marRight w:val="0"/>
      <w:marTop w:val="0"/>
      <w:marBottom w:val="0"/>
      <w:divBdr>
        <w:top w:val="none" w:sz="0" w:space="0" w:color="auto"/>
        <w:left w:val="none" w:sz="0" w:space="0" w:color="auto"/>
        <w:bottom w:val="none" w:sz="0" w:space="0" w:color="auto"/>
        <w:right w:val="none" w:sz="0" w:space="0" w:color="auto"/>
      </w:divBdr>
    </w:div>
    <w:div w:id="1568879012">
      <w:bodyDiv w:val="1"/>
      <w:marLeft w:val="0"/>
      <w:marRight w:val="0"/>
      <w:marTop w:val="0"/>
      <w:marBottom w:val="0"/>
      <w:divBdr>
        <w:top w:val="none" w:sz="0" w:space="0" w:color="auto"/>
        <w:left w:val="none" w:sz="0" w:space="0" w:color="auto"/>
        <w:bottom w:val="none" w:sz="0" w:space="0" w:color="auto"/>
        <w:right w:val="none" w:sz="0" w:space="0" w:color="auto"/>
      </w:divBdr>
    </w:div>
    <w:div w:id="1569219886">
      <w:bodyDiv w:val="1"/>
      <w:marLeft w:val="0"/>
      <w:marRight w:val="0"/>
      <w:marTop w:val="0"/>
      <w:marBottom w:val="0"/>
      <w:divBdr>
        <w:top w:val="none" w:sz="0" w:space="0" w:color="auto"/>
        <w:left w:val="none" w:sz="0" w:space="0" w:color="auto"/>
        <w:bottom w:val="none" w:sz="0" w:space="0" w:color="auto"/>
        <w:right w:val="none" w:sz="0" w:space="0" w:color="auto"/>
      </w:divBdr>
    </w:div>
    <w:div w:id="1569338852">
      <w:bodyDiv w:val="1"/>
      <w:marLeft w:val="0"/>
      <w:marRight w:val="0"/>
      <w:marTop w:val="0"/>
      <w:marBottom w:val="0"/>
      <w:divBdr>
        <w:top w:val="none" w:sz="0" w:space="0" w:color="auto"/>
        <w:left w:val="none" w:sz="0" w:space="0" w:color="auto"/>
        <w:bottom w:val="none" w:sz="0" w:space="0" w:color="auto"/>
        <w:right w:val="none" w:sz="0" w:space="0" w:color="auto"/>
      </w:divBdr>
    </w:div>
    <w:div w:id="1569537690">
      <w:bodyDiv w:val="1"/>
      <w:marLeft w:val="0"/>
      <w:marRight w:val="0"/>
      <w:marTop w:val="0"/>
      <w:marBottom w:val="0"/>
      <w:divBdr>
        <w:top w:val="none" w:sz="0" w:space="0" w:color="auto"/>
        <w:left w:val="none" w:sz="0" w:space="0" w:color="auto"/>
        <w:bottom w:val="none" w:sz="0" w:space="0" w:color="auto"/>
        <w:right w:val="none" w:sz="0" w:space="0" w:color="auto"/>
      </w:divBdr>
    </w:div>
    <w:div w:id="1570194551">
      <w:bodyDiv w:val="1"/>
      <w:marLeft w:val="0"/>
      <w:marRight w:val="0"/>
      <w:marTop w:val="0"/>
      <w:marBottom w:val="0"/>
      <w:divBdr>
        <w:top w:val="none" w:sz="0" w:space="0" w:color="auto"/>
        <w:left w:val="none" w:sz="0" w:space="0" w:color="auto"/>
        <w:bottom w:val="none" w:sz="0" w:space="0" w:color="auto"/>
        <w:right w:val="none" w:sz="0" w:space="0" w:color="auto"/>
      </w:divBdr>
    </w:div>
    <w:div w:id="1570312708">
      <w:bodyDiv w:val="1"/>
      <w:marLeft w:val="0"/>
      <w:marRight w:val="0"/>
      <w:marTop w:val="0"/>
      <w:marBottom w:val="0"/>
      <w:divBdr>
        <w:top w:val="none" w:sz="0" w:space="0" w:color="auto"/>
        <w:left w:val="none" w:sz="0" w:space="0" w:color="auto"/>
        <w:bottom w:val="none" w:sz="0" w:space="0" w:color="auto"/>
        <w:right w:val="none" w:sz="0" w:space="0" w:color="auto"/>
      </w:divBdr>
    </w:div>
    <w:div w:id="1570459832">
      <w:bodyDiv w:val="1"/>
      <w:marLeft w:val="0"/>
      <w:marRight w:val="0"/>
      <w:marTop w:val="0"/>
      <w:marBottom w:val="0"/>
      <w:divBdr>
        <w:top w:val="none" w:sz="0" w:space="0" w:color="auto"/>
        <w:left w:val="none" w:sz="0" w:space="0" w:color="auto"/>
        <w:bottom w:val="none" w:sz="0" w:space="0" w:color="auto"/>
        <w:right w:val="none" w:sz="0" w:space="0" w:color="auto"/>
      </w:divBdr>
    </w:div>
    <w:div w:id="1570649910">
      <w:bodyDiv w:val="1"/>
      <w:marLeft w:val="0"/>
      <w:marRight w:val="0"/>
      <w:marTop w:val="0"/>
      <w:marBottom w:val="0"/>
      <w:divBdr>
        <w:top w:val="none" w:sz="0" w:space="0" w:color="auto"/>
        <w:left w:val="none" w:sz="0" w:space="0" w:color="auto"/>
        <w:bottom w:val="none" w:sz="0" w:space="0" w:color="auto"/>
        <w:right w:val="none" w:sz="0" w:space="0" w:color="auto"/>
      </w:divBdr>
    </w:div>
    <w:div w:id="1571381560">
      <w:bodyDiv w:val="1"/>
      <w:marLeft w:val="0"/>
      <w:marRight w:val="0"/>
      <w:marTop w:val="0"/>
      <w:marBottom w:val="0"/>
      <w:divBdr>
        <w:top w:val="none" w:sz="0" w:space="0" w:color="auto"/>
        <w:left w:val="none" w:sz="0" w:space="0" w:color="auto"/>
        <w:bottom w:val="none" w:sz="0" w:space="0" w:color="auto"/>
        <w:right w:val="none" w:sz="0" w:space="0" w:color="auto"/>
      </w:divBdr>
    </w:div>
    <w:div w:id="1571501612">
      <w:bodyDiv w:val="1"/>
      <w:marLeft w:val="0"/>
      <w:marRight w:val="0"/>
      <w:marTop w:val="0"/>
      <w:marBottom w:val="0"/>
      <w:divBdr>
        <w:top w:val="none" w:sz="0" w:space="0" w:color="auto"/>
        <w:left w:val="none" w:sz="0" w:space="0" w:color="auto"/>
        <w:bottom w:val="none" w:sz="0" w:space="0" w:color="auto"/>
        <w:right w:val="none" w:sz="0" w:space="0" w:color="auto"/>
      </w:divBdr>
    </w:div>
    <w:div w:id="1571571472">
      <w:bodyDiv w:val="1"/>
      <w:marLeft w:val="0"/>
      <w:marRight w:val="0"/>
      <w:marTop w:val="0"/>
      <w:marBottom w:val="0"/>
      <w:divBdr>
        <w:top w:val="none" w:sz="0" w:space="0" w:color="auto"/>
        <w:left w:val="none" w:sz="0" w:space="0" w:color="auto"/>
        <w:bottom w:val="none" w:sz="0" w:space="0" w:color="auto"/>
        <w:right w:val="none" w:sz="0" w:space="0" w:color="auto"/>
      </w:divBdr>
    </w:div>
    <w:div w:id="1571693882">
      <w:bodyDiv w:val="1"/>
      <w:marLeft w:val="0"/>
      <w:marRight w:val="0"/>
      <w:marTop w:val="0"/>
      <w:marBottom w:val="0"/>
      <w:divBdr>
        <w:top w:val="none" w:sz="0" w:space="0" w:color="auto"/>
        <w:left w:val="none" w:sz="0" w:space="0" w:color="auto"/>
        <w:bottom w:val="none" w:sz="0" w:space="0" w:color="auto"/>
        <w:right w:val="none" w:sz="0" w:space="0" w:color="auto"/>
      </w:divBdr>
    </w:div>
    <w:div w:id="1571815654">
      <w:bodyDiv w:val="1"/>
      <w:marLeft w:val="0"/>
      <w:marRight w:val="0"/>
      <w:marTop w:val="0"/>
      <w:marBottom w:val="0"/>
      <w:divBdr>
        <w:top w:val="none" w:sz="0" w:space="0" w:color="auto"/>
        <w:left w:val="none" w:sz="0" w:space="0" w:color="auto"/>
        <w:bottom w:val="none" w:sz="0" w:space="0" w:color="auto"/>
        <w:right w:val="none" w:sz="0" w:space="0" w:color="auto"/>
      </w:divBdr>
    </w:div>
    <w:div w:id="1572039843">
      <w:bodyDiv w:val="1"/>
      <w:marLeft w:val="0"/>
      <w:marRight w:val="0"/>
      <w:marTop w:val="0"/>
      <w:marBottom w:val="0"/>
      <w:divBdr>
        <w:top w:val="none" w:sz="0" w:space="0" w:color="auto"/>
        <w:left w:val="none" w:sz="0" w:space="0" w:color="auto"/>
        <w:bottom w:val="none" w:sz="0" w:space="0" w:color="auto"/>
        <w:right w:val="none" w:sz="0" w:space="0" w:color="auto"/>
      </w:divBdr>
    </w:div>
    <w:div w:id="1572541242">
      <w:bodyDiv w:val="1"/>
      <w:marLeft w:val="0"/>
      <w:marRight w:val="0"/>
      <w:marTop w:val="0"/>
      <w:marBottom w:val="0"/>
      <w:divBdr>
        <w:top w:val="none" w:sz="0" w:space="0" w:color="auto"/>
        <w:left w:val="none" w:sz="0" w:space="0" w:color="auto"/>
        <w:bottom w:val="none" w:sz="0" w:space="0" w:color="auto"/>
        <w:right w:val="none" w:sz="0" w:space="0" w:color="auto"/>
      </w:divBdr>
    </w:div>
    <w:div w:id="1573000391">
      <w:bodyDiv w:val="1"/>
      <w:marLeft w:val="0"/>
      <w:marRight w:val="0"/>
      <w:marTop w:val="0"/>
      <w:marBottom w:val="0"/>
      <w:divBdr>
        <w:top w:val="none" w:sz="0" w:space="0" w:color="auto"/>
        <w:left w:val="none" w:sz="0" w:space="0" w:color="auto"/>
        <w:bottom w:val="none" w:sz="0" w:space="0" w:color="auto"/>
        <w:right w:val="none" w:sz="0" w:space="0" w:color="auto"/>
      </w:divBdr>
    </w:div>
    <w:div w:id="1573002716">
      <w:bodyDiv w:val="1"/>
      <w:marLeft w:val="0"/>
      <w:marRight w:val="0"/>
      <w:marTop w:val="0"/>
      <w:marBottom w:val="0"/>
      <w:divBdr>
        <w:top w:val="none" w:sz="0" w:space="0" w:color="auto"/>
        <w:left w:val="none" w:sz="0" w:space="0" w:color="auto"/>
        <w:bottom w:val="none" w:sz="0" w:space="0" w:color="auto"/>
        <w:right w:val="none" w:sz="0" w:space="0" w:color="auto"/>
      </w:divBdr>
    </w:div>
    <w:div w:id="1573151279">
      <w:bodyDiv w:val="1"/>
      <w:marLeft w:val="0"/>
      <w:marRight w:val="0"/>
      <w:marTop w:val="0"/>
      <w:marBottom w:val="0"/>
      <w:divBdr>
        <w:top w:val="none" w:sz="0" w:space="0" w:color="auto"/>
        <w:left w:val="none" w:sz="0" w:space="0" w:color="auto"/>
        <w:bottom w:val="none" w:sz="0" w:space="0" w:color="auto"/>
        <w:right w:val="none" w:sz="0" w:space="0" w:color="auto"/>
      </w:divBdr>
    </w:div>
    <w:div w:id="1573420125">
      <w:bodyDiv w:val="1"/>
      <w:marLeft w:val="0"/>
      <w:marRight w:val="0"/>
      <w:marTop w:val="0"/>
      <w:marBottom w:val="0"/>
      <w:divBdr>
        <w:top w:val="none" w:sz="0" w:space="0" w:color="auto"/>
        <w:left w:val="none" w:sz="0" w:space="0" w:color="auto"/>
        <w:bottom w:val="none" w:sz="0" w:space="0" w:color="auto"/>
        <w:right w:val="none" w:sz="0" w:space="0" w:color="auto"/>
      </w:divBdr>
    </w:div>
    <w:div w:id="1573730517">
      <w:bodyDiv w:val="1"/>
      <w:marLeft w:val="0"/>
      <w:marRight w:val="0"/>
      <w:marTop w:val="0"/>
      <w:marBottom w:val="0"/>
      <w:divBdr>
        <w:top w:val="none" w:sz="0" w:space="0" w:color="auto"/>
        <w:left w:val="none" w:sz="0" w:space="0" w:color="auto"/>
        <w:bottom w:val="none" w:sz="0" w:space="0" w:color="auto"/>
        <w:right w:val="none" w:sz="0" w:space="0" w:color="auto"/>
      </w:divBdr>
    </w:div>
    <w:div w:id="1574193046">
      <w:bodyDiv w:val="1"/>
      <w:marLeft w:val="0"/>
      <w:marRight w:val="0"/>
      <w:marTop w:val="0"/>
      <w:marBottom w:val="0"/>
      <w:divBdr>
        <w:top w:val="none" w:sz="0" w:space="0" w:color="auto"/>
        <w:left w:val="none" w:sz="0" w:space="0" w:color="auto"/>
        <w:bottom w:val="none" w:sz="0" w:space="0" w:color="auto"/>
        <w:right w:val="none" w:sz="0" w:space="0" w:color="auto"/>
      </w:divBdr>
    </w:div>
    <w:div w:id="1574272071">
      <w:bodyDiv w:val="1"/>
      <w:marLeft w:val="0"/>
      <w:marRight w:val="0"/>
      <w:marTop w:val="0"/>
      <w:marBottom w:val="0"/>
      <w:divBdr>
        <w:top w:val="none" w:sz="0" w:space="0" w:color="auto"/>
        <w:left w:val="none" w:sz="0" w:space="0" w:color="auto"/>
        <w:bottom w:val="none" w:sz="0" w:space="0" w:color="auto"/>
        <w:right w:val="none" w:sz="0" w:space="0" w:color="auto"/>
      </w:divBdr>
    </w:div>
    <w:div w:id="1574511898">
      <w:bodyDiv w:val="1"/>
      <w:marLeft w:val="0"/>
      <w:marRight w:val="0"/>
      <w:marTop w:val="0"/>
      <w:marBottom w:val="0"/>
      <w:divBdr>
        <w:top w:val="none" w:sz="0" w:space="0" w:color="auto"/>
        <w:left w:val="none" w:sz="0" w:space="0" w:color="auto"/>
        <w:bottom w:val="none" w:sz="0" w:space="0" w:color="auto"/>
        <w:right w:val="none" w:sz="0" w:space="0" w:color="auto"/>
      </w:divBdr>
    </w:div>
    <w:div w:id="1574662426">
      <w:bodyDiv w:val="1"/>
      <w:marLeft w:val="0"/>
      <w:marRight w:val="0"/>
      <w:marTop w:val="0"/>
      <w:marBottom w:val="0"/>
      <w:divBdr>
        <w:top w:val="none" w:sz="0" w:space="0" w:color="auto"/>
        <w:left w:val="none" w:sz="0" w:space="0" w:color="auto"/>
        <w:bottom w:val="none" w:sz="0" w:space="0" w:color="auto"/>
        <w:right w:val="none" w:sz="0" w:space="0" w:color="auto"/>
      </w:divBdr>
    </w:div>
    <w:div w:id="1574927147">
      <w:bodyDiv w:val="1"/>
      <w:marLeft w:val="0"/>
      <w:marRight w:val="0"/>
      <w:marTop w:val="0"/>
      <w:marBottom w:val="0"/>
      <w:divBdr>
        <w:top w:val="none" w:sz="0" w:space="0" w:color="auto"/>
        <w:left w:val="none" w:sz="0" w:space="0" w:color="auto"/>
        <w:bottom w:val="none" w:sz="0" w:space="0" w:color="auto"/>
        <w:right w:val="none" w:sz="0" w:space="0" w:color="auto"/>
      </w:divBdr>
    </w:div>
    <w:div w:id="1575974605">
      <w:bodyDiv w:val="1"/>
      <w:marLeft w:val="0"/>
      <w:marRight w:val="0"/>
      <w:marTop w:val="0"/>
      <w:marBottom w:val="0"/>
      <w:divBdr>
        <w:top w:val="none" w:sz="0" w:space="0" w:color="auto"/>
        <w:left w:val="none" w:sz="0" w:space="0" w:color="auto"/>
        <w:bottom w:val="none" w:sz="0" w:space="0" w:color="auto"/>
        <w:right w:val="none" w:sz="0" w:space="0" w:color="auto"/>
      </w:divBdr>
    </w:div>
    <w:div w:id="1576090776">
      <w:bodyDiv w:val="1"/>
      <w:marLeft w:val="0"/>
      <w:marRight w:val="0"/>
      <w:marTop w:val="0"/>
      <w:marBottom w:val="0"/>
      <w:divBdr>
        <w:top w:val="none" w:sz="0" w:space="0" w:color="auto"/>
        <w:left w:val="none" w:sz="0" w:space="0" w:color="auto"/>
        <w:bottom w:val="none" w:sz="0" w:space="0" w:color="auto"/>
        <w:right w:val="none" w:sz="0" w:space="0" w:color="auto"/>
      </w:divBdr>
    </w:div>
    <w:div w:id="1576236283">
      <w:bodyDiv w:val="1"/>
      <w:marLeft w:val="0"/>
      <w:marRight w:val="0"/>
      <w:marTop w:val="0"/>
      <w:marBottom w:val="0"/>
      <w:divBdr>
        <w:top w:val="none" w:sz="0" w:space="0" w:color="auto"/>
        <w:left w:val="none" w:sz="0" w:space="0" w:color="auto"/>
        <w:bottom w:val="none" w:sz="0" w:space="0" w:color="auto"/>
        <w:right w:val="none" w:sz="0" w:space="0" w:color="auto"/>
      </w:divBdr>
    </w:div>
    <w:div w:id="1576280624">
      <w:bodyDiv w:val="1"/>
      <w:marLeft w:val="0"/>
      <w:marRight w:val="0"/>
      <w:marTop w:val="0"/>
      <w:marBottom w:val="0"/>
      <w:divBdr>
        <w:top w:val="none" w:sz="0" w:space="0" w:color="auto"/>
        <w:left w:val="none" w:sz="0" w:space="0" w:color="auto"/>
        <w:bottom w:val="none" w:sz="0" w:space="0" w:color="auto"/>
        <w:right w:val="none" w:sz="0" w:space="0" w:color="auto"/>
      </w:divBdr>
    </w:div>
    <w:div w:id="1577663985">
      <w:bodyDiv w:val="1"/>
      <w:marLeft w:val="0"/>
      <w:marRight w:val="0"/>
      <w:marTop w:val="0"/>
      <w:marBottom w:val="0"/>
      <w:divBdr>
        <w:top w:val="none" w:sz="0" w:space="0" w:color="auto"/>
        <w:left w:val="none" w:sz="0" w:space="0" w:color="auto"/>
        <w:bottom w:val="none" w:sz="0" w:space="0" w:color="auto"/>
        <w:right w:val="none" w:sz="0" w:space="0" w:color="auto"/>
      </w:divBdr>
    </w:div>
    <w:div w:id="1577785773">
      <w:bodyDiv w:val="1"/>
      <w:marLeft w:val="0"/>
      <w:marRight w:val="0"/>
      <w:marTop w:val="0"/>
      <w:marBottom w:val="0"/>
      <w:divBdr>
        <w:top w:val="none" w:sz="0" w:space="0" w:color="auto"/>
        <w:left w:val="none" w:sz="0" w:space="0" w:color="auto"/>
        <w:bottom w:val="none" w:sz="0" w:space="0" w:color="auto"/>
        <w:right w:val="none" w:sz="0" w:space="0" w:color="auto"/>
      </w:divBdr>
    </w:div>
    <w:div w:id="1577935843">
      <w:bodyDiv w:val="1"/>
      <w:marLeft w:val="0"/>
      <w:marRight w:val="0"/>
      <w:marTop w:val="0"/>
      <w:marBottom w:val="0"/>
      <w:divBdr>
        <w:top w:val="none" w:sz="0" w:space="0" w:color="auto"/>
        <w:left w:val="none" w:sz="0" w:space="0" w:color="auto"/>
        <w:bottom w:val="none" w:sz="0" w:space="0" w:color="auto"/>
        <w:right w:val="none" w:sz="0" w:space="0" w:color="auto"/>
      </w:divBdr>
    </w:div>
    <w:div w:id="1578586066">
      <w:bodyDiv w:val="1"/>
      <w:marLeft w:val="0"/>
      <w:marRight w:val="0"/>
      <w:marTop w:val="0"/>
      <w:marBottom w:val="0"/>
      <w:divBdr>
        <w:top w:val="none" w:sz="0" w:space="0" w:color="auto"/>
        <w:left w:val="none" w:sz="0" w:space="0" w:color="auto"/>
        <w:bottom w:val="none" w:sz="0" w:space="0" w:color="auto"/>
        <w:right w:val="none" w:sz="0" w:space="0" w:color="auto"/>
      </w:divBdr>
    </w:div>
    <w:div w:id="1578633964">
      <w:bodyDiv w:val="1"/>
      <w:marLeft w:val="0"/>
      <w:marRight w:val="0"/>
      <w:marTop w:val="0"/>
      <w:marBottom w:val="0"/>
      <w:divBdr>
        <w:top w:val="none" w:sz="0" w:space="0" w:color="auto"/>
        <w:left w:val="none" w:sz="0" w:space="0" w:color="auto"/>
        <w:bottom w:val="none" w:sz="0" w:space="0" w:color="auto"/>
        <w:right w:val="none" w:sz="0" w:space="0" w:color="auto"/>
      </w:divBdr>
    </w:div>
    <w:div w:id="1578857671">
      <w:bodyDiv w:val="1"/>
      <w:marLeft w:val="0"/>
      <w:marRight w:val="0"/>
      <w:marTop w:val="0"/>
      <w:marBottom w:val="0"/>
      <w:divBdr>
        <w:top w:val="none" w:sz="0" w:space="0" w:color="auto"/>
        <w:left w:val="none" w:sz="0" w:space="0" w:color="auto"/>
        <w:bottom w:val="none" w:sz="0" w:space="0" w:color="auto"/>
        <w:right w:val="none" w:sz="0" w:space="0" w:color="auto"/>
      </w:divBdr>
    </w:div>
    <w:div w:id="1579097736">
      <w:bodyDiv w:val="1"/>
      <w:marLeft w:val="0"/>
      <w:marRight w:val="0"/>
      <w:marTop w:val="0"/>
      <w:marBottom w:val="0"/>
      <w:divBdr>
        <w:top w:val="none" w:sz="0" w:space="0" w:color="auto"/>
        <w:left w:val="none" w:sz="0" w:space="0" w:color="auto"/>
        <w:bottom w:val="none" w:sz="0" w:space="0" w:color="auto"/>
        <w:right w:val="none" w:sz="0" w:space="0" w:color="auto"/>
      </w:divBdr>
    </w:div>
    <w:div w:id="1579558225">
      <w:bodyDiv w:val="1"/>
      <w:marLeft w:val="0"/>
      <w:marRight w:val="0"/>
      <w:marTop w:val="0"/>
      <w:marBottom w:val="0"/>
      <w:divBdr>
        <w:top w:val="none" w:sz="0" w:space="0" w:color="auto"/>
        <w:left w:val="none" w:sz="0" w:space="0" w:color="auto"/>
        <w:bottom w:val="none" w:sz="0" w:space="0" w:color="auto"/>
        <w:right w:val="none" w:sz="0" w:space="0" w:color="auto"/>
      </w:divBdr>
    </w:div>
    <w:div w:id="1579906018">
      <w:bodyDiv w:val="1"/>
      <w:marLeft w:val="0"/>
      <w:marRight w:val="0"/>
      <w:marTop w:val="0"/>
      <w:marBottom w:val="0"/>
      <w:divBdr>
        <w:top w:val="none" w:sz="0" w:space="0" w:color="auto"/>
        <w:left w:val="none" w:sz="0" w:space="0" w:color="auto"/>
        <w:bottom w:val="none" w:sz="0" w:space="0" w:color="auto"/>
        <w:right w:val="none" w:sz="0" w:space="0" w:color="auto"/>
      </w:divBdr>
    </w:div>
    <w:div w:id="1580212419">
      <w:bodyDiv w:val="1"/>
      <w:marLeft w:val="0"/>
      <w:marRight w:val="0"/>
      <w:marTop w:val="0"/>
      <w:marBottom w:val="0"/>
      <w:divBdr>
        <w:top w:val="none" w:sz="0" w:space="0" w:color="auto"/>
        <w:left w:val="none" w:sz="0" w:space="0" w:color="auto"/>
        <w:bottom w:val="none" w:sz="0" w:space="0" w:color="auto"/>
        <w:right w:val="none" w:sz="0" w:space="0" w:color="auto"/>
      </w:divBdr>
    </w:div>
    <w:div w:id="1580794548">
      <w:bodyDiv w:val="1"/>
      <w:marLeft w:val="0"/>
      <w:marRight w:val="0"/>
      <w:marTop w:val="0"/>
      <w:marBottom w:val="0"/>
      <w:divBdr>
        <w:top w:val="none" w:sz="0" w:space="0" w:color="auto"/>
        <w:left w:val="none" w:sz="0" w:space="0" w:color="auto"/>
        <w:bottom w:val="none" w:sz="0" w:space="0" w:color="auto"/>
        <w:right w:val="none" w:sz="0" w:space="0" w:color="auto"/>
      </w:divBdr>
    </w:div>
    <w:div w:id="1581060113">
      <w:bodyDiv w:val="1"/>
      <w:marLeft w:val="0"/>
      <w:marRight w:val="0"/>
      <w:marTop w:val="0"/>
      <w:marBottom w:val="0"/>
      <w:divBdr>
        <w:top w:val="none" w:sz="0" w:space="0" w:color="auto"/>
        <w:left w:val="none" w:sz="0" w:space="0" w:color="auto"/>
        <w:bottom w:val="none" w:sz="0" w:space="0" w:color="auto"/>
        <w:right w:val="none" w:sz="0" w:space="0" w:color="auto"/>
      </w:divBdr>
    </w:div>
    <w:div w:id="1581211066">
      <w:bodyDiv w:val="1"/>
      <w:marLeft w:val="0"/>
      <w:marRight w:val="0"/>
      <w:marTop w:val="0"/>
      <w:marBottom w:val="0"/>
      <w:divBdr>
        <w:top w:val="none" w:sz="0" w:space="0" w:color="auto"/>
        <w:left w:val="none" w:sz="0" w:space="0" w:color="auto"/>
        <w:bottom w:val="none" w:sz="0" w:space="0" w:color="auto"/>
        <w:right w:val="none" w:sz="0" w:space="0" w:color="auto"/>
      </w:divBdr>
    </w:div>
    <w:div w:id="1581597204">
      <w:bodyDiv w:val="1"/>
      <w:marLeft w:val="0"/>
      <w:marRight w:val="0"/>
      <w:marTop w:val="0"/>
      <w:marBottom w:val="0"/>
      <w:divBdr>
        <w:top w:val="none" w:sz="0" w:space="0" w:color="auto"/>
        <w:left w:val="none" w:sz="0" w:space="0" w:color="auto"/>
        <w:bottom w:val="none" w:sz="0" w:space="0" w:color="auto"/>
        <w:right w:val="none" w:sz="0" w:space="0" w:color="auto"/>
      </w:divBdr>
    </w:div>
    <w:div w:id="1581793256">
      <w:bodyDiv w:val="1"/>
      <w:marLeft w:val="0"/>
      <w:marRight w:val="0"/>
      <w:marTop w:val="0"/>
      <w:marBottom w:val="0"/>
      <w:divBdr>
        <w:top w:val="none" w:sz="0" w:space="0" w:color="auto"/>
        <w:left w:val="none" w:sz="0" w:space="0" w:color="auto"/>
        <w:bottom w:val="none" w:sz="0" w:space="0" w:color="auto"/>
        <w:right w:val="none" w:sz="0" w:space="0" w:color="auto"/>
      </w:divBdr>
    </w:div>
    <w:div w:id="1582253817">
      <w:bodyDiv w:val="1"/>
      <w:marLeft w:val="0"/>
      <w:marRight w:val="0"/>
      <w:marTop w:val="0"/>
      <w:marBottom w:val="0"/>
      <w:divBdr>
        <w:top w:val="none" w:sz="0" w:space="0" w:color="auto"/>
        <w:left w:val="none" w:sz="0" w:space="0" w:color="auto"/>
        <w:bottom w:val="none" w:sz="0" w:space="0" w:color="auto"/>
        <w:right w:val="none" w:sz="0" w:space="0" w:color="auto"/>
      </w:divBdr>
    </w:div>
    <w:div w:id="1582449920">
      <w:bodyDiv w:val="1"/>
      <w:marLeft w:val="0"/>
      <w:marRight w:val="0"/>
      <w:marTop w:val="0"/>
      <w:marBottom w:val="0"/>
      <w:divBdr>
        <w:top w:val="none" w:sz="0" w:space="0" w:color="auto"/>
        <w:left w:val="none" w:sz="0" w:space="0" w:color="auto"/>
        <w:bottom w:val="none" w:sz="0" w:space="0" w:color="auto"/>
        <w:right w:val="none" w:sz="0" w:space="0" w:color="auto"/>
      </w:divBdr>
    </w:div>
    <w:div w:id="1582522821">
      <w:bodyDiv w:val="1"/>
      <w:marLeft w:val="0"/>
      <w:marRight w:val="0"/>
      <w:marTop w:val="0"/>
      <w:marBottom w:val="0"/>
      <w:divBdr>
        <w:top w:val="none" w:sz="0" w:space="0" w:color="auto"/>
        <w:left w:val="none" w:sz="0" w:space="0" w:color="auto"/>
        <w:bottom w:val="none" w:sz="0" w:space="0" w:color="auto"/>
        <w:right w:val="none" w:sz="0" w:space="0" w:color="auto"/>
      </w:divBdr>
    </w:div>
    <w:div w:id="1582524825">
      <w:bodyDiv w:val="1"/>
      <w:marLeft w:val="0"/>
      <w:marRight w:val="0"/>
      <w:marTop w:val="0"/>
      <w:marBottom w:val="0"/>
      <w:divBdr>
        <w:top w:val="none" w:sz="0" w:space="0" w:color="auto"/>
        <w:left w:val="none" w:sz="0" w:space="0" w:color="auto"/>
        <w:bottom w:val="none" w:sz="0" w:space="0" w:color="auto"/>
        <w:right w:val="none" w:sz="0" w:space="0" w:color="auto"/>
      </w:divBdr>
    </w:div>
    <w:div w:id="1582837323">
      <w:bodyDiv w:val="1"/>
      <w:marLeft w:val="0"/>
      <w:marRight w:val="0"/>
      <w:marTop w:val="0"/>
      <w:marBottom w:val="0"/>
      <w:divBdr>
        <w:top w:val="none" w:sz="0" w:space="0" w:color="auto"/>
        <w:left w:val="none" w:sz="0" w:space="0" w:color="auto"/>
        <w:bottom w:val="none" w:sz="0" w:space="0" w:color="auto"/>
        <w:right w:val="none" w:sz="0" w:space="0" w:color="auto"/>
      </w:divBdr>
    </w:div>
    <w:div w:id="1583102044">
      <w:bodyDiv w:val="1"/>
      <w:marLeft w:val="0"/>
      <w:marRight w:val="0"/>
      <w:marTop w:val="0"/>
      <w:marBottom w:val="0"/>
      <w:divBdr>
        <w:top w:val="none" w:sz="0" w:space="0" w:color="auto"/>
        <w:left w:val="none" w:sz="0" w:space="0" w:color="auto"/>
        <w:bottom w:val="none" w:sz="0" w:space="0" w:color="auto"/>
        <w:right w:val="none" w:sz="0" w:space="0" w:color="auto"/>
      </w:divBdr>
    </w:div>
    <w:div w:id="1583762242">
      <w:bodyDiv w:val="1"/>
      <w:marLeft w:val="0"/>
      <w:marRight w:val="0"/>
      <w:marTop w:val="0"/>
      <w:marBottom w:val="0"/>
      <w:divBdr>
        <w:top w:val="none" w:sz="0" w:space="0" w:color="auto"/>
        <w:left w:val="none" w:sz="0" w:space="0" w:color="auto"/>
        <w:bottom w:val="none" w:sz="0" w:space="0" w:color="auto"/>
        <w:right w:val="none" w:sz="0" w:space="0" w:color="auto"/>
      </w:divBdr>
    </w:div>
    <w:div w:id="1583836431">
      <w:bodyDiv w:val="1"/>
      <w:marLeft w:val="0"/>
      <w:marRight w:val="0"/>
      <w:marTop w:val="0"/>
      <w:marBottom w:val="0"/>
      <w:divBdr>
        <w:top w:val="none" w:sz="0" w:space="0" w:color="auto"/>
        <w:left w:val="none" w:sz="0" w:space="0" w:color="auto"/>
        <w:bottom w:val="none" w:sz="0" w:space="0" w:color="auto"/>
        <w:right w:val="none" w:sz="0" w:space="0" w:color="auto"/>
      </w:divBdr>
    </w:div>
    <w:div w:id="1584026391">
      <w:bodyDiv w:val="1"/>
      <w:marLeft w:val="0"/>
      <w:marRight w:val="0"/>
      <w:marTop w:val="0"/>
      <w:marBottom w:val="0"/>
      <w:divBdr>
        <w:top w:val="none" w:sz="0" w:space="0" w:color="auto"/>
        <w:left w:val="none" w:sz="0" w:space="0" w:color="auto"/>
        <w:bottom w:val="none" w:sz="0" w:space="0" w:color="auto"/>
        <w:right w:val="none" w:sz="0" w:space="0" w:color="auto"/>
      </w:divBdr>
    </w:div>
    <w:div w:id="1585067313">
      <w:bodyDiv w:val="1"/>
      <w:marLeft w:val="0"/>
      <w:marRight w:val="0"/>
      <w:marTop w:val="0"/>
      <w:marBottom w:val="0"/>
      <w:divBdr>
        <w:top w:val="none" w:sz="0" w:space="0" w:color="auto"/>
        <w:left w:val="none" w:sz="0" w:space="0" w:color="auto"/>
        <w:bottom w:val="none" w:sz="0" w:space="0" w:color="auto"/>
        <w:right w:val="none" w:sz="0" w:space="0" w:color="auto"/>
      </w:divBdr>
    </w:div>
    <w:div w:id="1585410717">
      <w:bodyDiv w:val="1"/>
      <w:marLeft w:val="0"/>
      <w:marRight w:val="0"/>
      <w:marTop w:val="0"/>
      <w:marBottom w:val="0"/>
      <w:divBdr>
        <w:top w:val="none" w:sz="0" w:space="0" w:color="auto"/>
        <w:left w:val="none" w:sz="0" w:space="0" w:color="auto"/>
        <w:bottom w:val="none" w:sz="0" w:space="0" w:color="auto"/>
        <w:right w:val="none" w:sz="0" w:space="0" w:color="auto"/>
      </w:divBdr>
    </w:div>
    <w:div w:id="1585459156">
      <w:bodyDiv w:val="1"/>
      <w:marLeft w:val="0"/>
      <w:marRight w:val="0"/>
      <w:marTop w:val="0"/>
      <w:marBottom w:val="0"/>
      <w:divBdr>
        <w:top w:val="none" w:sz="0" w:space="0" w:color="auto"/>
        <w:left w:val="none" w:sz="0" w:space="0" w:color="auto"/>
        <w:bottom w:val="none" w:sz="0" w:space="0" w:color="auto"/>
        <w:right w:val="none" w:sz="0" w:space="0" w:color="auto"/>
      </w:divBdr>
    </w:div>
    <w:div w:id="1585796335">
      <w:bodyDiv w:val="1"/>
      <w:marLeft w:val="0"/>
      <w:marRight w:val="0"/>
      <w:marTop w:val="0"/>
      <w:marBottom w:val="0"/>
      <w:divBdr>
        <w:top w:val="none" w:sz="0" w:space="0" w:color="auto"/>
        <w:left w:val="none" w:sz="0" w:space="0" w:color="auto"/>
        <w:bottom w:val="none" w:sz="0" w:space="0" w:color="auto"/>
        <w:right w:val="none" w:sz="0" w:space="0" w:color="auto"/>
      </w:divBdr>
    </w:div>
    <w:div w:id="1586450456">
      <w:bodyDiv w:val="1"/>
      <w:marLeft w:val="0"/>
      <w:marRight w:val="0"/>
      <w:marTop w:val="0"/>
      <w:marBottom w:val="0"/>
      <w:divBdr>
        <w:top w:val="none" w:sz="0" w:space="0" w:color="auto"/>
        <w:left w:val="none" w:sz="0" w:space="0" w:color="auto"/>
        <w:bottom w:val="none" w:sz="0" w:space="0" w:color="auto"/>
        <w:right w:val="none" w:sz="0" w:space="0" w:color="auto"/>
      </w:divBdr>
    </w:div>
    <w:div w:id="1586496259">
      <w:bodyDiv w:val="1"/>
      <w:marLeft w:val="0"/>
      <w:marRight w:val="0"/>
      <w:marTop w:val="0"/>
      <w:marBottom w:val="0"/>
      <w:divBdr>
        <w:top w:val="none" w:sz="0" w:space="0" w:color="auto"/>
        <w:left w:val="none" w:sz="0" w:space="0" w:color="auto"/>
        <w:bottom w:val="none" w:sz="0" w:space="0" w:color="auto"/>
        <w:right w:val="none" w:sz="0" w:space="0" w:color="auto"/>
      </w:divBdr>
    </w:div>
    <w:div w:id="1586767163">
      <w:bodyDiv w:val="1"/>
      <w:marLeft w:val="0"/>
      <w:marRight w:val="0"/>
      <w:marTop w:val="0"/>
      <w:marBottom w:val="0"/>
      <w:divBdr>
        <w:top w:val="none" w:sz="0" w:space="0" w:color="auto"/>
        <w:left w:val="none" w:sz="0" w:space="0" w:color="auto"/>
        <w:bottom w:val="none" w:sz="0" w:space="0" w:color="auto"/>
        <w:right w:val="none" w:sz="0" w:space="0" w:color="auto"/>
      </w:divBdr>
    </w:div>
    <w:div w:id="1587348491">
      <w:bodyDiv w:val="1"/>
      <w:marLeft w:val="0"/>
      <w:marRight w:val="0"/>
      <w:marTop w:val="0"/>
      <w:marBottom w:val="0"/>
      <w:divBdr>
        <w:top w:val="none" w:sz="0" w:space="0" w:color="auto"/>
        <w:left w:val="none" w:sz="0" w:space="0" w:color="auto"/>
        <w:bottom w:val="none" w:sz="0" w:space="0" w:color="auto"/>
        <w:right w:val="none" w:sz="0" w:space="0" w:color="auto"/>
      </w:divBdr>
    </w:div>
    <w:div w:id="1588032579">
      <w:bodyDiv w:val="1"/>
      <w:marLeft w:val="0"/>
      <w:marRight w:val="0"/>
      <w:marTop w:val="0"/>
      <w:marBottom w:val="0"/>
      <w:divBdr>
        <w:top w:val="none" w:sz="0" w:space="0" w:color="auto"/>
        <w:left w:val="none" w:sz="0" w:space="0" w:color="auto"/>
        <w:bottom w:val="none" w:sz="0" w:space="0" w:color="auto"/>
        <w:right w:val="none" w:sz="0" w:space="0" w:color="auto"/>
      </w:divBdr>
    </w:div>
    <w:div w:id="1588152798">
      <w:bodyDiv w:val="1"/>
      <w:marLeft w:val="0"/>
      <w:marRight w:val="0"/>
      <w:marTop w:val="0"/>
      <w:marBottom w:val="0"/>
      <w:divBdr>
        <w:top w:val="none" w:sz="0" w:space="0" w:color="auto"/>
        <w:left w:val="none" w:sz="0" w:space="0" w:color="auto"/>
        <w:bottom w:val="none" w:sz="0" w:space="0" w:color="auto"/>
        <w:right w:val="none" w:sz="0" w:space="0" w:color="auto"/>
      </w:divBdr>
    </w:div>
    <w:div w:id="1588539525">
      <w:bodyDiv w:val="1"/>
      <w:marLeft w:val="0"/>
      <w:marRight w:val="0"/>
      <w:marTop w:val="0"/>
      <w:marBottom w:val="0"/>
      <w:divBdr>
        <w:top w:val="none" w:sz="0" w:space="0" w:color="auto"/>
        <w:left w:val="none" w:sz="0" w:space="0" w:color="auto"/>
        <w:bottom w:val="none" w:sz="0" w:space="0" w:color="auto"/>
        <w:right w:val="none" w:sz="0" w:space="0" w:color="auto"/>
      </w:divBdr>
    </w:div>
    <w:div w:id="1588687660">
      <w:bodyDiv w:val="1"/>
      <w:marLeft w:val="0"/>
      <w:marRight w:val="0"/>
      <w:marTop w:val="0"/>
      <w:marBottom w:val="0"/>
      <w:divBdr>
        <w:top w:val="none" w:sz="0" w:space="0" w:color="auto"/>
        <w:left w:val="none" w:sz="0" w:space="0" w:color="auto"/>
        <w:bottom w:val="none" w:sz="0" w:space="0" w:color="auto"/>
        <w:right w:val="none" w:sz="0" w:space="0" w:color="auto"/>
      </w:divBdr>
    </w:div>
    <w:div w:id="1589382332">
      <w:bodyDiv w:val="1"/>
      <w:marLeft w:val="0"/>
      <w:marRight w:val="0"/>
      <w:marTop w:val="0"/>
      <w:marBottom w:val="0"/>
      <w:divBdr>
        <w:top w:val="none" w:sz="0" w:space="0" w:color="auto"/>
        <w:left w:val="none" w:sz="0" w:space="0" w:color="auto"/>
        <w:bottom w:val="none" w:sz="0" w:space="0" w:color="auto"/>
        <w:right w:val="none" w:sz="0" w:space="0" w:color="auto"/>
      </w:divBdr>
    </w:div>
    <w:div w:id="1589578919">
      <w:bodyDiv w:val="1"/>
      <w:marLeft w:val="0"/>
      <w:marRight w:val="0"/>
      <w:marTop w:val="0"/>
      <w:marBottom w:val="0"/>
      <w:divBdr>
        <w:top w:val="none" w:sz="0" w:space="0" w:color="auto"/>
        <w:left w:val="none" w:sz="0" w:space="0" w:color="auto"/>
        <w:bottom w:val="none" w:sz="0" w:space="0" w:color="auto"/>
        <w:right w:val="none" w:sz="0" w:space="0" w:color="auto"/>
      </w:divBdr>
    </w:div>
    <w:div w:id="1589583966">
      <w:bodyDiv w:val="1"/>
      <w:marLeft w:val="0"/>
      <w:marRight w:val="0"/>
      <w:marTop w:val="0"/>
      <w:marBottom w:val="0"/>
      <w:divBdr>
        <w:top w:val="none" w:sz="0" w:space="0" w:color="auto"/>
        <w:left w:val="none" w:sz="0" w:space="0" w:color="auto"/>
        <w:bottom w:val="none" w:sz="0" w:space="0" w:color="auto"/>
        <w:right w:val="none" w:sz="0" w:space="0" w:color="auto"/>
      </w:divBdr>
    </w:div>
    <w:div w:id="1590456924">
      <w:bodyDiv w:val="1"/>
      <w:marLeft w:val="0"/>
      <w:marRight w:val="0"/>
      <w:marTop w:val="0"/>
      <w:marBottom w:val="0"/>
      <w:divBdr>
        <w:top w:val="none" w:sz="0" w:space="0" w:color="auto"/>
        <w:left w:val="none" w:sz="0" w:space="0" w:color="auto"/>
        <w:bottom w:val="none" w:sz="0" w:space="0" w:color="auto"/>
        <w:right w:val="none" w:sz="0" w:space="0" w:color="auto"/>
      </w:divBdr>
    </w:div>
    <w:div w:id="1590893390">
      <w:bodyDiv w:val="1"/>
      <w:marLeft w:val="0"/>
      <w:marRight w:val="0"/>
      <w:marTop w:val="0"/>
      <w:marBottom w:val="0"/>
      <w:divBdr>
        <w:top w:val="none" w:sz="0" w:space="0" w:color="auto"/>
        <w:left w:val="none" w:sz="0" w:space="0" w:color="auto"/>
        <w:bottom w:val="none" w:sz="0" w:space="0" w:color="auto"/>
        <w:right w:val="none" w:sz="0" w:space="0" w:color="auto"/>
      </w:divBdr>
    </w:div>
    <w:div w:id="1591039841">
      <w:bodyDiv w:val="1"/>
      <w:marLeft w:val="0"/>
      <w:marRight w:val="0"/>
      <w:marTop w:val="0"/>
      <w:marBottom w:val="0"/>
      <w:divBdr>
        <w:top w:val="none" w:sz="0" w:space="0" w:color="auto"/>
        <w:left w:val="none" w:sz="0" w:space="0" w:color="auto"/>
        <w:bottom w:val="none" w:sz="0" w:space="0" w:color="auto"/>
        <w:right w:val="none" w:sz="0" w:space="0" w:color="auto"/>
      </w:divBdr>
    </w:div>
    <w:div w:id="1591499761">
      <w:bodyDiv w:val="1"/>
      <w:marLeft w:val="0"/>
      <w:marRight w:val="0"/>
      <w:marTop w:val="0"/>
      <w:marBottom w:val="0"/>
      <w:divBdr>
        <w:top w:val="none" w:sz="0" w:space="0" w:color="auto"/>
        <w:left w:val="none" w:sz="0" w:space="0" w:color="auto"/>
        <w:bottom w:val="none" w:sz="0" w:space="0" w:color="auto"/>
        <w:right w:val="none" w:sz="0" w:space="0" w:color="auto"/>
      </w:divBdr>
    </w:div>
    <w:div w:id="1591812394">
      <w:bodyDiv w:val="1"/>
      <w:marLeft w:val="0"/>
      <w:marRight w:val="0"/>
      <w:marTop w:val="0"/>
      <w:marBottom w:val="0"/>
      <w:divBdr>
        <w:top w:val="none" w:sz="0" w:space="0" w:color="auto"/>
        <w:left w:val="none" w:sz="0" w:space="0" w:color="auto"/>
        <w:bottom w:val="none" w:sz="0" w:space="0" w:color="auto"/>
        <w:right w:val="none" w:sz="0" w:space="0" w:color="auto"/>
      </w:divBdr>
    </w:div>
    <w:div w:id="1592007606">
      <w:bodyDiv w:val="1"/>
      <w:marLeft w:val="0"/>
      <w:marRight w:val="0"/>
      <w:marTop w:val="0"/>
      <w:marBottom w:val="0"/>
      <w:divBdr>
        <w:top w:val="none" w:sz="0" w:space="0" w:color="auto"/>
        <w:left w:val="none" w:sz="0" w:space="0" w:color="auto"/>
        <w:bottom w:val="none" w:sz="0" w:space="0" w:color="auto"/>
        <w:right w:val="none" w:sz="0" w:space="0" w:color="auto"/>
      </w:divBdr>
    </w:div>
    <w:div w:id="1592860540">
      <w:bodyDiv w:val="1"/>
      <w:marLeft w:val="0"/>
      <w:marRight w:val="0"/>
      <w:marTop w:val="0"/>
      <w:marBottom w:val="0"/>
      <w:divBdr>
        <w:top w:val="none" w:sz="0" w:space="0" w:color="auto"/>
        <w:left w:val="none" w:sz="0" w:space="0" w:color="auto"/>
        <w:bottom w:val="none" w:sz="0" w:space="0" w:color="auto"/>
        <w:right w:val="none" w:sz="0" w:space="0" w:color="auto"/>
      </w:divBdr>
    </w:div>
    <w:div w:id="1592928817">
      <w:bodyDiv w:val="1"/>
      <w:marLeft w:val="0"/>
      <w:marRight w:val="0"/>
      <w:marTop w:val="0"/>
      <w:marBottom w:val="0"/>
      <w:divBdr>
        <w:top w:val="none" w:sz="0" w:space="0" w:color="auto"/>
        <w:left w:val="none" w:sz="0" w:space="0" w:color="auto"/>
        <w:bottom w:val="none" w:sz="0" w:space="0" w:color="auto"/>
        <w:right w:val="none" w:sz="0" w:space="0" w:color="auto"/>
      </w:divBdr>
    </w:div>
    <w:div w:id="1592933487">
      <w:bodyDiv w:val="1"/>
      <w:marLeft w:val="0"/>
      <w:marRight w:val="0"/>
      <w:marTop w:val="0"/>
      <w:marBottom w:val="0"/>
      <w:divBdr>
        <w:top w:val="none" w:sz="0" w:space="0" w:color="auto"/>
        <w:left w:val="none" w:sz="0" w:space="0" w:color="auto"/>
        <w:bottom w:val="none" w:sz="0" w:space="0" w:color="auto"/>
        <w:right w:val="none" w:sz="0" w:space="0" w:color="auto"/>
      </w:divBdr>
    </w:div>
    <w:div w:id="1593006720">
      <w:bodyDiv w:val="1"/>
      <w:marLeft w:val="0"/>
      <w:marRight w:val="0"/>
      <w:marTop w:val="0"/>
      <w:marBottom w:val="0"/>
      <w:divBdr>
        <w:top w:val="none" w:sz="0" w:space="0" w:color="auto"/>
        <w:left w:val="none" w:sz="0" w:space="0" w:color="auto"/>
        <w:bottom w:val="none" w:sz="0" w:space="0" w:color="auto"/>
        <w:right w:val="none" w:sz="0" w:space="0" w:color="auto"/>
      </w:divBdr>
    </w:div>
    <w:div w:id="1594628377">
      <w:bodyDiv w:val="1"/>
      <w:marLeft w:val="0"/>
      <w:marRight w:val="0"/>
      <w:marTop w:val="0"/>
      <w:marBottom w:val="0"/>
      <w:divBdr>
        <w:top w:val="none" w:sz="0" w:space="0" w:color="auto"/>
        <w:left w:val="none" w:sz="0" w:space="0" w:color="auto"/>
        <w:bottom w:val="none" w:sz="0" w:space="0" w:color="auto"/>
        <w:right w:val="none" w:sz="0" w:space="0" w:color="auto"/>
      </w:divBdr>
    </w:div>
    <w:div w:id="1594704105">
      <w:bodyDiv w:val="1"/>
      <w:marLeft w:val="0"/>
      <w:marRight w:val="0"/>
      <w:marTop w:val="0"/>
      <w:marBottom w:val="0"/>
      <w:divBdr>
        <w:top w:val="none" w:sz="0" w:space="0" w:color="auto"/>
        <w:left w:val="none" w:sz="0" w:space="0" w:color="auto"/>
        <w:bottom w:val="none" w:sz="0" w:space="0" w:color="auto"/>
        <w:right w:val="none" w:sz="0" w:space="0" w:color="auto"/>
      </w:divBdr>
    </w:div>
    <w:div w:id="1594970746">
      <w:bodyDiv w:val="1"/>
      <w:marLeft w:val="0"/>
      <w:marRight w:val="0"/>
      <w:marTop w:val="0"/>
      <w:marBottom w:val="0"/>
      <w:divBdr>
        <w:top w:val="none" w:sz="0" w:space="0" w:color="auto"/>
        <w:left w:val="none" w:sz="0" w:space="0" w:color="auto"/>
        <w:bottom w:val="none" w:sz="0" w:space="0" w:color="auto"/>
        <w:right w:val="none" w:sz="0" w:space="0" w:color="auto"/>
      </w:divBdr>
    </w:div>
    <w:div w:id="1595284004">
      <w:bodyDiv w:val="1"/>
      <w:marLeft w:val="0"/>
      <w:marRight w:val="0"/>
      <w:marTop w:val="0"/>
      <w:marBottom w:val="0"/>
      <w:divBdr>
        <w:top w:val="none" w:sz="0" w:space="0" w:color="auto"/>
        <w:left w:val="none" w:sz="0" w:space="0" w:color="auto"/>
        <w:bottom w:val="none" w:sz="0" w:space="0" w:color="auto"/>
        <w:right w:val="none" w:sz="0" w:space="0" w:color="auto"/>
      </w:divBdr>
    </w:div>
    <w:div w:id="1595437908">
      <w:bodyDiv w:val="1"/>
      <w:marLeft w:val="0"/>
      <w:marRight w:val="0"/>
      <w:marTop w:val="0"/>
      <w:marBottom w:val="0"/>
      <w:divBdr>
        <w:top w:val="none" w:sz="0" w:space="0" w:color="auto"/>
        <w:left w:val="none" w:sz="0" w:space="0" w:color="auto"/>
        <w:bottom w:val="none" w:sz="0" w:space="0" w:color="auto"/>
        <w:right w:val="none" w:sz="0" w:space="0" w:color="auto"/>
      </w:divBdr>
    </w:div>
    <w:div w:id="1595628885">
      <w:bodyDiv w:val="1"/>
      <w:marLeft w:val="0"/>
      <w:marRight w:val="0"/>
      <w:marTop w:val="0"/>
      <w:marBottom w:val="0"/>
      <w:divBdr>
        <w:top w:val="none" w:sz="0" w:space="0" w:color="auto"/>
        <w:left w:val="none" w:sz="0" w:space="0" w:color="auto"/>
        <w:bottom w:val="none" w:sz="0" w:space="0" w:color="auto"/>
        <w:right w:val="none" w:sz="0" w:space="0" w:color="auto"/>
      </w:divBdr>
    </w:div>
    <w:div w:id="1596016052">
      <w:bodyDiv w:val="1"/>
      <w:marLeft w:val="0"/>
      <w:marRight w:val="0"/>
      <w:marTop w:val="0"/>
      <w:marBottom w:val="0"/>
      <w:divBdr>
        <w:top w:val="none" w:sz="0" w:space="0" w:color="auto"/>
        <w:left w:val="none" w:sz="0" w:space="0" w:color="auto"/>
        <w:bottom w:val="none" w:sz="0" w:space="0" w:color="auto"/>
        <w:right w:val="none" w:sz="0" w:space="0" w:color="auto"/>
      </w:divBdr>
    </w:div>
    <w:div w:id="1596205929">
      <w:bodyDiv w:val="1"/>
      <w:marLeft w:val="0"/>
      <w:marRight w:val="0"/>
      <w:marTop w:val="0"/>
      <w:marBottom w:val="0"/>
      <w:divBdr>
        <w:top w:val="none" w:sz="0" w:space="0" w:color="auto"/>
        <w:left w:val="none" w:sz="0" w:space="0" w:color="auto"/>
        <w:bottom w:val="none" w:sz="0" w:space="0" w:color="auto"/>
        <w:right w:val="none" w:sz="0" w:space="0" w:color="auto"/>
      </w:divBdr>
    </w:div>
    <w:div w:id="1596280506">
      <w:bodyDiv w:val="1"/>
      <w:marLeft w:val="0"/>
      <w:marRight w:val="0"/>
      <w:marTop w:val="0"/>
      <w:marBottom w:val="0"/>
      <w:divBdr>
        <w:top w:val="none" w:sz="0" w:space="0" w:color="auto"/>
        <w:left w:val="none" w:sz="0" w:space="0" w:color="auto"/>
        <w:bottom w:val="none" w:sz="0" w:space="0" w:color="auto"/>
        <w:right w:val="none" w:sz="0" w:space="0" w:color="auto"/>
      </w:divBdr>
    </w:div>
    <w:div w:id="1596479425">
      <w:bodyDiv w:val="1"/>
      <w:marLeft w:val="0"/>
      <w:marRight w:val="0"/>
      <w:marTop w:val="0"/>
      <w:marBottom w:val="0"/>
      <w:divBdr>
        <w:top w:val="none" w:sz="0" w:space="0" w:color="auto"/>
        <w:left w:val="none" w:sz="0" w:space="0" w:color="auto"/>
        <w:bottom w:val="none" w:sz="0" w:space="0" w:color="auto"/>
        <w:right w:val="none" w:sz="0" w:space="0" w:color="auto"/>
      </w:divBdr>
    </w:div>
    <w:div w:id="1596741641">
      <w:bodyDiv w:val="1"/>
      <w:marLeft w:val="0"/>
      <w:marRight w:val="0"/>
      <w:marTop w:val="0"/>
      <w:marBottom w:val="0"/>
      <w:divBdr>
        <w:top w:val="none" w:sz="0" w:space="0" w:color="auto"/>
        <w:left w:val="none" w:sz="0" w:space="0" w:color="auto"/>
        <w:bottom w:val="none" w:sz="0" w:space="0" w:color="auto"/>
        <w:right w:val="none" w:sz="0" w:space="0" w:color="auto"/>
      </w:divBdr>
    </w:div>
    <w:div w:id="1597053018">
      <w:bodyDiv w:val="1"/>
      <w:marLeft w:val="0"/>
      <w:marRight w:val="0"/>
      <w:marTop w:val="0"/>
      <w:marBottom w:val="0"/>
      <w:divBdr>
        <w:top w:val="none" w:sz="0" w:space="0" w:color="auto"/>
        <w:left w:val="none" w:sz="0" w:space="0" w:color="auto"/>
        <w:bottom w:val="none" w:sz="0" w:space="0" w:color="auto"/>
        <w:right w:val="none" w:sz="0" w:space="0" w:color="auto"/>
      </w:divBdr>
    </w:div>
    <w:div w:id="1597444095">
      <w:bodyDiv w:val="1"/>
      <w:marLeft w:val="0"/>
      <w:marRight w:val="0"/>
      <w:marTop w:val="0"/>
      <w:marBottom w:val="0"/>
      <w:divBdr>
        <w:top w:val="none" w:sz="0" w:space="0" w:color="auto"/>
        <w:left w:val="none" w:sz="0" w:space="0" w:color="auto"/>
        <w:bottom w:val="none" w:sz="0" w:space="0" w:color="auto"/>
        <w:right w:val="none" w:sz="0" w:space="0" w:color="auto"/>
      </w:divBdr>
    </w:div>
    <w:div w:id="1598100574">
      <w:bodyDiv w:val="1"/>
      <w:marLeft w:val="0"/>
      <w:marRight w:val="0"/>
      <w:marTop w:val="0"/>
      <w:marBottom w:val="0"/>
      <w:divBdr>
        <w:top w:val="none" w:sz="0" w:space="0" w:color="auto"/>
        <w:left w:val="none" w:sz="0" w:space="0" w:color="auto"/>
        <w:bottom w:val="none" w:sz="0" w:space="0" w:color="auto"/>
        <w:right w:val="none" w:sz="0" w:space="0" w:color="auto"/>
      </w:divBdr>
    </w:div>
    <w:div w:id="1598251703">
      <w:bodyDiv w:val="1"/>
      <w:marLeft w:val="0"/>
      <w:marRight w:val="0"/>
      <w:marTop w:val="0"/>
      <w:marBottom w:val="0"/>
      <w:divBdr>
        <w:top w:val="none" w:sz="0" w:space="0" w:color="auto"/>
        <w:left w:val="none" w:sz="0" w:space="0" w:color="auto"/>
        <w:bottom w:val="none" w:sz="0" w:space="0" w:color="auto"/>
        <w:right w:val="none" w:sz="0" w:space="0" w:color="auto"/>
      </w:divBdr>
    </w:div>
    <w:div w:id="1598488785">
      <w:bodyDiv w:val="1"/>
      <w:marLeft w:val="0"/>
      <w:marRight w:val="0"/>
      <w:marTop w:val="0"/>
      <w:marBottom w:val="0"/>
      <w:divBdr>
        <w:top w:val="none" w:sz="0" w:space="0" w:color="auto"/>
        <w:left w:val="none" w:sz="0" w:space="0" w:color="auto"/>
        <w:bottom w:val="none" w:sz="0" w:space="0" w:color="auto"/>
        <w:right w:val="none" w:sz="0" w:space="0" w:color="auto"/>
      </w:divBdr>
    </w:div>
    <w:div w:id="1598826472">
      <w:bodyDiv w:val="1"/>
      <w:marLeft w:val="0"/>
      <w:marRight w:val="0"/>
      <w:marTop w:val="0"/>
      <w:marBottom w:val="0"/>
      <w:divBdr>
        <w:top w:val="none" w:sz="0" w:space="0" w:color="auto"/>
        <w:left w:val="none" w:sz="0" w:space="0" w:color="auto"/>
        <w:bottom w:val="none" w:sz="0" w:space="0" w:color="auto"/>
        <w:right w:val="none" w:sz="0" w:space="0" w:color="auto"/>
      </w:divBdr>
    </w:div>
    <w:div w:id="1599482166">
      <w:bodyDiv w:val="1"/>
      <w:marLeft w:val="0"/>
      <w:marRight w:val="0"/>
      <w:marTop w:val="0"/>
      <w:marBottom w:val="0"/>
      <w:divBdr>
        <w:top w:val="none" w:sz="0" w:space="0" w:color="auto"/>
        <w:left w:val="none" w:sz="0" w:space="0" w:color="auto"/>
        <w:bottom w:val="none" w:sz="0" w:space="0" w:color="auto"/>
        <w:right w:val="none" w:sz="0" w:space="0" w:color="auto"/>
      </w:divBdr>
    </w:div>
    <w:div w:id="1600063090">
      <w:bodyDiv w:val="1"/>
      <w:marLeft w:val="0"/>
      <w:marRight w:val="0"/>
      <w:marTop w:val="0"/>
      <w:marBottom w:val="0"/>
      <w:divBdr>
        <w:top w:val="none" w:sz="0" w:space="0" w:color="auto"/>
        <w:left w:val="none" w:sz="0" w:space="0" w:color="auto"/>
        <w:bottom w:val="none" w:sz="0" w:space="0" w:color="auto"/>
        <w:right w:val="none" w:sz="0" w:space="0" w:color="auto"/>
      </w:divBdr>
    </w:div>
    <w:div w:id="1600262049">
      <w:bodyDiv w:val="1"/>
      <w:marLeft w:val="0"/>
      <w:marRight w:val="0"/>
      <w:marTop w:val="0"/>
      <w:marBottom w:val="0"/>
      <w:divBdr>
        <w:top w:val="none" w:sz="0" w:space="0" w:color="auto"/>
        <w:left w:val="none" w:sz="0" w:space="0" w:color="auto"/>
        <w:bottom w:val="none" w:sz="0" w:space="0" w:color="auto"/>
        <w:right w:val="none" w:sz="0" w:space="0" w:color="auto"/>
      </w:divBdr>
    </w:div>
    <w:div w:id="1600673504">
      <w:bodyDiv w:val="1"/>
      <w:marLeft w:val="0"/>
      <w:marRight w:val="0"/>
      <w:marTop w:val="0"/>
      <w:marBottom w:val="0"/>
      <w:divBdr>
        <w:top w:val="none" w:sz="0" w:space="0" w:color="auto"/>
        <w:left w:val="none" w:sz="0" w:space="0" w:color="auto"/>
        <w:bottom w:val="none" w:sz="0" w:space="0" w:color="auto"/>
        <w:right w:val="none" w:sz="0" w:space="0" w:color="auto"/>
      </w:divBdr>
    </w:div>
    <w:div w:id="1601134389">
      <w:bodyDiv w:val="1"/>
      <w:marLeft w:val="0"/>
      <w:marRight w:val="0"/>
      <w:marTop w:val="0"/>
      <w:marBottom w:val="0"/>
      <w:divBdr>
        <w:top w:val="none" w:sz="0" w:space="0" w:color="auto"/>
        <w:left w:val="none" w:sz="0" w:space="0" w:color="auto"/>
        <w:bottom w:val="none" w:sz="0" w:space="0" w:color="auto"/>
        <w:right w:val="none" w:sz="0" w:space="0" w:color="auto"/>
      </w:divBdr>
    </w:div>
    <w:div w:id="1601138151">
      <w:bodyDiv w:val="1"/>
      <w:marLeft w:val="0"/>
      <w:marRight w:val="0"/>
      <w:marTop w:val="0"/>
      <w:marBottom w:val="0"/>
      <w:divBdr>
        <w:top w:val="none" w:sz="0" w:space="0" w:color="auto"/>
        <w:left w:val="none" w:sz="0" w:space="0" w:color="auto"/>
        <w:bottom w:val="none" w:sz="0" w:space="0" w:color="auto"/>
        <w:right w:val="none" w:sz="0" w:space="0" w:color="auto"/>
      </w:divBdr>
    </w:div>
    <w:div w:id="1601377175">
      <w:bodyDiv w:val="1"/>
      <w:marLeft w:val="0"/>
      <w:marRight w:val="0"/>
      <w:marTop w:val="0"/>
      <w:marBottom w:val="0"/>
      <w:divBdr>
        <w:top w:val="none" w:sz="0" w:space="0" w:color="auto"/>
        <w:left w:val="none" w:sz="0" w:space="0" w:color="auto"/>
        <w:bottom w:val="none" w:sz="0" w:space="0" w:color="auto"/>
        <w:right w:val="none" w:sz="0" w:space="0" w:color="auto"/>
      </w:divBdr>
    </w:div>
    <w:div w:id="1601524476">
      <w:bodyDiv w:val="1"/>
      <w:marLeft w:val="0"/>
      <w:marRight w:val="0"/>
      <w:marTop w:val="0"/>
      <w:marBottom w:val="0"/>
      <w:divBdr>
        <w:top w:val="none" w:sz="0" w:space="0" w:color="auto"/>
        <w:left w:val="none" w:sz="0" w:space="0" w:color="auto"/>
        <w:bottom w:val="none" w:sz="0" w:space="0" w:color="auto"/>
        <w:right w:val="none" w:sz="0" w:space="0" w:color="auto"/>
      </w:divBdr>
    </w:div>
    <w:div w:id="1601568916">
      <w:bodyDiv w:val="1"/>
      <w:marLeft w:val="0"/>
      <w:marRight w:val="0"/>
      <w:marTop w:val="0"/>
      <w:marBottom w:val="0"/>
      <w:divBdr>
        <w:top w:val="none" w:sz="0" w:space="0" w:color="auto"/>
        <w:left w:val="none" w:sz="0" w:space="0" w:color="auto"/>
        <w:bottom w:val="none" w:sz="0" w:space="0" w:color="auto"/>
        <w:right w:val="none" w:sz="0" w:space="0" w:color="auto"/>
      </w:divBdr>
    </w:div>
    <w:div w:id="1601720381">
      <w:bodyDiv w:val="1"/>
      <w:marLeft w:val="0"/>
      <w:marRight w:val="0"/>
      <w:marTop w:val="0"/>
      <w:marBottom w:val="0"/>
      <w:divBdr>
        <w:top w:val="none" w:sz="0" w:space="0" w:color="auto"/>
        <w:left w:val="none" w:sz="0" w:space="0" w:color="auto"/>
        <w:bottom w:val="none" w:sz="0" w:space="0" w:color="auto"/>
        <w:right w:val="none" w:sz="0" w:space="0" w:color="auto"/>
      </w:divBdr>
    </w:div>
    <w:div w:id="1602953739">
      <w:bodyDiv w:val="1"/>
      <w:marLeft w:val="0"/>
      <w:marRight w:val="0"/>
      <w:marTop w:val="0"/>
      <w:marBottom w:val="0"/>
      <w:divBdr>
        <w:top w:val="none" w:sz="0" w:space="0" w:color="auto"/>
        <w:left w:val="none" w:sz="0" w:space="0" w:color="auto"/>
        <w:bottom w:val="none" w:sz="0" w:space="0" w:color="auto"/>
        <w:right w:val="none" w:sz="0" w:space="0" w:color="auto"/>
      </w:divBdr>
    </w:div>
    <w:div w:id="1603223772">
      <w:bodyDiv w:val="1"/>
      <w:marLeft w:val="0"/>
      <w:marRight w:val="0"/>
      <w:marTop w:val="0"/>
      <w:marBottom w:val="0"/>
      <w:divBdr>
        <w:top w:val="none" w:sz="0" w:space="0" w:color="auto"/>
        <w:left w:val="none" w:sz="0" w:space="0" w:color="auto"/>
        <w:bottom w:val="none" w:sz="0" w:space="0" w:color="auto"/>
        <w:right w:val="none" w:sz="0" w:space="0" w:color="auto"/>
      </w:divBdr>
    </w:div>
    <w:div w:id="1603412668">
      <w:bodyDiv w:val="1"/>
      <w:marLeft w:val="0"/>
      <w:marRight w:val="0"/>
      <w:marTop w:val="0"/>
      <w:marBottom w:val="0"/>
      <w:divBdr>
        <w:top w:val="none" w:sz="0" w:space="0" w:color="auto"/>
        <w:left w:val="none" w:sz="0" w:space="0" w:color="auto"/>
        <w:bottom w:val="none" w:sz="0" w:space="0" w:color="auto"/>
        <w:right w:val="none" w:sz="0" w:space="0" w:color="auto"/>
      </w:divBdr>
    </w:div>
    <w:div w:id="1603800871">
      <w:bodyDiv w:val="1"/>
      <w:marLeft w:val="0"/>
      <w:marRight w:val="0"/>
      <w:marTop w:val="0"/>
      <w:marBottom w:val="0"/>
      <w:divBdr>
        <w:top w:val="none" w:sz="0" w:space="0" w:color="auto"/>
        <w:left w:val="none" w:sz="0" w:space="0" w:color="auto"/>
        <w:bottom w:val="none" w:sz="0" w:space="0" w:color="auto"/>
        <w:right w:val="none" w:sz="0" w:space="0" w:color="auto"/>
      </w:divBdr>
    </w:div>
    <w:div w:id="1603881767">
      <w:bodyDiv w:val="1"/>
      <w:marLeft w:val="0"/>
      <w:marRight w:val="0"/>
      <w:marTop w:val="0"/>
      <w:marBottom w:val="0"/>
      <w:divBdr>
        <w:top w:val="none" w:sz="0" w:space="0" w:color="auto"/>
        <w:left w:val="none" w:sz="0" w:space="0" w:color="auto"/>
        <w:bottom w:val="none" w:sz="0" w:space="0" w:color="auto"/>
        <w:right w:val="none" w:sz="0" w:space="0" w:color="auto"/>
      </w:divBdr>
    </w:div>
    <w:div w:id="1604024642">
      <w:bodyDiv w:val="1"/>
      <w:marLeft w:val="0"/>
      <w:marRight w:val="0"/>
      <w:marTop w:val="0"/>
      <w:marBottom w:val="0"/>
      <w:divBdr>
        <w:top w:val="none" w:sz="0" w:space="0" w:color="auto"/>
        <w:left w:val="none" w:sz="0" w:space="0" w:color="auto"/>
        <w:bottom w:val="none" w:sz="0" w:space="0" w:color="auto"/>
        <w:right w:val="none" w:sz="0" w:space="0" w:color="auto"/>
      </w:divBdr>
    </w:div>
    <w:div w:id="1604193343">
      <w:bodyDiv w:val="1"/>
      <w:marLeft w:val="0"/>
      <w:marRight w:val="0"/>
      <w:marTop w:val="0"/>
      <w:marBottom w:val="0"/>
      <w:divBdr>
        <w:top w:val="none" w:sz="0" w:space="0" w:color="auto"/>
        <w:left w:val="none" w:sz="0" w:space="0" w:color="auto"/>
        <w:bottom w:val="none" w:sz="0" w:space="0" w:color="auto"/>
        <w:right w:val="none" w:sz="0" w:space="0" w:color="auto"/>
      </w:divBdr>
    </w:div>
    <w:div w:id="1604455384">
      <w:bodyDiv w:val="1"/>
      <w:marLeft w:val="0"/>
      <w:marRight w:val="0"/>
      <w:marTop w:val="0"/>
      <w:marBottom w:val="0"/>
      <w:divBdr>
        <w:top w:val="none" w:sz="0" w:space="0" w:color="auto"/>
        <w:left w:val="none" w:sz="0" w:space="0" w:color="auto"/>
        <w:bottom w:val="none" w:sz="0" w:space="0" w:color="auto"/>
        <w:right w:val="none" w:sz="0" w:space="0" w:color="auto"/>
      </w:divBdr>
    </w:div>
    <w:div w:id="1604457550">
      <w:bodyDiv w:val="1"/>
      <w:marLeft w:val="0"/>
      <w:marRight w:val="0"/>
      <w:marTop w:val="0"/>
      <w:marBottom w:val="0"/>
      <w:divBdr>
        <w:top w:val="none" w:sz="0" w:space="0" w:color="auto"/>
        <w:left w:val="none" w:sz="0" w:space="0" w:color="auto"/>
        <w:bottom w:val="none" w:sz="0" w:space="0" w:color="auto"/>
        <w:right w:val="none" w:sz="0" w:space="0" w:color="auto"/>
      </w:divBdr>
    </w:div>
    <w:div w:id="1604530040">
      <w:bodyDiv w:val="1"/>
      <w:marLeft w:val="0"/>
      <w:marRight w:val="0"/>
      <w:marTop w:val="0"/>
      <w:marBottom w:val="0"/>
      <w:divBdr>
        <w:top w:val="none" w:sz="0" w:space="0" w:color="auto"/>
        <w:left w:val="none" w:sz="0" w:space="0" w:color="auto"/>
        <w:bottom w:val="none" w:sz="0" w:space="0" w:color="auto"/>
        <w:right w:val="none" w:sz="0" w:space="0" w:color="auto"/>
      </w:divBdr>
    </w:div>
    <w:div w:id="1604650327">
      <w:bodyDiv w:val="1"/>
      <w:marLeft w:val="0"/>
      <w:marRight w:val="0"/>
      <w:marTop w:val="0"/>
      <w:marBottom w:val="0"/>
      <w:divBdr>
        <w:top w:val="none" w:sz="0" w:space="0" w:color="auto"/>
        <w:left w:val="none" w:sz="0" w:space="0" w:color="auto"/>
        <w:bottom w:val="none" w:sz="0" w:space="0" w:color="auto"/>
        <w:right w:val="none" w:sz="0" w:space="0" w:color="auto"/>
      </w:divBdr>
    </w:div>
    <w:div w:id="1605263521">
      <w:bodyDiv w:val="1"/>
      <w:marLeft w:val="0"/>
      <w:marRight w:val="0"/>
      <w:marTop w:val="0"/>
      <w:marBottom w:val="0"/>
      <w:divBdr>
        <w:top w:val="none" w:sz="0" w:space="0" w:color="auto"/>
        <w:left w:val="none" w:sz="0" w:space="0" w:color="auto"/>
        <w:bottom w:val="none" w:sz="0" w:space="0" w:color="auto"/>
        <w:right w:val="none" w:sz="0" w:space="0" w:color="auto"/>
      </w:divBdr>
    </w:div>
    <w:div w:id="1605722667">
      <w:bodyDiv w:val="1"/>
      <w:marLeft w:val="0"/>
      <w:marRight w:val="0"/>
      <w:marTop w:val="0"/>
      <w:marBottom w:val="0"/>
      <w:divBdr>
        <w:top w:val="none" w:sz="0" w:space="0" w:color="auto"/>
        <w:left w:val="none" w:sz="0" w:space="0" w:color="auto"/>
        <w:bottom w:val="none" w:sz="0" w:space="0" w:color="auto"/>
        <w:right w:val="none" w:sz="0" w:space="0" w:color="auto"/>
      </w:divBdr>
    </w:div>
    <w:div w:id="1605729979">
      <w:bodyDiv w:val="1"/>
      <w:marLeft w:val="0"/>
      <w:marRight w:val="0"/>
      <w:marTop w:val="0"/>
      <w:marBottom w:val="0"/>
      <w:divBdr>
        <w:top w:val="none" w:sz="0" w:space="0" w:color="auto"/>
        <w:left w:val="none" w:sz="0" w:space="0" w:color="auto"/>
        <w:bottom w:val="none" w:sz="0" w:space="0" w:color="auto"/>
        <w:right w:val="none" w:sz="0" w:space="0" w:color="auto"/>
      </w:divBdr>
    </w:div>
    <w:div w:id="1605990849">
      <w:bodyDiv w:val="1"/>
      <w:marLeft w:val="0"/>
      <w:marRight w:val="0"/>
      <w:marTop w:val="0"/>
      <w:marBottom w:val="0"/>
      <w:divBdr>
        <w:top w:val="none" w:sz="0" w:space="0" w:color="auto"/>
        <w:left w:val="none" w:sz="0" w:space="0" w:color="auto"/>
        <w:bottom w:val="none" w:sz="0" w:space="0" w:color="auto"/>
        <w:right w:val="none" w:sz="0" w:space="0" w:color="auto"/>
      </w:divBdr>
    </w:div>
    <w:div w:id="1606494045">
      <w:bodyDiv w:val="1"/>
      <w:marLeft w:val="0"/>
      <w:marRight w:val="0"/>
      <w:marTop w:val="0"/>
      <w:marBottom w:val="0"/>
      <w:divBdr>
        <w:top w:val="none" w:sz="0" w:space="0" w:color="auto"/>
        <w:left w:val="none" w:sz="0" w:space="0" w:color="auto"/>
        <w:bottom w:val="none" w:sz="0" w:space="0" w:color="auto"/>
        <w:right w:val="none" w:sz="0" w:space="0" w:color="auto"/>
      </w:divBdr>
    </w:div>
    <w:div w:id="1607034713">
      <w:bodyDiv w:val="1"/>
      <w:marLeft w:val="0"/>
      <w:marRight w:val="0"/>
      <w:marTop w:val="0"/>
      <w:marBottom w:val="0"/>
      <w:divBdr>
        <w:top w:val="none" w:sz="0" w:space="0" w:color="auto"/>
        <w:left w:val="none" w:sz="0" w:space="0" w:color="auto"/>
        <w:bottom w:val="none" w:sz="0" w:space="0" w:color="auto"/>
        <w:right w:val="none" w:sz="0" w:space="0" w:color="auto"/>
      </w:divBdr>
    </w:div>
    <w:div w:id="1607350228">
      <w:bodyDiv w:val="1"/>
      <w:marLeft w:val="0"/>
      <w:marRight w:val="0"/>
      <w:marTop w:val="0"/>
      <w:marBottom w:val="0"/>
      <w:divBdr>
        <w:top w:val="none" w:sz="0" w:space="0" w:color="auto"/>
        <w:left w:val="none" w:sz="0" w:space="0" w:color="auto"/>
        <w:bottom w:val="none" w:sz="0" w:space="0" w:color="auto"/>
        <w:right w:val="none" w:sz="0" w:space="0" w:color="auto"/>
      </w:divBdr>
    </w:div>
    <w:div w:id="1607418473">
      <w:bodyDiv w:val="1"/>
      <w:marLeft w:val="0"/>
      <w:marRight w:val="0"/>
      <w:marTop w:val="0"/>
      <w:marBottom w:val="0"/>
      <w:divBdr>
        <w:top w:val="none" w:sz="0" w:space="0" w:color="auto"/>
        <w:left w:val="none" w:sz="0" w:space="0" w:color="auto"/>
        <w:bottom w:val="none" w:sz="0" w:space="0" w:color="auto"/>
        <w:right w:val="none" w:sz="0" w:space="0" w:color="auto"/>
      </w:divBdr>
    </w:div>
    <w:div w:id="1607928035">
      <w:bodyDiv w:val="1"/>
      <w:marLeft w:val="0"/>
      <w:marRight w:val="0"/>
      <w:marTop w:val="0"/>
      <w:marBottom w:val="0"/>
      <w:divBdr>
        <w:top w:val="none" w:sz="0" w:space="0" w:color="auto"/>
        <w:left w:val="none" w:sz="0" w:space="0" w:color="auto"/>
        <w:bottom w:val="none" w:sz="0" w:space="0" w:color="auto"/>
        <w:right w:val="none" w:sz="0" w:space="0" w:color="auto"/>
      </w:divBdr>
    </w:div>
    <w:div w:id="1608076186">
      <w:bodyDiv w:val="1"/>
      <w:marLeft w:val="0"/>
      <w:marRight w:val="0"/>
      <w:marTop w:val="0"/>
      <w:marBottom w:val="0"/>
      <w:divBdr>
        <w:top w:val="none" w:sz="0" w:space="0" w:color="auto"/>
        <w:left w:val="none" w:sz="0" w:space="0" w:color="auto"/>
        <w:bottom w:val="none" w:sz="0" w:space="0" w:color="auto"/>
        <w:right w:val="none" w:sz="0" w:space="0" w:color="auto"/>
      </w:divBdr>
    </w:div>
    <w:div w:id="1608191763">
      <w:bodyDiv w:val="1"/>
      <w:marLeft w:val="0"/>
      <w:marRight w:val="0"/>
      <w:marTop w:val="0"/>
      <w:marBottom w:val="0"/>
      <w:divBdr>
        <w:top w:val="none" w:sz="0" w:space="0" w:color="auto"/>
        <w:left w:val="none" w:sz="0" w:space="0" w:color="auto"/>
        <w:bottom w:val="none" w:sz="0" w:space="0" w:color="auto"/>
        <w:right w:val="none" w:sz="0" w:space="0" w:color="auto"/>
      </w:divBdr>
    </w:div>
    <w:div w:id="1608346567">
      <w:bodyDiv w:val="1"/>
      <w:marLeft w:val="0"/>
      <w:marRight w:val="0"/>
      <w:marTop w:val="0"/>
      <w:marBottom w:val="0"/>
      <w:divBdr>
        <w:top w:val="none" w:sz="0" w:space="0" w:color="auto"/>
        <w:left w:val="none" w:sz="0" w:space="0" w:color="auto"/>
        <w:bottom w:val="none" w:sz="0" w:space="0" w:color="auto"/>
        <w:right w:val="none" w:sz="0" w:space="0" w:color="auto"/>
      </w:divBdr>
    </w:div>
    <w:div w:id="1608388329">
      <w:bodyDiv w:val="1"/>
      <w:marLeft w:val="0"/>
      <w:marRight w:val="0"/>
      <w:marTop w:val="0"/>
      <w:marBottom w:val="0"/>
      <w:divBdr>
        <w:top w:val="none" w:sz="0" w:space="0" w:color="auto"/>
        <w:left w:val="none" w:sz="0" w:space="0" w:color="auto"/>
        <w:bottom w:val="none" w:sz="0" w:space="0" w:color="auto"/>
        <w:right w:val="none" w:sz="0" w:space="0" w:color="auto"/>
      </w:divBdr>
    </w:div>
    <w:div w:id="1608465249">
      <w:bodyDiv w:val="1"/>
      <w:marLeft w:val="0"/>
      <w:marRight w:val="0"/>
      <w:marTop w:val="0"/>
      <w:marBottom w:val="0"/>
      <w:divBdr>
        <w:top w:val="none" w:sz="0" w:space="0" w:color="auto"/>
        <w:left w:val="none" w:sz="0" w:space="0" w:color="auto"/>
        <w:bottom w:val="none" w:sz="0" w:space="0" w:color="auto"/>
        <w:right w:val="none" w:sz="0" w:space="0" w:color="auto"/>
      </w:divBdr>
    </w:div>
    <w:div w:id="1609770990">
      <w:bodyDiv w:val="1"/>
      <w:marLeft w:val="0"/>
      <w:marRight w:val="0"/>
      <w:marTop w:val="0"/>
      <w:marBottom w:val="0"/>
      <w:divBdr>
        <w:top w:val="none" w:sz="0" w:space="0" w:color="auto"/>
        <w:left w:val="none" w:sz="0" w:space="0" w:color="auto"/>
        <w:bottom w:val="none" w:sz="0" w:space="0" w:color="auto"/>
        <w:right w:val="none" w:sz="0" w:space="0" w:color="auto"/>
      </w:divBdr>
    </w:div>
    <w:div w:id="1610117831">
      <w:bodyDiv w:val="1"/>
      <w:marLeft w:val="0"/>
      <w:marRight w:val="0"/>
      <w:marTop w:val="0"/>
      <w:marBottom w:val="0"/>
      <w:divBdr>
        <w:top w:val="none" w:sz="0" w:space="0" w:color="auto"/>
        <w:left w:val="none" w:sz="0" w:space="0" w:color="auto"/>
        <w:bottom w:val="none" w:sz="0" w:space="0" w:color="auto"/>
        <w:right w:val="none" w:sz="0" w:space="0" w:color="auto"/>
      </w:divBdr>
    </w:div>
    <w:div w:id="1611207735">
      <w:bodyDiv w:val="1"/>
      <w:marLeft w:val="0"/>
      <w:marRight w:val="0"/>
      <w:marTop w:val="0"/>
      <w:marBottom w:val="0"/>
      <w:divBdr>
        <w:top w:val="none" w:sz="0" w:space="0" w:color="auto"/>
        <w:left w:val="none" w:sz="0" w:space="0" w:color="auto"/>
        <w:bottom w:val="none" w:sz="0" w:space="0" w:color="auto"/>
        <w:right w:val="none" w:sz="0" w:space="0" w:color="auto"/>
      </w:divBdr>
    </w:div>
    <w:div w:id="1611934799">
      <w:bodyDiv w:val="1"/>
      <w:marLeft w:val="0"/>
      <w:marRight w:val="0"/>
      <w:marTop w:val="0"/>
      <w:marBottom w:val="0"/>
      <w:divBdr>
        <w:top w:val="none" w:sz="0" w:space="0" w:color="auto"/>
        <w:left w:val="none" w:sz="0" w:space="0" w:color="auto"/>
        <w:bottom w:val="none" w:sz="0" w:space="0" w:color="auto"/>
        <w:right w:val="none" w:sz="0" w:space="0" w:color="auto"/>
      </w:divBdr>
    </w:div>
    <w:div w:id="1612129712">
      <w:bodyDiv w:val="1"/>
      <w:marLeft w:val="0"/>
      <w:marRight w:val="0"/>
      <w:marTop w:val="0"/>
      <w:marBottom w:val="0"/>
      <w:divBdr>
        <w:top w:val="none" w:sz="0" w:space="0" w:color="auto"/>
        <w:left w:val="none" w:sz="0" w:space="0" w:color="auto"/>
        <w:bottom w:val="none" w:sz="0" w:space="0" w:color="auto"/>
        <w:right w:val="none" w:sz="0" w:space="0" w:color="auto"/>
      </w:divBdr>
    </w:div>
    <w:div w:id="1612276946">
      <w:bodyDiv w:val="1"/>
      <w:marLeft w:val="0"/>
      <w:marRight w:val="0"/>
      <w:marTop w:val="0"/>
      <w:marBottom w:val="0"/>
      <w:divBdr>
        <w:top w:val="none" w:sz="0" w:space="0" w:color="auto"/>
        <w:left w:val="none" w:sz="0" w:space="0" w:color="auto"/>
        <w:bottom w:val="none" w:sz="0" w:space="0" w:color="auto"/>
        <w:right w:val="none" w:sz="0" w:space="0" w:color="auto"/>
      </w:divBdr>
    </w:div>
    <w:div w:id="1612322036">
      <w:bodyDiv w:val="1"/>
      <w:marLeft w:val="0"/>
      <w:marRight w:val="0"/>
      <w:marTop w:val="0"/>
      <w:marBottom w:val="0"/>
      <w:divBdr>
        <w:top w:val="none" w:sz="0" w:space="0" w:color="auto"/>
        <w:left w:val="none" w:sz="0" w:space="0" w:color="auto"/>
        <w:bottom w:val="none" w:sz="0" w:space="0" w:color="auto"/>
        <w:right w:val="none" w:sz="0" w:space="0" w:color="auto"/>
      </w:divBdr>
    </w:div>
    <w:div w:id="1612669401">
      <w:bodyDiv w:val="1"/>
      <w:marLeft w:val="0"/>
      <w:marRight w:val="0"/>
      <w:marTop w:val="0"/>
      <w:marBottom w:val="0"/>
      <w:divBdr>
        <w:top w:val="none" w:sz="0" w:space="0" w:color="auto"/>
        <w:left w:val="none" w:sz="0" w:space="0" w:color="auto"/>
        <w:bottom w:val="none" w:sz="0" w:space="0" w:color="auto"/>
        <w:right w:val="none" w:sz="0" w:space="0" w:color="auto"/>
      </w:divBdr>
    </w:div>
    <w:div w:id="1612862456">
      <w:bodyDiv w:val="1"/>
      <w:marLeft w:val="0"/>
      <w:marRight w:val="0"/>
      <w:marTop w:val="0"/>
      <w:marBottom w:val="0"/>
      <w:divBdr>
        <w:top w:val="none" w:sz="0" w:space="0" w:color="auto"/>
        <w:left w:val="none" w:sz="0" w:space="0" w:color="auto"/>
        <w:bottom w:val="none" w:sz="0" w:space="0" w:color="auto"/>
        <w:right w:val="none" w:sz="0" w:space="0" w:color="auto"/>
      </w:divBdr>
    </w:div>
    <w:div w:id="1613046893">
      <w:bodyDiv w:val="1"/>
      <w:marLeft w:val="0"/>
      <w:marRight w:val="0"/>
      <w:marTop w:val="0"/>
      <w:marBottom w:val="0"/>
      <w:divBdr>
        <w:top w:val="none" w:sz="0" w:space="0" w:color="auto"/>
        <w:left w:val="none" w:sz="0" w:space="0" w:color="auto"/>
        <w:bottom w:val="none" w:sz="0" w:space="0" w:color="auto"/>
        <w:right w:val="none" w:sz="0" w:space="0" w:color="auto"/>
      </w:divBdr>
    </w:div>
    <w:div w:id="1613128226">
      <w:bodyDiv w:val="1"/>
      <w:marLeft w:val="0"/>
      <w:marRight w:val="0"/>
      <w:marTop w:val="0"/>
      <w:marBottom w:val="0"/>
      <w:divBdr>
        <w:top w:val="none" w:sz="0" w:space="0" w:color="auto"/>
        <w:left w:val="none" w:sz="0" w:space="0" w:color="auto"/>
        <w:bottom w:val="none" w:sz="0" w:space="0" w:color="auto"/>
        <w:right w:val="none" w:sz="0" w:space="0" w:color="auto"/>
      </w:divBdr>
    </w:div>
    <w:div w:id="1613437756">
      <w:bodyDiv w:val="1"/>
      <w:marLeft w:val="0"/>
      <w:marRight w:val="0"/>
      <w:marTop w:val="0"/>
      <w:marBottom w:val="0"/>
      <w:divBdr>
        <w:top w:val="none" w:sz="0" w:space="0" w:color="auto"/>
        <w:left w:val="none" w:sz="0" w:space="0" w:color="auto"/>
        <w:bottom w:val="none" w:sz="0" w:space="0" w:color="auto"/>
        <w:right w:val="none" w:sz="0" w:space="0" w:color="auto"/>
      </w:divBdr>
    </w:div>
    <w:div w:id="1614750110">
      <w:bodyDiv w:val="1"/>
      <w:marLeft w:val="0"/>
      <w:marRight w:val="0"/>
      <w:marTop w:val="0"/>
      <w:marBottom w:val="0"/>
      <w:divBdr>
        <w:top w:val="none" w:sz="0" w:space="0" w:color="auto"/>
        <w:left w:val="none" w:sz="0" w:space="0" w:color="auto"/>
        <w:bottom w:val="none" w:sz="0" w:space="0" w:color="auto"/>
        <w:right w:val="none" w:sz="0" w:space="0" w:color="auto"/>
      </w:divBdr>
    </w:div>
    <w:div w:id="1614902468">
      <w:bodyDiv w:val="1"/>
      <w:marLeft w:val="0"/>
      <w:marRight w:val="0"/>
      <w:marTop w:val="0"/>
      <w:marBottom w:val="0"/>
      <w:divBdr>
        <w:top w:val="none" w:sz="0" w:space="0" w:color="auto"/>
        <w:left w:val="none" w:sz="0" w:space="0" w:color="auto"/>
        <w:bottom w:val="none" w:sz="0" w:space="0" w:color="auto"/>
        <w:right w:val="none" w:sz="0" w:space="0" w:color="auto"/>
      </w:divBdr>
    </w:div>
    <w:div w:id="1614903705">
      <w:bodyDiv w:val="1"/>
      <w:marLeft w:val="0"/>
      <w:marRight w:val="0"/>
      <w:marTop w:val="0"/>
      <w:marBottom w:val="0"/>
      <w:divBdr>
        <w:top w:val="none" w:sz="0" w:space="0" w:color="auto"/>
        <w:left w:val="none" w:sz="0" w:space="0" w:color="auto"/>
        <w:bottom w:val="none" w:sz="0" w:space="0" w:color="auto"/>
        <w:right w:val="none" w:sz="0" w:space="0" w:color="auto"/>
      </w:divBdr>
    </w:div>
    <w:div w:id="1615018805">
      <w:bodyDiv w:val="1"/>
      <w:marLeft w:val="0"/>
      <w:marRight w:val="0"/>
      <w:marTop w:val="0"/>
      <w:marBottom w:val="0"/>
      <w:divBdr>
        <w:top w:val="none" w:sz="0" w:space="0" w:color="auto"/>
        <w:left w:val="none" w:sz="0" w:space="0" w:color="auto"/>
        <w:bottom w:val="none" w:sz="0" w:space="0" w:color="auto"/>
        <w:right w:val="none" w:sz="0" w:space="0" w:color="auto"/>
      </w:divBdr>
    </w:div>
    <w:div w:id="1615359221">
      <w:bodyDiv w:val="1"/>
      <w:marLeft w:val="0"/>
      <w:marRight w:val="0"/>
      <w:marTop w:val="0"/>
      <w:marBottom w:val="0"/>
      <w:divBdr>
        <w:top w:val="none" w:sz="0" w:space="0" w:color="auto"/>
        <w:left w:val="none" w:sz="0" w:space="0" w:color="auto"/>
        <w:bottom w:val="none" w:sz="0" w:space="0" w:color="auto"/>
        <w:right w:val="none" w:sz="0" w:space="0" w:color="auto"/>
      </w:divBdr>
    </w:div>
    <w:div w:id="1615481150">
      <w:bodyDiv w:val="1"/>
      <w:marLeft w:val="0"/>
      <w:marRight w:val="0"/>
      <w:marTop w:val="0"/>
      <w:marBottom w:val="0"/>
      <w:divBdr>
        <w:top w:val="none" w:sz="0" w:space="0" w:color="auto"/>
        <w:left w:val="none" w:sz="0" w:space="0" w:color="auto"/>
        <w:bottom w:val="none" w:sz="0" w:space="0" w:color="auto"/>
        <w:right w:val="none" w:sz="0" w:space="0" w:color="auto"/>
      </w:divBdr>
    </w:div>
    <w:div w:id="1615865541">
      <w:bodyDiv w:val="1"/>
      <w:marLeft w:val="0"/>
      <w:marRight w:val="0"/>
      <w:marTop w:val="0"/>
      <w:marBottom w:val="0"/>
      <w:divBdr>
        <w:top w:val="none" w:sz="0" w:space="0" w:color="auto"/>
        <w:left w:val="none" w:sz="0" w:space="0" w:color="auto"/>
        <w:bottom w:val="none" w:sz="0" w:space="0" w:color="auto"/>
        <w:right w:val="none" w:sz="0" w:space="0" w:color="auto"/>
      </w:divBdr>
    </w:div>
    <w:div w:id="1615944855">
      <w:bodyDiv w:val="1"/>
      <w:marLeft w:val="0"/>
      <w:marRight w:val="0"/>
      <w:marTop w:val="0"/>
      <w:marBottom w:val="0"/>
      <w:divBdr>
        <w:top w:val="none" w:sz="0" w:space="0" w:color="auto"/>
        <w:left w:val="none" w:sz="0" w:space="0" w:color="auto"/>
        <w:bottom w:val="none" w:sz="0" w:space="0" w:color="auto"/>
        <w:right w:val="none" w:sz="0" w:space="0" w:color="auto"/>
      </w:divBdr>
    </w:div>
    <w:div w:id="1616207730">
      <w:bodyDiv w:val="1"/>
      <w:marLeft w:val="0"/>
      <w:marRight w:val="0"/>
      <w:marTop w:val="0"/>
      <w:marBottom w:val="0"/>
      <w:divBdr>
        <w:top w:val="none" w:sz="0" w:space="0" w:color="auto"/>
        <w:left w:val="none" w:sz="0" w:space="0" w:color="auto"/>
        <w:bottom w:val="none" w:sz="0" w:space="0" w:color="auto"/>
        <w:right w:val="none" w:sz="0" w:space="0" w:color="auto"/>
      </w:divBdr>
    </w:div>
    <w:div w:id="1616405797">
      <w:bodyDiv w:val="1"/>
      <w:marLeft w:val="0"/>
      <w:marRight w:val="0"/>
      <w:marTop w:val="0"/>
      <w:marBottom w:val="0"/>
      <w:divBdr>
        <w:top w:val="none" w:sz="0" w:space="0" w:color="auto"/>
        <w:left w:val="none" w:sz="0" w:space="0" w:color="auto"/>
        <w:bottom w:val="none" w:sz="0" w:space="0" w:color="auto"/>
        <w:right w:val="none" w:sz="0" w:space="0" w:color="auto"/>
      </w:divBdr>
    </w:div>
    <w:div w:id="1616642769">
      <w:bodyDiv w:val="1"/>
      <w:marLeft w:val="0"/>
      <w:marRight w:val="0"/>
      <w:marTop w:val="0"/>
      <w:marBottom w:val="0"/>
      <w:divBdr>
        <w:top w:val="none" w:sz="0" w:space="0" w:color="auto"/>
        <w:left w:val="none" w:sz="0" w:space="0" w:color="auto"/>
        <w:bottom w:val="none" w:sz="0" w:space="0" w:color="auto"/>
        <w:right w:val="none" w:sz="0" w:space="0" w:color="auto"/>
      </w:divBdr>
    </w:div>
    <w:div w:id="1617061514">
      <w:bodyDiv w:val="1"/>
      <w:marLeft w:val="0"/>
      <w:marRight w:val="0"/>
      <w:marTop w:val="0"/>
      <w:marBottom w:val="0"/>
      <w:divBdr>
        <w:top w:val="none" w:sz="0" w:space="0" w:color="auto"/>
        <w:left w:val="none" w:sz="0" w:space="0" w:color="auto"/>
        <w:bottom w:val="none" w:sz="0" w:space="0" w:color="auto"/>
        <w:right w:val="none" w:sz="0" w:space="0" w:color="auto"/>
      </w:divBdr>
    </w:div>
    <w:div w:id="1617061738">
      <w:bodyDiv w:val="1"/>
      <w:marLeft w:val="0"/>
      <w:marRight w:val="0"/>
      <w:marTop w:val="0"/>
      <w:marBottom w:val="0"/>
      <w:divBdr>
        <w:top w:val="none" w:sz="0" w:space="0" w:color="auto"/>
        <w:left w:val="none" w:sz="0" w:space="0" w:color="auto"/>
        <w:bottom w:val="none" w:sz="0" w:space="0" w:color="auto"/>
        <w:right w:val="none" w:sz="0" w:space="0" w:color="auto"/>
      </w:divBdr>
    </w:div>
    <w:div w:id="1617445556">
      <w:bodyDiv w:val="1"/>
      <w:marLeft w:val="0"/>
      <w:marRight w:val="0"/>
      <w:marTop w:val="0"/>
      <w:marBottom w:val="0"/>
      <w:divBdr>
        <w:top w:val="none" w:sz="0" w:space="0" w:color="auto"/>
        <w:left w:val="none" w:sz="0" w:space="0" w:color="auto"/>
        <w:bottom w:val="none" w:sz="0" w:space="0" w:color="auto"/>
        <w:right w:val="none" w:sz="0" w:space="0" w:color="auto"/>
      </w:divBdr>
    </w:div>
    <w:div w:id="1617524565">
      <w:bodyDiv w:val="1"/>
      <w:marLeft w:val="0"/>
      <w:marRight w:val="0"/>
      <w:marTop w:val="0"/>
      <w:marBottom w:val="0"/>
      <w:divBdr>
        <w:top w:val="none" w:sz="0" w:space="0" w:color="auto"/>
        <w:left w:val="none" w:sz="0" w:space="0" w:color="auto"/>
        <w:bottom w:val="none" w:sz="0" w:space="0" w:color="auto"/>
        <w:right w:val="none" w:sz="0" w:space="0" w:color="auto"/>
      </w:divBdr>
    </w:div>
    <w:div w:id="1617636520">
      <w:bodyDiv w:val="1"/>
      <w:marLeft w:val="0"/>
      <w:marRight w:val="0"/>
      <w:marTop w:val="0"/>
      <w:marBottom w:val="0"/>
      <w:divBdr>
        <w:top w:val="none" w:sz="0" w:space="0" w:color="auto"/>
        <w:left w:val="none" w:sz="0" w:space="0" w:color="auto"/>
        <w:bottom w:val="none" w:sz="0" w:space="0" w:color="auto"/>
        <w:right w:val="none" w:sz="0" w:space="0" w:color="auto"/>
      </w:divBdr>
    </w:div>
    <w:div w:id="1618826373">
      <w:bodyDiv w:val="1"/>
      <w:marLeft w:val="0"/>
      <w:marRight w:val="0"/>
      <w:marTop w:val="0"/>
      <w:marBottom w:val="0"/>
      <w:divBdr>
        <w:top w:val="none" w:sz="0" w:space="0" w:color="auto"/>
        <w:left w:val="none" w:sz="0" w:space="0" w:color="auto"/>
        <w:bottom w:val="none" w:sz="0" w:space="0" w:color="auto"/>
        <w:right w:val="none" w:sz="0" w:space="0" w:color="auto"/>
      </w:divBdr>
    </w:div>
    <w:div w:id="1619487379">
      <w:bodyDiv w:val="1"/>
      <w:marLeft w:val="0"/>
      <w:marRight w:val="0"/>
      <w:marTop w:val="0"/>
      <w:marBottom w:val="0"/>
      <w:divBdr>
        <w:top w:val="none" w:sz="0" w:space="0" w:color="auto"/>
        <w:left w:val="none" w:sz="0" w:space="0" w:color="auto"/>
        <w:bottom w:val="none" w:sz="0" w:space="0" w:color="auto"/>
        <w:right w:val="none" w:sz="0" w:space="0" w:color="auto"/>
      </w:divBdr>
    </w:div>
    <w:div w:id="1619683999">
      <w:bodyDiv w:val="1"/>
      <w:marLeft w:val="0"/>
      <w:marRight w:val="0"/>
      <w:marTop w:val="0"/>
      <w:marBottom w:val="0"/>
      <w:divBdr>
        <w:top w:val="none" w:sz="0" w:space="0" w:color="auto"/>
        <w:left w:val="none" w:sz="0" w:space="0" w:color="auto"/>
        <w:bottom w:val="none" w:sz="0" w:space="0" w:color="auto"/>
        <w:right w:val="none" w:sz="0" w:space="0" w:color="auto"/>
      </w:divBdr>
    </w:div>
    <w:div w:id="1619725976">
      <w:bodyDiv w:val="1"/>
      <w:marLeft w:val="0"/>
      <w:marRight w:val="0"/>
      <w:marTop w:val="0"/>
      <w:marBottom w:val="0"/>
      <w:divBdr>
        <w:top w:val="none" w:sz="0" w:space="0" w:color="auto"/>
        <w:left w:val="none" w:sz="0" w:space="0" w:color="auto"/>
        <w:bottom w:val="none" w:sz="0" w:space="0" w:color="auto"/>
        <w:right w:val="none" w:sz="0" w:space="0" w:color="auto"/>
      </w:divBdr>
    </w:div>
    <w:div w:id="1619752962">
      <w:bodyDiv w:val="1"/>
      <w:marLeft w:val="0"/>
      <w:marRight w:val="0"/>
      <w:marTop w:val="0"/>
      <w:marBottom w:val="0"/>
      <w:divBdr>
        <w:top w:val="none" w:sz="0" w:space="0" w:color="auto"/>
        <w:left w:val="none" w:sz="0" w:space="0" w:color="auto"/>
        <w:bottom w:val="none" w:sz="0" w:space="0" w:color="auto"/>
        <w:right w:val="none" w:sz="0" w:space="0" w:color="auto"/>
      </w:divBdr>
    </w:div>
    <w:div w:id="1619801341">
      <w:bodyDiv w:val="1"/>
      <w:marLeft w:val="0"/>
      <w:marRight w:val="0"/>
      <w:marTop w:val="0"/>
      <w:marBottom w:val="0"/>
      <w:divBdr>
        <w:top w:val="none" w:sz="0" w:space="0" w:color="auto"/>
        <w:left w:val="none" w:sz="0" w:space="0" w:color="auto"/>
        <w:bottom w:val="none" w:sz="0" w:space="0" w:color="auto"/>
        <w:right w:val="none" w:sz="0" w:space="0" w:color="auto"/>
      </w:divBdr>
    </w:div>
    <w:div w:id="1620408278">
      <w:bodyDiv w:val="1"/>
      <w:marLeft w:val="0"/>
      <w:marRight w:val="0"/>
      <w:marTop w:val="0"/>
      <w:marBottom w:val="0"/>
      <w:divBdr>
        <w:top w:val="none" w:sz="0" w:space="0" w:color="auto"/>
        <w:left w:val="none" w:sz="0" w:space="0" w:color="auto"/>
        <w:bottom w:val="none" w:sz="0" w:space="0" w:color="auto"/>
        <w:right w:val="none" w:sz="0" w:space="0" w:color="auto"/>
      </w:divBdr>
    </w:div>
    <w:div w:id="1621036435">
      <w:bodyDiv w:val="1"/>
      <w:marLeft w:val="0"/>
      <w:marRight w:val="0"/>
      <w:marTop w:val="0"/>
      <w:marBottom w:val="0"/>
      <w:divBdr>
        <w:top w:val="none" w:sz="0" w:space="0" w:color="auto"/>
        <w:left w:val="none" w:sz="0" w:space="0" w:color="auto"/>
        <w:bottom w:val="none" w:sz="0" w:space="0" w:color="auto"/>
        <w:right w:val="none" w:sz="0" w:space="0" w:color="auto"/>
      </w:divBdr>
    </w:div>
    <w:div w:id="1621064158">
      <w:bodyDiv w:val="1"/>
      <w:marLeft w:val="0"/>
      <w:marRight w:val="0"/>
      <w:marTop w:val="0"/>
      <w:marBottom w:val="0"/>
      <w:divBdr>
        <w:top w:val="none" w:sz="0" w:space="0" w:color="auto"/>
        <w:left w:val="none" w:sz="0" w:space="0" w:color="auto"/>
        <w:bottom w:val="none" w:sz="0" w:space="0" w:color="auto"/>
        <w:right w:val="none" w:sz="0" w:space="0" w:color="auto"/>
      </w:divBdr>
    </w:div>
    <w:div w:id="1621106620">
      <w:bodyDiv w:val="1"/>
      <w:marLeft w:val="0"/>
      <w:marRight w:val="0"/>
      <w:marTop w:val="0"/>
      <w:marBottom w:val="0"/>
      <w:divBdr>
        <w:top w:val="none" w:sz="0" w:space="0" w:color="auto"/>
        <w:left w:val="none" w:sz="0" w:space="0" w:color="auto"/>
        <w:bottom w:val="none" w:sz="0" w:space="0" w:color="auto"/>
        <w:right w:val="none" w:sz="0" w:space="0" w:color="auto"/>
      </w:divBdr>
    </w:div>
    <w:div w:id="1621186149">
      <w:bodyDiv w:val="1"/>
      <w:marLeft w:val="0"/>
      <w:marRight w:val="0"/>
      <w:marTop w:val="0"/>
      <w:marBottom w:val="0"/>
      <w:divBdr>
        <w:top w:val="none" w:sz="0" w:space="0" w:color="auto"/>
        <w:left w:val="none" w:sz="0" w:space="0" w:color="auto"/>
        <w:bottom w:val="none" w:sz="0" w:space="0" w:color="auto"/>
        <w:right w:val="none" w:sz="0" w:space="0" w:color="auto"/>
      </w:divBdr>
    </w:div>
    <w:div w:id="1621378980">
      <w:bodyDiv w:val="1"/>
      <w:marLeft w:val="0"/>
      <w:marRight w:val="0"/>
      <w:marTop w:val="0"/>
      <w:marBottom w:val="0"/>
      <w:divBdr>
        <w:top w:val="none" w:sz="0" w:space="0" w:color="auto"/>
        <w:left w:val="none" w:sz="0" w:space="0" w:color="auto"/>
        <w:bottom w:val="none" w:sz="0" w:space="0" w:color="auto"/>
        <w:right w:val="none" w:sz="0" w:space="0" w:color="auto"/>
      </w:divBdr>
    </w:div>
    <w:div w:id="1621455309">
      <w:bodyDiv w:val="1"/>
      <w:marLeft w:val="0"/>
      <w:marRight w:val="0"/>
      <w:marTop w:val="0"/>
      <w:marBottom w:val="0"/>
      <w:divBdr>
        <w:top w:val="none" w:sz="0" w:space="0" w:color="auto"/>
        <w:left w:val="none" w:sz="0" w:space="0" w:color="auto"/>
        <w:bottom w:val="none" w:sz="0" w:space="0" w:color="auto"/>
        <w:right w:val="none" w:sz="0" w:space="0" w:color="auto"/>
      </w:divBdr>
    </w:div>
    <w:div w:id="1621955253">
      <w:bodyDiv w:val="1"/>
      <w:marLeft w:val="0"/>
      <w:marRight w:val="0"/>
      <w:marTop w:val="0"/>
      <w:marBottom w:val="0"/>
      <w:divBdr>
        <w:top w:val="none" w:sz="0" w:space="0" w:color="auto"/>
        <w:left w:val="none" w:sz="0" w:space="0" w:color="auto"/>
        <w:bottom w:val="none" w:sz="0" w:space="0" w:color="auto"/>
        <w:right w:val="none" w:sz="0" w:space="0" w:color="auto"/>
      </w:divBdr>
    </w:div>
    <w:div w:id="1623072281">
      <w:bodyDiv w:val="1"/>
      <w:marLeft w:val="0"/>
      <w:marRight w:val="0"/>
      <w:marTop w:val="0"/>
      <w:marBottom w:val="0"/>
      <w:divBdr>
        <w:top w:val="none" w:sz="0" w:space="0" w:color="auto"/>
        <w:left w:val="none" w:sz="0" w:space="0" w:color="auto"/>
        <w:bottom w:val="none" w:sz="0" w:space="0" w:color="auto"/>
        <w:right w:val="none" w:sz="0" w:space="0" w:color="auto"/>
      </w:divBdr>
    </w:div>
    <w:div w:id="1623341025">
      <w:bodyDiv w:val="1"/>
      <w:marLeft w:val="0"/>
      <w:marRight w:val="0"/>
      <w:marTop w:val="0"/>
      <w:marBottom w:val="0"/>
      <w:divBdr>
        <w:top w:val="none" w:sz="0" w:space="0" w:color="auto"/>
        <w:left w:val="none" w:sz="0" w:space="0" w:color="auto"/>
        <w:bottom w:val="none" w:sz="0" w:space="0" w:color="auto"/>
        <w:right w:val="none" w:sz="0" w:space="0" w:color="auto"/>
      </w:divBdr>
    </w:div>
    <w:div w:id="1623417555">
      <w:bodyDiv w:val="1"/>
      <w:marLeft w:val="0"/>
      <w:marRight w:val="0"/>
      <w:marTop w:val="0"/>
      <w:marBottom w:val="0"/>
      <w:divBdr>
        <w:top w:val="none" w:sz="0" w:space="0" w:color="auto"/>
        <w:left w:val="none" w:sz="0" w:space="0" w:color="auto"/>
        <w:bottom w:val="none" w:sz="0" w:space="0" w:color="auto"/>
        <w:right w:val="none" w:sz="0" w:space="0" w:color="auto"/>
      </w:divBdr>
    </w:div>
    <w:div w:id="1623489559">
      <w:bodyDiv w:val="1"/>
      <w:marLeft w:val="0"/>
      <w:marRight w:val="0"/>
      <w:marTop w:val="0"/>
      <w:marBottom w:val="0"/>
      <w:divBdr>
        <w:top w:val="none" w:sz="0" w:space="0" w:color="auto"/>
        <w:left w:val="none" w:sz="0" w:space="0" w:color="auto"/>
        <w:bottom w:val="none" w:sz="0" w:space="0" w:color="auto"/>
        <w:right w:val="none" w:sz="0" w:space="0" w:color="auto"/>
      </w:divBdr>
    </w:div>
    <w:div w:id="1623608305">
      <w:bodyDiv w:val="1"/>
      <w:marLeft w:val="0"/>
      <w:marRight w:val="0"/>
      <w:marTop w:val="0"/>
      <w:marBottom w:val="0"/>
      <w:divBdr>
        <w:top w:val="none" w:sz="0" w:space="0" w:color="auto"/>
        <w:left w:val="none" w:sz="0" w:space="0" w:color="auto"/>
        <w:bottom w:val="none" w:sz="0" w:space="0" w:color="auto"/>
        <w:right w:val="none" w:sz="0" w:space="0" w:color="auto"/>
      </w:divBdr>
    </w:div>
    <w:div w:id="1623805413">
      <w:bodyDiv w:val="1"/>
      <w:marLeft w:val="0"/>
      <w:marRight w:val="0"/>
      <w:marTop w:val="0"/>
      <w:marBottom w:val="0"/>
      <w:divBdr>
        <w:top w:val="none" w:sz="0" w:space="0" w:color="auto"/>
        <w:left w:val="none" w:sz="0" w:space="0" w:color="auto"/>
        <w:bottom w:val="none" w:sz="0" w:space="0" w:color="auto"/>
        <w:right w:val="none" w:sz="0" w:space="0" w:color="auto"/>
      </w:divBdr>
    </w:div>
    <w:div w:id="1623924601">
      <w:bodyDiv w:val="1"/>
      <w:marLeft w:val="0"/>
      <w:marRight w:val="0"/>
      <w:marTop w:val="0"/>
      <w:marBottom w:val="0"/>
      <w:divBdr>
        <w:top w:val="none" w:sz="0" w:space="0" w:color="auto"/>
        <w:left w:val="none" w:sz="0" w:space="0" w:color="auto"/>
        <w:bottom w:val="none" w:sz="0" w:space="0" w:color="auto"/>
        <w:right w:val="none" w:sz="0" w:space="0" w:color="auto"/>
      </w:divBdr>
    </w:div>
    <w:div w:id="1624075318">
      <w:bodyDiv w:val="1"/>
      <w:marLeft w:val="0"/>
      <w:marRight w:val="0"/>
      <w:marTop w:val="0"/>
      <w:marBottom w:val="0"/>
      <w:divBdr>
        <w:top w:val="none" w:sz="0" w:space="0" w:color="auto"/>
        <w:left w:val="none" w:sz="0" w:space="0" w:color="auto"/>
        <w:bottom w:val="none" w:sz="0" w:space="0" w:color="auto"/>
        <w:right w:val="none" w:sz="0" w:space="0" w:color="auto"/>
      </w:divBdr>
    </w:div>
    <w:div w:id="1624388005">
      <w:bodyDiv w:val="1"/>
      <w:marLeft w:val="0"/>
      <w:marRight w:val="0"/>
      <w:marTop w:val="0"/>
      <w:marBottom w:val="0"/>
      <w:divBdr>
        <w:top w:val="none" w:sz="0" w:space="0" w:color="auto"/>
        <w:left w:val="none" w:sz="0" w:space="0" w:color="auto"/>
        <w:bottom w:val="none" w:sz="0" w:space="0" w:color="auto"/>
        <w:right w:val="none" w:sz="0" w:space="0" w:color="auto"/>
      </w:divBdr>
    </w:div>
    <w:div w:id="1624535795">
      <w:bodyDiv w:val="1"/>
      <w:marLeft w:val="0"/>
      <w:marRight w:val="0"/>
      <w:marTop w:val="0"/>
      <w:marBottom w:val="0"/>
      <w:divBdr>
        <w:top w:val="none" w:sz="0" w:space="0" w:color="auto"/>
        <w:left w:val="none" w:sz="0" w:space="0" w:color="auto"/>
        <w:bottom w:val="none" w:sz="0" w:space="0" w:color="auto"/>
        <w:right w:val="none" w:sz="0" w:space="0" w:color="auto"/>
      </w:divBdr>
    </w:div>
    <w:div w:id="1624774589">
      <w:bodyDiv w:val="1"/>
      <w:marLeft w:val="0"/>
      <w:marRight w:val="0"/>
      <w:marTop w:val="0"/>
      <w:marBottom w:val="0"/>
      <w:divBdr>
        <w:top w:val="none" w:sz="0" w:space="0" w:color="auto"/>
        <w:left w:val="none" w:sz="0" w:space="0" w:color="auto"/>
        <w:bottom w:val="none" w:sz="0" w:space="0" w:color="auto"/>
        <w:right w:val="none" w:sz="0" w:space="0" w:color="auto"/>
      </w:divBdr>
    </w:div>
    <w:div w:id="1625162292">
      <w:bodyDiv w:val="1"/>
      <w:marLeft w:val="0"/>
      <w:marRight w:val="0"/>
      <w:marTop w:val="0"/>
      <w:marBottom w:val="0"/>
      <w:divBdr>
        <w:top w:val="none" w:sz="0" w:space="0" w:color="auto"/>
        <w:left w:val="none" w:sz="0" w:space="0" w:color="auto"/>
        <w:bottom w:val="none" w:sz="0" w:space="0" w:color="auto"/>
        <w:right w:val="none" w:sz="0" w:space="0" w:color="auto"/>
      </w:divBdr>
    </w:div>
    <w:div w:id="1625233252">
      <w:bodyDiv w:val="1"/>
      <w:marLeft w:val="0"/>
      <w:marRight w:val="0"/>
      <w:marTop w:val="0"/>
      <w:marBottom w:val="0"/>
      <w:divBdr>
        <w:top w:val="none" w:sz="0" w:space="0" w:color="auto"/>
        <w:left w:val="none" w:sz="0" w:space="0" w:color="auto"/>
        <w:bottom w:val="none" w:sz="0" w:space="0" w:color="auto"/>
        <w:right w:val="none" w:sz="0" w:space="0" w:color="auto"/>
      </w:divBdr>
    </w:div>
    <w:div w:id="1625236014">
      <w:bodyDiv w:val="1"/>
      <w:marLeft w:val="0"/>
      <w:marRight w:val="0"/>
      <w:marTop w:val="0"/>
      <w:marBottom w:val="0"/>
      <w:divBdr>
        <w:top w:val="none" w:sz="0" w:space="0" w:color="auto"/>
        <w:left w:val="none" w:sz="0" w:space="0" w:color="auto"/>
        <w:bottom w:val="none" w:sz="0" w:space="0" w:color="auto"/>
        <w:right w:val="none" w:sz="0" w:space="0" w:color="auto"/>
      </w:divBdr>
    </w:div>
    <w:div w:id="1625387011">
      <w:bodyDiv w:val="1"/>
      <w:marLeft w:val="0"/>
      <w:marRight w:val="0"/>
      <w:marTop w:val="0"/>
      <w:marBottom w:val="0"/>
      <w:divBdr>
        <w:top w:val="none" w:sz="0" w:space="0" w:color="auto"/>
        <w:left w:val="none" w:sz="0" w:space="0" w:color="auto"/>
        <w:bottom w:val="none" w:sz="0" w:space="0" w:color="auto"/>
        <w:right w:val="none" w:sz="0" w:space="0" w:color="auto"/>
      </w:divBdr>
    </w:div>
    <w:div w:id="1625424437">
      <w:bodyDiv w:val="1"/>
      <w:marLeft w:val="0"/>
      <w:marRight w:val="0"/>
      <w:marTop w:val="0"/>
      <w:marBottom w:val="0"/>
      <w:divBdr>
        <w:top w:val="none" w:sz="0" w:space="0" w:color="auto"/>
        <w:left w:val="none" w:sz="0" w:space="0" w:color="auto"/>
        <w:bottom w:val="none" w:sz="0" w:space="0" w:color="auto"/>
        <w:right w:val="none" w:sz="0" w:space="0" w:color="auto"/>
      </w:divBdr>
    </w:div>
    <w:div w:id="1625698907">
      <w:bodyDiv w:val="1"/>
      <w:marLeft w:val="0"/>
      <w:marRight w:val="0"/>
      <w:marTop w:val="0"/>
      <w:marBottom w:val="0"/>
      <w:divBdr>
        <w:top w:val="none" w:sz="0" w:space="0" w:color="auto"/>
        <w:left w:val="none" w:sz="0" w:space="0" w:color="auto"/>
        <w:bottom w:val="none" w:sz="0" w:space="0" w:color="auto"/>
        <w:right w:val="none" w:sz="0" w:space="0" w:color="auto"/>
      </w:divBdr>
    </w:div>
    <w:div w:id="1626040692">
      <w:bodyDiv w:val="1"/>
      <w:marLeft w:val="0"/>
      <w:marRight w:val="0"/>
      <w:marTop w:val="0"/>
      <w:marBottom w:val="0"/>
      <w:divBdr>
        <w:top w:val="none" w:sz="0" w:space="0" w:color="auto"/>
        <w:left w:val="none" w:sz="0" w:space="0" w:color="auto"/>
        <w:bottom w:val="none" w:sz="0" w:space="0" w:color="auto"/>
        <w:right w:val="none" w:sz="0" w:space="0" w:color="auto"/>
      </w:divBdr>
    </w:div>
    <w:div w:id="1626228076">
      <w:bodyDiv w:val="1"/>
      <w:marLeft w:val="0"/>
      <w:marRight w:val="0"/>
      <w:marTop w:val="0"/>
      <w:marBottom w:val="0"/>
      <w:divBdr>
        <w:top w:val="none" w:sz="0" w:space="0" w:color="auto"/>
        <w:left w:val="none" w:sz="0" w:space="0" w:color="auto"/>
        <w:bottom w:val="none" w:sz="0" w:space="0" w:color="auto"/>
        <w:right w:val="none" w:sz="0" w:space="0" w:color="auto"/>
      </w:divBdr>
    </w:div>
    <w:div w:id="1626275965">
      <w:bodyDiv w:val="1"/>
      <w:marLeft w:val="0"/>
      <w:marRight w:val="0"/>
      <w:marTop w:val="0"/>
      <w:marBottom w:val="0"/>
      <w:divBdr>
        <w:top w:val="none" w:sz="0" w:space="0" w:color="auto"/>
        <w:left w:val="none" w:sz="0" w:space="0" w:color="auto"/>
        <w:bottom w:val="none" w:sz="0" w:space="0" w:color="auto"/>
        <w:right w:val="none" w:sz="0" w:space="0" w:color="auto"/>
      </w:divBdr>
    </w:div>
    <w:div w:id="1626622216">
      <w:bodyDiv w:val="1"/>
      <w:marLeft w:val="0"/>
      <w:marRight w:val="0"/>
      <w:marTop w:val="0"/>
      <w:marBottom w:val="0"/>
      <w:divBdr>
        <w:top w:val="none" w:sz="0" w:space="0" w:color="auto"/>
        <w:left w:val="none" w:sz="0" w:space="0" w:color="auto"/>
        <w:bottom w:val="none" w:sz="0" w:space="0" w:color="auto"/>
        <w:right w:val="none" w:sz="0" w:space="0" w:color="auto"/>
      </w:divBdr>
    </w:div>
    <w:div w:id="1626735172">
      <w:bodyDiv w:val="1"/>
      <w:marLeft w:val="0"/>
      <w:marRight w:val="0"/>
      <w:marTop w:val="0"/>
      <w:marBottom w:val="0"/>
      <w:divBdr>
        <w:top w:val="none" w:sz="0" w:space="0" w:color="auto"/>
        <w:left w:val="none" w:sz="0" w:space="0" w:color="auto"/>
        <w:bottom w:val="none" w:sz="0" w:space="0" w:color="auto"/>
        <w:right w:val="none" w:sz="0" w:space="0" w:color="auto"/>
      </w:divBdr>
    </w:div>
    <w:div w:id="1626963867">
      <w:bodyDiv w:val="1"/>
      <w:marLeft w:val="0"/>
      <w:marRight w:val="0"/>
      <w:marTop w:val="0"/>
      <w:marBottom w:val="0"/>
      <w:divBdr>
        <w:top w:val="none" w:sz="0" w:space="0" w:color="auto"/>
        <w:left w:val="none" w:sz="0" w:space="0" w:color="auto"/>
        <w:bottom w:val="none" w:sz="0" w:space="0" w:color="auto"/>
        <w:right w:val="none" w:sz="0" w:space="0" w:color="auto"/>
      </w:divBdr>
    </w:div>
    <w:div w:id="1627278906">
      <w:bodyDiv w:val="1"/>
      <w:marLeft w:val="0"/>
      <w:marRight w:val="0"/>
      <w:marTop w:val="0"/>
      <w:marBottom w:val="0"/>
      <w:divBdr>
        <w:top w:val="none" w:sz="0" w:space="0" w:color="auto"/>
        <w:left w:val="none" w:sz="0" w:space="0" w:color="auto"/>
        <w:bottom w:val="none" w:sz="0" w:space="0" w:color="auto"/>
        <w:right w:val="none" w:sz="0" w:space="0" w:color="auto"/>
      </w:divBdr>
    </w:div>
    <w:div w:id="1627351579">
      <w:bodyDiv w:val="1"/>
      <w:marLeft w:val="0"/>
      <w:marRight w:val="0"/>
      <w:marTop w:val="0"/>
      <w:marBottom w:val="0"/>
      <w:divBdr>
        <w:top w:val="none" w:sz="0" w:space="0" w:color="auto"/>
        <w:left w:val="none" w:sz="0" w:space="0" w:color="auto"/>
        <w:bottom w:val="none" w:sz="0" w:space="0" w:color="auto"/>
        <w:right w:val="none" w:sz="0" w:space="0" w:color="auto"/>
      </w:divBdr>
    </w:div>
    <w:div w:id="1627544695">
      <w:bodyDiv w:val="1"/>
      <w:marLeft w:val="0"/>
      <w:marRight w:val="0"/>
      <w:marTop w:val="0"/>
      <w:marBottom w:val="0"/>
      <w:divBdr>
        <w:top w:val="none" w:sz="0" w:space="0" w:color="auto"/>
        <w:left w:val="none" w:sz="0" w:space="0" w:color="auto"/>
        <w:bottom w:val="none" w:sz="0" w:space="0" w:color="auto"/>
        <w:right w:val="none" w:sz="0" w:space="0" w:color="auto"/>
      </w:divBdr>
    </w:div>
    <w:div w:id="1627925557">
      <w:bodyDiv w:val="1"/>
      <w:marLeft w:val="0"/>
      <w:marRight w:val="0"/>
      <w:marTop w:val="0"/>
      <w:marBottom w:val="0"/>
      <w:divBdr>
        <w:top w:val="none" w:sz="0" w:space="0" w:color="auto"/>
        <w:left w:val="none" w:sz="0" w:space="0" w:color="auto"/>
        <w:bottom w:val="none" w:sz="0" w:space="0" w:color="auto"/>
        <w:right w:val="none" w:sz="0" w:space="0" w:color="auto"/>
      </w:divBdr>
    </w:div>
    <w:div w:id="1628199906">
      <w:bodyDiv w:val="1"/>
      <w:marLeft w:val="0"/>
      <w:marRight w:val="0"/>
      <w:marTop w:val="0"/>
      <w:marBottom w:val="0"/>
      <w:divBdr>
        <w:top w:val="none" w:sz="0" w:space="0" w:color="auto"/>
        <w:left w:val="none" w:sz="0" w:space="0" w:color="auto"/>
        <w:bottom w:val="none" w:sz="0" w:space="0" w:color="auto"/>
        <w:right w:val="none" w:sz="0" w:space="0" w:color="auto"/>
      </w:divBdr>
    </w:div>
    <w:div w:id="1628467248">
      <w:bodyDiv w:val="1"/>
      <w:marLeft w:val="0"/>
      <w:marRight w:val="0"/>
      <w:marTop w:val="0"/>
      <w:marBottom w:val="0"/>
      <w:divBdr>
        <w:top w:val="none" w:sz="0" w:space="0" w:color="auto"/>
        <w:left w:val="none" w:sz="0" w:space="0" w:color="auto"/>
        <w:bottom w:val="none" w:sz="0" w:space="0" w:color="auto"/>
        <w:right w:val="none" w:sz="0" w:space="0" w:color="auto"/>
      </w:divBdr>
    </w:div>
    <w:div w:id="1628511846">
      <w:bodyDiv w:val="1"/>
      <w:marLeft w:val="0"/>
      <w:marRight w:val="0"/>
      <w:marTop w:val="0"/>
      <w:marBottom w:val="0"/>
      <w:divBdr>
        <w:top w:val="none" w:sz="0" w:space="0" w:color="auto"/>
        <w:left w:val="none" w:sz="0" w:space="0" w:color="auto"/>
        <w:bottom w:val="none" w:sz="0" w:space="0" w:color="auto"/>
        <w:right w:val="none" w:sz="0" w:space="0" w:color="auto"/>
      </w:divBdr>
    </w:div>
    <w:div w:id="1628664925">
      <w:bodyDiv w:val="1"/>
      <w:marLeft w:val="0"/>
      <w:marRight w:val="0"/>
      <w:marTop w:val="0"/>
      <w:marBottom w:val="0"/>
      <w:divBdr>
        <w:top w:val="none" w:sz="0" w:space="0" w:color="auto"/>
        <w:left w:val="none" w:sz="0" w:space="0" w:color="auto"/>
        <w:bottom w:val="none" w:sz="0" w:space="0" w:color="auto"/>
        <w:right w:val="none" w:sz="0" w:space="0" w:color="auto"/>
      </w:divBdr>
    </w:div>
    <w:div w:id="1629049562">
      <w:bodyDiv w:val="1"/>
      <w:marLeft w:val="0"/>
      <w:marRight w:val="0"/>
      <w:marTop w:val="0"/>
      <w:marBottom w:val="0"/>
      <w:divBdr>
        <w:top w:val="none" w:sz="0" w:space="0" w:color="auto"/>
        <w:left w:val="none" w:sz="0" w:space="0" w:color="auto"/>
        <w:bottom w:val="none" w:sz="0" w:space="0" w:color="auto"/>
        <w:right w:val="none" w:sz="0" w:space="0" w:color="auto"/>
      </w:divBdr>
    </w:div>
    <w:div w:id="1629051376">
      <w:bodyDiv w:val="1"/>
      <w:marLeft w:val="0"/>
      <w:marRight w:val="0"/>
      <w:marTop w:val="0"/>
      <w:marBottom w:val="0"/>
      <w:divBdr>
        <w:top w:val="none" w:sz="0" w:space="0" w:color="auto"/>
        <w:left w:val="none" w:sz="0" w:space="0" w:color="auto"/>
        <w:bottom w:val="none" w:sz="0" w:space="0" w:color="auto"/>
        <w:right w:val="none" w:sz="0" w:space="0" w:color="auto"/>
      </w:divBdr>
    </w:div>
    <w:div w:id="1629160490">
      <w:bodyDiv w:val="1"/>
      <w:marLeft w:val="0"/>
      <w:marRight w:val="0"/>
      <w:marTop w:val="0"/>
      <w:marBottom w:val="0"/>
      <w:divBdr>
        <w:top w:val="none" w:sz="0" w:space="0" w:color="auto"/>
        <w:left w:val="none" w:sz="0" w:space="0" w:color="auto"/>
        <w:bottom w:val="none" w:sz="0" w:space="0" w:color="auto"/>
        <w:right w:val="none" w:sz="0" w:space="0" w:color="auto"/>
      </w:divBdr>
    </w:div>
    <w:div w:id="1629165167">
      <w:bodyDiv w:val="1"/>
      <w:marLeft w:val="0"/>
      <w:marRight w:val="0"/>
      <w:marTop w:val="0"/>
      <w:marBottom w:val="0"/>
      <w:divBdr>
        <w:top w:val="none" w:sz="0" w:space="0" w:color="auto"/>
        <w:left w:val="none" w:sz="0" w:space="0" w:color="auto"/>
        <w:bottom w:val="none" w:sz="0" w:space="0" w:color="auto"/>
        <w:right w:val="none" w:sz="0" w:space="0" w:color="auto"/>
      </w:divBdr>
    </w:div>
    <w:div w:id="1629312347">
      <w:bodyDiv w:val="1"/>
      <w:marLeft w:val="0"/>
      <w:marRight w:val="0"/>
      <w:marTop w:val="0"/>
      <w:marBottom w:val="0"/>
      <w:divBdr>
        <w:top w:val="none" w:sz="0" w:space="0" w:color="auto"/>
        <w:left w:val="none" w:sz="0" w:space="0" w:color="auto"/>
        <w:bottom w:val="none" w:sz="0" w:space="0" w:color="auto"/>
        <w:right w:val="none" w:sz="0" w:space="0" w:color="auto"/>
      </w:divBdr>
    </w:div>
    <w:div w:id="1629386427">
      <w:bodyDiv w:val="1"/>
      <w:marLeft w:val="0"/>
      <w:marRight w:val="0"/>
      <w:marTop w:val="0"/>
      <w:marBottom w:val="0"/>
      <w:divBdr>
        <w:top w:val="none" w:sz="0" w:space="0" w:color="auto"/>
        <w:left w:val="none" w:sz="0" w:space="0" w:color="auto"/>
        <w:bottom w:val="none" w:sz="0" w:space="0" w:color="auto"/>
        <w:right w:val="none" w:sz="0" w:space="0" w:color="auto"/>
      </w:divBdr>
    </w:div>
    <w:div w:id="1629898535">
      <w:bodyDiv w:val="1"/>
      <w:marLeft w:val="0"/>
      <w:marRight w:val="0"/>
      <w:marTop w:val="0"/>
      <w:marBottom w:val="0"/>
      <w:divBdr>
        <w:top w:val="none" w:sz="0" w:space="0" w:color="auto"/>
        <w:left w:val="none" w:sz="0" w:space="0" w:color="auto"/>
        <w:bottom w:val="none" w:sz="0" w:space="0" w:color="auto"/>
        <w:right w:val="none" w:sz="0" w:space="0" w:color="auto"/>
      </w:divBdr>
    </w:div>
    <w:div w:id="1630012676">
      <w:bodyDiv w:val="1"/>
      <w:marLeft w:val="0"/>
      <w:marRight w:val="0"/>
      <w:marTop w:val="0"/>
      <w:marBottom w:val="0"/>
      <w:divBdr>
        <w:top w:val="none" w:sz="0" w:space="0" w:color="auto"/>
        <w:left w:val="none" w:sz="0" w:space="0" w:color="auto"/>
        <w:bottom w:val="none" w:sz="0" w:space="0" w:color="auto"/>
        <w:right w:val="none" w:sz="0" w:space="0" w:color="auto"/>
      </w:divBdr>
    </w:div>
    <w:div w:id="1630698197">
      <w:bodyDiv w:val="1"/>
      <w:marLeft w:val="0"/>
      <w:marRight w:val="0"/>
      <w:marTop w:val="0"/>
      <w:marBottom w:val="0"/>
      <w:divBdr>
        <w:top w:val="none" w:sz="0" w:space="0" w:color="auto"/>
        <w:left w:val="none" w:sz="0" w:space="0" w:color="auto"/>
        <w:bottom w:val="none" w:sz="0" w:space="0" w:color="auto"/>
        <w:right w:val="none" w:sz="0" w:space="0" w:color="auto"/>
      </w:divBdr>
    </w:div>
    <w:div w:id="1630745694">
      <w:bodyDiv w:val="1"/>
      <w:marLeft w:val="0"/>
      <w:marRight w:val="0"/>
      <w:marTop w:val="0"/>
      <w:marBottom w:val="0"/>
      <w:divBdr>
        <w:top w:val="none" w:sz="0" w:space="0" w:color="auto"/>
        <w:left w:val="none" w:sz="0" w:space="0" w:color="auto"/>
        <w:bottom w:val="none" w:sz="0" w:space="0" w:color="auto"/>
        <w:right w:val="none" w:sz="0" w:space="0" w:color="auto"/>
      </w:divBdr>
    </w:div>
    <w:div w:id="1631551068">
      <w:bodyDiv w:val="1"/>
      <w:marLeft w:val="0"/>
      <w:marRight w:val="0"/>
      <w:marTop w:val="0"/>
      <w:marBottom w:val="0"/>
      <w:divBdr>
        <w:top w:val="none" w:sz="0" w:space="0" w:color="auto"/>
        <w:left w:val="none" w:sz="0" w:space="0" w:color="auto"/>
        <w:bottom w:val="none" w:sz="0" w:space="0" w:color="auto"/>
        <w:right w:val="none" w:sz="0" w:space="0" w:color="auto"/>
      </w:divBdr>
    </w:div>
    <w:div w:id="1631738303">
      <w:bodyDiv w:val="1"/>
      <w:marLeft w:val="0"/>
      <w:marRight w:val="0"/>
      <w:marTop w:val="0"/>
      <w:marBottom w:val="0"/>
      <w:divBdr>
        <w:top w:val="none" w:sz="0" w:space="0" w:color="auto"/>
        <w:left w:val="none" w:sz="0" w:space="0" w:color="auto"/>
        <w:bottom w:val="none" w:sz="0" w:space="0" w:color="auto"/>
        <w:right w:val="none" w:sz="0" w:space="0" w:color="auto"/>
      </w:divBdr>
    </w:div>
    <w:div w:id="1632130703">
      <w:bodyDiv w:val="1"/>
      <w:marLeft w:val="0"/>
      <w:marRight w:val="0"/>
      <w:marTop w:val="0"/>
      <w:marBottom w:val="0"/>
      <w:divBdr>
        <w:top w:val="none" w:sz="0" w:space="0" w:color="auto"/>
        <w:left w:val="none" w:sz="0" w:space="0" w:color="auto"/>
        <w:bottom w:val="none" w:sz="0" w:space="0" w:color="auto"/>
        <w:right w:val="none" w:sz="0" w:space="0" w:color="auto"/>
      </w:divBdr>
    </w:div>
    <w:div w:id="1632204341">
      <w:bodyDiv w:val="1"/>
      <w:marLeft w:val="0"/>
      <w:marRight w:val="0"/>
      <w:marTop w:val="0"/>
      <w:marBottom w:val="0"/>
      <w:divBdr>
        <w:top w:val="none" w:sz="0" w:space="0" w:color="auto"/>
        <w:left w:val="none" w:sz="0" w:space="0" w:color="auto"/>
        <w:bottom w:val="none" w:sz="0" w:space="0" w:color="auto"/>
        <w:right w:val="none" w:sz="0" w:space="0" w:color="auto"/>
      </w:divBdr>
    </w:div>
    <w:div w:id="1632326392">
      <w:bodyDiv w:val="1"/>
      <w:marLeft w:val="0"/>
      <w:marRight w:val="0"/>
      <w:marTop w:val="0"/>
      <w:marBottom w:val="0"/>
      <w:divBdr>
        <w:top w:val="none" w:sz="0" w:space="0" w:color="auto"/>
        <w:left w:val="none" w:sz="0" w:space="0" w:color="auto"/>
        <w:bottom w:val="none" w:sz="0" w:space="0" w:color="auto"/>
        <w:right w:val="none" w:sz="0" w:space="0" w:color="auto"/>
      </w:divBdr>
    </w:div>
    <w:div w:id="1632439197">
      <w:bodyDiv w:val="1"/>
      <w:marLeft w:val="0"/>
      <w:marRight w:val="0"/>
      <w:marTop w:val="0"/>
      <w:marBottom w:val="0"/>
      <w:divBdr>
        <w:top w:val="none" w:sz="0" w:space="0" w:color="auto"/>
        <w:left w:val="none" w:sz="0" w:space="0" w:color="auto"/>
        <w:bottom w:val="none" w:sz="0" w:space="0" w:color="auto"/>
        <w:right w:val="none" w:sz="0" w:space="0" w:color="auto"/>
      </w:divBdr>
    </w:div>
    <w:div w:id="1632980465">
      <w:bodyDiv w:val="1"/>
      <w:marLeft w:val="0"/>
      <w:marRight w:val="0"/>
      <w:marTop w:val="0"/>
      <w:marBottom w:val="0"/>
      <w:divBdr>
        <w:top w:val="none" w:sz="0" w:space="0" w:color="auto"/>
        <w:left w:val="none" w:sz="0" w:space="0" w:color="auto"/>
        <w:bottom w:val="none" w:sz="0" w:space="0" w:color="auto"/>
        <w:right w:val="none" w:sz="0" w:space="0" w:color="auto"/>
      </w:divBdr>
    </w:div>
    <w:div w:id="1633057656">
      <w:bodyDiv w:val="1"/>
      <w:marLeft w:val="0"/>
      <w:marRight w:val="0"/>
      <w:marTop w:val="0"/>
      <w:marBottom w:val="0"/>
      <w:divBdr>
        <w:top w:val="none" w:sz="0" w:space="0" w:color="auto"/>
        <w:left w:val="none" w:sz="0" w:space="0" w:color="auto"/>
        <w:bottom w:val="none" w:sz="0" w:space="0" w:color="auto"/>
        <w:right w:val="none" w:sz="0" w:space="0" w:color="auto"/>
      </w:divBdr>
    </w:div>
    <w:div w:id="1633097311">
      <w:bodyDiv w:val="1"/>
      <w:marLeft w:val="0"/>
      <w:marRight w:val="0"/>
      <w:marTop w:val="0"/>
      <w:marBottom w:val="0"/>
      <w:divBdr>
        <w:top w:val="none" w:sz="0" w:space="0" w:color="auto"/>
        <w:left w:val="none" w:sz="0" w:space="0" w:color="auto"/>
        <w:bottom w:val="none" w:sz="0" w:space="0" w:color="auto"/>
        <w:right w:val="none" w:sz="0" w:space="0" w:color="auto"/>
      </w:divBdr>
    </w:div>
    <w:div w:id="1633250850">
      <w:bodyDiv w:val="1"/>
      <w:marLeft w:val="0"/>
      <w:marRight w:val="0"/>
      <w:marTop w:val="0"/>
      <w:marBottom w:val="0"/>
      <w:divBdr>
        <w:top w:val="none" w:sz="0" w:space="0" w:color="auto"/>
        <w:left w:val="none" w:sz="0" w:space="0" w:color="auto"/>
        <w:bottom w:val="none" w:sz="0" w:space="0" w:color="auto"/>
        <w:right w:val="none" w:sz="0" w:space="0" w:color="auto"/>
      </w:divBdr>
    </w:div>
    <w:div w:id="1633366168">
      <w:bodyDiv w:val="1"/>
      <w:marLeft w:val="0"/>
      <w:marRight w:val="0"/>
      <w:marTop w:val="0"/>
      <w:marBottom w:val="0"/>
      <w:divBdr>
        <w:top w:val="none" w:sz="0" w:space="0" w:color="auto"/>
        <w:left w:val="none" w:sz="0" w:space="0" w:color="auto"/>
        <w:bottom w:val="none" w:sz="0" w:space="0" w:color="auto"/>
        <w:right w:val="none" w:sz="0" w:space="0" w:color="auto"/>
      </w:divBdr>
    </w:div>
    <w:div w:id="1633368678">
      <w:bodyDiv w:val="1"/>
      <w:marLeft w:val="0"/>
      <w:marRight w:val="0"/>
      <w:marTop w:val="0"/>
      <w:marBottom w:val="0"/>
      <w:divBdr>
        <w:top w:val="none" w:sz="0" w:space="0" w:color="auto"/>
        <w:left w:val="none" w:sz="0" w:space="0" w:color="auto"/>
        <w:bottom w:val="none" w:sz="0" w:space="0" w:color="auto"/>
        <w:right w:val="none" w:sz="0" w:space="0" w:color="auto"/>
      </w:divBdr>
    </w:div>
    <w:div w:id="1633636208">
      <w:bodyDiv w:val="1"/>
      <w:marLeft w:val="0"/>
      <w:marRight w:val="0"/>
      <w:marTop w:val="0"/>
      <w:marBottom w:val="0"/>
      <w:divBdr>
        <w:top w:val="none" w:sz="0" w:space="0" w:color="auto"/>
        <w:left w:val="none" w:sz="0" w:space="0" w:color="auto"/>
        <w:bottom w:val="none" w:sz="0" w:space="0" w:color="auto"/>
        <w:right w:val="none" w:sz="0" w:space="0" w:color="auto"/>
      </w:divBdr>
    </w:div>
    <w:div w:id="1633905086">
      <w:bodyDiv w:val="1"/>
      <w:marLeft w:val="0"/>
      <w:marRight w:val="0"/>
      <w:marTop w:val="0"/>
      <w:marBottom w:val="0"/>
      <w:divBdr>
        <w:top w:val="none" w:sz="0" w:space="0" w:color="auto"/>
        <w:left w:val="none" w:sz="0" w:space="0" w:color="auto"/>
        <w:bottom w:val="none" w:sz="0" w:space="0" w:color="auto"/>
        <w:right w:val="none" w:sz="0" w:space="0" w:color="auto"/>
      </w:divBdr>
    </w:div>
    <w:div w:id="1634170723">
      <w:bodyDiv w:val="1"/>
      <w:marLeft w:val="0"/>
      <w:marRight w:val="0"/>
      <w:marTop w:val="0"/>
      <w:marBottom w:val="0"/>
      <w:divBdr>
        <w:top w:val="none" w:sz="0" w:space="0" w:color="auto"/>
        <w:left w:val="none" w:sz="0" w:space="0" w:color="auto"/>
        <w:bottom w:val="none" w:sz="0" w:space="0" w:color="auto"/>
        <w:right w:val="none" w:sz="0" w:space="0" w:color="auto"/>
      </w:divBdr>
    </w:div>
    <w:div w:id="1634948386">
      <w:bodyDiv w:val="1"/>
      <w:marLeft w:val="0"/>
      <w:marRight w:val="0"/>
      <w:marTop w:val="0"/>
      <w:marBottom w:val="0"/>
      <w:divBdr>
        <w:top w:val="none" w:sz="0" w:space="0" w:color="auto"/>
        <w:left w:val="none" w:sz="0" w:space="0" w:color="auto"/>
        <w:bottom w:val="none" w:sz="0" w:space="0" w:color="auto"/>
        <w:right w:val="none" w:sz="0" w:space="0" w:color="auto"/>
      </w:divBdr>
    </w:div>
    <w:div w:id="1635407499">
      <w:bodyDiv w:val="1"/>
      <w:marLeft w:val="0"/>
      <w:marRight w:val="0"/>
      <w:marTop w:val="0"/>
      <w:marBottom w:val="0"/>
      <w:divBdr>
        <w:top w:val="none" w:sz="0" w:space="0" w:color="auto"/>
        <w:left w:val="none" w:sz="0" w:space="0" w:color="auto"/>
        <w:bottom w:val="none" w:sz="0" w:space="0" w:color="auto"/>
        <w:right w:val="none" w:sz="0" w:space="0" w:color="auto"/>
      </w:divBdr>
    </w:div>
    <w:div w:id="1635868530">
      <w:bodyDiv w:val="1"/>
      <w:marLeft w:val="0"/>
      <w:marRight w:val="0"/>
      <w:marTop w:val="0"/>
      <w:marBottom w:val="0"/>
      <w:divBdr>
        <w:top w:val="none" w:sz="0" w:space="0" w:color="auto"/>
        <w:left w:val="none" w:sz="0" w:space="0" w:color="auto"/>
        <w:bottom w:val="none" w:sz="0" w:space="0" w:color="auto"/>
        <w:right w:val="none" w:sz="0" w:space="0" w:color="auto"/>
      </w:divBdr>
    </w:div>
    <w:div w:id="1636524526">
      <w:bodyDiv w:val="1"/>
      <w:marLeft w:val="0"/>
      <w:marRight w:val="0"/>
      <w:marTop w:val="0"/>
      <w:marBottom w:val="0"/>
      <w:divBdr>
        <w:top w:val="none" w:sz="0" w:space="0" w:color="auto"/>
        <w:left w:val="none" w:sz="0" w:space="0" w:color="auto"/>
        <w:bottom w:val="none" w:sz="0" w:space="0" w:color="auto"/>
        <w:right w:val="none" w:sz="0" w:space="0" w:color="auto"/>
      </w:divBdr>
    </w:div>
    <w:div w:id="1636762204">
      <w:bodyDiv w:val="1"/>
      <w:marLeft w:val="0"/>
      <w:marRight w:val="0"/>
      <w:marTop w:val="0"/>
      <w:marBottom w:val="0"/>
      <w:divBdr>
        <w:top w:val="none" w:sz="0" w:space="0" w:color="auto"/>
        <w:left w:val="none" w:sz="0" w:space="0" w:color="auto"/>
        <w:bottom w:val="none" w:sz="0" w:space="0" w:color="auto"/>
        <w:right w:val="none" w:sz="0" w:space="0" w:color="auto"/>
      </w:divBdr>
    </w:div>
    <w:div w:id="1637101221">
      <w:bodyDiv w:val="1"/>
      <w:marLeft w:val="0"/>
      <w:marRight w:val="0"/>
      <w:marTop w:val="0"/>
      <w:marBottom w:val="0"/>
      <w:divBdr>
        <w:top w:val="none" w:sz="0" w:space="0" w:color="auto"/>
        <w:left w:val="none" w:sz="0" w:space="0" w:color="auto"/>
        <w:bottom w:val="none" w:sz="0" w:space="0" w:color="auto"/>
        <w:right w:val="none" w:sz="0" w:space="0" w:color="auto"/>
      </w:divBdr>
    </w:div>
    <w:div w:id="1637223062">
      <w:bodyDiv w:val="1"/>
      <w:marLeft w:val="0"/>
      <w:marRight w:val="0"/>
      <w:marTop w:val="0"/>
      <w:marBottom w:val="0"/>
      <w:divBdr>
        <w:top w:val="none" w:sz="0" w:space="0" w:color="auto"/>
        <w:left w:val="none" w:sz="0" w:space="0" w:color="auto"/>
        <w:bottom w:val="none" w:sz="0" w:space="0" w:color="auto"/>
        <w:right w:val="none" w:sz="0" w:space="0" w:color="auto"/>
      </w:divBdr>
    </w:div>
    <w:div w:id="1637252227">
      <w:bodyDiv w:val="1"/>
      <w:marLeft w:val="0"/>
      <w:marRight w:val="0"/>
      <w:marTop w:val="0"/>
      <w:marBottom w:val="0"/>
      <w:divBdr>
        <w:top w:val="none" w:sz="0" w:space="0" w:color="auto"/>
        <w:left w:val="none" w:sz="0" w:space="0" w:color="auto"/>
        <w:bottom w:val="none" w:sz="0" w:space="0" w:color="auto"/>
        <w:right w:val="none" w:sz="0" w:space="0" w:color="auto"/>
      </w:divBdr>
    </w:div>
    <w:div w:id="1637291694">
      <w:bodyDiv w:val="1"/>
      <w:marLeft w:val="0"/>
      <w:marRight w:val="0"/>
      <w:marTop w:val="0"/>
      <w:marBottom w:val="0"/>
      <w:divBdr>
        <w:top w:val="none" w:sz="0" w:space="0" w:color="auto"/>
        <w:left w:val="none" w:sz="0" w:space="0" w:color="auto"/>
        <w:bottom w:val="none" w:sz="0" w:space="0" w:color="auto"/>
        <w:right w:val="none" w:sz="0" w:space="0" w:color="auto"/>
      </w:divBdr>
    </w:div>
    <w:div w:id="1637293328">
      <w:bodyDiv w:val="1"/>
      <w:marLeft w:val="0"/>
      <w:marRight w:val="0"/>
      <w:marTop w:val="0"/>
      <w:marBottom w:val="0"/>
      <w:divBdr>
        <w:top w:val="none" w:sz="0" w:space="0" w:color="auto"/>
        <w:left w:val="none" w:sz="0" w:space="0" w:color="auto"/>
        <w:bottom w:val="none" w:sz="0" w:space="0" w:color="auto"/>
        <w:right w:val="none" w:sz="0" w:space="0" w:color="auto"/>
      </w:divBdr>
    </w:div>
    <w:div w:id="1637491523">
      <w:bodyDiv w:val="1"/>
      <w:marLeft w:val="0"/>
      <w:marRight w:val="0"/>
      <w:marTop w:val="0"/>
      <w:marBottom w:val="0"/>
      <w:divBdr>
        <w:top w:val="none" w:sz="0" w:space="0" w:color="auto"/>
        <w:left w:val="none" w:sz="0" w:space="0" w:color="auto"/>
        <w:bottom w:val="none" w:sz="0" w:space="0" w:color="auto"/>
        <w:right w:val="none" w:sz="0" w:space="0" w:color="auto"/>
      </w:divBdr>
    </w:div>
    <w:div w:id="1637640796">
      <w:bodyDiv w:val="1"/>
      <w:marLeft w:val="0"/>
      <w:marRight w:val="0"/>
      <w:marTop w:val="0"/>
      <w:marBottom w:val="0"/>
      <w:divBdr>
        <w:top w:val="none" w:sz="0" w:space="0" w:color="auto"/>
        <w:left w:val="none" w:sz="0" w:space="0" w:color="auto"/>
        <w:bottom w:val="none" w:sz="0" w:space="0" w:color="auto"/>
        <w:right w:val="none" w:sz="0" w:space="0" w:color="auto"/>
      </w:divBdr>
    </w:div>
    <w:div w:id="1637832600">
      <w:bodyDiv w:val="1"/>
      <w:marLeft w:val="0"/>
      <w:marRight w:val="0"/>
      <w:marTop w:val="0"/>
      <w:marBottom w:val="0"/>
      <w:divBdr>
        <w:top w:val="none" w:sz="0" w:space="0" w:color="auto"/>
        <w:left w:val="none" w:sz="0" w:space="0" w:color="auto"/>
        <w:bottom w:val="none" w:sz="0" w:space="0" w:color="auto"/>
        <w:right w:val="none" w:sz="0" w:space="0" w:color="auto"/>
      </w:divBdr>
    </w:div>
    <w:div w:id="1638563714">
      <w:bodyDiv w:val="1"/>
      <w:marLeft w:val="0"/>
      <w:marRight w:val="0"/>
      <w:marTop w:val="0"/>
      <w:marBottom w:val="0"/>
      <w:divBdr>
        <w:top w:val="none" w:sz="0" w:space="0" w:color="auto"/>
        <w:left w:val="none" w:sz="0" w:space="0" w:color="auto"/>
        <w:bottom w:val="none" w:sz="0" w:space="0" w:color="auto"/>
        <w:right w:val="none" w:sz="0" w:space="0" w:color="auto"/>
      </w:divBdr>
    </w:div>
    <w:div w:id="1638993427">
      <w:bodyDiv w:val="1"/>
      <w:marLeft w:val="0"/>
      <w:marRight w:val="0"/>
      <w:marTop w:val="0"/>
      <w:marBottom w:val="0"/>
      <w:divBdr>
        <w:top w:val="none" w:sz="0" w:space="0" w:color="auto"/>
        <w:left w:val="none" w:sz="0" w:space="0" w:color="auto"/>
        <w:bottom w:val="none" w:sz="0" w:space="0" w:color="auto"/>
        <w:right w:val="none" w:sz="0" w:space="0" w:color="auto"/>
      </w:divBdr>
    </w:div>
    <w:div w:id="1639262044">
      <w:bodyDiv w:val="1"/>
      <w:marLeft w:val="0"/>
      <w:marRight w:val="0"/>
      <w:marTop w:val="0"/>
      <w:marBottom w:val="0"/>
      <w:divBdr>
        <w:top w:val="none" w:sz="0" w:space="0" w:color="auto"/>
        <w:left w:val="none" w:sz="0" w:space="0" w:color="auto"/>
        <w:bottom w:val="none" w:sz="0" w:space="0" w:color="auto"/>
        <w:right w:val="none" w:sz="0" w:space="0" w:color="auto"/>
      </w:divBdr>
    </w:div>
    <w:div w:id="1639795689">
      <w:bodyDiv w:val="1"/>
      <w:marLeft w:val="0"/>
      <w:marRight w:val="0"/>
      <w:marTop w:val="0"/>
      <w:marBottom w:val="0"/>
      <w:divBdr>
        <w:top w:val="none" w:sz="0" w:space="0" w:color="auto"/>
        <w:left w:val="none" w:sz="0" w:space="0" w:color="auto"/>
        <w:bottom w:val="none" w:sz="0" w:space="0" w:color="auto"/>
        <w:right w:val="none" w:sz="0" w:space="0" w:color="auto"/>
      </w:divBdr>
    </w:div>
    <w:div w:id="1639796946">
      <w:bodyDiv w:val="1"/>
      <w:marLeft w:val="0"/>
      <w:marRight w:val="0"/>
      <w:marTop w:val="0"/>
      <w:marBottom w:val="0"/>
      <w:divBdr>
        <w:top w:val="none" w:sz="0" w:space="0" w:color="auto"/>
        <w:left w:val="none" w:sz="0" w:space="0" w:color="auto"/>
        <w:bottom w:val="none" w:sz="0" w:space="0" w:color="auto"/>
        <w:right w:val="none" w:sz="0" w:space="0" w:color="auto"/>
      </w:divBdr>
    </w:div>
    <w:div w:id="1640571097">
      <w:bodyDiv w:val="1"/>
      <w:marLeft w:val="0"/>
      <w:marRight w:val="0"/>
      <w:marTop w:val="0"/>
      <w:marBottom w:val="0"/>
      <w:divBdr>
        <w:top w:val="none" w:sz="0" w:space="0" w:color="auto"/>
        <w:left w:val="none" w:sz="0" w:space="0" w:color="auto"/>
        <w:bottom w:val="none" w:sz="0" w:space="0" w:color="auto"/>
        <w:right w:val="none" w:sz="0" w:space="0" w:color="auto"/>
      </w:divBdr>
    </w:div>
    <w:div w:id="1640647194">
      <w:bodyDiv w:val="1"/>
      <w:marLeft w:val="0"/>
      <w:marRight w:val="0"/>
      <w:marTop w:val="0"/>
      <w:marBottom w:val="0"/>
      <w:divBdr>
        <w:top w:val="none" w:sz="0" w:space="0" w:color="auto"/>
        <w:left w:val="none" w:sz="0" w:space="0" w:color="auto"/>
        <w:bottom w:val="none" w:sz="0" w:space="0" w:color="auto"/>
        <w:right w:val="none" w:sz="0" w:space="0" w:color="auto"/>
      </w:divBdr>
    </w:div>
    <w:div w:id="1641031115">
      <w:bodyDiv w:val="1"/>
      <w:marLeft w:val="0"/>
      <w:marRight w:val="0"/>
      <w:marTop w:val="0"/>
      <w:marBottom w:val="0"/>
      <w:divBdr>
        <w:top w:val="none" w:sz="0" w:space="0" w:color="auto"/>
        <w:left w:val="none" w:sz="0" w:space="0" w:color="auto"/>
        <w:bottom w:val="none" w:sz="0" w:space="0" w:color="auto"/>
        <w:right w:val="none" w:sz="0" w:space="0" w:color="auto"/>
      </w:divBdr>
    </w:div>
    <w:div w:id="1641038754">
      <w:bodyDiv w:val="1"/>
      <w:marLeft w:val="0"/>
      <w:marRight w:val="0"/>
      <w:marTop w:val="0"/>
      <w:marBottom w:val="0"/>
      <w:divBdr>
        <w:top w:val="none" w:sz="0" w:space="0" w:color="auto"/>
        <w:left w:val="none" w:sz="0" w:space="0" w:color="auto"/>
        <w:bottom w:val="none" w:sz="0" w:space="0" w:color="auto"/>
        <w:right w:val="none" w:sz="0" w:space="0" w:color="auto"/>
      </w:divBdr>
    </w:div>
    <w:div w:id="1641418995">
      <w:bodyDiv w:val="1"/>
      <w:marLeft w:val="0"/>
      <w:marRight w:val="0"/>
      <w:marTop w:val="0"/>
      <w:marBottom w:val="0"/>
      <w:divBdr>
        <w:top w:val="none" w:sz="0" w:space="0" w:color="auto"/>
        <w:left w:val="none" w:sz="0" w:space="0" w:color="auto"/>
        <w:bottom w:val="none" w:sz="0" w:space="0" w:color="auto"/>
        <w:right w:val="none" w:sz="0" w:space="0" w:color="auto"/>
      </w:divBdr>
    </w:div>
    <w:div w:id="1642034343">
      <w:bodyDiv w:val="1"/>
      <w:marLeft w:val="0"/>
      <w:marRight w:val="0"/>
      <w:marTop w:val="0"/>
      <w:marBottom w:val="0"/>
      <w:divBdr>
        <w:top w:val="none" w:sz="0" w:space="0" w:color="auto"/>
        <w:left w:val="none" w:sz="0" w:space="0" w:color="auto"/>
        <w:bottom w:val="none" w:sz="0" w:space="0" w:color="auto"/>
        <w:right w:val="none" w:sz="0" w:space="0" w:color="auto"/>
      </w:divBdr>
    </w:div>
    <w:div w:id="1642341481">
      <w:bodyDiv w:val="1"/>
      <w:marLeft w:val="0"/>
      <w:marRight w:val="0"/>
      <w:marTop w:val="0"/>
      <w:marBottom w:val="0"/>
      <w:divBdr>
        <w:top w:val="none" w:sz="0" w:space="0" w:color="auto"/>
        <w:left w:val="none" w:sz="0" w:space="0" w:color="auto"/>
        <w:bottom w:val="none" w:sz="0" w:space="0" w:color="auto"/>
        <w:right w:val="none" w:sz="0" w:space="0" w:color="auto"/>
      </w:divBdr>
    </w:div>
    <w:div w:id="1642690341">
      <w:bodyDiv w:val="1"/>
      <w:marLeft w:val="0"/>
      <w:marRight w:val="0"/>
      <w:marTop w:val="0"/>
      <w:marBottom w:val="0"/>
      <w:divBdr>
        <w:top w:val="none" w:sz="0" w:space="0" w:color="auto"/>
        <w:left w:val="none" w:sz="0" w:space="0" w:color="auto"/>
        <w:bottom w:val="none" w:sz="0" w:space="0" w:color="auto"/>
        <w:right w:val="none" w:sz="0" w:space="0" w:color="auto"/>
      </w:divBdr>
    </w:div>
    <w:div w:id="1642887040">
      <w:bodyDiv w:val="1"/>
      <w:marLeft w:val="0"/>
      <w:marRight w:val="0"/>
      <w:marTop w:val="0"/>
      <w:marBottom w:val="0"/>
      <w:divBdr>
        <w:top w:val="none" w:sz="0" w:space="0" w:color="auto"/>
        <w:left w:val="none" w:sz="0" w:space="0" w:color="auto"/>
        <w:bottom w:val="none" w:sz="0" w:space="0" w:color="auto"/>
        <w:right w:val="none" w:sz="0" w:space="0" w:color="auto"/>
      </w:divBdr>
    </w:div>
    <w:div w:id="1642927574">
      <w:bodyDiv w:val="1"/>
      <w:marLeft w:val="0"/>
      <w:marRight w:val="0"/>
      <w:marTop w:val="0"/>
      <w:marBottom w:val="0"/>
      <w:divBdr>
        <w:top w:val="none" w:sz="0" w:space="0" w:color="auto"/>
        <w:left w:val="none" w:sz="0" w:space="0" w:color="auto"/>
        <w:bottom w:val="none" w:sz="0" w:space="0" w:color="auto"/>
        <w:right w:val="none" w:sz="0" w:space="0" w:color="auto"/>
      </w:divBdr>
    </w:div>
    <w:div w:id="1642996720">
      <w:bodyDiv w:val="1"/>
      <w:marLeft w:val="0"/>
      <w:marRight w:val="0"/>
      <w:marTop w:val="0"/>
      <w:marBottom w:val="0"/>
      <w:divBdr>
        <w:top w:val="none" w:sz="0" w:space="0" w:color="auto"/>
        <w:left w:val="none" w:sz="0" w:space="0" w:color="auto"/>
        <w:bottom w:val="none" w:sz="0" w:space="0" w:color="auto"/>
        <w:right w:val="none" w:sz="0" w:space="0" w:color="auto"/>
      </w:divBdr>
    </w:div>
    <w:div w:id="1643149032">
      <w:bodyDiv w:val="1"/>
      <w:marLeft w:val="0"/>
      <w:marRight w:val="0"/>
      <w:marTop w:val="0"/>
      <w:marBottom w:val="0"/>
      <w:divBdr>
        <w:top w:val="none" w:sz="0" w:space="0" w:color="auto"/>
        <w:left w:val="none" w:sz="0" w:space="0" w:color="auto"/>
        <w:bottom w:val="none" w:sz="0" w:space="0" w:color="auto"/>
        <w:right w:val="none" w:sz="0" w:space="0" w:color="auto"/>
      </w:divBdr>
    </w:div>
    <w:div w:id="1643196864">
      <w:bodyDiv w:val="1"/>
      <w:marLeft w:val="0"/>
      <w:marRight w:val="0"/>
      <w:marTop w:val="0"/>
      <w:marBottom w:val="0"/>
      <w:divBdr>
        <w:top w:val="none" w:sz="0" w:space="0" w:color="auto"/>
        <w:left w:val="none" w:sz="0" w:space="0" w:color="auto"/>
        <w:bottom w:val="none" w:sz="0" w:space="0" w:color="auto"/>
        <w:right w:val="none" w:sz="0" w:space="0" w:color="auto"/>
      </w:divBdr>
    </w:div>
    <w:div w:id="1643581838">
      <w:bodyDiv w:val="1"/>
      <w:marLeft w:val="0"/>
      <w:marRight w:val="0"/>
      <w:marTop w:val="0"/>
      <w:marBottom w:val="0"/>
      <w:divBdr>
        <w:top w:val="none" w:sz="0" w:space="0" w:color="auto"/>
        <w:left w:val="none" w:sz="0" w:space="0" w:color="auto"/>
        <w:bottom w:val="none" w:sz="0" w:space="0" w:color="auto"/>
        <w:right w:val="none" w:sz="0" w:space="0" w:color="auto"/>
      </w:divBdr>
    </w:div>
    <w:div w:id="1643851332">
      <w:bodyDiv w:val="1"/>
      <w:marLeft w:val="0"/>
      <w:marRight w:val="0"/>
      <w:marTop w:val="0"/>
      <w:marBottom w:val="0"/>
      <w:divBdr>
        <w:top w:val="none" w:sz="0" w:space="0" w:color="auto"/>
        <w:left w:val="none" w:sz="0" w:space="0" w:color="auto"/>
        <w:bottom w:val="none" w:sz="0" w:space="0" w:color="auto"/>
        <w:right w:val="none" w:sz="0" w:space="0" w:color="auto"/>
      </w:divBdr>
    </w:div>
    <w:div w:id="1643923329">
      <w:bodyDiv w:val="1"/>
      <w:marLeft w:val="0"/>
      <w:marRight w:val="0"/>
      <w:marTop w:val="0"/>
      <w:marBottom w:val="0"/>
      <w:divBdr>
        <w:top w:val="none" w:sz="0" w:space="0" w:color="auto"/>
        <w:left w:val="none" w:sz="0" w:space="0" w:color="auto"/>
        <w:bottom w:val="none" w:sz="0" w:space="0" w:color="auto"/>
        <w:right w:val="none" w:sz="0" w:space="0" w:color="auto"/>
      </w:divBdr>
    </w:div>
    <w:div w:id="1644044002">
      <w:bodyDiv w:val="1"/>
      <w:marLeft w:val="0"/>
      <w:marRight w:val="0"/>
      <w:marTop w:val="0"/>
      <w:marBottom w:val="0"/>
      <w:divBdr>
        <w:top w:val="none" w:sz="0" w:space="0" w:color="auto"/>
        <w:left w:val="none" w:sz="0" w:space="0" w:color="auto"/>
        <w:bottom w:val="none" w:sz="0" w:space="0" w:color="auto"/>
        <w:right w:val="none" w:sz="0" w:space="0" w:color="auto"/>
      </w:divBdr>
    </w:div>
    <w:div w:id="1644387716">
      <w:bodyDiv w:val="1"/>
      <w:marLeft w:val="0"/>
      <w:marRight w:val="0"/>
      <w:marTop w:val="0"/>
      <w:marBottom w:val="0"/>
      <w:divBdr>
        <w:top w:val="none" w:sz="0" w:space="0" w:color="auto"/>
        <w:left w:val="none" w:sz="0" w:space="0" w:color="auto"/>
        <w:bottom w:val="none" w:sz="0" w:space="0" w:color="auto"/>
        <w:right w:val="none" w:sz="0" w:space="0" w:color="auto"/>
      </w:divBdr>
    </w:div>
    <w:div w:id="1644505390">
      <w:bodyDiv w:val="1"/>
      <w:marLeft w:val="0"/>
      <w:marRight w:val="0"/>
      <w:marTop w:val="0"/>
      <w:marBottom w:val="0"/>
      <w:divBdr>
        <w:top w:val="none" w:sz="0" w:space="0" w:color="auto"/>
        <w:left w:val="none" w:sz="0" w:space="0" w:color="auto"/>
        <w:bottom w:val="none" w:sz="0" w:space="0" w:color="auto"/>
        <w:right w:val="none" w:sz="0" w:space="0" w:color="auto"/>
      </w:divBdr>
    </w:div>
    <w:div w:id="1644580190">
      <w:bodyDiv w:val="1"/>
      <w:marLeft w:val="0"/>
      <w:marRight w:val="0"/>
      <w:marTop w:val="0"/>
      <w:marBottom w:val="0"/>
      <w:divBdr>
        <w:top w:val="none" w:sz="0" w:space="0" w:color="auto"/>
        <w:left w:val="none" w:sz="0" w:space="0" w:color="auto"/>
        <w:bottom w:val="none" w:sz="0" w:space="0" w:color="auto"/>
        <w:right w:val="none" w:sz="0" w:space="0" w:color="auto"/>
      </w:divBdr>
    </w:div>
    <w:div w:id="1645117108">
      <w:bodyDiv w:val="1"/>
      <w:marLeft w:val="0"/>
      <w:marRight w:val="0"/>
      <w:marTop w:val="0"/>
      <w:marBottom w:val="0"/>
      <w:divBdr>
        <w:top w:val="none" w:sz="0" w:space="0" w:color="auto"/>
        <w:left w:val="none" w:sz="0" w:space="0" w:color="auto"/>
        <w:bottom w:val="none" w:sz="0" w:space="0" w:color="auto"/>
        <w:right w:val="none" w:sz="0" w:space="0" w:color="auto"/>
      </w:divBdr>
    </w:div>
    <w:div w:id="1645353325">
      <w:bodyDiv w:val="1"/>
      <w:marLeft w:val="0"/>
      <w:marRight w:val="0"/>
      <w:marTop w:val="0"/>
      <w:marBottom w:val="0"/>
      <w:divBdr>
        <w:top w:val="none" w:sz="0" w:space="0" w:color="auto"/>
        <w:left w:val="none" w:sz="0" w:space="0" w:color="auto"/>
        <w:bottom w:val="none" w:sz="0" w:space="0" w:color="auto"/>
        <w:right w:val="none" w:sz="0" w:space="0" w:color="auto"/>
      </w:divBdr>
    </w:div>
    <w:div w:id="1645696883">
      <w:bodyDiv w:val="1"/>
      <w:marLeft w:val="0"/>
      <w:marRight w:val="0"/>
      <w:marTop w:val="0"/>
      <w:marBottom w:val="0"/>
      <w:divBdr>
        <w:top w:val="none" w:sz="0" w:space="0" w:color="auto"/>
        <w:left w:val="none" w:sz="0" w:space="0" w:color="auto"/>
        <w:bottom w:val="none" w:sz="0" w:space="0" w:color="auto"/>
        <w:right w:val="none" w:sz="0" w:space="0" w:color="auto"/>
      </w:divBdr>
    </w:div>
    <w:div w:id="1646278521">
      <w:bodyDiv w:val="1"/>
      <w:marLeft w:val="0"/>
      <w:marRight w:val="0"/>
      <w:marTop w:val="0"/>
      <w:marBottom w:val="0"/>
      <w:divBdr>
        <w:top w:val="none" w:sz="0" w:space="0" w:color="auto"/>
        <w:left w:val="none" w:sz="0" w:space="0" w:color="auto"/>
        <w:bottom w:val="none" w:sz="0" w:space="0" w:color="auto"/>
        <w:right w:val="none" w:sz="0" w:space="0" w:color="auto"/>
      </w:divBdr>
    </w:div>
    <w:div w:id="1647319592">
      <w:bodyDiv w:val="1"/>
      <w:marLeft w:val="0"/>
      <w:marRight w:val="0"/>
      <w:marTop w:val="0"/>
      <w:marBottom w:val="0"/>
      <w:divBdr>
        <w:top w:val="none" w:sz="0" w:space="0" w:color="auto"/>
        <w:left w:val="none" w:sz="0" w:space="0" w:color="auto"/>
        <w:bottom w:val="none" w:sz="0" w:space="0" w:color="auto"/>
        <w:right w:val="none" w:sz="0" w:space="0" w:color="auto"/>
      </w:divBdr>
    </w:div>
    <w:div w:id="1647397414">
      <w:bodyDiv w:val="1"/>
      <w:marLeft w:val="0"/>
      <w:marRight w:val="0"/>
      <w:marTop w:val="0"/>
      <w:marBottom w:val="0"/>
      <w:divBdr>
        <w:top w:val="none" w:sz="0" w:space="0" w:color="auto"/>
        <w:left w:val="none" w:sz="0" w:space="0" w:color="auto"/>
        <w:bottom w:val="none" w:sz="0" w:space="0" w:color="auto"/>
        <w:right w:val="none" w:sz="0" w:space="0" w:color="auto"/>
      </w:divBdr>
    </w:div>
    <w:div w:id="1648120426">
      <w:bodyDiv w:val="1"/>
      <w:marLeft w:val="0"/>
      <w:marRight w:val="0"/>
      <w:marTop w:val="0"/>
      <w:marBottom w:val="0"/>
      <w:divBdr>
        <w:top w:val="none" w:sz="0" w:space="0" w:color="auto"/>
        <w:left w:val="none" w:sz="0" w:space="0" w:color="auto"/>
        <w:bottom w:val="none" w:sz="0" w:space="0" w:color="auto"/>
        <w:right w:val="none" w:sz="0" w:space="0" w:color="auto"/>
      </w:divBdr>
    </w:div>
    <w:div w:id="1648705297">
      <w:bodyDiv w:val="1"/>
      <w:marLeft w:val="0"/>
      <w:marRight w:val="0"/>
      <w:marTop w:val="0"/>
      <w:marBottom w:val="0"/>
      <w:divBdr>
        <w:top w:val="none" w:sz="0" w:space="0" w:color="auto"/>
        <w:left w:val="none" w:sz="0" w:space="0" w:color="auto"/>
        <w:bottom w:val="none" w:sz="0" w:space="0" w:color="auto"/>
        <w:right w:val="none" w:sz="0" w:space="0" w:color="auto"/>
      </w:divBdr>
    </w:div>
    <w:div w:id="1648976157">
      <w:bodyDiv w:val="1"/>
      <w:marLeft w:val="0"/>
      <w:marRight w:val="0"/>
      <w:marTop w:val="0"/>
      <w:marBottom w:val="0"/>
      <w:divBdr>
        <w:top w:val="none" w:sz="0" w:space="0" w:color="auto"/>
        <w:left w:val="none" w:sz="0" w:space="0" w:color="auto"/>
        <w:bottom w:val="none" w:sz="0" w:space="0" w:color="auto"/>
        <w:right w:val="none" w:sz="0" w:space="0" w:color="auto"/>
      </w:divBdr>
    </w:div>
    <w:div w:id="1649284656">
      <w:bodyDiv w:val="1"/>
      <w:marLeft w:val="0"/>
      <w:marRight w:val="0"/>
      <w:marTop w:val="0"/>
      <w:marBottom w:val="0"/>
      <w:divBdr>
        <w:top w:val="none" w:sz="0" w:space="0" w:color="auto"/>
        <w:left w:val="none" w:sz="0" w:space="0" w:color="auto"/>
        <w:bottom w:val="none" w:sz="0" w:space="0" w:color="auto"/>
        <w:right w:val="none" w:sz="0" w:space="0" w:color="auto"/>
      </w:divBdr>
    </w:div>
    <w:div w:id="1649624245">
      <w:bodyDiv w:val="1"/>
      <w:marLeft w:val="0"/>
      <w:marRight w:val="0"/>
      <w:marTop w:val="0"/>
      <w:marBottom w:val="0"/>
      <w:divBdr>
        <w:top w:val="none" w:sz="0" w:space="0" w:color="auto"/>
        <w:left w:val="none" w:sz="0" w:space="0" w:color="auto"/>
        <w:bottom w:val="none" w:sz="0" w:space="0" w:color="auto"/>
        <w:right w:val="none" w:sz="0" w:space="0" w:color="auto"/>
      </w:divBdr>
    </w:div>
    <w:div w:id="1649700387">
      <w:bodyDiv w:val="1"/>
      <w:marLeft w:val="0"/>
      <w:marRight w:val="0"/>
      <w:marTop w:val="0"/>
      <w:marBottom w:val="0"/>
      <w:divBdr>
        <w:top w:val="none" w:sz="0" w:space="0" w:color="auto"/>
        <w:left w:val="none" w:sz="0" w:space="0" w:color="auto"/>
        <w:bottom w:val="none" w:sz="0" w:space="0" w:color="auto"/>
        <w:right w:val="none" w:sz="0" w:space="0" w:color="auto"/>
      </w:divBdr>
    </w:div>
    <w:div w:id="1649747333">
      <w:bodyDiv w:val="1"/>
      <w:marLeft w:val="0"/>
      <w:marRight w:val="0"/>
      <w:marTop w:val="0"/>
      <w:marBottom w:val="0"/>
      <w:divBdr>
        <w:top w:val="none" w:sz="0" w:space="0" w:color="auto"/>
        <w:left w:val="none" w:sz="0" w:space="0" w:color="auto"/>
        <w:bottom w:val="none" w:sz="0" w:space="0" w:color="auto"/>
        <w:right w:val="none" w:sz="0" w:space="0" w:color="auto"/>
      </w:divBdr>
    </w:div>
    <w:div w:id="1649750109">
      <w:bodyDiv w:val="1"/>
      <w:marLeft w:val="0"/>
      <w:marRight w:val="0"/>
      <w:marTop w:val="0"/>
      <w:marBottom w:val="0"/>
      <w:divBdr>
        <w:top w:val="none" w:sz="0" w:space="0" w:color="auto"/>
        <w:left w:val="none" w:sz="0" w:space="0" w:color="auto"/>
        <w:bottom w:val="none" w:sz="0" w:space="0" w:color="auto"/>
        <w:right w:val="none" w:sz="0" w:space="0" w:color="auto"/>
      </w:divBdr>
    </w:div>
    <w:div w:id="1650405402">
      <w:bodyDiv w:val="1"/>
      <w:marLeft w:val="0"/>
      <w:marRight w:val="0"/>
      <w:marTop w:val="0"/>
      <w:marBottom w:val="0"/>
      <w:divBdr>
        <w:top w:val="none" w:sz="0" w:space="0" w:color="auto"/>
        <w:left w:val="none" w:sz="0" w:space="0" w:color="auto"/>
        <w:bottom w:val="none" w:sz="0" w:space="0" w:color="auto"/>
        <w:right w:val="none" w:sz="0" w:space="0" w:color="auto"/>
      </w:divBdr>
    </w:div>
    <w:div w:id="1650553761">
      <w:bodyDiv w:val="1"/>
      <w:marLeft w:val="0"/>
      <w:marRight w:val="0"/>
      <w:marTop w:val="0"/>
      <w:marBottom w:val="0"/>
      <w:divBdr>
        <w:top w:val="none" w:sz="0" w:space="0" w:color="auto"/>
        <w:left w:val="none" w:sz="0" w:space="0" w:color="auto"/>
        <w:bottom w:val="none" w:sz="0" w:space="0" w:color="auto"/>
        <w:right w:val="none" w:sz="0" w:space="0" w:color="auto"/>
      </w:divBdr>
    </w:div>
    <w:div w:id="1651059952">
      <w:bodyDiv w:val="1"/>
      <w:marLeft w:val="0"/>
      <w:marRight w:val="0"/>
      <w:marTop w:val="0"/>
      <w:marBottom w:val="0"/>
      <w:divBdr>
        <w:top w:val="none" w:sz="0" w:space="0" w:color="auto"/>
        <w:left w:val="none" w:sz="0" w:space="0" w:color="auto"/>
        <w:bottom w:val="none" w:sz="0" w:space="0" w:color="auto"/>
        <w:right w:val="none" w:sz="0" w:space="0" w:color="auto"/>
      </w:divBdr>
    </w:div>
    <w:div w:id="1651136378">
      <w:bodyDiv w:val="1"/>
      <w:marLeft w:val="0"/>
      <w:marRight w:val="0"/>
      <w:marTop w:val="0"/>
      <w:marBottom w:val="0"/>
      <w:divBdr>
        <w:top w:val="none" w:sz="0" w:space="0" w:color="auto"/>
        <w:left w:val="none" w:sz="0" w:space="0" w:color="auto"/>
        <w:bottom w:val="none" w:sz="0" w:space="0" w:color="auto"/>
        <w:right w:val="none" w:sz="0" w:space="0" w:color="auto"/>
      </w:divBdr>
    </w:div>
    <w:div w:id="1651207769">
      <w:bodyDiv w:val="1"/>
      <w:marLeft w:val="0"/>
      <w:marRight w:val="0"/>
      <w:marTop w:val="0"/>
      <w:marBottom w:val="0"/>
      <w:divBdr>
        <w:top w:val="none" w:sz="0" w:space="0" w:color="auto"/>
        <w:left w:val="none" w:sz="0" w:space="0" w:color="auto"/>
        <w:bottom w:val="none" w:sz="0" w:space="0" w:color="auto"/>
        <w:right w:val="none" w:sz="0" w:space="0" w:color="auto"/>
      </w:divBdr>
    </w:div>
    <w:div w:id="1651444265">
      <w:bodyDiv w:val="1"/>
      <w:marLeft w:val="0"/>
      <w:marRight w:val="0"/>
      <w:marTop w:val="0"/>
      <w:marBottom w:val="0"/>
      <w:divBdr>
        <w:top w:val="none" w:sz="0" w:space="0" w:color="auto"/>
        <w:left w:val="none" w:sz="0" w:space="0" w:color="auto"/>
        <w:bottom w:val="none" w:sz="0" w:space="0" w:color="auto"/>
        <w:right w:val="none" w:sz="0" w:space="0" w:color="auto"/>
      </w:divBdr>
    </w:div>
    <w:div w:id="1651670565">
      <w:bodyDiv w:val="1"/>
      <w:marLeft w:val="0"/>
      <w:marRight w:val="0"/>
      <w:marTop w:val="0"/>
      <w:marBottom w:val="0"/>
      <w:divBdr>
        <w:top w:val="none" w:sz="0" w:space="0" w:color="auto"/>
        <w:left w:val="none" w:sz="0" w:space="0" w:color="auto"/>
        <w:bottom w:val="none" w:sz="0" w:space="0" w:color="auto"/>
        <w:right w:val="none" w:sz="0" w:space="0" w:color="auto"/>
      </w:divBdr>
    </w:div>
    <w:div w:id="1651709059">
      <w:bodyDiv w:val="1"/>
      <w:marLeft w:val="0"/>
      <w:marRight w:val="0"/>
      <w:marTop w:val="0"/>
      <w:marBottom w:val="0"/>
      <w:divBdr>
        <w:top w:val="none" w:sz="0" w:space="0" w:color="auto"/>
        <w:left w:val="none" w:sz="0" w:space="0" w:color="auto"/>
        <w:bottom w:val="none" w:sz="0" w:space="0" w:color="auto"/>
        <w:right w:val="none" w:sz="0" w:space="0" w:color="auto"/>
      </w:divBdr>
    </w:div>
    <w:div w:id="1651791639">
      <w:bodyDiv w:val="1"/>
      <w:marLeft w:val="0"/>
      <w:marRight w:val="0"/>
      <w:marTop w:val="0"/>
      <w:marBottom w:val="0"/>
      <w:divBdr>
        <w:top w:val="none" w:sz="0" w:space="0" w:color="auto"/>
        <w:left w:val="none" w:sz="0" w:space="0" w:color="auto"/>
        <w:bottom w:val="none" w:sz="0" w:space="0" w:color="auto"/>
        <w:right w:val="none" w:sz="0" w:space="0" w:color="auto"/>
      </w:divBdr>
    </w:div>
    <w:div w:id="1652246297">
      <w:bodyDiv w:val="1"/>
      <w:marLeft w:val="0"/>
      <w:marRight w:val="0"/>
      <w:marTop w:val="0"/>
      <w:marBottom w:val="0"/>
      <w:divBdr>
        <w:top w:val="none" w:sz="0" w:space="0" w:color="auto"/>
        <w:left w:val="none" w:sz="0" w:space="0" w:color="auto"/>
        <w:bottom w:val="none" w:sz="0" w:space="0" w:color="auto"/>
        <w:right w:val="none" w:sz="0" w:space="0" w:color="auto"/>
      </w:divBdr>
    </w:div>
    <w:div w:id="1652363924">
      <w:bodyDiv w:val="1"/>
      <w:marLeft w:val="0"/>
      <w:marRight w:val="0"/>
      <w:marTop w:val="0"/>
      <w:marBottom w:val="0"/>
      <w:divBdr>
        <w:top w:val="none" w:sz="0" w:space="0" w:color="auto"/>
        <w:left w:val="none" w:sz="0" w:space="0" w:color="auto"/>
        <w:bottom w:val="none" w:sz="0" w:space="0" w:color="auto"/>
        <w:right w:val="none" w:sz="0" w:space="0" w:color="auto"/>
      </w:divBdr>
    </w:div>
    <w:div w:id="1652438687">
      <w:bodyDiv w:val="1"/>
      <w:marLeft w:val="0"/>
      <w:marRight w:val="0"/>
      <w:marTop w:val="0"/>
      <w:marBottom w:val="0"/>
      <w:divBdr>
        <w:top w:val="none" w:sz="0" w:space="0" w:color="auto"/>
        <w:left w:val="none" w:sz="0" w:space="0" w:color="auto"/>
        <w:bottom w:val="none" w:sz="0" w:space="0" w:color="auto"/>
        <w:right w:val="none" w:sz="0" w:space="0" w:color="auto"/>
      </w:divBdr>
    </w:div>
    <w:div w:id="1652522061">
      <w:bodyDiv w:val="1"/>
      <w:marLeft w:val="0"/>
      <w:marRight w:val="0"/>
      <w:marTop w:val="0"/>
      <w:marBottom w:val="0"/>
      <w:divBdr>
        <w:top w:val="none" w:sz="0" w:space="0" w:color="auto"/>
        <w:left w:val="none" w:sz="0" w:space="0" w:color="auto"/>
        <w:bottom w:val="none" w:sz="0" w:space="0" w:color="auto"/>
        <w:right w:val="none" w:sz="0" w:space="0" w:color="auto"/>
      </w:divBdr>
    </w:div>
    <w:div w:id="1653562483">
      <w:bodyDiv w:val="1"/>
      <w:marLeft w:val="0"/>
      <w:marRight w:val="0"/>
      <w:marTop w:val="0"/>
      <w:marBottom w:val="0"/>
      <w:divBdr>
        <w:top w:val="none" w:sz="0" w:space="0" w:color="auto"/>
        <w:left w:val="none" w:sz="0" w:space="0" w:color="auto"/>
        <w:bottom w:val="none" w:sz="0" w:space="0" w:color="auto"/>
        <w:right w:val="none" w:sz="0" w:space="0" w:color="auto"/>
      </w:divBdr>
    </w:div>
    <w:div w:id="1654211712">
      <w:bodyDiv w:val="1"/>
      <w:marLeft w:val="0"/>
      <w:marRight w:val="0"/>
      <w:marTop w:val="0"/>
      <w:marBottom w:val="0"/>
      <w:divBdr>
        <w:top w:val="none" w:sz="0" w:space="0" w:color="auto"/>
        <w:left w:val="none" w:sz="0" w:space="0" w:color="auto"/>
        <w:bottom w:val="none" w:sz="0" w:space="0" w:color="auto"/>
        <w:right w:val="none" w:sz="0" w:space="0" w:color="auto"/>
      </w:divBdr>
    </w:div>
    <w:div w:id="1654676482">
      <w:bodyDiv w:val="1"/>
      <w:marLeft w:val="0"/>
      <w:marRight w:val="0"/>
      <w:marTop w:val="0"/>
      <w:marBottom w:val="0"/>
      <w:divBdr>
        <w:top w:val="none" w:sz="0" w:space="0" w:color="auto"/>
        <w:left w:val="none" w:sz="0" w:space="0" w:color="auto"/>
        <w:bottom w:val="none" w:sz="0" w:space="0" w:color="auto"/>
        <w:right w:val="none" w:sz="0" w:space="0" w:color="auto"/>
      </w:divBdr>
    </w:div>
    <w:div w:id="1654870867">
      <w:bodyDiv w:val="1"/>
      <w:marLeft w:val="0"/>
      <w:marRight w:val="0"/>
      <w:marTop w:val="0"/>
      <w:marBottom w:val="0"/>
      <w:divBdr>
        <w:top w:val="none" w:sz="0" w:space="0" w:color="auto"/>
        <w:left w:val="none" w:sz="0" w:space="0" w:color="auto"/>
        <w:bottom w:val="none" w:sz="0" w:space="0" w:color="auto"/>
        <w:right w:val="none" w:sz="0" w:space="0" w:color="auto"/>
      </w:divBdr>
    </w:div>
    <w:div w:id="1655186403">
      <w:bodyDiv w:val="1"/>
      <w:marLeft w:val="0"/>
      <w:marRight w:val="0"/>
      <w:marTop w:val="0"/>
      <w:marBottom w:val="0"/>
      <w:divBdr>
        <w:top w:val="none" w:sz="0" w:space="0" w:color="auto"/>
        <w:left w:val="none" w:sz="0" w:space="0" w:color="auto"/>
        <w:bottom w:val="none" w:sz="0" w:space="0" w:color="auto"/>
        <w:right w:val="none" w:sz="0" w:space="0" w:color="auto"/>
      </w:divBdr>
    </w:div>
    <w:div w:id="1655259248">
      <w:bodyDiv w:val="1"/>
      <w:marLeft w:val="0"/>
      <w:marRight w:val="0"/>
      <w:marTop w:val="0"/>
      <w:marBottom w:val="0"/>
      <w:divBdr>
        <w:top w:val="none" w:sz="0" w:space="0" w:color="auto"/>
        <w:left w:val="none" w:sz="0" w:space="0" w:color="auto"/>
        <w:bottom w:val="none" w:sz="0" w:space="0" w:color="auto"/>
        <w:right w:val="none" w:sz="0" w:space="0" w:color="auto"/>
      </w:divBdr>
    </w:div>
    <w:div w:id="1655261364">
      <w:bodyDiv w:val="1"/>
      <w:marLeft w:val="0"/>
      <w:marRight w:val="0"/>
      <w:marTop w:val="0"/>
      <w:marBottom w:val="0"/>
      <w:divBdr>
        <w:top w:val="none" w:sz="0" w:space="0" w:color="auto"/>
        <w:left w:val="none" w:sz="0" w:space="0" w:color="auto"/>
        <w:bottom w:val="none" w:sz="0" w:space="0" w:color="auto"/>
        <w:right w:val="none" w:sz="0" w:space="0" w:color="auto"/>
      </w:divBdr>
    </w:div>
    <w:div w:id="1655791788">
      <w:bodyDiv w:val="1"/>
      <w:marLeft w:val="0"/>
      <w:marRight w:val="0"/>
      <w:marTop w:val="0"/>
      <w:marBottom w:val="0"/>
      <w:divBdr>
        <w:top w:val="none" w:sz="0" w:space="0" w:color="auto"/>
        <w:left w:val="none" w:sz="0" w:space="0" w:color="auto"/>
        <w:bottom w:val="none" w:sz="0" w:space="0" w:color="auto"/>
        <w:right w:val="none" w:sz="0" w:space="0" w:color="auto"/>
      </w:divBdr>
    </w:div>
    <w:div w:id="1655908730">
      <w:bodyDiv w:val="1"/>
      <w:marLeft w:val="0"/>
      <w:marRight w:val="0"/>
      <w:marTop w:val="0"/>
      <w:marBottom w:val="0"/>
      <w:divBdr>
        <w:top w:val="none" w:sz="0" w:space="0" w:color="auto"/>
        <w:left w:val="none" w:sz="0" w:space="0" w:color="auto"/>
        <w:bottom w:val="none" w:sz="0" w:space="0" w:color="auto"/>
        <w:right w:val="none" w:sz="0" w:space="0" w:color="auto"/>
      </w:divBdr>
    </w:div>
    <w:div w:id="1655912203">
      <w:bodyDiv w:val="1"/>
      <w:marLeft w:val="0"/>
      <w:marRight w:val="0"/>
      <w:marTop w:val="0"/>
      <w:marBottom w:val="0"/>
      <w:divBdr>
        <w:top w:val="none" w:sz="0" w:space="0" w:color="auto"/>
        <w:left w:val="none" w:sz="0" w:space="0" w:color="auto"/>
        <w:bottom w:val="none" w:sz="0" w:space="0" w:color="auto"/>
        <w:right w:val="none" w:sz="0" w:space="0" w:color="auto"/>
      </w:divBdr>
    </w:div>
    <w:div w:id="1656716444">
      <w:bodyDiv w:val="1"/>
      <w:marLeft w:val="0"/>
      <w:marRight w:val="0"/>
      <w:marTop w:val="0"/>
      <w:marBottom w:val="0"/>
      <w:divBdr>
        <w:top w:val="none" w:sz="0" w:space="0" w:color="auto"/>
        <w:left w:val="none" w:sz="0" w:space="0" w:color="auto"/>
        <w:bottom w:val="none" w:sz="0" w:space="0" w:color="auto"/>
        <w:right w:val="none" w:sz="0" w:space="0" w:color="auto"/>
      </w:divBdr>
    </w:div>
    <w:div w:id="1657148534">
      <w:bodyDiv w:val="1"/>
      <w:marLeft w:val="0"/>
      <w:marRight w:val="0"/>
      <w:marTop w:val="0"/>
      <w:marBottom w:val="0"/>
      <w:divBdr>
        <w:top w:val="none" w:sz="0" w:space="0" w:color="auto"/>
        <w:left w:val="none" w:sz="0" w:space="0" w:color="auto"/>
        <w:bottom w:val="none" w:sz="0" w:space="0" w:color="auto"/>
        <w:right w:val="none" w:sz="0" w:space="0" w:color="auto"/>
      </w:divBdr>
    </w:div>
    <w:div w:id="1657763388">
      <w:bodyDiv w:val="1"/>
      <w:marLeft w:val="0"/>
      <w:marRight w:val="0"/>
      <w:marTop w:val="0"/>
      <w:marBottom w:val="0"/>
      <w:divBdr>
        <w:top w:val="none" w:sz="0" w:space="0" w:color="auto"/>
        <w:left w:val="none" w:sz="0" w:space="0" w:color="auto"/>
        <w:bottom w:val="none" w:sz="0" w:space="0" w:color="auto"/>
        <w:right w:val="none" w:sz="0" w:space="0" w:color="auto"/>
      </w:divBdr>
    </w:div>
    <w:div w:id="1658220373">
      <w:bodyDiv w:val="1"/>
      <w:marLeft w:val="0"/>
      <w:marRight w:val="0"/>
      <w:marTop w:val="0"/>
      <w:marBottom w:val="0"/>
      <w:divBdr>
        <w:top w:val="none" w:sz="0" w:space="0" w:color="auto"/>
        <w:left w:val="none" w:sz="0" w:space="0" w:color="auto"/>
        <w:bottom w:val="none" w:sz="0" w:space="0" w:color="auto"/>
        <w:right w:val="none" w:sz="0" w:space="0" w:color="auto"/>
      </w:divBdr>
    </w:div>
    <w:div w:id="1658682346">
      <w:bodyDiv w:val="1"/>
      <w:marLeft w:val="0"/>
      <w:marRight w:val="0"/>
      <w:marTop w:val="0"/>
      <w:marBottom w:val="0"/>
      <w:divBdr>
        <w:top w:val="none" w:sz="0" w:space="0" w:color="auto"/>
        <w:left w:val="none" w:sz="0" w:space="0" w:color="auto"/>
        <w:bottom w:val="none" w:sz="0" w:space="0" w:color="auto"/>
        <w:right w:val="none" w:sz="0" w:space="0" w:color="auto"/>
      </w:divBdr>
    </w:div>
    <w:div w:id="1658731330">
      <w:bodyDiv w:val="1"/>
      <w:marLeft w:val="0"/>
      <w:marRight w:val="0"/>
      <w:marTop w:val="0"/>
      <w:marBottom w:val="0"/>
      <w:divBdr>
        <w:top w:val="none" w:sz="0" w:space="0" w:color="auto"/>
        <w:left w:val="none" w:sz="0" w:space="0" w:color="auto"/>
        <w:bottom w:val="none" w:sz="0" w:space="0" w:color="auto"/>
        <w:right w:val="none" w:sz="0" w:space="0" w:color="auto"/>
      </w:divBdr>
    </w:div>
    <w:div w:id="1659068187">
      <w:bodyDiv w:val="1"/>
      <w:marLeft w:val="0"/>
      <w:marRight w:val="0"/>
      <w:marTop w:val="0"/>
      <w:marBottom w:val="0"/>
      <w:divBdr>
        <w:top w:val="none" w:sz="0" w:space="0" w:color="auto"/>
        <w:left w:val="none" w:sz="0" w:space="0" w:color="auto"/>
        <w:bottom w:val="none" w:sz="0" w:space="0" w:color="auto"/>
        <w:right w:val="none" w:sz="0" w:space="0" w:color="auto"/>
      </w:divBdr>
    </w:div>
    <w:div w:id="1659377667">
      <w:bodyDiv w:val="1"/>
      <w:marLeft w:val="0"/>
      <w:marRight w:val="0"/>
      <w:marTop w:val="0"/>
      <w:marBottom w:val="0"/>
      <w:divBdr>
        <w:top w:val="none" w:sz="0" w:space="0" w:color="auto"/>
        <w:left w:val="none" w:sz="0" w:space="0" w:color="auto"/>
        <w:bottom w:val="none" w:sz="0" w:space="0" w:color="auto"/>
        <w:right w:val="none" w:sz="0" w:space="0" w:color="auto"/>
      </w:divBdr>
    </w:div>
    <w:div w:id="1659382678">
      <w:bodyDiv w:val="1"/>
      <w:marLeft w:val="0"/>
      <w:marRight w:val="0"/>
      <w:marTop w:val="0"/>
      <w:marBottom w:val="0"/>
      <w:divBdr>
        <w:top w:val="none" w:sz="0" w:space="0" w:color="auto"/>
        <w:left w:val="none" w:sz="0" w:space="0" w:color="auto"/>
        <w:bottom w:val="none" w:sz="0" w:space="0" w:color="auto"/>
        <w:right w:val="none" w:sz="0" w:space="0" w:color="auto"/>
      </w:divBdr>
    </w:div>
    <w:div w:id="1659529469">
      <w:bodyDiv w:val="1"/>
      <w:marLeft w:val="0"/>
      <w:marRight w:val="0"/>
      <w:marTop w:val="0"/>
      <w:marBottom w:val="0"/>
      <w:divBdr>
        <w:top w:val="none" w:sz="0" w:space="0" w:color="auto"/>
        <w:left w:val="none" w:sz="0" w:space="0" w:color="auto"/>
        <w:bottom w:val="none" w:sz="0" w:space="0" w:color="auto"/>
        <w:right w:val="none" w:sz="0" w:space="0" w:color="auto"/>
      </w:divBdr>
    </w:div>
    <w:div w:id="1660646450">
      <w:bodyDiv w:val="1"/>
      <w:marLeft w:val="0"/>
      <w:marRight w:val="0"/>
      <w:marTop w:val="0"/>
      <w:marBottom w:val="0"/>
      <w:divBdr>
        <w:top w:val="none" w:sz="0" w:space="0" w:color="auto"/>
        <w:left w:val="none" w:sz="0" w:space="0" w:color="auto"/>
        <w:bottom w:val="none" w:sz="0" w:space="0" w:color="auto"/>
        <w:right w:val="none" w:sz="0" w:space="0" w:color="auto"/>
      </w:divBdr>
    </w:div>
    <w:div w:id="1661075675">
      <w:bodyDiv w:val="1"/>
      <w:marLeft w:val="0"/>
      <w:marRight w:val="0"/>
      <w:marTop w:val="0"/>
      <w:marBottom w:val="0"/>
      <w:divBdr>
        <w:top w:val="none" w:sz="0" w:space="0" w:color="auto"/>
        <w:left w:val="none" w:sz="0" w:space="0" w:color="auto"/>
        <w:bottom w:val="none" w:sz="0" w:space="0" w:color="auto"/>
        <w:right w:val="none" w:sz="0" w:space="0" w:color="auto"/>
      </w:divBdr>
    </w:div>
    <w:div w:id="1661150149">
      <w:bodyDiv w:val="1"/>
      <w:marLeft w:val="0"/>
      <w:marRight w:val="0"/>
      <w:marTop w:val="0"/>
      <w:marBottom w:val="0"/>
      <w:divBdr>
        <w:top w:val="none" w:sz="0" w:space="0" w:color="auto"/>
        <w:left w:val="none" w:sz="0" w:space="0" w:color="auto"/>
        <w:bottom w:val="none" w:sz="0" w:space="0" w:color="auto"/>
        <w:right w:val="none" w:sz="0" w:space="0" w:color="auto"/>
      </w:divBdr>
    </w:div>
    <w:div w:id="1661231008">
      <w:bodyDiv w:val="1"/>
      <w:marLeft w:val="0"/>
      <w:marRight w:val="0"/>
      <w:marTop w:val="0"/>
      <w:marBottom w:val="0"/>
      <w:divBdr>
        <w:top w:val="none" w:sz="0" w:space="0" w:color="auto"/>
        <w:left w:val="none" w:sz="0" w:space="0" w:color="auto"/>
        <w:bottom w:val="none" w:sz="0" w:space="0" w:color="auto"/>
        <w:right w:val="none" w:sz="0" w:space="0" w:color="auto"/>
      </w:divBdr>
    </w:div>
    <w:div w:id="1661540383">
      <w:bodyDiv w:val="1"/>
      <w:marLeft w:val="0"/>
      <w:marRight w:val="0"/>
      <w:marTop w:val="0"/>
      <w:marBottom w:val="0"/>
      <w:divBdr>
        <w:top w:val="none" w:sz="0" w:space="0" w:color="auto"/>
        <w:left w:val="none" w:sz="0" w:space="0" w:color="auto"/>
        <w:bottom w:val="none" w:sz="0" w:space="0" w:color="auto"/>
        <w:right w:val="none" w:sz="0" w:space="0" w:color="auto"/>
      </w:divBdr>
    </w:div>
    <w:div w:id="1661739093">
      <w:bodyDiv w:val="1"/>
      <w:marLeft w:val="0"/>
      <w:marRight w:val="0"/>
      <w:marTop w:val="0"/>
      <w:marBottom w:val="0"/>
      <w:divBdr>
        <w:top w:val="none" w:sz="0" w:space="0" w:color="auto"/>
        <w:left w:val="none" w:sz="0" w:space="0" w:color="auto"/>
        <w:bottom w:val="none" w:sz="0" w:space="0" w:color="auto"/>
        <w:right w:val="none" w:sz="0" w:space="0" w:color="auto"/>
      </w:divBdr>
    </w:div>
    <w:div w:id="1662154708">
      <w:bodyDiv w:val="1"/>
      <w:marLeft w:val="0"/>
      <w:marRight w:val="0"/>
      <w:marTop w:val="0"/>
      <w:marBottom w:val="0"/>
      <w:divBdr>
        <w:top w:val="none" w:sz="0" w:space="0" w:color="auto"/>
        <w:left w:val="none" w:sz="0" w:space="0" w:color="auto"/>
        <w:bottom w:val="none" w:sz="0" w:space="0" w:color="auto"/>
        <w:right w:val="none" w:sz="0" w:space="0" w:color="auto"/>
      </w:divBdr>
    </w:div>
    <w:div w:id="1663006642">
      <w:bodyDiv w:val="1"/>
      <w:marLeft w:val="0"/>
      <w:marRight w:val="0"/>
      <w:marTop w:val="0"/>
      <w:marBottom w:val="0"/>
      <w:divBdr>
        <w:top w:val="none" w:sz="0" w:space="0" w:color="auto"/>
        <w:left w:val="none" w:sz="0" w:space="0" w:color="auto"/>
        <w:bottom w:val="none" w:sz="0" w:space="0" w:color="auto"/>
        <w:right w:val="none" w:sz="0" w:space="0" w:color="auto"/>
      </w:divBdr>
    </w:div>
    <w:div w:id="1663503436">
      <w:bodyDiv w:val="1"/>
      <w:marLeft w:val="0"/>
      <w:marRight w:val="0"/>
      <w:marTop w:val="0"/>
      <w:marBottom w:val="0"/>
      <w:divBdr>
        <w:top w:val="none" w:sz="0" w:space="0" w:color="auto"/>
        <w:left w:val="none" w:sz="0" w:space="0" w:color="auto"/>
        <w:bottom w:val="none" w:sz="0" w:space="0" w:color="auto"/>
        <w:right w:val="none" w:sz="0" w:space="0" w:color="auto"/>
      </w:divBdr>
    </w:div>
    <w:div w:id="1663779093">
      <w:bodyDiv w:val="1"/>
      <w:marLeft w:val="0"/>
      <w:marRight w:val="0"/>
      <w:marTop w:val="0"/>
      <w:marBottom w:val="0"/>
      <w:divBdr>
        <w:top w:val="none" w:sz="0" w:space="0" w:color="auto"/>
        <w:left w:val="none" w:sz="0" w:space="0" w:color="auto"/>
        <w:bottom w:val="none" w:sz="0" w:space="0" w:color="auto"/>
        <w:right w:val="none" w:sz="0" w:space="0" w:color="auto"/>
      </w:divBdr>
    </w:div>
    <w:div w:id="1663971428">
      <w:bodyDiv w:val="1"/>
      <w:marLeft w:val="0"/>
      <w:marRight w:val="0"/>
      <w:marTop w:val="0"/>
      <w:marBottom w:val="0"/>
      <w:divBdr>
        <w:top w:val="none" w:sz="0" w:space="0" w:color="auto"/>
        <w:left w:val="none" w:sz="0" w:space="0" w:color="auto"/>
        <w:bottom w:val="none" w:sz="0" w:space="0" w:color="auto"/>
        <w:right w:val="none" w:sz="0" w:space="0" w:color="auto"/>
      </w:divBdr>
    </w:div>
    <w:div w:id="1665039667">
      <w:bodyDiv w:val="1"/>
      <w:marLeft w:val="0"/>
      <w:marRight w:val="0"/>
      <w:marTop w:val="0"/>
      <w:marBottom w:val="0"/>
      <w:divBdr>
        <w:top w:val="none" w:sz="0" w:space="0" w:color="auto"/>
        <w:left w:val="none" w:sz="0" w:space="0" w:color="auto"/>
        <w:bottom w:val="none" w:sz="0" w:space="0" w:color="auto"/>
        <w:right w:val="none" w:sz="0" w:space="0" w:color="auto"/>
      </w:divBdr>
    </w:div>
    <w:div w:id="1665623656">
      <w:bodyDiv w:val="1"/>
      <w:marLeft w:val="0"/>
      <w:marRight w:val="0"/>
      <w:marTop w:val="0"/>
      <w:marBottom w:val="0"/>
      <w:divBdr>
        <w:top w:val="none" w:sz="0" w:space="0" w:color="auto"/>
        <w:left w:val="none" w:sz="0" w:space="0" w:color="auto"/>
        <w:bottom w:val="none" w:sz="0" w:space="0" w:color="auto"/>
        <w:right w:val="none" w:sz="0" w:space="0" w:color="auto"/>
      </w:divBdr>
    </w:div>
    <w:div w:id="1665745552">
      <w:bodyDiv w:val="1"/>
      <w:marLeft w:val="0"/>
      <w:marRight w:val="0"/>
      <w:marTop w:val="0"/>
      <w:marBottom w:val="0"/>
      <w:divBdr>
        <w:top w:val="none" w:sz="0" w:space="0" w:color="auto"/>
        <w:left w:val="none" w:sz="0" w:space="0" w:color="auto"/>
        <w:bottom w:val="none" w:sz="0" w:space="0" w:color="auto"/>
        <w:right w:val="none" w:sz="0" w:space="0" w:color="auto"/>
      </w:divBdr>
    </w:div>
    <w:div w:id="1666087708">
      <w:bodyDiv w:val="1"/>
      <w:marLeft w:val="0"/>
      <w:marRight w:val="0"/>
      <w:marTop w:val="0"/>
      <w:marBottom w:val="0"/>
      <w:divBdr>
        <w:top w:val="none" w:sz="0" w:space="0" w:color="auto"/>
        <w:left w:val="none" w:sz="0" w:space="0" w:color="auto"/>
        <w:bottom w:val="none" w:sz="0" w:space="0" w:color="auto"/>
        <w:right w:val="none" w:sz="0" w:space="0" w:color="auto"/>
      </w:divBdr>
    </w:div>
    <w:div w:id="1666124412">
      <w:bodyDiv w:val="1"/>
      <w:marLeft w:val="0"/>
      <w:marRight w:val="0"/>
      <w:marTop w:val="0"/>
      <w:marBottom w:val="0"/>
      <w:divBdr>
        <w:top w:val="none" w:sz="0" w:space="0" w:color="auto"/>
        <w:left w:val="none" w:sz="0" w:space="0" w:color="auto"/>
        <w:bottom w:val="none" w:sz="0" w:space="0" w:color="auto"/>
        <w:right w:val="none" w:sz="0" w:space="0" w:color="auto"/>
      </w:divBdr>
    </w:div>
    <w:div w:id="1666324911">
      <w:bodyDiv w:val="1"/>
      <w:marLeft w:val="0"/>
      <w:marRight w:val="0"/>
      <w:marTop w:val="0"/>
      <w:marBottom w:val="0"/>
      <w:divBdr>
        <w:top w:val="none" w:sz="0" w:space="0" w:color="auto"/>
        <w:left w:val="none" w:sz="0" w:space="0" w:color="auto"/>
        <w:bottom w:val="none" w:sz="0" w:space="0" w:color="auto"/>
        <w:right w:val="none" w:sz="0" w:space="0" w:color="auto"/>
      </w:divBdr>
    </w:div>
    <w:div w:id="1666930859">
      <w:bodyDiv w:val="1"/>
      <w:marLeft w:val="0"/>
      <w:marRight w:val="0"/>
      <w:marTop w:val="0"/>
      <w:marBottom w:val="0"/>
      <w:divBdr>
        <w:top w:val="none" w:sz="0" w:space="0" w:color="auto"/>
        <w:left w:val="none" w:sz="0" w:space="0" w:color="auto"/>
        <w:bottom w:val="none" w:sz="0" w:space="0" w:color="auto"/>
        <w:right w:val="none" w:sz="0" w:space="0" w:color="auto"/>
      </w:divBdr>
    </w:div>
    <w:div w:id="1667394953">
      <w:bodyDiv w:val="1"/>
      <w:marLeft w:val="0"/>
      <w:marRight w:val="0"/>
      <w:marTop w:val="0"/>
      <w:marBottom w:val="0"/>
      <w:divBdr>
        <w:top w:val="none" w:sz="0" w:space="0" w:color="auto"/>
        <w:left w:val="none" w:sz="0" w:space="0" w:color="auto"/>
        <w:bottom w:val="none" w:sz="0" w:space="0" w:color="auto"/>
        <w:right w:val="none" w:sz="0" w:space="0" w:color="auto"/>
      </w:divBdr>
    </w:div>
    <w:div w:id="1667441251">
      <w:bodyDiv w:val="1"/>
      <w:marLeft w:val="0"/>
      <w:marRight w:val="0"/>
      <w:marTop w:val="0"/>
      <w:marBottom w:val="0"/>
      <w:divBdr>
        <w:top w:val="none" w:sz="0" w:space="0" w:color="auto"/>
        <w:left w:val="none" w:sz="0" w:space="0" w:color="auto"/>
        <w:bottom w:val="none" w:sz="0" w:space="0" w:color="auto"/>
        <w:right w:val="none" w:sz="0" w:space="0" w:color="auto"/>
      </w:divBdr>
    </w:div>
    <w:div w:id="1667709186">
      <w:bodyDiv w:val="1"/>
      <w:marLeft w:val="0"/>
      <w:marRight w:val="0"/>
      <w:marTop w:val="0"/>
      <w:marBottom w:val="0"/>
      <w:divBdr>
        <w:top w:val="none" w:sz="0" w:space="0" w:color="auto"/>
        <w:left w:val="none" w:sz="0" w:space="0" w:color="auto"/>
        <w:bottom w:val="none" w:sz="0" w:space="0" w:color="auto"/>
        <w:right w:val="none" w:sz="0" w:space="0" w:color="auto"/>
      </w:divBdr>
    </w:div>
    <w:div w:id="1667896003">
      <w:bodyDiv w:val="1"/>
      <w:marLeft w:val="0"/>
      <w:marRight w:val="0"/>
      <w:marTop w:val="0"/>
      <w:marBottom w:val="0"/>
      <w:divBdr>
        <w:top w:val="none" w:sz="0" w:space="0" w:color="auto"/>
        <w:left w:val="none" w:sz="0" w:space="0" w:color="auto"/>
        <w:bottom w:val="none" w:sz="0" w:space="0" w:color="auto"/>
        <w:right w:val="none" w:sz="0" w:space="0" w:color="auto"/>
      </w:divBdr>
    </w:div>
    <w:div w:id="1667898710">
      <w:bodyDiv w:val="1"/>
      <w:marLeft w:val="0"/>
      <w:marRight w:val="0"/>
      <w:marTop w:val="0"/>
      <w:marBottom w:val="0"/>
      <w:divBdr>
        <w:top w:val="none" w:sz="0" w:space="0" w:color="auto"/>
        <w:left w:val="none" w:sz="0" w:space="0" w:color="auto"/>
        <w:bottom w:val="none" w:sz="0" w:space="0" w:color="auto"/>
        <w:right w:val="none" w:sz="0" w:space="0" w:color="auto"/>
      </w:divBdr>
    </w:div>
    <w:div w:id="1668048145">
      <w:bodyDiv w:val="1"/>
      <w:marLeft w:val="0"/>
      <w:marRight w:val="0"/>
      <w:marTop w:val="0"/>
      <w:marBottom w:val="0"/>
      <w:divBdr>
        <w:top w:val="none" w:sz="0" w:space="0" w:color="auto"/>
        <w:left w:val="none" w:sz="0" w:space="0" w:color="auto"/>
        <w:bottom w:val="none" w:sz="0" w:space="0" w:color="auto"/>
        <w:right w:val="none" w:sz="0" w:space="0" w:color="auto"/>
      </w:divBdr>
    </w:div>
    <w:div w:id="1668048304">
      <w:bodyDiv w:val="1"/>
      <w:marLeft w:val="0"/>
      <w:marRight w:val="0"/>
      <w:marTop w:val="0"/>
      <w:marBottom w:val="0"/>
      <w:divBdr>
        <w:top w:val="none" w:sz="0" w:space="0" w:color="auto"/>
        <w:left w:val="none" w:sz="0" w:space="0" w:color="auto"/>
        <w:bottom w:val="none" w:sz="0" w:space="0" w:color="auto"/>
        <w:right w:val="none" w:sz="0" w:space="0" w:color="auto"/>
      </w:divBdr>
    </w:div>
    <w:div w:id="1668249403">
      <w:bodyDiv w:val="1"/>
      <w:marLeft w:val="0"/>
      <w:marRight w:val="0"/>
      <w:marTop w:val="0"/>
      <w:marBottom w:val="0"/>
      <w:divBdr>
        <w:top w:val="none" w:sz="0" w:space="0" w:color="auto"/>
        <w:left w:val="none" w:sz="0" w:space="0" w:color="auto"/>
        <w:bottom w:val="none" w:sz="0" w:space="0" w:color="auto"/>
        <w:right w:val="none" w:sz="0" w:space="0" w:color="auto"/>
      </w:divBdr>
    </w:div>
    <w:div w:id="1668748155">
      <w:bodyDiv w:val="1"/>
      <w:marLeft w:val="0"/>
      <w:marRight w:val="0"/>
      <w:marTop w:val="0"/>
      <w:marBottom w:val="0"/>
      <w:divBdr>
        <w:top w:val="none" w:sz="0" w:space="0" w:color="auto"/>
        <w:left w:val="none" w:sz="0" w:space="0" w:color="auto"/>
        <w:bottom w:val="none" w:sz="0" w:space="0" w:color="auto"/>
        <w:right w:val="none" w:sz="0" w:space="0" w:color="auto"/>
      </w:divBdr>
    </w:div>
    <w:div w:id="1668822032">
      <w:bodyDiv w:val="1"/>
      <w:marLeft w:val="0"/>
      <w:marRight w:val="0"/>
      <w:marTop w:val="0"/>
      <w:marBottom w:val="0"/>
      <w:divBdr>
        <w:top w:val="none" w:sz="0" w:space="0" w:color="auto"/>
        <w:left w:val="none" w:sz="0" w:space="0" w:color="auto"/>
        <w:bottom w:val="none" w:sz="0" w:space="0" w:color="auto"/>
        <w:right w:val="none" w:sz="0" w:space="0" w:color="auto"/>
      </w:divBdr>
    </w:div>
    <w:div w:id="1669214594">
      <w:bodyDiv w:val="1"/>
      <w:marLeft w:val="0"/>
      <w:marRight w:val="0"/>
      <w:marTop w:val="0"/>
      <w:marBottom w:val="0"/>
      <w:divBdr>
        <w:top w:val="none" w:sz="0" w:space="0" w:color="auto"/>
        <w:left w:val="none" w:sz="0" w:space="0" w:color="auto"/>
        <w:bottom w:val="none" w:sz="0" w:space="0" w:color="auto"/>
        <w:right w:val="none" w:sz="0" w:space="0" w:color="auto"/>
      </w:divBdr>
    </w:div>
    <w:div w:id="1669402200">
      <w:bodyDiv w:val="1"/>
      <w:marLeft w:val="0"/>
      <w:marRight w:val="0"/>
      <w:marTop w:val="0"/>
      <w:marBottom w:val="0"/>
      <w:divBdr>
        <w:top w:val="none" w:sz="0" w:space="0" w:color="auto"/>
        <w:left w:val="none" w:sz="0" w:space="0" w:color="auto"/>
        <w:bottom w:val="none" w:sz="0" w:space="0" w:color="auto"/>
        <w:right w:val="none" w:sz="0" w:space="0" w:color="auto"/>
      </w:divBdr>
    </w:div>
    <w:div w:id="1669407949">
      <w:bodyDiv w:val="1"/>
      <w:marLeft w:val="0"/>
      <w:marRight w:val="0"/>
      <w:marTop w:val="0"/>
      <w:marBottom w:val="0"/>
      <w:divBdr>
        <w:top w:val="none" w:sz="0" w:space="0" w:color="auto"/>
        <w:left w:val="none" w:sz="0" w:space="0" w:color="auto"/>
        <w:bottom w:val="none" w:sz="0" w:space="0" w:color="auto"/>
        <w:right w:val="none" w:sz="0" w:space="0" w:color="auto"/>
      </w:divBdr>
    </w:div>
    <w:div w:id="1669676280">
      <w:bodyDiv w:val="1"/>
      <w:marLeft w:val="0"/>
      <w:marRight w:val="0"/>
      <w:marTop w:val="0"/>
      <w:marBottom w:val="0"/>
      <w:divBdr>
        <w:top w:val="none" w:sz="0" w:space="0" w:color="auto"/>
        <w:left w:val="none" w:sz="0" w:space="0" w:color="auto"/>
        <w:bottom w:val="none" w:sz="0" w:space="0" w:color="auto"/>
        <w:right w:val="none" w:sz="0" w:space="0" w:color="auto"/>
      </w:divBdr>
    </w:div>
    <w:div w:id="1669823924">
      <w:bodyDiv w:val="1"/>
      <w:marLeft w:val="0"/>
      <w:marRight w:val="0"/>
      <w:marTop w:val="0"/>
      <w:marBottom w:val="0"/>
      <w:divBdr>
        <w:top w:val="none" w:sz="0" w:space="0" w:color="auto"/>
        <w:left w:val="none" w:sz="0" w:space="0" w:color="auto"/>
        <w:bottom w:val="none" w:sz="0" w:space="0" w:color="auto"/>
        <w:right w:val="none" w:sz="0" w:space="0" w:color="auto"/>
      </w:divBdr>
    </w:div>
    <w:div w:id="1670062572">
      <w:bodyDiv w:val="1"/>
      <w:marLeft w:val="0"/>
      <w:marRight w:val="0"/>
      <w:marTop w:val="0"/>
      <w:marBottom w:val="0"/>
      <w:divBdr>
        <w:top w:val="none" w:sz="0" w:space="0" w:color="auto"/>
        <w:left w:val="none" w:sz="0" w:space="0" w:color="auto"/>
        <w:bottom w:val="none" w:sz="0" w:space="0" w:color="auto"/>
        <w:right w:val="none" w:sz="0" w:space="0" w:color="auto"/>
      </w:divBdr>
    </w:div>
    <w:div w:id="1670475915">
      <w:bodyDiv w:val="1"/>
      <w:marLeft w:val="0"/>
      <w:marRight w:val="0"/>
      <w:marTop w:val="0"/>
      <w:marBottom w:val="0"/>
      <w:divBdr>
        <w:top w:val="none" w:sz="0" w:space="0" w:color="auto"/>
        <w:left w:val="none" w:sz="0" w:space="0" w:color="auto"/>
        <w:bottom w:val="none" w:sz="0" w:space="0" w:color="auto"/>
        <w:right w:val="none" w:sz="0" w:space="0" w:color="auto"/>
      </w:divBdr>
    </w:div>
    <w:div w:id="1670601617">
      <w:bodyDiv w:val="1"/>
      <w:marLeft w:val="0"/>
      <w:marRight w:val="0"/>
      <w:marTop w:val="0"/>
      <w:marBottom w:val="0"/>
      <w:divBdr>
        <w:top w:val="none" w:sz="0" w:space="0" w:color="auto"/>
        <w:left w:val="none" w:sz="0" w:space="0" w:color="auto"/>
        <w:bottom w:val="none" w:sz="0" w:space="0" w:color="auto"/>
        <w:right w:val="none" w:sz="0" w:space="0" w:color="auto"/>
      </w:divBdr>
    </w:div>
    <w:div w:id="1670718829">
      <w:bodyDiv w:val="1"/>
      <w:marLeft w:val="0"/>
      <w:marRight w:val="0"/>
      <w:marTop w:val="0"/>
      <w:marBottom w:val="0"/>
      <w:divBdr>
        <w:top w:val="none" w:sz="0" w:space="0" w:color="auto"/>
        <w:left w:val="none" w:sz="0" w:space="0" w:color="auto"/>
        <w:bottom w:val="none" w:sz="0" w:space="0" w:color="auto"/>
        <w:right w:val="none" w:sz="0" w:space="0" w:color="auto"/>
      </w:divBdr>
    </w:div>
    <w:div w:id="1670870718">
      <w:bodyDiv w:val="1"/>
      <w:marLeft w:val="0"/>
      <w:marRight w:val="0"/>
      <w:marTop w:val="0"/>
      <w:marBottom w:val="0"/>
      <w:divBdr>
        <w:top w:val="none" w:sz="0" w:space="0" w:color="auto"/>
        <w:left w:val="none" w:sz="0" w:space="0" w:color="auto"/>
        <w:bottom w:val="none" w:sz="0" w:space="0" w:color="auto"/>
        <w:right w:val="none" w:sz="0" w:space="0" w:color="auto"/>
      </w:divBdr>
    </w:div>
    <w:div w:id="1672098604">
      <w:bodyDiv w:val="1"/>
      <w:marLeft w:val="0"/>
      <w:marRight w:val="0"/>
      <w:marTop w:val="0"/>
      <w:marBottom w:val="0"/>
      <w:divBdr>
        <w:top w:val="none" w:sz="0" w:space="0" w:color="auto"/>
        <w:left w:val="none" w:sz="0" w:space="0" w:color="auto"/>
        <w:bottom w:val="none" w:sz="0" w:space="0" w:color="auto"/>
        <w:right w:val="none" w:sz="0" w:space="0" w:color="auto"/>
      </w:divBdr>
    </w:div>
    <w:div w:id="1673069941">
      <w:bodyDiv w:val="1"/>
      <w:marLeft w:val="0"/>
      <w:marRight w:val="0"/>
      <w:marTop w:val="0"/>
      <w:marBottom w:val="0"/>
      <w:divBdr>
        <w:top w:val="none" w:sz="0" w:space="0" w:color="auto"/>
        <w:left w:val="none" w:sz="0" w:space="0" w:color="auto"/>
        <w:bottom w:val="none" w:sz="0" w:space="0" w:color="auto"/>
        <w:right w:val="none" w:sz="0" w:space="0" w:color="auto"/>
      </w:divBdr>
    </w:div>
    <w:div w:id="1673340488">
      <w:bodyDiv w:val="1"/>
      <w:marLeft w:val="0"/>
      <w:marRight w:val="0"/>
      <w:marTop w:val="0"/>
      <w:marBottom w:val="0"/>
      <w:divBdr>
        <w:top w:val="none" w:sz="0" w:space="0" w:color="auto"/>
        <w:left w:val="none" w:sz="0" w:space="0" w:color="auto"/>
        <w:bottom w:val="none" w:sz="0" w:space="0" w:color="auto"/>
        <w:right w:val="none" w:sz="0" w:space="0" w:color="auto"/>
      </w:divBdr>
    </w:div>
    <w:div w:id="1673683443">
      <w:bodyDiv w:val="1"/>
      <w:marLeft w:val="0"/>
      <w:marRight w:val="0"/>
      <w:marTop w:val="0"/>
      <w:marBottom w:val="0"/>
      <w:divBdr>
        <w:top w:val="none" w:sz="0" w:space="0" w:color="auto"/>
        <w:left w:val="none" w:sz="0" w:space="0" w:color="auto"/>
        <w:bottom w:val="none" w:sz="0" w:space="0" w:color="auto"/>
        <w:right w:val="none" w:sz="0" w:space="0" w:color="auto"/>
      </w:divBdr>
    </w:div>
    <w:div w:id="1674381286">
      <w:bodyDiv w:val="1"/>
      <w:marLeft w:val="0"/>
      <w:marRight w:val="0"/>
      <w:marTop w:val="0"/>
      <w:marBottom w:val="0"/>
      <w:divBdr>
        <w:top w:val="none" w:sz="0" w:space="0" w:color="auto"/>
        <w:left w:val="none" w:sz="0" w:space="0" w:color="auto"/>
        <w:bottom w:val="none" w:sz="0" w:space="0" w:color="auto"/>
        <w:right w:val="none" w:sz="0" w:space="0" w:color="auto"/>
      </w:divBdr>
    </w:div>
    <w:div w:id="1674913622">
      <w:bodyDiv w:val="1"/>
      <w:marLeft w:val="0"/>
      <w:marRight w:val="0"/>
      <w:marTop w:val="0"/>
      <w:marBottom w:val="0"/>
      <w:divBdr>
        <w:top w:val="none" w:sz="0" w:space="0" w:color="auto"/>
        <w:left w:val="none" w:sz="0" w:space="0" w:color="auto"/>
        <w:bottom w:val="none" w:sz="0" w:space="0" w:color="auto"/>
        <w:right w:val="none" w:sz="0" w:space="0" w:color="auto"/>
      </w:divBdr>
    </w:div>
    <w:div w:id="1674916952">
      <w:bodyDiv w:val="1"/>
      <w:marLeft w:val="0"/>
      <w:marRight w:val="0"/>
      <w:marTop w:val="0"/>
      <w:marBottom w:val="0"/>
      <w:divBdr>
        <w:top w:val="none" w:sz="0" w:space="0" w:color="auto"/>
        <w:left w:val="none" w:sz="0" w:space="0" w:color="auto"/>
        <w:bottom w:val="none" w:sz="0" w:space="0" w:color="auto"/>
        <w:right w:val="none" w:sz="0" w:space="0" w:color="auto"/>
      </w:divBdr>
    </w:div>
    <w:div w:id="1675062297">
      <w:bodyDiv w:val="1"/>
      <w:marLeft w:val="0"/>
      <w:marRight w:val="0"/>
      <w:marTop w:val="0"/>
      <w:marBottom w:val="0"/>
      <w:divBdr>
        <w:top w:val="none" w:sz="0" w:space="0" w:color="auto"/>
        <w:left w:val="none" w:sz="0" w:space="0" w:color="auto"/>
        <w:bottom w:val="none" w:sz="0" w:space="0" w:color="auto"/>
        <w:right w:val="none" w:sz="0" w:space="0" w:color="auto"/>
      </w:divBdr>
    </w:div>
    <w:div w:id="1675302135">
      <w:bodyDiv w:val="1"/>
      <w:marLeft w:val="0"/>
      <w:marRight w:val="0"/>
      <w:marTop w:val="0"/>
      <w:marBottom w:val="0"/>
      <w:divBdr>
        <w:top w:val="none" w:sz="0" w:space="0" w:color="auto"/>
        <w:left w:val="none" w:sz="0" w:space="0" w:color="auto"/>
        <w:bottom w:val="none" w:sz="0" w:space="0" w:color="auto"/>
        <w:right w:val="none" w:sz="0" w:space="0" w:color="auto"/>
      </w:divBdr>
    </w:div>
    <w:div w:id="1675524936">
      <w:bodyDiv w:val="1"/>
      <w:marLeft w:val="0"/>
      <w:marRight w:val="0"/>
      <w:marTop w:val="0"/>
      <w:marBottom w:val="0"/>
      <w:divBdr>
        <w:top w:val="none" w:sz="0" w:space="0" w:color="auto"/>
        <w:left w:val="none" w:sz="0" w:space="0" w:color="auto"/>
        <w:bottom w:val="none" w:sz="0" w:space="0" w:color="auto"/>
        <w:right w:val="none" w:sz="0" w:space="0" w:color="auto"/>
      </w:divBdr>
    </w:div>
    <w:div w:id="1675718184">
      <w:bodyDiv w:val="1"/>
      <w:marLeft w:val="0"/>
      <w:marRight w:val="0"/>
      <w:marTop w:val="0"/>
      <w:marBottom w:val="0"/>
      <w:divBdr>
        <w:top w:val="none" w:sz="0" w:space="0" w:color="auto"/>
        <w:left w:val="none" w:sz="0" w:space="0" w:color="auto"/>
        <w:bottom w:val="none" w:sz="0" w:space="0" w:color="auto"/>
        <w:right w:val="none" w:sz="0" w:space="0" w:color="auto"/>
      </w:divBdr>
    </w:div>
    <w:div w:id="1677033002">
      <w:bodyDiv w:val="1"/>
      <w:marLeft w:val="0"/>
      <w:marRight w:val="0"/>
      <w:marTop w:val="0"/>
      <w:marBottom w:val="0"/>
      <w:divBdr>
        <w:top w:val="none" w:sz="0" w:space="0" w:color="auto"/>
        <w:left w:val="none" w:sz="0" w:space="0" w:color="auto"/>
        <w:bottom w:val="none" w:sz="0" w:space="0" w:color="auto"/>
        <w:right w:val="none" w:sz="0" w:space="0" w:color="auto"/>
      </w:divBdr>
    </w:div>
    <w:div w:id="1677224479">
      <w:bodyDiv w:val="1"/>
      <w:marLeft w:val="0"/>
      <w:marRight w:val="0"/>
      <w:marTop w:val="0"/>
      <w:marBottom w:val="0"/>
      <w:divBdr>
        <w:top w:val="none" w:sz="0" w:space="0" w:color="auto"/>
        <w:left w:val="none" w:sz="0" w:space="0" w:color="auto"/>
        <w:bottom w:val="none" w:sz="0" w:space="0" w:color="auto"/>
        <w:right w:val="none" w:sz="0" w:space="0" w:color="auto"/>
      </w:divBdr>
    </w:div>
    <w:div w:id="1678078530">
      <w:bodyDiv w:val="1"/>
      <w:marLeft w:val="0"/>
      <w:marRight w:val="0"/>
      <w:marTop w:val="0"/>
      <w:marBottom w:val="0"/>
      <w:divBdr>
        <w:top w:val="none" w:sz="0" w:space="0" w:color="auto"/>
        <w:left w:val="none" w:sz="0" w:space="0" w:color="auto"/>
        <w:bottom w:val="none" w:sz="0" w:space="0" w:color="auto"/>
        <w:right w:val="none" w:sz="0" w:space="0" w:color="auto"/>
      </w:divBdr>
    </w:div>
    <w:div w:id="1678188381">
      <w:bodyDiv w:val="1"/>
      <w:marLeft w:val="0"/>
      <w:marRight w:val="0"/>
      <w:marTop w:val="0"/>
      <w:marBottom w:val="0"/>
      <w:divBdr>
        <w:top w:val="none" w:sz="0" w:space="0" w:color="auto"/>
        <w:left w:val="none" w:sz="0" w:space="0" w:color="auto"/>
        <w:bottom w:val="none" w:sz="0" w:space="0" w:color="auto"/>
        <w:right w:val="none" w:sz="0" w:space="0" w:color="auto"/>
      </w:divBdr>
    </w:div>
    <w:div w:id="1678385724">
      <w:bodyDiv w:val="1"/>
      <w:marLeft w:val="0"/>
      <w:marRight w:val="0"/>
      <w:marTop w:val="0"/>
      <w:marBottom w:val="0"/>
      <w:divBdr>
        <w:top w:val="none" w:sz="0" w:space="0" w:color="auto"/>
        <w:left w:val="none" w:sz="0" w:space="0" w:color="auto"/>
        <w:bottom w:val="none" w:sz="0" w:space="0" w:color="auto"/>
        <w:right w:val="none" w:sz="0" w:space="0" w:color="auto"/>
      </w:divBdr>
    </w:div>
    <w:div w:id="1678386917">
      <w:bodyDiv w:val="1"/>
      <w:marLeft w:val="0"/>
      <w:marRight w:val="0"/>
      <w:marTop w:val="0"/>
      <w:marBottom w:val="0"/>
      <w:divBdr>
        <w:top w:val="none" w:sz="0" w:space="0" w:color="auto"/>
        <w:left w:val="none" w:sz="0" w:space="0" w:color="auto"/>
        <w:bottom w:val="none" w:sz="0" w:space="0" w:color="auto"/>
        <w:right w:val="none" w:sz="0" w:space="0" w:color="auto"/>
      </w:divBdr>
    </w:div>
    <w:div w:id="1678456168">
      <w:bodyDiv w:val="1"/>
      <w:marLeft w:val="0"/>
      <w:marRight w:val="0"/>
      <w:marTop w:val="0"/>
      <w:marBottom w:val="0"/>
      <w:divBdr>
        <w:top w:val="none" w:sz="0" w:space="0" w:color="auto"/>
        <w:left w:val="none" w:sz="0" w:space="0" w:color="auto"/>
        <w:bottom w:val="none" w:sz="0" w:space="0" w:color="auto"/>
        <w:right w:val="none" w:sz="0" w:space="0" w:color="auto"/>
      </w:divBdr>
    </w:div>
    <w:div w:id="1678580594">
      <w:bodyDiv w:val="1"/>
      <w:marLeft w:val="0"/>
      <w:marRight w:val="0"/>
      <w:marTop w:val="0"/>
      <w:marBottom w:val="0"/>
      <w:divBdr>
        <w:top w:val="none" w:sz="0" w:space="0" w:color="auto"/>
        <w:left w:val="none" w:sz="0" w:space="0" w:color="auto"/>
        <w:bottom w:val="none" w:sz="0" w:space="0" w:color="auto"/>
        <w:right w:val="none" w:sz="0" w:space="0" w:color="auto"/>
      </w:divBdr>
    </w:div>
    <w:div w:id="1679042899">
      <w:bodyDiv w:val="1"/>
      <w:marLeft w:val="0"/>
      <w:marRight w:val="0"/>
      <w:marTop w:val="0"/>
      <w:marBottom w:val="0"/>
      <w:divBdr>
        <w:top w:val="none" w:sz="0" w:space="0" w:color="auto"/>
        <w:left w:val="none" w:sz="0" w:space="0" w:color="auto"/>
        <w:bottom w:val="none" w:sz="0" w:space="0" w:color="auto"/>
        <w:right w:val="none" w:sz="0" w:space="0" w:color="auto"/>
      </w:divBdr>
    </w:div>
    <w:div w:id="1680112764">
      <w:bodyDiv w:val="1"/>
      <w:marLeft w:val="0"/>
      <w:marRight w:val="0"/>
      <w:marTop w:val="0"/>
      <w:marBottom w:val="0"/>
      <w:divBdr>
        <w:top w:val="none" w:sz="0" w:space="0" w:color="auto"/>
        <w:left w:val="none" w:sz="0" w:space="0" w:color="auto"/>
        <w:bottom w:val="none" w:sz="0" w:space="0" w:color="auto"/>
        <w:right w:val="none" w:sz="0" w:space="0" w:color="auto"/>
      </w:divBdr>
    </w:div>
    <w:div w:id="1680621249">
      <w:bodyDiv w:val="1"/>
      <w:marLeft w:val="0"/>
      <w:marRight w:val="0"/>
      <w:marTop w:val="0"/>
      <w:marBottom w:val="0"/>
      <w:divBdr>
        <w:top w:val="none" w:sz="0" w:space="0" w:color="auto"/>
        <w:left w:val="none" w:sz="0" w:space="0" w:color="auto"/>
        <w:bottom w:val="none" w:sz="0" w:space="0" w:color="auto"/>
        <w:right w:val="none" w:sz="0" w:space="0" w:color="auto"/>
      </w:divBdr>
    </w:div>
    <w:div w:id="1681195551">
      <w:bodyDiv w:val="1"/>
      <w:marLeft w:val="0"/>
      <w:marRight w:val="0"/>
      <w:marTop w:val="0"/>
      <w:marBottom w:val="0"/>
      <w:divBdr>
        <w:top w:val="none" w:sz="0" w:space="0" w:color="auto"/>
        <w:left w:val="none" w:sz="0" w:space="0" w:color="auto"/>
        <w:bottom w:val="none" w:sz="0" w:space="0" w:color="auto"/>
        <w:right w:val="none" w:sz="0" w:space="0" w:color="auto"/>
      </w:divBdr>
    </w:div>
    <w:div w:id="1681351215">
      <w:bodyDiv w:val="1"/>
      <w:marLeft w:val="0"/>
      <w:marRight w:val="0"/>
      <w:marTop w:val="0"/>
      <w:marBottom w:val="0"/>
      <w:divBdr>
        <w:top w:val="none" w:sz="0" w:space="0" w:color="auto"/>
        <w:left w:val="none" w:sz="0" w:space="0" w:color="auto"/>
        <w:bottom w:val="none" w:sz="0" w:space="0" w:color="auto"/>
        <w:right w:val="none" w:sz="0" w:space="0" w:color="auto"/>
      </w:divBdr>
    </w:div>
    <w:div w:id="1681394050">
      <w:bodyDiv w:val="1"/>
      <w:marLeft w:val="0"/>
      <w:marRight w:val="0"/>
      <w:marTop w:val="0"/>
      <w:marBottom w:val="0"/>
      <w:divBdr>
        <w:top w:val="none" w:sz="0" w:space="0" w:color="auto"/>
        <w:left w:val="none" w:sz="0" w:space="0" w:color="auto"/>
        <w:bottom w:val="none" w:sz="0" w:space="0" w:color="auto"/>
        <w:right w:val="none" w:sz="0" w:space="0" w:color="auto"/>
      </w:divBdr>
    </w:div>
    <w:div w:id="1681852311">
      <w:bodyDiv w:val="1"/>
      <w:marLeft w:val="0"/>
      <w:marRight w:val="0"/>
      <w:marTop w:val="0"/>
      <w:marBottom w:val="0"/>
      <w:divBdr>
        <w:top w:val="none" w:sz="0" w:space="0" w:color="auto"/>
        <w:left w:val="none" w:sz="0" w:space="0" w:color="auto"/>
        <w:bottom w:val="none" w:sz="0" w:space="0" w:color="auto"/>
        <w:right w:val="none" w:sz="0" w:space="0" w:color="auto"/>
      </w:divBdr>
    </w:div>
    <w:div w:id="1682664020">
      <w:bodyDiv w:val="1"/>
      <w:marLeft w:val="0"/>
      <w:marRight w:val="0"/>
      <w:marTop w:val="0"/>
      <w:marBottom w:val="0"/>
      <w:divBdr>
        <w:top w:val="none" w:sz="0" w:space="0" w:color="auto"/>
        <w:left w:val="none" w:sz="0" w:space="0" w:color="auto"/>
        <w:bottom w:val="none" w:sz="0" w:space="0" w:color="auto"/>
        <w:right w:val="none" w:sz="0" w:space="0" w:color="auto"/>
      </w:divBdr>
    </w:div>
    <w:div w:id="1683319485">
      <w:bodyDiv w:val="1"/>
      <w:marLeft w:val="0"/>
      <w:marRight w:val="0"/>
      <w:marTop w:val="0"/>
      <w:marBottom w:val="0"/>
      <w:divBdr>
        <w:top w:val="none" w:sz="0" w:space="0" w:color="auto"/>
        <w:left w:val="none" w:sz="0" w:space="0" w:color="auto"/>
        <w:bottom w:val="none" w:sz="0" w:space="0" w:color="auto"/>
        <w:right w:val="none" w:sz="0" w:space="0" w:color="auto"/>
      </w:divBdr>
    </w:div>
    <w:div w:id="1683436373">
      <w:bodyDiv w:val="1"/>
      <w:marLeft w:val="0"/>
      <w:marRight w:val="0"/>
      <w:marTop w:val="0"/>
      <w:marBottom w:val="0"/>
      <w:divBdr>
        <w:top w:val="none" w:sz="0" w:space="0" w:color="auto"/>
        <w:left w:val="none" w:sz="0" w:space="0" w:color="auto"/>
        <w:bottom w:val="none" w:sz="0" w:space="0" w:color="auto"/>
        <w:right w:val="none" w:sz="0" w:space="0" w:color="auto"/>
      </w:divBdr>
    </w:div>
    <w:div w:id="1683969217">
      <w:bodyDiv w:val="1"/>
      <w:marLeft w:val="0"/>
      <w:marRight w:val="0"/>
      <w:marTop w:val="0"/>
      <w:marBottom w:val="0"/>
      <w:divBdr>
        <w:top w:val="none" w:sz="0" w:space="0" w:color="auto"/>
        <w:left w:val="none" w:sz="0" w:space="0" w:color="auto"/>
        <w:bottom w:val="none" w:sz="0" w:space="0" w:color="auto"/>
        <w:right w:val="none" w:sz="0" w:space="0" w:color="auto"/>
      </w:divBdr>
    </w:div>
    <w:div w:id="1684553629">
      <w:bodyDiv w:val="1"/>
      <w:marLeft w:val="0"/>
      <w:marRight w:val="0"/>
      <w:marTop w:val="0"/>
      <w:marBottom w:val="0"/>
      <w:divBdr>
        <w:top w:val="none" w:sz="0" w:space="0" w:color="auto"/>
        <w:left w:val="none" w:sz="0" w:space="0" w:color="auto"/>
        <w:bottom w:val="none" w:sz="0" w:space="0" w:color="auto"/>
        <w:right w:val="none" w:sz="0" w:space="0" w:color="auto"/>
      </w:divBdr>
    </w:div>
    <w:div w:id="1684941713">
      <w:bodyDiv w:val="1"/>
      <w:marLeft w:val="0"/>
      <w:marRight w:val="0"/>
      <w:marTop w:val="0"/>
      <w:marBottom w:val="0"/>
      <w:divBdr>
        <w:top w:val="none" w:sz="0" w:space="0" w:color="auto"/>
        <w:left w:val="none" w:sz="0" w:space="0" w:color="auto"/>
        <w:bottom w:val="none" w:sz="0" w:space="0" w:color="auto"/>
        <w:right w:val="none" w:sz="0" w:space="0" w:color="auto"/>
      </w:divBdr>
    </w:div>
    <w:div w:id="1685326624">
      <w:bodyDiv w:val="1"/>
      <w:marLeft w:val="0"/>
      <w:marRight w:val="0"/>
      <w:marTop w:val="0"/>
      <w:marBottom w:val="0"/>
      <w:divBdr>
        <w:top w:val="none" w:sz="0" w:space="0" w:color="auto"/>
        <w:left w:val="none" w:sz="0" w:space="0" w:color="auto"/>
        <w:bottom w:val="none" w:sz="0" w:space="0" w:color="auto"/>
        <w:right w:val="none" w:sz="0" w:space="0" w:color="auto"/>
      </w:divBdr>
    </w:div>
    <w:div w:id="1685858781">
      <w:bodyDiv w:val="1"/>
      <w:marLeft w:val="0"/>
      <w:marRight w:val="0"/>
      <w:marTop w:val="0"/>
      <w:marBottom w:val="0"/>
      <w:divBdr>
        <w:top w:val="none" w:sz="0" w:space="0" w:color="auto"/>
        <w:left w:val="none" w:sz="0" w:space="0" w:color="auto"/>
        <w:bottom w:val="none" w:sz="0" w:space="0" w:color="auto"/>
        <w:right w:val="none" w:sz="0" w:space="0" w:color="auto"/>
      </w:divBdr>
    </w:div>
    <w:div w:id="1686250823">
      <w:bodyDiv w:val="1"/>
      <w:marLeft w:val="0"/>
      <w:marRight w:val="0"/>
      <w:marTop w:val="0"/>
      <w:marBottom w:val="0"/>
      <w:divBdr>
        <w:top w:val="none" w:sz="0" w:space="0" w:color="auto"/>
        <w:left w:val="none" w:sz="0" w:space="0" w:color="auto"/>
        <w:bottom w:val="none" w:sz="0" w:space="0" w:color="auto"/>
        <w:right w:val="none" w:sz="0" w:space="0" w:color="auto"/>
      </w:divBdr>
    </w:div>
    <w:div w:id="1686319845">
      <w:bodyDiv w:val="1"/>
      <w:marLeft w:val="0"/>
      <w:marRight w:val="0"/>
      <w:marTop w:val="0"/>
      <w:marBottom w:val="0"/>
      <w:divBdr>
        <w:top w:val="none" w:sz="0" w:space="0" w:color="auto"/>
        <w:left w:val="none" w:sz="0" w:space="0" w:color="auto"/>
        <w:bottom w:val="none" w:sz="0" w:space="0" w:color="auto"/>
        <w:right w:val="none" w:sz="0" w:space="0" w:color="auto"/>
      </w:divBdr>
    </w:div>
    <w:div w:id="1686441297">
      <w:bodyDiv w:val="1"/>
      <w:marLeft w:val="0"/>
      <w:marRight w:val="0"/>
      <w:marTop w:val="0"/>
      <w:marBottom w:val="0"/>
      <w:divBdr>
        <w:top w:val="none" w:sz="0" w:space="0" w:color="auto"/>
        <w:left w:val="none" w:sz="0" w:space="0" w:color="auto"/>
        <w:bottom w:val="none" w:sz="0" w:space="0" w:color="auto"/>
        <w:right w:val="none" w:sz="0" w:space="0" w:color="auto"/>
      </w:divBdr>
    </w:div>
    <w:div w:id="1686443702">
      <w:bodyDiv w:val="1"/>
      <w:marLeft w:val="0"/>
      <w:marRight w:val="0"/>
      <w:marTop w:val="0"/>
      <w:marBottom w:val="0"/>
      <w:divBdr>
        <w:top w:val="none" w:sz="0" w:space="0" w:color="auto"/>
        <w:left w:val="none" w:sz="0" w:space="0" w:color="auto"/>
        <w:bottom w:val="none" w:sz="0" w:space="0" w:color="auto"/>
        <w:right w:val="none" w:sz="0" w:space="0" w:color="auto"/>
      </w:divBdr>
    </w:div>
    <w:div w:id="1686858812">
      <w:bodyDiv w:val="1"/>
      <w:marLeft w:val="0"/>
      <w:marRight w:val="0"/>
      <w:marTop w:val="0"/>
      <w:marBottom w:val="0"/>
      <w:divBdr>
        <w:top w:val="none" w:sz="0" w:space="0" w:color="auto"/>
        <w:left w:val="none" w:sz="0" w:space="0" w:color="auto"/>
        <w:bottom w:val="none" w:sz="0" w:space="0" w:color="auto"/>
        <w:right w:val="none" w:sz="0" w:space="0" w:color="auto"/>
      </w:divBdr>
    </w:div>
    <w:div w:id="1687100643">
      <w:bodyDiv w:val="1"/>
      <w:marLeft w:val="0"/>
      <w:marRight w:val="0"/>
      <w:marTop w:val="0"/>
      <w:marBottom w:val="0"/>
      <w:divBdr>
        <w:top w:val="none" w:sz="0" w:space="0" w:color="auto"/>
        <w:left w:val="none" w:sz="0" w:space="0" w:color="auto"/>
        <w:bottom w:val="none" w:sz="0" w:space="0" w:color="auto"/>
        <w:right w:val="none" w:sz="0" w:space="0" w:color="auto"/>
      </w:divBdr>
    </w:div>
    <w:div w:id="1687638582">
      <w:bodyDiv w:val="1"/>
      <w:marLeft w:val="0"/>
      <w:marRight w:val="0"/>
      <w:marTop w:val="0"/>
      <w:marBottom w:val="0"/>
      <w:divBdr>
        <w:top w:val="none" w:sz="0" w:space="0" w:color="auto"/>
        <w:left w:val="none" w:sz="0" w:space="0" w:color="auto"/>
        <w:bottom w:val="none" w:sz="0" w:space="0" w:color="auto"/>
        <w:right w:val="none" w:sz="0" w:space="0" w:color="auto"/>
      </w:divBdr>
    </w:div>
    <w:div w:id="1687751938">
      <w:bodyDiv w:val="1"/>
      <w:marLeft w:val="0"/>
      <w:marRight w:val="0"/>
      <w:marTop w:val="0"/>
      <w:marBottom w:val="0"/>
      <w:divBdr>
        <w:top w:val="none" w:sz="0" w:space="0" w:color="auto"/>
        <w:left w:val="none" w:sz="0" w:space="0" w:color="auto"/>
        <w:bottom w:val="none" w:sz="0" w:space="0" w:color="auto"/>
        <w:right w:val="none" w:sz="0" w:space="0" w:color="auto"/>
      </w:divBdr>
    </w:div>
    <w:div w:id="1687830383">
      <w:bodyDiv w:val="1"/>
      <w:marLeft w:val="0"/>
      <w:marRight w:val="0"/>
      <w:marTop w:val="0"/>
      <w:marBottom w:val="0"/>
      <w:divBdr>
        <w:top w:val="none" w:sz="0" w:space="0" w:color="auto"/>
        <w:left w:val="none" w:sz="0" w:space="0" w:color="auto"/>
        <w:bottom w:val="none" w:sz="0" w:space="0" w:color="auto"/>
        <w:right w:val="none" w:sz="0" w:space="0" w:color="auto"/>
      </w:divBdr>
    </w:div>
    <w:div w:id="1688943127">
      <w:bodyDiv w:val="1"/>
      <w:marLeft w:val="0"/>
      <w:marRight w:val="0"/>
      <w:marTop w:val="0"/>
      <w:marBottom w:val="0"/>
      <w:divBdr>
        <w:top w:val="none" w:sz="0" w:space="0" w:color="auto"/>
        <w:left w:val="none" w:sz="0" w:space="0" w:color="auto"/>
        <w:bottom w:val="none" w:sz="0" w:space="0" w:color="auto"/>
        <w:right w:val="none" w:sz="0" w:space="0" w:color="auto"/>
      </w:divBdr>
    </w:div>
    <w:div w:id="1690064302">
      <w:bodyDiv w:val="1"/>
      <w:marLeft w:val="0"/>
      <w:marRight w:val="0"/>
      <w:marTop w:val="0"/>
      <w:marBottom w:val="0"/>
      <w:divBdr>
        <w:top w:val="none" w:sz="0" w:space="0" w:color="auto"/>
        <w:left w:val="none" w:sz="0" w:space="0" w:color="auto"/>
        <w:bottom w:val="none" w:sz="0" w:space="0" w:color="auto"/>
        <w:right w:val="none" w:sz="0" w:space="0" w:color="auto"/>
      </w:divBdr>
    </w:div>
    <w:div w:id="1690135398">
      <w:bodyDiv w:val="1"/>
      <w:marLeft w:val="0"/>
      <w:marRight w:val="0"/>
      <w:marTop w:val="0"/>
      <w:marBottom w:val="0"/>
      <w:divBdr>
        <w:top w:val="none" w:sz="0" w:space="0" w:color="auto"/>
        <w:left w:val="none" w:sz="0" w:space="0" w:color="auto"/>
        <w:bottom w:val="none" w:sz="0" w:space="0" w:color="auto"/>
        <w:right w:val="none" w:sz="0" w:space="0" w:color="auto"/>
      </w:divBdr>
    </w:div>
    <w:div w:id="1690909468">
      <w:bodyDiv w:val="1"/>
      <w:marLeft w:val="0"/>
      <w:marRight w:val="0"/>
      <w:marTop w:val="0"/>
      <w:marBottom w:val="0"/>
      <w:divBdr>
        <w:top w:val="none" w:sz="0" w:space="0" w:color="auto"/>
        <w:left w:val="none" w:sz="0" w:space="0" w:color="auto"/>
        <w:bottom w:val="none" w:sz="0" w:space="0" w:color="auto"/>
        <w:right w:val="none" w:sz="0" w:space="0" w:color="auto"/>
      </w:divBdr>
    </w:div>
    <w:div w:id="1691032246">
      <w:bodyDiv w:val="1"/>
      <w:marLeft w:val="0"/>
      <w:marRight w:val="0"/>
      <w:marTop w:val="0"/>
      <w:marBottom w:val="0"/>
      <w:divBdr>
        <w:top w:val="none" w:sz="0" w:space="0" w:color="auto"/>
        <w:left w:val="none" w:sz="0" w:space="0" w:color="auto"/>
        <w:bottom w:val="none" w:sz="0" w:space="0" w:color="auto"/>
        <w:right w:val="none" w:sz="0" w:space="0" w:color="auto"/>
      </w:divBdr>
    </w:div>
    <w:div w:id="1691102513">
      <w:bodyDiv w:val="1"/>
      <w:marLeft w:val="0"/>
      <w:marRight w:val="0"/>
      <w:marTop w:val="0"/>
      <w:marBottom w:val="0"/>
      <w:divBdr>
        <w:top w:val="none" w:sz="0" w:space="0" w:color="auto"/>
        <w:left w:val="none" w:sz="0" w:space="0" w:color="auto"/>
        <w:bottom w:val="none" w:sz="0" w:space="0" w:color="auto"/>
        <w:right w:val="none" w:sz="0" w:space="0" w:color="auto"/>
      </w:divBdr>
    </w:div>
    <w:div w:id="1691225717">
      <w:bodyDiv w:val="1"/>
      <w:marLeft w:val="0"/>
      <w:marRight w:val="0"/>
      <w:marTop w:val="0"/>
      <w:marBottom w:val="0"/>
      <w:divBdr>
        <w:top w:val="none" w:sz="0" w:space="0" w:color="auto"/>
        <w:left w:val="none" w:sz="0" w:space="0" w:color="auto"/>
        <w:bottom w:val="none" w:sz="0" w:space="0" w:color="auto"/>
        <w:right w:val="none" w:sz="0" w:space="0" w:color="auto"/>
      </w:divBdr>
    </w:div>
    <w:div w:id="1691640516">
      <w:bodyDiv w:val="1"/>
      <w:marLeft w:val="0"/>
      <w:marRight w:val="0"/>
      <w:marTop w:val="0"/>
      <w:marBottom w:val="0"/>
      <w:divBdr>
        <w:top w:val="none" w:sz="0" w:space="0" w:color="auto"/>
        <w:left w:val="none" w:sz="0" w:space="0" w:color="auto"/>
        <w:bottom w:val="none" w:sz="0" w:space="0" w:color="auto"/>
        <w:right w:val="none" w:sz="0" w:space="0" w:color="auto"/>
      </w:divBdr>
    </w:div>
    <w:div w:id="1691950611">
      <w:bodyDiv w:val="1"/>
      <w:marLeft w:val="0"/>
      <w:marRight w:val="0"/>
      <w:marTop w:val="0"/>
      <w:marBottom w:val="0"/>
      <w:divBdr>
        <w:top w:val="none" w:sz="0" w:space="0" w:color="auto"/>
        <w:left w:val="none" w:sz="0" w:space="0" w:color="auto"/>
        <w:bottom w:val="none" w:sz="0" w:space="0" w:color="auto"/>
        <w:right w:val="none" w:sz="0" w:space="0" w:color="auto"/>
      </w:divBdr>
    </w:div>
    <w:div w:id="1692148210">
      <w:bodyDiv w:val="1"/>
      <w:marLeft w:val="0"/>
      <w:marRight w:val="0"/>
      <w:marTop w:val="0"/>
      <w:marBottom w:val="0"/>
      <w:divBdr>
        <w:top w:val="none" w:sz="0" w:space="0" w:color="auto"/>
        <w:left w:val="none" w:sz="0" w:space="0" w:color="auto"/>
        <w:bottom w:val="none" w:sz="0" w:space="0" w:color="auto"/>
        <w:right w:val="none" w:sz="0" w:space="0" w:color="auto"/>
      </w:divBdr>
    </w:div>
    <w:div w:id="1692225151">
      <w:bodyDiv w:val="1"/>
      <w:marLeft w:val="0"/>
      <w:marRight w:val="0"/>
      <w:marTop w:val="0"/>
      <w:marBottom w:val="0"/>
      <w:divBdr>
        <w:top w:val="none" w:sz="0" w:space="0" w:color="auto"/>
        <w:left w:val="none" w:sz="0" w:space="0" w:color="auto"/>
        <w:bottom w:val="none" w:sz="0" w:space="0" w:color="auto"/>
        <w:right w:val="none" w:sz="0" w:space="0" w:color="auto"/>
      </w:divBdr>
    </w:div>
    <w:div w:id="1692296279">
      <w:bodyDiv w:val="1"/>
      <w:marLeft w:val="0"/>
      <w:marRight w:val="0"/>
      <w:marTop w:val="0"/>
      <w:marBottom w:val="0"/>
      <w:divBdr>
        <w:top w:val="none" w:sz="0" w:space="0" w:color="auto"/>
        <w:left w:val="none" w:sz="0" w:space="0" w:color="auto"/>
        <w:bottom w:val="none" w:sz="0" w:space="0" w:color="auto"/>
        <w:right w:val="none" w:sz="0" w:space="0" w:color="auto"/>
      </w:divBdr>
    </w:div>
    <w:div w:id="1692411909">
      <w:bodyDiv w:val="1"/>
      <w:marLeft w:val="0"/>
      <w:marRight w:val="0"/>
      <w:marTop w:val="0"/>
      <w:marBottom w:val="0"/>
      <w:divBdr>
        <w:top w:val="none" w:sz="0" w:space="0" w:color="auto"/>
        <w:left w:val="none" w:sz="0" w:space="0" w:color="auto"/>
        <w:bottom w:val="none" w:sz="0" w:space="0" w:color="auto"/>
        <w:right w:val="none" w:sz="0" w:space="0" w:color="auto"/>
      </w:divBdr>
    </w:div>
    <w:div w:id="1692563100">
      <w:bodyDiv w:val="1"/>
      <w:marLeft w:val="0"/>
      <w:marRight w:val="0"/>
      <w:marTop w:val="0"/>
      <w:marBottom w:val="0"/>
      <w:divBdr>
        <w:top w:val="none" w:sz="0" w:space="0" w:color="auto"/>
        <w:left w:val="none" w:sz="0" w:space="0" w:color="auto"/>
        <w:bottom w:val="none" w:sz="0" w:space="0" w:color="auto"/>
        <w:right w:val="none" w:sz="0" w:space="0" w:color="auto"/>
      </w:divBdr>
    </w:div>
    <w:div w:id="1692803355">
      <w:bodyDiv w:val="1"/>
      <w:marLeft w:val="0"/>
      <w:marRight w:val="0"/>
      <w:marTop w:val="0"/>
      <w:marBottom w:val="0"/>
      <w:divBdr>
        <w:top w:val="none" w:sz="0" w:space="0" w:color="auto"/>
        <w:left w:val="none" w:sz="0" w:space="0" w:color="auto"/>
        <w:bottom w:val="none" w:sz="0" w:space="0" w:color="auto"/>
        <w:right w:val="none" w:sz="0" w:space="0" w:color="auto"/>
      </w:divBdr>
    </w:div>
    <w:div w:id="1692949057">
      <w:bodyDiv w:val="1"/>
      <w:marLeft w:val="0"/>
      <w:marRight w:val="0"/>
      <w:marTop w:val="0"/>
      <w:marBottom w:val="0"/>
      <w:divBdr>
        <w:top w:val="none" w:sz="0" w:space="0" w:color="auto"/>
        <w:left w:val="none" w:sz="0" w:space="0" w:color="auto"/>
        <w:bottom w:val="none" w:sz="0" w:space="0" w:color="auto"/>
        <w:right w:val="none" w:sz="0" w:space="0" w:color="auto"/>
      </w:divBdr>
    </w:div>
    <w:div w:id="1692952405">
      <w:bodyDiv w:val="1"/>
      <w:marLeft w:val="0"/>
      <w:marRight w:val="0"/>
      <w:marTop w:val="0"/>
      <w:marBottom w:val="0"/>
      <w:divBdr>
        <w:top w:val="none" w:sz="0" w:space="0" w:color="auto"/>
        <w:left w:val="none" w:sz="0" w:space="0" w:color="auto"/>
        <w:bottom w:val="none" w:sz="0" w:space="0" w:color="auto"/>
        <w:right w:val="none" w:sz="0" w:space="0" w:color="auto"/>
      </w:divBdr>
    </w:div>
    <w:div w:id="1693189248">
      <w:bodyDiv w:val="1"/>
      <w:marLeft w:val="0"/>
      <w:marRight w:val="0"/>
      <w:marTop w:val="0"/>
      <w:marBottom w:val="0"/>
      <w:divBdr>
        <w:top w:val="none" w:sz="0" w:space="0" w:color="auto"/>
        <w:left w:val="none" w:sz="0" w:space="0" w:color="auto"/>
        <w:bottom w:val="none" w:sz="0" w:space="0" w:color="auto"/>
        <w:right w:val="none" w:sz="0" w:space="0" w:color="auto"/>
      </w:divBdr>
    </w:div>
    <w:div w:id="1693192051">
      <w:bodyDiv w:val="1"/>
      <w:marLeft w:val="0"/>
      <w:marRight w:val="0"/>
      <w:marTop w:val="0"/>
      <w:marBottom w:val="0"/>
      <w:divBdr>
        <w:top w:val="none" w:sz="0" w:space="0" w:color="auto"/>
        <w:left w:val="none" w:sz="0" w:space="0" w:color="auto"/>
        <w:bottom w:val="none" w:sz="0" w:space="0" w:color="auto"/>
        <w:right w:val="none" w:sz="0" w:space="0" w:color="auto"/>
      </w:divBdr>
    </w:div>
    <w:div w:id="1693341265">
      <w:bodyDiv w:val="1"/>
      <w:marLeft w:val="0"/>
      <w:marRight w:val="0"/>
      <w:marTop w:val="0"/>
      <w:marBottom w:val="0"/>
      <w:divBdr>
        <w:top w:val="none" w:sz="0" w:space="0" w:color="auto"/>
        <w:left w:val="none" w:sz="0" w:space="0" w:color="auto"/>
        <w:bottom w:val="none" w:sz="0" w:space="0" w:color="auto"/>
        <w:right w:val="none" w:sz="0" w:space="0" w:color="auto"/>
      </w:divBdr>
    </w:div>
    <w:div w:id="1693410504">
      <w:bodyDiv w:val="1"/>
      <w:marLeft w:val="0"/>
      <w:marRight w:val="0"/>
      <w:marTop w:val="0"/>
      <w:marBottom w:val="0"/>
      <w:divBdr>
        <w:top w:val="none" w:sz="0" w:space="0" w:color="auto"/>
        <w:left w:val="none" w:sz="0" w:space="0" w:color="auto"/>
        <w:bottom w:val="none" w:sz="0" w:space="0" w:color="auto"/>
        <w:right w:val="none" w:sz="0" w:space="0" w:color="auto"/>
      </w:divBdr>
    </w:div>
    <w:div w:id="1693531773">
      <w:bodyDiv w:val="1"/>
      <w:marLeft w:val="0"/>
      <w:marRight w:val="0"/>
      <w:marTop w:val="0"/>
      <w:marBottom w:val="0"/>
      <w:divBdr>
        <w:top w:val="none" w:sz="0" w:space="0" w:color="auto"/>
        <w:left w:val="none" w:sz="0" w:space="0" w:color="auto"/>
        <w:bottom w:val="none" w:sz="0" w:space="0" w:color="auto"/>
        <w:right w:val="none" w:sz="0" w:space="0" w:color="auto"/>
      </w:divBdr>
    </w:div>
    <w:div w:id="1693679116">
      <w:bodyDiv w:val="1"/>
      <w:marLeft w:val="0"/>
      <w:marRight w:val="0"/>
      <w:marTop w:val="0"/>
      <w:marBottom w:val="0"/>
      <w:divBdr>
        <w:top w:val="none" w:sz="0" w:space="0" w:color="auto"/>
        <w:left w:val="none" w:sz="0" w:space="0" w:color="auto"/>
        <w:bottom w:val="none" w:sz="0" w:space="0" w:color="auto"/>
        <w:right w:val="none" w:sz="0" w:space="0" w:color="auto"/>
      </w:divBdr>
    </w:div>
    <w:div w:id="1694185441">
      <w:bodyDiv w:val="1"/>
      <w:marLeft w:val="0"/>
      <w:marRight w:val="0"/>
      <w:marTop w:val="0"/>
      <w:marBottom w:val="0"/>
      <w:divBdr>
        <w:top w:val="none" w:sz="0" w:space="0" w:color="auto"/>
        <w:left w:val="none" w:sz="0" w:space="0" w:color="auto"/>
        <w:bottom w:val="none" w:sz="0" w:space="0" w:color="auto"/>
        <w:right w:val="none" w:sz="0" w:space="0" w:color="auto"/>
      </w:divBdr>
    </w:div>
    <w:div w:id="1694768306">
      <w:bodyDiv w:val="1"/>
      <w:marLeft w:val="0"/>
      <w:marRight w:val="0"/>
      <w:marTop w:val="0"/>
      <w:marBottom w:val="0"/>
      <w:divBdr>
        <w:top w:val="none" w:sz="0" w:space="0" w:color="auto"/>
        <w:left w:val="none" w:sz="0" w:space="0" w:color="auto"/>
        <w:bottom w:val="none" w:sz="0" w:space="0" w:color="auto"/>
        <w:right w:val="none" w:sz="0" w:space="0" w:color="auto"/>
      </w:divBdr>
    </w:div>
    <w:div w:id="1694845604">
      <w:bodyDiv w:val="1"/>
      <w:marLeft w:val="0"/>
      <w:marRight w:val="0"/>
      <w:marTop w:val="0"/>
      <w:marBottom w:val="0"/>
      <w:divBdr>
        <w:top w:val="none" w:sz="0" w:space="0" w:color="auto"/>
        <w:left w:val="none" w:sz="0" w:space="0" w:color="auto"/>
        <w:bottom w:val="none" w:sz="0" w:space="0" w:color="auto"/>
        <w:right w:val="none" w:sz="0" w:space="0" w:color="auto"/>
      </w:divBdr>
    </w:div>
    <w:div w:id="1695109788">
      <w:bodyDiv w:val="1"/>
      <w:marLeft w:val="0"/>
      <w:marRight w:val="0"/>
      <w:marTop w:val="0"/>
      <w:marBottom w:val="0"/>
      <w:divBdr>
        <w:top w:val="none" w:sz="0" w:space="0" w:color="auto"/>
        <w:left w:val="none" w:sz="0" w:space="0" w:color="auto"/>
        <w:bottom w:val="none" w:sz="0" w:space="0" w:color="auto"/>
        <w:right w:val="none" w:sz="0" w:space="0" w:color="auto"/>
      </w:divBdr>
    </w:div>
    <w:div w:id="1695494503">
      <w:bodyDiv w:val="1"/>
      <w:marLeft w:val="0"/>
      <w:marRight w:val="0"/>
      <w:marTop w:val="0"/>
      <w:marBottom w:val="0"/>
      <w:divBdr>
        <w:top w:val="none" w:sz="0" w:space="0" w:color="auto"/>
        <w:left w:val="none" w:sz="0" w:space="0" w:color="auto"/>
        <w:bottom w:val="none" w:sz="0" w:space="0" w:color="auto"/>
        <w:right w:val="none" w:sz="0" w:space="0" w:color="auto"/>
      </w:divBdr>
    </w:div>
    <w:div w:id="1695569679">
      <w:bodyDiv w:val="1"/>
      <w:marLeft w:val="0"/>
      <w:marRight w:val="0"/>
      <w:marTop w:val="0"/>
      <w:marBottom w:val="0"/>
      <w:divBdr>
        <w:top w:val="none" w:sz="0" w:space="0" w:color="auto"/>
        <w:left w:val="none" w:sz="0" w:space="0" w:color="auto"/>
        <w:bottom w:val="none" w:sz="0" w:space="0" w:color="auto"/>
        <w:right w:val="none" w:sz="0" w:space="0" w:color="auto"/>
      </w:divBdr>
    </w:div>
    <w:div w:id="1695571474">
      <w:bodyDiv w:val="1"/>
      <w:marLeft w:val="0"/>
      <w:marRight w:val="0"/>
      <w:marTop w:val="0"/>
      <w:marBottom w:val="0"/>
      <w:divBdr>
        <w:top w:val="none" w:sz="0" w:space="0" w:color="auto"/>
        <w:left w:val="none" w:sz="0" w:space="0" w:color="auto"/>
        <w:bottom w:val="none" w:sz="0" w:space="0" w:color="auto"/>
        <w:right w:val="none" w:sz="0" w:space="0" w:color="auto"/>
      </w:divBdr>
    </w:div>
    <w:div w:id="1696031523">
      <w:bodyDiv w:val="1"/>
      <w:marLeft w:val="0"/>
      <w:marRight w:val="0"/>
      <w:marTop w:val="0"/>
      <w:marBottom w:val="0"/>
      <w:divBdr>
        <w:top w:val="none" w:sz="0" w:space="0" w:color="auto"/>
        <w:left w:val="none" w:sz="0" w:space="0" w:color="auto"/>
        <w:bottom w:val="none" w:sz="0" w:space="0" w:color="auto"/>
        <w:right w:val="none" w:sz="0" w:space="0" w:color="auto"/>
      </w:divBdr>
    </w:div>
    <w:div w:id="1696224293">
      <w:bodyDiv w:val="1"/>
      <w:marLeft w:val="0"/>
      <w:marRight w:val="0"/>
      <w:marTop w:val="0"/>
      <w:marBottom w:val="0"/>
      <w:divBdr>
        <w:top w:val="none" w:sz="0" w:space="0" w:color="auto"/>
        <w:left w:val="none" w:sz="0" w:space="0" w:color="auto"/>
        <w:bottom w:val="none" w:sz="0" w:space="0" w:color="auto"/>
        <w:right w:val="none" w:sz="0" w:space="0" w:color="auto"/>
      </w:divBdr>
    </w:div>
    <w:div w:id="1696465948">
      <w:bodyDiv w:val="1"/>
      <w:marLeft w:val="0"/>
      <w:marRight w:val="0"/>
      <w:marTop w:val="0"/>
      <w:marBottom w:val="0"/>
      <w:divBdr>
        <w:top w:val="none" w:sz="0" w:space="0" w:color="auto"/>
        <w:left w:val="none" w:sz="0" w:space="0" w:color="auto"/>
        <w:bottom w:val="none" w:sz="0" w:space="0" w:color="auto"/>
        <w:right w:val="none" w:sz="0" w:space="0" w:color="auto"/>
      </w:divBdr>
    </w:div>
    <w:div w:id="1696494921">
      <w:bodyDiv w:val="1"/>
      <w:marLeft w:val="0"/>
      <w:marRight w:val="0"/>
      <w:marTop w:val="0"/>
      <w:marBottom w:val="0"/>
      <w:divBdr>
        <w:top w:val="none" w:sz="0" w:space="0" w:color="auto"/>
        <w:left w:val="none" w:sz="0" w:space="0" w:color="auto"/>
        <w:bottom w:val="none" w:sz="0" w:space="0" w:color="auto"/>
        <w:right w:val="none" w:sz="0" w:space="0" w:color="auto"/>
      </w:divBdr>
    </w:div>
    <w:div w:id="1696737485">
      <w:bodyDiv w:val="1"/>
      <w:marLeft w:val="0"/>
      <w:marRight w:val="0"/>
      <w:marTop w:val="0"/>
      <w:marBottom w:val="0"/>
      <w:divBdr>
        <w:top w:val="none" w:sz="0" w:space="0" w:color="auto"/>
        <w:left w:val="none" w:sz="0" w:space="0" w:color="auto"/>
        <w:bottom w:val="none" w:sz="0" w:space="0" w:color="auto"/>
        <w:right w:val="none" w:sz="0" w:space="0" w:color="auto"/>
      </w:divBdr>
    </w:div>
    <w:div w:id="1696803382">
      <w:bodyDiv w:val="1"/>
      <w:marLeft w:val="0"/>
      <w:marRight w:val="0"/>
      <w:marTop w:val="0"/>
      <w:marBottom w:val="0"/>
      <w:divBdr>
        <w:top w:val="none" w:sz="0" w:space="0" w:color="auto"/>
        <w:left w:val="none" w:sz="0" w:space="0" w:color="auto"/>
        <w:bottom w:val="none" w:sz="0" w:space="0" w:color="auto"/>
        <w:right w:val="none" w:sz="0" w:space="0" w:color="auto"/>
      </w:divBdr>
    </w:div>
    <w:div w:id="1696928550">
      <w:bodyDiv w:val="1"/>
      <w:marLeft w:val="0"/>
      <w:marRight w:val="0"/>
      <w:marTop w:val="0"/>
      <w:marBottom w:val="0"/>
      <w:divBdr>
        <w:top w:val="none" w:sz="0" w:space="0" w:color="auto"/>
        <w:left w:val="none" w:sz="0" w:space="0" w:color="auto"/>
        <w:bottom w:val="none" w:sz="0" w:space="0" w:color="auto"/>
        <w:right w:val="none" w:sz="0" w:space="0" w:color="auto"/>
      </w:divBdr>
    </w:div>
    <w:div w:id="1697073555">
      <w:bodyDiv w:val="1"/>
      <w:marLeft w:val="0"/>
      <w:marRight w:val="0"/>
      <w:marTop w:val="0"/>
      <w:marBottom w:val="0"/>
      <w:divBdr>
        <w:top w:val="none" w:sz="0" w:space="0" w:color="auto"/>
        <w:left w:val="none" w:sz="0" w:space="0" w:color="auto"/>
        <w:bottom w:val="none" w:sz="0" w:space="0" w:color="auto"/>
        <w:right w:val="none" w:sz="0" w:space="0" w:color="auto"/>
      </w:divBdr>
    </w:div>
    <w:div w:id="1697077202">
      <w:bodyDiv w:val="1"/>
      <w:marLeft w:val="0"/>
      <w:marRight w:val="0"/>
      <w:marTop w:val="0"/>
      <w:marBottom w:val="0"/>
      <w:divBdr>
        <w:top w:val="none" w:sz="0" w:space="0" w:color="auto"/>
        <w:left w:val="none" w:sz="0" w:space="0" w:color="auto"/>
        <w:bottom w:val="none" w:sz="0" w:space="0" w:color="auto"/>
        <w:right w:val="none" w:sz="0" w:space="0" w:color="auto"/>
      </w:divBdr>
    </w:div>
    <w:div w:id="1697194162">
      <w:bodyDiv w:val="1"/>
      <w:marLeft w:val="0"/>
      <w:marRight w:val="0"/>
      <w:marTop w:val="0"/>
      <w:marBottom w:val="0"/>
      <w:divBdr>
        <w:top w:val="none" w:sz="0" w:space="0" w:color="auto"/>
        <w:left w:val="none" w:sz="0" w:space="0" w:color="auto"/>
        <w:bottom w:val="none" w:sz="0" w:space="0" w:color="auto"/>
        <w:right w:val="none" w:sz="0" w:space="0" w:color="auto"/>
      </w:divBdr>
    </w:div>
    <w:div w:id="1697541302">
      <w:bodyDiv w:val="1"/>
      <w:marLeft w:val="0"/>
      <w:marRight w:val="0"/>
      <w:marTop w:val="0"/>
      <w:marBottom w:val="0"/>
      <w:divBdr>
        <w:top w:val="none" w:sz="0" w:space="0" w:color="auto"/>
        <w:left w:val="none" w:sz="0" w:space="0" w:color="auto"/>
        <w:bottom w:val="none" w:sz="0" w:space="0" w:color="auto"/>
        <w:right w:val="none" w:sz="0" w:space="0" w:color="auto"/>
      </w:divBdr>
    </w:div>
    <w:div w:id="1698003836">
      <w:bodyDiv w:val="1"/>
      <w:marLeft w:val="0"/>
      <w:marRight w:val="0"/>
      <w:marTop w:val="0"/>
      <w:marBottom w:val="0"/>
      <w:divBdr>
        <w:top w:val="none" w:sz="0" w:space="0" w:color="auto"/>
        <w:left w:val="none" w:sz="0" w:space="0" w:color="auto"/>
        <w:bottom w:val="none" w:sz="0" w:space="0" w:color="auto"/>
        <w:right w:val="none" w:sz="0" w:space="0" w:color="auto"/>
      </w:divBdr>
    </w:div>
    <w:div w:id="1698581555">
      <w:bodyDiv w:val="1"/>
      <w:marLeft w:val="0"/>
      <w:marRight w:val="0"/>
      <w:marTop w:val="0"/>
      <w:marBottom w:val="0"/>
      <w:divBdr>
        <w:top w:val="none" w:sz="0" w:space="0" w:color="auto"/>
        <w:left w:val="none" w:sz="0" w:space="0" w:color="auto"/>
        <w:bottom w:val="none" w:sz="0" w:space="0" w:color="auto"/>
        <w:right w:val="none" w:sz="0" w:space="0" w:color="auto"/>
      </w:divBdr>
    </w:div>
    <w:div w:id="1700158475">
      <w:bodyDiv w:val="1"/>
      <w:marLeft w:val="0"/>
      <w:marRight w:val="0"/>
      <w:marTop w:val="0"/>
      <w:marBottom w:val="0"/>
      <w:divBdr>
        <w:top w:val="none" w:sz="0" w:space="0" w:color="auto"/>
        <w:left w:val="none" w:sz="0" w:space="0" w:color="auto"/>
        <w:bottom w:val="none" w:sz="0" w:space="0" w:color="auto"/>
        <w:right w:val="none" w:sz="0" w:space="0" w:color="auto"/>
      </w:divBdr>
    </w:div>
    <w:div w:id="1700201206">
      <w:bodyDiv w:val="1"/>
      <w:marLeft w:val="0"/>
      <w:marRight w:val="0"/>
      <w:marTop w:val="0"/>
      <w:marBottom w:val="0"/>
      <w:divBdr>
        <w:top w:val="none" w:sz="0" w:space="0" w:color="auto"/>
        <w:left w:val="none" w:sz="0" w:space="0" w:color="auto"/>
        <w:bottom w:val="none" w:sz="0" w:space="0" w:color="auto"/>
        <w:right w:val="none" w:sz="0" w:space="0" w:color="auto"/>
      </w:divBdr>
    </w:div>
    <w:div w:id="1700397728">
      <w:bodyDiv w:val="1"/>
      <w:marLeft w:val="0"/>
      <w:marRight w:val="0"/>
      <w:marTop w:val="0"/>
      <w:marBottom w:val="0"/>
      <w:divBdr>
        <w:top w:val="none" w:sz="0" w:space="0" w:color="auto"/>
        <w:left w:val="none" w:sz="0" w:space="0" w:color="auto"/>
        <w:bottom w:val="none" w:sz="0" w:space="0" w:color="auto"/>
        <w:right w:val="none" w:sz="0" w:space="0" w:color="auto"/>
      </w:divBdr>
    </w:div>
    <w:div w:id="1700467401">
      <w:bodyDiv w:val="1"/>
      <w:marLeft w:val="0"/>
      <w:marRight w:val="0"/>
      <w:marTop w:val="0"/>
      <w:marBottom w:val="0"/>
      <w:divBdr>
        <w:top w:val="none" w:sz="0" w:space="0" w:color="auto"/>
        <w:left w:val="none" w:sz="0" w:space="0" w:color="auto"/>
        <w:bottom w:val="none" w:sz="0" w:space="0" w:color="auto"/>
        <w:right w:val="none" w:sz="0" w:space="0" w:color="auto"/>
      </w:divBdr>
    </w:div>
    <w:div w:id="1700550391">
      <w:bodyDiv w:val="1"/>
      <w:marLeft w:val="0"/>
      <w:marRight w:val="0"/>
      <w:marTop w:val="0"/>
      <w:marBottom w:val="0"/>
      <w:divBdr>
        <w:top w:val="none" w:sz="0" w:space="0" w:color="auto"/>
        <w:left w:val="none" w:sz="0" w:space="0" w:color="auto"/>
        <w:bottom w:val="none" w:sz="0" w:space="0" w:color="auto"/>
        <w:right w:val="none" w:sz="0" w:space="0" w:color="auto"/>
      </w:divBdr>
    </w:div>
    <w:div w:id="1700668349">
      <w:bodyDiv w:val="1"/>
      <w:marLeft w:val="0"/>
      <w:marRight w:val="0"/>
      <w:marTop w:val="0"/>
      <w:marBottom w:val="0"/>
      <w:divBdr>
        <w:top w:val="none" w:sz="0" w:space="0" w:color="auto"/>
        <w:left w:val="none" w:sz="0" w:space="0" w:color="auto"/>
        <w:bottom w:val="none" w:sz="0" w:space="0" w:color="auto"/>
        <w:right w:val="none" w:sz="0" w:space="0" w:color="auto"/>
      </w:divBdr>
    </w:div>
    <w:div w:id="1700818438">
      <w:bodyDiv w:val="1"/>
      <w:marLeft w:val="0"/>
      <w:marRight w:val="0"/>
      <w:marTop w:val="0"/>
      <w:marBottom w:val="0"/>
      <w:divBdr>
        <w:top w:val="none" w:sz="0" w:space="0" w:color="auto"/>
        <w:left w:val="none" w:sz="0" w:space="0" w:color="auto"/>
        <w:bottom w:val="none" w:sz="0" w:space="0" w:color="auto"/>
        <w:right w:val="none" w:sz="0" w:space="0" w:color="auto"/>
      </w:divBdr>
    </w:div>
    <w:div w:id="1701053859">
      <w:bodyDiv w:val="1"/>
      <w:marLeft w:val="0"/>
      <w:marRight w:val="0"/>
      <w:marTop w:val="0"/>
      <w:marBottom w:val="0"/>
      <w:divBdr>
        <w:top w:val="none" w:sz="0" w:space="0" w:color="auto"/>
        <w:left w:val="none" w:sz="0" w:space="0" w:color="auto"/>
        <w:bottom w:val="none" w:sz="0" w:space="0" w:color="auto"/>
        <w:right w:val="none" w:sz="0" w:space="0" w:color="auto"/>
      </w:divBdr>
    </w:div>
    <w:div w:id="1701276789">
      <w:bodyDiv w:val="1"/>
      <w:marLeft w:val="0"/>
      <w:marRight w:val="0"/>
      <w:marTop w:val="0"/>
      <w:marBottom w:val="0"/>
      <w:divBdr>
        <w:top w:val="none" w:sz="0" w:space="0" w:color="auto"/>
        <w:left w:val="none" w:sz="0" w:space="0" w:color="auto"/>
        <w:bottom w:val="none" w:sz="0" w:space="0" w:color="auto"/>
        <w:right w:val="none" w:sz="0" w:space="0" w:color="auto"/>
      </w:divBdr>
    </w:div>
    <w:div w:id="1701398679">
      <w:bodyDiv w:val="1"/>
      <w:marLeft w:val="0"/>
      <w:marRight w:val="0"/>
      <w:marTop w:val="0"/>
      <w:marBottom w:val="0"/>
      <w:divBdr>
        <w:top w:val="none" w:sz="0" w:space="0" w:color="auto"/>
        <w:left w:val="none" w:sz="0" w:space="0" w:color="auto"/>
        <w:bottom w:val="none" w:sz="0" w:space="0" w:color="auto"/>
        <w:right w:val="none" w:sz="0" w:space="0" w:color="auto"/>
      </w:divBdr>
    </w:div>
    <w:div w:id="1701783217">
      <w:bodyDiv w:val="1"/>
      <w:marLeft w:val="0"/>
      <w:marRight w:val="0"/>
      <w:marTop w:val="0"/>
      <w:marBottom w:val="0"/>
      <w:divBdr>
        <w:top w:val="none" w:sz="0" w:space="0" w:color="auto"/>
        <w:left w:val="none" w:sz="0" w:space="0" w:color="auto"/>
        <w:bottom w:val="none" w:sz="0" w:space="0" w:color="auto"/>
        <w:right w:val="none" w:sz="0" w:space="0" w:color="auto"/>
      </w:divBdr>
    </w:div>
    <w:div w:id="1702046865">
      <w:bodyDiv w:val="1"/>
      <w:marLeft w:val="0"/>
      <w:marRight w:val="0"/>
      <w:marTop w:val="0"/>
      <w:marBottom w:val="0"/>
      <w:divBdr>
        <w:top w:val="none" w:sz="0" w:space="0" w:color="auto"/>
        <w:left w:val="none" w:sz="0" w:space="0" w:color="auto"/>
        <w:bottom w:val="none" w:sz="0" w:space="0" w:color="auto"/>
        <w:right w:val="none" w:sz="0" w:space="0" w:color="auto"/>
      </w:divBdr>
    </w:div>
    <w:div w:id="1702241395">
      <w:bodyDiv w:val="1"/>
      <w:marLeft w:val="0"/>
      <w:marRight w:val="0"/>
      <w:marTop w:val="0"/>
      <w:marBottom w:val="0"/>
      <w:divBdr>
        <w:top w:val="none" w:sz="0" w:space="0" w:color="auto"/>
        <w:left w:val="none" w:sz="0" w:space="0" w:color="auto"/>
        <w:bottom w:val="none" w:sz="0" w:space="0" w:color="auto"/>
        <w:right w:val="none" w:sz="0" w:space="0" w:color="auto"/>
      </w:divBdr>
    </w:div>
    <w:div w:id="1702316433">
      <w:bodyDiv w:val="1"/>
      <w:marLeft w:val="0"/>
      <w:marRight w:val="0"/>
      <w:marTop w:val="0"/>
      <w:marBottom w:val="0"/>
      <w:divBdr>
        <w:top w:val="none" w:sz="0" w:space="0" w:color="auto"/>
        <w:left w:val="none" w:sz="0" w:space="0" w:color="auto"/>
        <w:bottom w:val="none" w:sz="0" w:space="0" w:color="auto"/>
        <w:right w:val="none" w:sz="0" w:space="0" w:color="auto"/>
      </w:divBdr>
    </w:div>
    <w:div w:id="1702390269">
      <w:bodyDiv w:val="1"/>
      <w:marLeft w:val="0"/>
      <w:marRight w:val="0"/>
      <w:marTop w:val="0"/>
      <w:marBottom w:val="0"/>
      <w:divBdr>
        <w:top w:val="none" w:sz="0" w:space="0" w:color="auto"/>
        <w:left w:val="none" w:sz="0" w:space="0" w:color="auto"/>
        <w:bottom w:val="none" w:sz="0" w:space="0" w:color="auto"/>
        <w:right w:val="none" w:sz="0" w:space="0" w:color="auto"/>
      </w:divBdr>
    </w:div>
    <w:div w:id="1702390898">
      <w:bodyDiv w:val="1"/>
      <w:marLeft w:val="0"/>
      <w:marRight w:val="0"/>
      <w:marTop w:val="0"/>
      <w:marBottom w:val="0"/>
      <w:divBdr>
        <w:top w:val="none" w:sz="0" w:space="0" w:color="auto"/>
        <w:left w:val="none" w:sz="0" w:space="0" w:color="auto"/>
        <w:bottom w:val="none" w:sz="0" w:space="0" w:color="auto"/>
        <w:right w:val="none" w:sz="0" w:space="0" w:color="auto"/>
      </w:divBdr>
    </w:div>
    <w:div w:id="1702970648">
      <w:bodyDiv w:val="1"/>
      <w:marLeft w:val="0"/>
      <w:marRight w:val="0"/>
      <w:marTop w:val="0"/>
      <w:marBottom w:val="0"/>
      <w:divBdr>
        <w:top w:val="none" w:sz="0" w:space="0" w:color="auto"/>
        <w:left w:val="none" w:sz="0" w:space="0" w:color="auto"/>
        <w:bottom w:val="none" w:sz="0" w:space="0" w:color="auto"/>
        <w:right w:val="none" w:sz="0" w:space="0" w:color="auto"/>
      </w:divBdr>
    </w:div>
    <w:div w:id="1703240582">
      <w:bodyDiv w:val="1"/>
      <w:marLeft w:val="0"/>
      <w:marRight w:val="0"/>
      <w:marTop w:val="0"/>
      <w:marBottom w:val="0"/>
      <w:divBdr>
        <w:top w:val="none" w:sz="0" w:space="0" w:color="auto"/>
        <w:left w:val="none" w:sz="0" w:space="0" w:color="auto"/>
        <w:bottom w:val="none" w:sz="0" w:space="0" w:color="auto"/>
        <w:right w:val="none" w:sz="0" w:space="0" w:color="auto"/>
      </w:divBdr>
    </w:div>
    <w:div w:id="1703438175">
      <w:bodyDiv w:val="1"/>
      <w:marLeft w:val="0"/>
      <w:marRight w:val="0"/>
      <w:marTop w:val="0"/>
      <w:marBottom w:val="0"/>
      <w:divBdr>
        <w:top w:val="none" w:sz="0" w:space="0" w:color="auto"/>
        <w:left w:val="none" w:sz="0" w:space="0" w:color="auto"/>
        <w:bottom w:val="none" w:sz="0" w:space="0" w:color="auto"/>
        <w:right w:val="none" w:sz="0" w:space="0" w:color="auto"/>
      </w:divBdr>
    </w:div>
    <w:div w:id="1703438752">
      <w:bodyDiv w:val="1"/>
      <w:marLeft w:val="0"/>
      <w:marRight w:val="0"/>
      <w:marTop w:val="0"/>
      <w:marBottom w:val="0"/>
      <w:divBdr>
        <w:top w:val="none" w:sz="0" w:space="0" w:color="auto"/>
        <w:left w:val="none" w:sz="0" w:space="0" w:color="auto"/>
        <w:bottom w:val="none" w:sz="0" w:space="0" w:color="auto"/>
        <w:right w:val="none" w:sz="0" w:space="0" w:color="auto"/>
      </w:divBdr>
    </w:div>
    <w:div w:id="1703705736">
      <w:bodyDiv w:val="1"/>
      <w:marLeft w:val="0"/>
      <w:marRight w:val="0"/>
      <w:marTop w:val="0"/>
      <w:marBottom w:val="0"/>
      <w:divBdr>
        <w:top w:val="none" w:sz="0" w:space="0" w:color="auto"/>
        <w:left w:val="none" w:sz="0" w:space="0" w:color="auto"/>
        <w:bottom w:val="none" w:sz="0" w:space="0" w:color="auto"/>
        <w:right w:val="none" w:sz="0" w:space="0" w:color="auto"/>
      </w:divBdr>
    </w:div>
    <w:div w:id="1703938010">
      <w:bodyDiv w:val="1"/>
      <w:marLeft w:val="0"/>
      <w:marRight w:val="0"/>
      <w:marTop w:val="0"/>
      <w:marBottom w:val="0"/>
      <w:divBdr>
        <w:top w:val="none" w:sz="0" w:space="0" w:color="auto"/>
        <w:left w:val="none" w:sz="0" w:space="0" w:color="auto"/>
        <w:bottom w:val="none" w:sz="0" w:space="0" w:color="auto"/>
        <w:right w:val="none" w:sz="0" w:space="0" w:color="auto"/>
      </w:divBdr>
    </w:div>
    <w:div w:id="1704137328">
      <w:bodyDiv w:val="1"/>
      <w:marLeft w:val="0"/>
      <w:marRight w:val="0"/>
      <w:marTop w:val="0"/>
      <w:marBottom w:val="0"/>
      <w:divBdr>
        <w:top w:val="none" w:sz="0" w:space="0" w:color="auto"/>
        <w:left w:val="none" w:sz="0" w:space="0" w:color="auto"/>
        <w:bottom w:val="none" w:sz="0" w:space="0" w:color="auto"/>
        <w:right w:val="none" w:sz="0" w:space="0" w:color="auto"/>
      </w:divBdr>
    </w:div>
    <w:div w:id="1704204959">
      <w:bodyDiv w:val="1"/>
      <w:marLeft w:val="0"/>
      <w:marRight w:val="0"/>
      <w:marTop w:val="0"/>
      <w:marBottom w:val="0"/>
      <w:divBdr>
        <w:top w:val="none" w:sz="0" w:space="0" w:color="auto"/>
        <w:left w:val="none" w:sz="0" w:space="0" w:color="auto"/>
        <w:bottom w:val="none" w:sz="0" w:space="0" w:color="auto"/>
        <w:right w:val="none" w:sz="0" w:space="0" w:color="auto"/>
      </w:divBdr>
    </w:div>
    <w:div w:id="1704593881">
      <w:bodyDiv w:val="1"/>
      <w:marLeft w:val="0"/>
      <w:marRight w:val="0"/>
      <w:marTop w:val="0"/>
      <w:marBottom w:val="0"/>
      <w:divBdr>
        <w:top w:val="none" w:sz="0" w:space="0" w:color="auto"/>
        <w:left w:val="none" w:sz="0" w:space="0" w:color="auto"/>
        <w:bottom w:val="none" w:sz="0" w:space="0" w:color="auto"/>
        <w:right w:val="none" w:sz="0" w:space="0" w:color="auto"/>
      </w:divBdr>
    </w:div>
    <w:div w:id="1704862347">
      <w:bodyDiv w:val="1"/>
      <w:marLeft w:val="0"/>
      <w:marRight w:val="0"/>
      <w:marTop w:val="0"/>
      <w:marBottom w:val="0"/>
      <w:divBdr>
        <w:top w:val="none" w:sz="0" w:space="0" w:color="auto"/>
        <w:left w:val="none" w:sz="0" w:space="0" w:color="auto"/>
        <w:bottom w:val="none" w:sz="0" w:space="0" w:color="auto"/>
        <w:right w:val="none" w:sz="0" w:space="0" w:color="auto"/>
      </w:divBdr>
    </w:div>
    <w:div w:id="1705134127">
      <w:bodyDiv w:val="1"/>
      <w:marLeft w:val="0"/>
      <w:marRight w:val="0"/>
      <w:marTop w:val="0"/>
      <w:marBottom w:val="0"/>
      <w:divBdr>
        <w:top w:val="none" w:sz="0" w:space="0" w:color="auto"/>
        <w:left w:val="none" w:sz="0" w:space="0" w:color="auto"/>
        <w:bottom w:val="none" w:sz="0" w:space="0" w:color="auto"/>
        <w:right w:val="none" w:sz="0" w:space="0" w:color="auto"/>
      </w:divBdr>
    </w:div>
    <w:div w:id="1706057884">
      <w:bodyDiv w:val="1"/>
      <w:marLeft w:val="0"/>
      <w:marRight w:val="0"/>
      <w:marTop w:val="0"/>
      <w:marBottom w:val="0"/>
      <w:divBdr>
        <w:top w:val="none" w:sz="0" w:space="0" w:color="auto"/>
        <w:left w:val="none" w:sz="0" w:space="0" w:color="auto"/>
        <w:bottom w:val="none" w:sz="0" w:space="0" w:color="auto"/>
        <w:right w:val="none" w:sz="0" w:space="0" w:color="auto"/>
      </w:divBdr>
    </w:div>
    <w:div w:id="1706251424">
      <w:bodyDiv w:val="1"/>
      <w:marLeft w:val="0"/>
      <w:marRight w:val="0"/>
      <w:marTop w:val="0"/>
      <w:marBottom w:val="0"/>
      <w:divBdr>
        <w:top w:val="none" w:sz="0" w:space="0" w:color="auto"/>
        <w:left w:val="none" w:sz="0" w:space="0" w:color="auto"/>
        <w:bottom w:val="none" w:sz="0" w:space="0" w:color="auto"/>
        <w:right w:val="none" w:sz="0" w:space="0" w:color="auto"/>
      </w:divBdr>
    </w:div>
    <w:div w:id="1706758002">
      <w:bodyDiv w:val="1"/>
      <w:marLeft w:val="0"/>
      <w:marRight w:val="0"/>
      <w:marTop w:val="0"/>
      <w:marBottom w:val="0"/>
      <w:divBdr>
        <w:top w:val="none" w:sz="0" w:space="0" w:color="auto"/>
        <w:left w:val="none" w:sz="0" w:space="0" w:color="auto"/>
        <w:bottom w:val="none" w:sz="0" w:space="0" w:color="auto"/>
        <w:right w:val="none" w:sz="0" w:space="0" w:color="auto"/>
      </w:divBdr>
    </w:div>
    <w:div w:id="1707363475">
      <w:bodyDiv w:val="1"/>
      <w:marLeft w:val="0"/>
      <w:marRight w:val="0"/>
      <w:marTop w:val="0"/>
      <w:marBottom w:val="0"/>
      <w:divBdr>
        <w:top w:val="none" w:sz="0" w:space="0" w:color="auto"/>
        <w:left w:val="none" w:sz="0" w:space="0" w:color="auto"/>
        <w:bottom w:val="none" w:sz="0" w:space="0" w:color="auto"/>
        <w:right w:val="none" w:sz="0" w:space="0" w:color="auto"/>
      </w:divBdr>
    </w:div>
    <w:div w:id="1707410358">
      <w:bodyDiv w:val="1"/>
      <w:marLeft w:val="0"/>
      <w:marRight w:val="0"/>
      <w:marTop w:val="0"/>
      <w:marBottom w:val="0"/>
      <w:divBdr>
        <w:top w:val="none" w:sz="0" w:space="0" w:color="auto"/>
        <w:left w:val="none" w:sz="0" w:space="0" w:color="auto"/>
        <w:bottom w:val="none" w:sz="0" w:space="0" w:color="auto"/>
        <w:right w:val="none" w:sz="0" w:space="0" w:color="auto"/>
      </w:divBdr>
    </w:div>
    <w:div w:id="1707946061">
      <w:bodyDiv w:val="1"/>
      <w:marLeft w:val="0"/>
      <w:marRight w:val="0"/>
      <w:marTop w:val="0"/>
      <w:marBottom w:val="0"/>
      <w:divBdr>
        <w:top w:val="none" w:sz="0" w:space="0" w:color="auto"/>
        <w:left w:val="none" w:sz="0" w:space="0" w:color="auto"/>
        <w:bottom w:val="none" w:sz="0" w:space="0" w:color="auto"/>
        <w:right w:val="none" w:sz="0" w:space="0" w:color="auto"/>
      </w:divBdr>
    </w:div>
    <w:div w:id="1708338143">
      <w:bodyDiv w:val="1"/>
      <w:marLeft w:val="0"/>
      <w:marRight w:val="0"/>
      <w:marTop w:val="0"/>
      <w:marBottom w:val="0"/>
      <w:divBdr>
        <w:top w:val="none" w:sz="0" w:space="0" w:color="auto"/>
        <w:left w:val="none" w:sz="0" w:space="0" w:color="auto"/>
        <w:bottom w:val="none" w:sz="0" w:space="0" w:color="auto"/>
        <w:right w:val="none" w:sz="0" w:space="0" w:color="auto"/>
      </w:divBdr>
    </w:div>
    <w:div w:id="1708486759">
      <w:bodyDiv w:val="1"/>
      <w:marLeft w:val="0"/>
      <w:marRight w:val="0"/>
      <w:marTop w:val="0"/>
      <w:marBottom w:val="0"/>
      <w:divBdr>
        <w:top w:val="none" w:sz="0" w:space="0" w:color="auto"/>
        <w:left w:val="none" w:sz="0" w:space="0" w:color="auto"/>
        <w:bottom w:val="none" w:sz="0" w:space="0" w:color="auto"/>
        <w:right w:val="none" w:sz="0" w:space="0" w:color="auto"/>
      </w:divBdr>
    </w:div>
    <w:div w:id="1708607626">
      <w:bodyDiv w:val="1"/>
      <w:marLeft w:val="0"/>
      <w:marRight w:val="0"/>
      <w:marTop w:val="0"/>
      <w:marBottom w:val="0"/>
      <w:divBdr>
        <w:top w:val="none" w:sz="0" w:space="0" w:color="auto"/>
        <w:left w:val="none" w:sz="0" w:space="0" w:color="auto"/>
        <w:bottom w:val="none" w:sz="0" w:space="0" w:color="auto"/>
        <w:right w:val="none" w:sz="0" w:space="0" w:color="auto"/>
      </w:divBdr>
    </w:div>
    <w:div w:id="1708947384">
      <w:bodyDiv w:val="1"/>
      <w:marLeft w:val="0"/>
      <w:marRight w:val="0"/>
      <w:marTop w:val="0"/>
      <w:marBottom w:val="0"/>
      <w:divBdr>
        <w:top w:val="none" w:sz="0" w:space="0" w:color="auto"/>
        <w:left w:val="none" w:sz="0" w:space="0" w:color="auto"/>
        <w:bottom w:val="none" w:sz="0" w:space="0" w:color="auto"/>
        <w:right w:val="none" w:sz="0" w:space="0" w:color="auto"/>
      </w:divBdr>
    </w:div>
    <w:div w:id="1709062229">
      <w:bodyDiv w:val="1"/>
      <w:marLeft w:val="0"/>
      <w:marRight w:val="0"/>
      <w:marTop w:val="0"/>
      <w:marBottom w:val="0"/>
      <w:divBdr>
        <w:top w:val="none" w:sz="0" w:space="0" w:color="auto"/>
        <w:left w:val="none" w:sz="0" w:space="0" w:color="auto"/>
        <w:bottom w:val="none" w:sz="0" w:space="0" w:color="auto"/>
        <w:right w:val="none" w:sz="0" w:space="0" w:color="auto"/>
      </w:divBdr>
    </w:div>
    <w:div w:id="1709065963">
      <w:bodyDiv w:val="1"/>
      <w:marLeft w:val="0"/>
      <w:marRight w:val="0"/>
      <w:marTop w:val="0"/>
      <w:marBottom w:val="0"/>
      <w:divBdr>
        <w:top w:val="none" w:sz="0" w:space="0" w:color="auto"/>
        <w:left w:val="none" w:sz="0" w:space="0" w:color="auto"/>
        <w:bottom w:val="none" w:sz="0" w:space="0" w:color="auto"/>
        <w:right w:val="none" w:sz="0" w:space="0" w:color="auto"/>
      </w:divBdr>
    </w:div>
    <w:div w:id="1709140974">
      <w:bodyDiv w:val="1"/>
      <w:marLeft w:val="0"/>
      <w:marRight w:val="0"/>
      <w:marTop w:val="0"/>
      <w:marBottom w:val="0"/>
      <w:divBdr>
        <w:top w:val="none" w:sz="0" w:space="0" w:color="auto"/>
        <w:left w:val="none" w:sz="0" w:space="0" w:color="auto"/>
        <w:bottom w:val="none" w:sz="0" w:space="0" w:color="auto"/>
        <w:right w:val="none" w:sz="0" w:space="0" w:color="auto"/>
      </w:divBdr>
    </w:div>
    <w:div w:id="1709645309">
      <w:bodyDiv w:val="1"/>
      <w:marLeft w:val="0"/>
      <w:marRight w:val="0"/>
      <w:marTop w:val="0"/>
      <w:marBottom w:val="0"/>
      <w:divBdr>
        <w:top w:val="none" w:sz="0" w:space="0" w:color="auto"/>
        <w:left w:val="none" w:sz="0" w:space="0" w:color="auto"/>
        <w:bottom w:val="none" w:sz="0" w:space="0" w:color="auto"/>
        <w:right w:val="none" w:sz="0" w:space="0" w:color="auto"/>
      </w:divBdr>
    </w:div>
    <w:div w:id="1710374763">
      <w:bodyDiv w:val="1"/>
      <w:marLeft w:val="0"/>
      <w:marRight w:val="0"/>
      <w:marTop w:val="0"/>
      <w:marBottom w:val="0"/>
      <w:divBdr>
        <w:top w:val="none" w:sz="0" w:space="0" w:color="auto"/>
        <w:left w:val="none" w:sz="0" w:space="0" w:color="auto"/>
        <w:bottom w:val="none" w:sz="0" w:space="0" w:color="auto"/>
        <w:right w:val="none" w:sz="0" w:space="0" w:color="auto"/>
      </w:divBdr>
    </w:div>
    <w:div w:id="1710647061">
      <w:bodyDiv w:val="1"/>
      <w:marLeft w:val="0"/>
      <w:marRight w:val="0"/>
      <w:marTop w:val="0"/>
      <w:marBottom w:val="0"/>
      <w:divBdr>
        <w:top w:val="none" w:sz="0" w:space="0" w:color="auto"/>
        <w:left w:val="none" w:sz="0" w:space="0" w:color="auto"/>
        <w:bottom w:val="none" w:sz="0" w:space="0" w:color="auto"/>
        <w:right w:val="none" w:sz="0" w:space="0" w:color="auto"/>
      </w:divBdr>
    </w:div>
    <w:div w:id="1711030506">
      <w:bodyDiv w:val="1"/>
      <w:marLeft w:val="0"/>
      <w:marRight w:val="0"/>
      <w:marTop w:val="0"/>
      <w:marBottom w:val="0"/>
      <w:divBdr>
        <w:top w:val="none" w:sz="0" w:space="0" w:color="auto"/>
        <w:left w:val="none" w:sz="0" w:space="0" w:color="auto"/>
        <w:bottom w:val="none" w:sz="0" w:space="0" w:color="auto"/>
        <w:right w:val="none" w:sz="0" w:space="0" w:color="auto"/>
      </w:divBdr>
    </w:div>
    <w:div w:id="1711105772">
      <w:bodyDiv w:val="1"/>
      <w:marLeft w:val="0"/>
      <w:marRight w:val="0"/>
      <w:marTop w:val="0"/>
      <w:marBottom w:val="0"/>
      <w:divBdr>
        <w:top w:val="none" w:sz="0" w:space="0" w:color="auto"/>
        <w:left w:val="none" w:sz="0" w:space="0" w:color="auto"/>
        <w:bottom w:val="none" w:sz="0" w:space="0" w:color="auto"/>
        <w:right w:val="none" w:sz="0" w:space="0" w:color="auto"/>
      </w:divBdr>
    </w:div>
    <w:div w:id="1711302855">
      <w:bodyDiv w:val="1"/>
      <w:marLeft w:val="0"/>
      <w:marRight w:val="0"/>
      <w:marTop w:val="0"/>
      <w:marBottom w:val="0"/>
      <w:divBdr>
        <w:top w:val="none" w:sz="0" w:space="0" w:color="auto"/>
        <w:left w:val="none" w:sz="0" w:space="0" w:color="auto"/>
        <w:bottom w:val="none" w:sz="0" w:space="0" w:color="auto"/>
        <w:right w:val="none" w:sz="0" w:space="0" w:color="auto"/>
      </w:divBdr>
    </w:div>
    <w:div w:id="1712262803">
      <w:bodyDiv w:val="1"/>
      <w:marLeft w:val="0"/>
      <w:marRight w:val="0"/>
      <w:marTop w:val="0"/>
      <w:marBottom w:val="0"/>
      <w:divBdr>
        <w:top w:val="none" w:sz="0" w:space="0" w:color="auto"/>
        <w:left w:val="none" w:sz="0" w:space="0" w:color="auto"/>
        <w:bottom w:val="none" w:sz="0" w:space="0" w:color="auto"/>
        <w:right w:val="none" w:sz="0" w:space="0" w:color="auto"/>
      </w:divBdr>
    </w:div>
    <w:div w:id="1713263082">
      <w:bodyDiv w:val="1"/>
      <w:marLeft w:val="0"/>
      <w:marRight w:val="0"/>
      <w:marTop w:val="0"/>
      <w:marBottom w:val="0"/>
      <w:divBdr>
        <w:top w:val="none" w:sz="0" w:space="0" w:color="auto"/>
        <w:left w:val="none" w:sz="0" w:space="0" w:color="auto"/>
        <w:bottom w:val="none" w:sz="0" w:space="0" w:color="auto"/>
        <w:right w:val="none" w:sz="0" w:space="0" w:color="auto"/>
      </w:divBdr>
    </w:div>
    <w:div w:id="1713654960">
      <w:bodyDiv w:val="1"/>
      <w:marLeft w:val="0"/>
      <w:marRight w:val="0"/>
      <w:marTop w:val="0"/>
      <w:marBottom w:val="0"/>
      <w:divBdr>
        <w:top w:val="none" w:sz="0" w:space="0" w:color="auto"/>
        <w:left w:val="none" w:sz="0" w:space="0" w:color="auto"/>
        <w:bottom w:val="none" w:sz="0" w:space="0" w:color="auto"/>
        <w:right w:val="none" w:sz="0" w:space="0" w:color="auto"/>
      </w:divBdr>
    </w:div>
    <w:div w:id="1714230628">
      <w:bodyDiv w:val="1"/>
      <w:marLeft w:val="0"/>
      <w:marRight w:val="0"/>
      <w:marTop w:val="0"/>
      <w:marBottom w:val="0"/>
      <w:divBdr>
        <w:top w:val="none" w:sz="0" w:space="0" w:color="auto"/>
        <w:left w:val="none" w:sz="0" w:space="0" w:color="auto"/>
        <w:bottom w:val="none" w:sz="0" w:space="0" w:color="auto"/>
        <w:right w:val="none" w:sz="0" w:space="0" w:color="auto"/>
      </w:divBdr>
    </w:div>
    <w:div w:id="1714304973">
      <w:bodyDiv w:val="1"/>
      <w:marLeft w:val="0"/>
      <w:marRight w:val="0"/>
      <w:marTop w:val="0"/>
      <w:marBottom w:val="0"/>
      <w:divBdr>
        <w:top w:val="none" w:sz="0" w:space="0" w:color="auto"/>
        <w:left w:val="none" w:sz="0" w:space="0" w:color="auto"/>
        <w:bottom w:val="none" w:sz="0" w:space="0" w:color="auto"/>
        <w:right w:val="none" w:sz="0" w:space="0" w:color="auto"/>
      </w:divBdr>
    </w:div>
    <w:div w:id="1714309030">
      <w:bodyDiv w:val="1"/>
      <w:marLeft w:val="0"/>
      <w:marRight w:val="0"/>
      <w:marTop w:val="0"/>
      <w:marBottom w:val="0"/>
      <w:divBdr>
        <w:top w:val="none" w:sz="0" w:space="0" w:color="auto"/>
        <w:left w:val="none" w:sz="0" w:space="0" w:color="auto"/>
        <w:bottom w:val="none" w:sz="0" w:space="0" w:color="auto"/>
        <w:right w:val="none" w:sz="0" w:space="0" w:color="auto"/>
      </w:divBdr>
    </w:div>
    <w:div w:id="1715157762">
      <w:bodyDiv w:val="1"/>
      <w:marLeft w:val="0"/>
      <w:marRight w:val="0"/>
      <w:marTop w:val="0"/>
      <w:marBottom w:val="0"/>
      <w:divBdr>
        <w:top w:val="none" w:sz="0" w:space="0" w:color="auto"/>
        <w:left w:val="none" w:sz="0" w:space="0" w:color="auto"/>
        <w:bottom w:val="none" w:sz="0" w:space="0" w:color="auto"/>
        <w:right w:val="none" w:sz="0" w:space="0" w:color="auto"/>
      </w:divBdr>
    </w:div>
    <w:div w:id="1715352830">
      <w:bodyDiv w:val="1"/>
      <w:marLeft w:val="0"/>
      <w:marRight w:val="0"/>
      <w:marTop w:val="0"/>
      <w:marBottom w:val="0"/>
      <w:divBdr>
        <w:top w:val="none" w:sz="0" w:space="0" w:color="auto"/>
        <w:left w:val="none" w:sz="0" w:space="0" w:color="auto"/>
        <w:bottom w:val="none" w:sz="0" w:space="0" w:color="auto"/>
        <w:right w:val="none" w:sz="0" w:space="0" w:color="auto"/>
      </w:divBdr>
    </w:div>
    <w:div w:id="1715620365">
      <w:bodyDiv w:val="1"/>
      <w:marLeft w:val="0"/>
      <w:marRight w:val="0"/>
      <w:marTop w:val="0"/>
      <w:marBottom w:val="0"/>
      <w:divBdr>
        <w:top w:val="none" w:sz="0" w:space="0" w:color="auto"/>
        <w:left w:val="none" w:sz="0" w:space="0" w:color="auto"/>
        <w:bottom w:val="none" w:sz="0" w:space="0" w:color="auto"/>
        <w:right w:val="none" w:sz="0" w:space="0" w:color="auto"/>
      </w:divBdr>
    </w:div>
    <w:div w:id="1715806255">
      <w:bodyDiv w:val="1"/>
      <w:marLeft w:val="0"/>
      <w:marRight w:val="0"/>
      <w:marTop w:val="0"/>
      <w:marBottom w:val="0"/>
      <w:divBdr>
        <w:top w:val="none" w:sz="0" w:space="0" w:color="auto"/>
        <w:left w:val="none" w:sz="0" w:space="0" w:color="auto"/>
        <w:bottom w:val="none" w:sz="0" w:space="0" w:color="auto"/>
        <w:right w:val="none" w:sz="0" w:space="0" w:color="auto"/>
      </w:divBdr>
    </w:div>
    <w:div w:id="1715929453">
      <w:bodyDiv w:val="1"/>
      <w:marLeft w:val="0"/>
      <w:marRight w:val="0"/>
      <w:marTop w:val="0"/>
      <w:marBottom w:val="0"/>
      <w:divBdr>
        <w:top w:val="none" w:sz="0" w:space="0" w:color="auto"/>
        <w:left w:val="none" w:sz="0" w:space="0" w:color="auto"/>
        <w:bottom w:val="none" w:sz="0" w:space="0" w:color="auto"/>
        <w:right w:val="none" w:sz="0" w:space="0" w:color="auto"/>
      </w:divBdr>
    </w:div>
    <w:div w:id="1716271817">
      <w:bodyDiv w:val="1"/>
      <w:marLeft w:val="0"/>
      <w:marRight w:val="0"/>
      <w:marTop w:val="0"/>
      <w:marBottom w:val="0"/>
      <w:divBdr>
        <w:top w:val="none" w:sz="0" w:space="0" w:color="auto"/>
        <w:left w:val="none" w:sz="0" w:space="0" w:color="auto"/>
        <w:bottom w:val="none" w:sz="0" w:space="0" w:color="auto"/>
        <w:right w:val="none" w:sz="0" w:space="0" w:color="auto"/>
      </w:divBdr>
    </w:div>
    <w:div w:id="1716813248">
      <w:bodyDiv w:val="1"/>
      <w:marLeft w:val="0"/>
      <w:marRight w:val="0"/>
      <w:marTop w:val="0"/>
      <w:marBottom w:val="0"/>
      <w:divBdr>
        <w:top w:val="none" w:sz="0" w:space="0" w:color="auto"/>
        <w:left w:val="none" w:sz="0" w:space="0" w:color="auto"/>
        <w:bottom w:val="none" w:sz="0" w:space="0" w:color="auto"/>
        <w:right w:val="none" w:sz="0" w:space="0" w:color="auto"/>
      </w:divBdr>
    </w:div>
    <w:div w:id="1716813405">
      <w:bodyDiv w:val="1"/>
      <w:marLeft w:val="0"/>
      <w:marRight w:val="0"/>
      <w:marTop w:val="0"/>
      <w:marBottom w:val="0"/>
      <w:divBdr>
        <w:top w:val="none" w:sz="0" w:space="0" w:color="auto"/>
        <w:left w:val="none" w:sz="0" w:space="0" w:color="auto"/>
        <w:bottom w:val="none" w:sz="0" w:space="0" w:color="auto"/>
        <w:right w:val="none" w:sz="0" w:space="0" w:color="auto"/>
      </w:divBdr>
    </w:div>
    <w:div w:id="1717507016">
      <w:bodyDiv w:val="1"/>
      <w:marLeft w:val="0"/>
      <w:marRight w:val="0"/>
      <w:marTop w:val="0"/>
      <w:marBottom w:val="0"/>
      <w:divBdr>
        <w:top w:val="none" w:sz="0" w:space="0" w:color="auto"/>
        <w:left w:val="none" w:sz="0" w:space="0" w:color="auto"/>
        <w:bottom w:val="none" w:sz="0" w:space="0" w:color="auto"/>
        <w:right w:val="none" w:sz="0" w:space="0" w:color="auto"/>
      </w:divBdr>
    </w:div>
    <w:div w:id="1717703854">
      <w:bodyDiv w:val="1"/>
      <w:marLeft w:val="0"/>
      <w:marRight w:val="0"/>
      <w:marTop w:val="0"/>
      <w:marBottom w:val="0"/>
      <w:divBdr>
        <w:top w:val="none" w:sz="0" w:space="0" w:color="auto"/>
        <w:left w:val="none" w:sz="0" w:space="0" w:color="auto"/>
        <w:bottom w:val="none" w:sz="0" w:space="0" w:color="auto"/>
        <w:right w:val="none" w:sz="0" w:space="0" w:color="auto"/>
      </w:divBdr>
    </w:div>
    <w:div w:id="1718698241">
      <w:bodyDiv w:val="1"/>
      <w:marLeft w:val="0"/>
      <w:marRight w:val="0"/>
      <w:marTop w:val="0"/>
      <w:marBottom w:val="0"/>
      <w:divBdr>
        <w:top w:val="none" w:sz="0" w:space="0" w:color="auto"/>
        <w:left w:val="none" w:sz="0" w:space="0" w:color="auto"/>
        <w:bottom w:val="none" w:sz="0" w:space="0" w:color="auto"/>
        <w:right w:val="none" w:sz="0" w:space="0" w:color="auto"/>
      </w:divBdr>
    </w:div>
    <w:div w:id="1718897289">
      <w:bodyDiv w:val="1"/>
      <w:marLeft w:val="0"/>
      <w:marRight w:val="0"/>
      <w:marTop w:val="0"/>
      <w:marBottom w:val="0"/>
      <w:divBdr>
        <w:top w:val="none" w:sz="0" w:space="0" w:color="auto"/>
        <w:left w:val="none" w:sz="0" w:space="0" w:color="auto"/>
        <w:bottom w:val="none" w:sz="0" w:space="0" w:color="auto"/>
        <w:right w:val="none" w:sz="0" w:space="0" w:color="auto"/>
      </w:divBdr>
    </w:div>
    <w:div w:id="1719088564">
      <w:bodyDiv w:val="1"/>
      <w:marLeft w:val="0"/>
      <w:marRight w:val="0"/>
      <w:marTop w:val="0"/>
      <w:marBottom w:val="0"/>
      <w:divBdr>
        <w:top w:val="none" w:sz="0" w:space="0" w:color="auto"/>
        <w:left w:val="none" w:sz="0" w:space="0" w:color="auto"/>
        <w:bottom w:val="none" w:sz="0" w:space="0" w:color="auto"/>
        <w:right w:val="none" w:sz="0" w:space="0" w:color="auto"/>
      </w:divBdr>
    </w:div>
    <w:div w:id="1719277673">
      <w:bodyDiv w:val="1"/>
      <w:marLeft w:val="0"/>
      <w:marRight w:val="0"/>
      <w:marTop w:val="0"/>
      <w:marBottom w:val="0"/>
      <w:divBdr>
        <w:top w:val="none" w:sz="0" w:space="0" w:color="auto"/>
        <w:left w:val="none" w:sz="0" w:space="0" w:color="auto"/>
        <w:bottom w:val="none" w:sz="0" w:space="0" w:color="auto"/>
        <w:right w:val="none" w:sz="0" w:space="0" w:color="auto"/>
      </w:divBdr>
    </w:div>
    <w:div w:id="1719553147">
      <w:bodyDiv w:val="1"/>
      <w:marLeft w:val="0"/>
      <w:marRight w:val="0"/>
      <w:marTop w:val="0"/>
      <w:marBottom w:val="0"/>
      <w:divBdr>
        <w:top w:val="none" w:sz="0" w:space="0" w:color="auto"/>
        <w:left w:val="none" w:sz="0" w:space="0" w:color="auto"/>
        <w:bottom w:val="none" w:sz="0" w:space="0" w:color="auto"/>
        <w:right w:val="none" w:sz="0" w:space="0" w:color="auto"/>
      </w:divBdr>
    </w:div>
    <w:div w:id="1719666107">
      <w:bodyDiv w:val="1"/>
      <w:marLeft w:val="0"/>
      <w:marRight w:val="0"/>
      <w:marTop w:val="0"/>
      <w:marBottom w:val="0"/>
      <w:divBdr>
        <w:top w:val="none" w:sz="0" w:space="0" w:color="auto"/>
        <w:left w:val="none" w:sz="0" w:space="0" w:color="auto"/>
        <w:bottom w:val="none" w:sz="0" w:space="0" w:color="auto"/>
        <w:right w:val="none" w:sz="0" w:space="0" w:color="auto"/>
      </w:divBdr>
    </w:div>
    <w:div w:id="1719939187">
      <w:bodyDiv w:val="1"/>
      <w:marLeft w:val="0"/>
      <w:marRight w:val="0"/>
      <w:marTop w:val="0"/>
      <w:marBottom w:val="0"/>
      <w:divBdr>
        <w:top w:val="none" w:sz="0" w:space="0" w:color="auto"/>
        <w:left w:val="none" w:sz="0" w:space="0" w:color="auto"/>
        <w:bottom w:val="none" w:sz="0" w:space="0" w:color="auto"/>
        <w:right w:val="none" w:sz="0" w:space="0" w:color="auto"/>
      </w:divBdr>
    </w:div>
    <w:div w:id="1720321974">
      <w:bodyDiv w:val="1"/>
      <w:marLeft w:val="0"/>
      <w:marRight w:val="0"/>
      <w:marTop w:val="0"/>
      <w:marBottom w:val="0"/>
      <w:divBdr>
        <w:top w:val="none" w:sz="0" w:space="0" w:color="auto"/>
        <w:left w:val="none" w:sz="0" w:space="0" w:color="auto"/>
        <w:bottom w:val="none" w:sz="0" w:space="0" w:color="auto"/>
        <w:right w:val="none" w:sz="0" w:space="0" w:color="auto"/>
      </w:divBdr>
    </w:div>
    <w:div w:id="1720589696">
      <w:bodyDiv w:val="1"/>
      <w:marLeft w:val="0"/>
      <w:marRight w:val="0"/>
      <w:marTop w:val="0"/>
      <w:marBottom w:val="0"/>
      <w:divBdr>
        <w:top w:val="none" w:sz="0" w:space="0" w:color="auto"/>
        <w:left w:val="none" w:sz="0" w:space="0" w:color="auto"/>
        <w:bottom w:val="none" w:sz="0" w:space="0" w:color="auto"/>
        <w:right w:val="none" w:sz="0" w:space="0" w:color="auto"/>
      </w:divBdr>
    </w:div>
    <w:div w:id="1720932510">
      <w:bodyDiv w:val="1"/>
      <w:marLeft w:val="0"/>
      <w:marRight w:val="0"/>
      <w:marTop w:val="0"/>
      <w:marBottom w:val="0"/>
      <w:divBdr>
        <w:top w:val="none" w:sz="0" w:space="0" w:color="auto"/>
        <w:left w:val="none" w:sz="0" w:space="0" w:color="auto"/>
        <w:bottom w:val="none" w:sz="0" w:space="0" w:color="auto"/>
        <w:right w:val="none" w:sz="0" w:space="0" w:color="auto"/>
      </w:divBdr>
    </w:div>
    <w:div w:id="1721173564">
      <w:bodyDiv w:val="1"/>
      <w:marLeft w:val="0"/>
      <w:marRight w:val="0"/>
      <w:marTop w:val="0"/>
      <w:marBottom w:val="0"/>
      <w:divBdr>
        <w:top w:val="none" w:sz="0" w:space="0" w:color="auto"/>
        <w:left w:val="none" w:sz="0" w:space="0" w:color="auto"/>
        <w:bottom w:val="none" w:sz="0" w:space="0" w:color="auto"/>
        <w:right w:val="none" w:sz="0" w:space="0" w:color="auto"/>
      </w:divBdr>
    </w:div>
    <w:div w:id="1721973361">
      <w:bodyDiv w:val="1"/>
      <w:marLeft w:val="0"/>
      <w:marRight w:val="0"/>
      <w:marTop w:val="0"/>
      <w:marBottom w:val="0"/>
      <w:divBdr>
        <w:top w:val="none" w:sz="0" w:space="0" w:color="auto"/>
        <w:left w:val="none" w:sz="0" w:space="0" w:color="auto"/>
        <w:bottom w:val="none" w:sz="0" w:space="0" w:color="auto"/>
        <w:right w:val="none" w:sz="0" w:space="0" w:color="auto"/>
      </w:divBdr>
    </w:div>
    <w:div w:id="1722559570">
      <w:bodyDiv w:val="1"/>
      <w:marLeft w:val="0"/>
      <w:marRight w:val="0"/>
      <w:marTop w:val="0"/>
      <w:marBottom w:val="0"/>
      <w:divBdr>
        <w:top w:val="none" w:sz="0" w:space="0" w:color="auto"/>
        <w:left w:val="none" w:sz="0" w:space="0" w:color="auto"/>
        <w:bottom w:val="none" w:sz="0" w:space="0" w:color="auto"/>
        <w:right w:val="none" w:sz="0" w:space="0" w:color="auto"/>
      </w:divBdr>
    </w:div>
    <w:div w:id="1722706201">
      <w:bodyDiv w:val="1"/>
      <w:marLeft w:val="0"/>
      <w:marRight w:val="0"/>
      <w:marTop w:val="0"/>
      <w:marBottom w:val="0"/>
      <w:divBdr>
        <w:top w:val="none" w:sz="0" w:space="0" w:color="auto"/>
        <w:left w:val="none" w:sz="0" w:space="0" w:color="auto"/>
        <w:bottom w:val="none" w:sz="0" w:space="0" w:color="auto"/>
        <w:right w:val="none" w:sz="0" w:space="0" w:color="auto"/>
      </w:divBdr>
    </w:div>
    <w:div w:id="1722709364">
      <w:bodyDiv w:val="1"/>
      <w:marLeft w:val="0"/>
      <w:marRight w:val="0"/>
      <w:marTop w:val="0"/>
      <w:marBottom w:val="0"/>
      <w:divBdr>
        <w:top w:val="none" w:sz="0" w:space="0" w:color="auto"/>
        <w:left w:val="none" w:sz="0" w:space="0" w:color="auto"/>
        <w:bottom w:val="none" w:sz="0" w:space="0" w:color="auto"/>
        <w:right w:val="none" w:sz="0" w:space="0" w:color="auto"/>
      </w:divBdr>
    </w:div>
    <w:div w:id="1722901976">
      <w:bodyDiv w:val="1"/>
      <w:marLeft w:val="0"/>
      <w:marRight w:val="0"/>
      <w:marTop w:val="0"/>
      <w:marBottom w:val="0"/>
      <w:divBdr>
        <w:top w:val="none" w:sz="0" w:space="0" w:color="auto"/>
        <w:left w:val="none" w:sz="0" w:space="0" w:color="auto"/>
        <w:bottom w:val="none" w:sz="0" w:space="0" w:color="auto"/>
        <w:right w:val="none" w:sz="0" w:space="0" w:color="auto"/>
      </w:divBdr>
    </w:div>
    <w:div w:id="1723019624">
      <w:bodyDiv w:val="1"/>
      <w:marLeft w:val="0"/>
      <w:marRight w:val="0"/>
      <w:marTop w:val="0"/>
      <w:marBottom w:val="0"/>
      <w:divBdr>
        <w:top w:val="none" w:sz="0" w:space="0" w:color="auto"/>
        <w:left w:val="none" w:sz="0" w:space="0" w:color="auto"/>
        <w:bottom w:val="none" w:sz="0" w:space="0" w:color="auto"/>
        <w:right w:val="none" w:sz="0" w:space="0" w:color="auto"/>
      </w:divBdr>
    </w:div>
    <w:div w:id="1723363156">
      <w:bodyDiv w:val="1"/>
      <w:marLeft w:val="0"/>
      <w:marRight w:val="0"/>
      <w:marTop w:val="0"/>
      <w:marBottom w:val="0"/>
      <w:divBdr>
        <w:top w:val="none" w:sz="0" w:space="0" w:color="auto"/>
        <w:left w:val="none" w:sz="0" w:space="0" w:color="auto"/>
        <w:bottom w:val="none" w:sz="0" w:space="0" w:color="auto"/>
        <w:right w:val="none" w:sz="0" w:space="0" w:color="auto"/>
      </w:divBdr>
    </w:div>
    <w:div w:id="1723407068">
      <w:bodyDiv w:val="1"/>
      <w:marLeft w:val="0"/>
      <w:marRight w:val="0"/>
      <w:marTop w:val="0"/>
      <w:marBottom w:val="0"/>
      <w:divBdr>
        <w:top w:val="none" w:sz="0" w:space="0" w:color="auto"/>
        <w:left w:val="none" w:sz="0" w:space="0" w:color="auto"/>
        <w:bottom w:val="none" w:sz="0" w:space="0" w:color="auto"/>
        <w:right w:val="none" w:sz="0" w:space="0" w:color="auto"/>
      </w:divBdr>
    </w:div>
    <w:div w:id="1724065339">
      <w:bodyDiv w:val="1"/>
      <w:marLeft w:val="0"/>
      <w:marRight w:val="0"/>
      <w:marTop w:val="0"/>
      <w:marBottom w:val="0"/>
      <w:divBdr>
        <w:top w:val="none" w:sz="0" w:space="0" w:color="auto"/>
        <w:left w:val="none" w:sz="0" w:space="0" w:color="auto"/>
        <w:bottom w:val="none" w:sz="0" w:space="0" w:color="auto"/>
        <w:right w:val="none" w:sz="0" w:space="0" w:color="auto"/>
      </w:divBdr>
    </w:div>
    <w:div w:id="1724133353">
      <w:bodyDiv w:val="1"/>
      <w:marLeft w:val="0"/>
      <w:marRight w:val="0"/>
      <w:marTop w:val="0"/>
      <w:marBottom w:val="0"/>
      <w:divBdr>
        <w:top w:val="none" w:sz="0" w:space="0" w:color="auto"/>
        <w:left w:val="none" w:sz="0" w:space="0" w:color="auto"/>
        <w:bottom w:val="none" w:sz="0" w:space="0" w:color="auto"/>
        <w:right w:val="none" w:sz="0" w:space="0" w:color="auto"/>
      </w:divBdr>
    </w:div>
    <w:div w:id="1724133469">
      <w:bodyDiv w:val="1"/>
      <w:marLeft w:val="0"/>
      <w:marRight w:val="0"/>
      <w:marTop w:val="0"/>
      <w:marBottom w:val="0"/>
      <w:divBdr>
        <w:top w:val="none" w:sz="0" w:space="0" w:color="auto"/>
        <w:left w:val="none" w:sz="0" w:space="0" w:color="auto"/>
        <w:bottom w:val="none" w:sz="0" w:space="0" w:color="auto"/>
        <w:right w:val="none" w:sz="0" w:space="0" w:color="auto"/>
      </w:divBdr>
    </w:div>
    <w:div w:id="1724215619">
      <w:bodyDiv w:val="1"/>
      <w:marLeft w:val="0"/>
      <w:marRight w:val="0"/>
      <w:marTop w:val="0"/>
      <w:marBottom w:val="0"/>
      <w:divBdr>
        <w:top w:val="none" w:sz="0" w:space="0" w:color="auto"/>
        <w:left w:val="none" w:sz="0" w:space="0" w:color="auto"/>
        <w:bottom w:val="none" w:sz="0" w:space="0" w:color="auto"/>
        <w:right w:val="none" w:sz="0" w:space="0" w:color="auto"/>
      </w:divBdr>
    </w:div>
    <w:div w:id="1724481068">
      <w:bodyDiv w:val="1"/>
      <w:marLeft w:val="0"/>
      <w:marRight w:val="0"/>
      <w:marTop w:val="0"/>
      <w:marBottom w:val="0"/>
      <w:divBdr>
        <w:top w:val="none" w:sz="0" w:space="0" w:color="auto"/>
        <w:left w:val="none" w:sz="0" w:space="0" w:color="auto"/>
        <w:bottom w:val="none" w:sz="0" w:space="0" w:color="auto"/>
        <w:right w:val="none" w:sz="0" w:space="0" w:color="auto"/>
      </w:divBdr>
    </w:div>
    <w:div w:id="1725374006">
      <w:bodyDiv w:val="1"/>
      <w:marLeft w:val="0"/>
      <w:marRight w:val="0"/>
      <w:marTop w:val="0"/>
      <w:marBottom w:val="0"/>
      <w:divBdr>
        <w:top w:val="none" w:sz="0" w:space="0" w:color="auto"/>
        <w:left w:val="none" w:sz="0" w:space="0" w:color="auto"/>
        <w:bottom w:val="none" w:sz="0" w:space="0" w:color="auto"/>
        <w:right w:val="none" w:sz="0" w:space="0" w:color="auto"/>
      </w:divBdr>
    </w:div>
    <w:div w:id="1725522455">
      <w:bodyDiv w:val="1"/>
      <w:marLeft w:val="0"/>
      <w:marRight w:val="0"/>
      <w:marTop w:val="0"/>
      <w:marBottom w:val="0"/>
      <w:divBdr>
        <w:top w:val="none" w:sz="0" w:space="0" w:color="auto"/>
        <w:left w:val="none" w:sz="0" w:space="0" w:color="auto"/>
        <w:bottom w:val="none" w:sz="0" w:space="0" w:color="auto"/>
        <w:right w:val="none" w:sz="0" w:space="0" w:color="auto"/>
      </w:divBdr>
    </w:div>
    <w:div w:id="1725911292">
      <w:bodyDiv w:val="1"/>
      <w:marLeft w:val="0"/>
      <w:marRight w:val="0"/>
      <w:marTop w:val="0"/>
      <w:marBottom w:val="0"/>
      <w:divBdr>
        <w:top w:val="none" w:sz="0" w:space="0" w:color="auto"/>
        <w:left w:val="none" w:sz="0" w:space="0" w:color="auto"/>
        <w:bottom w:val="none" w:sz="0" w:space="0" w:color="auto"/>
        <w:right w:val="none" w:sz="0" w:space="0" w:color="auto"/>
      </w:divBdr>
    </w:div>
    <w:div w:id="1726297589">
      <w:bodyDiv w:val="1"/>
      <w:marLeft w:val="0"/>
      <w:marRight w:val="0"/>
      <w:marTop w:val="0"/>
      <w:marBottom w:val="0"/>
      <w:divBdr>
        <w:top w:val="none" w:sz="0" w:space="0" w:color="auto"/>
        <w:left w:val="none" w:sz="0" w:space="0" w:color="auto"/>
        <w:bottom w:val="none" w:sz="0" w:space="0" w:color="auto"/>
        <w:right w:val="none" w:sz="0" w:space="0" w:color="auto"/>
      </w:divBdr>
    </w:div>
    <w:div w:id="1726565403">
      <w:bodyDiv w:val="1"/>
      <w:marLeft w:val="0"/>
      <w:marRight w:val="0"/>
      <w:marTop w:val="0"/>
      <w:marBottom w:val="0"/>
      <w:divBdr>
        <w:top w:val="none" w:sz="0" w:space="0" w:color="auto"/>
        <w:left w:val="none" w:sz="0" w:space="0" w:color="auto"/>
        <w:bottom w:val="none" w:sz="0" w:space="0" w:color="auto"/>
        <w:right w:val="none" w:sz="0" w:space="0" w:color="auto"/>
      </w:divBdr>
    </w:div>
    <w:div w:id="1726833786">
      <w:bodyDiv w:val="1"/>
      <w:marLeft w:val="0"/>
      <w:marRight w:val="0"/>
      <w:marTop w:val="0"/>
      <w:marBottom w:val="0"/>
      <w:divBdr>
        <w:top w:val="none" w:sz="0" w:space="0" w:color="auto"/>
        <w:left w:val="none" w:sz="0" w:space="0" w:color="auto"/>
        <w:bottom w:val="none" w:sz="0" w:space="0" w:color="auto"/>
        <w:right w:val="none" w:sz="0" w:space="0" w:color="auto"/>
      </w:divBdr>
    </w:div>
    <w:div w:id="1727143473">
      <w:bodyDiv w:val="1"/>
      <w:marLeft w:val="0"/>
      <w:marRight w:val="0"/>
      <w:marTop w:val="0"/>
      <w:marBottom w:val="0"/>
      <w:divBdr>
        <w:top w:val="none" w:sz="0" w:space="0" w:color="auto"/>
        <w:left w:val="none" w:sz="0" w:space="0" w:color="auto"/>
        <w:bottom w:val="none" w:sz="0" w:space="0" w:color="auto"/>
        <w:right w:val="none" w:sz="0" w:space="0" w:color="auto"/>
      </w:divBdr>
    </w:div>
    <w:div w:id="1727795728">
      <w:bodyDiv w:val="1"/>
      <w:marLeft w:val="0"/>
      <w:marRight w:val="0"/>
      <w:marTop w:val="0"/>
      <w:marBottom w:val="0"/>
      <w:divBdr>
        <w:top w:val="none" w:sz="0" w:space="0" w:color="auto"/>
        <w:left w:val="none" w:sz="0" w:space="0" w:color="auto"/>
        <w:bottom w:val="none" w:sz="0" w:space="0" w:color="auto"/>
        <w:right w:val="none" w:sz="0" w:space="0" w:color="auto"/>
      </w:divBdr>
    </w:div>
    <w:div w:id="1727987765">
      <w:bodyDiv w:val="1"/>
      <w:marLeft w:val="0"/>
      <w:marRight w:val="0"/>
      <w:marTop w:val="0"/>
      <w:marBottom w:val="0"/>
      <w:divBdr>
        <w:top w:val="none" w:sz="0" w:space="0" w:color="auto"/>
        <w:left w:val="none" w:sz="0" w:space="0" w:color="auto"/>
        <w:bottom w:val="none" w:sz="0" w:space="0" w:color="auto"/>
        <w:right w:val="none" w:sz="0" w:space="0" w:color="auto"/>
      </w:divBdr>
    </w:div>
    <w:div w:id="1728143632">
      <w:bodyDiv w:val="1"/>
      <w:marLeft w:val="0"/>
      <w:marRight w:val="0"/>
      <w:marTop w:val="0"/>
      <w:marBottom w:val="0"/>
      <w:divBdr>
        <w:top w:val="none" w:sz="0" w:space="0" w:color="auto"/>
        <w:left w:val="none" w:sz="0" w:space="0" w:color="auto"/>
        <w:bottom w:val="none" w:sz="0" w:space="0" w:color="auto"/>
        <w:right w:val="none" w:sz="0" w:space="0" w:color="auto"/>
      </w:divBdr>
    </w:div>
    <w:div w:id="1728258190">
      <w:bodyDiv w:val="1"/>
      <w:marLeft w:val="0"/>
      <w:marRight w:val="0"/>
      <w:marTop w:val="0"/>
      <w:marBottom w:val="0"/>
      <w:divBdr>
        <w:top w:val="none" w:sz="0" w:space="0" w:color="auto"/>
        <w:left w:val="none" w:sz="0" w:space="0" w:color="auto"/>
        <w:bottom w:val="none" w:sz="0" w:space="0" w:color="auto"/>
        <w:right w:val="none" w:sz="0" w:space="0" w:color="auto"/>
      </w:divBdr>
    </w:div>
    <w:div w:id="1728606513">
      <w:bodyDiv w:val="1"/>
      <w:marLeft w:val="0"/>
      <w:marRight w:val="0"/>
      <w:marTop w:val="0"/>
      <w:marBottom w:val="0"/>
      <w:divBdr>
        <w:top w:val="none" w:sz="0" w:space="0" w:color="auto"/>
        <w:left w:val="none" w:sz="0" w:space="0" w:color="auto"/>
        <w:bottom w:val="none" w:sz="0" w:space="0" w:color="auto"/>
        <w:right w:val="none" w:sz="0" w:space="0" w:color="auto"/>
      </w:divBdr>
    </w:div>
    <w:div w:id="1729650657">
      <w:bodyDiv w:val="1"/>
      <w:marLeft w:val="0"/>
      <w:marRight w:val="0"/>
      <w:marTop w:val="0"/>
      <w:marBottom w:val="0"/>
      <w:divBdr>
        <w:top w:val="none" w:sz="0" w:space="0" w:color="auto"/>
        <w:left w:val="none" w:sz="0" w:space="0" w:color="auto"/>
        <w:bottom w:val="none" w:sz="0" w:space="0" w:color="auto"/>
        <w:right w:val="none" w:sz="0" w:space="0" w:color="auto"/>
      </w:divBdr>
    </w:div>
    <w:div w:id="1730375846">
      <w:bodyDiv w:val="1"/>
      <w:marLeft w:val="0"/>
      <w:marRight w:val="0"/>
      <w:marTop w:val="0"/>
      <w:marBottom w:val="0"/>
      <w:divBdr>
        <w:top w:val="none" w:sz="0" w:space="0" w:color="auto"/>
        <w:left w:val="none" w:sz="0" w:space="0" w:color="auto"/>
        <w:bottom w:val="none" w:sz="0" w:space="0" w:color="auto"/>
        <w:right w:val="none" w:sz="0" w:space="0" w:color="auto"/>
      </w:divBdr>
    </w:div>
    <w:div w:id="1730378411">
      <w:bodyDiv w:val="1"/>
      <w:marLeft w:val="0"/>
      <w:marRight w:val="0"/>
      <w:marTop w:val="0"/>
      <w:marBottom w:val="0"/>
      <w:divBdr>
        <w:top w:val="none" w:sz="0" w:space="0" w:color="auto"/>
        <w:left w:val="none" w:sz="0" w:space="0" w:color="auto"/>
        <w:bottom w:val="none" w:sz="0" w:space="0" w:color="auto"/>
        <w:right w:val="none" w:sz="0" w:space="0" w:color="auto"/>
      </w:divBdr>
    </w:div>
    <w:div w:id="1730687322">
      <w:bodyDiv w:val="1"/>
      <w:marLeft w:val="0"/>
      <w:marRight w:val="0"/>
      <w:marTop w:val="0"/>
      <w:marBottom w:val="0"/>
      <w:divBdr>
        <w:top w:val="none" w:sz="0" w:space="0" w:color="auto"/>
        <w:left w:val="none" w:sz="0" w:space="0" w:color="auto"/>
        <w:bottom w:val="none" w:sz="0" w:space="0" w:color="auto"/>
        <w:right w:val="none" w:sz="0" w:space="0" w:color="auto"/>
      </w:divBdr>
    </w:div>
    <w:div w:id="1730692106">
      <w:bodyDiv w:val="1"/>
      <w:marLeft w:val="0"/>
      <w:marRight w:val="0"/>
      <w:marTop w:val="0"/>
      <w:marBottom w:val="0"/>
      <w:divBdr>
        <w:top w:val="none" w:sz="0" w:space="0" w:color="auto"/>
        <w:left w:val="none" w:sz="0" w:space="0" w:color="auto"/>
        <w:bottom w:val="none" w:sz="0" w:space="0" w:color="auto"/>
        <w:right w:val="none" w:sz="0" w:space="0" w:color="auto"/>
      </w:divBdr>
    </w:div>
    <w:div w:id="1730760015">
      <w:bodyDiv w:val="1"/>
      <w:marLeft w:val="0"/>
      <w:marRight w:val="0"/>
      <w:marTop w:val="0"/>
      <w:marBottom w:val="0"/>
      <w:divBdr>
        <w:top w:val="none" w:sz="0" w:space="0" w:color="auto"/>
        <w:left w:val="none" w:sz="0" w:space="0" w:color="auto"/>
        <w:bottom w:val="none" w:sz="0" w:space="0" w:color="auto"/>
        <w:right w:val="none" w:sz="0" w:space="0" w:color="auto"/>
      </w:divBdr>
    </w:div>
    <w:div w:id="1730878354">
      <w:bodyDiv w:val="1"/>
      <w:marLeft w:val="0"/>
      <w:marRight w:val="0"/>
      <w:marTop w:val="0"/>
      <w:marBottom w:val="0"/>
      <w:divBdr>
        <w:top w:val="none" w:sz="0" w:space="0" w:color="auto"/>
        <w:left w:val="none" w:sz="0" w:space="0" w:color="auto"/>
        <w:bottom w:val="none" w:sz="0" w:space="0" w:color="auto"/>
        <w:right w:val="none" w:sz="0" w:space="0" w:color="auto"/>
      </w:divBdr>
    </w:div>
    <w:div w:id="1730880493">
      <w:bodyDiv w:val="1"/>
      <w:marLeft w:val="0"/>
      <w:marRight w:val="0"/>
      <w:marTop w:val="0"/>
      <w:marBottom w:val="0"/>
      <w:divBdr>
        <w:top w:val="none" w:sz="0" w:space="0" w:color="auto"/>
        <w:left w:val="none" w:sz="0" w:space="0" w:color="auto"/>
        <w:bottom w:val="none" w:sz="0" w:space="0" w:color="auto"/>
        <w:right w:val="none" w:sz="0" w:space="0" w:color="auto"/>
      </w:divBdr>
    </w:div>
    <w:div w:id="1731031434">
      <w:bodyDiv w:val="1"/>
      <w:marLeft w:val="0"/>
      <w:marRight w:val="0"/>
      <w:marTop w:val="0"/>
      <w:marBottom w:val="0"/>
      <w:divBdr>
        <w:top w:val="none" w:sz="0" w:space="0" w:color="auto"/>
        <w:left w:val="none" w:sz="0" w:space="0" w:color="auto"/>
        <w:bottom w:val="none" w:sz="0" w:space="0" w:color="auto"/>
        <w:right w:val="none" w:sz="0" w:space="0" w:color="auto"/>
      </w:divBdr>
    </w:div>
    <w:div w:id="1731609725">
      <w:bodyDiv w:val="1"/>
      <w:marLeft w:val="0"/>
      <w:marRight w:val="0"/>
      <w:marTop w:val="0"/>
      <w:marBottom w:val="0"/>
      <w:divBdr>
        <w:top w:val="none" w:sz="0" w:space="0" w:color="auto"/>
        <w:left w:val="none" w:sz="0" w:space="0" w:color="auto"/>
        <w:bottom w:val="none" w:sz="0" w:space="0" w:color="auto"/>
        <w:right w:val="none" w:sz="0" w:space="0" w:color="auto"/>
      </w:divBdr>
    </w:div>
    <w:div w:id="1732188413">
      <w:bodyDiv w:val="1"/>
      <w:marLeft w:val="0"/>
      <w:marRight w:val="0"/>
      <w:marTop w:val="0"/>
      <w:marBottom w:val="0"/>
      <w:divBdr>
        <w:top w:val="none" w:sz="0" w:space="0" w:color="auto"/>
        <w:left w:val="none" w:sz="0" w:space="0" w:color="auto"/>
        <w:bottom w:val="none" w:sz="0" w:space="0" w:color="auto"/>
        <w:right w:val="none" w:sz="0" w:space="0" w:color="auto"/>
      </w:divBdr>
    </w:div>
    <w:div w:id="1732652241">
      <w:bodyDiv w:val="1"/>
      <w:marLeft w:val="0"/>
      <w:marRight w:val="0"/>
      <w:marTop w:val="0"/>
      <w:marBottom w:val="0"/>
      <w:divBdr>
        <w:top w:val="none" w:sz="0" w:space="0" w:color="auto"/>
        <w:left w:val="none" w:sz="0" w:space="0" w:color="auto"/>
        <w:bottom w:val="none" w:sz="0" w:space="0" w:color="auto"/>
        <w:right w:val="none" w:sz="0" w:space="0" w:color="auto"/>
      </w:divBdr>
    </w:div>
    <w:div w:id="1732995754">
      <w:bodyDiv w:val="1"/>
      <w:marLeft w:val="0"/>
      <w:marRight w:val="0"/>
      <w:marTop w:val="0"/>
      <w:marBottom w:val="0"/>
      <w:divBdr>
        <w:top w:val="none" w:sz="0" w:space="0" w:color="auto"/>
        <w:left w:val="none" w:sz="0" w:space="0" w:color="auto"/>
        <w:bottom w:val="none" w:sz="0" w:space="0" w:color="auto"/>
        <w:right w:val="none" w:sz="0" w:space="0" w:color="auto"/>
      </w:divBdr>
    </w:div>
    <w:div w:id="1733388023">
      <w:bodyDiv w:val="1"/>
      <w:marLeft w:val="0"/>
      <w:marRight w:val="0"/>
      <w:marTop w:val="0"/>
      <w:marBottom w:val="0"/>
      <w:divBdr>
        <w:top w:val="none" w:sz="0" w:space="0" w:color="auto"/>
        <w:left w:val="none" w:sz="0" w:space="0" w:color="auto"/>
        <w:bottom w:val="none" w:sz="0" w:space="0" w:color="auto"/>
        <w:right w:val="none" w:sz="0" w:space="0" w:color="auto"/>
      </w:divBdr>
    </w:div>
    <w:div w:id="1734620153">
      <w:bodyDiv w:val="1"/>
      <w:marLeft w:val="0"/>
      <w:marRight w:val="0"/>
      <w:marTop w:val="0"/>
      <w:marBottom w:val="0"/>
      <w:divBdr>
        <w:top w:val="none" w:sz="0" w:space="0" w:color="auto"/>
        <w:left w:val="none" w:sz="0" w:space="0" w:color="auto"/>
        <w:bottom w:val="none" w:sz="0" w:space="0" w:color="auto"/>
        <w:right w:val="none" w:sz="0" w:space="0" w:color="auto"/>
      </w:divBdr>
    </w:div>
    <w:div w:id="1734620388">
      <w:bodyDiv w:val="1"/>
      <w:marLeft w:val="0"/>
      <w:marRight w:val="0"/>
      <w:marTop w:val="0"/>
      <w:marBottom w:val="0"/>
      <w:divBdr>
        <w:top w:val="none" w:sz="0" w:space="0" w:color="auto"/>
        <w:left w:val="none" w:sz="0" w:space="0" w:color="auto"/>
        <w:bottom w:val="none" w:sz="0" w:space="0" w:color="auto"/>
        <w:right w:val="none" w:sz="0" w:space="0" w:color="auto"/>
      </w:divBdr>
    </w:div>
    <w:div w:id="1734620711">
      <w:bodyDiv w:val="1"/>
      <w:marLeft w:val="0"/>
      <w:marRight w:val="0"/>
      <w:marTop w:val="0"/>
      <w:marBottom w:val="0"/>
      <w:divBdr>
        <w:top w:val="none" w:sz="0" w:space="0" w:color="auto"/>
        <w:left w:val="none" w:sz="0" w:space="0" w:color="auto"/>
        <w:bottom w:val="none" w:sz="0" w:space="0" w:color="auto"/>
        <w:right w:val="none" w:sz="0" w:space="0" w:color="auto"/>
      </w:divBdr>
    </w:div>
    <w:div w:id="1735085563">
      <w:bodyDiv w:val="1"/>
      <w:marLeft w:val="0"/>
      <w:marRight w:val="0"/>
      <w:marTop w:val="0"/>
      <w:marBottom w:val="0"/>
      <w:divBdr>
        <w:top w:val="none" w:sz="0" w:space="0" w:color="auto"/>
        <w:left w:val="none" w:sz="0" w:space="0" w:color="auto"/>
        <w:bottom w:val="none" w:sz="0" w:space="0" w:color="auto"/>
        <w:right w:val="none" w:sz="0" w:space="0" w:color="auto"/>
      </w:divBdr>
    </w:div>
    <w:div w:id="1735471671">
      <w:bodyDiv w:val="1"/>
      <w:marLeft w:val="0"/>
      <w:marRight w:val="0"/>
      <w:marTop w:val="0"/>
      <w:marBottom w:val="0"/>
      <w:divBdr>
        <w:top w:val="none" w:sz="0" w:space="0" w:color="auto"/>
        <w:left w:val="none" w:sz="0" w:space="0" w:color="auto"/>
        <w:bottom w:val="none" w:sz="0" w:space="0" w:color="auto"/>
        <w:right w:val="none" w:sz="0" w:space="0" w:color="auto"/>
      </w:divBdr>
    </w:div>
    <w:div w:id="1736051735">
      <w:bodyDiv w:val="1"/>
      <w:marLeft w:val="0"/>
      <w:marRight w:val="0"/>
      <w:marTop w:val="0"/>
      <w:marBottom w:val="0"/>
      <w:divBdr>
        <w:top w:val="none" w:sz="0" w:space="0" w:color="auto"/>
        <w:left w:val="none" w:sz="0" w:space="0" w:color="auto"/>
        <w:bottom w:val="none" w:sz="0" w:space="0" w:color="auto"/>
        <w:right w:val="none" w:sz="0" w:space="0" w:color="auto"/>
      </w:divBdr>
    </w:div>
    <w:div w:id="1736124799">
      <w:bodyDiv w:val="1"/>
      <w:marLeft w:val="0"/>
      <w:marRight w:val="0"/>
      <w:marTop w:val="0"/>
      <w:marBottom w:val="0"/>
      <w:divBdr>
        <w:top w:val="none" w:sz="0" w:space="0" w:color="auto"/>
        <w:left w:val="none" w:sz="0" w:space="0" w:color="auto"/>
        <w:bottom w:val="none" w:sz="0" w:space="0" w:color="auto"/>
        <w:right w:val="none" w:sz="0" w:space="0" w:color="auto"/>
      </w:divBdr>
    </w:div>
    <w:div w:id="1736270361">
      <w:bodyDiv w:val="1"/>
      <w:marLeft w:val="0"/>
      <w:marRight w:val="0"/>
      <w:marTop w:val="0"/>
      <w:marBottom w:val="0"/>
      <w:divBdr>
        <w:top w:val="none" w:sz="0" w:space="0" w:color="auto"/>
        <w:left w:val="none" w:sz="0" w:space="0" w:color="auto"/>
        <w:bottom w:val="none" w:sz="0" w:space="0" w:color="auto"/>
        <w:right w:val="none" w:sz="0" w:space="0" w:color="auto"/>
      </w:divBdr>
    </w:div>
    <w:div w:id="1736319763">
      <w:bodyDiv w:val="1"/>
      <w:marLeft w:val="0"/>
      <w:marRight w:val="0"/>
      <w:marTop w:val="0"/>
      <w:marBottom w:val="0"/>
      <w:divBdr>
        <w:top w:val="none" w:sz="0" w:space="0" w:color="auto"/>
        <w:left w:val="none" w:sz="0" w:space="0" w:color="auto"/>
        <w:bottom w:val="none" w:sz="0" w:space="0" w:color="auto"/>
        <w:right w:val="none" w:sz="0" w:space="0" w:color="auto"/>
      </w:divBdr>
    </w:div>
    <w:div w:id="1736390089">
      <w:bodyDiv w:val="1"/>
      <w:marLeft w:val="0"/>
      <w:marRight w:val="0"/>
      <w:marTop w:val="0"/>
      <w:marBottom w:val="0"/>
      <w:divBdr>
        <w:top w:val="none" w:sz="0" w:space="0" w:color="auto"/>
        <w:left w:val="none" w:sz="0" w:space="0" w:color="auto"/>
        <w:bottom w:val="none" w:sz="0" w:space="0" w:color="auto"/>
        <w:right w:val="none" w:sz="0" w:space="0" w:color="auto"/>
      </w:divBdr>
    </w:div>
    <w:div w:id="1736587214">
      <w:bodyDiv w:val="1"/>
      <w:marLeft w:val="0"/>
      <w:marRight w:val="0"/>
      <w:marTop w:val="0"/>
      <w:marBottom w:val="0"/>
      <w:divBdr>
        <w:top w:val="none" w:sz="0" w:space="0" w:color="auto"/>
        <w:left w:val="none" w:sz="0" w:space="0" w:color="auto"/>
        <w:bottom w:val="none" w:sz="0" w:space="0" w:color="auto"/>
        <w:right w:val="none" w:sz="0" w:space="0" w:color="auto"/>
      </w:divBdr>
    </w:div>
    <w:div w:id="1737164208">
      <w:bodyDiv w:val="1"/>
      <w:marLeft w:val="0"/>
      <w:marRight w:val="0"/>
      <w:marTop w:val="0"/>
      <w:marBottom w:val="0"/>
      <w:divBdr>
        <w:top w:val="none" w:sz="0" w:space="0" w:color="auto"/>
        <w:left w:val="none" w:sz="0" w:space="0" w:color="auto"/>
        <w:bottom w:val="none" w:sz="0" w:space="0" w:color="auto"/>
        <w:right w:val="none" w:sz="0" w:space="0" w:color="auto"/>
      </w:divBdr>
    </w:div>
    <w:div w:id="1737432104">
      <w:bodyDiv w:val="1"/>
      <w:marLeft w:val="0"/>
      <w:marRight w:val="0"/>
      <w:marTop w:val="0"/>
      <w:marBottom w:val="0"/>
      <w:divBdr>
        <w:top w:val="none" w:sz="0" w:space="0" w:color="auto"/>
        <w:left w:val="none" w:sz="0" w:space="0" w:color="auto"/>
        <w:bottom w:val="none" w:sz="0" w:space="0" w:color="auto"/>
        <w:right w:val="none" w:sz="0" w:space="0" w:color="auto"/>
      </w:divBdr>
    </w:div>
    <w:div w:id="1737896052">
      <w:bodyDiv w:val="1"/>
      <w:marLeft w:val="0"/>
      <w:marRight w:val="0"/>
      <w:marTop w:val="0"/>
      <w:marBottom w:val="0"/>
      <w:divBdr>
        <w:top w:val="none" w:sz="0" w:space="0" w:color="auto"/>
        <w:left w:val="none" w:sz="0" w:space="0" w:color="auto"/>
        <w:bottom w:val="none" w:sz="0" w:space="0" w:color="auto"/>
        <w:right w:val="none" w:sz="0" w:space="0" w:color="auto"/>
      </w:divBdr>
    </w:div>
    <w:div w:id="1738166841">
      <w:bodyDiv w:val="1"/>
      <w:marLeft w:val="0"/>
      <w:marRight w:val="0"/>
      <w:marTop w:val="0"/>
      <w:marBottom w:val="0"/>
      <w:divBdr>
        <w:top w:val="none" w:sz="0" w:space="0" w:color="auto"/>
        <w:left w:val="none" w:sz="0" w:space="0" w:color="auto"/>
        <w:bottom w:val="none" w:sz="0" w:space="0" w:color="auto"/>
        <w:right w:val="none" w:sz="0" w:space="0" w:color="auto"/>
      </w:divBdr>
    </w:div>
    <w:div w:id="1738240411">
      <w:bodyDiv w:val="1"/>
      <w:marLeft w:val="0"/>
      <w:marRight w:val="0"/>
      <w:marTop w:val="0"/>
      <w:marBottom w:val="0"/>
      <w:divBdr>
        <w:top w:val="none" w:sz="0" w:space="0" w:color="auto"/>
        <w:left w:val="none" w:sz="0" w:space="0" w:color="auto"/>
        <w:bottom w:val="none" w:sz="0" w:space="0" w:color="auto"/>
        <w:right w:val="none" w:sz="0" w:space="0" w:color="auto"/>
      </w:divBdr>
    </w:div>
    <w:div w:id="1738353890">
      <w:bodyDiv w:val="1"/>
      <w:marLeft w:val="0"/>
      <w:marRight w:val="0"/>
      <w:marTop w:val="0"/>
      <w:marBottom w:val="0"/>
      <w:divBdr>
        <w:top w:val="none" w:sz="0" w:space="0" w:color="auto"/>
        <w:left w:val="none" w:sz="0" w:space="0" w:color="auto"/>
        <w:bottom w:val="none" w:sz="0" w:space="0" w:color="auto"/>
        <w:right w:val="none" w:sz="0" w:space="0" w:color="auto"/>
      </w:divBdr>
    </w:div>
    <w:div w:id="1739353253">
      <w:bodyDiv w:val="1"/>
      <w:marLeft w:val="0"/>
      <w:marRight w:val="0"/>
      <w:marTop w:val="0"/>
      <w:marBottom w:val="0"/>
      <w:divBdr>
        <w:top w:val="none" w:sz="0" w:space="0" w:color="auto"/>
        <w:left w:val="none" w:sz="0" w:space="0" w:color="auto"/>
        <w:bottom w:val="none" w:sz="0" w:space="0" w:color="auto"/>
        <w:right w:val="none" w:sz="0" w:space="0" w:color="auto"/>
      </w:divBdr>
    </w:div>
    <w:div w:id="1739740678">
      <w:bodyDiv w:val="1"/>
      <w:marLeft w:val="0"/>
      <w:marRight w:val="0"/>
      <w:marTop w:val="0"/>
      <w:marBottom w:val="0"/>
      <w:divBdr>
        <w:top w:val="none" w:sz="0" w:space="0" w:color="auto"/>
        <w:left w:val="none" w:sz="0" w:space="0" w:color="auto"/>
        <w:bottom w:val="none" w:sz="0" w:space="0" w:color="auto"/>
        <w:right w:val="none" w:sz="0" w:space="0" w:color="auto"/>
      </w:divBdr>
    </w:div>
    <w:div w:id="1739747258">
      <w:bodyDiv w:val="1"/>
      <w:marLeft w:val="0"/>
      <w:marRight w:val="0"/>
      <w:marTop w:val="0"/>
      <w:marBottom w:val="0"/>
      <w:divBdr>
        <w:top w:val="none" w:sz="0" w:space="0" w:color="auto"/>
        <w:left w:val="none" w:sz="0" w:space="0" w:color="auto"/>
        <w:bottom w:val="none" w:sz="0" w:space="0" w:color="auto"/>
        <w:right w:val="none" w:sz="0" w:space="0" w:color="auto"/>
      </w:divBdr>
    </w:div>
    <w:div w:id="1740327108">
      <w:bodyDiv w:val="1"/>
      <w:marLeft w:val="0"/>
      <w:marRight w:val="0"/>
      <w:marTop w:val="0"/>
      <w:marBottom w:val="0"/>
      <w:divBdr>
        <w:top w:val="none" w:sz="0" w:space="0" w:color="auto"/>
        <w:left w:val="none" w:sz="0" w:space="0" w:color="auto"/>
        <w:bottom w:val="none" w:sz="0" w:space="0" w:color="auto"/>
        <w:right w:val="none" w:sz="0" w:space="0" w:color="auto"/>
      </w:divBdr>
    </w:div>
    <w:div w:id="1740519392">
      <w:bodyDiv w:val="1"/>
      <w:marLeft w:val="0"/>
      <w:marRight w:val="0"/>
      <w:marTop w:val="0"/>
      <w:marBottom w:val="0"/>
      <w:divBdr>
        <w:top w:val="none" w:sz="0" w:space="0" w:color="auto"/>
        <w:left w:val="none" w:sz="0" w:space="0" w:color="auto"/>
        <w:bottom w:val="none" w:sz="0" w:space="0" w:color="auto"/>
        <w:right w:val="none" w:sz="0" w:space="0" w:color="auto"/>
      </w:divBdr>
    </w:div>
    <w:div w:id="1740597278">
      <w:bodyDiv w:val="1"/>
      <w:marLeft w:val="0"/>
      <w:marRight w:val="0"/>
      <w:marTop w:val="0"/>
      <w:marBottom w:val="0"/>
      <w:divBdr>
        <w:top w:val="none" w:sz="0" w:space="0" w:color="auto"/>
        <w:left w:val="none" w:sz="0" w:space="0" w:color="auto"/>
        <w:bottom w:val="none" w:sz="0" w:space="0" w:color="auto"/>
        <w:right w:val="none" w:sz="0" w:space="0" w:color="auto"/>
      </w:divBdr>
    </w:div>
    <w:div w:id="1740710393">
      <w:bodyDiv w:val="1"/>
      <w:marLeft w:val="0"/>
      <w:marRight w:val="0"/>
      <w:marTop w:val="0"/>
      <w:marBottom w:val="0"/>
      <w:divBdr>
        <w:top w:val="none" w:sz="0" w:space="0" w:color="auto"/>
        <w:left w:val="none" w:sz="0" w:space="0" w:color="auto"/>
        <w:bottom w:val="none" w:sz="0" w:space="0" w:color="auto"/>
        <w:right w:val="none" w:sz="0" w:space="0" w:color="auto"/>
      </w:divBdr>
    </w:div>
    <w:div w:id="1740789049">
      <w:bodyDiv w:val="1"/>
      <w:marLeft w:val="0"/>
      <w:marRight w:val="0"/>
      <w:marTop w:val="0"/>
      <w:marBottom w:val="0"/>
      <w:divBdr>
        <w:top w:val="none" w:sz="0" w:space="0" w:color="auto"/>
        <w:left w:val="none" w:sz="0" w:space="0" w:color="auto"/>
        <w:bottom w:val="none" w:sz="0" w:space="0" w:color="auto"/>
        <w:right w:val="none" w:sz="0" w:space="0" w:color="auto"/>
      </w:divBdr>
    </w:div>
    <w:div w:id="1740860075">
      <w:bodyDiv w:val="1"/>
      <w:marLeft w:val="0"/>
      <w:marRight w:val="0"/>
      <w:marTop w:val="0"/>
      <w:marBottom w:val="0"/>
      <w:divBdr>
        <w:top w:val="none" w:sz="0" w:space="0" w:color="auto"/>
        <w:left w:val="none" w:sz="0" w:space="0" w:color="auto"/>
        <w:bottom w:val="none" w:sz="0" w:space="0" w:color="auto"/>
        <w:right w:val="none" w:sz="0" w:space="0" w:color="auto"/>
      </w:divBdr>
    </w:div>
    <w:div w:id="1741050300">
      <w:bodyDiv w:val="1"/>
      <w:marLeft w:val="0"/>
      <w:marRight w:val="0"/>
      <w:marTop w:val="0"/>
      <w:marBottom w:val="0"/>
      <w:divBdr>
        <w:top w:val="none" w:sz="0" w:space="0" w:color="auto"/>
        <w:left w:val="none" w:sz="0" w:space="0" w:color="auto"/>
        <w:bottom w:val="none" w:sz="0" w:space="0" w:color="auto"/>
        <w:right w:val="none" w:sz="0" w:space="0" w:color="auto"/>
      </w:divBdr>
    </w:div>
    <w:div w:id="1741171398">
      <w:bodyDiv w:val="1"/>
      <w:marLeft w:val="0"/>
      <w:marRight w:val="0"/>
      <w:marTop w:val="0"/>
      <w:marBottom w:val="0"/>
      <w:divBdr>
        <w:top w:val="none" w:sz="0" w:space="0" w:color="auto"/>
        <w:left w:val="none" w:sz="0" w:space="0" w:color="auto"/>
        <w:bottom w:val="none" w:sz="0" w:space="0" w:color="auto"/>
        <w:right w:val="none" w:sz="0" w:space="0" w:color="auto"/>
      </w:divBdr>
    </w:div>
    <w:div w:id="1741564203">
      <w:bodyDiv w:val="1"/>
      <w:marLeft w:val="0"/>
      <w:marRight w:val="0"/>
      <w:marTop w:val="0"/>
      <w:marBottom w:val="0"/>
      <w:divBdr>
        <w:top w:val="none" w:sz="0" w:space="0" w:color="auto"/>
        <w:left w:val="none" w:sz="0" w:space="0" w:color="auto"/>
        <w:bottom w:val="none" w:sz="0" w:space="0" w:color="auto"/>
        <w:right w:val="none" w:sz="0" w:space="0" w:color="auto"/>
      </w:divBdr>
    </w:div>
    <w:div w:id="1741713819">
      <w:bodyDiv w:val="1"/>
      <w:marLeft w:val="0"/>
      <w:marRight w:val="0"/>
      <w:marTop w:val="0"/>
      <w:marBottom w:val="0"/>
      <w:divBdr>
        <w:top w:val="none" w:sz="0" w:space="0" w:color="auto"/>
        <w:left w:val="none" w:sz="0" w:space="0" w:color="auto"/>
        <w:bottom w:val="none" w:sz="0" w:space="0" w:color="auto"/>
        <w:right w:val="none" w:sz="0" w:space="0" w:color="auto"/>
      </w:divBdr>
    </w:div>
    <w:div w:id="1741832877">
      <w:bodyDiv w:val="1"/>
      <w:marLeft w:val="0"/>
      <w:marRight w:val="0"/>
      <w:marTop w:val="0"/>
      <w:marBottom w:val="0"/>
      <w:divBdr>
        <w:top w:val="none" w:sz="0" w:space="0" w:color="auto"/>
        <w:left w:val="none" w:sz="0" w:space="0" w:color="auto"/>
        <w:bottom w:val="none" w:sz="0" w:space="0" w:color="auto"/>
        <w:right w:val="none" w:sz="0" w:space="0" w:color="auto"/>
      </w:divBdr>
    </w:div>
    <w:div w:id="1742017607">
      <w:bodyDiv w:val="1"/>
      <w:marLeft w:val="0"/>
      <w:marRight w:val="0"/>
      <w:marTop w:val="0"/>
      <w:marBottom w:val="0"/>
      <w:divBdr>
        <w:top w:val="none" w:sz="0" w:space="0" w:color="auto"/>
        <w:left w:val="none" w:sz="0" w:space="0" w:color="auto"/>
        <w:bottom w:val="none" w:sz="0" w:space="0" w:color="auto"/>
        <w:right w:val="none" w:sz="0" w:space="0" w:color="auto"/>
      </w:divBdr>
    </w:div>
    <w:div w:id="1742169969">
      <w:bodyDiv w:val="1"/>
      <w:marLeft w:val="0"/>
      <w:marRight w:val="0"/>
      <w:marTop w:val="0"/>
      <w:marBottom w:val="0"/>
      <w:divBdr>
        <w:top w:val="none" w:sz="0" w:space="0" w:color="auto"/>
        <w:left w:val="none" w:sz="0" w:space="0" w:color="auto"/>
        <w:bottom w:val="none" w:sz="0" w:space="0" w:color="auto"/>
        <w:right w:val="none" w:sz="0" w:space="0" w:color="auto"/>
      </w:divBdr>
    </w:div>
    <w:div w:id="1742602667">
      <w:bodyDiv w:val="1"/>
      <w:marLeft w:val="0"/>
      <w:marRight w:val="0"/>
      <w:marTop w:val="0"/>
      <w:marBottom w:val="0"/>
      <w:divBdr>
        <w:top w:val="none" w:sz="0" w:space="0" w:color="auto"/>
        <w:left w:val="none" w:sz="0" w:space="0" w:color="auto"/>
        <w:bottom w:val="none" w:sz="0" w:space="0" w:color="auto"/>
        <w:right w:val="none" w:sz="0" w:space="0" w:color="auto"/>
      </w:divBdr>
    </w:div>
    <w:div w:id="1742747680">
      <w:bodyDiv w:val="1"/>
      <w:marLeft w:val="0"/>
      <w:marRight w:val="0"/>
      <w:marTop w:val="0"/>
      <w:marBottom w:val="0"/>
      <w:divBdr>
        <w:top w:val="none" w:sz="0" w:space="0" w:color="auto"/>
        <w:left w:val="none" w:sz="0" w:space="0" w:color="auto"/>
        <w:bottom w:val="none" w:sz="0" w:space="0" w:color="auto"/>
        <w:right w:val="none" w:sz="0" w:space="0" w:color="auto"/>
      </w:divBdr>
    </w:div>
    <w:div w:id="1742830227">
      <w:bodyDiv w:val="1"/>
      <w:marLeft w:val="0"/>
      <w:marRight w:val="0"/>
      <w:marTop w:val="0"/>
      <w:marBottom w:val="0"/>
      <w:divBdr>
        <w:top w:val="none" w:sz="0" w:space="0" w:color="auto"/>
        <w:left w:val="none" w:sz="0" w:space="0" w:color="auto"/>
        <w:bottom w:val="none" w:sz="0" w:space="0" w:color="auto"/>
        <w:right w:val="none" w:sz="0" w:space="0" w:color="auto"/>
      </w:divBdr>
    </w:div>
    <w:div w:id="1742831478">
      <w:bodyDiv w:val="1"/>
      <w:marLeft w:val="0"/>
      <w:marRight w:val="0"/>
      <w:marTop w:val="0"/>
      <w:marBottom w:val="0"/>
      <w:divBdr>
        <w:top w:val="none" w:sz="0" w:space="0" w:color="auto"/>
        <w:left w:val="none" w:sz="0" w:space="0" w:color="auto"/>
        <w:bottom w:val="none" w:sz="0" w:space="0" w:color="auto"/>
        <w:right w:val="none" w:sz="0" w:space="0" w:color="auto"/>
      </w:divBdr>
    </w:div>
    <w:div w:id="1742872417">
      <w:bodyDiv w:val="1"/>
      <w:marLeft w:val="0"/>
      <w:marRight w:val="0"/>
      <w:marTop w:val="0"/>
      <w:marBottom w:val="0"/>
      <w:divBdr>
        <w:top w:val="none" w:sz="0" w:space="0" w:color="auto"/>
        <w:left w:val="none" w:sz="0" w:space="0" w:color="auto"/>
        <w:bottom w:val="none" w:sz="0" w:space="0" w:color="auto"/>
        <w:right w:val="none" w:sz="0" w:space="0" w:color="auto"/>
      </w:divBdr>
    </w:div>
    <w:div w:id="1742874464">
      <w:bodyDiv w:val="1"/>
      <w:marLeft w:val="0"/>
      <w:marRight w:val="0"/>
      <w:marTop w:val="0"/>
      <w:marBottom w:val="0"/>
      <w:divBdr>
        <w:top w:val="none" w:sz="0" w:space="0" w:color="auto"/>
        <w:left w:val="none" w:sz="0" w:space="0" w:color="auto"/>
        <w:bottom w:val="none" w:sz="0" w:space="0" w:color="auto"/>
        <w:right w:val="none" w:sz="0" w:space="0" w:color="auto"/>
      </w:divBdr>
    </w:div>
    <w:div w:id="1743716548">
      <w:bodyDiv w:val="1"/>
      <w:marLeft w:val="0"/>
      <w:marRight w:val="0"/>
      <w:marTop w:val="0"/>
      <w:marBottom w:val="0"/>
      <w:divBdr>
        <w:top w:val="none" w:sz="0" w:space="0" w:color="auto"/>
        <w:left w:val="none" w:sz="0" w:space="0" w:color="auto"/>
        <w:bottom w:val="none" w:sz="0" w:space="0" w:color="auto"/>
        <w:right w:val="none" w:sz="0" w:space="0" w:color="auto"/>
      </w:divBdr>
    </w:div>
    <w:div w:id="1743723511">
      <w:bodyDiv w:val="1"/>
      <w:marLeft w:val="0"/>
      <w:marRight w:val="0"/>
      <w:marTop w:val="0"/>
      <w:marBottom w:val="0"/>
      <w:divBdr>
        <w:top w:val="none" w:sz="0" w:space="0" w:color="auto"/>
        <w:left w:val="none" w:sz="0" w:space="0" w:color="auto"/>
        <w:bottom w:val="none" w:sz="0" w:space="0" w:color="auto"/>
        <w:right w:val="none" w:sz="0" w:space="0" w:color="auto"/>
      </w:divBdr>
    </w:div>
    <w:div w:id="1744260265">
      <w:bodyDiv w:val="1"/>
      <w:marLeft w:val="0"/>
      <w:marRight w:val="0"/>
      <w:marTop w:val="0"/>
      <w:marBottom w:val="0"/>
      <w:divBdr>
        <w:top w:val="none" w:sz="0" w:space="0" w:color="auto"/>
        <w:left w:val="none" w:sz="0" w:space="0" w:color="auto"/>
        <w:bottom w:val="none" w:sz="0" w:space="0" w:color="auto"/>
        <w:right w:val="none" w:sz="0" w:space="0" w:color="auto"/>
      </w:divBdr>
    </w:div>
    <w:div w:id="1744331973">
      <w:bodyDiv w:val="1"/>
      <w:marLeft w:val="0"/>
      <w:marRight w:val="0"/>
      <w:marTop w:val="0"/>
      <w:marBottom w:val="0"/>
      <w:divBdr>
        <w:top w:val="none" w:sz="0" w:space="0" w:color="auto"/>
        <w:left w:val="none" w:sz="0" w:space="0" w:color="auto"/>
        <w:bottom w:val="none" w:sz="0" w:space="0" w:color="auto"/>
        <w:right w:val="none" w:sz="0" w:space="0" w:color="auto"/>
      </w:divBdr>
    </w:div>
    <w:div w:id="1744526163">
      <w:bodyDiv w:val="1"/>
      <w:marLeft w:val="0"/>
      <w:marRight w:val="0"/>
      <w:marTop w:val="0"/>
      <w:marBottom w:val="0"/>
      <w:divBdr>
        <w:top w:val="none" w:sz="0" w:space="0" w:color="auto"/>
        <w:left w:val="none" w:sz="0" w:space="0" w:color="auto"/>
        <w:bottom w:val="none" w:sz="0" w:space="0" w:color="auto"/>
        <w:right w:val="none" w:sz="0" w:space="0" w:color="auto"/>
      </w:divBdr>
    </w:div>
    <w:div w:id="1744570286">
      <w:bodyDiv w:val="1"/>
      <w:marLeft w:val="0"/>
      <w:marRight w:val="0"/>
      <w:marTop w:val="0"/>
      <w:marBottom w:val="0"/>
      <w:divBdr>
        <w:top w:val="none" w:sz="0" w:space="0" w:color="auto"/>
        <w:left w:val="none" w:sz="0" w:space="0" w:color="auto"/>
        <w:bottom w:val="none" w:sz="0" w:space="0" w:color="auto"/>
        <w:right w:val="none" w:sz="0" w:space="0" w:color="auto"/>
      </w:divBdr>
    </w:div>
    <w:div w:id="1745495787">
      <w:bodyDiv w:val="1"/>
      <w:marLeft w:val="0"/>
      <w:marRight w:val="0"/>
      <w:marTop w:val="0"/>
      <w:marBottom w:val="0"/>
      <w:divBdr>
        <w:top w:val="none" w:sz="0" w:space="0" w:color="auto"/>
        <w:left w:val="none" w:sz="0" w:space="0" w:color="auto"/>
        <w:bottom w:val="none" w:sz="0" w:space="0" w:color="auto"/>
        <w:right w:val="none" w:sz="0" w:space="0" w:color="auto"/>
      </w:divBdr>
    </w:div>
    <w:div w:id="1745643629">
      <w:bodyDiv w:val="1"/>
      <w:marLeft w:val="0"/>
      <w:marRight w:val="0"/>
      <w:marTop w:val="0"/>
      <w:marBottom w:val="0"/>
      <w:divBdr>
        <w:top w:val="none" w:sz="0" w:space="0" w:color="auto"/>
        <w:left w:val="none" w:sz="0" w:space="0" w:color="auto"/>
        <w:bottom w:val="none" w:sz="0" w:space="0" w:color="auto"/>
        <w:right w:val="none" w:sz="0" w:space="0" w:color="auto"/>
      </w:divBdr>
    </w:div>
    <w:div w:id="1745688313">
      <w:bodyDiv w:val="1"/>
      <w:marLeft w:val="0"/>
      <w:marRight w:val="0"/>
      <w:marTop w:val="0"/>
      <w:marBottom w:val="0"/>
      <w:divBdr>
        <w:top w:val="none" w:sz="0" w:space="0" w:color="auto"/>
        <w:left w:val="none" w:sz="0" w:space="0" w:color="auto"/>
        <w:bottom w:val="none" w:sz="0" w:space="0" w:color="auto"/>
        <w:right w:val="none" w:sz="0" w:space="0" w:color="auto"/>
      </w:divBdr>
    </w:div>
    <w:div w:id="1745908349">
      <w:bodyDiv w:val="1"/>
      <w:marLeft w:val="0"/>
      <w:marRight w:val="0"/>
      <w:marTop w:val="0"/>
      <w:marBottom w:val="0"/>
      <w:divBdr>
        <w:top w:val="none" w:sz="0" w:space="0" w:color="auto"/>
        <w:left w:val="none" w:sz="0" w:space="0" w:color="auto"/>
        <w:bottom w:val="none" w:sz="0" w:space="0" w:color="auto"/>
        <w:right w:val="none" w:sz="0" w:space="0" w:color="auto"/>
      </w:divBdr>
    </w:div>
    <w:div w:id="1746686649">
      <w:bodyDiv w:val="1"/>
      <w:marLeft w:val="0"/>
      <w:marRight w:val="0"/>
      <w:marTop w:val="0"/>
      <w:marBottom w:val="0"/>
      <w:divBdr>
        <w:top w:val="none" w:sz="0" w:space="0" w:color="auto"/>
        <w:left w:val="none" w:sz="0" w:space="0" w:color="auto"/>
        <w:bottom w:val="none" w:sz="0" w:space="0" w:color="auto"/>
        <w:right w:val="none" w:sz="0" w:space="0" w:color="auto"/>
      </w:divBdr>
    </w:div>
    <w:div w:id="1746948400">
      <w:bodyDiv w:val="1"/>
      <w:marLeft w:val="0"/>
      <w:marRight w:val="0"/>
      <w:marTop w:val="0"/>
      <w:marBottom w:val="0"/>
      <w:divBdr>
        <w:top w:val="none" w:sz="0" w:space="0" w:color="auto"/>
        <w:left w:val="none" w:sz="0" w:space="0" w:color="auto"/>
        <w:bottom w:val="none" w:sz="0" w:space="0" w:color="auto"/>
        <w:right w:val="none" w:sz="0" w:space="0" w:color="auto"/>
      </w:divBdr>
    </w:div>
    <w:div w:id="1746998083">
      <w:bodyDiv w:val="1"/>
      <w:marLeft w:val="0"/>
      <w:marRight w:val="0"/>
      <w:marTop w:val="0"/>
      <w:marBottom w:val="0"/>
      <w:divBdr>
        <w:top w:val="none" w:sz="0" w:space="0" w:color="auto"/>
        <w:left w:val="none" w:sz="0" w:space="0" w:color="auto"/>
        <w:bottom w:val="none" w:sz="0" w:space="0" w:color="auto"/>
        <w:right w:val="none" w:sz="0" w:space="0" w:color="auto"/>
      </w:divBdr>
    </w:div>
    <w:div w:id="1747416329">
      <w:bodyDiv w:val="1"/>
      <w:marLeft w:val="0"/>
      <w:marRight w:val="0"/>
      <w:marTop w:val="0"/>
      <w:marBottom w:val="0"/>
      <w:divBdr>
        <w:top w:val="none" w:sz="0" w:space="0" w:color="auto"/>
        <w:left w:val="none" w:sz="0" w:space="0" w:color="auto"/>
        <w:bottom w:val="none" w:sz="0" w:space="0" w:color="auto"/>
        <w:right w:val="none" w:sz="0" w:space="0" w:color="auto"/>
      </w:divBdr>
    </w:div>
    <w:div w:id="1747729578">
      <w:bodyDiv w:val="1"/>
      <w:marLeft w:val="0"/>
      <w:marRight w:val="0"/>
      <w:marTop w:val="0"/>
      <w:marBottom w:val="0"/>
      <w:divBdr>
        <w:top w:val="none" w:sz="0" w:space="0" w:color="auto"/>
        <w:left w:val="none" w:sz="0" w:space="0" w:color="auto"/>
        <w:bottom w:val="none" w:sz="0" w:space="0" w:color="auto"/>
        <w:right w:val="none" w:sz="0" w:space="0" w:color="auto"/>
      </w:divBdr>
    </w:div>
    <w:div w:id="1748305984">
      <w:bodyDiv w:val="1"/>
      <w:marLeft w:val="0"/>
      <w:marRight w:val="0"/>
      <w:marTop w:val="0"/>
      <w:marBottom w:val="0"/>
      <w:divBdr>
        <w:top w:val="none" w:sz="0" w:space="0" w:color="auto"/>
        <w:left w:val="none" w:sz="0" w:space="0" w:color="auto"/>
        <w:bottom w:val="none" w:sz="0" w:space="0" w:color="auto"/>
        <w:right w:val="none" w:sz="0" w:space="0" w:color="auto"/>
      </w:divBdr>
    </w:div>
    <w:div w:id="1748307343">
      <w:bodyDiv w:val="1"/>
      <w:marLeft w:val="0"/>
      <w:marRight w:val="0"/>
      <w:marTop w:val="0"/>
      <w:marBottom w:val="0"/>
      <w:divBdr>
        <w:top w:val="none" w:sz="0" w:space="0" w:color="auto"/>
        <w:left w:val="none" w:sz="0" w:space="0" w:color="auto"/>
        <w:bottom w:val="none" w:sz="0" w:space="0" w:color="auto"/>
        <w:right w:val="none" w:sz="0" w:space="0" w:color="auto"/>
      </w:divBdr>
    </w:div>
    <w:div w:id="1748721013">
      <w:bodyDiv w:val="1"/>
      <w:marLeft w:val="0"/>
      <w:marRight w:val="0"/>
      <w:marTop w:val="0"/>
      <w:marBottom w:val="0"/>
      <w:divBdr>
        <w:top w:val="none" w:sz="0" w:space="0" w:color="auto"/>
        <w:left w:val="none" w:sz="0" w:space="0" w:color="auto"/>
        <w:bottom w:val="none" w:sz="0" w:space="0" w:color="auto"/>
        <w:right w:val="none" w:sz="0" w:space="0" w:color="auto"/>
      </w:divBdr>
    </w:div>
    <w:div w:id="1749107540">
      <w:bodyDiv w:val="1"/>
      <w:marLeft w:val="0"/>
      <w:marRight w:val="0"/>
      <w:marTop w:val="0"/>
      <w:marBottom w:val="0"/>
      <w:divBdr>
        <w:top w:val="none" w:sz="0" w:space="0" w:color="auto"/>
        <w:left w:val="none" w:sz="0" w:space="0" w:color="auto"/>
        <w:bottom w:val="none" w:sz="0" w:space="0" w:color="auto"/>
        <w:right w:val="none" w:sz="0" w:space="0" w:color="auto"/>
      </w:divBdr>
    </w:div>
    <w:div w:id="1749379316">
      <w:bodyDiv w:val="1"/>
      <w:marLeft w:val="0"/>
      <w:marRight w:val="0"/>
      <w:marTop w:val="0"/>
      <w:marBottom w:val="0"/>
      <w:divBdr>
        <w:top w:val="none" w:sz="0" w:space="0" w:color="auto"/>
        <w:left w:val="none" w:sz="0" w:space="0" w:color="auto"/>
        <w:bottom w:val="none" w:sz="0" w:space="0" w:color="auto"/>
        <w:right w:val="none" w:sz="0" w:space="0" w:color="auto"/>
      </w:divBdr>
    </w:div>
    <w:div w:id="1749382528">
      <w:bodyDiv w:val="1"/>
      <w:marLeft w:val="0"/>
      <w:marRight w:val="0"/>
      <w:marTop w:val="0"/>
      <w:marBottom w:val="0"/>
      <w:divBdr>
        <w:top w:val="none" w:sz="0" w:space="0" w:color="auto"/>
        <w:left w:val="none" w:sz="0" w:space="0" w:color="auto"/>
        <w:bottom w:val="none" w:sz="0" w:space="0" w:color="auto"/>
        <w:right w:val="none" w:sz="0" w:space="0" w:color="auto"/>
      </w:divBdr>
    </w:div>
    <w:div w:id="1750157861">
      <w:bodyDiv w:val="1"/>
      <w:marLeft w:val="0"/>
      <w:marRight w:val="0"/>
      <w:marTop w:val="0"/>
      <w:marBottom w:val="0"/>
      <w:divBdr>
        <w:top w:val="none" w:sz="0" w:space="0" w:color="auto"/>
        <w:left w:val="none" w:sz="0" w:space="0" w:color="auto"/>
        <w:bottom w:val="none" w:sz="0" w:space="0" w:color="auto"/>
        <w:right w:val="none" w:sz="0" w:space="0" w:color="auto"/>
      </w:divBdr>
    </w:div>
    <w:div w:id="1750231385">
      <w:bodyDiv w:val="1"/>
      <w:marLeft w:val="0"/>
      <w:marRight w:val="0"/>
      <w:marTop w:val="0"/>
      <w:marBottom w:val="0"/>
      <w:divBdr>
        <w:top w:val="none" w:sz="0" w:space="0" w:color="auto"/>
        <w:left w:val="none" w:sz="0" w:space="0" w:color="auto"/>
        <w:bottom w:val="none" w:sz="0" w:space="0" w:color="auto"/>
        <w:right w:val="none" w:sz="0" w:space="0" w:color="auto"/>
      </w:divBdr>
    </w:div>
    <w:div w:id="1750426065">
      <w:bodyDiv w:val="1"/>
      <w:marLeft w:val="0"/>
      <w:marRight w:val="0"/>
      <w:marTop w:val="0"/>
      <w:marBottom w:val="0"/>
      <w:divBdr>
        <w:top w:val="none" w:sz="0" w:space="0" w:color="auto"/>
        <w:left w:val="none" w:sz="0" w:space="0" w:color="auto"/>
        <w:bottom w:val="none" w:sz="0" w:space="0" w:color="auto"/>
        <w:right w:val="none" w:sz="0" w:space="0" w:color="auto"/>
      </w:divBdr>
    </w:div>
    <w:div w:id="1750694954">
      <w:bodyDiv w:val="1"/>
      <w:marLeft w:val="0"/>
      <w:marRight w:val="0"/>
      <w:marTop w:val="0"/>
      <w:marBottom w:val="0"/>
      <w:divBdr>
        <w:top w:val="none" w:sz="0" w:space="0" w:color="auto"/>
        <w:left w:val="none" w:sz="0" w:space="0" w:color="auto"/>
        <w:bottom w:val="none" w:sz="0" w:space="0" w:color="auto"/>
        <w:right w:val="none" w:sz="0" w:space="0" w:color="auto"/>
      </w:divBdr>
    </w:div>
    <w:div w:id="1751122315">
      <w:bodyDiv w:val="1"/>
      <w:marLeft w:val="0"/>
      <w:marRight w:val="0"/>
      <w:marTop w:val="0"/>
      <w:marBottom w:val="0"/>
      <w:divBdr>
        <w:top w:val="none" w:sz="0" w:space="0" w:color="auto"/>
        <w:left w:val="none" w:sz="0" w:space="0" w:color="auto"/>
        <w:bottom w:val="none" w:sz="0" w:space="0" w:color="auto"/>
        <w:right w:val="none" w:sz="0" w:space="0" w:color="auto"/>
      </w:divBdr>
    </w:div>
    <w:div w:id="1751195314">
      <w:bodyDiv w:val="1"/>
      <w:marLeft w:val="0"/>
      <w:marRight w:val="0"/>
      <w:marTop w:val="0"/>
      <w:marBottom w:val="0"/>
      <w:divBdr>
        <w:top w:val="none" w:sz="0" w:space="0" w:color="auto"/>
        <w:left w:val="none" w:sz="0" w:space="0" w:color="auto"/>
        <w:bottom w:val="none" w:sz="0" w:space="0" w:color="auto"/>
        <w:right w:val="none" w:sz="0" w:space="0" w:color="auto"/>
      </w:divBdr>
    </w:div>
    <w:div w:id="1751539097">
      <w:bodyDiv w:val="1"/>
      <w:marLeft w:val="0"/>
      <w:marRight w:val="0"/>
      <w:marTop w:val="0"/>
      <w:marBottom w:val="0"/>
      <w:divBdr>
        <w:top w:val="none" w:sz="0" w:space="0" w:color="auto"/>
        <w:left w:val="none" w:sz="0" w:space="0" w:color="auto"/>
        <w:bottom w:val="none" w:sz="0" w:space="0" w:color="auto"/>
        <w:right w:val="none" w:sz="0" w:space="0" w:color="auto"/>
      </w:divBdr>
    </w:div>
    <w:div w:id="1751613169">
      <w:bodyDiv w:val="1"/>
      <w:marLeft w:val="0"/>
      <w:marRight w:val="0"/>
      <w:marTop w:val="0"/>
      <w:marBottom w:val="0"/>
      <w:divBdr>
        <w:top w:val="none" w:sz="0" w:space="0" w:color="auto"/>
        <w:left w:val="none" w:sz="0" w:space="0" w:color="auto"/>
        <w:bottom w:val="none" w:sz="0" w:space="0" w:color="auto"/>
        <w:right w:val="none" w:sz="0" w:space="0" w:color="auto"/>
      </w:divBdr>
    </w:div>
    <w:div w:id="1752004610">
      <w:bodyDiv w:val="1"/>
      <w:marLeft w:val="0"/>
      <w:marRight w:val="0"/>
      <w:marTop w:val="0"/>
      <w:marBottom w:val="0"/>
      <w:divBdr>
        <w:top w:val="none" w:sz="0" w:space="0" w:color="auto"/>
        <w:left w:val="none" w:sz="0" w:space="0" w:color="auto"/>
        <w:bottom w:val="none" w:sz="0" w:space="0" w:color="auto"/>
        <w:right w:val="none" w:sz="0" w:space="0" w:color="auto"/>
      </w:divBdr>
    </w:div>
    <w:div w:id="1752048297">
      <w:bodyDiv w:val="1"/>
      <w:marLeft w:val="0"/>
      <w:marRight w:val="0"/>
      <w:marTop w:val="0"/>
      <w:marBottom w:val="0"/>
      <w:divBdr>
        <w:top w:val="none" w:sz="0" w:space="0" w:color="auto"/>
        <w:left w:val="none" w:sz="0" w:space="0" w:color="auto"/>
        <w:bottom w:val="none" w:sz="0" w:space="0" w:color="auto"/>
        <w:right w:val="none" w:sz="0" w:space="0" w:color="auto"/>
      </w:divBdr>
    </w:div>
    <w:div w:id="1752197765">
      <w:bodyDiv w:val="1"/>
      <w:marLeft w:val="0"/>
      <w:marRight w:val="0"/>
      <w:marTop w:val="0"/>
      <w:marBottom w:val="0"/>
      <w:divBdr>
        <w:top w:val="none" w:sz="0" w:space="0" w:color="auto"/>
        <w:left w:val="none" w:sz="0" w:space="0" w:color="auto"/>
        <w:bottom w:val="none" w:sz="0" w:space="0" w:color="auto"/>
        <w:right w:val="none" w:sz="0" w:space="0" w:color="auto"/>
      </w:divBdr>
    </w:div>
    <w:div w:id="1752311000">
      <w:bodyDiv w:val="1"/>
      <w:marLeft w:val="0"/>
      <w:marRight w:val="0"/>
      <w:marTop w:val="0"/>
      <w:marBottom w:val="0"/>
      <w:divBdr>
        <w:top w:val="none" w:sz="0" w:space="0" w:color="auto"/>
        <w:left w:val="none" w:sz="0" w:space="0" w:color="auto"/>
        <w:bottom w:val="none" w:sz="0" w:space="0" w:color="auto"/>
        <w:right w:val="none" w:sz="0" w:space="0" w:color="auto"/>
      </w:divBdr>
    </w:div>
    <w:div w:id="1753119612">
      <w:bodyDiv w:val="1"/>
      <w:marLeft w:val="0"/>
      <w:marRight w:val="0"/>
      <w:marTop w:val="0"/>
      <w:marBottom w:val="0"/>
      <w:divBdr>
        <w:top w:val="none" w:sz="0" w:space="0" w:color="auto"/>
        <w:left w:val="none" w:sz="0" w:space="0" w:color="auto"/>
        <w:bottom w:val="none" w:sz="0" w:space="0" w:color="auto"/>
        <w:right w:val="none" w:sz="0" w:space="0" w:color="auto"/>
      </w:divBdr>
    </w:div>
    <w:div w:id="1753159534">
      <w:bodyDiv w:val="1"/>
      <w:marLeft w:val="0"/>
      <w:marRight w:val="0"/>
      <w:marTop w:val="0"/>
      <w:marBottom w:val="0"/>
      <w:divBdr>
        <w:top w:val="none" w:sz="0" w:space="0" w:color="auto"/>
        <w:left w:val="none" w:sz="0" w:space="0" w:color="auto"/>
        <w:bottom w:val="none" w:sz="0" w:space="0" w:color="auto"/>
        <w:right w:val="none" w:sz="0" w:space="0" w:color="auto"/>
      </w:divBdr>
    </w:div>
    <w:div w:id="1753161911">
      <w:bodyDiv w:val="1"/>
      <w:marLeft w:val="0"/>
      <w:marRight w:val="0"/>
      <w:marTop w:val="0"/>
      <w:marBottom w:val="0"/>
      <w:divBdr>
        <w:top w:val="none" w:sz="0" w:space="0" w:color="auto"/>
        <w:left w:val="none" w:sz="0" w:space="0" w:color="auto"/>
        <w:bottom w:val="none" w:sz="0" w:space="0" w:color="auto"/>
        <w:right w:val="none" w:sz="0" w:space="0" w:color="auto"/>
      </w:divBdr>
    </w:div>
    <w:div w:id="1753163834">
      <w:bodyDiv w:val="1"/>
      <w:marLeft w:val="0"/>
      <w:marRight w:val="0"/>
      <w:marTop w:val="0"/>
      <w:marBottom w:val="0"/>
      <w:divBdr>
        <w:top w:val="none" w:sz="0" w:space="0" w:color="auto"/>
        <w:left w:val="none" w:sz="0" w:space="0" w:color="auto"/>
        <w:bottom w:val="none" w:sz="0" w:space="0" w:color="auto"/>
        <w:right w:val="none" w:sz="0" w:space="0" w:color="auto"/>
      </w:divBdr>
    </w:div>
    <w:div w:id="1753232284">
      <w:bodyDiv w:val="1"/>
      <w:marLeft w:val="0"/>
      <w:marRight w:val="0"/>
      <w:marTop w:val="0"/>
      <w:marBottom w:val="0"/>
      <w:divBdr>
        <w:top w:val="none" w:sz="0" w:space="0" w:color="auto"/>
        <w:left w:val="none" w:sz="0" w:space="0" w:color="auto"/>
        <w:bottom w:val="none" w:sz="0" w:space="0" w:color="auto"/>
        <w:right w:val="none" w:sz="0" w:space="0" w:color="auto"/>
      </w:divBdr>
    </w:div>
    <w:div w:id="1753354022">
      <w:bodyDiv w:val="1"/>
      <w:marLeft w:val="0"/>
      <w:marRight w:val="0"/>
      <w:marTop w:val="0"/>
      <w:marBottom w:val="0"/>
      <w:divBdr>
        <w:top w:val="none" w:sz="0" w:space="0" w:color="auto"/>
        <w:left w:val="none" w:sz="0" w:space="0" w:color="auto"/>
        <w:bottom w:val="none" w:sz="0" w:space="0" w:color="auto"/>
        <w:right w:val="none" w:sz="0" w:space="0" w:color="auto"/>
      </w:divBdr>
    </w:div>
    <w:div w:id="1753620562">
      <w:bodyDiv w:val="1"/>
      <w:marLeft w:val="0"/>
      <w:marRight w:val="0"/>
      <w:marTop w:val="0"/>
      <w:marBottom w:val="0"/>
      <w:divBdr>
        <w:top w:val="none" w:sz="0" w:space="0" w:color="auto"/>
        <w:left w:val="none" w:sz="0" w:space="0" w:color="auto"/>
        <w:bottom w:val="none" w:sz="0" w:space="0" w:color="auto"/>
        <w:right w:val="none" w:sz="0" w:space="0" w:color="auto"/>
      </w:divBdr>
    </w:div>
    <w:div w:id="1753769533">
      <w:bodyDiv w:val="1"/>
      <w:marLeft w:val="0"/>
      <w:marRight w:val="0"/>
      <w:marTop w:val="0"/>
      <w:marBottom w:val="0"/>
      <w:divBdr>
        <w:top w:val="none" w:sz="0" w:space="0" w:color="auto"/>
        <w:left w:val="none" w:sz="0" w:space="0" w:color="auto"/>
        <w:bottom w:val="none" w:sz="0" w:space="0" w:color="auto"/>
        <w:right w:val="none" w:sz="0" w:space="0" w:color="auto"/>
      </w:divBdr>
    </w:div>
    <w:div w:id="1753818989">
      <w:bodyDiv w:val="1"/>
      <w:marLeft w:val="0"/>
      <w:marRight w:val="0"/>
      <w:marTop w:val="0"/>
      <w:marBottom w:val="0"/>
      <w:divBdr>
        <w:top w:val="none" w:sz="0" w:space="0" w:color="auto"/>
        <w:left w:val="none" w:sz="0" w:space="0" w:color="auto"/>
        <w:bottom w:val="none" w:sz="0" w:space="0" w:color="auto"/>
        <w:right w:val="none" w:sz="0" w:space="0" w:color="auto"/>
      </w:divBdr>
    </w:div>
    <w:div w:id="1753962333">
      <w:bodyDiv w:val="1"/>
      <w:marLeft w:val="0"/>
      <w:marRight w:val="0"/>
      <w:marTop w:val="0"/>
      <w:marBottom w:val="0"/>
      <w:divBdr>
        <w:top w:val="none" w:sz="0" w:space="0" w:color="auto"/>
        <w:left w:val="none" w:sz="0" w:space="0" w:color="auto"/>
        <w:bottom w:val="none" w:sz="0" w:space="0" w:color="auto"/>
        <w:right w:val="none" w:sz="0" w:space="0" w:color="auto"/>
      </w:divBdr>
    </w:div>
    <w:div w:id="1754358120">
      <w:bodyDiv w:val="1"/>
      <w:marLeft w:val="0"/>
      <w:marRight w:val="0"/>
      <w:marTop w:val="0"/>
      <w:marBottom w:val="0"/>
      <w:divBdr>
        <w:top w:val="none" w:sz="0" w:space="0" w:color="auto"/>
        <w:left w:val="none" w:sz="0" w:space="0" w:color="auto"/>
        <w:bottom w:val="none" w:sz="0" w:space="0" w:color="auto"/>
        <w:right w:val="none" w:sz="0" w:space="0" w:color="auto"/>
      </w:divBdr>
    </w:div>
    <w:div w:id="1754813548">
      <w:bodyDiv w:val="1"/>
      <w:marLeft w:val="0"/>
      <w:marRight w:val="0"/>
      <w:marTop w:val="0"/>
      <w:marBottom w:val="0"/>
      <w:divBdr>
        <w:top w:val="none" w:sz="0" w:space="0" w:color="auto"/>
        <w:left w:val="none" w:sz="0" w:space="0" w:color="auto"/>
        <w:bottom w:val="none" w:sz="0" w:space="0" w:color="auto"/>
        <w:right w:val="none" w:sz="0" w:space="0" w:color="auto"/>
      </w:divBdr>
    </w:div>
    <w:div w:id="1755013238">
      <w:bodyDiv w:val="1"/>
      <w:marLeft w:val="0"/>
      <w:marRight w:val="0"/>
      <w:marTop w:val="0"/>
      <w:marBottom w:val="0"/>
      <w:divBdr>
        <w:top w:val="none" w:sz="0" w:space="0" w:color="auto"/>
        <w:left w:val="none" w:sz="0" w:space="0" w:color="auto"/>
        <w:bottom w:val="none" w:sz="0" w:space="0" w:color="auto"/>
        <w:right w:val="none" w:sz="0" w:space="0" w:color="auto"/>
      </w:divBdr>
    </w:div>
    <w:div w:id="1755085256">
      <w:bodyDiv w:val="1"/>
      <w:marLeft w:val="0"/>
      <w:marRight w:val="0"/>
      <w:marTop w:val="0"/>
      <w:marBottom w:val="0"/>
      <w:divBdr>
        <w:top w:val="none" w:sz="0" w:space="0" w:color="auto"/>
        <w:left w:val="none" w:sz="0" w:space="0" w:color="auto"/>
        <w:bottom w:val="none" w:sz="0" w:space="0" w:color="auto"/>
        <w:right w:val="none" w:sz="0" w:space="0" w:color="auto"/>
      </w:divBdr>
    </w:div>
    <w:div w:id="1755468099">
      <w:bodyDiv w:val="1"/>
      <w:marLeft w:val="0"/>
      <w:marRight w:val="0"/>
      <w:marTop w:val="0"/>
      <w:marBottom w:val="0"/>
      <w:divBdr>
        <w:top w:val="none" w:sz="0" w:space="0" w:color="auto"/>
        <w:left w:val="none" w:sz="0" w:space="0" w:color="auto"/>
        <w:bottom w:val="none" w:sz="0" w:space="0" w:color="auto"/>
        <w:right w:val="none" w:sz="0" w:space="0" w:color="auto"/>
      </w:divBdr>
    </w:div>
    <w:div w:id="1756827686">
      <w:bodyDiv w:val="1"/>
      <w:marLeft w:val="0"/>
      <w:marRight w:val="0"/>
      <w:marTop w:val="0"/>
      <w:marBottom w:val="0"/>
      <w:divBdr>
        <w:top w:val="none" w:sz="0" w:space="0" w:color="auto"/>
        <w:left w:val="none" w:sz="0" w:space="0" w:color="auto"/>
        <w:bottom w:val="none" w:sz="0" w:space="0" w:color="auto"/>
        <w:right w:val="none" w:sz="0" w:space="0" w:color="auto"/>
      </w:divBdr>
    </w:div>
    <w:div w:id="1757097003">
      <w:bodyDiv w:val="1"/>
      <w:marLeft w:val="0"/>
      <w:marRight w:val="0"/>
      <w:marTop w:val="0"/>
      <w:marBottom w:val="0"/>
      <w:divBdr>
        <w:top w:val="none" w:sz="0" w:space="0" w:color="auto"/>
        <w:left w:val="none" w:sz="0" w:space="0" w:color="auto"/>
        <w:bottom w:val="none" w:sz="0" w:space="0" w:color="auto"/>
        <w:right w:val="none" w:sz="0" w:space="0" w:color="auto"/>
      </w:divBdr>
    </w:div>
    <w:div w:id="1757441547">
      <w:bodyDiv w:val="1"/>
      <w:marLeft w:val="0"/>
      <w:marRight w:val="0"/>
      <w:marTop w:val="0"/>
      <w:marBottom w:val="0"/>
      <w:divBdr>
        <w:top w:val="none" w:sz="0" w:space="0" w:color="auto"/>
        <w:left w:val="none" w:sz="0" w:space="0" w:color="auto"/>
        <w:bottom w:val="none" w:sz="0" w:space="0" w:color="auto"/>
        <w:right w:val="none" w:sz="0" w:space="0" w:color="auto"/>
      </w:divBdr>
    </w:div>
    <w:div w:id="1757558676">
      <w:bodyDiv w:val="1"/>
      <w:marLeft w:val="0"/>
      <w:marRight w:val="0"/>
      <w:marTop w:val="0"/>
      <w:marBottom w:val="0"/>
      <w:divBdr>
        <w:top w:val="none" w:sz="0" w:space="0" w:color="auto"/>
        <w:left w:val="none" w:sz="0" w:space="0" w:color="auto"/>
        <w:bottom w:val="none" w:sz="0" w:space="0" w:color="auto"/>
        <w:right w:val="none" w:sz="0" w:space="0" w:color="auto"/>
      </w:divBdr>
    </w:div>
    <w:div w:id="1757706727">
      <w:bodyDiv w:val="1"/>
      <w:marLeft w:val="0"/>
      <w:marRight w:val="0"/>
      <w:marTop w:val="0"/>
      <w:marBottom w:val="0"/>
      <w:divBdr>
        <w:top w:val="none" w:sz="0" w:space="0" w:color="auto"/>
        <w:left w:val="none" w:sz="0" w:space="0" w:color="auto"/>
        <w:bottom w:val="none" w:sz="0" w:space="0" w:color="auto"/>
        <w:right w:val="none" w:sz="0" w:space="0" w:color="auto"/>
      </w:divBdr>
    </w:div>
    <w:div w:id="1757822418">
      <w:bodyDiv w:val="1"/>
      <w:marLeft w:val="0"/>
      <w:marRight w:val="0"/>
      <w:marTop w:val="0"/>
      <w:marBottom w:val="0"/>
      <w:divBdr>
        <w:top w:val="none" w:sz="0" w:space="0" w:color="auto"/>
        <w:left w:val="none" w:sz="0" w:space="0" w:color="auto"/>
        <w:bottom w:val="none" w:sz="0" w:space="0" w:color="auto"/>
        <w:right w:val="none" w:sz="0" w:space="0" w:color="auto"/>
      </w:divBdr>
    </w:div>
    <w:div w:id="1758019222">
      <w:bodyDiv w:val="1"/>
      <w:marLeft w:val="0"/>
      <w:marRight w:val="0"/>
      <w:marTop w:val="0"/>
      <w:marBottom w:val="0"/>
      <w:divBdr>
        <w:top w:val="none" w:sz="0" w:space="0" w:color="auto"/>
        <w:left w:val="none" w:sz="0" w:space="0" w:color="auto"/>
        <w:bottom w:val="none" w:sz="0" w:space="0" w:color="auto"/>
        <w:right w:val="none" w:sz="0" w:space="0" w:color="auto"/>
      </w:divBdr>
    </w:div>
    <w:div w:id="1758137160">
      <w:bodyDiv w:val="1"/>
      <w:marLeft w:val="0"/>
      <w:marRight w:val="0"/>
      <w:marTop w:val="0"/>
      <w:marBottom w:val="0"/>
      <w:divBdr>
        <w:top w:val="none" w:sz="0" w:space="0" w:color="auto"/>
        <w:left w:val="none" w:sz="0" w:space="0" w:color="auto"/>
        <w:bottom w:val="none" w:sz="0" w:space="0" w:color="auto"/>
        <w:right w:val="none" w:sz="0" w:space="0" w:color="auto"/>
      </w:divBdr>
    </w:div>
    <w:div w:id="1758137486">
      <w:bodyDiv w:val="1"/>
      <w:marLeft w:val="0"/>
      <w:marRight w:val="0"/>
      <w:marTop w:val="0"/>
      <w:marBottom w:val="0"/>
      <w:divBdr>
        <w:top w:val="none" w:sz="0" w:space="0" w:color="auto"/>
        <w:left w:val="none" w:sz="0" w:space="0" w:color="auto"/>
        <w:bottom w:val="none" w:sz="0" w:space="0" w:color="auto"/>
        <w:right w:val="none" w:sz="0" w:space="0" w:color="auto"/>
      </w:divBdr>
    </w:div>
    <w:div w:id="1758287613">
      <w:bodyDiv w:val="1"/>
      <w:marLeft w:val="0"/>
      <w:marRight w:val="0"/>
      <w:marTop w:val="0"/>
      <w:marBottom w:val="0"/>
      <w:divBdr>
        <w:top w:val="none" w:sz="0" w:space="0" w:color="auto"/>
        <w:left w:val="none" w:sz="0" w:space="0" w:color="auto"/>
        <w:bottom w:val="none" w:sz="0" w:space="0" w:color="auto"/>
        <w:right w:val="none" w:sz="0" w:space="0" w:color="auto"/>
      </w:divBdr>
    </w:div>
    <w:div w:id="1758549803">
      <w:bodyDiv w:val="1"/>
      <w:marLeft w:val="0"/>
      <w:marRight w:val="0"/>
      <w:marTop w:val="0"/>
      <w:marBottom w:val="0"/>
      <w:divBdr>
        <w:top w:val="none" w:sz="0" w:space="0" w:color="auto"/>
        <w:left w:val="none" w:sz="0" w:space="0" w:color="auto"/>
        <w:bottom w:val="none" w:sz="0" w:space="0" w:color="auto"/>
        <w:right w:val="none" w:sz="0" w:space="0" w:color="auto"/>
      </w:divBdr>
    </w:div>
    <w:div w:id="1760755735">
      <w:bodyDiv w:val="1"/>
      <w:marLeft w:val="0"/>
      <w:marRight w:val="0"/>
      <w:marTop w:val="0"/>
      <w:marBottom w:val="0"/>
      <w:divBdr>
        <w:top w:val="none" w:sz="0" w:space="0" w:color="auto"/>
        <w:left w:val="none" w:sz="0" w:space="0" w:color="auto"/>
        <w:bottom w:val="none" w:sz="0" w:space="0" w:color="auto"/>
        <w:right w:val="none" w:sz="0" w:space="0" w:color="auto"/>
      </w:divBdr>
    </w:div>
    <w:div w:id="1761025756">
      <w:bodyDiv w:val="1"/>
      <w:marLeft w:val="0"/>
      <w:marRight w:val="0"/>
      <w:marTop w:val="0"/>
      <w:marBottom w:val="0"/>
      <w:divBdr>
        <w:top w:val="none" w:sz="0" w:space="0" w:color="auto"/>
        <w:left w:val="none" w:sz="0" w:space="0" w:color="auto"/>
        <w:bottom w:val="none" w:sz="0" w:space="0" w:color="auto"/>
        <w:right w:val="none" w:sz="0" w:space="0" w:color="auto"/>
      </w:divBdr>
    </w:div>
    <w:div w:id="1761296646">
      <w:bodyDiv w:val="1"/>
      <w:marLeft w:val="0"/>
      <w:marRight w:val="0"/>
      <w:marTop w:val="0"/>
      <w:marBottom w:val="0"/>
      <w:divBdr>
        <w:top w:val="none" w:sz="0" w:space="0" w:color="auto"/>
        <w:left w:val="none" w:sz="0" w:space="0" w:color="auto"/>
        <w:bottom w:val="none" w:sz="0" w:space="0" w:color="auto"/>
        <w:right w:val="none" w:sz="0" w:space="0" w:color="auto"/>
      </w:divBdr>
    </w:div>
    <w:div w:id="1762480792">
      <w:bodyDiv w:val="1"/>
      <w:marLeft w:val="0"/>
      <w:marRight w:val="0"/>
      <w:marTop w:val="0"/>
      <w:marBottom w:val="0"/>
      <w:divBdr>
        <w:top w:val="none" w:sz="0" w:space="0" w:color="auto"/>
        <w:left w:val="none" w:sz="0" w:space="0" w:color="auto"/>
        <w:bottom w:val="none" w:sz="0" w:space="0" w:color="auto"/>
        <w:right w:val="none" w:sz="0" w:space="0" w:color="auto"/>
      </w:divBdr>
    </w:div>
    <w:div w:id="1762482956">
      <w:bodyDiv w:val="1"/>
      <w:marLeft w:val="0"/>
      <w:marRight w:val="0"/>
      <w:marTop w:val="0"/>
      <w:marBottom w:val="0"/>
      <w:divBdr>
        <w:top w:val="none" w:sz="0" w:space="0" w:color="auto"/>
        <w:left w:val="none" w:sz="0" w:space="0" w:color="auto"/>
        <w:bottom w:val="none" w:sz="0" w:space="0" w:color="auto"/>
        <w:right w:val="none" w:sz="0" w:space="0" w:color="auto"/>
      </w:divBdr>
    </w:div>
    <w:div w:id="1762604275">
      <w:bodyDiv w:val="1"/>
      <w:marLeft w:val="0"/>
      <w:marRight w:val="0"/>
      <w:marTop w:val="0"/>
      <w:marBottom w:val="0"/>
      <w:divBdr>
        <w:top w:val="none" w:sz="0" w:space="0" w:color="auto"/>
        <w:left w:val="none" w:sz="0" w:space="0" w:color="auto"/>
        <w:bottom w:val="none" w:sz="0" w:space="0" w:color="auto"/>
        <w:right w:val="none" w:sz="0" w:space="0" w:color="auto"/>
      </w:divBdr>
    </w:div>
    <w:div w:id="1762725308">
      <w:bodyDiv w:val="1"/>
      <w:marLeft w:val="0"/>
      <w:marRight w:val="0"/>
      <w:marTop w:val="0"/>
      <w:marBottom w:val="0"/>
      <w:divBdr>
        <w:top w:val="none" w:sz="0" w:space="0" w:color="auto"/>
        <w:left w:val="none" w:sz="0" w:space="0" w:color="auto"/>
        <w:bottom w:val="none" w:sz="0" w:space="0" w:color="auto"/>
        <w:right w:val="none" w:sz="0" w:space="0" w:color="auto"/>
      </w:divBdr>
    </w:div>
    <w:div w:id="1762986250">
      <w:bodyDiv w:val="1"/>
      <w:marLeft w:val="0"/>
      <w:marRight w:val="0"/>
      <w:marTop w:val="0"/>
      <w:marBottom w:val="0"/>
      <w:divBdr>
        <w:top w:val="none" w:sz="0" w:space="0" w:color="auto"/>
        <w:left w:val="none" w:sz="0" w:space="0" w:color="auto"/>
        <w:bottom w:val="none" w:sz="0" w:space="0" w:color="auto"/>
        <w:right w:val="none" w:sz="0" w:space="0" w:color="auto"/>
      </w:divBdr>
    </w:div>
    <w:div w:id="1763137831">
      <w:bodyDiv w:val="1"/>
      <w:marLeft w:val="0"/>
      <w:marRight w:val="0"/>
      <w:marTop w:val="0"/>
      <w:marBottom w:val="0"/>
      <w:divBdr>
        <w:top w:val="none" w:sz="0" w:space="0" w:color="auto"/>
        <w:left w:val="none" w:sz="0" w:space="0" w:color="auto"/>
        <w:bottom w:val="none" w:sz="0" w:space="0" w:color="auto"/>
        <w:right w:val="none" w:sz="0" w:space="0" w:color="auto"/>
      </w:divBdr>
    </w:div>
    <w:div w:id="1763447472">
      <w:bodyDiv w:val="1"/>
      <w:marLeft w:val="0"/>
      <w:marRight w:val="0"/>
      <w:marTop w:val="0"/>
      <w:marBottom w:val="0"/>
      <w:divBdr>
        <w:top w:val="none" w:sz="0" w:space="0" w:color="auto"/>
        <w:left w:val="none" w:sz="0" w:space="0" w:color="auto"/>
        <w:bottom w:val="none" w:sz="0" w:space="0" w:color="auto"/>
        <w:right w:val="none" w:sz="0" w:space="0" w:color="auto"/>
      </w:divBdr>
    </w:div>
    <w:div w:id="1763791770">
      <w:bodyDiv w:val="1"/>
      <w:marLeft w:val="0"/>
      <w:marRight w:val="0"/>
      <w:marTop w:val="0"/>
      <w:marBottom w:val="0"/>
      <w:divBdr>
        <w:top w:val="none" w:sz="0" w:space="0" w:color="auto"/>
        <w:left w:val="none" w:sz="0" w:space="0" w:color="auto"/>
        <w:bottom w:val="none" w:sz="0" w:space="0" w:color="auto"/>
        <w:right w:val="none" w:sz="0" w:space="0" w:color="auto"/>
      </w:divBdr>
    </w:div>
    <w:div w:id="1763916565">
      <w:bodyDiv w:val="1"/>
      <w:marLeft w:val="0"/>
      <w:marRight w:val="0"/>
      <w:marTop w:val="0"/>
      <w:marBottom w:val="0"/>
      <w:divBdr>
        <w:top w:val="none" w:sz="0" w:space="0" w:color="auto"/>
        <w:left w:val="none" w:sz="0" w:space="0" w:color="auto"/>
        <w:bottom w:val="none" w:sz="0" w:space="0" w:color="auto"/>
        <w:right w:val="none" w:sz="0" w:space="0" w:color="auto"/>
      </w:divBdr>
    </w:div>
    <w:div w:id="1764108846">
      <w:bodyDiv w:val="1"/>
      <w:marLeft w:val="0"/>
      <w:marRight w:val="0"/>
      <w:marTop w:val="0"/>
      <w:marBottom w:val="0"/>
      <w:divBdr>
        <w:top w:val="none" w:sz="0" w:space="0" w:color="auto"/>
        <w:left w:val="none" w:sz="0" w:space="0" w:color="auto"/>
        <w:bottom w:val="none" w:sz="0" w:space="0" w:color="auto"/>
        <w:right w:val="none" w:sz="0" w:space="0" w:color="auto"/>
      </w:divBdr>
    </w:div>
    <w:div w:id="1764261195">
      <w:bodyDiv w:val="1"/>
      <w:marLeft w:val="0"/>
      <w:marRight w:val="0"/>
      <w:marTop w:val="0"/>
      <w:marBottom w:val="0"/>
      <w:divBdr>
        <w:top w:val="none" w:sz="0" w:space="0" w:color="auto"/>
        <w:left w:val="none" w:sz="0" w:space="0" w:color="auto"/>
        <w:bottom w:val="none" w:sz="0" w:space="0" w:color="auto"/>
        <w:right w:val="none" w:sz="0" w:space="0" w:color="auto"/>
      </w:divBdr>
    </w:div>
    <w:div w:id="1764298894">
      <w:bodyDiv w:val="1"/>
      <w:marLeft w:val="0"/>
      <w:marRight w:val="0"/>
      <w:marTop w:val="0"/>
      <w:marBottom w:val="0"/>
      <w:divBdr>
        <w:top w:val="none" w:sz="0" w:space="0" w:color="auto"/>
        <w:left w:val="none" w:sz="0" w:space="0" w:color="auto"/>
        <w:bottom w:val="none" w:sz="0" w:space="0" w:color="auto"/>
        <w:right w:val="none" w:sz="0" w:space="0" w:color="auto"/>
      </w:divBdr>
    </w:div>
    <w:div w:id="1764377165">
      <w:bodyDiv w:val="1"/>
      <w:marLeft w:val="0"/>
      <w:marRight w:val="0"/>
      <w:marTop w:val="0"/>
      <w:marBottom w:val="0"/>
      <w:divBdr>
        <w:top w:val="none" w:sz="0" w:space="0" w:color="auto"/>
        <w:left w:val="none" w:sz="0" w:space="0" w:color="auto"/>
        <w:bottom w:val="none" w:sz="0" w:space="0" w:color="auto"/>
        <w:right w:val="none" w:sz="0" w:space="0" w:color="auto"/>
      </w:divBdr>
    </w:div>
    <w:div w:id="1764567786">
      <w:bodyDiv w:val="1"/>
      <w:marLeft w:val="0"/>
      <w:marRight w:val="0"/>
      <w:marTop w:val="0"/>
      <w:marBottom w:val="0"/>
      <w:divBdr>
        <w:top w:val="none" w:sz="0" w:space="0" w:color="auto"/>
        <w:left w:val="none" w:sz="0" w:space="0" w:color="auto"/>
        <w:bottom w:val="none" w:sz="0" w:space="0" w:color="auto"/>
        <w:right w:val="none" w:sz="0" w:space="0" w:color="auto"/>
      </w:divBdr>
    </w:div>
    <w:div w:id="1764689563">
      <w:bodyDiv w:val="1"/>
      <w:marLeft w:val="0"/>
      <w:marRight w:val="0"/>
      <w:marTop w:val="0"/>
      <w:marBottom w:val="0"/>
      <w:divBdr>
        <w:top w:val="none" w:sz="0" w:space="0" w:color="auto"/>
        <w:left w:val="none" w:sz="0" w:space="0" w:color="auto"/>
        <w:bottom w:val="none" w:sz="0" w:space="0" w:color="auto"/>
        <w:right w:val="none" w:sz="0" w:space="0" w:color="auto"/>
      </w:divBdr>
    </w:div>
    <w:div w:id="1764959175">
      <w:bodyDiv w:val="1"/>
      <w:marLeft w:val="0"/>
      <w:marRight w:val="0"/>
      <w:marTop w:val="0"/>
      <w:marBottom w:val="0"/>
      <w:divBdr>
        <w:top w:val="none" w:sz="0" w:space="0" w:color="auto"/>
        <w:left w:val="none" w:sz="0" w:space="0" w:color="auto"/>
        <w:bottom w:val="none" w:sz="0" w:space="0" w:color="auto"/>
        <w:right w:val="none" w:sz="0" w:space="0" w:color="auto"/>
      </w:divBdr>
    </w:div>
    <w:div w:id="1765414558">
      <w:bodyDiv w:val="1"/>
      <w:marLeft w:val="0"/>
      <w:marRight w:val="0"/>
      <w:marTop w:val="0"/>
      <w:marBottom w:val="0"/>
      <w:divBdr>
        <w:top w:val="none" w:sz="0" w:space="0" w:color="auto"/>
        <w:left w:val="none" w:sz="0" w:space="0" w:color="auto"/>
        <w:bottom w:val="none" w:sz="0" w:space="0" w:color="auto"/>
        <w:right w:val="none" w:sz="0" w:space="0" w:color="auto"/>
      </w:divBdr>
    </w:div>
    <w:div w:id="1765878689">
      <w:bodyDiv w:val="1"/>
      <w:marLeft w:val="0"/>
      <w:marRight w:val="0"/>
      <w:marTop w:val="0"/>
      <w:marBottom w:val="0"/>
      <w:divBdr>
        <w:top w:val="none" w:sz="0" w:space="0" w:color="auto"/>
        <w:left w:val="none" w:sz="0" w:space="0" w:color="auto"/>
        <w:bottom w:val="none" w:sz="0" w:space="0" w:color="auto"/>
        <w:right w:val="none" w:sz="0" w:space="0" w:color="auto"/>
      </w:divBdr>
    </w:div>
    <w:div w:id="1766464588">
      <w:bodyDiv w:val="1"/>
      <w:marLeft w:val="0"/>
      <w:marRight w:val="0"/>
      <w:marTop w:val="0"/>
      <w:marBottom w:val="0"/>
      <w:divBdr>
        <w:top w:val="none" w:sz="0" w:space="0" w:color="auto"/>
        <w:left w:val="none" w:sz="0" w:space="0" w:color="auto"/>
        <w:bottom w:val="none" w:sz="0" w:space="0" w:color="auto"/>
        <w:right w:val="none" w:sz="0" w:space="0" w:color="auto"/>
      </w:divBdr>
    </w:div>
    <w:div w:id="1767069109">
      <w:bodyDiv w:val="1"/>
      <w:marLeft w:val="0"/>
      <w:marRight w:val="0"/>
      <w:marTop w:val="0"/>
      <w:marBottom w:val="0"/>
      <w:divBdr>
        <w:top w:val="none" w:sz="0" w:space="0" w:color="auto"/>
        <w:left w:val="none" w:sz="0" w:space="0" w:color="auto"/>
        <w:bottom w:val="none" w:sz="0" w:space="0" w:color="auto"/>
        <w:right w:val="none" w:sz="0" w:space="0" w:color="auto"/>
      </w:divBdr>
    </w:div>
    <w:div w:id="1767074121">
      <w:bodyDiv w:val="1"/>
      <w:marLeft w:val="0"/>
      <w:marRight w:val="0"/>
      <w:marTop w:val="0"/>
      <w:marBottom w:val="0"/>
      <w:divBdr>
        <w:top w:val="none" w:sz="0" w:space="0" w:color="auto"/>
        <w:left w:val="none" w:sz="0" w:space="0" w:color="auto"/>
        <w:bottom w:val="none" w:sz="0" w:space="0" w:color="auto"/>
        <w:right w:val="none" w:sz="0" w:space="0" w:color="auto"/>
      </w:divBdr>
    </w:div>
    <w:div w:id="1767115561">
      <w:bodyDiv w:val="1"/>
      <w:marLeft w:val="0"/>
      <w:marRight w:val="0"/>
      <w:marTop w:val="0"/>
      <w:marBottom w:val="0"/>
      <w:divBdr>
        <w:top w:val="none" w:sz="0" w:space="0" w:color="auto"/>
        <w:left w:val="none" w:sz="0" w:space="0" w:color="auto"/>
        <w:bottom w:val="none" w:sz="0" w:space="0" w:color="auto"/>
        <w:right w:val="none" w:sz="0" w:space="0" w:color="auto"/>
      </w:divBdr>
    </w:div>
    <w:div w:id="1767191698">
      <w:bodyDiv w:val="1"/>
      <w:marLeft w:val="0"/>
      <w:marRight w:val="0"/>
      <w:marTop w:val="0"/>
      <w:marBottom w:val="0"/>
      <w:divBdr>
        <w:top w:val="none" w:sz="0" w:space="0" w:color="auto"/>
        <w:left w:val="none" w:sz="0" w:space="0" w:color="auto"/>
        <w:bottom w:val="none" w:sz="0" w:space="0" w:color="auto"/>
        <w:right w:val="none" w:sz="0" w:space="0" w:color="auto"/>
      </w:divBdr>
    </w:div>
    <w:div w:id="1767192387">
      <w:bodyDiv w:val="1"/>
      <w:marLeft w:val="0"/>
      <w:marRight w:val="0"/>
      <w:marTop w:val="0"/>
      <w:marBottom w:val="0"/>
      <w:divBdr>
        <w:top w:val="none" w:sz="0" w:space="0" w:color="auto"/>
        <w:left w:val="none" w:sz="0" w:space="0" w:color="auto"/>
        <w:bottom w:val="none" w:sz="0" w:space="0" w:color="auto"/>
        <w:right w:val="none" w:sz="0" w:space="0" w:color="auto"/>
      </w:divBdr>
    </w:div>
    <w:div w:id="1767771262">
      <w:bodyDiv w:val="1"/>
      <w:marLeft w:val="0"/>
      <w:marRight w:val="0"/>
      <w:marTop w:val="0"/>
      <w:marBottom w:val="0"/>
      <w:divBdr>
        <w:top w:val="none" w:sz="0" w:space="0" w:color="auto"/>
        <w:left w:val="none" w:sz="0" w:space="0" w:color="auto"/>
        <w:bottom w:val="none" w:sz="0" w:space="0" w:color="auto"/>
        <w:right w:val="none" w:sz="0" w:space="0" w:color="auto"/>
      </w:divBdr>
    </w:div>
    <w:div w:id="1767920320">
      <w:bodyDiv w:val="1"/>
      <w:marLeft w:val="0"/>
      <w:marRight w:val="0"/>
      <w:marTop w:val="0"/>
      <w:marBottom w:val="0"/>
      <w:divBdr>
        <w:top w:val="none" w:sz="0" w:space="0" w:color="auto"/>
        <w:left w:val="none" w:sz="0" w:space="0" w:color="auto"/>
        <w:bottom w:val="none" w:sz="0" w:space="0" w:color="auto"/>
        <w:right w:val="none" w:sz="0" w:space="0" w:color="auto"/>
      </w:divBdr>
    </w:div>
    <w:div w:id="1768110032">
      <w:bodyDiv w:val="1"/>
      <w:marLeft w:val="0"/>
      <w:marRight w:val="0"/>
      <w:marTop w:val="0"/>
      <w:marBottom w:val="0"/>
      <w:divBdr>
        <w:top w:val="none" w:sz="0" w:space="0" w:color="auto"/>
        <w:left w:val="none" w:sz="0" w:space="0" w:color="auto"/>
        <w:bottom w:val="none" w:sz="0" w:space="0" w:color="auto"/>
        <w:right w:val="none" w:sz="0" w:space="0" w:color="auto"/>
      </w:divBdr>
    </w:div>
    <w:div w:id="1768112535">
      <w:bodyDiv w:val="1"/>
      <w:marLeft w:val="0"/>
      <w:marRight w:val="0"/>
      <w:marTop w:val="0"/>
      <w:marBottom w:val="0"/>
      <w:divBdr>
        <w:top w:val="none" w:sz="0" w:space="0" w:color="auto"/>
        <w:left w:val="none" w:sz="0" w:space="0" w:color="auto"/>
        <w:bottom w:val="none" w:sz="0" w:space="0" w:color="auto"/>
        <w:right w:val="none" w:sz="0" w:space="0" w:color="auto"/>
      </w:divBdr>
    </w:div>
    <w:div w:id="1768311796">
      <w:bodyDiv w:val="1"/>
      <w:marLeft w:val="0"/>
      <w:marRight w:val="0"/>
      <w:marTop w:val="0"/>
      <w:marBottom w:val="0"/>
      <w:divBdr>
        <w:top w:val="none" w:sz="0" w:space="0" w:color="auto"/>
        <w:left w:val="none" w:sz="0" w:space="0" w:color="auto"/>
        <w:bottom w:val="none" w:sz="0" w:space="0" w:color="auto"/>
        <w:right w:val="none" w:sz="0" w:space="0" w:color="auto"/>
      </w:divBdr>
    </w:div>
    <w:div w:id="1769305936">
      <w:bodyDiv w:val="1"/>
      <w:marLeft w:val="0"/>
      <w:marRight w:val="0"/>
      <w:marTop w:val="0"/>
      <w:marBottom w:val="0"/>
      <w:divBdr>
        <w:top w:val="none" w:sz="0" w:space="0" w:color="auto"/>
        <w:left w:val="none" w:sz="0" w:space="0" w:color="auto"/>
        <w:bottom w:val="none" w:sz="0" w:space="0" w:color="auto"/>
        <w:right w:val="none" w:sz="0" w:space="0" w:color="auto"/>
      </w:divBdr>
    </w:div>
    <w:div w:id="1769496530">
      <w:bodyDiv w:val="1"/>
      <w:marLeft w:val="0"/>
      <w:marRight w:val="0"/>
      <w:marTop w:val="0"/>
      <w:marBottom w:val="0"/>
      <w:divBdr>
        <w:top w:val="none" w:sz="0" w:space="0" w:color="auto"/>
        <w:left w:val="none" w:sz="0" w:space="0" w:color="auto"/>
        <w:bottom w:val="none" w:sz="0" w:space="0" w:color="auto"/>
        <w:right w:val="none" w:sz="0" w:space="0" w:color="auto"/>
      </w:divBdr>
    </w:div>
    <w:div w:id="1769616361">
      <w:bodyDiv w:val="1"/>
      <w:marLeft w:val="0"/>
      <w:marRight w:val="0"/>
      <w:marTop w:val="0"/>
      <w:marBottom w:val="0"/>
      <w:divBdr>
        <w:top w:val="none" w:sz="0" w:space="0" w:color="auto"/>
        <w:left w:val="none" w:sz="0" w:space="0" w:color="auto"/>
        <w:bottom w:val="none" w:sz="0" w:space="0" w:color="auto"/>
        <w:right w:val="none" w:sz="0" w:space="0" w:color="auto"/>
      </w:divBdr>
    </w:div>
    <w:div w:id="1770349890">
      <w:bodyDiv w:val="1"/>
      <w:marLeft w:val="0"/>
      <w:marRight w:val="0"/>
      <w:marTop w:val="0"/>
      <w:marBottom w:val="0"/>
      <w:divBdr>
        <w:top w:val="none" w:sz="0" w:space="0" w:color="auto"/>
        <w:left w:val="none" w:sz="0" w:space="0" w:color="auto"/>
        <w:bottom w:val="none" w:sz="0" w:space="0" w:color="auto"/>
        <w:right w:val="none" w:sz="0" w:space="0" w:color="auto"/>
      </w:divBdr>
    </w:div>
    <w:div w:id="1770540042">
      <w:bodyDiv w:val="1"/>
      <w:marLeft w:val="0"/>
      <w:marRight w:val="0"/>
      <w:marTop w:val="0"/>
      <w:marBottom w:val="0"/>
      <w:divBdr>
        <w:top w:val="none" w:sz="0" w:space="0" w:color="auto"/>
        <w:left w:val="none" w:sz="0" w:space="0" w:color="auto"/>
        <w:bottom w:val="none" w:sz="0" w:space="0" w:color="auto"/>
        <w:right w:val="none" w:sz="0" w:space="0" w:color="auto"/>
      </w:divBdr>
    </w:div>
    <w:div w:id="1770546451">
      <w:bodyDiv w:val="1"/>
      <w:marLeft w:val="0"/>
      <w:marRight w:val="0"/>
      <w:marTop w:val="0"/>
      <w:marBottom w:val="0"/>
      <w:divBdr>
        <w:top w:val="none" w:sz="0" w:space="0" w:color="auto"/>
        <w:left w:val="none" w:sz="0" w:space="0" w:color="auto"/>
        <w:bottom w:val="none" w:sz="0" w:space="0" w:color="auto"/>
        <w:right w:val="none" w:sz="0" w:space="0" w:color="auto"/>
      </w:divBdr>
    </w:div>
    <w:div w:id="1770660285">
      <w:bodyDiv w:val="1"/>
      <w:marLeft w:val="0"/>
      <w:marRight w:val="0"/>
      <w:marTop w:val="0"/>
      <w:marBottom w:val="0"/>
      <w:divBdr>
        <w:top w:val="none" w:sz="0" w:space="0" w:color="auto"/>
        <w:left w:val="none" w:sz="0" w:space="0" w:color="auto"/>
        <w:bottom w:val="none" w:sz="0" w:space="0" w:color="auto"/>
        <w:right w:val="none" w:sz="0" w:space="0" w:color="auto"/>
      </w:divBdr>
    </w:div>
    <w:div w:id="1770738792">
      <w:bodyDiv w:val="1"/>
      <w:marLeft w:val="0"/>
      <w:marRight w:val="0"/>
      <w:marTop w:val="0"/>
      <w:marBottom w:val="0"/>
      <w:divBdr>
        <w:top w:val="none" w:sz="0" w:space="0" w:color="auto"/>
        <w:left w:val="none" w:sz="0" w:space="0" w:color="auto"/>
        <w:bottom w:val="none" w:sz="0" w:space="0" w:color="auto"/>
        <w:right w:val="none" w:sz="0" w:space="0" w:color="auto"/>
      </w:divBdr>
    </w:div>
    <w:div w:id="1770808135">
      <w:bodyDiv w:val="1"/>
      <w:marLeft w:val="0"/>
      <w:marRight w:val="0"/>
      <w:marTop w:val="0"/>
      <w:marBottom w:val="0"/>
      <w:divBdr>
        <w:top w:val="none" w:sz="0" w:space="0" w:color="auto"/>
        <w:left w:val="none" w:sz="0" w:space="0" w:color="auto"/>
        <w:bottom w:val="none" w:sz="0" w:space="0" w:color="auto"/>
        <w:right w:val="none" w:sz="0" w:space="0" w:color="auto"/>
      </w:divBdr>
    </w:div>
    <w:div w:id="1771242367">
      <w:bodyDiv w:val="1"/>
      <w:marLeft w:val="0"/>
      <w:marRight w:val="0"/>
      <w:marTop w:val="0"/>
      <w:marBottom w:val="0"/>
      <w:divBdr>
        <w:top w:val="none" w:sz="0" w:space="0" w:color="auto"/>
        <w:left w:val="none" w:sz="0" w:space="0" w:color="auto"/>
        <w:bottom w:val="none" w:sz="0" w:space="0" w:color="auto"/>
        <w:right w:val="none" w:sz="0" w:space="0" w:color="auto"/>
      </w:divBdr>
    </w:div>
    <w:div w:id="1771271581">
      <w:bodyDiv w:val="1"/>
      <w:marLeft w:val="0"/>
      <w:marRight w:val="0"/>
      <w:marTop w:val="0"/>
      <w:marBottom w:val="0"/>
      <w:divBdr>
        <w:top w:val="none" w:sz="0" w:space="0" w:color="auto"/>
        <w:left w:val="none" w:sz="0" w:space="0" w:color="auto"/>
        <w:bottom w:val="none" w:sz="0" w:space="0" w:color="auto"/>
        <w:right w:val="none" w:sz="0" w:space="0" w:color="auto"/>
      </w:divBdr>
    </w:div>
    <w:div w:id="1771656845">
      <w:bodyDiv w:val="1"/>
      <w:marLeft w:val="0"/>
      <w:marRight w:val="0"/>
      <w:marTop w:val="0"/>
      <w:marBottom w:val="0"/>
      <w:divBdr>
        <w:top w:val="none" w:sz="0" w:space="0" w:color="auto"/>
        <w:left w:val="none" w:sz="0" w:space="0" w:color="auto"/>
        <w:bottom w:val="none" w:sz="0" w:space="0" w:color="auto"/>
        <w:right w:val="none" w:sz="0" w:space="0" w:color="auto"/>
      </w:divBdr>
    </w:div>
    <w:div w:id="1772579746">
      <w:bodyDiv w:val="1"/>
      <w:marLeft w:val="0"/>
      <w:marRight w:val="0"/>
      <w:marTop w:val="0"/>
      <w:marBottom w:val="0"/>
      <w:divBdr>
        <w:top w:val="none" w:sz="0" w:space="0" w:color="auto"/>
        <w:left w:val="none" w:sz="0" w:space="0" w:color="auto"/>
        <w:bottom w:val="none" w:sz="0" w:space="0" w:color="auto"/>
        <w:right w:val="none" w:sz="0" w:space="0" w:color="auto"/>
      </w:divBdr>
    </w:div>
    <w:div w:id="1772970610">
      <w:bodyDiv w:val="1"/>
      <w:marLeft w:val="0"/>
      <w:marRight w:val="0"/>
      <w:marTop w:val="0"/>
      <w:marBottom w:val="0"/>
      <w:divBdr>
        <w:top w:val="none" w:sz="0" w:space="0" w:color="auto"/>
        <w:left w:val="none" w:sz="0" w:space="0" w:color="auto"/>
        <w:bottom w:val="none" w:sz="0" w:space="0" w:color="auto"/>
        <w:right w:val="none" w:sz="0" w:space="0" w:color="auto"/>
      </w:divBdr>
    </w:div>
    <w:div w:id="1773017293">
      <w:bodyDiv w:val="1"/>
      <w:marLeft w:val="0"/>
      <w:marRight w:val="0"/>
      <w:marTop w:val="0"/>
      <w:marBottom w:val="0"/>
      <w:divBdr>
        <w:top w:val="none" w:sz="0" w:space="0" w:color="auto"/>
        <w:left w:val="none" w:sz="0" w:space="0" w:color="auto"/>
        <w:bottom w:val="none" w:sz="0" w:space="0" w:color="auto"/>
        <w:right w:val="none" w:sz="0" w:space="0" w:color="auto"/>
      </w:divBdr>
    </w:div>
    <w:div w:id="1773281612">
      <w:bodyDiv w:val="1"/>
      <w:marLeft w:val="0"/>
      <w:marRight w:val="0"/>
      <w:marTop w:val="0"/>
      <w:marBottom w:val="0"/>
      <w:divBdr>
        <w:top w:val="none" w:sz="0" w:space="0" w:color="auto"/>
        <w:left w:val="none" w:sz="0" w:space="0" w:color="auto"/>
        <w:bottom w:val="none" w:sz="0" w:space="0" w:color="auto"/>
        <w:right w:val="none" w:sz="0" w:space="0" w:color="auto"/>
      </w:divBdr>
    </w:div>
    <w:div w:id="1773696230">
      <w:bodyDiv w:val="1"/>
      <w:marLeft w:val="0"/>
      <w:marRight w:val="0"/>
      <w:marTop w:val="0"/>
      <w:marBottom w:val="0"/>
      <w:divBdr>
        <w:top w:val="none" w:sz="0" w:space="0" w:color="auto"/>
        <w:left w:val="none" w:sz="0" w:space="0" w:color="auto"/>
        <w:bottom w:val="none" w:sz="0" w:space="0" w:color="auto"/>
        <w:right w:val="none" w:sz="0" w:space="0" w:color="auto"/>
      </w:divBdr>
    </w:div>
    <w:div w:id="1774977935">
      <w:bodyDiv w:val="1"/>
      <w:marLeft w:val="0"/>
      <w:marRight w:val="0"/>
      <w:marTop w:val="0"/>
      <w:marBottom w:val="0"/>
      <w:divBdr>
        <w:top w:val="none" w:sz="0" w:space="0" w:color="auto"/>
        <w:left w:val="none" w:sz="0" w:space="0" w:color="auto"/>
        <w:bottom w:val="none" w:sz="0" w:space="0" w:color="auto"/>
        <w:right w:val="none" w:sz="0" w:space="0" w:color="auto"/>
      </w:divBdr>
    </w:div>
    <w:div w:id="1775133621">
      <w:bodyDiv w:val="1"/>
      <w:marLeft w:val="0"/>
      <w:marRight w:val="0"/>
      <w:marTop w:val="0"/>
      <w:marBottom w:val="0"/>
      <w:divBdr>
        <w:top w:val="none" w:sz="0" w:space="0" w:color="auto"/>
        <w:left w:val="none" w:sz="0" w:space="0" w:color="auto"/>
        <w:bottom w:val="none" w:sz="0" w:space="0" w:color="auto"/>
        <w:right w:val="none" w:sz="0" w:space="0" w:color="auto"/>
      </w:divBdr>
    </w:div>
    <w:div w:id="1775711485">
      <w:bodyDiv w:val="1"/>
      <w:marLeft w:val="0"/>
      <w:marRight w:val="0"/>
      <w:marTop w:val="0"/>
      <w:marBottom w:val="0"/>
      <w:divBdr>
        <w:top w:val="none" w:sz="0" w:space="0" w:color="auto"/>
        <w:left w:val="none" w:sz="0" w:space="0" w:color="auto"/>
        <w:bottom w:val="none" w:sz="0" w:space="0" w:color="auto"/>
        <w:right w:val="none" w:sz="0" w:space="0" w:color="auto"/>
      </w:divBdr>
    </w:div>
    <w:div w:id="1776318007">
      <w:bodyDiv w:val="1"/>
      <w:marLeft w:val="0"/>
      <w:marRight w:val="0"/>
      <w:marTop w:val="0"/>
      <w:marBottom w:val="0"/>
      <w:divBdr>
        <w:top w:val="none" w:sz="0" w:space="0" w:color="auto"/>
        <w:left w:val="none" w:sz="0" w:space="0" w:color="auto"/>
        <w:bottom w:val="none" w:sz="0" w:space="0" w:color="auto"/>
        <w:right w:val="none" w:sz="0" w:space="0" w:color="auto"/>
      </w:divBdr>
    </w:div>
    <w:div w:id="1776554187">
      <w:bodyDiv w:val="1"/>
      <w:marLeft w:val="0"/>
      <w:marRight w:val="0"/>
      <w:marTop w:val="0"/>
      <w:marBottom w:val="0"/>
      <w:divBdr>
        <w:top w:val="none" w:sz="0" w:space="0" w:color="auto"/>
        <w:left w:val="none" w:sz="0" w:space="0" w:color="auto"/>
        <w:bottom w:val="none" w:sz="0" w:space="0" w:color="auto"/>
        <w:right w:val="none" w:sz="0" w:space="0" w:color="auto"/>
      </w:divBdr>
    </w:div>
    <w:div w:id="1776629905">
      <w:bodyDiv w:val="1"/>
      <w:marLeft w:val="0"/>
      <w:marRight w:val="0"/>
      <w:marTop w:val="0"/>
      <w:marBottom w:val="0"/>
      <w:divBdr>
        <w:top w:val="none" w:sz="0" w:space="0" w:color="auto"/>
        <w:left w:val="none" w:sz="0" w:space="0" w:color="auto"/>
        <w:bottom w:val="none" w:sz="0" w:space="0" w:color="auto"/>
        <w:right w:val="none" w:sz="0" w:space="0" w:color="auto"/>
      </w:divBdr>
    </w:div>
    <w:div w:id="1776635280">
      <w:bodyDiv w:val="1"/>
      <w:marLeft w:val="0"/>
      <w:marRight w:val="0"/>
      <w:marTop w:val="0"/>
      <w:marBottom w:val="0"/>
      <w:divBdr>
        <w:top w:val="none" w:sz="0" w:space="0" w:color="auto"/>
        <w:left w:val="none" w:sz="0" w:space="0" w:color="auto"/>
        <w:bottom w:val="none" w:sz="0" w:space="0" w:color="auto"/>
        <w:right w:val="none" w:sz="0" w:space="0" w:color="auto"/>
      </w:divBdr>
    </w:div>
    <w:div w:id="1776778955">
      <w:bodyDiv w:val="1"/>
      <w:marLeft w:val="0"/>
      <w:marRight w:val="0"/>
      <w:marTop w:val="0"/>
      <w:marBottom w:val="0"/>
      <w:divBdr>
        <w:top w:val="none" w:sz="0" w:space="0" w:color="auto"/>
        <w:left w:val="none" w:sz="0" w:space="0" w:color="auto"/>
        <w:bottom w:val="none" w:sz="0" w:space="0" w:color="auto"/>
        <w:right w:val="none" w:sz="0" w:space="0" w:color="auto"/>
      </w:divBdr>
    </w:div>
    <w:div w:id="1776828719">
      <w:bodyDiv w:val="1"/>
      <w:marLeft w:val="0"/>
      <w:marRight w:val="0"/>
      <w:marTop w:val="0"/>
      <w:marBottom w:val="0"/>
      <w:divBdr>
        <w:top w:val="none" w:sz="0" w:space="0" w:color="auto"/>
        <w:left w:val="none" w:sz="0" w:space="0" w:color="auto"/>
        <w:bottom w:val="none" w:sz="0" w:space="0" w:color="auto"/>
        <w:right w:val="none" w:sz="0" w:space="0" w:color="auto"/>
      </w:divBdr>
    </w:div>
    <w:div w:id="1777285700">
      <w:bodyDiv w:val="1"/>
      <w:marLeft w:val="0"/>
      <w:marRight w:val="0"/>
      <w:marTop w:val="0"/>
      <w:marBottom w:val="0"/>
      <w:divBdr>
        <w:top w:val="none" w:sz="0" w:space="0" w:color="auto"/>
        <w:left w:val="none" w:sz="0" w:space="0" w:color="auto"/>
        <w:bottom w:val="none" w:sz="0" w:space="0" w:color="auto"/>
        <w:right w:val="none" w:sz="0" w:space="0" w:color="auto"/>
      </w:divBdr>
    </w:div>
    <w:div w:id="1777360108">
      <w:bodyDiv w:val="1"/>
      <w:marLeft w:val="0"/>
      <w:marRight w:val="0"/>
      <w:marTop w:val="0"/>
      <w:marBottom w:val="0"/>
      <w:divBdr>
        <w:top w:val="none" w:sz="0" w:space="0" w:color="auto"/>
        <w:left w:val="none" w:sz="0" w:space="0" w:color="auto"/>
        <w:bottom w:val="none" w:sz="0" w:space="0" w:color="auto"/>
        <w:right w:val="none" w:sz="0" w:space="0" w:color="auto"/>
      </w:divBdr>
    </w:div>
    <w:div w:id="1777555453">
      <w:bodyDiv w:val="1"/>
      <w:marLeft w:val="0"/>
      <w:marRight w:val="0"/>
      <w:marTop w:val="0"/>
      <w:marBottom w:val="0"/>
      <w:divBdr>
        <w:top w:val="none" w:sz="0" w:space="0" w:color="auto"/>
        <w:left w:val="none" w:sz="0" w:space="0" w:color="auto"/>
        <w:bottom w:val="none" w:sz="0" w:space="0" w:color="auto"/>
        <w:right w:val="none" w:sz="0" w:space="0" w:color="auto"/>
      </w:divBdr>
    </w:div>
    <w:div w:id="1778014486">
      <w:bodyDiv w:val="1"/>
      <w:marLeft w:val="0"/>
      <w:marRight w:val="0"/>
      <w:marTop w:val="0"/>
      <w:marBottom w:val="0"/>
      <w:divBdr>
        <w:top w:val="none" w:sz="0" w:space="0" w:color="auto"/>
        <w:left w:val="none" w:sz="0" w:space="0" w:color="auto"/>
        <w:bottom w:val="none" w:sz="0" w:space="0" w:color="auto"/>
        <w:right w:val="none" w:sz="0" w:space="0" w:color="auto"/>
      </w:divBdr>
    </w:div>
    <w:div w:id="1778259326">
      <w:bodyDiv w:val="1"/>
      <w:marLeft w:val="0"/>
      <w:marRight w:val="0"/>
      <w:marTop w:val="0"/>
      <w:marBottom w:val="0"/>
      <w:divBdr>
        <w:top w:val="none" w:sz="0" w:space="0" w:color="auto"/>
        <w:left w:val="none" w:sz="0" w:space="0" w:color="auto"/>
        <w:bottom w:val="none" w:sz="0" w:space="0" w:color="auto"/>
        <w:right w:val="none" w:sz="0" w:space="0" w:color="auto"/>
      </w:divBdr>
    </w:div>
    <w:div w:id="1778329384">
      <w:bodyDiv w:val="1"/>
      <w:marLeft w:val="0"/>
      <w:marRight w:val="0"/>
      <w:marTop w:val="0"/>
      <w:marBottom w:val="0"/>
      <w:divBdr>
        <w:top w:val="none" w:sz="0" w:space="0" w:color="auto"/>
        <w:left w:val="none" w:sz="0" w:space="0" w:color="auto"/>
        <w:bottom w:val="none" w:sz="0" w:space="0" w:color="auto"/>
        <w:right w:val="none" w:sz="0" w:space="0" w:color="auto"/>
      </w:divBdr>
    </w:div>
    <w:div w:id="1778669220">
      <w:bodyDiv w:val="1"/>
      <w:marLeft w:val="0"/>
      <w:marRight w:val="0"/>
      <w:marTop w:val="0"/>
      <w:marBottom w:val="0"/>
      <w:divBdr>
        <w:top w:val="none" w:sz="0" w:space="0" w:color="auto"/>
        <w:left w:val="none" w:sz="0" w:space="0" w:color="auto"/>
        <w:bottom w:val="none" w:sz="0" w:space="0" w:color="auto"/>
        <w:right w:val="none" w:sz="0" w:space="0" w:color="auto"/>
      </w:divBdr>
    </w:div>
    <w:div w:id="1779640544">
      <w:bodyDiv w:val="1"/>
      <w:marLeft w:val="0"/>
      <w:marRight w:val="0"/>
      <w:marTop w:val="0"/>
      <w:marBottom w:val="0"/>
      <w:divBdr>
        <w:top w:val="none" w:sz="0" w:space="0" w:color="auto"/>
        <w:left w:val="none" w:sz="0" w:space="0" w:color="auto"/>
        <w:bottom w:val="none" w:sz="0" w:space="0" w:color="auto"/>
        <w:right w:val="none" w:sz="0" w:space="0" w:color="auto"/>
      </w:divBdr>
    </w:div>
    <w:div w:id="1780099250">
      <w:bodyDiv w:val="1"/>
      <w:marLeft w:val="0"/>
      <w:marRight w:val="0"/>
      <w:marTop w:val="0"/>
      <w:marBottom w:val="0"/>
      <w:divBdr>
        <w:top w:val="none" w:sz="0" w:space="0" w:color="auto"/>
        <w:left w:val="none" w:sz="0" w:space="0" w:color="auto"/>
        <w:bottom w:val="none" w:sz="0" w:space="0" w:color="auto"/>
        <w:right w:val="none" w:sz="0" w:space="0" w:color="auto"/>
      </w:divBdr>
    </w:div>
    <w:div w:id="1780753416">
      <w:bodyDiv w:val="1"/>
      <w:marLeft w:val="0"/>
      <w:marRight w:val="0"/>
      <w:marTop w:val="0"/>
      <w:marBottom w:val="0"/>
      <w:divBdr>
        <w:top w:val="none" w:sz="0" w:space="0" w:color="auto"/>
        <w:left w:val="none" w:sz="0" w:space="0" w:color="auto"/>
        <w:bottom w:val="none" w:sz="0" w:space="0" w:color="auto"/>
        <w:right w:val="none" w:sz="0" w:space="0" w:color="auto"/>
      </w:divBdr>
    </w:div>
    <w:div w:id="1780951116">
      <w:bodyDiv w:val="1"/>
      <w:marLeft w:val="0"/>
      <w:marRight w:val="0"/>
      <w:marTop w:val="0"/>
      <w:marBottom w:val="0"/>
      <w:divBdr>
        <w:top w:val="none" w:sz="0" w:space="0" w:color="auto"/>
        <w:left w:val="none" w:sz="0" w:space="0" w:color="auto"/>
        <w:bottom w:val="none" w:sz="0" w:space="0" w:color="auto"/>
        <w:right w:val="none" w:sz="0" w:space="0" w:color="auto"/>
      </w:divBdr>
    </w:div>
    <w:div w:id="1781490461">
      <w:bodyDiv w:val="1"/>
      <w:marLeft w:val="0"/>
      <w:marRight w:val="0"/>
      <w:marTop w:val="0"/>
      <w:marBottom w:val="0"/>
      <w:divBdr>
        <w:top w:val="none" w:sz="0" w:space="0" w:color="auto"/>
        <w:left w:val="none" w:sz="0" w:space="0" w:color="auto"/>
        <w:bottom w:val="none" w:sz="0" w:space="0" w:color="auto"/>
        <w:right w:val="none" w:sz="0" w:space="0" w:color="auto"/>
      </w:divBdr>
    </w:div>
    <w:div w:id="1781753510">
      <w:bodyDiv w:val="1"/>
      <w:marLeft w:val="0"/>
      <w:marRight w:val="0"/>
      <w:marTop w:val="0"/>
      <w:marBottom w:val="0"/>
      <w:divBdr>
        <w:top w:val="none" w:sz="0" w:space="0" w:color="auto"/>
        <w:left w:val="none" w:sz="0" w:space="0" w:color="auto"/>
        <w:bottom w:val="none" w:sz="0" w:space="0" w:color="auto"/>
        <w:right w:val="none" w:sz="0" w:space="0" w:color="auto"/>
      </w:divBdr>
    </w:div>
    <w:div w:id="1781871591">
      <w:bodyDiv w:val="1"/>
      <w:marLeft w:val="0"/>
      <w:marRight w:val="0"/>
      <w:marTop w:val="0"/>
      <w:marBottom w:val="0"/>
      <w:divBdr>
        <w:top w:val="none" w:sz="0" w:space="0" w:color="auto"/>
        <w:left w:val="none" w:sz="0" w:space="0" w:color="auto"/>
        <w:bottom w:val="none" w:sz="0" w:space="0" w:color="auto"/>
        <w:right w:val="none" w:sz="0" w:space="0" w:color="auto"/>
      </w:divBdr>
    </w:div>
    <w:div w:id="1782727196">
      <w:bodyDiv w:val="1"/>
      <w:marLeft w:val="0"/>
      <w:marRight w:val="0"/>
      <w:marTop w:val="0"/>
      <w:marBottom w:val="0"/>
      <w:divBdr>
        <w:top w:val="none" w:sz="0" w:space="0" w:color="auto"/>
        <w:left w:val="none" w:sz="0" w:space="0" w:color="auto"/>
        <w:bottom w:val="none" w:sz="0" w:space="0" w:color="auto"/>
        <w:right w:val="none" w:sz="0" w:space="0" w:color="auto"/>
      </w:divBdr>
    </w:div>
    <w:div w:id="1782913855">
      <w:bodyDiv w:val="1"/>
      <w:marLeft w:val="0"/>
      <w:marRight w:val="0"/>
      <w:marTop w:val="0"/>
      <w:marBottom w:val="0"/>
      <w:divBdr>
        <w:top w:val="none" w:sz="0" w:space="0" w:color="auto"/>
        <w:left w:val="none" w:sz="0" w:space="0" w:color="auto"/>
        <w:bottom w:val="none" w:sz="0" w:space="0" w:color="auto"/>
        <w:right w:val="none" w:sz="0" w:space="0" w:color="auto"/>
      </w:divBdr>
    </w:div>
    <w:div w:id="1783187335">
      <w:bodyDiv w:val="1"/>
      <w:marLeft w:val="0"/>
      <w:marRight w:val="0"/>
      <w:marTop w:val="0"/>
      <w:marBottom w:val="0"/>
      <w:divBdr>
        <w:top w:val="none" w:sz="0" w:space="0" w:color="auto"/>
        <w:left w:val="none" w:sz="0" w:space="0" w:color="auto"/>
        <w:bottom w:val="none" w:sz="0" w:space="0" w:color="auto"/>
        <w:right w:val="none" w:sz="0" w:space="0" w:color="auto"/>
      </w:divBdr>
    </w:div>
    <w:div w:id="1783256467">
      <w:bodyDiv w:val="1"/>
      <w:marLeft w:val="0"/>
      <w:marRight w:val="0"/>
      <w:marTop w:val="0"/>
      <w:marBottom w:val="0"/>
      <w:divBdr>
        <w:top w:val="none" w:sz="0" w:space="0" w:color="auto"/>
        <w:left w:val="none" w:sz="0" w:space="0" w:color="auto"/>
        <w:bottom w:val="none" w:sz="0" w:space="0" w:color="auto"/>
        <w:right w:val="none" w:sz="0" w:space="0" w:color="auto"/>
      </w:divBdr>
    </w:div>
    <w:div w:id="1783377303">
      <w:bodyDiv w:val="1"/>
      <w:marLeft w:val="0"/>
      <w:marRight w:val="0"/>
      <w:marTop w:val="0"/>
      <w:marBottom w:val="0"/>
      <w:divBdr>
        <w:top w:val="none" w:sz="0" w:space="0" w:color="auto"/>
        <w:left w:val="none" w:sz="0" w:space="0" w:color="auto"/>
        <w:bottom w:val="none" w:sz="0" w:space="0" w:color="auto"/>
        <w:right w:val="none" w:sz="0" w:space="0" w:color="auto"/>
      </w:divBdr>
    </w:div>
    <w:div w:id="1784643331">
      <w:bodyDiv w:val="1"/>
      <w:marLeft w:val="0"/>
      <w:marRight w:val="0"/>
      <w:marTop w:val="0"/>
      <w:marBottom w:val="0"/>
      <w:divBdr>
        <w:top w:val="none" w:sz="0" w:space="0" w:color="auto"/>
        <w:left w:val="none" w:sz="0" w:space="0" w:color="auto"/>
        <w:bottom w:val="none" w:sz="0" w:space="0" w:color="auto"/>
        <w:right w:val="none" w:sz="0" w:space="0" w:color="auto"/>
      </w:divBdr>
    </w:div>
    <w:div w:id="1784693488">
      <w:bodyDiv w:val="1"/>
      <w:marLeft w:val="0"/>
      <w:marRight w:val="0"/>
      <w:marTop w:val="0"/>
      <w:marBottom w:val="0"/>
      <w:divBdr>
        <w:top w:val="none" w:sz="0" w:space="0" w:color="auto"/>
        <w:left w:val="none" w:sz="0" w:space="0" w:color="auto"/>
        <w:bottom w:val="none" w:sz="0" w:space="0" w:color="auto"/>
        <w:right w:val="none" w:sz="0" w:space="0" w:color="auto"/>
      </w:divBdr>
    </w:div>
    <w:div w:id="1784809844">
      <w:bodyDiv w:val="1"/>
      <w:marLeft w:val="0"/>
      <w:marRight w:val="0"/>
      <w:marTop w:val="0"/>
      <w:marBottom w:val="0"/>
      <w:divBdr>
        <w:top w:val="none" w:sz="0" w:space="0" w:color="auto"/>
        <w:left w:val="none" w:sz="0" w:space="0" w:color="auto"/>
        <w:bottom w:val="none" w:sz="0" w:space="0" w:color="auto"/>
        <w:right w:val="none" w:sz="0" w:space="0" w:color="auto"/>
      </w:divBdr>
    </w:div>
    <w:div w:id="1784954309">
      <w:bodyDiv w:val="1"/>
      <w:marLeft w:val="0"/>
      <w:marRight w:val="0"/>
      <w:marTop w:val="0"/>
      <w:marBottom w:val="0"/>
      <w:divBdr>
        <w:top w:val="none" w:sz="0" w:space="0" w:color="auto"/>
        <w:left w:val="none" w:sz="0" w:space="0" w:color="auto"/>
        <w:bottom w:val="none" w:sz="0" w:space="0" w:color="auto"/>
        <w:right w:val="none" w:sz="0" w:space="0" w:color="auto"/>
      </w:divBdr>
    </w:div>
    <w:div w:id="1784957350">
      <w:bodyDiv w:val="1"/>
      <w:marLeft w:val="0"/>
      <w:marRight w:val="0"/>
      <w:marTop w:val="0"/>
      <w:marBottom w:val="0"/>
      <w:divBdr>
        <w:top w:val="none" w:sz="0" w:space="0" w:color="auto"/>
        <w:left w:val="none" w:sz="0" w:space="0" w:color="auto"/>
        <w:bottom w:val="none" w:sz="0" w:space="0" w:color="auto"/>
        <w:right w:val="none" w:sz="0" w:space="0" w:color="auto"/>
      </w:divBdr>
    </w:div>
    <w:div w:id="1785075665">
      <w:bodyDiv w:val="1"/>
      <w:marLeft w:val="0"/>
      <w:marRight w:val="0"/>
      <w:marTop w:val="0"/>
      <w:marBottom w:val="0"/>
      <w:divBdr>
        <w:top w:val="none" w:sz="0" w:space="0" w:color="auto"/>
        <w:left w:val="none" w:sz="0" w:space="0" w:color="auto"/>
        <w:bottom w:val="none" w:sz="0" w:space="0" w:color="auto"/>
        <w:right w:val="none" w:sz="0" w:space="0" w:color="auto"/>
      </w:divBdr>
    </w:div>
    <w:div w:id="1785156019">
      <w:bodyDiv w:val="1"/>
      <w:marLeft w:val="0"/>
      <w:marRight w:val="0"/>
      <w:marTop w:val="0"/>
      <w:marBottom w:val="0"/>
      <w:divBdr>
        <w:top w:val="none" w:sz="0" w:space="0" w:color="auto"/>
        <w:left w:val="none" w:sz="0" w:space="0" w:color="auto"/>
        <w:bottom w:val="none" w:sz="0" w:space="0" w:color="auto"/>
        <w:right w:val="none" w:sz="0" w:space="0" w:color="auto"/>
      </w:divBdr>
    </w:div>
    <w:div w:id="1785222030">
      <w:bodyDiv w:val="1"/>
      <w:marLeft w:val="0"/>
      <w:marRight w:val="0"/>
      <w:marTop w:val="0"/>
      <w:marBottom w:val="0"/>
      <w:divBdr>
        <w:top w:val="none" w:sz="0" w:space="0" w:color="auto"/>
        <w:left w:val="none" w:sz="0" w:space="0" w:color="auto"/>
        <w:bottom w:val="none" w:sz="0" w:space="0" w:color="auto"/>
        <w:right w:val="none" w:sz="0" w:space="0" w:color="auto"/>
      </w:divBdr>
    </w:div>
    <w:div w:id="1785424704">
      <w:bodyDiv w:val="1"/>
      <w:marLeft w:val="0"/>
      <w:marRight w:val="0"/>
      <w:marTop w:val="0"/>
      <w:marBottom w:val="0"/>
      <w:divBdr>
        <w:top w:val="none" w:sz="0" w:space="0" w:color="auto"/>
        <w:left w:val="none" w:sz="0" w:space="0" w:color="auto"/>
        <w:bottom w:val="none" w:sz="0" w:space="0" w:color="auto"/>
        <w:right w:val="none" w:sz="0" w:space="0" w:color="auto"/>
      </w:divBdr>
    </w:div>
    <w:div w:id="1785613651">
      <w:bodyDiv w:val="1"/>
      <w:marLeft w:val="0"/>
      <w:marRight w:val="0"/>
      <w:marTop w:val="0"/>
      <w:marBottom w:val="0"/>
      <w:divBdr>
        <w:top w:val="none" w:sz="0" w:space="0" w:color="auto"/>
        <w:left w:val="none" w:sz="0" w:space="0" w:color="auto"/>
        <w:bottom w:val="none" w:sz="0" w:space="0" w:color="auto"/>
        <w:right w:val="none" w:sz="0" w:space="0" w:color="auto"/>
      </w:divBdr>
    </w:div>
    <w:div w:id="1786384073">
      <w:bodyDiv w:val="1"/>
      <w:marLeft w:val="0"/>
      <w:marRight w:val="0"/>
      <w:marTop w:val="0"/>
      <w:marBottom w:val="0"/>
      <w:divBdr>
        <w:top w:val="none" w:sz="0" w:space="0" w:color="auto"/>
        <w:left w:val="none" w:sz="0" w:space="0" w:color="auto"/>
        <w:bottom w:val="none" w:sz="0" w:space="0" w:color="auto"/>
        <w:right w:val="none" w:sz="0" w:space="0" w:color="auto"/>
      </w:divBdr>
    </w:div>
    <w:div w:id="1786727842">
      <w:bodyDiv w:val="1"/>
      <w:marLeft w:val="0"/>
      <w:marRight w:val="0"/>
      <w:marTop w:val="0"/>
      <w:marBottom w:val="0"/>
      <w:divBdr>
        <w:top w:val="none" w:sz="0" w:space="0" w:color="auto"/>
        <w:left w:val="none" w:sz="0" w:space="0" w:color="auto"/>
        <w:bottom w:val="none" w:sz="0" w:space="0" w:color="auto"/>
        <w:right w:val="none" w:sz="0" w:space="0" w:color="auto"/>
      </w:divBdr>
    </w:div>
    <w:div w:id="1787042147">
      <w:bodyDiv w:val="1"/>
      <w:marLeft w:val="0"/>
      <w:marRight w:val="0"/>
      <w:marTop w:val="0"/>
      <w:marBottom w:val="0"/>
      <w:divBdr>
        <w:top w:val="none" w:sz="0" w:space="0" w:color="auto"/>
        <w:left w:val="none" w:sz="0" w:space="0" w:color="auto"/>
        <w:bottom w:val="none" w:sz="0" w:space="0" w:color="auto"/>
        <w:right w:val="none" w:sz="0" w:space="0" w:color="auto"/>
      </w:divBdr>
    </w:div>
    <w:div w:id="1787189523">
      <w:bodyDiv w:val="1"/>
      <w:marLeft w:val="0"/>
      <w:marRight w:val="0"/>
      <w:marTop w:val="0"/>
      <w:marBottom w:val="0"/>
      <w:divBdr>
        <w:top w:val="none" w:sz="0" w:space="0" w:color="auto"/>
        <w:left w:val="none" w:sz="0" w:space="0" w:color="auto"/>
        <w:bottom w:val="none" w:sz="0" w:space="0" w:color="auto"/>
        <w:right w:val="none" w:sz="0" w:space="0" w:color="auto"/>
      </w:divBdr>
    </w:div>
    <w:div w:id="1787386233">
      <w:bodyDiv w:val="1"/>
      <w:marLeft w:val="0"/>
      <w:marRight w:val="0"/>
      <w:marTop w:val="0"/>
      <w:marBottom w:val="0"/>
      <w:divBdr>
        <w:top w:val="none" w:sz="0" w:space="0" w:color="auto"/>
        <w:left w:val="none" w:sz="0" w:space="0" w:color="auto"/>
        <w:bottom w:val="none" w:sz="0" w:space="0" w:color="auto"/>
        <w:right w:val="none" w:sz="0" w:space="0" w:color="auto"/>
      </w:divBdr>
    </w:div>
    <w:div w:id="1787507543">
      <w:bodyDiv w:val="1"/>
      <w:marLeft w:val="0"/>
      <w:marRight w:val="0"/>
      <w:marTop w:val="0"/>
      <w:marBottom w:val="0"/>
      <w:divBdr>
        <w:top w:val="none" w:sz="0" w:space="0" w:color="auto"/>
        <w:left w:val="none" w:sz="0" w:space="0" w:color="auto"/>
        <w:bottom w:val="none" w:sz="0" w:space="0" w:color="auto"/>
        <w:right w:val="none" w:sz="0" w:space="0" w:color="auto"/>
      </w:divBdr>
    </w:div>
    <w:div w:id="1787507744">
      <w:bodyDiv w:val="1"/>
      <w:marLeft w:val="0"/>
      <w:marRight w:val="0"/>
      <w:marTop w:val="0"/>
      <w:marBottom w:val="0"/>
      <w:divBdr>
        <w:top w:val="none" w:sz="0" w:space="0" w:color="auto"/>
        <w:left w:val="none" w:sz="0" w:space="0" w:color="auto"/>
        <w:bottom w:val="none" w:sz="0" w:space="0" w:color="auto"/>
        <w:right w:val="none" w:sz="0" w:space="0" w:color="auto"/>
      </w:divBdr>
    </w:div>
    <w:div w:id="1787696659">
      <w:bodyDiv w:val="1"/>
      <w:marLeft w:val="0"/>
      <w:marRight w:val="0"/>
      <w:marTop w:val="0"/>
      <w:marBottom w:val="0"/>
      <w:divBdr>
        <w:top w:val="none" w:sz="0" w:space="0" w:color="auto"/>
        <w:left w:val="none" w:sz="0" w:space="0" w:color="auto"/>
        <w:bottom w:val="none" w:sz="0" w:space="0" w:color="auto"/>
        <w:right w:val="none" w:sz="0" w:space="0" w:color="auto"/>
      </w:divBdr>
    </w:div>
    <w:div w:id="1787851078">
      <w:bodyDiv w:val="1"/>
      <w:marLeft w:val="0"/>
      <w:marRight w:val="0"/>
      <w:marTop w:val="0"/>
      <w:marBottom w:val="0"/>
      <w:divBdr>
        <w:top w:val="none" w:sz="0" w:space="0" w:color="auto"/>
        <w:left w:val="none" w:sz="0" w:space="0" w:color="auto"/>
        <w:bottom w:val="none" w:sz="0" w:space="0" w:color="auto"/>
        <w:right w:val="none" w:sz="0" w:space="0" w:color="auto"/>
      </w:divBdr>
    </w:div>
    <w:div w:id="1788426653">
      <w:bodyDiv w:val="1"/>
      <w:marLeft w:val="0"/>
      <w:marRight w:val="0"/>
      <w:marTop w:val="0"/>
      <w:marBottom w:val="0"/>
      <w:divBdr>
        <w:top w:val="none" w:sz="0" w:space="0" w:color="auto"/>
        <w:left w:val="none" w:sz="0" w:space="0" w:color="auto"/>
        <w:bottom w:val="none" w:sz="0" w:space="0" w:color="auto"/>
        <w:right w:val="none" w:sz="0" w:space="0" w:color="auto"/>
      </w:divBdr>
    </w:div>
    <w:div w:id="1788692848">
      <w:bodyDiv w:val="1"/>
      <w:marLeft w:val="0"/>
      <w:marRight w:val="0"/>
      <w:marTop w:val="0"/>
      <w:marBottom w:val="0"/>
      <w:divBdr>
        <w:top w:val="none" w:sz="0" w:space="0" w:color="auto"/>
        <w:left w:val="none" w:sz="0" w:space="0" w:color="auto"/>
        <w:bottom w:val="none" w:sz="0" w:space="0" w:color="auto"/>
        <w:right w:val="none" w:sz="0" w:space="0" w:color="auto"/>
      </w:divBdr>
    </w:div>
    <w:div w:id="1789540855">
      <w:bodyDiv w:val="1"/>
      <w:marLeft w:val="0"/>
      <w:marRight w:val="0"/>
      <w:marTop w:val="0"/>
      <w:marBottom w:val="0"/>
      <w:divBdr>
        <w:top w:val="none" w:sz="0" w:space="0" w:color="auto"/>
        <w:left w:val="none" w:sz="0" w:space="0" w:color="auto"/>
        <w:bottom w:val="none" w:sz="0" w:space="0" w:color="auto"/>
        <w:right w:val="none" w:sz="0" w:space="0" w:color="auto"/>
      </w:divBdr>
    </w:div>
    <w:div w:id="1789620608">
      <w:bodyDiv w:val="1"/>
      <w:marLeft w:val="0"/>
      <w:marRight w:val="0"/>
      <w:marTop w:val="0"/>
      <w:marBottom w:val="0"/>
      <w:divBdr>
        <w:top w:val="none" w:sz="0" w:space="0" w:color="auto"/>
        <w:left w:val="none" w:sz="0" w:space="0" w:color="auto"/>
        <w:bottom w:val="none" w:sz="0" w:space="0" w:color="auto"/>
        <w:right w:val="none" w:sz="0" w:space="0" w:color="auto"/>
      </w:divBdr>
    </w:div>
    <w:div w:id="1790080233">
      <w:bodyDiv w:val="1"/>
      <w:marLeft w:val="0"/>
      <w:marRight w:val="0"/>
      <w:marTop w:val="0"/>
      <w:marBottom w:val="0"/>
      <w:divBdr>
        <w:top w:val="none" w:sz="0" w:space="0" w:color="auto"/>
        <w:left w:val="none" w:sz="0" w:space="0" w:color="auto"/>
        <w:bottom w:val="none" w:sz="0" w:space="0" w:color="auto"/>
        <w:right w:val="none" w:sz="0" w:space="0" w:color="auto"/>
      </w:divBdr>
    </w:div>
    <w:div w:id="1790081891">
      <w:bodyDiv w:val="1"/>
      <w:marLeft w:val="0"/>
      <w:marRight w:val="0"/>
      <w:marTop w:val="0"/>
      <w:marBottom w:val="0"/>
      <w:divBdr>
        <w:top w:val="none" w:sz="0" w:space="0" w:color="auto"/>
        <w:left w:val="none" w:sz="0" w:space="0" w:color="auto"/>
        <w:bottom w:val="none" w:sz="0" w:space="0" w:color="auto"/>
        <w:right w:val="none" w:sz="0" w:space="0" w:color="auto"/>
      </w:divBdr>
    </w:div>
    <w:div w:id="1790322983">
      <w:bodyDiv w:val="1"/>
      <w:marLeft w:val="0"/>
      <w:marRight w:val="0"/>
      <w:marTop w:val="0"/>
      <w:marBottom w:val="0"/>
      <w:divBdr>
        <w:top w:val="none" w:sz="0" w:space="0" w:color="auto"/>
        <w:left w:val="none" w:sz="0" w:space="0" w:color="auto"/>
        <w:bottom w:val="none" w:sz="0" w:space="0" w:color="auto"/>
        <w:right w:val="none" w:sz="0" w:space="0" w:color="auto"/>
      </w:divBdr>
    </w:div>
    <w:div w:id="1790583488">
      <w:bodyDiv w:val="1"/>
      <w:marLeft w:val="0"/>
      <w:marRight w:val="0"/>
      <w:marTop w:val="0"/>
      <w:marBottom w:val="0"/>
      <w:divBdr>
        <w:top w:val="none" w:sz="0" w:space="0" w:color="auto"/>
        <w:left w:val="none" w:sz="0" w:space="0" w:color="auto"/>
        <w:bottom w:val="none" w:sz="0" w:space="0" w:color="auto"/>
        <w:right w:val="none" w:sz="0" w:space="0" w:color="auto"/>
      </w:divBdr>
    </w:div>
    <w:div w:id="1790666281">
      <w:bodyDiv w:val="1"/>
      <w:marLeft w:val="0"/>
      <w:marRight w:val="0"/>
      <w:marTop w:val="0"/>
      <w:marBottom w:val="0"/>
      <w:divBdr>
        <w:top w:val="none" w:sz="0" w:space="0" w:color="auto"/>
        <w:left w:val="none" w:sz="0" w:space="0" w:color="auto"/>
        <w:bottom w:val="none" w:sz="0" w:space="0" w:color="auto"/>
        <w:right w:val="none" w:sz="0" w:space="0" w:color="auto"/>
      </w:divBdr>
    </w:div>
    <w:div w:id="1790784854">
      <w:bodyDiv w:val="1"/>
      <w:marLeft w:val="0"/>
      <w:marRight w:val="0"/>
      <w:marTop w:val="0"/>
      <w:marBottom w:val="0"/>
      <w:divBdr>
        <w:top w:val="none" w:sz="0" w:space="0" w:color="auto"/>
        <w:left w:val="none" w:sz="0" w:space="0" w:color="auto"/>
        <w:bottom w:val="none" w:sz="0" w:space="0" w:color="auto"/>
        <w:right w:val="none" w:sz="0" w:space="0" w:color="auto"/>
      </w:divBdr>
    </w:div>
    <w:div w:id="1790973671">
      <w:bodyDiv w:val="1"/>
      <w:marLeft w:val="0"/>
      <w:marRight w:val="0"/>
      <w:marTop w:val="0"/>
      <w:marBottom w:val="0"/>
      <w:divBdr>
        <w:top w:val="none" w:sz="0" w:space="0" w:color="auto"/>
        <w:left w:val="none" w:sz="0" w:space="0" w:color="auto"/>
        <w:bottom w:val="none" w:sz="0" w:space="0" w:color="auto"/>
        <w:right w:val="none" w:sz="0" w:space="0" w:color="auto"/>
      </w:divBdr>
    </w:div>
    <w:div w:id="1791126152">
      <w:bodyDiv w:val="1"/>
      <w:marLeft w:val="0"/>
      <w:marRight w:val="0"/>
      <w:marTop w:val="0"/>
      <w:marBottom w:val="0"/>
      <w:divBdr>
        <w:top w:val="none" w:sz="0" w:space="0" w:color="auto"/>
        <w:left w:val="none" w:sz="0" w:space="0" w:color="auto"/>
        <w:bottom w:val="none" w:sz="0" w:space="0" w:color="auto"/>
        <w:right w:val="none" w:sz="0" w:space="0" w:color="auto"/>
      </w:divBdr>
    </w:div>
    <w:div w:id="1791362078">
      <w:bodyDiv w:val="1"/>
      <w:marLeft w:val="0"/>
      <w:marRight w:val="0"/>
      <w:marTop w:val="0"/>
      <w:marBottom w:val="0"/>
      <w:divBdr>
        <w:top w:val="none" w:sz="0" w:space="0" w:color="auto"/>
        <w:left w:val="none" w:sz="0" w:space="0" w:color="auto"/>
        <w:bottom w:val="none" w:sz="0" w:space="0" w:color="auto"/>
        <w:right w:val="none" w:sz="0" w:space="0" w:color="auto"/>
      </w:divBdr>
    </w:div>
    <w:div w:id="1792043780">
      <w:bodyDiv w:val="1"/>
      <w:marLeft w:val="0"/>
      <w:marRight w:val="0"/>
      <w:marTop w:val="0"/>
      <w:marBottom w:val="0"/>
      <w:divBdr>
        <w:top w:val="none" w:sz="0" w:space="0" w:color="auto"/>
        <w:left w:val="none" w:sz="0" w:space="0" w:color="auto"/>
        <w:bottom w:val="none" w:sz="0" w:space="0" w:color="auto"/>
        <w:right w:val="none" w:sz="0" w:space="0" w:color="auto"/>
      </w:divBdr>
    </w:div>
    <w:div w:id="1792091647">
      <w:bodyDiv w:val="1"/>
      <w:marLeft w:val="0"/>
      <w:marRight w:val="0"/>
      <w:marTop w:val="0"/>
      <w:marBottom w:val="0"/>
      <w:divBdr>
        <w:top w:val="none" w:sz="0" w:space="0" w:color="auto"/>
        <w:left w:val="none" w:sz="0" w:space="0" w:color="auto"/>
        <w:bottom w:val="none" w:sz="0" w:space="0" w:color="auto"/>
        <w:right w:val="none" w:sz="0" w:space="0" w:color="auto"/>
      </w:divBdr>
    </w:div>
    <w:div w:id="1792507654">
      <w:bodyDiv w:val="1"/>
      <w:marLeft w:val="0"/>
      <w:marRight w:val="0"/>
      <w:marTop w:val="0"/>
      <w:marBottom w:val="0"/>
      <w:divBdr>
        <w:top w:val="none" w:sz="0" w:space="0" w:color="auto"/>
        <w:left w:val="none" w:sz="0" w:space="0" w:color="auto"/>
        <w:bottom w:val="none" w:sz="0" w:space="0" w:color="auto"/>
        <w:right w:val="none" w:sz="0" w:space="0" w:color="auto"/>
      </w:divBdr>
    </w:div>
    <w:div w:id="1792548505">
      <w:bodyDiv w:val="1"/>
      <w:marLeft w:val="0"/>
      <w:marRight w:val="0"/>
      <w:marTop w:val="0"/>
      <w:marBottom w:val="0"/>
      <w:divBdr>
        <w:top w:val="none" w:sz="0" w:space="0" w:color="auto"/>
        <w:left w:val="none" w:sz="0" w:space="0" w:color="auto"/>
        <w:bottom w:val="none" w:sz="0" w:space="0" w:color="auto"/>
        <w:right w:val="none" w:sz="0" w:space="0" w:color="auto"/>
      </w:divBdr>
    </w:div>
    <w:div w:id="1792672821">
      <w:bodyDiv w:val="1"/>
      <w:marLeft w:val="0"/>
      <w:marRight w:val="0"/>
      <w:marTop w:val="0"/>
      <w:marBottom w:val="0"/>
      <w:divBdr>
        <w:top w:val="none" w:sz="0" w:space="0" w:color="auto"/>
        <w:left w:val="none" w:sz="0" w:space="0" w:color="auto"/>
        <w:bottom w:val="none" w:sz="0" w:space="0" w:color="auto"/>
        <w:right w:val="none" w:sz="0" w:space="0" w:color="auto"/>
      </w:divBdr>
    </w:div>
    <w:div w:id="1793019107">
      <w:bodyDiv w:val="1"/>
      <w:marLeft w:val="0"/>
      <w:marRight w:val="0"/>
      <w:marTop w:val="0"/>
      <w:marBottom w:val="0"/>
      <w:divBdr>
        <w:top w:val="none" w:sz="0" w:space="0" w:color="auto"/>
        <w:left w:val="none" w:sz="0" w:space="0" w:color="auto"/>
        <w:bottom w:val="none" w:sz="0" w:space="0" w:color="auto"/>
        <w:right w:val="none" w:sz="0" w:space="0" w:color="auto"/>
      </w:divBdr>
    </w:div>
    <w:div w:id="1793088870">
      <w:bodyDiv w:val="1"/>
      <w:marLeft w:val="0"/>
      <w:marRight w:val="0"/>
      <w:marTop w:val="0"/>
      <w:marBottom w:val="0"/>
      <w:divBdr>
        <w:top w:val="none" w:sz="0" w:space="0" w:color="auto"/>
        <w:left w:val="none" w:sz="0" w:space="0" w:color="auto"/>
        <w:bottom w:val="none" w:sz="0" w:space="0" w:color="auto"/>
        <w:right w:val="none" w:sz="0" w:space="0" w:color="auto"/>
      </w:divBdr>
    </w:div>
    <w:div w:id="1793286468">
      <w:bodyDiv w:val="1"/>
      <w:marLeft w:val="0"/>
      <w:marRight w:val="0"/>
      <w:marTop w:val="0"/>
      <w:marBottom w:val="0"/>
      <w:divBdr>
        <w:top w:val="none" w:sz="0" w:space="0" w:color="auto"/>
        <w:left w:val="none" w:sz="0" w:space="0" w:color="auto"/>
        <w:bottom w:val="none" w:sz="0" w:space="0" w:color="auto"/>
        <w:right w:val="none" w:sz="0" w:space="0" w:color="auto"/>
      </w:divBdr>
    </w:div>
    <w:div w:id="1793934087">
      <w:bodyDiv w:val="1"/>
      <w:marLeft w:val="0"/>
      <w:marRight w:val="0"/>
      <w:marTop w:val="0"/>
      <w:marBottom w:val="0"/>
      <w:divBdr>
        <w:top w:val="none" w:sz="0" w:space="0" w:color="auto"/>
        <w:left w:val="none" w:sz="0" w:space="0" w:color="auto"/>
        <w:bottom w:val="none" w:sz="0" w:space="0" w:color="auto"/>
        <w:right w:val="none" w:sz="0" w:space="0" w:color="auto"/>
      </w:divBdr>
    </w:div>
    <w:div w:id="1793985217">
      <w:bodyDiv w:val="1"/>
      <w:marLeft w:val="0"/>
      <w:marRight w:val="0"/>
      <w:marTop w:val="0"/>
      <w:marBottom w:val="0"/>
      <w:divBdr>
        <w:top w:val="none" w:sz="0" w:space="0" w:color="auto"/>
        <w:left w:val="none" w:sz="0" w:space="0" w:color="auto"/>
        <w:bottom w:val="none" w:sz="0" w:space="0" w:color="auto"/>
        <w:right w:val="none" w:sz="0" w:space="0" w:color="auto"/>
      </w:divBdr>
    </w:div>
    <w:div w:id="1794253675">
      <w:bodyDiv w:val="1"/>
      <w:marLeft w:val="0"/>
      <w:marRight w:val="0"/>
      <w:marTop w:val="0"/>
      <w:marBottom w:val="0"/>
      <w:divBdr>
        <w:top w:val="none" w:sz="0" w:space="0" w:color="auto"/>
        <w:left w:val="none" w:sz="0" w:space="0" w:color="auto"/>
        <w:bottom w:val="none" w:sz="0" w:space="0" w:color="auto"/>
        <w:right w:val="none" w:sz="0" w:space="0" w:color="auto"/>
      </w:divBdr>
    </w:div>
    <w:div w:id="1794446201">
      <w:bodyDiv w:val="1"/>
      <w:marLeft w:val="0"/>
      <w:marRight w:val="0"/>
      <w:marTop w:val="0"/>
      <w:marBottom w:val="0"/>
      <w:divBdr>
        <w:top w:val="none" w:sz="0" w:space="0" w:color="auto"/>
        <w:left w:val="none" w:sz="0" w:space="0" w:color="auto"/>
        <w:bottom w:val="none" w:sz="0" w:space="0" w:color="auto"/>
        <w:right w:val="none" w:sz="0" w:space="0" w:color="auto"/>
      </w:divBdr>
    </w:div>
    <w:div w:id="1794859907">
      <w:bodyDiv w:val="1"/>
      <w:marLeft w:val="0"/>
      <w:marRight w:val="0"/>
      <w:marTop w:val="0"/>
      <w:marBottom w:val="0"/>
      <w:divBdr>
        <w:top w:val="none" w:sz="0" w:space="0" w:color="auto"/>
        <w:left w:val="none" w:sz="0" w:space="0" w:color="auto"/>
        <w:bottom w:val="none" w:sz="0" w:space="0" w:color="auto"/>
        <w:right w:val="none" w:sz="0" w:space="0" w:color="auto"/>
      </w:divBdr>
    </w:div>
    <w:div w:id="1795245970">
      <w:bodyDiv w:val="1"/>
      <w:marLeft w:val="0"/>
      <w:marRight w:val="0"/>
      <w:marTop w:val="0"/>
      <w:marBottom w:val="0"/>
      <w:divBdr>
        <w:top w:val="none" w:sz="0" w:space="0" w:color="auto"/>
        <w:left w:val="none" w:sz="0" w:space="0" w:color="auto"/>
        <w:bottom w:val="none" w:sz="0" w:space="0" w:color="auto"/>
        <w:right w:val="none" w:sz="0" w:space="0" w:color="auto"/>
      </w:divBdr>
    </w:div>
    <w:div w:id="1795636334">
      <w:bodyDiv w:val="1"/>
      <w:marLeft w:val="0"/>
      <w:marRight w:val="0"/>
      <w:marTop w:val="0"/>
      <w:marBottom w:val="0"/>
      <w:divBdr>
        <w:top w:val="none" w:sz="0" w:space="0" w:color="auto"/>
        <w:left w:val="none" w:sz="0" w:space="0" w:color="auto"/>
        <w:bottom w:val="none" w:sz="0" w:space="0" w:color="auto"/>
        <w:right w:val="none" w:sz="0" w:space="0" w:color="auto"/>
      </w:divBdr>
    </w:div>
    <w:div w:id="1796292777">
      <w:bodyDiv w:val="1"/>
      <w:marLeft w:val="0"/>
      <w:marRight w:val="0"/>
      <w:marTop w:val="0"/>
      <w:marBottom w:val="0"/>
      <w:divBdr>
        <w:top w:val="none" w:sz="0" w:space="0" w:color="auto"/>
        <w:left w:val="none" w:sz="0" w:space="0" w:color="auto"/>
        <w:bottom w:val="none" w:sz="0" w:space="0" w:color="auto"/>
        <w:right w:val="none" w:sz="0" w:space="0" w:color="auto"/>
      </w:divBdr>
    </w:div>
    <w:div w:id="1796554792">
      <w:bodyDiv w:val="1"/>
      <w:marLeft w:val="0"/>
      <w:marRight w:val="0"/>
      <w:marTop w:val="0"/>
      <w:marBottom w:val="0"/>
      <w:divBdr>
        <w:top w:val="none" w:sz="0" w:space="0" w:color="auto"/>
        <w:left w:val="none" w:sz="0" w:space="0" w:color="auto"/>
        <w:bottom w:val="none" w:sz="0" w:space="0" w:color="auto"/>
        <w:right w:val="none" w:sz="0" w:space="0" w:color="auto"/>
      </w:divBdr>
    </w:div>
    <w:div w:id="1796823356">
      <w:bodyDiv w:val="1"/>
      <w:marLeft w:val="0"/>
      <w:marRight w:val="0"/>
      <w:marTop w:val="0"/>
      <w:marBottom w:val="0"/>
      <w:divBdr>
        <w:top w:val="none" w:sz="0" w:space="0" w:color="auto"/>
        <w:left w:val="none" w:sz="0" w:space="0" w:color="auto"/>
        <w:bottom w:val="none" w:sz="0" w:space="0" w:color="auto"/>
        <w:right w:val="none" w:sz="0" w:space="0" w:color="auto"/>
      </w:divBdr>
    </w:div>
    <w:div w:id="1797218184">
      <w:bodyDiv w:val="1"/>
      <w:marLeft w:val="0"/>
      <w:marRight w:val="0"/>
      <w:marTop w:val="0"/>
      <w:marBottom w:val="0"/>
      <w:divBdr>
        <w:top w:val="none" w:sz="0" w:space="0" w:color="auto"/>
        <w:left w:val="none" w:sz="0" w:space="0" w:color="auto"/>
        <w:bottom w:val="none" w:sz="0" w:space="0" w:color="auto"/>
        <w:right w:val="none" w:sz="0" w:space="0" w:color="auto"/>
      </w:divBdr>
    </w:div>
    <w:div w:id="1798066263">
      <w:bodyDiv w:val="1"/>
      <w:marLeft w:val="0"/>
      <w:marRight w:val="0"/>
      <w:marTop w:val="0"/>
      <w:marBottom w:val="0"/>
      <w:divBdr>
        <w:top w:val="none" w:sz="0" w:space="0" w:color="auto"/>
        <w:left w:val="none" w:sz="0" w:space="0" w:color="auto"/>
        <w:bottom w:val="none" w:sz="0" w:space="0" w:color="auto"/>
        <w:right w:val="none" w:sz="0" w:space="0" w:color="auto"/>
      </w:divBdr>
    </w:div>
    <w:div w:id="1798138076">
      <w:bodyDiv w:val="1"/>
      <w:marLeft w:val="0"/>
      <w:marRight w:val="0"/>
      <w:marTop w:val="0"/>
      <w:marBottom w:val="0"/>
      <w:divBdr>
        <w:top w:val="none" w:sz="0" w:space="0" w:color="auto"/>
        <w:left w:val="none" w:sz="0" w:space="0" w:color="auto"/>
        <w:bottom w:val="none" w:sz="0" w:space="0" w:color="auto"/>
        <w:right w:val="none" w:sz="0" w:space="0" w:color="auto"/>
      </w:divBdr>
    </w:div>
    <w:div w:id="1798328609">
      <w:bodyDiv w:val="1"/>
      <w:marLeft w:val="0"/>
      <w:marRight w:val="0"/>
      <w:marTop w:val="0"/>
      <w:marBottom w:val="0"/>
      <w:divBdr>
        <w:top w:val="none" w:sz="0" w:space="0" w:color="auto"/>
        <w:left w:val="none" w:sz="0" w:space="0" w:color="auto"/>
        <w:bottom w:val="none" w:sz="0" w:space="0" w:color="auto"/>
        <w:right w:val="none" w:sz="0" w:space="0" w:color="auto"/>
      </w:divBdr>
    </w:div>
    <w:div w:id="1798790505">
      <w:bodyDiv w:val="1"/>
      <w:marLeft w:val="0"/>
      <w:marRight w:val="0"/>
      <w:marTop w:val="0"/>
      <w:marBottom w:val="0"/>
      <w:divBdr>
        <w:top w:val="none" w:sz="0" w:space="0" w:color="auto"/>
        <w:left w:val="none" w:sz="0" w:space="0" w:color="auto"/>
        <w:bottom w:val="none" w:sz="0" w:space="0" w:color="auto"/>
        <w:right w:val="none" w:sz="0" w:space="0" w:color="auto"/>
      </w:divBdr>
    </w:div>
    <w:div w:id="1798910802">
      <w:bodyDiv w:val="1"/>
      <w:marLeft w:val="0"/>
      <w:marRight w:val="0"/>
      <w:marTop w:val="0"/>
      <w:marBottom w:val="0"/>
      <w:divBdr>
        <w:top w:val="none" w:sz="0" w:space="0" w:color="auto"/>
        <w:left w:val="none" w:sz="0" w:space="0" w:color="auto"/>
        <w:bottom w:val="none" w:sz="0" w:space="0" w:color="auto"/>
        <w:right w:val="none" w:sz="0" w:space="0" w:color="auto"/>
      </w:divBdr>
    </w:div>
    <w:div w:id="1798988276">
      <w:bodyDiv w:val="1"/>
      <w:marLeft w:val="0"/>
      <w:marRight w:val="0"/>
      <w:marTop w:val="0"/>
      <w:marBottom w:val="0"/>
      <w:divBdr>
        <w:top w:val="none" w:sz="0" w:space="0" w:color="auto"/>
        <w:left w:val="none" w:sz="0" w:space="0" w:color="auto"/>
        <w:bottom w:val="none" w:sz="0" w:space="0" w:color="auto"/>
        <w:right w:val="none" w:sz="0" w:space="0" w:color="auto"/>
      </w:divBdr>
    </w:div>
    <w:div w:id="1799030793">
      <w:bodyDiv w:val="1"/>
      <w:marLeft w:val="0"/>
      <w:marRight w:val="0"/>
      <w:marTop w:val="0"/>
      <w:marBottom w:val="0"/>
      <w:divBdr>
        <w:top w:val="none" w:sz="0" w:space="0" w:color="auto"/>
        <w:left w:val="none" w:sz="0" w:space="0" w:color="auto"/>
        <w:bottom w:val="none" w:sz="0" w:space="0" w:color="auto"/>
        <w:right w:val="none" w:sz="0" w:space="0" w:color="auto"/>
      </w:divBdr>
    </w:div>
    <w:div w:id="1799034796">
      <w:bodyDiv w:val="1"/>
      <w:marLeft w:val="0"/>
      <w:marRight w:val="0"/>
      <w:marTop w:val="0"/>
      <w:marBottom w:val="0"/>
      <w:divBdr>
        <w:top w:val="none" w:sz="0" w:space="0" w:color="auto"/>
        <w:left w:val="none" w:sz="0" w:space="0" w:color="auto"/>
        <w:bottom w:val="none" w:sz="0" w:space="0" w:color="auto"/>
        <w:right w:val="none" w:sz="0" w:space="0" w:color="auto"/>
      </w:divBdr>
    </w:div>
    <w:div w:id="1799454041">
      <w:bodyDiv w:val="1"/>
      <w:marLeft w:val="0"/>
      <w:marRight w:val="0"/>
      <w:marTop w:val="0"/>
      <w:marBottom w:val="0"/>
      <w:divBdr>
        <w:top w:val="none" w:sz="0" w:space="0" w:color="auto"/>
        <w:left w:val="none" w:sz="0" w:space="0" w:color="auto"/>
        <w:bottom w:val="none" w:sz="0" w:space="0" w:color="auto"/>
        <w:right w:val="none" w:sz="0" w:space="0" w:color="auto"/>
      </w:divBdr>
    </w:div>
    <w:div w:id="1799571744">
      <w:bodyDiv w:val="1"/>
      <w:marLeft w:val="0"/>
      <w:marRight w:val="0"/>
      <w:marTop w:val="0"/>
      <w:marBottom w:val="0"/>
      <w:divBdr>
        <w:top w:val="none" w:sz="0" w:space="0" w:color="auto"/>
        <w:left w:val="none" w:sz="0" w:space="0" w:color="auto"/>
        <w:bottom w:val="none" w:sz="0" w:space="0" w:color="auto"/>
        <w:right w:val="none" w:sz="0" w:space="0" w:color="auto"/>
      </w:divBdr>
    </w:div>
    <w:div w:id="1799684348">
      <w:bodyDiv w:val="1"/>
      <w:marLeft w:val="0"/>
      <w:marRight w:val="0"/>
      <w:marTop w:val="0"/>
      <w:marBottom w:val="0"/>
      <w:divBdr>
        <w:top w:val="none" w:sz="0" w:space="0" w:color="auto"/>
        <w:left w:val="none" w:sz="0" w:space="0" w:color="auto"/>
        <w:bottom w:val="none" w:sz="0" w:space="0" w:color="auto"/>
        <w:right w:val="none" w:sz="0" w:space="0" w:color="auto"/>
      </w:divBdr>
    </w:div>
    <w:div w:id="1799713426">
      <w:bodyDiv w:val="1"/>
      <w:marLeft w:val="0"/>
      <w:marRight w:val="0"/>
      <w:marTop w:val="0"/>
      <w:marBottom w:val="0"/>
      <w:divBdr>
        <w:top w:val="none" w:sz="0" w:space="0" w:color="auto"/>
        <w:left w:val="none" w:sz="0" w:space="0" w:color="auto"/>
        <w:bottom w:val="none" w:sz="0" w:space="0" w:color="auto"/>
        <w:right w:val="none" w:sz="0" w:space="0" w:color="auto"/>
      </w:divBdr>
    </w:div>
    <w:div w:id="1799839500">
      <w:bodyDiv w:val="1"/>
      <w:marLeft w:val="0"/>
      <w:marRight w:val="0"/>
      <w:marTop w:val="0"/>
      <w:marBottom w:val="0"/>
      <w:divBdr>
        <w:top w:val="none" w:sz="0" w:space="0" w:color="auto"/>
        <w:left w:val="none" w:sz="0" w:space="0" w:color="auto"/>
        <w:bottom w:val="none" w:sz="0" w:space="0" w:color="auto"/>
        <w:right w:val="none" w:sz="0" w:space="0" w:color="auto"/>
      </w:divBdr>
    </w:div>
    <w:div w:id="1799951795">
      <w:bodyDiv w:val="1"/>
      <w:marLeft w:val="0"/>
      <w:marRight w:val="0"/>
      <w:marTop w:val="0"/>
      <w:marBottom w:val="0"/>
      <w:divBdr>
        <w:top w:val="none" w:sz="0" w:space="0" w:color="auto"/>
        <w:left w:val="none" w:sz="0" w:space="0" w:color="auto"/>
        <w:bottom w:val="none" w:sz="0" w:space="0" w:color="auto"/>
        <w:right w:val="none" w:sz="0" w:space="0" w:color="auto"/>
      </w:divBdr>
    </w:div>
    <w:div w:id="1800148548">
      <w:bodyDiv w:val="1"/>
      <w:marLeft w:val="0"/>
      <w:marRight w:val="0"/>
      <w:marTop w:val="0"/>
      <w:marBottom w:val="0"/>
      <w:divBdr>
        <w:top w:val="none" w:sz="0" w:space="0" w:color="auto"/>
        <w:left w:val="none" w:sz="0" w:space="0" w:color="auto"/>
        <w:bottom w:val="none" w:sz="0" w:space="0" w:color="auto"/>
        <w:right w:val="none" w:sz="0" w:space="0" w:color="auto"/>
      </w:divBdr>
    </w:div>
    <w:div w:id="1800684040">
      <w:bodyDiv w:val="1"/>
      <w:marLeft w:val="0"/>
      <w:marRight w:val="0"/>
      <w:marTop w:val="0"/>
      <w:marBottom w:val="0"/>
      <w:divBdr>
        <w:top w:val="none" w:sz="0" w:space="0" w:color="auto"/>
        <w:left w:val="none" w:sz="0" w:space="0" w:color="auto"/>
        <w:bottom w:val="none" w:sz="0" w:space="0" w:color="auto"/>
        <w:right w:val="none" w:sz="0" w:space="0" w:color="auto"/>
      </w:divBdr>
    </w:div>
    <w:div w:id="1800804846">
      <w:bodyDiv w:val="1"/>
      <w:marLeft w:val="0"/>
      <w:marRight w:val="0"/>
      <w:marTop w:val="0"/>
      <w:marBottom w:val="0"/>
      <w:divBdr>
        <w:top w:val="none" w:sz="0" w:space="0" w:color="auto"/>
        <w:left w:val="none" w:sz="0" w:space="0" w:color="auto"/>
        <w:bottom w:val="none" w:sz="0" w:space="0" w:color="auto"/>
        <w:right w:val="none" w:sz="0" w:space="0" w:color="auto"/>
      </w:divBdr>
    </w:div>
    <w:div w:id="1800876660">
      <w:bodyDiv w:val="1"/>
      <w:marLeft w:val="0"/>
      <w:marRight w:val="0"/>
      <w:marTop w:val="0"/>
      <w:marBottom w:val="0"/>
      <w:divBdr>
        <w:top w:val="none" w:sz="0" w:space="0" w:color="auto"/>
        <w:left w:val="none" w:sz="0" w:space="0" w:color="auto"/>
        <w:bottom w:val="none" w:sz="0" w:space="0" w:color="auto"/>
        <w:right w:val="none" w:sz="0" w:space="0" w:color="auto"/>
      </w:divBdr>
    </w:div>
    <w:div w:id="1802310854">
      <w:bodyDiv w:val="1"/>
      <w:marLeft w:val="0"/>
      <w:marRight w:val="0"/>
      <w:marTop w:val="0"/>
      <w:marBottom w:val="0"/>
      <w:divBdr>
        <w:top w:val="none" w:sz="0" w:space="0" w:color="auto"/>
        <w:left w:val="none" w:sz="0" w:space="0" w:color="auto"/>
        <w:bottom w:val="none" w:sz="0" w:space="0" w:color="auto"/>
        <w:right w:val="none" w:sz="0" w:space="0" w:color="auto"/>
      </w:divBdr>
    </w:div>
    <w:div w:id="1802769441">
      <w:bodyDiv w:val="1"/>
      <w:marLeft w:val="0"/>
      <w:marRight w:val="0"/>
      <w:marTop w:val="0"/>
      <w:marBottom w:val="0"/>
      <w:divBdr>
        <w:top w:val="none" w:sz="0" w:space="0" w:color="auto"/>
        <w:left w:val="none" w:sz="0" w:space="0" w:color="auto"/>
        <w:bottom w:val="none" w:sz="0" w:space="0" w:color="auto"/>
        <w:right w:val="none" w:sz="0" w:space="0" w:color="auto"/>
      </w:divBdr>
    </w:div>
    <w:div w:id="1802920663">
      <w:bodyDiv w:val="1"/>
      <w:marLeft w:val="0"/>
      <w:marRight w:val="0"/>
      <w:marTop w:val="0"/>
      <w:marBottom w:val="0"/>
      <w:divBdr>
        <w:top w:val="none" w:sz="0" w:space="0" w:color="auto"/>
        <w:left w:val="none" w:sz="0" w:space="0" w:color="auto"/>
        <w:bottom w:val="none" w:sz="0" w:space="0" w:color="auto"/>
        <w:right w:val="none" w:sz="0" w:space="0" w:color="auto"/>
      </w:divBdr>
    </w:div>
    <w:div w:id="1803038747">
      <w:bodyDiv w:val="1"/>
      <w:marLeft w:val="0"/>
      <w:marRight w:val="0"/>
      <w:marTop w:val="0"/>
      <w:marBottom w:val="0"/>
      <w:divBdr>
        <w:top w:val="none" w:sz="0" w:space="0" w:color="auto"/>
        <w:left w:val="none" w:sz="0" w:space="0" w:color="auto"/>
        <w:bottom w:val="none" w:sz="0" w:space="0" w:color="auto"/>
        <w:right w:val="none" w:sz="0" w:space="0" w:color="auto"/>
      </w:divBdr>
    </w:div>
    <w:div w:id="1803225826">
      <w:bodyDiv w:val="1"/>
      <w:marLeft w:val="0"/>
      <w:marRight w:val="0"/>
      <w:marTop w:val="0"/>
      <w:marBottom w:val="0"/>
      <w:divBdr>
        <w:top w:val="none" w:sz="0" w:space="0" w:color="auto"/>
        <w:left w:val="none" w:sz="0" w:space="0" w:color="auto"/>
        <w:bottom w:val="none" w:sz="0" w:space="0" w:color="auto"/>
        <w:right w:val="none" w:sz="0" w:space="0" w:color="auto"/>
      </w:divBdr>
    </w:div>
    <w:div w:id="1803233900">
      <w:bodyDiv w:val="1"/>
      <w:marLeft w:val="0"/>
      <w:marRight w:val="0"/>
      <w:marTop w:val="0"/>
      <w:marBottom w:val="0"/>
      <w:divBdr>
        <w:top w:val="none" w:sz="0" w:space="0" w:color="auto"/>
        <w:left w:val="none" w:sz="0" w:space="0" w:color="auto"/>
        <w:bottom w:val="none" w:sz="0" w:space="0" w:color="auto"/>
        <w:right w:val="none" w:sz="0" w:space="0" w:color="auto"/>
      </w:divBdr>
    </w:div>
    <w:div w:id="1803762946">
      <w:bodyDiv w:val="1"/>
      <w:marLeft w:val="0"/>
      <w:marRight w:val="0"/>
      <w:marTop w:val="0"/>
      <w:marBottom w:val="0"/>
      <w:divBdr>
        <w:top w:val="none" w:sz="0" w:space="0" w:color="auto"/>
        <w:left w:val="none" w:sz="0" w:space="0" w:color="auto"/>
        <w:bottom w:val="none" w:sz="0" w:space="0" w:color="auto"/>
        <w:right w:val="none" w:sz="0" w:space="0" w:color="auto"/>
      </w:divBdr>
    </w:div>
    <w:div w:id="1803812941">
      <w:bodyDiv w:val="1"/>
      <w:marLeft w:val="0"/>
      <w:marRight w:val="0"/>
      <w:marTop w:val="0"/>
      <w:marBottom w:val="0"/>
      <w:divBdr>
        <w:top w:val="none" w:sz="0" w:space="0" w:color="auto"/>
        <w:left w:val="none" w:sz="0" w:space="0" w:color="auto"/>
        <w:bottom w:val="none" w:sz="0" w:space="0" w:color="auto"/>
        <w:right w:val="none" w:sz="0" w:space="0" w:color="auto"/>
      </w:divBdr>
    </w:div>
    <w:div w:id="1804079159">
      <w:bodyDiv w:val="1"/>
      <w:marLeft w:val="0"/>
      <w:marRight w:val="0"/>
      <w:marTop w:val="0"/>
      <w:marBottom w:val="0"/>
      <w:divBdr>
        <w:top w:val="none" w:sz="0" w:space="0" w:color="auto"/>
        <w:left w:val="none" w:sz="0" w:space="0" w:color="auto"/>
        <w:bottom w:val="none" w:sz="0" w:space="0" w:color="auto"/>
        <w:right w:val="none" w:sz="0" w:space="0" w:color="auto"/>
      </w:divBdr>
    </w:div>
    <w:div w:id="1804274660">
      <w:bodyDiv w:val="1"/>
      <w:marLeft w:val="0"/>
      <w:marRight w:val="0"/>
      <w:marTop w:val="0"/>
      <w:marBottom w:val="0"/>
      <w:divBdr>
        <w:top w:val="none" w:sz="0" w:space="0" w:color="auto"/>
        <w:left w:val="none" w:sz="0" w:space="0" w:color="auto"/>
        <w:bottom w:val="none" w:sz="0" w:space="0" w:color="auto"/>
        <w:right w:val="none" w:sz="0" w:space="0" w:color="auto"/>
      </w:divBdr>
    </w:div>
    <w:div w:id="1804611642">
      <w:bodyDiv w:val="1"/>
      <w:marLeft w:val="0"/>
      <w:marRight w:val="0"/>
      <w:marTop w:val="0"/>
      <w:marBottom w:val="0"/>
      <w:divBdr>
        <w:top w:val="none" w:sz="0" w:space="0" w:color="auto"/>
        <w:left w:val="none" w:sz="0" w:space="0" w:color="auto"/>
        <w:bottom w:val="none" w:sz="0" w:space="0" w:color="auto"/>
        <w:right w:val="none" w:sz="0" w:space="0" w:color="auto"/>
      </w:divBdr>
    </w:div>
    <w:div w:id="1804619403">
      <w:bodyDiv w:val="1"/>
      <w:marLeft w:val="0"/>
      <w:marRight w:val="0"/>
      <w:marTop w:val="0"/>
      <w:marBottom w:val="0"/>
      <w:divBdr>
        <w:top w:val="none" w:sz="0" w:space="0" w:color="auto"/>
        <w:left w:val="none" w:sz="0" w:space="0" w:color="auto"/>
        <w:bottom w:val="none" w:sz="0" w:space="0" w:color="auto"/>
        <w:right w:val="none" w:sz="0" w:space="0" w:color="auto"/>
      </w:divBdr>
    </w:div>
    <w:div w:id="1804691566">
      <w:bodyDiv w:val="1"/>
      <w:marLeft w:val="0"/>
      <w:marRight w:val="0"/>
      <w:marTop w:val="0"/>
      <w:marBottom w:val="0"/>
      <w:divBdr>
        <w:top w:val="none" w:sz="0" w:space="0" w:color="auto"/>
        <w:left w:val="none" w:sz="0" w:space="0" w:color="auto"/>
        <w:bottom w:val="none" w:sz="0" w:space="0" w:color="auto"/>
        <w:right w:val="none" w:sz="0" w:space="0" w:color="auto"/>
      </w:divBdr>
    </w:div>
    <w:div w:id="1805270966">
      <w:bodyDiv w:val="1"/>
      <w:marLeft w:val="0"/>
      <w:marRight w:val="0"/>
      <w:marTop w:val="0"/>
      <w:marBottom w:val="0"/>
      <w:divBdr>
        <w:top w:val="none" w:sz="0" w:space="0" w:color="auto"/>
        <w:left w:val="none" w:sz="0" w:space="0" w:color="auto"/>
        <w:bottom w:val="none" w:sz="0" w:space="0" w:color="auto"/>
        <w:right w:val="none" w:sz="0" w:space="0" w:color="auto"/>
      </w:divBdr>
    </w:div>
    <w:div w:id="1805538603">
      <w:bodyDiv w:val="1"/>
      <w:marLeft w:val="0"/>
      <w:marRight w:val="0"/>
      <w:marTop w:val="0"/>
      <w:marBottom w:val="0"/>
      <w:divBdr>
        <w:top w:val="none" w:sz="0" w:space="0" w:color="auto"/>
        <w:left w:val="none" w:sz="0" w:space="0" w:color="auto"/>
        <w:bottom w:val="none" w:sz="0" w:space="0" w:color="auto"/>
        <w:right w:val="none" w:sz="0" w:space="0" w:color="auto"/>
      </w:divBdr>
    </w:div>
    <w:div w:id="1806115106">
      <w:bodyDiv w:val="1"/>
      <w:marLeft w:val="0"/>
      <w:marRight w:val="0"/>
      <w:marTop w:val="0"/>
      <w:marBottom w:val="0"/>
      <w:divBdr>
        <w:top w:val="none" w:sz="0" w:space="0" w:color="auto"/>
        <w:left w:val="none" w:sz="0" w:space="0" w:color="auto"/>
        <w:bottom w:val="none" w:sz="0" w:space="0" w:color="auto"/>
        <w:right w:val="none" w:sz="0" w:space="0" w:color="auto"/>
      </w:divBdr>
    </w:div>
    <w:div w:id="1806199865">
      <w:bodyDiv w:val="1"/>
      <w:marLeft w:val="0"/>
      <w:marRight w:val="0"/>
      <w:marTop w:val="0"/>
      <w:marBottom w:val="0"/>
      <w:divBdr>
        <w:top w:val="none" w:sz="0" w:space="0" w:color="auto"/>
        <w:left w:val="none" w:sz="0" w:space="0" w:color="auto"/>
        <w:bottom w:val="none" w:sz="0" w:space="0" w:color="auto"/>
        <w:right w:val="none" w:sz="0" w:space="0" w:color="auto"/>
      </w:divBdr>
    </w:div>
    <w:div w:id="1806239054">
      <w:bodyDiv w:val="1"/>
      <w:marLeft w:val="0"/>
      <w:marRight w:val="0"/>
      <w:marTop w:val="0"/>
      <w:marBottom w:val="0"/>
      <w:divBdr>
        <w:top w:val="none" w:sz="0" w:space="0" w:color="auto"/>
        <w:left w:val="none" w:sz="0" w:space="0" w:color="auto"/>
        <w:bottom w:val="none" w:sz="0" w:space="0" w:color="auto"/>
        <w:right w:val="none" w:sz="0" w:space="0" w:color="auto"/>
      </w:divBdr>
    </w:div>
    <w:div w:id="1806311403">
      <w:bodyDiv w:val="1"/>
      <w:marLeft w:val="0"/>
      <w:marRight w:val="0"/>
      <w:marTop w:val="0"/>
      <w:marBottom w:val="0"/>
      <w:divBdr>
        <w:top w:val="none" w:sz="0" w:space="0" w:color="auto"/>
        <w:left w:val="none" w:sz="0" w:space="0" w:color="auto"/>
        <w:bottom w:val="none" w:sz="0" w:space="0" w:color="auto"/>
        <w:right w:val="none" w:sz="0" w:space="0" w:color="auto"/>
      </w:divBdr>
    </w:div>
    <w:div w:id="1806653345">
      <w:bodyDiv w:val="1"/>
      <w:marLeft w:val="0"/>
      <w:marRight w:val="0"/>
      <w:marTop w:val="0"/>
      <w:marBottom w:val="0"/>
      <w:divBdr>
        <w:top w:val="none" w:sz="0" w:space="0" w:color="auto"/>
        <w:left w:val="none" w:sz="0" w:space="0" w:color="auto"/>
        <w:bottom w:val="none" w:sz="0" w:space="0" w:color="auto"/>
        <w:right w:val="none" w:sz="0" w:space="0" w:color="auto"/>
      </w:divBdr>
    </w:div>
    <w:div w:id="1806701320">
      <w:bodyDiv w:val="1"/>
      <w:marLeft w:val="0"/>
      <w:marRight w:val="0"/>
      <w:marTop w:val="0"/>
      <w:marBottom w:val="0"/>
      <w:divBdr>
        <w:top w:val="none" w:sz="0" w:space="0" w:color="auto"/>
        <w:left w:val="none" w:sz="0" w:space="0" w:color="auto"/>
        <w:bottom w:val="none" w:sz="0" w:space="0" w:color="auto"/>
        <w:right w:val="none" w:sz="0" w:space="0" w:color="auto"/>
      </w:divBdr>
    </w:div>
    <w:div w:id="1807162862">
      <w:bodyDiv w:val="1"/>
      <w:marLeft w:val="0"/>
      <w:marRight w:val="0"/>
      <w:marTop w:val="0"/>
      <w:marBottom w:val="0"/>
      <w:divBdr>
        <w:top w:val="none" w:sz="0" w:space="0" w:color="auto"/>
        <w:left w:val="none" w:sz="0" w:space="0" w:color="auto"/>
        <w:bottom w:val="none" w:sz="0" w:space="0" w:color="auto"/>
        <w:right w:val="none" w:sz="0" w:space="0" w:color="auto"/>
      </w:divBdr>
    </w:div>
    <w:div w:id="1807356341">
      <w:bodyDiv w:val="1"/>
      <w:marLeft w:val="0"/>
      <w:marRight w:val="0"/>
      <w:marTop w:val="0"/>
      <w:marBottom w:val="0"/>
      <w:divBdr>
        <w:top w:val="none" w:sz="0" w:space="0" w:color="auto"/>
        <w:left w:val="none" w:sz="0" w:space="0" w:color="auto"/>
        <w:bottom w:val="none" w:sz="0" w:space="0" w:color="auto"/>
        <w:right w:val="none" w:sz="0" w:space="0" w:color="auto"/>
      </w:divBdr>
    </w:div>
    <w:div w:id="1807818365">
      <w:bodyDiv w:val="1"/>
      <w:marLeft w:val="0"/>
      <w:marRight w:val="0"/>
      <w:marTop w:val="0"/>
      <w:marBottom w:val="0"/>
      <w:divBdr>
        <w:top w:val="none" w:sz="0" w:space="0" w:color="auto"/>
        <w:left w:val="none" w:sz="0" w:space="0" w:color="auto"/>
        <w:bottom w:val="none" w:sz="0" w:space="0" w:color="auto"/>
        <w:right w:val="none" w:sz="0" w:space="0" w:color="auto"/>
      </w:divBdr>
    </w:div>
    <w:div w:id="1808084540">
      <w:bodyDiv w:val="1"/>
      <w:marLeft w:val="0"/>
      <w:marRight w:val="0"/>
      <w:marTop w:val="0"/>
      <w:marBottom w:val="0"/>
      <w:divBdr>
        <w:top w:val="none" w:sz="0" w:space="0" w:color="auto"/>
        <w:left w:val="none" w:sz="0" w:space="0" w:color="auto"/>
        <w:bottom w:val="none" w:sz="0" w:space="0" w:color="auto"/>
        <w:right w:val="none" w:sz="0" w:space="0" w:color="auto"/>
      </w:divBdr>
    </w:div>
    <w:div w:id="1808231965">
      <w:bodyDiv w:val="1"/>
      <w:marLeft w:val="0"/>
      <w:marRight w:val="0"/>
      <w:marTop w:val="0"/>
      <w:marBottom w:val="0"/>
      <w:divBdr>
        <w:top w:val="none" w:sz="0" w:space="0" w:color="auto"/>
        <w:left w:val="none" w:sz="0" w:space="0" w:color="auto"/>
        <w:bottom w:val="none" w:sz="0" w:space="0" w:color="auto"/>
        <w:right w:val="none" w:sz="0" w:space="0" w:color="auto"/>
      </w:divBdr>
    </w:div>
    <w:div w:id="1808349900">
      <w:bodyDiv w:val="1"/>
      <w:marLeft w:val="0"/>
      <w:marRight w:val="0"/>
      <w:marTop w:val="0"/>
      <w:marBottom w:val="0"/>
      <w:divBdr>
        <w:top w:val="none" w:sz="0" w:space="0" w:color="auto"/>
        <w:left w:val="none" w:sz="0" w:space="0" w:color="auto"/>
        <w:bottom w:val="none" w:sz="0" w:space="0" w:color="auto"/>
        <w:right w:val="none" w:sz="0" w:space="0" w:color="auto"/>
      </w:divBdr>
    </w:div>
    <w:div w:id="1808668326">
      <w:bodyDiv w:val="1"/>
      <w:marLeft w:val="0"/>
      <w:marRight w:val="0"/>
      <w:marTop w:val="0"/>
      <w:marBottom w:val="0"/>
      <w:divBdr>
        <w:top w:val="none" w:sz="0" w:space="0" w:color="auto"/>
        <w:left w:val="none" w:sz="0" w:space="0" w:color="auto"/>
        <w:bottom w:val="none" w:sz="0" w:space="0" w:color="auto"/>
        <w:right w:val="none" w:sz="0" w:space="0" w:color="auto"/>
      </w:divBdr>
    </w:div>
    <w:div w:id="1808929747">
      <w:bodyDiv w:val="1"/>
      <w:marLeft w:val="0"/>
      <w:marRight w:val="0"/>
      <w:marTop w:val="0"/>
      <w:marBottom w:val="0"/>
      <w:divBdr>
        <w:top w:val="none" w:sz="0" w:space="0" w:color="auto"/>
        <w:left w:val="none" w:sz="0" w:space="0" w:color="auto"/>
        <w:bottom w:val="none" w:sz="0" w:space="0" w:color="auto"/>
        <w:right w:val="none" w:sz="0" w:space="0" w:color="auto"/>
      </w:divBdr>
    </w:div>
    <w:div w:id="1809123573">
      <w:bodyDiv w:val="1"/>
      <w:marLeft w:val="0"/>
      <w:marRight w:val="0"/>
      <w:marTop w:val="0"/>
      <w:marBottom w:val="0"/>
      <w:divBdr>
        <w:top w:val="none" w:sz="0" w:space="0" w:color="auto"/>
        <w:left w:val="none" w:sz="0" w:space="0" w:color="auto"/>
        <w:bottom w:val="none" w:sz="0" w:space="0" w:color="auto"/>
        <w:right w:val="none" w:sz="0" w:space="0" w:color="auto"/>
      </w:divBdr>
    </w:div>
    <w:div w:id="1809273608">
      <w:bodyDiv w:val="1"/>
      <w:marLeft w:val="0"/>
      <w:marRight w:val="0"/>
      <w:marTop w:val="0"/>
      <w:marBottom w:val="0"/>
      <w:divBdr>
        <w:top w:val="none" w:sz="0" w:space="0" w:color="auto"/>
        <w:left w:val="none" w:sz="0" w:space="0" w:color="auto"/>
        <w:bottom w:val="none" w:sz="0" w:space="0" w:color="auto"/>
        <w:right w:val="none" w:sz="0" w:space="0" w:color="auto"/>
      </w:divBdr>
    </w:div>
    <w:div w:id="1809274383">
      <w:bodyDiv w:val="1"/>
      <w:marLeft w:val="0"/>
      <w:marRight w:val="0"/>
      <w:marTop w:val="0"/>
      <w:marBottom w:val="0"/>
      <w:divBdr>
        <w:top w:val="none" w:sz="0" w:space="0" w:color="auto"/>
        <w:left w:val="none" w:sz="0" w:space="0" w:color="auto"/>
        <w:bottom w:val="none" w:sz="0" w:space="0" w:color="auto"/>
        <w:right w:val="none" w:sz="0" w:space="0" w:color="auto"/>
      </w:divBdr>
    </w:div>
    <w:div w:id="1809321844">
      <w:bodyDiv w:val="1"/>
      <w:marLeft w:val="0"/>
      <w:marRight w:val="0"/>
      <w:marTop w:val="0"/>
      <w:marBottom w:val="0"/>
      <w:divBdr>
        <w:top w:val="none" w:sz="0" w:space="0" w:color="auto"/>
        <w:left w:val="none" w:sz="0" w:space="0" w:color="auto"/>
        <w:bottom w:val="none" w:sz="0" w:space="0" w:color="auto"/>
        <w:right w:val="none" w:sz="0" w:space="0" w:color="auto"/>
      </w:divBdr>
    </w:div>
    <w:div w:id="1809858392">
      <w:bodyDiv w:val="1"/>
      <w:marLeft w:val="0"/>
      <w:marRight w:val="0"/>
      <w:marTop w:val="0"/>
      <w:marBottom w:val="0"/>
      <w:divBdr>
        <w:top w:val="none" w:sz="0" w:space="0" w:color="auto"/>
        <w:left w:val="none" w:sz="0" w:space="0" w:color="auto"/>
        <w:bottom w:val="none" w:sz="0" w:space="0" w:color="auto"/>
        <w:right w:val="none" w:sz="0" w:space="0" w:color="auto"/>
      </w:divBdr>
    </w:div>
    <w:div w:id="1810318861">
      <w:bodyDiv w:val="1"/>
      <w:marLeft w:val="0"/>
      <w:marRight w:val="0"/>
      <w:marTop w:val="0"/>
      <w:marBottom w:val="0"/>
      <w:divBdr>
        <w:top w:val="none" w:sz="0" w:space="0" w:color="auto"/>
        <w:left w:val="none" w:sz="0" w:space="0" w:color="auto"/>
        <w:bottom w:val="none" w:sz="0" w:space="0" w:color="auto"/>
        <w:right w:val="none" w:sz="0" w:space="0" w:color="auto"/>
      </w:divBdr>
    </w:div>
    <w:div w:id="1810319136">
      <w:bodyDiv w:val="1"/>
      <w:marLeft w:val="0"/>
      <w:marRight w:val="0"/>
      <w:marTop w:val="0"/>
      <w:marBottom w:val="0"/>
      <w:divBdr>
        <w:top w:val="none" w:sz="0" w:space="0" w:color="auto"/>
        <w:left w:val="none" w:sz="0" w:space="0" w:color="auto"/>
        <w:bottom w:val="none" w:sz="0" w:space="0" w:color="auto"/>
        <w:right w:val="none" w:sz="0" w:space="0" w:color="auto"/>
      </w:divBdr>
    </w:div>
    <w:div w:id="1810854804">
      <w:bodyDiv w:val="1"/>
      <w:marLeft w:val="0"/>
      <w:marRight w:val="0"/>
      <w:marTop w:val="0"/>
      <w:marBottom w:val="0"/>
      <w:divBdr>
        <w:top w:val="none" w:sz="0" w:space="0" w:color="auto"/>
        <w:left w:val="none" w:sz="0" w:space="0" w:color="auto"/>
        <w:bottom w:val="none" w:sz="0" w:space="0" w:color="auto"/>
        <w:right w:val="none" w:sz="0" w:space="0" w:color="auto"/>
      </w:divBdr>
    </w:div>
    <w:div w:id="1810973621">
      <w:bodyDiv w:val="1"/>
      <w:marLeft w:val="0"/>
      <w:marRight w:val="0"/>
      <w:marTop w:val="0"/>
      <w:marBottom w:val="0"/>
      <w:divBdr>
        <w:top w:val="none" w:sz="0" w:space="0" w:color="auto"/>
        <w:left w:val="none" w:sz="0" w:space="0" w:color="auto"/>
        <w:bottom w:val="none" w:sz="0" w:space="0" w:color="auto"/>
        <w:right w:val="none" w:sz="0" w:space="0" w:color="auto"/>
      </w:divBdr>
    </w:div>
    <w:div w:id="1811358225">
      <w:bodyDiv w:val="1"/>
      <w:marLeft w:val="0"/>
      <w:marRight w:val="0"/>
      <w:marTop w:val="0"/>
      <w:marBottom w:val="0"/>
      <w:divBdr>
        <w:top w:val="none" w:sz="0" w:space="0" w:color="auto"/>
        <w:left w:val="none" w:sz="0" w:space="0" w:color="auto"/>
        <w:bottom w:val="none" w:sz="0" w:space="0" w:color="auto"/>
        <w:right w:val="none" w:sz="0" w:space="0" w:color="auto"/>
      </w:divBdr>
    </w:div>
    <w:div w:id="1811894980">
      <w:bodyDiv w:val="1"/>
      <w:marLeft w:val="0"/>
      <w:marRight w:val="0"/>
      <w:marTop w:val="0"/>
      <w:marBottom w:val="0"/>
      <w:divBdr>
        <w:top w:val="none" w:sz="0" w:space="0" w:color="auto"/>
        <w:left w:val="none" w:sz="0" w:space="0" w:color="auto"/>
        <w:bottom w:val="none" w:sz="0" w:space="0" w:color="auto"/>
        <w:right w:val="none" w:sz="0" w:space="0" w:color="auto"/>
      </w:divBdr>
    </w:div>
    <w:div w:id="1811944480">
      <w:bodyDiv w:val="1"/>
      <w:marLeft w:val="0"/>
      <w:marRight w:val="0"/>
      <w:marTop w:val="0"/>
      <w:marBottom w:val="0"/>
      <w:divBdr>
        <w:top w:val="none" w:sz="0" w:space="0" w:color="auto"/>
        <w:left w:val="none" w:sz="0" w:space="0" w:color="auto"/>
        <w:bottom w:val="none" w:sz="0" w:space="0" w:color="auto"/>
        <w:right w:val="none" w:sz="0" w:space="0" w:color="auto"/>
      </w:divBdr>
    </w:div>
    <w:div w:id="1811971541">
      <w:bodyDiv w:val="1"/>
      <w:marLeft w:val="0"/>
      <w:marRight w:val="0"/>
      <w:marTop w:val="0"/>
      <w:marBottom w:val="0"/>
      <w:divBdr>
        <w:top w:val="none" w:sz="0" w:space="0" w:color="auto"/>
        <w:left w:val="none" w:sz="0" w:space="0" w:color="auto"/>
        <w:bottom w:val="none" w:sz="0" w:space="0" w:color="auto"/>
        <w:right w:val="none" w:sz="0" w:space="0" w:color="auto"/>
      </w:divBdr>
    </w:div>
    <w:div w:id="1812018760">
      <w:bodyDiv w:val="1"/>
      <w:marLeft w:val="0"/>
      <w:marRight w:val="0"/>
      <w:marTop w:val="0"/>
      <w:marBottom w:val="0"/>
      <w:divBdr>
        <w:top w:val="none" w:sz="0" w:space="0" w:color="auto"/>
        <w:left w:val="none" w:sz="0" w:space="0" w:color="auto"/>
        <w:bottom w:val="none" w:sz="0" w:space="0" w:color="auto"/>
        <w:right w:val="none" w:sz="0" w:space="0" w:color="auto"/>
      </w:divBdr>
    </w:div>
    <w:div w:id="1812284359">
      <w:bodyDiv w:val="1"/>
      <w:marLeft w:val="0"/>
      <w:marRight w:val="0"/>
      <w:marTop w:val="0"/>
      <w:marBottom w:val="0"/>
      <w:divBdr>
        <w:top w:val="none" w:sz="0" w:space="0" w:color="auto"/>
        <w:left w:val="none" w:sz="0" w:space="0" w:color="auto"/>
        <w:bottom w:val="none" w:sz="0" w:space="0" w:color="auto"/>
        <w:right w:val="none" w:sz="0" w:space="0" w:color="auto"/>
      </w:divBdr>
    </w:div>
    <w:div w:id="1812361884">
      <w:bodyDiv w:val="1"/>
      <w:marLeft w:val="0"/>
      <w:marRight w:val="0"/>
      <w:marTop w:val="0"/>
      <w:marBottom w:val="0"/>
      <w:divBdr>
        <w:top w:val="none" w:sz="0" w:space="0" w:color="auto"/>
        <w:left w:val="none" w:sz="0" w:space="0" w:color="auto"/>
        <w:bottom w:val="none" w:sz="0" w:space="0" w:color="auto"/>
        <w:right w:val="none" w:sz="0" w:space="0" w:color="auto"/>
      </w:divBdr>
    </w:div>
    <w:div w:id="1812475111">
      <w:bodyDiv w:val="1"/>
      <w:marLeft w:val="0"/>
      <w:marRight w:val="0"/>
      <w:marTop w:val="0"/>
      <w:marBottom w:val="0"/>
      <w:divBdr>
        <w:top w:val="none" w:sz="0" w:space="0" w:color="auto"/>
        <w:left w:val="none" w:sz="0" w:space="0" w:color="auto"/>
        <w:bottom w:val="none" w:sz="0" w:space="0" w:color="auto"/>
        <w:right w:val="none" w:sz="0" w:space="0" w:color="auto"/>
      </w:divBdr>
    </w:div>
    <w:div w:id="1813013621">
      <w:bodyDiv w:val="1"/>
      <w:marLeft w:val="0"/>
      <w:marRight w:val="0"/>
      <w:marTop w:val="0"/>
      <w:marBottom w:val="0"/>
      <w:divBdr>
        <w:top w:val="none" w:sz="0" w:space="0" w:color="auto"/>
        <w:left w:val="none" w:sz="0" w:space="0" w:color="auto"/>
        <w:bottom w:val="none" w:sz="0" w:space="0" w:color="auto"/>
        <w:right w:val="none" w:sz="0" w:space="0" w:color="auto"/>
      </w:divBdr>
    </w:div>
    <w:div w:id="1813447877">
      <w:bodyDiv w:val="1"/>
      <w:marLeft w:val="0"/>
      <w:marRight w:val="0"/>
      <w:marTop w:val="0"/>
      <w:marBottom w:val="0"/>
      <w:divBdr>
        <w:top w:val="none" w:sz="0" w:space="0" w:color="auto"/>
        <w:left w:val="none" w:sz="0" w:space="0" w:color="auto"/>
        <w:bottom w:val="none" w:sz="0" w:space="0" w:color="auto"/>
        <w:right w:val="none" w:sz="0" w:space="0" w:color="auto"/>
      </w:divBdr>
    </w:div>
    <w:div w:id="1813477336">
      <w:bodyDiv w:val="1"/>
      <w:marLeft w:val="0"/>
      <w:marRight w:val="0"/>
      <w:marTop w:val="0"/>
      <w:marBottom w:val="0"/>
      <w:divBdr>
        <w:top w:val="none" w:sz="0" w:space="0" w:color="auto"/>
        <w:left w:val="none" w:sz="0" w:space="0" w:color="auto"/>
        <w:bottom w:val="none" w:sz="0" w:space="0" w:color="auto"/>
        <w:right w:val="none" w:sz="0" w:space="0" w:color="auto"/>
      </w:divBdr>
    </w:div>
    <w:div w:id="1813520291">
      <w:bodyDiv w:val="1"/>
      <w:marLeft w:val="0"/>
      <w:marRight w:val="0"/>
      <w:marTop w:val="0"/>
      <w:marBottom w:val="0"/>
      <w:divBdr>
        <w:top w:val="none" w:sz="0" w:space="0" w:color="auto"/>
        <w:left w:val="none" w:sz="0" w:space="0" w:color="auto"/>
        <w:bottom w:val="none" w:sz="0" w:space="0" w:color="auto"/>
        <w:right w:val="none" w:sz="0" w:space="0" w:color="auto"/>
      </w:divBdr>
    </w:div>
    <w:div w:id="1813937209">
      <w:bodyDiv w:val="1"/>
      <w:marLeft w:val="0"/>
      <w:marRight w:val="0"/>
      <w:marTop w:val="0"/>
      <w:marBottom w:val="0"/>
      <w:divBdr>
        <w:top w:val="none" w:sz="0" w:space="0" w:color="auto"/>
        <w:left w:val="none" w:sz="0" w:space="0" w:color="auto"/>
        <w:bottom w:val="none" w:sz="0" w:space="0" w:color="auto"/>
        <w:right w:val="none" w:sz="0" w:space="0" w:color="auto"/>
      </w:divBdr>
    </w:div>
    <w:div w:id="1814638705">
      <w:bodyDiv w:val="1"/>
      <w:marLeft w:val="0"/>
      <w:marRight w:val="0"/>
      <w:marTop w:val="0"/>
      <w:marBottom w:val="0"/>
      <w:divBdr>
        <w:top w:val="none" w:sz="0" w:space="0" w:color="auto"/>
        <w:left w:val="none" w:sz="0" w:space="0" w:color="auto"/>
        <w:bottom w:val="none" w:sz="0" w:space="0" w:color="auto"/>
        <w:right w:val="none" w:sz="0" w:space="0" w:color="auto"/>
      </w:divBdr>
    </w:div>
    <w:div w:id="1814710307">
      <w:bodyDiv w:val="1"/>
      <w:marLeft w:val="0"/>
      <w:marRight w:val="0"/>
      <w:marTop w:val="0"/>
      <w:marBottom w:val="0"/>
      <w:divBdr>
        <w:top w:val="none" w:sz="0" w:space="0" w:color="auto"/>
        <w:left w:val="none" w:sz="0" w:space="0" w:color="auto"/>
        <w:bottom w:val="none" w:sz="0" w:space="0" w:color="auto"/>
        <w:right w:val="none" w:sz="0" w:space="0" w:color="auto"/>
      </w:divBdr>
    </w:div>
    <w:div w:id="1815099733">
      <w:bodyDiv w:val="1"/>
      <w:marLeft w:val="0"/>
      <w:marRight w:val="0"/>
      <w:marTop w:val="0"/>
      <w:marBottom w:val="0"/>
      <w:divBdr>
        <w:top w:val="none" w:sz="0" w:space="0" w:color="auto"/>
        <w:left w:val="none" w:sz="0" w:space="0" w:color="auto"/>
        <w:bottom w:val="none" w:sz="0" w:space="0" w:color="auto"/>
        <w:right w:val="none" w:sz="0" w:space="0" w:color="auto"/>
      </w:divBdr>
    </w:div>
    <w:div w:id="1815174009">
      <w:bodyDiv w:val="1"/>
      <w:marLeft w:val="0"/>
      <w:marRight w:val="0"/>
      <w:marTop w:val="0"/>
      <w:marBottom w:val="0"/>
      <w:divBdr>
        <w:top w:val="none" w:sz="0" w:space="0" w:color="auto"/>
        <w:left w:val="none" w:sz="0" w:space="0" w:color="auto"/>
        <w:bottom w:val="none" w:sz="0" w:space="0" w:color="auto"/>
        <w:right w:val="none" w:sz="0" w:space="0" w:color="auto"/>
      </w:divBdr>
    </w:div>
    <w:div w:id="1815679218">
      <w:bodyDiv w:val="1"/>
      <w:marLeft w:val="0"/>
      <w:marRight w:val="0"/>
      <w:marTop w:val="0"/>
      <w:marBottom w:val="0"/>
      <w:divBdr>
        <w:top w:val="none" w:sz="0" w:space="0" w:color="auto"/>
        <w:left w:val="none" w:sz="0" w:space="0" w:color="auto"/>
        <w:bottom w:val="none" w:sz="0" w:space="0" w:color="auto"/>
        <w:right w:val="none" w:sz="0" w:space="0" w:color="auto"/>
      </w:divBdr>
    </w:div>
    <w:div w:id="1815872576">
      <w:bodyDiv w:val="1"/>
      <w:marLeft w:val="0"/>
      <w:marRight w:val="0"/>
      <w:marTop w:val="0"/>
      <w:marBottom w:val="0"/>
      <w:divBdr>
        <w:top w:val="none" w:sz="0" w:space="0" w:color="auto"/>
        <w:left w:val="none" w:sz="0" w:space="0" w:color="auto"/>
        <w:bottom w:val="none" w:sz="0" w:space="0" w:color="auto"/>
        <w:right w:val="none" w:sz="0" w:space="0" w:color="auto"/>
      </w:divBdr>
    </w:div>
    <w:div w:id="1815874689">
      <w:bodyDiv w:val="1"/>
      <w:marLeft w:val="0"/>
      <w:marRight w:val="0"/>
      <w:marTop w:val="0"/>
      <w:marBottom w:val="0"/>
      <w:divBdr>
        <w:top w:val="none" w:sz="0" w:space="0" w:color="auto"/>
        <w:left w:val="none" w:sz="0" w:space="0" w:color="auto"/>
        <w:bottom w:val="none" w:sz="0" w:space="0" w:color="auto"/>
        <w:right w:val="none" w:sz="0" w:space="0" w:color="auto"/>
      </w:divBdr>
    </w:div>
    <w:div w:id="1816531326">
      <w:bodyDiv w:val="1"/>
      <w:marLeft w:val="0"/>
      <w:marRight w:val="0"/>
      <w:marTop w:val="0"/>
      <w:marBottom w:val="0"/>
      <w:divBdr>
        <w:top w:val="none" w:sz="0" w:space="0" w:color="auto"/>
        <w:left w:val="none" w:sz="0" w:space="0" w:color="auto"/>
        <w:bottom w:val="none" w:sz="0" w:space="0" w:color="auto"/>
        <w:right w:val="none" w:sz="0" w:space="0" w:color="auto"/>
      </w:divBdr>
    </w:div>
    <w:div w:id="1816752117">
      <w:bodyDiv w:val="1"/>
      <w:marLeft w:val="0"/>
      <w:marRight w:val="0"/>
      <w:marTop w:val="0"/>
      <w:marBottom w:val="0"/>
      <w:divBdr>
        <w:top w:val="none" w:sz="0" w:space="0" w:color="auto"/>
        <w:left w:val="none" w:sz="0" w:space="0" w:color="auto"/>
        <w:bottom w:val="none" w:sz="0" w:space="0" w:color="auto"/>
        <w:right w:val="none" w:sz="0" w:space="0" w:color="auto"/>
      </w:divBdr>
    </w:div>
    <w:div w:id="1817070243">
      <w:bodyDiv w:val="1"/>
      <w:marLeft w:val="0"/>
      <w:marRight w:val="0"/>
      <w:marTop w:val="0"/>
      <w:marBottom w:val="0"/>
      <w:divBdr>
        <w:top w:val="none" w:sz="0" w:space="0" w:color="auto"/>
        <w:left w:val="none" w:sz="0" w:space="0" w:color="auto"/>
        <w:bottom w:val="none" w:sz="0" w:space="0" w:color="auto"/>
        <w:right w:val="none" w:sz="0" w:space="0" w:color="auto"/>
      </w:divBdr>
    </w:div>
    <w:div w:id="1817406438">
      <w:bodyDiv w:val="1"/>
      <w:marLeft w:val="0"/>
      <w:marRight w:val="0"/>
      <w:marTop w:val="0"/>
      <w:marBottom w:val="0"/>
      <w:divBdr>
        <w:top w:val="none" w:sz="0" w:space="0" w:color="auto"/>
        <w:left w:val="none" w:sz="0" w:space="0" w:color="auto"/>
        <w:bottom w:val="none" w:sz="0" w:space="0" w:color="auto"/>
        <w:right w:val="none" w:sz="0" w:space="0" w:color="auto"/>
      </w:divBdr>
    </w:div>
    <w:div w:id="1817601365">
      <w:bodyDiv w:val="1"/>
      <w:marLeft w:val="0"/>
      <w:marRight w:val="0"/>
      <w:marTop w:val="0"/>
      <w:marBottom w:val="0"/>
      <w:divBdr>
        <w:top w:val="none" w:sz="0" w:space="0" w:color="auto"/>
        <w:left w:val="none" w:sz="0" w:space="0" w:color="auto"/>
        <w:bottom w:val="none" w:sz="0" w:space="0" w:color="auto"/>
        <w:right w:val="none" w:sz="0" w:space="0" w:color="auto"/>
      </w:divBdr>
    </w:div>
    <w:div w:id="1817642068">
      <w:bodyDiv w:val="1"/>
      <w:marLeft w:val="0"/>
      <w:marRight w:val="0"/>
      <w:marTop w:val="0"/>
      <w:marBottom w:val="0"/>
      <w:divBdr>
        <w:top w:val="none" w:sz="0" w:space="0" w:color="auto"/>
        <w:left w:val="none" w:sz="0" w:space="0" w:color="auto"/>
        <w:bottom w:val="none" w:sz="0" w:space="0" w:color="auto"/>
        <w:right w:val="none" w:sz="0" w:space="0" w:color="auto"/>
      </w:divBdr>
    </w:div>
    <w:div w:id="1818373537">
      <w:bodyDiv w:val="1"/>
      <w:marLeft w:val="0"/>
      <w:marRight w:val="0"/>
      <w:marTop w:val="0"/>
      <w:marBottom w:val="0"/>
      <w:divBdr>
        <w:top w:val="none" w:sz="0" w:space="0" w:color="auto"/>
        <w:left w:val="none" w:sz="0" w:space="0" w:color="auto"/>
        <w:bottom w:val="none" w:sz="0" w:space="0" w:color="auto"/>
        <w:right w:val="none" w:sz="0" w:space="0" w:color="auto"/>
      </w:divBdr>
    </w:div>
    <w:div w:id="1818569718">
      <w:bodyDiv w:val="1"/>
      <w:marLeft w:val="0"/>
      <w:marRight w:val="0"/>
      <w:marTop w:val="0"/>
      <w:marBottom w:val="0"/>
      <w:divBdr>
        <w:top w:val="none" w:sz="0" w:space="0" w:color="auto"/>
        <w:left w:val="none" w:sz="0" w:space="0" w:color="auto"/>
        <w:bottom w:val="none" w:sz="0" w:space="0" w:color="auto"/>
        <w:right w:val="none" w:sz="0" w:space="0" w:color="auto"/>
      </w:divBdr>
    </w:div>
    <w:div w:id="1819690985">
      <w:bodyDiv w:val="1"/>
      <w:marLeft w:val="0"/>
      <w:marRight w:val="0"/>
      <w:marTop w:val="0"/>
      <w:marBottom w:val="0"/>
      <w:divBdr>
        <w:top w:val="none" w:sz="0" w:space="0" w:color="auto"/>
        <w:left w:val="none" w:sz="0" w:space="0" w:color="auto"/>
        <w:bottom w:val="none" w:sz="0" w:space="0" w:color="auto"/>
        <w:right w:val="none" w:sz="0" w:space="0" w:color="auto"/>
      </w:divBdr>
    </w:div>
    <w:div w:id="1819884251">
      <w:bodyDiv w:val="1"/>
      <w:marLeft w:val="0"/>
      <w:marRight w:val="0"/>
      <w:marTop w:val="0"/>
      <w:marBottom w:val="0"/>
      <w:divBdr>
        <w:top w:val="none" w:sz="0" w:space="0" w:color="auto"/>
        <w:left w:val="none" w:sz="0" w:space="0" w:color="auto"/>
        <w:bottom w:val="none" w:sz="0" w:space="0" w:color="auto"/>
        <w:right w:val="none" w:sz="0" w:space="0" w:color="auto"/>
      </w:divBdr>
    </w:div>
    <w:div w:id="1820223225">
      <w:bodyDiv w:val="1"/>
      <w:marLeft w:val="0"/>
      <w:marRight w:val="0"/>
      <w:marTop w:val="0"/>
      <w:marBottom w:val="0"/>
      <w:divBdr>
        <w:top w:val="none" w:sz="0" w:space="0" w:color="auto"/>
        <w:left w:val="none" w:sz="0" w:space="0" w:color="auto"/>
        <w:bottom w:val="none" w:sz="0" w:space="0" w:color="auto"/>
        <w:right w:val="none" w:sz="0" w:space="0" w:color="auto"/>
      </w:divBdr>
    </w:div>
    <w:div w:id="1820228048">
      <w:bodyDiv w:val="1"/>
      <w:marLeft w:val="0"/>
      <w:marRight w:val="0"/>
      <w:marTop w:val="0"/>
      <w:marBottom w:val="0"/>
      <w:divBdr>
        <w:top w:val="none" w:sz="0" w:space="0" w:color="auto"/>
        <w:left w:val="none" w:sz="0" w:space="0" w:color="auto"/>
        <w:bottom w:val="none" w:sz="0" w:space="0" w:color="auto"/>
        <w:right w:val="none" w:sz="0" w:space="0" w:color="auto"/>
      </w:divBdr>
    </w:div>
    <w:div w:id="1820341352">
      <w:bodyDiv w:val="1"/>
      <w:marLeft w:val="0"/>
      <w:marRight w:val="0"/>
      <w:marTop w:val="0"/>
      <w:marBottom w:val="0"/>
      <w:divBdr>
        <w:top w:val="none" w:sz="0" w:space="0" w:color="auto"/>
        <w:left w:val="none" w:sz="0" w:space="0" w:color="auto"/>
        <w:bottom w:val="none" w:sz="0" w:space="0" w:color="auto"/>
        <w:right w:val="none" w:sz="0" w:space="0" w:color="auto"/>
      </w:divBdr>
    </w:div>
    <w:div w:id="1821070326">
      <w:bodyDiv w:val="1"/>
      <w:marLeft w:val="0"/>
      <w:marRight w:val="0"/>
      <w:marTop w:val="0"/>
      <w:marBottom w:val="0"/>
      <w:divBdr>
        <w:top w:val="none" w:sz="0" w:space="0" w:color="auto"/>
        <w:left w:val="none" w:sz="0" w:space="0" w:color="auto"/>
        <w:bottom w:val="none" w:sz="0" w:space="0" w:color="auto"/>
        <w:right w:val="none" w:sz="0" w:space="0" w:color="auto"/>
      </w:divBdr>
    </w:div>
    <w:div w:id="1821311454">
      <w:bodyDiv w:val="1"/>
      <w:marLeft w:val="0"/>
      <w:marRight w:val="0"/>
      <w:marTop w:val="0"/>
      <w:marBottom w:val="0"/>
      <w:divBdr>
        <w:top w:val="none" w:sz="0" w:space="0" w:color="auto"/>
        <w:left w:val="none" w:sz="0" w:space="0" w:color="auto"/>
        <w:bottom w:val="none" w:sz="0" w:space="0" w:color="auto"/>
        <w:right w:val="none" w:sz="0" w:space="0" w:color="auto"/>
      </w:divBdr>
    </w:div>
    <w:div w:id="1821458463">
      <w:bodyDiv w:val="1"/>
      <w:marLeft w:val="0"/>
      <w:marRight w:val="0"/>
      <w:marTop w:val="0"/>
      <w:marBottom w:val="0"/>
      <w:divBdr>
        <w:top w:val="none" w:sz="0" w:space="0" w:color="auto"/>
        <w:left w:val="none" w:sz="0" w:space="0" w:color="auto"/>
        <w:bottom w:val="none" w:sz="0" w:space="0" w:color="auto"/>
        <w:right w:val="none" w:sz="0" w:space="0" w:color="auto"/>
      </w:divBdr>
    </w:div>
    <w:div w:id="1821464316">
      <w:bodyDiv w:val="1"/>
      <w:marLeft w:val="0"/>
      <w:marRight w:val="0"/>
      <w:marTop w:val="0"/>
      <w:marBottom w:val="0"/>
      <w:divBdr>
        <w:top w:val="none" w:sz="0" w:space="0" w:color="auto"/>
        <w:left w:val="none" w:sz="0" w:space="0" w:color="auto"/>
        <w:bottom w:val="none" w:sz="0" w:space="0" w:color="auto"/>
        <w:right w:val="none" w:sz="0" w:space="0" w:color="auto"/>
      </w:divBdr>
    </w:div>
    <w:div w:id="1821534714">
      <w:bodyDiv w:val="1"/>
      <w:marLeft w:val="0"/>
      <w:marRight w:val="0"/>
      <w:marTop w:val="0"/>
      <w:marBottom w:val="0"/>
      <w:divBdr>
        <w:top w:val="none" w:sz="0" w:space="0" w:color="auto"/>
        <w:left w:val="none" w:sz="0" w:space="0" w:color="auto"/>
        <w:bottom w:val="none" w:sz="0" w:space="0" w:color="auto"/>
        <w:right w:val="none" w:sz="0" w:space="0" w:color="auto"/>
      </w:divBdr>
    </w:div>
    <w:div w:id="1821537185">
      <w:bodyDiv w:val="1"/>
      <w:marLeft w:val="0"/>
      <w:marRight w:val="0"/>
      <w:marTop w:val="0"/>
      <w:marBottom w:val="0"/>
      <w:divBdr>
        <w:top w:val="none" w:sz="0" w:space="0" w:color="auto"/>
        <w:left w:val="none" w:sz="0" w:space="0" w:color="auto"/>
        <w:bottom w:val="none" w:sz="0" w:space="0" w:color="auto"/>
        <w:right w:val="none" w:sz="0" w:space="0" w:color="auto"/>
      </w:divBdr>
    </w:div>
    <w:div w:id="1822035042">
      <w:bodyDiv w:val="1"/>
      <w:marLeft w:val="0"/>
      <w:marRight w:val="0"/>
      <w:marTop w:val="0"/>
      <w:marBottom w:val="0"/>
      <w:divBdr>
        <w:top w:val="none" w:sz="0" w:space="0" w:color="auto"/>
        <w:left w:val="none" w:sz="0" w:space="0" w:color="auto"/>
        <w:bottom w:val="none" w:sz="0" w:space="0" w:color="auto"/>
        <w:right w:val="none" w:sz="0" w:space="0" w:color="auto"/>
      </w:divBdr>
    </w:div>
    <w:div w:id="1822306135">
      <w:bodyDiv w:val="1"/>
      <w:marLeft w:val="0"/>
      <w:marRight w:val="0"/>
      <w:marTop w:val="0"/>
      <w:marBottom w:val="0"/>
      <w:divBdr>
        <w:top w:val="none" w:sz="0" w:space="0" w:color="auto"/>
        <w:left w:val="none" w:sz="0" w:space="0" w:color="auto"/>
        <w:bottom w:val="none" w:sz="0" w:space="0" w:color="auto"/>
        <w:right w:val="none" w:sz="0" w:space="0" w:color="auto"/>
      </w:divBdr>
    </w:div>
    <w:div w:id="1822693080">
      <w:bodyDiv w:val="1"/>
      <w:marLeft w:val="0"/>
      <w:marRight w:val="0"/>
      <w:marTop w:val="0"/>
      <w:marBottom w:val="0"/>
      <w:divBdr>
        <w:top w:val="none" w:sz="0" w:space="0" w:color="auto"/>
        <w:left w:val="none" w:sz="0" w:space="0" w:color="auto"/>
        <w:bottom w:val="none" w:sz="0" w:space="0" w:color="auto"/>
        <w:right w:val="none" w:sz="0" w:space="0" w:color="auto"/>
      </w:divBdr>
    </w:div>
    <w:div w:id="1822892504">
      <w:bodyDiv w:val="1"/>
      <w:marLeft w:val="0"/>
      <w:marRight w:val="0"/>
      <w:marTop w:val="0"/>
      <w:marBottom w:val="0"/>
      <w:divBdr>
        <w:top w:val="none" w:sz="0" w:space="0" w:color="auto"/>
        <w:left w:val="none" w:sz="0" w:space="0" w:color="auto"/>
        <w:bottom w:val="none" w:sz="0" w:space="0" w:color="auto"/>
        <w:right w:val="none" w:sz="0" w:space="0" w:color="auto"/>
      </w:divBdr>
    </w:div>
    <w:div w:id="1822892930">
      <w:bodyDiv w:val="1"/>
      <w:marLeft w:val="0"/>
      <w:marRight w:val="0"/>
      <w:marTop w:val="0"/>
      <w:marBottom w:val="0"/>
      <w:divBdr>
        <w:top w:val="none" w:sz="0" w:space="0" w:color="auto"/>
        <w:left w:val="none" w:sz="0" w:space="0" w:color="auto"/>
        <w:bottom w:val="none" w:sz="0" w:space="0" w:color="auto"/>
        <w:right w:val="none" w:sz="0" w:space="0" w:color="auto"/>
      </w:divBdr>
    </w:div>
    <w:div w:id="1823110994">
      <w:bodyDiv w:val="1"/>
      <w:marLeft w:val="0"/>
      <w:marRight w:val="0"/>
      <w:marTop w:val="0"/>
      <w:marBottom w:val="0"/>
      <w:divBdr>
        <w:top w:val="none" w:sz="0" w:space="0" w:color="auto"/>
        <w:left w:val="none" w:sz="0" w:space="0" w:color="auto"/>
        <w:bottom w:val="none" w:sz="0" w:space="0" w:color="auto"/>
        <w:right w:val="none" w:sz="0" w:space="0" w:color="auto"/>
      </w:divBdr>
    </w:div>
    <w:div w:id="1823621365">
      <w:bodyDiv w:val="1"/>
      <w:marLeft w:val="0"/>
      <w:marRight w:val="0"/>
      <w:marTop w:val="0"/>
      <w:marBottom w:val="0"/>
      <w:divBdr>
        <w:top w:val="none" w:sz="0" w:space="0" w:color="auto"/>
        <w:left w:val="none" w:sz="0" w:space="0" w:color="auto"/>
        <w:bottom w:val="none" w:sz="0" w:space="0" w:color="auto"/>
        <w:right w:val="none" w:sz="0" w:space="0" w:color="auto"/>
      </w:divBdr>
    </w:div>
    <w:div w:id="1823741131">
      <w:bodyDiv w:val="1"/>
      <w:marLeft w:val="0"/>
      <w:marRight w:val="0"/>
      <w:marTop w:val="0"/>
      <w:marBottom w:val="0"/>
      <w:divBdr>
        <w:top w:val="none" w:sz="0" w:space="0" w:color="auto"/>
        <w:left w:val="none" w:sz="0" w:space="0" w:color="auto"/>
        <w:bottom w:val="none" w:sz="0" w:space="0" w:color="auto"/>
        <w:right w:val="none" w:sz="0" w:space="0" w:color="auto"/>
      </w:divBdr>
    </w:div>
    <w:div w:id="1823767901">
      <w:bodyDiv w:val="1"/>
      <w:marLeft w:val="0"/>
      <w:marRight w:val="0"/>
      <w:marTop w:val="0"/>
      <w:marBottom w:val="0"/>
      <w:divBdr>
        <w:top w:val="none" w:sz="0" w:space="0" w:color="auto"/>
        <w:left w:val="none" w:sz="0" w:space="0" w:color="auto"/>
        <w:bottom w:val="none" w:sz="0" w:space="0" w:color="auto"/>
        <w:right w:val="none" w:sz="0" w:space="0" w:color="auto"/>
      </w:divBdr>
    </w:div>
    <w:div w:id="1823812022">
      <w:bodyDiv w:val="1"/>
      <w:marLeft w:val="0"/>
      <w:marRight w:val="0"/>
      <w:marTop w:val="0"/>
      <w:marBottom w:val="0"/>
      <w:divBdr>
        <w:top w:val="none" w:sz="0" w:space="0" w:color="auto"/>
        <w:left w:val="none" w:sz="0" w:space="0" w:color="auto"/>
        <w:bottom w:val="none" w:sz="0" w:space="0" w:color="auto"/>
        <w:right w:val="none" w:sz="0" w:space="0" w:color="auto"/>
      </w:divBdr>
    </w:div>
    <w:div w:id="1824153253">
      <w:bodyDiv w:val="1"/>
      <w:marLeft w:val="0"/>
      <w:marRight w:val="0"/>
      <w:marTop w:val="0"/>
      <w:marBottom w:val="0"/>
      <w:divBdr>
        <w:top w:val="none" w:sz="0" w:space="0" w:color="auto"/>
        <w:left w:val="none" w:sz="0" w:space="0" w:color="auto"/>
        <w:bottom w:val="none" w:sz="0" w:space="0" w:color="auto"/>
        <w:right w:val="none" w:sz="0" w:space="0" w:color="auto"/>
      </w:divBdr>
    </w:div>
    <w:div w:id="1824197132">
      <w:bodyDiv w:val="1"/>
      <w:marLeft w:val="0"/>
      <w:marRight w:val="0"/>
      <w:marTop w:val="0"/>
      <w:marBottom w:val="0"/>
      <w:divBdr>
        <w:top w:val="none" w:sz="0" w:space="0" w:color="auto"/>
        <w:left w:val="none" w:sz="0" w:space="0" w:color="auto"/>
        <w:bottom w:val="none" w:sz="0" w:space="0" w:color="auto"/>
        <w:right w:val="none" w:sz="0" w:space="0" w:color="auto"/>
      </w:divBdr>
    </w:div>
    <w:div w:id="1824588312">
      <w:bodyDiv w:val="1"/>
      <w:marLeft w:val="0"/>
      <w:marRight w:val="0"/>
      <w:marTop w:val="0"/>
      <w:marBottom w:val="0"/>
      <w:divBdr>
        <w:top w:val="none" w:sz="0" w:space="0" w:color="auto"/>
        <w:left w:val="none" w:sz="0" w:space="0" w:color="auto"/>
        <w:bottom w:val="none" w:sz="0" w:space="0" w:color="auto"/>
        <w:right w:val="none" w:sz="0" w:space="0" w:color="auto"/>
      </w:divBdr>
    </w:div>
    <w:div w:id="1824732170">
      <w:bodyDiv w:val="1"/>
      <w:marLeft w:val="0"/>
      <w:marRight w:val="0"/>
      <w:marTop w:val="0"/>
      <w:marBottom w:val="0"/>
      <w:divBdr>
        <w:top w:val="none" w:sz="0" w:space="0" w:color="auto"/>
        <w:left w:val="none" w:sz="0" w:space="0" w:color="auto"/>
        <w:bottom w:val="none" w:sz="0" w:space="0" w:color="auto"/>
        <w:right w:val="none" w:sz="0" w:space="0" w:color="auto"/>
      </w:divBdr>
    </w:div>
    <w:div w:id="1824813686">
      <w:bodyDiv w:val="1"/>
      <w:marLeft w:val="0"/>
      <w:marRight w:val="0"/>
      <w:marTop w:val="0"/>
      <w:marBottom w:val="0"/>
      <w:divBdr>
        <w:top w:val="none" w:sz="0" w:space="0" w:color="auto"/>
        <w:left w:val="none" w:sz="0" w:space="0" w:color="auto"/>
        <w:bottom w:val="none" w:sz="0" w:space="0" w:color="auto"/>
        <w:right w:val="none" w:sz="0" w:space="0" w:color="auto"/>
      </w:divBdr>
    </w:div>
    <w:div w:id="1825314399">
      <w:bodyDiv w:val="1"/>
      <w:marLeft w:val="0"/>
      <w:marRight w:val="0"/>
      <w:marTop w:val="0"/>
      <w:marBottom w:val="0"/>
      <w:divBdr>
        <w:top w:val="none" w:sz="0" w:space="0" w:color="auto"/>
        <w:left w:val="none" w:sz="0" w:space="0" w:color="auto"/>
        <w:bottom w:val="none" w:sz="0" w:space="0" w:color="auto"/>
        <w:right w:val="none" w:sz="0" w:space="0" w:color="auto"/>
      </w:divBdr>
    </w:div>
    <w:div w:id="1825391006">
      <w:bodyDiv w:val="1"/>
      <w:marLeft w:val="0"/>
      <w:marRight w:val="0"/>
      <w:marTop w:val="0"/>
      <w:marBottom w:val="0"/>
      <w:divBdr>
        <w:top w:val="none" w:sz="0" w:space="0" w:color="auto"/>
        <w:left w:val="none" w:sz="0" w:space="0" w:color="auto"/>
        <w:bottom w:val="none" w:sz="0" w:space="0" w:color="auto"/>
        <w:right w:val="none" w:sz="0" w:space="0" w:color="auto"/>
      </w:divBdr>
    </w:div>
    <w:div w:id="1825658390">
      <w:bodyDiv w:val="1"/>
      <w:marLeft w:val="0"/>
      <w:marRight w:val="0"/>
      <w:marTop w:val="0"/>
      <w:marBottom w:val="0"/>
      <w:divBdr>
        <w:top w:val="none" w:sz="0" w:space="0" w:color="auto"/>
        <w:left w:val="none" w:sz="0" w:space="0" w:color="auto"/>
        <w:bottom w:val="none" w:sz="0" w:space="0" w:color="auto"/>
        <w:right w:val="none" w:sz="0" w:space="0" w:color="auto"/>
      </w:divBdr>
    </w:div>
    <w:div w:id="1825779328">
      <w:bodyDiv w:val="1"/>
      <w:marLeft w:val="0"/>
      <w:marRight w:val="0"/>
      <w:marTop w:val="0"/>
      <w:marBottom w:val="0"/>
      <w:divBdr>
        <w:top w:val="none" w:sz="0" w:space="0" w:color="auto"/>
        <w:left w:val="none" w:sz="0" w:space="0" w:color="auto"/>
        <w:bottom w:val="none" w:sz="0" w:space="0" w:color="auto"/>
        <w:right w:val="none" w:sz="0" w:space="0" w:color="auto"/>
      </w:divBdr>
    </w:div>
    <w:div w:id="1825975631">
      <w:bodyDiv w:val="1"/>
      <w:marLeft w:val="0"/>
      <w:marRight w:val="0"/>
      <w:marTop w:val="0"/>
      <w:marBottom w:val="0"/>
      <w:divBdr>
        <w:top w:val="none" w:sz="0" w:space="0" w:color="auto"/>
        <w:left w:val="none" w:sz="0" w:space="0" w:color="auto"/>
        <w:bottom w:val="none" w:sz="0" w:space="0" w:color="auto"/>
        <w:right w:val="none" w:sz="0" w:space="0" w:color="auto"/>
      </w:divBdr>
    </w:div>
    <w:div w:id="1826125363">
      <w:bodyDiv w:val="1"/>
      <w:marLeft w:val="0"/>
      <w:marRight w:val="0"/>
      <w:marTop w:val="0"/>
      <w:marBottom w:val="0"/>
      <w:divBdr>
        <w:top w:val="none" w:sz="0" w:space="0" w:color="auto"/>
        <w:left w:val="none" w:sz="0" w:space="0" w:color="auto"/>
        <w:bottom w:val="none" w:sz="0" w:space="0" w:color="auto"/>
        <w:right w:val="none" w:sz="0" w:space="0" w:color="auto"/>
      </w:divBdr>
    </w:div>
    <w:div w:id="1826312731">
      <w:bodyDiv w:val="1"/>
      <w:marLeft w:val="0"/>
      <w:marRight w:val="0"/>
      <w:marTop w:val="0"/>
      <w:marBottom w:val="0"/>
      <w:divBdr>
        <w:top w:val="none" w:sz="0" w:space="0" w:color="auto"/>
        <w:left w:val="none" w:sz="0" w:space="0" w:color="auto"/>
        <w:bottom w:val="none" w:sz="0" w:space="0" w:color="auto"/>
        <w:right w:val="none" w:sz="0" w:space="0" w:color="auto"/>
      </w:divBdr>
    </w:div>
    <w:div w:id="1826579407">
      <w:bodyDiv w:val="1"/>
      <w:marLeft w:val="0"/>
      <w:marRight w:val="0"/>
      <w:marTop w:val="0"/>
      <w:marBottom w:val="0"/>
      <w:divBdr>
        <w:top w:val="none" w:sz="0" w:space="0" w:color="auto"/>
        <w:left w:val="none" w:sz="0" w:space="0" w:color="auto"/>
        <w:bottom w:val="none" w:sz="0" w:space="0" w:color="auto"/>
        <w:right w:val="none" w:sz="0" w:space="0" w:color="auto"/>
      </w:divBdr>
    </w:div>
    <w:div w:id="1826584705">
      <w:bodyDiv w:val="1"/>
      <w:marLeft w:val="0"/>
      <w:marRight w:val="0"/>
      <w:marTop w:val="0"/>
      <w:marBottom w:val="0"/>
      <w:divBdr>
        <w:top w:val="none" w:sz="0" w:space="0" w:color="auto"/>
        <w:left w:val="none" w:sz="0" w:space="0" w:color="auto"/>
        <w:bottom w:val="none" w:sz="0" w:space="0" w:color="auto"/>
        <w:right w:val="none" w:sz="0" w:space="0" w:color="auto"/>
      </w:divBdr>
    </w:div>
    <w:div w:id="1826701744">
      <w:bodyDiv w:val="1"/>
      <w:marLeft w:val="0"/>
      <w:marRight w:val="0"/>
      <w:marTop w:val="0"/>
      <w:marBottom w:val="0"/>
      <w:divBdr>
        <w:top w:val="none" w:sz="0" w:space="0" w:color="auto"/>
        <w:left w:val="none" w:sz="0" w:space="0" w:color="auto"/>
        <w:bottom w:val="none" w:sz="0" w:space="0" w:color="auto"/>
        <w:right w:val="none" w:sz="0" w:space="0" w:color="auto"/>
      </w:divBdr>
    </w:div>
    <w:div w:id="1826705397">
      <w:bodyDiv w:val="1"/>
      <w:marLeft w:val="0"/>
      <w:marRight w:val="0"/>
      <w:marTop w:val="0"/>
      <w:marBottom w:val="0"/>
      <w:divBdr>
        <w:top w:val="none" w:sz="0" w:space="0" w:color="auto"/>
        <w:left w:val="none" w:sz="0" w:space="0" w:color="auto"/>
        <w:bottom w:val="none" w:sz="0" w:space="0" w:color="auto"/>
        <w:right w:val="none" w:sz="0" w:space="0" w:color="auto"/>
      </w:divBdr>
    </w:div>
    <w:div w:id="1826899712">
      <w:bodyDiv w:val="1"/>
      <w:marLeft w:val="0"/>
      <w:marRight w:val="0"/>
      <w:marTop w:val="0"/>
      <w:marBottom w:val="0"/>
      <w:divBdr>
        <w:top w:val="none" w:sz="0" w:space="0" w:color="auto"/>
        <w:left w:val="none" w:sz="0" w:space="0" w:color="auto"/>
        <w:bottom w:val="none" w:sz="0" w:space="0" w:color="auto"/>
        <w:right w:val="none" w:sz="0" w:space="0" w:color="auto"/>
      </w:divBdr>
    </w:div>
    <w:div w:id="1827281970">
      <w:bodyDiv w:val="1"/>
      <w:marLeft w:val="0"/>
      <w:marRight w:val="0"/>
      <w:marTop w:val="0"/>
      <w:marBottom w:val="0"/>
      <w:divBdr>
        <w:top w:val="none" w:sz="0" w:space="0" w:color="auto"/>
        <w:left w:val="none" w:sz="0" w:space="0" w:color="auto"/>
        <w:bottom w:val="none" w:sz="0" w:space="0" w:color="auto"/>
        <w:right w:val="none" w:sz="0" w:space="0" w:color="auto"/>
      </w:divBdr>
    </w:div>
    <w:div w:id="1827358808">
      <w:bodyDiv w:val="1"/>
      <w:marLeft w:val="0"/>
      <w:marRight w:val="0"/>
      <w:marTop w:val="0"/>
      <w:marBottom w:val="0"/>
      <w:divBdr>
        <w:top w:val="none" w:sz="0" w:space="0" w:color="auto"/>
        <w:left w:val="none" w:sz="0" w:space="0" w:color="auto"/>
        <w:bottom w:val="none" w:sz="0" w:space="0" w:color="auto"/>
        <w:right w:val="none" w:sz="0" w:space="0" w:color="auto"/>
      </w:divBdr>
    </w:div>
    <w:div w:id="1827818924">
      <w:bodyDiv w:val="1"/>
      <w:marLeft w:val="0"/>
      <w:marRight w:val="0"/>
      <w:marTop w:val="0"/>
      <w:marBottom w:val="0"/>
      <w:divBdr>
        <w:top w:val="none" w:sz="0" w:space="0" w:color="auto"/>
        <w:left w:val="none" w:sz="0" w:space="0" w:color="auto"/>
        <w:bottom w:val="none" w:sz="0" w:space="0" w:color="auto"/>
        <w:right w:val="none" w:sz="0" w:space="0" w:color="auto"/>
      </w:divBdr>
    </w:div>
    <w:div w:id="1828158898">
      <w:bodyDiv w:val="1"/>
      <w:marLeft w:val="0"/>
      <w:marRight w:val="0"/>
      <w:marTop w:val="0"/>
      <w:marBottom w:val="0"/>
      <w:divBdr>
        <w:top w:val="none" w:sz="0" w:space="0" w:color="auto"/>
        <w:left w:val="none" w:sz="0" w:space="0" w:color="auto"/>
        <w:bottom w:val="none" w:sz="0" w:space="0" w:color="auto"/>
        <w:right w:val="none" w:sz="0" w:space="0" w:color="auto"/>
      </w:divBdr>
    </w:div>
    <w:div w:id="1828201061">
      <w:bodyDiv w:val="1"/>
      <w:marLeft w:val="0"/>
      <w:marRight w:val="0"/>
      <w:marTop w:val="0"/>
      <w:marBottom w:val="0"/>
      <w:divBdr>
        <w:top w:val="none" w:sz="0" w:space="0" w:color="auto"/>
        <w:left w:val="none" w:sz="0" w:space="0" w:color="auto"/>
        <w:bottom w:val="none" w:sz="0" w:space="0" w:color="auto"/>
        <w:right w:val="none" w:sz="0" w:space="0" w:color="auto"/>
      </w:divBdr>
    </w:div>
    <w:div w:id="1828401980">
      <w:bodyDiv w:val="1"/>
      <w:marLeft w:val="0"/>
      <w:marRight w:val="0"/>
      <w:marTop w:val="0"/>
      <w:marBottom w:val="0"/>
      <w:divBdr>
        <w:top w:val="none" w:sz="0" w:space="0" w:color="auto"/>
        <w:left w:val="none" w:sz="0" w:space="0" w:color="auto"/>
        <w:bottom w:val="none" w:sz="0" w:space="0" w:color="auto"/>
        <w:right w:val="none" w:sz="0" w:space="0" w:color="auto"/>
      </w:divBdr>
    </w:div>
    <w:div w:id="1828548957">
      <w:bodyDiv w:val="1"/>
      <w:marLeft w:val="0"/>
      <w:marRight w:val="0"/>
      <w:marTop w:val="0"/>
      <w:marBottom w:val="0"/>
      <w:divBdr>
        <w:top w:val="none" w:sz="0" w:space="0" w:color="auto"/>
        <w:left w:val="none" w:sz="0" w:space="0" w:color="auto"/>
        <w:bottom w:val="none" w:sz="0" w:space="0" w:color="auto"/>
        <w:right w:val="none" w:sz="0" w:space="0" w:color="auto"/>
      </w:divBdr>
    </w:div>
    <w:div w:id="1830368256">
      <w:bodyDiv w:val="1"/>
      <w:marLeft w:val="0"/>
      <w:marRight w:val="0"/>
      <w:marTop w:val="0"/>
      <w:marBottom w:val="0"/>
      <w:divBdr>
        <w:top w:val="none" w:sz="0" w:space="0" w:color="auto"/>
        <w:left w:val="none" w:sz="0" w:space="0" w:color="auto"/>
        <w:bottom w:val="none" w:sz="0" w:space="0" w:color="auto"/>
        <w:right w:val="none" w:sz="0" w:space="0" w:color="auto"/>
      </w:divBdr>
    </w:div>
    <w:div w:id="1830708396">
      <w:bodyDiv w:val="1"/>
      <w:marLeft w:val="0"/>
      <w:marRight w:val="0"/>
      <w:marTop w:val="0"/>
      <w:marBottom w:val="0"/>
      <w:divBdr>
        <w:top w:val="none" w:sz="0" w:space="0" w:color="auto"/>
        <w:left w:val="none" w:sz="0" w:space="0" w:color="auto"/>
        <w:bottom w:val="none" w:sz="0" w:space="0" w:color="auto"/>
        <w:right w:val="none" w:sz="0" w:space="0" w:color="auto"/>
      </w:divBdr>
    </w:div>
    <w:div w:id="1830748309">
      <w:bodyDiv w:val="1"/>
      <w:marLeft w:val="0"/>
      <w:marRight w:val="0"/>
      <w:marTop w:val="0"/>
      <w:marBottom w:val="0"/>
      <w:divBdr>
        <w:top w:val="none" w:sz="0" w:space="0" w:color="auto"/>
        <w:left w:val="none" w:sz="0" w:space="0" w:color="auto"/>
        <w:bottom w:val="none" w:sz="0" w:space="0" w:color="auto"/>
        <w:right w:val="none" w:sz="0" w:space="0" w:color="auto"/>
      </w:divBdr>
    </w:div>
    <w:div w:id="1830945775">
      <w:bodyDiv w:val="1"/>
      <w:marLeft w:val="0"/>
      <w:marRight w:val="0"/>
      <w:marTop w:val="0"/>
      <w:marBottom w:val="0"/>
      <w:divBdr>
        <w:top w:val="none" w:sz="0" w:space="0" w:color="auto"/>
        <w:left w:val="none" w:sz="0" w:space="0" w:color="auto"/>
        <w:bottom w:val="none" w:sz="0" w:space="0" w:color="auto"/>
        <w:right w:val="none" w:sz="0" w:space="0" w:color="auto"/>
      </w:divBdr>
    </w:div>
    <w:div w:id="1831092906">
      <w:bodyDiv w:val="1"/>
      <w:marLeft w:val="0"/>
      <w:marRight w:val="0"/>
      <w:marTop w:val="0"/>
      <w:marBottom w:val="0"/>
      <w:divBdr>
        <w:top w:val="none" w:sz="0" w:space="0" w:color="auto"/>
        <w:left w:val="none" w:sz="0" w:space="0" w:color="auto"/>
        <w:bottom w:val="none" w:sz="0" w:space="0" w:color="auto"/>
        <w:right w:val="none" w:sz="0" w:space="0" w:color="auto"/>
      </w:divBdr>
    </w:div>
    <w:div w:id="1831172718">
      <w:bodyDiv w:val="1"/>
      <w:marLeft w:val="0"/>
      <w:marRight w:val="0"/>
      <w:marTop w:val="0"/>
      <w:marBottom w:val="0"/>
      <w:divBdr>
        <w:top w:val="none" w:sz="0" w:space="0" w:color="auto"/>
        <w:left w:val="none" w:sz="0" w:space="0" w:color="auto"/>
        <w:bottom w:val="none" w:sz="0" w:space="0" w:color="auto"/>
        <w:right w:val="none" w:sz="0" w:space="0" w:color="auto"/>
      </w:divBdr>
    </w:div>
    <w:div w:id="1831173289">
      <w:bodyDiv w:val="1"/>
      <w:marLeft w:val="0"/>
      <w:marRight w:val="0"/>
      <w:marTop w:val="0"/>
      <w:marBottom w:val="0"/>
      <w:divBdr>
        <w:top w:val="none" w:sz="0" w:space="0" w:color="auto"/>
        <w:left w:val="none" w:sz="0" w:space="0" w:color="auto"/>
        <w:bottom w:val="none" w:sz="0" w:space="0" w:color="auto"/>
        <w:right w:val="none" w:sz="0" w:space="0" w:color="auto"/>
      </w:divBdr>
    </w:div>
    <w:div w:id="1831676862">
      <w:bodyDiv w:val="1"/>
      <w:marLeft w:val="0"/>
      <w:marRight w:val="0"/>
      <w:marTop w:val="0"/>
      <w:marBottom w:val="0"/>
      <w:divBdr>
        <w:top w:val="none" w:sz="0" w:space="0" w:color="auto"/>
        <w:left w:val="none" w:sz="0" w:space="0" w:color="auto"/>
        <w:bottom w:val="none" w:sz="0" w:space="0" w:color="auto"/>
        <w:right w:val="none" w:sz="0" w:space="0" w:color="auto"/>
      </w:divBdr>
    </w:div>
    <w:div w:id="1831940689">
      <w:bodyDiv w:val="1"/>
      <w:marLeft w:val="0"/>
      <w:marRight w:val="0"/>
      <w:marTop w:val="0"/>
      <w:marBottom w:val="0"/>
      <w:divBdr>
        <w:top w:val="none" w:sz="0" w:space="0" w:color="auto"/>
        <w:left w:val="none" w:sz="0" w:space="0" w:color="auto"/>
        <w:bottom w:val="none" w:sz="0" w:space="0" w:color="auto"/>
        <w:right w:val="none" w:sz="0" w:space="0" w:color="auto"/>
      </w:divBdr>
    </w:div>
    <w:div w:id="1832256887">
      <w:bodyDiv w:val="1"/>
      <w:marLeft w:val="0"/>
      <w:marRight w:val="0"/>
      <w:marTop w:val="0"/>
      <w:marBottom w:val="0"/>
      <w:divBdr>
        <w:top w:val="none" w:sz="0" w:space="0" w:color="auto"/>
        <w:left w:val="none" w:sz="0" w:space="0" w:color="auto"/>
        <w:bottom w:val="none" w:sz="0" w:space="0" w:color="auto"/>
        <w:right w:val="none" w:sz="0" w:space="0" w:color="auto"/>
      </w:divBdr>
    </w:div>
    <w:div w:id="1832285026">
      <w:bodyDiv w:val="1"/>
      <w:marLeft w:val="0"/>
      <w:marRight w:val="0"/>
      <w:marTop w:val="0"/>
      <w:marBottom w:val="0"/>
      <w:divBdr>
        <w:top w:val="none" w:sz="0" w:space="0" w:color="auto"/>
        <w:left w:val="none" w:sz="0" w:space="0" w:color="auto"/>
        <w:bottom w:val="none" w:sz="0" w:space="0" w:color="auto"/>
        <w:right w:val="none" w:sz="0" w:space="0" w:color="auto"/>
      </w:divBdr>
    </w:div>
    <w:div w:id="1832476849">
      <w:bodyDiv w:val="1"/>
      <w:marLeft w:val="0"/>
      <w:marRight w:val="0"/>
      <w:marTop w:val="0"/>
      <w:marBottom w:val="0"/>
      <w:divBdr>
        <w:top w:val="none" w:sz="0" w:space="0" w:color="auto"/>
        <w:left w:val="none" w:sz="0" w:space="0" w:color="auto"/>
        <w:bottom w:val="none" w:sz="0" w:space="0" w:color="auto"/>
        <w:right w:val="none" w:sz="0" w:space="0" w:color="auto"/>
      </w:divBdr>
    </w:div>
    <w:div w:id="1832914211">
      <w:bodyDiv w:val="1"/>
      <w:marLeft w:val="0"/>
      <w:marRight w:val="0"/>
      <w:marTop w:val="0"/>
      <w:marBottom w:val="0"/>
      <w:divBdr>
        <w:top w:val="none" w:sz="0" w:space="0" w:color="auto"/>
        <w:left w:val="none" w:sz="0" w:space="0" w:color="auto"/>
        <w:bottom w:val="none" w:sz="0" w:space="0" w:color="auto"/>
        <w:right w:val="none" w:sz="0" w:space="0" w:color="auto"/>
      </w:divBdr>
    </w:div>
    <w:div w:id="1833905396">
      <w:bodyDiv w:val="1"/>
      <w:marLeft w:val="0"/>
      <w:marRight w:val="0"/>
      <w:marTop w:val="0"/>
      <w:marBottom w:val="0"/>
      <w:divBdr>
        <w:top w:val="none" w:sz="0" w:space="0" w:color="auto"/>
        <w:left w:val="none" w:sz="0" w:space="0" w:color="auto"/>
        <w:bottom w:val="none" w:sz="0" w:space="0" w:color="auto"/>
        <w:right w:val="none" w:sz="0" w:space="0" w:color="auto"/>
      </w:divBdr>
    </w:div>
    <w:div w:id="1833912340">
      <w:bodyDiv w:val="1"/>
      <w:marLeft w:val="0"/>
      <w:marRight w:val="0"/>
      <w:marTop w:val="0"/>
      <w:marBottom w:val="0"/>
      <w:divBdr>
        <w:top w:val="none" w:sz="0" w:space="0" w:color="auto"/>
        <w:left w:val="none" w:sz="0" w:space="0" w:color="auto"/>
        <w:bottom w:val="none" w:sz="0" w:space="0" w:color="auto"/>
        <w:right w:val="none" w:sz="0" w:space="0" w:color="auto"/>
      </w:divBdr>
    </w:div>
    <w:div w:id="1833987360">
      <w:bodyDiv w:val="1"/>
      <w:marLeft w:val="0"/>
      <w:marRight w:val="0"/>
      <w:marTop w:val="0"/>
      <w:marBottom w:val="0"/>
      <w:divBdr>
        <w:top w:val="none" w:sz="0" w:space="0" w:color="auto"/>
        <w:left w:val="none" w:sz="0" w:space="0" w:color="auto"/>
        <w:bottom w:val="none" w:sz="0" w:space="0" w:color="auto"/>
        <w:right w:val="none" w:sz="0" w:space="0" w:color="auto"/>
      </w:divBdr>
    </w:div>
    <w:div w:id="1834448923">
      <w:bodyDiv w:val="1"/>
      <w:marLeft w:val="0"/>
      <w:marRight w:val="0"/>
      <w:marTop w:val="0"/>
      <w:marBottom w:val="0"/>
      <w:divBdr>
        <w:top w:val="none" w:sz="0" w:space="0" w:color="auto"/>
        <w:left w:val="none" w:sz="0" w:space="0" w:color="auto"/>
        <w:bottom w:val="none" w:sz="0" w:space="0" w:color="auto"/>
        <w:right w:val="none" w:sz="0" w:space="0" w:color="auto"/>
      </w:divBdr>
    </w:div>
    <w:div w:id="1834636756">
      <w:bodyDiv w:val="1"/>
      <w:marLeft w:val="0"/>
      <w:marRight w:val="0"/>
      <w:marTop w:val="0"/>
      <w:marBottom w:val="0"/>
      <w:divBdr>
        <w:top w:val="none" w:sz="0" w:space="0" w:color="auto"/>
        <w:left w:val="none" w:sz="0" w:space="0" w:color="auto"/>
        <w:bottom w:val="none" w:sz="0" w:space="0" w:color="auto"/>
        <w:right w:val="none" w:sz="0" w:space="0" w:color="auto"/>
      </w:divBdr>
    </w:div>
    <w:div w:id="1835027972">
      <w:bodyDiv w:val="1"/>
      <w:marLeft w:val="0"/>
      <w:marRight w:val="0"/>
      <w:marTop w:val="0"/>
      <w:marBottom w:val="0"/>
      <w:divBdr>
        <w:top w:val="none" w:sz="0" w:space="0" w:color="auto"/>
        <w:left w:val="none" w:sz="0" w:space="0" w:color="auto"/>
        <w:bottom w:val="none" w:sz="0" w:space="0" w:color="auto"/>
        <w:right w:val="none" w:sz="0" w:space="0" w:color="auto"/>
      </w:divBdr>
    </w:div>
    <w:div w:id="1835412016">
      <w:bodyDiv w:val="1"/>
      <w:marLeft w:val="0"/>
      <w:marRight w:val="0"/>
      <w:marTop w:val="0"/>
      <w:marBottom w:val="0"/>
      <w:divBdr>
        <w:top w:val="none" w:sz="0" w:space="0" w:color="auto"/>
        <w:left w:val="none" w:sz="0" w:space="0" w:color="auto"/>
        <w:bottom w:val="none" w:sz="0" w:space="0" w:color="auto"/>
        <w:right w:val="none" w:sz="0" w:space="0" w:color="auto"/>
      </w:divBdr>
    </w:div>
    <w:div w:id="1835486531">
      <w:bodyDiv w:val="1"/>
      <w:marLeft w:val="0"/>
      <w:marRight w:val="0"/>
      <w:marTop w:val="0"/>
      <w:marBottom w:val="0"/>
      <w:divBdr>
        <w:top w:val="none" w:sz="0" w:space="0" w:color="auto"/>
        <w:left w:val="none" w:sz="0" w:space="0" w:color="auto"/>
        <w:bottom w:val="none" w:sz="0" w:space="0" w:color="auto"/>
        <w:right w:val="none" w:sz="0" w:space="0" w:color="auto"/>
      </w:divBdr>
    </w:div>
    <w:div w:id="1835874760">
      <w:bodyDiv w:val="1"/>
      <w:marLeft w:val="0"/>
      <w:marRight w:val="0"/>
      <w:marTop w:val="0"/>
      <w:marBottom w:val="0"/>
      <w:divBdr>
        <w:top w:val="none" w:sz="0" w:space="0" w:color="auto"/>
        <w:left w:val="none" w:sz="0" w:space="0" w:color="auto"/>
        <w:bottom w:val="none" w:sz="0" w:space="0" w:color="auto"/>
        <w:right w:val="none" w:sz="0" w:space="0" w:color="auto"/>
      </w:divBdr>
    </w:div>
    <w:div w:id="1836410639">
      <w:bodyDiv w:val="1"/>
      <w:marLeft w:val="0"/>
      <w:marRight w:val="0"/>
      <w:marTop w:val="0"/>
      <w:marBottom w:val="0"/>
      <w:divBdr>
        <w:top w:val="none" w:sz="0" w:space="0" w:color="auto"/>
        <w:left w:val="none" w:sz="0" w:space="0" w:color="auto"/>
        <w:bottom w:val="none" w:sz="0" w:space="0" w:color="auto"/>
        <w:right w:val="none" w:sz="0" w:space="0" w:color="auto"/>
      </w:divBdr>
    </w:div>
    <w:div w:id="1836527531">
      <w:bodyDiv w:val="1"/>
      <w:marLeft w:val="0"/>
      <w:marRight w:val="0"/>
      <w:marTop w:val="0"/>
      <w:marBottom w:val="0"/>
      <w:divBdr>
        <w:top w:val="none" w:sz="0" w:space="0" w:color="auto"/>
        <w:left w:val="none" w:sz="0" w:space="0" w:color="auto"/>
        <w:bottom w:val="none" w:sz="0" w:space="0" w:color="auto"/>
        <w:right w:val="none" w:sz="0" w:space="0" w:color="auto"/>
      </w:divBdr>
    </w:div>
    <w:div w:id="1836648816">
      <w:bodyDiv w:val="1"/>
      <w:marLeft w:val="0"/>
      <w:marRight w:val="0"/>
      <w:marTop w:val="0"/>
      <w:marBottom w:val="0"/>
      <w:divBdr>
        <w:top w:val="none" w:sz="0" w:space="0" w:color="auto"/>
        <w:left w:val="none" w:sz="0" w:space="0" w:color="auto"/>
        <w:bottom w:val="none" w:sz="0" w:space="0" w:color="auto"/>
        <w:right w:val="none" w:sz="0" w:space="0" w:color="auto"/>
      </w:divBdr>
    </w:div>
    <w:div w:id="1837066350">
      <w:bodyDiv w:val="1"/>
      <w:marLeft w:val="0"/>
      <w:marRight w:val="0"/>
      <w:marTop w:val="0"/>
      <w:marBottom w:val="0"/>
      <w:divBdr>
        <w:top w:val="none" w:sz="0" w:space="0" w:color="auto"/>
        <w:left w:val="none" w:sz="0" w:space="0" w:color="auto"/>
        <w:bottom w:val="none" w:sz="0" w:space="0" w:color="auto"/>
        <w:right w:val="none" w:sz="0" w:space="0" w:color="auto"/>
      </w:divBdr>
    </w:div>
    <w:div w:id="1837108142">
      <w:bodyDiv w:val="1"/>
      <w:marLeft w:val="0"/>
      <w:marRight w:val="0"/>
      <w:marTop w:val="0"/>
      <w:marBottom w:val="0"/>
      <w:divBdr>
        <w:top w:val="none" w:sz="0" w:space="0" w:color="auto"/>
        <w:left w:val="none" w:sz="0" w:space="0" w:color="auto"/>
        <w:bottom w:val="none" w:sz="0" w:space="0" w:color="auto"/>
        <w:right w:val="none" w:sz="0" w:space="0" w:color="auto"/>
      </w:divBdr>
    </w:div>
    <w:div w:id="1837572031">
      <w:bodyDiv w:val="1"/>
      <w:marLeft w:val="0"/>
      <w:marRight w:val="0"/>
      <w:marTop w:val="0"/>
      <w:marBottom w:val="0"/>
      <w:divBdr>
        <w:top w:val="none" w:sz="0" w:space="0" w:color="auto"/>
        <w:left w:val="none" w:sz="0" w:space="0" w:color="auto"/>
        <w:bottom w:val="none" w:sz="0" w:space="0" w:color="auto"/>
        <w:right w:val="none" w:sz="0" w:space="0" w:color="auto"/>
      </w:divBdr>
    </w:div>
    <w:div w:id="1837644198">
      <w:bodyDiv w:val="1"/>
      <w:marLeft w:val="0"/>
      <w:marRight w:val="0"/>
      <w:marTop w:val="0"/>
      <w:marBottom w:val="0"/>
      <w:divBdr>
        <w:top w:val="none" w:sz="0" w:space="0" w:color="auto"/>
        <w:left w:val="none" w:sz="0" w:space="0" w:color="auto"/>
        <w:bottom w:val="none" w:sz="0" w:space="0" w:color="auto"/>
        <w:right w:val="none" w:sz="0" w:space="0" w:color="auto"/>
      </w:divBdr>
    </w:div>
    <w:div w:id="1838229304">
      <w:bodyDiv w:val="1"/>
      <w:marLeft w:val="0"/>
      <w:marRight w:val="0"/>
      <w:marTop w:val="0"/>
      <w:marBottom w:val="0"/>
      <w:divBdr>
        <w:top w:val="none" w:sz="0" w:space="0" w:color="auto"/>
        <w:left w:val="none" w:sz="0" w:space="0" w:color="auto"/>
        <w:bottom w:val="none" w:sz="0" w:space="0" w:color="auto"/>
        <w:right w:val="none" w:sz="0" w:space="0" w:color="auto"/>
      </w:divBdr>
    </w:div>
    <w:div w:id="1839074736">
      <w:bodyDiv w:val="1"/>
      <w:marLeft w:val="0"/>
      <w:marRight w:val="0"/>
      <w:marTop w:val="0"/>
      <w:marBottom w:val="0"/>
      <w:divBdr>
        <w:top w:val="none" w:sz="0" w:space="0" w:color="auto"/>
        <w:left w:val="none" w:sz="0" w:space="0" w:color="auto"/>
        <w:bottom w:val="none" w:sz="0" w:space="0" w:color="auto"/>
        <w:right w:val="none" w:sz="0" w:space="0" w:color="auto"/>
      </w:divBdr>
    </w:div>
    <w:div w:id="1839232119">
      <w:bodyDiv w:val="1"/>
      <w:marLeft w:val="0"/>
      <w:marRight w:val="0"/>
      <w:marTop w:val="0"/>
      <w:marBottom w:val="0"/>
      <w:divBdr>
        <w:top w:val="none" w:sz="0" w:space="0" w:color="auto"/>
        <w:left w:val="none" w:sz="0" w:space="0" w:color="auto"/>
        <w:bottom w:val="none" w:sz="0" w:space="0" w:color="auto"/>
        <w:right w:val="none" w:sz="0" w:space="0" w:color="auto"/>
      </w:divBdr>
    </w:div>
    <w:div w:id="1839300533">
      <w:bodyDiv w:val="1"/>
      <w:marLeft w:val="0"/>
      <w:marRight w:val="0"/>
      <w:marTop w:val="0"/>
      <w:marBottom w:val="0"/>
      <w:divBdr>
        <w:top w:val="none" w:sz="0" w:space="0" w:color="auto"/>
        <w:left w:val="none" w:sz="0" w:space="0" w:color="auto"/>
        <w:bottom w:val="none" w:sz="0" w:space="0" w:color="auto"/>
        <w:right w:val="none" w:sz="0" w:space="0" w:color="auto"/>
      </w:divBdr>
    </w:div>
    <w:div w:id="1839348606">
      <w:bodyDiv w:val="1"/>
      <w:marLeft w:val="0"/>
      <w:marRight w:val="0"/>
      <w:marTop w:val="0"/>
      <w:marBottom w:val="0"/>
      <w:divBdr>
        <w:top w:val="none" w:sz="0" w:space="0" w:color="auto"/>
        <w:left w:val="none" w:sz="0" w:space="0" w:color="auto"/>
        <w:bottom w:val="none" w:sz="0" w:space="0" w:color="auto"/>
        <w:right w:val="none" w:sz="0" w:space="0" w:color="auto"/>
      </w:divBdr>
    </w:div>
    <w:div w:id="1839806612">
      <w:bodyDiv w:val="1"/>
      <w:marLeft w:val="0"/>
      <w:marRight w:val="0"/>
      <w:marTop w:val="0"/>
      <w:marBottom w:val="0"/>
      <w:divBdr>
        <w:top w:val="none" w:sz="0" w:space="0" w:color="auto"/>
        <w:left w:val="none" w:sz="0" w:space="0" w:color="auto"/>
        <w:bottom w:val="none" w:sz="0" w:space="0" w:color="auto"/>
        <w:right w:val="none" w:sz="0" w:space="0" w:color="auto"/>
      </w:divBdr>
    </w:div>
    <w:div w:id="1840000225">
      <w:bodyDiv w:val="1"/>
      <w:marLeft w:val="0"/>
      <w:marRight w:val="0"/>
      <w:marTop w:val="0"/>
      <w:marBottom w:val="0"/>
      <w:divBdr>
        <w:top w:val="none" w:sz="0" w:space="0" w:color="auto"/>
        <w:left w:val="none" w:sz="0" w:space="0" w:color="auto"/>
        <w:bottom w:val="none" w:sz="0" w:space="0" w:color="auto"/>
        <w:right w:val="none" w:sz="0" w:space="0" w:color="auto"/>
      </w:divBdr>
    </w:div>
    <w:div w:id="1840003229">
      <w:bodyDiv w:val="1"/>
      <w:marLeft w:val="0"/>
      <w:marRight w:val="0"/>
      <w:marTop w:val="0"/>
      <w:marBottom w:val="0"/>
      <w:divBdr>
        <w:top w:val="none" w:sz="0" w:space="0" w:color="auto"/>
        <w:left w:val="none" w:sz="0" w:space="0" w:color="auto"/>
        <w:bottom w:val="none" w:sz="0" w:space="0" w:color="auto"/>
        <w:right w:val="none" w:sz="0" w:space="0" w:color="auto"/>
      </w:divBdr>
    </w:div>
    <w:div w:id="1840269199">
      <w:bodyDiv w:val="1"/>
      <w:marLeft w:val="0"/>
      <w:marRight w:val="0"/>
      <w:marTop w:val="0"/>
      <w:marBottom w:val="0"/>
      <w:divBdr>
        <w:top w:val="none" w:sz="0" w:space="0" w:color="auto"/>
        <w:left w:val="none" w:sz="0" w:space="0" w:color="auto"/>
        <w:bottom w:val="none" w:sz="0" w:space="0" w:color="auto"/>
        <w:right w:val="none" w:sz="0" w:space="0" w:color="auto"/>
      </w:divBdr>
    </w:div>
    <w:div w:id="1840726524">
      <w:bodyDiv w:val="1"/>
      <w:marLeft w:val="0"/>
      <w:marRight w:val="0"/>
      <w:marTop w:val="0"/>
      <w:marBottom w:val="0"/>
      <w:divBdr>
        <w:top w:val="none" w:sz="0" w:space="0" w:color="auto"/>
        <w:left w:val="none" w:sz="0" w:space="0" w:color="auto"/>
        <w:bottom w:val="none" w:sz="0" w:space="0" w:color="auto"/>
        <w:right w:val="none" w:sz="0" w:space="0" w:color="auto"/>
      </w:divBdr>
    </w:div>
    <w:div w:id="1841432201">
      <w:bodyDiv w:val="1"/>
      <w:marLeft w:val="0"/>
      <w:marRight w:val="0"/>
      <w:marTop w:val="0"/>
      <w:marBottom w:val="0"/>
      <w:divBdr>
        <w:top w:val="none" w:sz="0" w:space="0" w:color="auto"/>
        <w:left w:val="none" w:sz="0" w:space="0" w:color="auto"/>
        <w:bottom w:val="none" w:sz="0" w:space="0" w:color="auto"/>
        <w:right w:val="none" w:sz="0" w:space="0" w:color="auto"/>
      </w:divBdr>
    </w:div>
    <w:div w:id="1841657741">
      <w:bodyDiv w:val="1"/>
      <w:marLeft w:val="0"/>
      <w:marRight w:val="0"/>
      <w:marTop w:val="0"/>
      <w:marBottom w:val="0"/>
      <w:divBdr>
        <w:top w:val="none" w:sz="0" w:space="0" w:color="auto"/>
        <w:left w:val="none" w:sz="0" w:space="0" w:color="auto"/>
        <w:bottom w:val="none" w:sz="0" w:space="0" w:color="auto"/>
        <w:right w:val="none" w:sz="0" w:space="0" w:color="auto"/>
      </w:divBdr>
    </w:div>
    <w:div w:id="1841895926">
      <w:bodyDiv w:val="1"/>
      <w:marLeft w:val="0"/>
      <w:marRight w:val="0"/>
      <w:marTop w:val="0"/>
      <w:marBottom w:val="0"/>
      <w:divBdr>
        <w:top w:val="none" w:sz="0" w:space="0" w:color="auto"/>
        <w:left w:val="none" w:sz="0" w:space="0" w:color="auto"/>
        <w:bottom w:val="none" w:sz="0" w:space="0" w:color="auto"/>
        <w:right w:val="none" w:sz="0" w:space="0" w:color="auto"/>
      </w:divBdr>
    </w:div>
    <w:div w:id="1842234502">
      <w:bodyDiv w:val="1"/>
      <w:marLeft w:val="0"/>
      <w:marRight w:val="0"/>
      <w:marTop w:val="0"/>
      <w:marBottom w:val="0"/>
      <w:divBdr>
        <w:top w:val="none" w:sz="0" w:space="0" w:color="auto"/>
        <w:left w:val="none" w:sz="0" w:space="0" w:color="auto"/>
        <w:bottom w:val="none" w:sz="0" w:space="0" w:color="auto"/>
        <w:right w:val="none" w:sz="0" w:space="0" w:color="auto"/>
      </w:divBdr>
    </w:div>
    <w:div w:id="1842548922">
      <w:bodyDiv w:val="1"/>
      <w:marLeft w:val="0"/>
      <w:marRight w:val="0"/>
      <w:marTop w:val="0"/>
      <w:marBottom w:val="0"/>
      <w:divBdr>
        <w:top w:val="none" w:sz="0" w:space="0" w:color="auto"/>
        <w:left w:val="none" w:sz="0" w:space="0" w:color="auto"/>
        <w:bottom w:val="none" w:sz="0" w:space="0" w:color="auto"/>
        <w:right w:val="none" w:sz="0" w:space="0" w:color="auto"/>
      </w:divBdr>
    </w:div>
    <w:div w:id="1843427742">
      <w:bodyDiv w:val="1"/>
      <w:marLeft w:val="0"/>
      <w:marRight w:val="0"/>
      <w:marTop w:val="0"/>
      <w:marBottom w:val="0"/>
      <w:divBdr>
        <w:top w:val="none" w:sz="0" w:space="0" w:color="auto"/>
        <w:left w:val="none" w:sz="0" w:space="0" w:color="auto"/>
        <w:bottom w:val="none" w:sz="0" w:space="0" w:color="auto"/>
        <w:right w:val="none" w:sz="0" w:space="0" w:color="auto"/>
      </w:divBdr>
    </w:div>
    <w:div w:id="1843664578">
      <w:bodyDiv w:val="1"/>
      <w:marLeft w:val="0"/>
      <w:marRight w:val="0"/>
      <w:marTop w:val="0"/>
      <w:marBottom w:val="0"/>
      <w:divBdr>
        <w:top w:val="none" w:sz="0" w:space="0" w:color="auto"/>
        <w:left w:val="none" w:sz="0" w:space="0" w:color="auto"/>
        <w:bottom w:val="none" w:sz="0" w:space="0" w:color="auto"/>
        <w:right w:val="none" w:sz="0" w:space="0" w:color="auto"/>
      </w:divBdr>
    </w:div>
    <w:div w:id="1843858845">
      <w:bodyDiv w:val="1"/>
      <w:marLeft w:val="0"/>
      <w:marRight w:val="0"/>
      <w:marTop w:val="0"/>
      <w:marBottom w:val="0"/>
      <w:divBdr>
        <w:top w:val="none" w:sz="0" w:space="0" w:color="auto"/>
        <w:left w:val="none" w:sz="0" w:space="0" w:color="auto"/>
        <w:bottom w:val="none" w:sz="0" w:space="0" w:color="auto"/>
        <w:right w:val="none" w:sz="0" w:space="0" w:color="auto"/>
      </w:divBdr>
    </w:div>
    <w:div w:id="1844054898">
      <w:bodyDiv w:val="1"/>
      <w:marLeft w:val="0"/>
      <w:marRight w:val="0"/>
      <w:marTop w:val="0"/>
      <w:marBottom w:val="0"/>
      <w:divBdr>
        <w:top w:val="none" w:sz="0" w:space="0" w:color="auto"/>
        <w:left w:val="none" w:sz="0" w:space="0" w:color="auto"/>
        <w:bottom w:val="none" w:sz="0" w:space="0" w:color="auto"/>
        <w:right w:val="none" w:sz="0" w:space="0" w:color="auto"/>
      </w:divBdr>
    </w:div>
    <w:div w:id="1844122833">
      <w:bodyDiv w:val="1"/>
      <w:marLeft w:val="0"/>
      <w:marRight w:val="0"/>
      <w:marTop w:val="0"/>
      <w:marBottom w:val="0"/>
      <w:divBdr>
        <w:top w:val="none" w:sz="0" w:space="0" w:color="auto"/>
        <w:left w:val="none" w:sz="0" w:space="0" w:color="auto"/>
        <w:bottom w:val="none" w:sz="0" w:space="0" w:color="auto"/>
        <w:right w:val="none" w:sz="0" w:space="0" w:color="auto"/>
      </w:divBdr>
    </w:div>
    <w:div w:id="1844322160">
      <w:bodyDiv w:val="1"/>
      <w:marLeft w:val="0"/>
      <w:marRight w:val="0"/>
      <w:marTop w:val="0"/>
      <w:marBottom w:val="0"/>
      <w:divBdr>
        <w:top w:val="none" w:sz="0" w:space="0" w:color="auto"/>
        <w:left w:val="none" w:sz="0" w:space="0" w:color="auto"/>
        <w:bottom w:val="none" w:sz="0" w:space="0" w:color="auto"/>
        <w:right w:val="none" w:sz="0" w:space="0" w:color="auto"/>
      </w:divBdr>
    </w:div>
    <w:div w:id="1844660061">
      <w:bodyDiv w:val="1"/>
      <w:marLeft w:val="0"/>
      <w:marRight w:val="0"/>
      <w:marTop w:val="0"/>
      <w:marBottom w:val="0"/>
      <w:divBdr>
        <w:top w:val="none" w:sz="0" w:space="0" w:color="auto"/>
        <w:left w:val="none" w:sz="0" w:space="0" w:color="auto"/>
        <w:bottom w:val="none" w:sz="0" w:space="0" w:color="auto"/>
        <w:right w:val="none" w:sz="0" w:space="0" w:color="auto"/>
      </w:divBdr>
    </w:div>
    <w:div w:id="1845196325">
      <w:bodyDiv w:val="1"/>
      <w:marLeft w:val="0"/>
      <w:marRight w:val="0"/>
      <w:marTop w:val="0"/>
      <w:marBottom w:val="0"/>
      <w:divBdr>
        <w:top w:val="none" w:sz="0" w:space="0" w:color="auto"/>
        <w:left w:val="none" w:sz="0" w:space="0" w:color="auto"/>
        <w:bottom w:val="none" w:sz="0" w:space="0" w:color="auto"/>
        <w:right w:val="none" w:sz="0" w:space="0" w:color="auto"/>
      </w:divBdr>
    </w:div>
    <w:div w:id="1845241961">
      <w:bodyDiv w:val="1"/>
      <w:marLeft w:val="0"/>
      <w:marRight w:val="0"/>
      <w:marTop w:val="0"/>
      <w:marBottom w:val="0"/>
      <w:divBdr>
        <w:top w:val="none" w:sz="0" w:space="0" w:color="auto"/>
        <w:left w:val="none" w:sz="0" w:space="0" w:color="auto"/>
        <w:bottom w:val="none" w:sz="0" w:space="0" w:color="auto"/>
        <w:right w:val="none" w:sz="0" w:space="0" w:color="auto"/>
      </w:divBdr>
    </w:div>
    <w:div w:id="1845319544">
      <w:bodyDiv w:val="1"/>
      <w:marLeft w:val="0"/>
      <w:marRight w:val="0"/>
      <w:marTop w:val="0"/>
      <w:marBottom w:val="0"/>
      <w:divBdr>
        <w:top w:val="none" w:sz="0" w:space="0" w:color="auto"/>
        <w:left w:val="none" w:sz="0" w:space="0" w:color="auto"/>
        <w:bottom w:val="none" w:sz="0" w:space="0" w:color="auto"/>
        <w:right w:val="none" w:sz="0" w:space="0" w:color="auto"/>
      </w:divBdr>
    </w:div>
    <w:div w:id="1845439657">
      <w:bodyDiv w:val="1"/>
      <w:marLeft w:val="0"/>
      <w:marRight w:val="0"/>
      <w:marTop w:val="0"/>
      <w:marBottom w:val="0"/>
      <w:divBdr>
        <w:top w:val="none" w:sz="0" w:space="0" w:color="auto"/>
        <w:left w:val="none" w:sz="0" w:space="0" w:color="auto"/>
        <w:bottom w:val="none" w:sz="0" w:space="0" w:color="auto"/>
        <w:right w:val="none" w:sz="0" w:space="0" w:color="auto"/>
      </w:divBdr>
    </w:div>
    <w:div w:id="1845782902">
      <w:bodyDiv w:val="1"/>
      <w:marLeft w:val="0"/>
      <w:marRight w:val="0"/>
      <w:marTop w:val="0"/>
      <w:marBottom w:val="0"/>
      <w:divBdr>
        <w:top w:val="none" w:sz="0" w:space="0" w:color="auto"/>
        <w:left w:val="none" w:sz="0" w:space="0" w:color="auto"/>
        <w:bottom w:val="none" w:sz="0" w:space="0" w:color="auto"/>
        <w:right w:val="none" w:sz="0" w:space="0" w:color="auto"/>
      </w:divBdr>
    </w:div>
    <w:div w:id="1846095368">
      <w:bodyDiv w:val="1"/>
      <w:marLeft w:val="0"/>
      <w:marRight w:val="0"/>
      <w:marTop w:val="0"/>
      <w:marBottom w:val="0"/>
      <w:divBdr>
        <w:top w:val="none" w:sz="0" w:space="0" w:color="auto"/>
        <w:left w:val="none" w:sz="0" w:space="0" w:color="auto"/>
        <w:bottom w:val="none" w:sz="0" w:space="0" w:color="auto"/>
        <w:right w:val="none" w:sz="0" w:space="0" w:color="auto"/>
      </w:divBdr>
    </w:div>
    <w:div w:id="1846627243">
      <w:bodyDiv w:val="1"/>
      <w:marLeft w:val="0"/>
      <w:marRight w:val="0"/>
      <w:marTop w:val="0"/>
      <w:marBottom w:val="0"/>
      <w:divBdr>
        <w:top w:val="none" w:sz="0" w:space="0" w:color="auto"/>
        <w:left w:val="none" w:sz="0" w:space="0" w:color="auto"/>
        <w:bottom w:val="none" w:sz="0" w:space="0" w:color="auto"/>
        <w:right w:val="none" w:sz="0" w:space="0" w:color="auto"/>
      </w:divBdr>
    </w:div>
    <w:div w:id="1846745665">
      <w:bodyDiv w:val="1"/>
      <w:marLeft w:val="0"/>
      <w:marRight w:val="0"/>
      <w:marTop w:val="0"/>
      <w:marBottom w:val="0"/>
      <w:divBdr>
        <w:top w:val="none" w:sz="0" w:space="0" w:color="auto"/>
        <w:left w:val="none" w:sz="0" w:space="0" w:color="auto"/>
        <w:bottom w:val="none" w:sz="0" w:space="0" w:color="auto"/>
        <w:right w:val="none" w:sz="0" w:space="0" w:color="auto"/>
      </w:divBdr>
    </w:div>
    <w:div w:id="1847086250">
      <w:bodyDiv w:val="1"/>
      <w:marLeft w:val="0"/>
      <w:marRight w:val="0"/>
      <w:marTop w:val="0"/>
      <w:marBottom w:val="0"/>
      <w:divBdr>
        <w:top w:val="none" w:sz="0" w:space="0" w:color="auto"/>
        <w:left w:val="none" w:sz="0" w:space="0" w:color="auto"/>
        <w:bottom w:val="none" w:sz="0" w:space="0" w:color="auto"/>
        <w:right w:val="none" w:sz="0" w:space="0" w:color="auto"/>
      </w:divBdr>
    </w:div>
    <w:div w:id="1847864797">
      <w:bodyDiv w:val="1"/>
      <w:marLeft w:val="0"/>
      <w:marRight w:val="0"/>
      <w:marTop w:val="0"/>
      <w:marBottom w:val="0"/>
      <w:divBdr>
        <w:top w:val="none" w:sz="0" w:space="0" w:color="auto"/>
        <w:left w:val="none" w:sz="0" w:space="0" w:color="auto"/>
        <w:bottom w:val="none" w:sz="0" w:space="0" w:color="auto"/>
        <w:right w:val="none" w:sz="0" w:space="0" w:color="auto"/>
      </w:divBdr>
    </w:div>
    <w:div w:id="1848329114">
      <w:bodyDiv w:val="1"/>
      <w:marLeft w:val="0"/>
      <w:marRight w:val="0"/>
      <w:marTop w:val="0"/>
      <w:marBottom w:val="0"/>
      <w:divBdr>
        <w:top w:val="none" w:sz="0" w:space="0" w:color="auto"/>
        <w:left w:val="none" w:sz="0" w:space="0" w:color="auto"/>
        <w:bottom w:val="none" w:sz="0" w:space="0" w:color="auto"/>
        <w:right w:val="none" w:sz="0" w:space="0" w:color="auto"/>
      </w:divBdr>
    </w:div>
    <w:div w:id="1848443531">
      <w:bodyDiv w:val="1"/>
      <w:marLeft w:val="0"/>
      <w:marRight w:val="0"/>
      <w:marTop w:val="0"/>
      <w:marBottom w:val="0"/>
      <w:divBdr>
        <w:top w:val="none" w:sz="0" w:space="0" w:color="auto"/>
        <w:left w:val="none" w:sz="0" w:space="0" w:color="auto"/>
        <w:bottom w:val="none" w:sz="0" w:space="0" w:color="auto"/>
        <w:right w:val="none" w:sz="0" w:space="0" w:color="auto"/>
      </w:divBdr>
    </w:div>
    <w:div w:id="1848666943">
      <w:bodyDiv w:val="1"/>
      <w:marLeft w:val="0"/>
      <w:marRight w:val="0"/>
      <w:marTop w:val="0"/>
      <w:marBottom w:val="0"/>
      <w:divBdr>
        <w:top w:val="none" w:sz="0" w:space="0" w:color="auto"/>
        <w:left w:val="none" w:sz="0" w:space="0" w:color="auto"/>
        <w:bottom w:val="none" w:sz="0" w:space="0" w:color="auto"/>
        <w:right w:val="none" w:sz="0" w:space="0" w:color="auto"/>
      </w:divBdr>
    </w:div>
    <w:div w:id="1849559150">
      <w:bodyDiv w:val="1"/>
      <w:marLeft w:val="0"/>
      <w:marRight w:val="0"/>
      <w:marTop w:val="0"/>
      <w:marBottom w:val="0"/>
      <w:divBdr>
        <w:top w:val="none" w:sz="0" w:space="0" w:color="auto"/>
        <w:left w:val="none" w:sz="0" w:space="0" w:color="auto"/>
        <w:bottom w:val="none" w:sz="0" w:space="0" w:color="auto"/>
        <w:right w:val="none" w:sz="0" w:space="0" w:color="auto"/>
      </w:divBdr>
    </w:div>
    <w:div w:id="1851329116">
      <w:bodyDiv w:val="1"/>
      <w:marLeft w:val="0"/>
      <w:marRight w:val="0"/>
      <w:marTop w:val="0"/>
      <w:marBottom w:val="0"/>
      <w:divBdr>
        <w:top w:val="none" w:sz="0" w:space="0" w:color="auto"/>
        <w:left w:val="none" w:sz="0" w:space="0" w:color="auto"/>
        <w:bottom w:val="none" w:sz="0" w:space="0" w:color="auto"/>
        <w:right w:val="none" w:sz="0" w:space="0" w:color="auto"/>
      </w:divBdr>
    </w:div>
    <w:div w:id="1851480466">
      <w:bodyDiv w:val="1"/>
      <w:marLeft w:val="0"/>
      <w:marRight w:val="0"/>
      <w:marTop w:val="0"/>
      <w:marBottom w:val="0"/>
      <w:divBdr>
        <w:top w:val="none" w:sz="0" w:space="0" w:color="auto"/>
        <w:left w:val="none" w:sz="0" w:space="0" w:color="auto"/>
        <w:bottom w:val="none" w:sz="0" w:space="0" w:color="auto"/>
        <w:right w:val="none" w:sz="0" w:space="0" w:color="auto"/>
      </w:divBdr>
    </w:div>
    <w:div w:id="1851606785">
      <w:bodyDiv w:val="1"/>
      <w:marLeft w:val="0"/>
      <w:marRight w:val="0"/>
      <w:marTop w:val="0"/>
      <w:marBottom w:val="0"/>
      <w:divBdr>
        <w:top w:val="none" w:sz="0" w:space="0" w:color="auto"/>
        <w:left w:val="none" w:sz="0" w:space="0" w:color="auto"/>
        <w:bottom w:val="none" w:sz="0" w:space="0" w:color="auto"/>
        <w:right w:val="none" w:sz="0" w:space="0" w:color="auto"/>
      </w:divBdr>
    </w:div>
    <w:div w:id="1851796504">
      <w:bodyDiv w:val="1"/>
      <w:marLeft w:val="0"/>
      <w:marRight w:val="0"/>
      <w:marTop w:val="0"/>
      <w:marBottom w:val="0"/>
      <w:divBdr>
        <w:top w:val="none" w:sz="0" w:space="0" w:color="auto"/>
        <w:left w:val="none" w:sz="0" w:space="0" w:color="auto"/>
        <w:bottom w:val="none" w:sz="0" w:space="0" w:color="auto"/>
        <w:right w:val="none" w:sz="0" w:space="0" w:color="auto"/>
      </w:divBdr>
    </w:div>
    <w:div w:id="1851866960">
      <w:bodyDiv w:val="1"/>
      <w:marLeft w:val="0"/>
      <w:marRight w:val="0"/>
      <w:marTop w:val="0"/>
      <w:marBottom w:val="0"/>
      <w:divBdr>
        <w:top w:val="none" w:sz="0" w:space="0" w:color="auto"/>
        <w:left w:val="none" w:sz="0" w:space="0" w:color="auto"/>
        <w:bottom w:val="none" w:sz="0" w:space="0" w:color="auto"/>
        <w:right w:val="none" w:sz="0" w:space="0" w:color="auto"/>
      </w:divBdr>
    </w:div>
    <w:div w:id="1851875568">
      <w:bodyDiv w:val="1"/>
      <w:marLeft w:val="0"/>
      <w:marRight w:val="0"/>
      <w:marTop w:val="0"/>
      <w:marBottom w:val="0"/>
      <w:divBdr>
        <w:top w:val="none" w:sz="0" w:space="0" w:color="auto"/>
        <w:left w:val="none" w:sz="0" w:space="0" w:color="auto"/>
        <w:bottom w:val="none" w:sz="0" w:space="0" w:color="auto"/>
        <w:right w:val="none" w:sz="0" w:space="0" w:color="auto"/>
      </w:divBdr>
    </w:div>
    <w:div w:id="1852061617">
      <w:bodyDiv w:val="1"/>
      <w:marLeft w:val="0"/>
      <w:marRight w:val="0"/>
      <w:marTop w:val="0"/>
      <w:marBottom w:val="0"/>
      <w:divBdr>
        <w:top w:val="none" w:sz="0" w:space="0" w:color="auto"/>
        <w:left w:val="none" w:sz="0" w:space="0" w:color="auto"/>
        <w:bottom w:val="none" w:sz="0" w:space="0" w:color="auto"/>
        <w:right w:val="none" w:sz="0" w:space="0" w:color="auto"/>
      </w:divBdr>
    </w:div>
    <w:div w:id="1852450140">
      <w:bodyDiv w:val="1"/>
      <w:marLeft w:val="0"/>
      <w:marRight w:val="0"/>
      <w:marTop w:val="0"/>
      <w:marBottom w:val="0"/>
      <w:divBdr>
        <w:top w:val="none" w:sz="0" w:space="0" w:color="auto"/>
        <w:left w:val="none" w:sz="0" w:space="0" w:color="auto"/>
        <w:bottom w:val="none" w:sz="0" w:space="0" w:color="auto"/>
        <w:right w:val="none" w:sz="0" w:space="0" w:color="auto"/>
      </w:divBdr>
    </w:div>
    <w:div w:id="1852839383">
      <w:bodyDiv w:val="1"/>
      <w:marLeft w:val="0"/>
      <w:marRight w:val="0"/>
      <w:marTop w:val="0"/>
      <w:marBottom w:val="0"/>
      <w:divBdr>
        <w:top w:val="none" w:sz="0" w:space="0" w:color="auto"/>
        <w:left w:val="none" w:sz="0" w:space="0" w:color="auto"/>
        <w:bottom w:val="none" w:sz="0" w:space="0" w:color="auto"/>
        <w:right w:val="none" w:sz="0" w:space="0" w:color="auto"/>
      </w:divBdr>
    </w:div>
    <w:div w:id="1852913920">
      <w:bodyDiv w:val="1"/>
      <w:marLeft w:val="0"/>
      <w:marRight w:val="0"/>
      <w:marTop w:val="0"/>
      <w:marBottom w:val="0"/>
      <w:divBdr>
        <w:top w:val="none" w:sz="0" w:space="0" w:color="auto"/>
        <w:left w:val="none" w:sz="0" w:space="0" w:color="auto"/>
        <w:bottom w:val="none" w:sz="0" w:space="0" w:color="auto"/>
        <w:right w:val="none" w:sz="0" w:space="0" w:color="auto"/>
      </w:divBdr>
    </w:div>
    <w:div w:id="1852915938">
      <w:bodyDiv w:val="1"/>
      <w:marLeft w:val="0"/>
      <w:marRight w:val="0"/>
      <w:marTop w:val="0"/>
      <w:marBottom w:val="0"/>
      <w:divBdr>
        <w:top w:val="none" w:sz="0" w:space="0" w:color="auto"/>
        <w:left w:val="none" w:sz="0" w:space="0" w:color="auto"/>
        <w:bottom w:val="none" w:sz="0" w:space="0" w:color="auto"/>
        <w:right w:val="none" w:sz="0" w:space="0" w:color="auto"/>
      </w:divBdr>
    </w:div>
    <w:div w:id="1853106514">
      <w:bodyDiv w:val="1"/>
      <w:marLeft w:val="0"/>
      <w:marRight w:val="0"/>
      <w:marTop w:val="0"/>
      <w:marBottom w:val="0"/>
      <w:divBdr>
        <w:top w:val="none" w:sz="0" w:space="0" w:color="auto"/>
        <w:left w:val="none" w:sz="0" w:space="0" w:color="auto"/>
        <w:bottom w:val="none" w:sz="0" w:space="0" w:color="auto"/>
        <w:right w:val="none" w:sz="0" w:space="0" w:color="auto"/>
      </w:divBdr>
    </w:div>
    <w:div w:id="1853296730">
      <w:bodyDiv w:val="1"/>
      <w:marLeft w:val="0"/>
      <w:marRight w:val="0"/>
      <w:marTop w:val="0"/>
      <w:marBottom w:val="0"/>
      <w:divBdr>
        <w:top w:val="none" w:sz="0" w:space="0" w:color="auto"/>
        <w:left w:val="none" w:sz="0" w:space="0" w:color="auto"/>
        <w:bottom w:val="none" w:sz="0" w:space="0" w:color="auto"/>
        <w:right w:val="none" w:sz="0" w:space="0" w:color="auto"/>
      </w:divBdr>
    </w:div>
    <w:div w:id="1853375139">
      <w:bodyDiv w:val="1"/>
      <w:marLeft w:val="0"/>
      <w:marRight w:val="0"/>
      <w:marTop w:val="0"/>
      <w:marBottom w:val="0"/>
      <w:divBdr>
        <w:top w:val="none" w:sz="0" w:space="0" w:color="auto"/>
        <w:left w:val="none" w:sz="0" w:space="0" w:color="auto"/>
        <w:bottom w:val="none" w:sz="0" w:space="0" w:color="auto"/>
        <w:right w:val="none" w:sz="0" w:space="0" w:color="auto"/>
      </w:divBdr>
    </w:div>
    <w:div w:id="1853714181">
      <w:bodyDiv w:val="1"/>
      <w:marLeft w:val="0"/>
      <w:marRight w:val="0"/>
      <w:marTop w:val="0"/>
      <w:marBottom w:val="0"/>
      <w:divBdr>
        <w:top w:val="none" w:sz="0" w:space="0" w:color="auto"/>
        <w:left w:val="none" w:sz="0" w:space="0" w:color="auto"/>
        <w:bottom w:val="none" w:sz="0" w:space="0" w:color="auto"/>
        <w:right w:val="none" w:sz="0" w:space="0" w:color="auto"/>
      </w:divBdr>
    </w:div>
    <w:div w:id="1853762473">
      <w:bodyDiv w:val="1"/>
      <w:marLeft w:val="0"/>
      <w:marRight w:val="0"/>
      <w:marTop w:val="0"/>
      <w:marBottom w:val="0"/>
      <w:divBdr>
        <w:top w:val="none" w:sz="0" w:space="0" w:color="auto"/>
        <w:left w:val="none" w:sz="0" w:space="0" w:color="auto"/>
        <w:bottom w:val="none" w:sz="0" w:space="0" w:color="auto"/>
        <w:right w:val="none" w:sz="0" w:space="0" w:color="auto"/>
      </w:divBdr>
    </w:div>
    <w:div w:id="1854029560">
      <w:bodyDiv w:val="1"/>
      <w:marLeft w:val="0"/>
      <w:marRight w:val="0"/>
      <w:marTop w:val="0"/>
      <w:marBottom w:val="0"/>
      <w:divBdr>
        <w:top w:val="none" w:sz="0" w:space="0" w:color="auto"/>
        <w:left w:val="none" w:sz="0" w:space="0" w:color="auto"/>
        <w:bottom w:val="none" w:sz="0" w:space="0" w:color="auto"/>
        <w:right w:val="none" w:sz="0" w:space="0" w:color="auto"/>
      </w:divBdr>
    </w:div>
    <w:div w:id="1854031137">
      <w:bodyDiv w:val="1"/>
      <w:marLeft w:val="0"/>
      <w:marRight w:val="0"/>
      <w:marTop w:val="0"/>
      <w:marBottom w:val="0"/>
      <w:divBdr>
        <w:top w:val="none" w:sz="0" w:space="0" w:color="auto"/>
        <w:left w:val="none" w:sz="0" w:space="0" w:color="auto"/>
        <w:bottom w:val="none" w:sz="0" w:space="0" w:color="auto"/>
        <w:right w:val="none" w:sz="0" w:space="0" w:color="auto"/>
      </w:divBdr>
    </w:div>
    <w:div w:id="1854613236">
      <w:bodyDiv w:val="1"/>
      <w:marLeft w:val="0"/>
      <w:marRight w:val="0"/>
      <w:marTop w:val="0"/>
      <w:marBottom w:val="0"/>
      <w:divBdr>
        <w:top w:val="none" w:sz="0" w:space="0" w:color="auto"/>
        <w:left w:val="none" w:sz="0" w:space="0" w:color="auto"/>
        <w:bottom w:val="none" w:sz="0" w:space="0" w:color="auto"/>
        <w:right w:val="none" w:sz="0" w:space="0" w:color="auto"/>
      </w:divBdr>
    </w:div>
    <w:div w:id="1855149317">
      <w:bodyDiv w:val="1"/>
      <w:marLeft w:val="0"/>
      <w:marRight w:val="0"/>
      <w:marTop w:val="0"/>
      <w:marBottom w:val="0"/>
      <w:divBdr>
        <w:top w:val="none" w:sz="0" w:space="0" w:color="auto"/>
        <w:left w:val="none" w:sz="0" w:space="0" w:color="auto"/>
        <w:bottom w:val="none" w:sz="0" w:space="0" w:color="auto"/>
        <w:right w:val="none" w:sz="0" w:space="0" w:color="auto"/>
      </w:divBdr>
    </w:div>
    <w:div w:id="1855219679">
      <w:bodyDiv w:val="1"/>
      <w:marLeft w:val="0"/>
      <w:marRight w:val="0"/>
      <w:marTop w:val="0"/>
      <w:marBottom w:val="0"/>
      <w:divBdr>
        <w:top w:val="none" w:sz="0" w:space="0" w:color="auto"/>
        <w:left w:val="none" w:sz="0" w:space="0" w:color="auto"/>
        <w:bottom w:val="none" w:sz="0" w:space="0" w:color="auto"/>
        <w:right w:val="none" w:sz="0" w:space="0" w:color="auto"/>
      </w:divBdr>
    </w:div>
    <w:div w:id="1855225512">
      <w:bodyDiv w:val="1"/>
      <w:marLeft w:val="0"/>
      <w:marRight w:val="0"/>
      <w:marTop w:val="0"/>
      <w:marBottom w:val="0"/>
      <w:divBdr>
        <w:top w:val="none" w:sz="0" w:space="0" w:color="auto"/>
        <w:left w:val="none" w:sz="0" w:space="0" w:color="auto"/>
        <w:bottom w:val="none" w:sz="0" w:space="0" w:color="auto"/>
        <w:right w:val="none" w:sz="0" w:space="0" w:color="auto"/>
      </w:divBdr>
    </w:div>
    <w:div w:id="1855343849">
      <w:bodyDiv w:val="1"/>
      <w:marLeft w:val="0"/>
      <w:marRight w:val="0"/>
      <w:marTop w:val="0"/>
      <w:marBottom w:val="0"/>
      <w:divBdr>
        <w:top w:val="none" w:sz="0" w:space="0" w:color="auto"/>
        <w:left w:val="none" w:sz="0" w:space="0" w:color="auto"/>
        <w:bottom w:val="none" w:sz="0" w:space="0" w:color="auto"/>
        <w:right w:val="none" w:sz="0" w:space="0" w:color="auto"/>
      </w:divBdr>
    </w:div>
    <w:div w:id="1855537485">
      <w:bodyDiv w:val="1"/>
      <w:marLeft w:val="0"/>
      <w:marRight w:val="0"/>
      <w:marTop w:val="0"/>
      <w:marBottom w:val="0"/>
      <w:divBdr>
        <w:top w:val="none" w:sz="0" w:space="0" w:color="auto"/>
        <w:left w:val="none" w:sz="0" w:space="0" w:color="auto"/>
        <w:bottom w:val="none" w:sz="0" w:space="0" w:color="auto"/>
        <w:right w:val="none" w:sz="0" w:space="0" w:color="auto"/>
      </w:divBdr>
    </w:div>
    <w:div w:id="1855874733">
      <w:bodyDiv w:val="1"/>
      <w:marLeft w:val="0"/>
      <w:marRight w:val="0"/>
      <w:marTop w:val="0"/>
      <w:marBottom w:val="0"/>
      <w:divBdr>
        <w:top w:val="none" w:sz="0" w:space="0" w:color="auto"/>
        <w:left w:val="none" w:sz="0" w:space="0" w:color="auto"/>
        <w:bottom w:val="none" w:sz="0" w:space="0" w:color="auto"/>
        <w:right w:val="none" w:sz="0" w:space="0" w:color="auto"/>
      </w:divBdr>
    </w:div>
    <w:div w:id="1856840844">
      <w:bodyDiv w:val="1"/>
      <w:marLeft w:val="0"/>
      <w:marRight w:val="0"/>
      <w:marTop w:val="0"/>
      <w:marBottom w:val="0"/>
      <w:divBdr>
        <w:top w:val="none" w:sz="0" w:space="0" w:color="auto"/>
        <w:left w:val="none" w:sz="0" w:space="0" w:color="auto"/>
        <w:bottom w:val="none" w:sz="0" w:space="0" w:color="auto"/>
        <w:right w:val="none" w:sz="0" w:space="0" w:color="auto"/>
      </w:divBdr>
    </w:div>
    <w:div w:id="1857305734">
      <w:bodyDiv w:val="1"/>
      <w:marLeft w:val="0"/>
      <w:marRight w:val="0"/>
      <w:marTop w:val="0"/>
      <w:marBottom w:val="0"/>
      <w:divBdr>
        <w:top w:val="none" w:sz="0" w:space="0" w:color="auto"/>
        <w:left w:val="none" w:sz="0" w:space="0" w:color="auto"/>
        <w:bottom w:val="none" w:sz="0" w:space="0" w:color="auto"/>
        <w:right w:val="none" w:sz="0" w:space="0" w:color="auto"/>
      </w:divBdr>
    </w:div>
    <w:div w:id="1857306076">
      <w:bodyDiv w:val="1"/>
      <w:marLeft w:val="0"/>
      <w:marRight w:val="0"/>
      <w:marTop w:val="0"/>
      <w:marBottom w:val="0"/>
      <w:divBdr>
        <w:top w:val="none" w:sz="0" w:space="0" w:color="auto"/>
        <w:left w:val="none" w:sz="0" w:space="0" w:color="auto"/>
        <w:bottom w:val="none" w:sz="0" w:space="0" w:color="auto"/>
        <w:right w:val="none" w:sz="0" w:space="0" w:color="auto"/>
      </w:divBdr>
    </w:div>
    <w:div w:id="1857767529">
      <w:bodyDiv w:val="1"/>
      <w:marLeft w:val="0"/>
      <w:marRight w:val="0"/>
      <w:marTop w:val="0"/>
      <w:marBottom w:val="0"/>
      <w:divBdr>
        <w:top w:val="none" w:sz="0" w:space="0" w:color="auto"/>
        <w:left w:val="none" w:sz="0" w:space="0" w:color="auto"/>
        <w:bottom w:val="none" w:sz="0" w:space="0" w:color="auto"/>
        <w:right w:val="none" w:sz="0" w:space="0" w:color="auto"/>
      </w:divBdr>
    </w:div>
    <w:div w:id="1858150102">
      <w:bodyDiv w:val="1"/>
      <w:marLeft w:val="0"/>
      <w:marRight w:val="0"/>
      <w:marTop w:val="0"/>
      <w:marBottom w:val="0"/>
      <w:divBdr>
        <w:top w:val="none" w:sz="0" w:space="0" w:color="auto"/>
        <w:left w:val="none" w:sz="0" w:space="0" w:color="auto"/>
        <w:bottom w:val="none" w:sz="0" w:space="0" w:color="auto"/>
        <w:right w:val="none" w:sz="0" w:space="0" w:color="auto"/>
      </w:divBdr>
    </w:div>
    <w:div w:id="1858499260">
      <w:bodyDiv w:val="1"/>
      <w:marLeft w:val="0"/>
      <w:marRight w:val="0"/>
      <w:marTop w:val="0"/>
      <w:marBottom w:val="0"/>
      <w:divBdr>
        <w:top w:val="none" w:sz="0" w:space="0" w:color="auto"/>
        <w:left w:val="none" w:sz="0" w:space="0" w:color="auto"/>
        <w:bottom w:val="none" w:sz="0" w:space="0" w:color="auto"/>
        <w:right w:val="none" w:sz="0" w:space="0" w:color="auto"/>
      </w:divBdr>
    </w:div>
    <w:div w:id="1859348013">
      <w:bodyDiv w:val="1"/>
      <w:marLeft w:val="0"/>
      <w:marRight w:val="0"/>
      <w:marTop w:val="0"/>
      <w:marBottom w:val="0"/>
      <w:divBdr>
        <w:top w:val="none" w:sz="0" w:space="0" w:color="auto"/>
        <w:left w:val="none" w:sz="0" w:space="0" w:color="auto"/>
        <w:bottom w:val="none" w:sz="0" w:space="0" w:color="auto"/>
        <w:right w:val="none" w:sz="0" w:space="0" w:color="auto"/>
      </w:divBdr>
    </w:div>
    <w:div w:id="1859538639">
      <w:bodyDiv w:val="1"/>
      <w:marLeft w:val="0"/>
      <w:marRight w:val="0"/>
      <w:marTop w:val="0"/>
      <w:marBottom w:val="0"/>
      <w:divBdr>
        <w:top w:val="none" w:sz="0" w:space="0" w:color="auto"/>
        <w:left w:val="none" w:sz="0" w:space="0" w:color="auto"/>
        <w:bottom w:val="none" w:sz="0" w:space="0" w:color="auto"/>
        <w:right w:val="none" w:sz="0" w:space="0" w:color="auto"/>
      </w:divBdr>
    </w:div>
    <w:div w:id="1859734076">
      <w:bodyDiv w:val="1"/>
      <w:marLeft w:val="0"/>
      <w:marRight w:val="0"/>
      <w:marTop w:val="0"/>
      <w:marBottom w:val="0"/>
      <w:divBdr>
        <w:top w:val="none" w:sz="0" w:space="0" w:color="auto"/>
        <w:left w:val="none" w:sz="0" w:space="0" w:color="auto"/>
        <w:bottom w:val="none" w:sz="0" w:space="0" w:color="auto"/>
        <w:right w:val="none" w:sz="0" w:space="0" w:color="auto"/>
      </w:divBdr>
    </w:div>
    <w:div w:id="1859805577">
      <w:bodyDiv w:val="1"/>
      <w:marLeft w:val="0"/>
      <w:marRight w:val="0"/>
      <w:marTop w:val="0"/>
      <w:marBottom w:val="0"/>
      <w:divBdr>
        <w:top w:val="none" w:sz="0" w:space="0" w:color="auto"/>
        <w:left w:val="none" w:sz="0" w:space="0" w:color="auto"/>
        <w:bottom w:val="none" w:sz="0" w:space="0" w:color="auto"/>
        <w:right w:val="none" w:sz="0" w:space="0" w:color="auto"/>
      </w:divBdr>
    </w:div>
    <w:div w:id="1860049733">
      <w:bodyDiv w:val="1"/>
      <w:marLeft w:val="0"/>
      <w:marRight w:val="0"/>
      <w:marTop w:val="0"/>
      <w:marBottom w:val="0"/>
      <w:divBdr>
        <w:top w:val="none" w:sz="0" w:space="0" w:color="auto"/>
        <w:left w:val="none" w:sz="0" w:space="0" w:color="auto"/>
        <w:bottom w:val="none" w:sz="0" w:space="0" w:color="auto"/>
        <w:right w:val="none" w:sz="0" w:space="0" w:color="auto"/>
      </w:divBdr>
    </w:div>
    <w:div w:id="1860312247">
      <w:bodyDiv w:val="1"/>
      <w:marLeft w:val="0"/>
      <w:marRight w:val="0"/>
      <w:marTop w:val="0"/>
      <w:marBottom w:val="0"/>
      <w:divBdr>
        <w:top w:val="none" w:sz="0" w:space="0" w:color="auto"/>
        <w:left w:val="none" w:sz="0" w:space="0" w:color="auto"/>
        <w:bottom w:val="none" w:sz="0" w:space="0" w:color="auto"/>
        <w:right w:val="none" w:sz="0" w:space="0" w:color="auto"/>
      </w:divBdr>
    </w:div>
    <w:div w:id="1860384756">
      <w:bodyDiv w:val="1"/>
      <w:marLeft w:val="0"/>
      <w:marRight w:val="0"/>
      <w:marTop w:val="0"/>
      <w:marBottom w:val="0"/>
      <w:divBdr>
        <w:top w:val="none" w:sz="0" w:space="0" w:color="auto"/>
        <w:left w:val="none" w:sz="0" w:space="0" w:color="auto"/>
        <w:bottom w:val="none" w:sz="0" w:space="0" w:color="auto"/>
        <w:right w:val="none" w:sz="0" w:space="0" w:color="auto"/>
      </w:divBdr>
    </w:div>
    <w:div w:id="1860392123">
      <w:bodyDiv w:val="1"/>
      <w:marLeft w:val="0"/>
      <w:marRight w:val="0"/>
      <w:marTop w:val="0"/>
      <w:marBottom w:val="0"/>
      <w:divBdr>
        <w:top w:val="none" w:sz="0" w:space="0" w:color="auto"/>
        <w:left w:val="none" w:sz="0" w:space="0" w:color="auto"/>
        <w:bottom w:val="none" w:sz="0" w:space="0" w:color="auto"/>
        <w:right w:val="none" w:sz="0" w:space="0" w:color="auto"/>
      </w:divBdr>
    </w:div>
    <w:div w:id="1860579547">
      <w:bodyDiv w:val="1"/>
      <w:marLeft w:val="0"/>
      <w:marRight w:val="0"/>
      <w:marTop w:val="0"/>
      <w:marBottom w:val="0"/>
      <w:divBdr>
        <w:top w:val="none" w:sz="0" w:space="0" w:color="auto"/>
        <w:left w:val="none" w:sz="0" w:space="0" w:color="auto"/>
        <w:bottom w:val="none" w:sz="0" w:space="0" w:color="auto"/>
        <w:right w:val="none" w:sz="0" w:space="0" w:color="auto"/>
      </w:divBdr>
    </w:div>
    <w:div w:id="1860658882">
      <w:bodyDiv w:val="1"/>
      <w:marLeft w:val="0"/>
      <w:marRight w:val="0"/>
      <w:marTop w:val="0"/>
      <w:marBottom w:val="0"/>
      <w:divBdr>
        <w:top w:val="none" w:sz="0" w:space="0" w:color="auto"/>
        <w:left w:val="none" w:sz="0" w:space="0" w:color="auto"/>
        <w:bottom w:val="none" w:sz="0" w:space="0" w:color="auto"/>
        <w:right w:val="none" w:sz="0" w:space="0" w:color="auto"/>
      </w:divBdr>
    </w:div>
    <w:div w:id="1860854330">
      <w:bodyDiv w:val="1"/>
      <w:marLeft w:val="0"/>
      <w:marRight w:val="0"/>
      <w:marTop w:val="0"/>
      <w:marBottom w:val="0"/>
      <w:divBdr>
        <w:top w:val="none" w:sz="0" w:space="0" w:color="auto"/>
        <w:left w:val="none" w:sz="0" w:space="0" w:color="auto"/>
        <w:bottom w:val="none" w:sz="0" w:space="0" w:color="auto"/>
        <w:right w:val="none" w:sz="0" w:space="0" w:color="auto"/>
      </w:divBdr>
    </w:div>
    <w:div w:id="1861773171">
      <w:bodyDiv w:val="1"/>
      <w:marLeft w:val="0"/>
      <w:marRight w:val="0"/>
      <w:marTop w:val="0"/>
      <w:marBottom w:val="0"/>
      <w:divBdr>
        <w:top w:val="none" w:sz="0" w:space="0" w:color="auto"/>
        <w:left w:val="none" w:sz="0" w:space="0" w:color="auto"/>
        <w:bottom w:val="none" w:sz="0" w:space="0" w:color="auto"/>
        <w:right w:val="none" w:sz="0" w:space="0" w:color="auto"/>
      </w:divBdr>
    </w:div>
    <w:div w:id="1862476748">
      <w:bodyDiv w:val="1"/>
      <w:marLeft w:val="0"/>
      <w:marRight w:val="0"/>
      <w:marTop w:val="0"/>
      <w:marBottom w:val="0"/>
      <w:divBdr>
        <w:top w:val="none" w:sz="0" w:space="0" w:color="auto"/>
        <w:left w:val="none" w:sz="0" w:space="0" w:color="auto"/>
        <w:bottom w:val="none" w:sz="0" w:space="0" w:color="auto"/>
        <w:right w:val="none" w:sz="0" w:space="0" w:color="auto"/>
      </w:divBdr>
    </w:div>
    <w:div w:id="1862742159">
      <w:bodyDiv w:val="1"/>
      <w:marLeft w:val="0"/>
      <w:marRight w:val="0"/>
      <w:marTop w:val="0"/>
      <w:marBottom w:val="0"/>
      <w:divBdr>
        <w:top w:val="none" w:sz="0" w:space="0" w:color="auto"/>
        <w:left w:val="none" w:sz="0" w:space="0" w:color="auto"/>
        <w:bottom w:val="none" w:sz="0" w:space="0" w:color="auto"/>
        <w:right w:val="none" w:sz="0" w:space="0" w:color="auto"/>
      </w:divBdr>
    </w:div>
    <w:div w:id="1862930323">
      <w:bodyDiv w:val="1"/>
      <w:marLeft w:val="0"/>
      <w:marRight w:val="0"/>
      <w:marTop w:val="0"/>
      <w:marBottom w:val="0"/>
      <w:divBdr>
        <w:top w:val="none" w:sz="0" w:space="0" w:color="auto"/>
        <w:left w:val="none" w:sz="0" w:space="0" w:color="auto"/>
        <w:bottom w:val="none" w:sz="0" w:space="0" w:color="auto"/>
        <w:right w:val="none" w:sz="0" w:space="0" w:color="auto"/>
      </w:divBdr>
    </w:div>
    <w:div w:id="1862930860">
      <w:bodyDiv w:val="1"/>
      <w:marLeft w:val="0"/>
      <w:marRight w:val="0"/>
      <w:marTop w:val="0"/>
      <w:marBottom w:val="0"/>
      <w:divBdr>
        <w:top w:val="none" w:sz="0" w:space="0" w:color="auto"/>
        <w:left w:val="none" w:sz="0" w:space="0" w:color="auto"/>
        <w:bottom w:val="none" w:sz="0" w:space="0" w:color="auto"/>
        <w:right w:val="none" w:sz="0" w:space="0" w:color="auto"/>
      </w:divBdr>
    </w:div>
    <w:div w:id="1863325561">
      <w:bodyDiv w:val="1"/>
      <w:marLeft w:val="0"/>
      <w:marRight w:val="0"/>
      <w:marTop w:val="0"/>
      <w:marBottom w:val="0"/>
      <w:divBdr>
        <w:top w:val="none" w:sz="0" w:space="0" w:color="auto"/>
        <w:left w:val="none" w:sz="0" w:space="0" w:color="auto"/>
        <w:bottom w:val="none" w:sz="0" w:space="0" w:color="auto"/>
        <w:right w:val="none" w:sz="0" w:space="0" w:color="auto"/>
      </w:divBdr>
    </w:div>
    <w:div w:id="1863393684">
      <w:bodyDiv w:val="1"/>
      <w:marLeft w:val="0"/>
      <w:marRight w:val="0"/>
      <w:marTop w:val="0"/>
      <w:marBottom w:val="0"/>
      <w:divBdr>
        <w:top w:val="none" w:sz="0" w:space="0" w:color="auto"/>
        <w:left w:val="none" w:sz="0" w:space="0" w:color="auto"/>
        <w:bottom w:val="none" w:sz="0" w:space="0" w:color="auto"/>
        <w:right w:val="none" w:sz="0" w:space="0" w:color="auto"/>
      </w:divBdr>
    </w:div>
    <w:div w:id="1863781127">
      <w:bodyDiv w:val="1"/>
      <w:marLeft w:val="0"/>
      <w:marRight w:val="0"/>
      <w:marTop w:val="0"/>
      <w:marBottom w:val="0"/>
      <w:divBdr>
        <w:top w:val="none" w:sz="0" w:space="0" w:color="auto"/>
        <w:left w:val="none" w:sz="0" w:space="0" w:color="auto"/>
        <w:bottom w:val="none" w:sz="0" w:space="0" w:color="auto"/>
        <w:right w:val="none" w:sz="0" w:space="0" w:color="auto"/>
      </w:divBdr>
    </w:div>
    <w:div w:id="1863936652">
      <w:bodyDiv w:val="1"/>
      <w:marLeft w:val="0"/>
      <w:marRight w:val="0"/>
      <w:marTop w:val="0"/>
      <w:marBottom w:val="0"/>
      <w:divBdr>
        <w:top w:val="none" w:sz="0" w:space="0" w:color="auto"/>
        <w:left w:val="none" w:sz="0" w:space="0" w:color="auto"/>
        <w:bottom w:val="none" w:sz="0" w:space="0" w:color="auto"/>
        <w:right w:val="none" w:sz="0" w:space="0" w:color="auto"/>
      </w:divBdr>
    </w:div>
    <w:div w:id="1863977372">
      <w:bodyDiv w:val="1"/>
      <w:marLeft w:val="0"/>
      <w:marRight w:val="0"/>
      <w:marTop w:val="0"/>
      <w:marBottom w:val="0"/>
      <w:divBdr>
        <w:top w:val="none" w:sz="0" w:space="0" w:color="auto"/>
        <w:left w:val="none" w:sz="0" w:space="0" w:color="auto"/>
        <w:bottom w:val="none" w:sz="0" w:space="0" w:color="auto"/>
        <w:right w:val="none" w:sz="0" w:space="0" w:color="auto"/>
      </w:divBdr>
    </w:div>
    <w:div w:id="1864056457">
      <w:bodyDiv w:val="1"/>
      <w:marLeft w:val="0"/>
      <w:marRight w:val="0"/>
      <w:marTop w:val="0"/>
      <w:marBottom w:val="0"/>
      <w:divBdr>
        <w:top w:val="none" w:sz="0" w:space="0" w:color="auto"/>
        <w:left w:val="none" w:sz="0" w:space="0" w:color="auto"/>
        <w:bottom w:val="none" w:sz="0" w:space="0" w:color="auto"/>
        <w:right w:val="none" w:sz="0" w:space="0" w:color="auto"/>
      </w:divBdr>
    </w:div>
    <w:div w:id="1864199722">
      <w:bodyDiv w:val="1"/>
      <w:marLeft w:val="0"/>
      <w:marRight w:val="0"/>
      <w:marTop w:val="0"/>
      <w:marBottom w:val="0"/>
      <w:divBdr>
        <w:top w:val="none" w:sz="0" w:space="0" w:color="auto"/>
        <w:left w:val="none" w:sz="0" w:space="0" w:color="auto"/>
        <w:bottom w:val="none" w:sz="0" w:space="0" w:color="auto"/>
        <w:right w:val="none" w:sz="0" w:space="0" w:color="auto"/>
      </w:divBdr>
    </w:div>
    <w:div w:id="1864518818">
      <w:bodyDiv w:val="1"/>
      <w:marLeft w:val="0"/>
      <w:marRight w:val="0"/>
      <w:marTop w:val="0"/>
      <w:marBottom w:val="0"/>
      <w:divBdr>
        <w:top w:val="none" w:sz="0" w:space="0" w:color="auto"/>
        <w:left w:val="none" w:sz="0" w:space="0" w:color="auto"/>
        <w:bottom w:val="none" w:sz="0" w:space="0" w:color="auto"/>
        <w:right w:val="none" w:sz="0" w:space="0" w:color="auto"/>
      </w:divBdr>
    </w:div>
    <w:div w:id="1864633444">
      <w:bodyDiv w:val="1"/>
      <w:marLeft w:val="0"/>
      <w:marRight w:val="0"/>
      <w:marTop w:val="0"/>
      <w:marBottom w:val="0"/>
      <w:divBdr>
        <w:top w:val="none" w:sz="0" w:space="0" w:color="auto"/>
        <w:left w:val="none" w:sz="0" w:space="0" w:color="auto"/>
        <w:bottom w:val="none" w:sz="0" w:space="0" w:color="auto"/>
        <w:right w:val="none" w:sz="0" w:space="0" w:color="auto"/>
      </w:divBdr>
    </w:div>
    <w:div w:id="1864905555">
      <w:bodyDiv w:val="1"/>
      <w:marLeft w:val="0"/>
      <w:marRight w:val="0"/>
      <w:marTop w:val="0"/>
      <w:marBottom w:val="0"/>
      <w:divBdr>
        <w:top w:val="none" w:sz="0" w:space="0" w:color="auto"/>
        <w:left w:val="none" w:sz="0" w:space="0" w:color="auto"/>
        <w:bottom w:val="none" w:sz="0" w:space="0" w:color="auto"/>
        <w:right w:val="none" w:sz="0" w:space="0" w:color="auto"/>
      </w:divBdr>
    </w:div>
    <w:div w:id="1865166116">
      <w:bodyDiv w:val="1"/>
      <w:marLeft w:val="0"/>
      <w:marRight w:val="0"/>
      <w:marTop w:val="0"/>
      <w:marBottom w:val="0"/>
      <w:divBdr>
        <w:top w:val="none" w:sz="0" w:space="0" w:color="auto"/>
        <w:left w:val="none" w:sz="0" w:space="0" w:color="auto"/>
        <w:bottom w:val="none" w:sz="0" w:space="0" w:color="auto"/>
        <w:right w:val="none" w:sz="0" w:space="0" w:color="auto"/>
      </w:divBdr>
    </w:div>
    <w:div w:id="1865249706">
      <w:bodyDiv w:val="1"/>
      <w:marLeft w:val="0"/>
      <w:marRight w:val="0"/>
      <w:marTop w:val="0"/>
      <w:marBottom w:val="0"/>
      <w:divBdr>
        <w:top w:val="none" w:sz="0" w:space="0" w:color="auto"/>
        <w:left w:val="none" w:sz="0" w:space="0" w:color="auto"/>
        <w:bottom w:val="none" w:sz="0" w:space="0" w:color="auto"/>
        <w:right w:val="none" w:sz="0" w:space="0" w:color="auto"/>
      </w:divBdr>
    </w:div>
    <w:div w:id="1865286787">
      <w:bodyDiv w:val="1"/>
      <w:marLeft w:val="0"/>
      <w:marRight w:val="0"/>
      <w:marTop w:val="0"/>
      <w:marBottom w:val="0"/>
      <w:divBdr>
        <w:top w:val="none" w:sz="0" w:space="0" w:color="auto"/>
        <w:left w:val="none" w:sz="0" w:space="0" w:color="auto"/>
        <w:bottom w:val="none" w:sz="0" w:space="0" w:color="auto"/>
        <w:right w:val="none" w:sz="0" w:space="0" w:color="auto"/>
      </w:divBdr>
    </w:div>
    <w:div w:id="1865435616">
      <w:bodyDiv w:val="1"/>
      <w:marLeft w:val="0"/>
      <w:marRight w:val="0"/>
      <w:marTop w:val="0"/>
      <w:marBottom w:val="0"/>
      <w:divBdr>
        <w:top w:val="none" w:sz="0" w:space="0" w:color="auto"/>
        <w:left w:val="none" w:sz="0" w:space="0" w:color="auto"/>
        <w:bottom w:val="none" w:sz="0" w:space="0" w:color="auto"/>
        <w:right w:val="none" w:sz="0" w:space="0" w:color="auto"/>
      </w:divBdr>
    </w:div>
    <w:div w:id="1866139008">
      <w:bodyDiv w:val="1"/>
      <w:marLeft w:val="0"/>
      <w:marRight w:val="0"/>
      <w:marTop w:val="0"/>
      <w:marBottom w:val="0"/>
      <w:divBdr>
        <w:top w:val="none" w:sz="0" w:space="0" w:color="auto"/>
        <w:left w:val="none" w:sz="0" w:space="0" w:color="auto"/>
        <w:bottom w:val="none" w:sz="0" w:space="0" w:color="auto"/>
        <w:right w:val="none" w:sz="0" w:space="0" w:color="auto"/>
      </w:divBdr>
    </w:div>
    <w:div w:id="1866207111">
      <w:bodyDiv w:val="1"/>
      <w:marLeft w:val="0"/>
      <w:marRight w:val="0"/>
      <w:marTop w:val="0"/>
      <w:marBottom w:val="0"/>
      <w:divBdr>
        <w:top w:val="none" w:sz="0" w:space="0" w:color="auto"/>
        <w:left w:val="none" w:sz="0" w:space="0" w:color="auto"/>
        <w:bottom w:val="none" w:sz="0" w:space="0" w:color="auto"/>
        <w:right w:val="none" w:sz="0" w:space="0" w:color="auto"/>
      </w:divBdr>
    </w:div>
    <w:div w:id="1866676263">
      <w:bodyDiv w:val="1"/>
      <w:marLeft w:val="0"/>
      <w:marRight w:val="0"/>
      <w:marTop w:val="0"/>
      <w:marBottom w:val="0"/>
      <w:divBdr>
        <w:top w:val="none" w:sz="0" w:space="0" w:color="auto"/>
        <w:left w:val="none" w:sz="0" w:space="0" w:color="auto"/>
        <w:bottom w:val="none" w:sz="0" w:space="0" w:color="auto"/>
        <w:right w:val="none" w:sz="0" w:space="0" w:color="auto"/>
      </w:divBdr>
    </w:div>
    <w:div w:id="1867675313">
      <w:bodyDiv w:val="1"/>
      <w:marLeft w:val="0"/>
      <w:marRight w:val="0"/>
      <w:marTop w:val="0"/>
      <w:marBottom w:val="0"/>
      <w:divBdr>
        <w:top w:val="none" w:sz="0" w:space="0" w:color="auto"/>
        <w:left w:val="none" w:sz="0" w:space="0" w:color="auto"/>
        <w:bottom w:val="none" w:sz="0" w:space="0" w:color="auto"/>
        <w:right w:val="none" w:sz="0" w:space="0" w:color="auto"/>
      </w:divBdr>
    </w:div>
    <w:div w:id="1867720028">
      <w:bodyDiv w:val="1"/>
      <w:marLeft w:val="0"/>
      <w:marRight w:val="0"/>
      <w:marTop w:val="0"/>
      <w:marBottom w:val="0"/>
      <w:divBdr>
        <w:top w:val="none" w:sz="0" w:space="0" w:color="auto"/>
        <w:left w:val="none" w:sz="0" w:space="0" w:color="auto"/>
        <w:bottom w:val="none" w:sz="0" w:space="0" w:color="auto"/>
        <w:right w:val="none" w:sz="0" w:space="0" w:color="auto"/>
      </w:divBdr>
    </w:div>
    <w:div w:id="1868323204">
      <w:bodyDiv w:val="1"/>
      <w:marLeft w:val="0"/>
      <w:marRight w:val="0"/>
      <w:marTop w:val="0"/>
      <w:marBottom w:val="0"/>
      <w:divBdr>
        <w:top w:val="none" w:sz="0" w:space="0" w:color="auto"/>
        <w:left w:val="none" w:sz="0" w:space="0" w:color="auto"/>
        <w:bottom w:val="none" w:sz="0" w:space="0" w:color="auto"/>
        <w:right w:val="none" w:sz="0" w:space="0" w:color="auto"/>
      </w:divBdr>
    </w:div>
    <w:div w:id="1868328223">
      <w:bodyDiv w:val="1"/>
      <w:marLeft w:val="0"/>
      <w:marRight w:val="0"/>
      <w:marTop w:val="0"/>
      <w:marBottom w:val="0"/>
      <w:divBdr>
        <w:top w:val="none" w:sz="0" w:space="0" w:color="auto"/>
        <w:left w:val="none" w:sz="0" w:space="0" w:color="auto"/>
        <w:bottom w:val="none" w:sz="0" w:space="0" w:color="auto"/>
        <w:right w:val="none" w:sz="0" w:space="0" w:color="auto"/>
      </w:divBdr>
    </w:div>
    <w:div w:id="1870072391">
      <w:bodyDiv w:val="1"/>
      <w:marLeft w:val="0"/>
      <w:marRight w:val="0"/>
      <w:marTop w:val="0"/>
      <w:marBottom w:val="0"/>
      <w:divBdr>
        <w:top w:val="none" w:sz="0" w:space="0" w:color="auto"/>
        <w:left w:val="none" w:sz="0" w:space="0" w:color="auto"/>
        <w:bottom w:val="none" w:sz="0" w:space="0" w:color="auto"/>
        <w:right w:val="none" w:sz="0" w:space="0" w:color="auto"/>
      </w:divBdr>
    </w:div>
    <w:div w:id="1871062279">
      <w:bodyDiv w:val="1"/>
      <w:marLeft w:val="0"/>
      <w:marRight w:val="0"/>
      <w:marTop w:val="0"/>
      <w:marBottom w:val="0"/>
      <w:divBdr>
        <w:top w:val="none" w:sz="0" w:space="0" w:color="auto"/>
        <w:left w:val="none" w:sz="0" w:space="0" w:color="auto"/>
        <w:bottom w:val="none" w:sz="0" w:space="0" w:color="auto"/>
        <w:right w:val="none" w:sz="0" w:space="0" w:color="auto"/>
      </w:divBdr>
    </w:div>
    <w:div w:id="1871069225">
      <w:bodyDiv w:val="1"/>
      <w:marLeft w:val="0"/>
      <w:marRight w:val="0"/>
      <w:marTop w:val="0"/>
      <w:marBottom w:val="0"/>
      <w:divBdr>
        <w:top w:val="none" w:sz="0" w:space="0" w:color="auto"/>
        <w:left w:val="none" w:sz="0" w:space="0" w:color="auto"/>
        <w:bottom w:val="none" w:sz="0" w:space="0" w:color="auto"/>
        <w:right w:val="none" w:sz="0" w:space="0" w:color="auto"/>
      </w:divBdr>
    </w:div>
    <w:div w:id="1871340061">
      <w:bodyDiv w:val="1"/>
      <w:marLeft w:val="0"/>
      <w:marRight w:val="0"/>
      <w:marTop w:val="0"/>
      <w:marBottom w:val="0"/>
      <w:divBdr>
        <w:top w:val="none" w:sz="0" w:space="0" w:color="auto"/>
        <w:left w:val="none" w:sz="0" w:space="0" w:color="auto"/>
        <w:bottom w:val="none" w:sz="0" w:space="0" w:color="auto"/>
        <w:right w:val="none" w:sz="0" w:space="0" w:color="auto"/>
      </w:divBdr>
    </w:div>
    <w:div w:id="1871531235">
      <w:bodyDiv w:val="1"/>
      <w:marLeft w:val="0"/>
      <w:marRight w:val="0"/>
      <w:marTop w:val="0"/>
      <w:marBottom w:val="0"/>
      <w:divBdr>
        <w:top w:val="none" w:sz="0" w:space="0" w:color="auto"/>
        <w:left w:val="none" w:sz="0" w:space="0" w:color="auto"/>
        <w:bottom w:val="none" w:sz="0" w:space="0" w:color="auto"/>
        <w:right w:val="none" w:sz="0" w:space="0" w:color="auto"/>
      </w:divBdr>
    </w:div>
    <w:div w:id="1872760610">
      <w:bodyDiv w:val="1"/>
      <w:marLeft w:val="0"/>
      <w:marRight w:val="0"/>
      <w:marTop w:val="0"/>
      <w:marBottom w:val="0"/>
      <w:divBdr>
        <w:top w:val="none" w:sz="0" w:space="0" w:color="auto"/>
        <w:left w:val="none" w:sz="0" w:space="0" w:color="auto"/>
        <w:bottom w:val="none" w:sz="0" w:space="0" w:color="auto"/>
        <w:right w:val="none" w:sz="0" w:space="0" w:color="auto"/>
      </w:divBdr>
    </w:div>
    <w:div w:id="1873108540">
      <w:bodyDiv w:val="1"/>
      <w:marLeft w:val="0"/>
      <w:marRight w:val="0"/>
      <w:marTop w:val="0"/>
      <w:marBottom w:val="0"/>
      <w:divBdr>
        <w:top w:val="none" w:sz="0" w:space="0" w:color="auto"/>
        <w:left w:val="none" w:sz="0" w:space="0" w:color="auto"/>
        <w:bottom w:val="none" w:sz="0" w:space="0" w:color="auto"/>
        <w:right w:val="none" w:sz="0" w:space="0" w:color="auto"/>
      </w:divBdr>
    </w:div>
    <w:div w:id="1873225149">
      <w:bodyDiv w:val="1"/>
      <w:marLeft w:val="0"/>
      <w:marRight w:val="0"/>
      <w:marTop w:val="0"/>
      <w:marBottom w:val="0"/>
      <w:divBdr>
        <w:top w:val="none" w:sz="0" w:space="0" w:color="auto"/>
        <w:left w:val="none" w:sz="0" w:space="0" w:color="auto"/>
        <w:bottom w:val="none" w:sz="0" w:space="0" w:color="auto"/>
        <w:right w:val="none" w:sz="0" w:space="0" w:color="auto"/>
      </w:divBdr>
    </w:div>
    <w:div w:id="1873876549">
      <w:bodyDiv w:val="1"/>
      <w:marLeft w:val="0"/>
      <w:marRight w:val="0"/>
      <w:marTop w:val="0"/>
      <w:marBottom w:val="0"/>
      <w:divBdr>
        <w:top w:val="none" w:sz="0" w:space="0" w:color="auto"/>
        <w:left w:val="none" w:sz="0" w:space="0" w:color="auto"/>
        <w:bottom w:val="none" w:sz="0" w:space="0" w:color="auto"/>
        <w:right w:val="none" w:sz="0" w:space="0" w:color="auto"/>
      </w:divBdr>
    </w:div>
    <w:div w:id="1874806330">
      <w:bodyDiv w:val="1"/>
      <w:marLeft w:val="0"/>
      <w:marRight w:val="0"/>
      <w:marTop w:val="0"/>
      <w:marBottom w:val="0"/>
      <w:divBdr>
        <w:top w:val="none" w:sz="0" w:space="0" w:color="auto"/>
        <w:left w:val="none" w:sz="0" w:space="0" w:color="auto"/>
        <w:bottom w:val="none" w:sz="0" w:space="0" w:color="auto"/>
        <w:right w:val="none" w:sz="0" w:space="0" w:color="auto"/>
      </w:divBdr>
    </w:div>
    <w:div w:id="1875075073">
      <w:bodyDiv w:val="1"/>
      <w:marLeft w:val="0"/>
      <w:marRight w:val="0"/>
      <w:marTop w:val="0"/>
      <w:marBottom w:val="0"/>
      <w:divBdr>
        <w:top w:val="none" w:sz="0" w:space="0" w:color="auto"/>
        <w:left w:val="none" w:sz="0" w:space="0" w:color="auto"/>
        <w:bottom w:val="none" w:sz="0" w:space="0" w:color="auto"/>
        <w:right w:val="none" w:sz="0" w:space="0" w:color="auto"/>
      </w:divBdr>
    </w:div>
    <w:div w:id="1875144387">
      <w:bodyDiv w:val="1"/>
      <w:marLeft w:val="0"/>
      <w:marRight w:val="0"/>
      <w:marTop w:val="0"/>
      <w:marBottom w:val="0"/>
      <w:divBdr>
        <w:top w:val="none" w:sz="0" w:space="0" w:color="auto"/>
        <w:left w:val="none" w:sz="0" w:space="0" w:color="auto"/>
        <w:bottom w:val="none" w:sz="0" w:space="0" w:color="auto"/>
        <w:right w:val="none" w:sz="0" w:space="0" w:color="auto"/>
      </w:divBdr>
    </w:div>
    <w:div w:id="1875264603">
      <w:bodyDiv w:val="1"/>
      <w:marLeft w:val="0"/>
      <w:marRight w:val="0"/>
      <w:marTop w:val="0"/>
      <w:marBottom w:val="0"/>
      <w:divBdr>
        <w:top w:val="none" w:sz="0" w:space="0" w:color="auto"/>
        <w:left w:val="none" w:sz="0" w:space="0" w:color="auto"/>
        <w:bottom w:val="none" w:sz="0" w:space="0" w:color="auto"/>
        <w:right w:val="none" w:sz="0" w:space="0" w:color="auto"/>
      </w:divBdr>
    </w:div>
    <w:div w:id="1875381757">
      <w:bodyDiv w:val="1"/>
      <w:marLeft w:val="0"/>
      <w:marRight w:val="0"/>
      <w:marTop w:val="0"/>
      <w:marBottom w:val="0"/>
      <w:divBdr>
        <w:top w:val="none" w:sz="0" w:space="0" w:color="auto"/>
        <w:left w:val="none" w:sz="0" w:space="0" w:color="auto"/>
        <w:bottom w:val="none" w:sz="0" w:space="0" w:color="auto"/>
        <w:right w:val="none" w:sz="0" w:space="0" w:color="auto"/>
      </w:divBdr>
    </w:div>
    <w:div w:id="1875538421">
      <w:bodyDiv w:val="1"/>
      <w:marLeft w:val="0"/>
      <w:marRight w:val="0"/>
      <w:marTop w:val="0"/>
      <w:marBottom w:val="0"/>
      <w:divBdr>
        <w:top w:val="none" w:sz="0" w:space="0" w:color="auto"/>
        <w:left w:val="none" w:sz="0" w:space="0" w:color="auto"/>
        <w:bottom w:val="none" w:sz="0" w:space="0" w:color="auto"/>
        <w:right w:val="none" w:sz="0" w:space="0" w:color="auto"/>
      </w:divBdr>
    </w:div>
    <w:div w:id="1875774278">
      <w:bodyDiv w:val="1"/>
      <w:marLeft w:val="0"/>
      <w:marRight w:val="0"/>
      <w:marTop w:val="0"/>
      <w:marBottom w:val="0"/>
      <w:divBdr>
        <w:top w:val="none" w:sz="0" w:space="0" w:color="auto"/>
        <w:left w:val="none" w:sz="0" w:space="0" w:color="auto"/>
        <w:bottom w:val="none" w:sz="0" w:space="0" w:color="auto"/>
        <w:right w:val="none" w:sz="0" w:space="0" w:color="auto"/>
      </w:divBdr>
    </w:div>
    <w:div w:id="1875842908">
      <w:bodyDiv w:val="1"/>
      <w:marLeft w:val="0"/>
      <w:marRight w:val="0"/>
      <w:marTop w:val="0"/>
      <w:marBottom w:val="0"/>
      <w:divBdr>
        <w:top w:val="none" w:sz="0" w:space="0" w:color="auto"/>
        <w:left w:val="none" w:sz="0" w:space="0" w:color="auto"/>
        <w:bottom w:val="none" w:sz="0" w:space="0" w:color="auto"/>
        <w:right w:val="none" w:sz="0" w:space="0" w:color="auto"/>
      </w:divBdr>
    </w:div>
    <w:div w:id="1876313605">
      <w:bodyDiv w:val="1"/>
      <w:marLeft w:val="0"/>
      <w:marRight w:val="0"/>
      <w:marTop w:val="0"/>
      <w:marBottom w:val="0"/>
      <w:divBdr>
        <w:top w:val="none" w:sz="0" w:space="0" w:color="auto"/>
        <w:left w:val="none" w:sz="0" w:space="0" w:color="auto"/>
        <w:bottom w:val="none" w:sz="0" w:space="0" w:color="auto"/>
        <w:right w:val="none" w:sz="0" w:space="0" w:color="auto"/>
      </w:divBdr>
    </w:div>
    <w:div w:id="1876767221">
      <w:bodyDiv w:val="1"/>
      <w:marLeft w:val="0"/>
      <w:marRight w:val="0"/>
      <w:marTop w:val="0"/>
      <w:marBottom w:val="0"/>
      <w:divBdr>
        <w:top w:val="none" w:sz="0" w:space="0" w:color="auto"/>
        <w:left w:val="none" w:sz="0" w:space="0" w:color="auto"/>
        <w:bottom w:val="none" w:sz="0" w:space="0" w:color="auto"/>
        <w:right w:val="none" w:sz="0" w:space="0" w:color="auto"/>
      </w:divBdr>
    </w:div>
    <w:div w:id="1876775166">
      <w:bodyDiv w:val="1"/>
      <w:marLeft w:val="0"/>
      <w:marRight w:val="0"/>
      <w:marTop w:val="0"/>
      <w:marBottom w:val="0"/>
      <w:divBdr>
        <w:top w:val="none" w:sz="0" w:space="0" w:color="auto"/>
        <w:left w:val="none" w:sz="0" w:space="0" w:color="auto"/>
        <w:bottom w:val="none" w:sz="0" w:space="0" w:color="auto"/>
        <w:right w:val="none" w:sz="0" w:space="0" w:color="auto"/>
      </w:divBdr>
    </w:div>
    <w:div w:id="1876775333">
      <w:bodyDiv w:val="1"/>
      <w:marLeft w:val="0"/>
      <w:marRight w:val="0"/>
      <w:marTop w:val="0"/>
      <w:marBottom w:val="0"/>
      <w:divBdr>
        <w:top w:val="none" w:sz="0" w:space="0" w:color="auto"/>
        <w:left w:val="none" w:sz="0" w:space="0" w:color="auto"/>
        <w:bottom w:val="none" w:sz="0" w:space="0" w:color="auto"/>
        <w:right w:val="none" w:sz="0" w:space="0" w:color="auto"/>
      </w:divBdr>
    </w:div>
    <w:div w:id="1876890502">
      <w:bodyDiv w:val="1"/>
      <w:marLeft w:val="0"/>
      <w:marRight w:val="0"/>
      <w:marTop w:val="0"/>
      <w:marBottom w:val="0"/>
      <w:divBdr>
        <w:top w:val="none" w:sz="0" w:space="0" w:color="auto"/>
        <w:left w:val="none" w:sz="0" w:space="0" w:color="auto"/>
        <w:bottom w:val="none" w:sz="0" w:space="0" w:color="auto"/>
        <w:right w:val="none" w:sz="0" w:space="0" w:color="auto"/>
      </w:divBdr>
    </w:div>
    <w:div w:id="1877084379">
      <w:bodyDiv w:val="1"/>
      <w:marLeft w:val="0"/>
      <w:marRight w:val="0"/>
      <w:marTop w:val="0"/>
      <w:marBottom w:val="0"/>
      <w:divBdr>
        <w:top w:val="none" w:sz="0" w:space="0" w:color="auto"/>
        <w:left w:val="none" w:sz="0" w:space="0" w:color="auto"/>
        <w:bottom w:val="none" w:sz="0" w:space="0" w:color="auto"/>
        <w:right w:val="none" w:sz="0" w:space="0" w:color="auto"/>
      </w:divBdr>
    </w:div>
    <w:div w:id="1877809521">
      <w:bodyDiv w:val="1"/>
      <w:marLeft w:val="0"/>
      <w:marRight w:val="0"/>
      <w:marTop w:val="0"/>
      <w:marBottom w:val="0"/>
      <w:divBdr>
        <w:top w:val="none" w:sz="0" w:space="0" w:color="auto"/>
        <w:left w:val="none" w:sz="0" w:space="0" w:color="auto"/>
        <w:bottom w:val="none" w:sz="0" w:space="0" w:color="auto"/>
        <w:right w:val="none" w:sz="0" w:space="0" w:color="auto"/>
      </w:divBdr>
    </w:div>
    <w:div w:id="1877963473">
      <w:bodyDiv w:val="1"/>
      <w:marLeft w:val="0"/>
      <w:marRight w:val="0"/>
      <w:marTop w:val="0"/>
      <w:marBottom w:val="0"/>
      <w:divBdr>
        <w:top w:val="none" w:sz="0" w:space="0" w:color="auto"/>
        <w:left w:val="none" w:sz="0" w:space="0" w:color="auto"/>
        <w:bottom w:val="none" w:sz="0" w:space="0" w:color="auto"/>
        <w:right w:val="none" w:sz="0" w:space="0" w:color="auto"/>
      </w:divBdr>
    </w:div>
    <w:div w:id="1878160863">
      <w:bodyDiv w:val="1"/>
      <w:marLeft w:val="0"/>
      <w:marRight w:val="0"/>
      <w:marTop w:val="0"/>
      <w:marBottom w:val="0"/>
      <w:divBdr>
        <w:top w:val="none" w:sz="0" w:space="0" w:color="auto"/>
        <w:left w:val="none" w:sz="0" w:space="0" w:color="auto"/>
        <w:bottom w:val="none" w:sz="0" w:space="0" w:color="auto"/>
        <w:right w:val="none" w:sz="0" w:space="0" w:color="auto"/>
      </w:divBdr>
    </w:div>
    <w:div w:id="1878345981">
      <w:bodyDiv w:val="1"/>
      <w:marLeft w:val="0"/>
      <w:marRight w:val="0"/>
      <w:marTop w:val="0"/>
      <w:marBottom w:val="0"/>
      <w:divBdr>
        <w:top w:val="none" w:sz="0" w:space="0" w:color="auto"/>
        <w:left w:val="none" w:sz="0" w:space="0" w:color="auto"/>
        <w:bottom w:val="none" w:sz="0" w:space="0" w:color="auto"/>
        <w:right w:val="none" w:sz="0" w:space="0" w:color="auto"/>
      </w:divBdr>
    </w:div>
    <w:div w:id="1878812772">
      <w:bodyDiv w:val="1"/>
      <w:marLeft w:val="0"/>
      <w:marRight w:val="0"/>
      <w:marTop w:val="0"/>
      <w:marBottom w:val="0"/>
      <w:divBdr>
        <w:top w:val="none" w:sz="0" w:space="0" w:color="auto"/>
        <w:left w:val="none" w:sz="0" w:space="0" w:color="auto"/>
        <w:bottom w:val="none" w:sz="0" w:space="0" w:color="auto"/>
        <w:right w:val="none" w:sz="0" w:space="0" w:color="auto"/>
      </w:divBdr>
    </w:div>
    <w:div w:id="1879194795">
      <w:bodyDiv w:val="1"/>
      <w:marLeft w:val="0"/>
      <w:marRight w:val="0"/>
      <w:marTop w:val="0"/>
      <w:marBottom w:val="0"/>
      <w:divBdr>
        <w:top w:val="none" w:sz="0" w:space="0" w:color="auto"/>
        <w:left w:val="none" w:sz="0" w:space="0" w:color="auto"/>
        <w:bottom w:val="none" w:sz="0" w:space="0" w:color="auto"/>
        <w:right w:val="none" w:sz="0" w:space="0" w:color="auto"/>
      </w:divBdr>
    </w:div>
    <w:div w:id="1879470749">
      <w:bodyDiv w:val="1"/>
      <w:marLeft w:val="0"/>
      <w:marRight w:val="0"/>
      <w:marTop w:val="0"/>
      <w:marBottom w:val="0"/>
      <w:divBdr>
        <w:top w:val="none" w:sz="0" w:space="0" w:color="auto"/>
        <w:left w:val="none" w:sz="0" w:space="0" w:color="auto"/>
        <w:bottom w:val="none" w:sz="0" w:space="0" w:color="auto"/>
        <w:right w:val="none" w:sz="0" w:space="0" w:color="auto"/>
      </w:divBdr>
    </w:div>
    <w:div w:id="1879706204">
      <w:bodyDiv w:val="1"/>
      <w:marLeft w:val="0"/>
      <w:marRight w:val="0"/>
      <w:marTop w:val="0"/>
      <w:marBottom w:val="0"/>
      <w:divBdr>
        <w:top w:val="none" w:sz="0" w:space="0" w:color="auto"/>
        <w:left w:val="none" w:sz="0" w:space="0" w:color="auto"/>
        <w:bottom w:val="none" w:sz="0" w:space="0" w:color="auto"/>
        <w:right w:val="none" w:sz="0" w:space="0" w:color="auto"/>
      </w:divBdr>
    </w:div>
    <w:div w:id="1879735852">
      <w:bodyDiv w:val="1"/>
      <w:marLeft w:val="0"/>
      <w:marRight w:val="0"/>
      <w:marTop w:val="0"/>
      <w:marBottom w:val="0"/>
      <w:divBdr>
        <w:top w:val="none" w:sz="0" w:space="0" w:color="auto"/>
        <w:left w:val="none" w:sz="0" w:space="0" w:color="auto"/>
        <w:bottom w:val="none" w:sz="0" w:space="0" w:color="auto"/>
        <w:right w:val="none" w:sz="0" w:space="0" w:color="auto"/>
      </w:divBdr>
    </w:div>
    <w:div w:id="1879781725">
      <w:bodyDiv w:val="1"/>
      <w:marLeft w:val="0"/>
      <w:marRight w:val="0"/>
      <w:marTop w:val="0"/>
      <w:marBottom w:val="0"/>
      <w:divBdr>
        <w:top w:val="none" w:sz="0" w:space="0" w:color="auto"/>
        <w:left w:val="none" w:sz="0" w:space="0" w:color="auto"/>
        <w:bottom w:val="none" w:sz="0" w:space="0" w:color="auto"/>
        <w:right w:val="none" w:sz="0" w:space="0" w:color="auto"/>
      </w:divBdr>
    </w:div>
    <w:div w:id="1880118225">
      <w:bodyDiv w:val="1"/>
      <w:marLeft w:val="0"/>
      <w:marRight w:val="0"/>
      <w:marTop w:val="0"/>
      <w:marBottom w:val="0"/>
      <w:divBdr>
        <w:top w:val="none" w:sz="0" w:space="0" w:color="auto"/>
        <w:left w:val="none" w:sz="0" w:space="0" w:color="auto"/>
        <w:bottom w:val="none" w:sz="0" w:space="0" w:color="auto"/>
        <w:right w:val="none" w:sz="0" w:space="0" w:color="auto"/>
      </w:divBdr>
    </w:div>
    <w:div w:id="1880320801">
      <w:bodyDiv w:val="1"/>
      <w:marLeft w:val="0"/>
      <w:marRight w:val="0"/>
      <w:marTop w:val="0"/>
      <w:marBottom w:val="0"/>
      <w:divBdr>
        <w:top w:val="none" w:sz="0" w:space="0" w:color="auto"/>
        <w:left w:val="none" w:sz="0" w:space="0" w:color="auto"/>
        <w:bottom w:val="none" w:sz="0" w:space="0" w:color="auto"/>
        <w:right w:val="none" w:sz="0" w:space="0" w:color="auto"/>
      </w:divBdr>
    </w:div>
    <w:div w:id="1880362835">
      <w:bodyDiv w:val="1"/>
      <w:marLeft w:val="0"/>
      <w:marRight w:val="0"/>
      <w:marTop w:val="0"/>
      <w:marBottom w:val="0"/>
      <w:divBdr>
        <w:top w:val="none" w:sz="0" w:space="0" w:color="auto"/>
        <w:left w:val="none" w:sz="0" w:space="0" w:color="auto"/>
        <w:bottom w:val="none" w:sz="0" w:space="0" w:color="auto"/>
        <w:right w:val="none" w:sz="0" w:space="0" w:color="auto"/>
      </w:divBdr>
    </w:div>
    <w:div w:id="1880893243">
      <w:bodyDiv w:val="1"/>
      <w:marLeft w:val="0"/>
      <w:marRight w:val="0"/>
      <w:marTop w:val="0"/>
      <w:marBottom w:val="0"/>
      <w:divBdr>
        <w:top w:val="none" w:sz="0" w:space="0" w:color="auto"/>
        <w:left w:val="none" w:sz="0" w:space="0" w:color="auto"/>
        <w:bottom w:val="none" w:sz="0" w:space="0" w:color="auto"/>
        <w:right w:val="none" w:sz="0" w:space="0" w:color="auto"/>
      </w:divBdr>
    </w:div>
    <w:div w:id="1881936942">
      <w:bodyDiv w:val="1"/>
      <w:marLeft w:val="0"/>
      <w:marRight w:val="0"/>
      <w:marTop w:val="0"/>
      <w:marBottom w:val="0"/>
      <w:divBdr>
        <w:top w:val="none" w:sz="0" w:space="0" w:color="auto"/>
        <w:left w:val="none" w:sz="0" w:space="0" w:color="auto"/>
        <w:bottom w:val="none" w:sz="0" w:space="0" w:color="auto"/>
        <w:right w:val="none" w:sz="0" w:space="0" w:color="auto"/>
      </w:divBdr>
    </w:div>
    <w:div w:id="1882278566">
      <w:bodyDiv w:val="1"/>
      <w:marLeft w:val="0"/>
      <w:marRight w:val="0"/>
      <w:marTop w:val="0"/>
      <w:marBottom w:val="0"/>
      <w:divBdr>
        <w:top w:val="none" w:sz="0" w:space="0" w:color="auto"/>
        <w:left w:val="none" w:sz="0" w:space="0" w:color="auto"/>
        <w:bottom w:val="none" w:sz="0" w:space="0" w:color="auto"/>
        <w:right w:val="none" w:sz="0" w:space="0" w:color="auto"/>
      </w:divBdr>
    </w:div>
    <w:div w:id="1882477029">
      <w:bodyDiv w:val="1"/>
      <w:marLeft w:val="0"/>
      <w:marRight w:val="0"/>
      <w:marTop w:val="0"/>
      <w:marBottom w:val="0"/>
      <w:divBdr>
        <w:top w:val="none" w:sz="0" w:space="0" w:color="auto"/>
        <w:left w:val="none" w:sz="0" w:space="0" w:color="auto"/>
        <w:bottom w:val="none" w:sz="0" w:space="0" w:color="auto"/>
        <w:right w:val="none" w:sz="0" w:space="0" w:color="auto"/>
      </w:divBdr>
    </w:div>
    <w:div w:id="1882545713">
      <w:bodyDiv w:val="1"/>
      <w:marLeft w:val="0"/>
      <w:marRight w:val="0"/>
      <w:marTop w:val="0"/>
      <w:marBottom w:val="0"/>
      <w:divBdr>
        <w:top w:val="none" w:sz="0" w:space="0" w:color="auto"/>
        <w:left w:val="none" w:sz="0" w:space="0" w:color="auto"/>
        <w:bottom w:val="none" w:sz="0" w:space="0" w:color="auto"/>
        <w:right w:val="none" w:sz="0" w:space="0" w:color="auto"/>
      </w:divBdr>
    </w:div>
    <w:div w:id="1882669538">
      <w:bodyDiv w:val="1"/>
      <w:marLeft w:val="0"/>
      <w:marRight w:val="0"/>
      <w:marTop w:val="0"/>
      <w:marBottom w:val="0"/>
      <w:divBdr>
        <w:top w:val="none" w:sz="0" w:space="0" w:color="auto"/>
        <w:left w:val="none" w:sz="0" w:space="0" w:color="auto"/>
        <w:bottom w:val="none" w:sz="0" w:space="0" w:color="auto"/>
        <w:right w:val="none" w:sz="0" w:space="0" w:color="auto"/>
      </w:divBdr>
    </w:div>
    <w:div w:id="1883327272">
      <w:bodyDiv w:val="1"/>
      <w:marLeft w:val="0"/>
      <w:marRight w:val="0"/>
      <w:marTop w:val="0"/>
      <w:marBottom w:val="0"/>
      <w:divBdr>
        <w:top w:val="none" w:sz="0" w:space="0" w:color="auto"/>
        <w:left w:val="none" w:sz="0" w:space="0" w:color="auto"/>
        <w:bottom w:val="none" w:sz="0" w:space="0" w:color="auto"/>
        <w:right w:val="none" w:sz="0" w:space="0" w:color="auto"/>
      </w:divBdr>
    </w:div>
    <w:div w:id="1883398861">
      <w:bodyDiv w:val="1"/>
      <w:marLeft w:val="0"/>
      <w:marRight w:val="0"/>
      <w:marTop w:val="0"/>
      <w:marBottom w:val="0"/>
      <w:divBdr>
        <w:top w:val="none" w:sz="0" w:space="0" w:color="auto"/>
        <w:left w:val="none" w:sz="0" w:space="0" w:color="auto"/>
        <w:bottom w:val="none" w:sz="0" w:space="0" w:color="auto"/>
        <w:right w:val="none" w:sz="0" w:space="0" w:color="auto"/>
      </w:divBdr>
    </w:div>
    <w:div w:id="1883782017">
      <w:bodyDiv w:val="1"/>
      <w:marLeft w:val="0"/>
      <w:marRight w:val="0"/>
      <w:marTop w:val="0"/>
      <w:marBottom w:val="0"/>
      <w:divBdr>
        <w:top w:val="none" w:sz="0" w:space="0" w:color="auto"/>
        <w:left w:val="none" w:sz="0" w:space="0" w:color="auto"/>
        <w:bottom w:val="none" w:sz="0" w:space="0" w:color="auto"/>
        <w:right w:val="none" w:sz="0" w:space="0" w:color="auto"/>
      </w:divBdr>
    </w:div>
    <w:div w:id="1884054760">
      <w:bodyDiv w:val="1"/>
      <w:marLeft w:val="0"/>
      <w:marRight w:val="0"/>
      <w:marTop w:val="0"/>
      <w:marBottom w:val="0"/>
      <w:divBdr>
        <w:top w:val="none" w:sz="0" w:space="0" w:color="auto"/>
        <w:left w:val="none" w:sz="0" w:space="0" w:color="auto"/>
        <w:bottom w:val="none" w:sz="0" w:space="0" w:color="auto"/>
        <w:right w:val="none" w:sz="0" w:space="0" w:color="auto"/>
      </w:divBdr>
    </w:div>
    <w:div w:id="1884899509">
      <w:bodyDiv w:val="1"/>
      <w:marLeft w:val="0"/>
      <w:marRight w:val="0"/>
      <w:marTop w:val="0"/>
      <w:marBottom w:val="0"/>
      <w:divBdr>
        <w:top w:val="none" w:sz="0" w:space="0" w:color="auto"/>
        <w:left w:val="none" w:sz="0" w:space="0" w:color="auto"/>
        <w:bottom w:val="none" w:sz="0" w:space="0" w:color="auto"/>
        <w:right w:val="none" w:sz="0" w:space="0" w:color="auto"/>
      </w:divBdr>
    </w:div>
    <w:div w:id="1885016888">
      <w:bodyDiv w:val="1"/>
      <w:marLeft w:val="0"/>
      <w:marRight w:val="0"/>
      <w:marTop w:val="0"/>
      <w:marBottom w:val="0"/>
      <w:divBdr>
        <w:top w:val="none" w:sz="0" w:space="0" w:color="auto"/>
        <w:left w:val="none" w:sz="0" w:space="0" w:color="auto"/>
        <w:bottom w:val="none" w:sz="0" w:space="0" w:color="auto"/>
        <w:right w:val="none" w:sz="0" w:space="0" w:color="auto"/>
      </w:divBdr>
    </w:div>
    <w:div w:id="1885210033">
      <w:bodyDiv w:val="1"/>
      <w:marLeft w:val="0"/>
      <w:marRight w:val="0"/>
      <w:marTop w:val="0"/>
      <w:marBottom w:val="0"/>
      <w:divBdr>
        <w:top w:val="none" w:sz="0" w:space="0" w:color="auto"/>
        <w:left w:val="none" w:sz="0" w:space="0" w:color="auto"/>
        <w:bottom w:val="none" w:sz="0" w:space="0" w:color="auto"/>
        <w:right w:val="none" w:sz="0" w:space="0" w:color="auto"/>
      </w:divBdr>
    </w:div>
    <w:div w:id="1885214065">
      <w:bodyDiv w:val="1"/>
      <w:marLeft w:val="0"/>
      <w:marRight w:val="0"/>
      <w:marTop w:val="0"/>
      <w:marBottom w:val="0"/>
      <w:divBdr>
        <w:top w:val="none" w:sz="0" w:space="0" w:color="auto"/>
        <w:left w:val="none" w:sz="0" w:space="0" w:color="auto"/>
        <w:bottom w:val="none" w:sz="0" w:space="0" w:color="auto"/>
        <w:right w:val="none" w:sz="0" w:space="0" w:color="auto"/>
      </w:divBdr>
    </w:div>
    <w:div w:id="1885286472">
      <w:bodyDiv w:val="1"/>
      <w:marLeft w:val="0"/>
      <w:marRight w:val="0"/>
      <w:marTop w:val="0"/>
      <w:marBottom w:val="0"/>
      <w:divBdr>
        <w:top w:val="none" w:sz="0" w:space="0" w:color="auto"/>
        <w:left w:val="none" w:sz="0" w:space="0" w:color="auto"/>
        <w:bottom w:val="none" w:sz="0" w:space="0" w:color="auto"/>
        <w:right w:val="none" w:sz="0" w:space="0" w:color="auto"/>
      </w:divBdr>
    </w:div>
    <w:div w:id="1885553433">
      <w:bodyDiv w:val="1"/>
      <w:marLeft w:val="0"/>
      <w:marRight w:val="0"/>
      <w:marTop w:val="0"/>
      <w:marBottom w:val="0"/>
      <w:divBdr>
        <w:top w:val="none" w:sz="0" w:space="0" w:color="auto"/>
        <w:left w:val="none" w:sz="0" w:space="0" w:color="auto"/>
        <w:bottom w:val="none" w:sz="0" w:space="0" w:color="auto"/>
        <w:right w:val="none" w:sz="0" w:space="0" w:color="auto"/>
      </w:divBdr>
    </w:div>
    <w:div w:id="1885755582">
      <w:bodyDiv w:val="1"/>
      <w:marLeft w:val="0"/>
      <w:marRight w:val="0"/>
      <w:marTop w:val="0"/>
      <w:marBottom w:val="0"/>
      <w:divBdr>
        <w:top w:val="none" w:sz="0" w:space="0" w:color="auto"/>
        <w:left w:val="none" w:sz="0" w:space="0" w:color="auto"/>
        <w:bottom w:val="none" w:sz="0" w:space="0" w:color="auto"/>
        <w:right w:val="none" w:sz="0" w:space="0" w:color="auto"/>
      </w:divBdr>
    </w:div>
    <w:div w:id="1885947519">
      <w:bodyDiv w:val="1"/>
      <w:marLeft w:val="0"/>
      <w:marRight w:val="0"/>
      <w:marTop w:val="0"/>
      <w:marBottom w:val="0"/>
      <w:divBdr>
        <w:top w:val="none" w:sz="0" w:space="0" w:color="auto"/>
        <w:left w:val="none" w:sz="0" w:space="0" w:color="auto"/>
        <w:bottom w:val="none" w:sz="0" w:space="0" w:color="auto"/>
        <w:right w:val="none" w:sz="0" w:space="0" w:color="auto"/>
      </w:divBdr>
    </w:div>
    <w:div w:id="1886791866">
      <w:bodyDiv w:val="1"/>
      <w:marLeft w:val="0"/>
      <w:marRight w:val="0"/>
      <w:marTop w:val="0"/>
      <w:marBottom w:val="0"/>
      <w:divBdr>
        <w:top w:val="none" w:sz="0" w:space="0" w:color="auto"/>
        <w:left w:val="none" w:sz="0" w:space="0" w:color="auto"/>
        <w:bottom w:val="none" w:sz="0" w:space="0" w:color="auto"/>
        <w:right w:val="none" w:sz="0" w:space="0" w:color="auto"/>
      </w:divBdr>
    </w:div>
    <w:div w:id="1887066227">
      <w:bodyDiv w:val="1"/>
      <w:marLeft w:val="0"/>
      <w:marRight w:val="0"/>
      <w:marTop w:val="0"/>
      <w:marBottom w:val="0"/>
      <w:divBdr>
        <w:top w:val="none" w:sz="0" w:space="0" w:color="auto"/>
        <w:left w:val="none" w:sz="0" w:space="0" w:color="auto"/>
        <w:bottom w:val="none" w:sz="0" w:space="0" w:color="auto"/>
        <w:right w:val="none" w:sz="0" w:space="0" w:color="auto"/>
      </w:divBdr>
    </w:div>
    <w:div w:id="1887451346">
      <w:bodyDiv w:val="1"/>
      <w:marLeft w:val="0"/>
      <w:marRight w:val="0"/>
      <w:marTop w:val="0"/>
      <w:marBottom w:val="0"/>
      <w:divBdr>
        <w:top w:val="none" w:sz="0" w:space="0" w:color="auto"/>
        <w:left w:val="none" w:sz="0" w:space="0" w:color="auto"/>
        <w:bottom w:val="none" w:sz="0" w:space="0" w:color="auto"/>
        <w:right w:val="none" w:sz="0" w:space="0" w:color="auto"/>
      </w:divBdr>
    </w:div>
    <w:div w:id="1887712484">
      <w:bodyDiv w:val="1"/>
      <w:marLeft w:val="0"/>
      <w:marRight w:val="0"/>
      <w:marTop w:val="0"/>
      <w:marBottom w:val="0"/>
      <w:divBdr>
        <w:top w:val="none" w:sz="0" w:space="0" w:color="auto"/>
        <w:left w:val="none" w:sz="0" w:space="0" w:color="auto"/>
        <w:bottom w:val="none" w:sz="0" w:space="0" w:color="auto"/>
        <w:right w:val="none" w:sz="0" w:space="0" w:color="auto"/>
      </w:divBdr>
    </w:div>
    <w:div w:id="1888224841">
      <w:bodyDiv w:val="1"/>
      <w:marLeft w:val="0"/>
      <w:marRight w:val="0"/>
      <w:marTop w:val="0"/>
      <w:marBottom w:val="0"/>
      <w:divBdr>
        <w:top w:val="none" w:sz="0" w:space="0" w:color="auto"/>
        <w:left w:val="none" w:sz="0" w:space="0" w:color="auto"/>
        <w:bottom w:val="none" w:sz="0" w:space="0" w:color="auto"/>
        <w:right w:val="none" w:sz="0" w:space="0" w:color="auto"/>
      </w:divBdr>
    </w:div>
    <w:div w:id="1888226595">
      <w:bodyDiv w:val="1"/>
      <w:marLeft w:val="0"/>
      <w:marRight w:val="0"/>
      <w:marTop w:val="0"/>
      <w:marBottom w:val="0"/>
      <w:divBdr>
        <w:top w:val="none" w:sz="0" w:space="0" w:color="auto"/>
        <w:left w:val="none" w:sz="0" w:space="0" w:color="auto"/>
        <w:bottom w:val="none" w:sz="0" w:space="0" w:color="auto"/>
        <w:right w:val="none" w:sz="0" w:space="0" w:color="auto"/>
      </w:divBdr>
    </w:div>
    <w:div w:id="1888374444">
      <w:bodyDiv w:val="1"/>
      <w:marLeft w:val="0"/>
      <w:marRight w:val="0"/>
      <w:marTop w:val="0"/>
      <w:marBottom w:val="0"/>
      <w:divBdr>
        <w:top w:val="none" w:sz="0" w:space="0" w:color="auto"/>
        <w:left w:val="none" w:sz="0" w:space="0" w:color="auto"/>
        <w:bottom w:val="none" w:sz="0" w:space="0" w:color="auto"/>
        <w:right w:val="none" w:sz="0" w:space="0" w:color="auto"/>
      </w:divBdr>
    </w:div>
    <w:div w:id="1888686613">
      <w:bodyDiv w:val="1"/>
      <w:marLeft w:val="0"/>
      <w:marRight w:val="0"/>
      <w:marTop w:val="0"/>
      <w:marBottom w:val="0"/>
      <w:divBdr>
        <w:top w:val="none" w:sz="0" w:space="0" w:color="auto"/>
        <w:left w:val="none" w:sz="0" w:space="0" w:color="auto"/>
        <w:bottom w:val="none" w:sz="0" w:space="0" w:color="auto"/>
        <w:right w:val="none" w:sz="0" w:space="0" w:color="auto"/>
      </w:divBdr>
    </w:div>
    <w:div w:id="1888948719">
      <w:bodyDiv w:val="1"/>
      <w:marLeft w:val="0"/>
      <w:marRight w:val="0"/>
      <w:marTop w:val="0"/>
      <w:marBottom w:val="0"/>
      <w:divBdr>
        <w:top w:val="none" w:sz="0" w:space="0" w:color="auto"/>
        <w:left w:val="none" w:sz="0" w:space="0" w:color="auto"/>
        <w:bottom w:val="none" w:sz="0" w:space="0" w:color="auto"/>
        <w:right w:val="none" w:sz="0" w:space="0" w:color="auto"/>
      </w:divBdr>
    </w:div>
    <w:div w:id="1889029573">
      <w:bodyDiv w:val="1"/>
      <w:marLeft w:val="0"/>
      <w:marRight w:val="0"/>
      <w:marTop w:val="0"/>
      <w:marBottom w:val="0"/>
      <w:divBdr>
        <w:top w:val="none" w:sz="0" w:space="0" w:color="auto"/>
        <w:left w:val="none" w:sz="0" w:space="0" w:color="auto"/>
        <w:bottom w:val="none" w:sz="0" w:space="0" w:color="auto"/>
        <w:right w:val="none" w:sz="0" w:space="0" w:color="auto"/>
      </w:divBdr>
    </w:div>
    <w:div w:id="1889219824">
      <w:bodyDiv w:val="1"/>
      <w:marLeft w:val="0"/>
      <w:marRight w:val="0"/>
      <w:marTop w:val="0"/>
      <w:marBottom w:val="0"/>
      <w:divBdr>
        <w:top w:val="none" w:sz="0" w:space="0" w:color="auto"/>
        <w:left w:val="none" w:sz="0" w:space="0" w:color="auto"/>
        <w:bottom w:val="none" w:sz="0" w:space="0" w:color="auto"/>
        <w:right w:val="none" w:sz="0" w:space="0" w:color="auto"/>
      </w:divBdr>
    </w:div>
    <w:div w:id="1890340060">
      <w:bodyDiv w:val="1"/>
      <w:marLeft w:val="0"/>
      <w:marRight w:val="0"/>
      <w:marTop w:val="0"/>
      <w:marBottom w:val="0"/>
      <w:divBdr>
        <w:top w:val="none" w:sz="0" w:space="0" w:color="auto"/>
        <w:left w:val="none" w:sz="0" w:space="0" w:color="auto"/>
        <w:bottom w:val="none" w:sz="0" w:space="0" w:color="auto"/>
        <w:right w:val="none" w:sz="0" w:space="0" w:color="auto"/>
      </w:divBdr>
    </w:div>
    <w:div w:id="1890409477">
      <w:bodyDiv w:val="1"/>
      <w:marLeft w:val="0"/>
      <w:marRight w:val="0"/>
      <w:marTop w:val="0"/>
      <w:marBottom w:val="0"/>
      <w:divBdr>
        <w:top w:val="none" w:sz="0" w:space="0" w:color="auto"/>
        <w:left w:val="none" w:sz="0" w:space="0" w:color="auto"/>
        <w:bottom w:val="none" w:sz="0" w:space="0" w:color="auto"/>
        <w:right w:val="none" w:sz="0" w:space="0" w:color="auto"/>
      </w:divBdr>
    </w:div>
    <w:div w:id="1891456649">
      <w:bodyDiv w:val="1"/>
      <w:marLeft w:val="0"/>
      <w:marRight w:val="0"/>
      <w:marTop w:val="0"/>
      <w:marBottom w:val="0"/>
      <w:divBdr>
        <w:top w:val="none" w:sz="0" w:space="0" w:color="auto"/>
        <w:left w:val="none" w:sz="0" w:space="0" w:color="auto"/>
        <w:bottom w:val="none" w:sz="0" w:space="0" w:color="auto"/>
        <w:right w:val="none" w:sz="0" w:space="0" w:color="auto"/>
      </w:divBdr>
    </w:div>
    <w:div w:id="1892569710">
      <w:bodyDiv w:val="1"/>
      <w:marLeft w:val="0"/>
      <w:marRight w:val="0"/>
      <w:marTop w:val="0"/>
      <w:marBottom w:val="0"/>
      <w:divBdr>
        <w:top w:val="none" w:sz="0" w:space="0" w:color="auto"/>
        <w:left w:val="none" w:sz="0" w:space="0" w:color="auto"/>
        <w:bottom w:val="none" w:sz="0" w:space="0" w:color="auto"/>
        <w:right w:val="none" w:sz="0" w:space="0" w:color="auto"/>
      </w:divBdr>
    </w:div>
    <w:div w:id="1892838641">
      <w:bodyDiv w:val="1"/>
      <w:marLeft w:val="0"/>
      <w:marRight w:val="0"/>
      <w:marTop w:val="0"/>
      <w:marBottom w:val="0"/>
      <w:divBdr>
        <w:top w:val="none" w:sz="0" w:space="0" w:color="auto"/>
        <w:left w:val="none" w:sz="0" w:space="0" w:color="auto"/>
        <w:bottom w:val="none" w:sz="0" w:space="0" w:color="auto"/>
        <w:right w:val="none" w:sz="0" w:space="0" w:color="auto"/>
      </w:divBdr>
    </w:div>
    <w:div w:id="1892883141">
      <w:bodyDiv w:val="1"/>
      <w:marLeft w:val="0"/>
      <w:marRight w:val="0"/>
      <w:marTop w:val="0"/>
      <w:marBottom w:val="0"/>
      <w:divBdr>
        <w:top w:val="none" w:sz="0" w:space="0" w:color="auto"/>
        <w:left w:val="none" w:sz="0" w:space="0" w:color="auto"/>
        <w:bottom w:val="none" w:sz="0" w:space="0" w:color="auto"/>
        <w:right w:val="none" w:sz="0" w:space="0" w:color="auto"/>
      </w:divBdr>
    </w:div>
    <w:div w:id="1893301260">
      <w:bodyDiv w:val="1"/>
      <w:marLeft w:val="0"/>
      <w:marRight w:val="0"/>
      <w:marTop w:val="0"/>
      <w:marBottom w:val="0"/>
      <w:divBdr>
        <w:top w:val="none" w:sz="0" w:space="0" w:color="auto"/>
        <w:left w:val="none" w:sz="0" w:space="0" w:color="auto"/>
        <w:bottom w:val="none" w:sz="0" w:space="0" w:color="auto"/>
        <w:right w:val="none" w:sz="0" w:space="0" w:color="auto"/>
      </w:divBdr>
    </w:div>
    <w:div w:id="1893344893">
      <w:bodyDiv w:val="1"/>
      <w:marLeft w:val="0"/>
      <w:marRight w:val="0"/>
      <w:marTop w:val="0"/>
      <w:marBottom w:val="0"/>
      <w:divBdr>
        <w:top w:val="none" w:sz="0" w:space="0" w:color="auto"/>
        <w:left w:val="none" w:sz="0" w:space="0" w:color="auto"/>
        <w:bottom w:val="none" w:sz="0" w:space="0" w:color="auto"/>
        <w:right w:val="none" w:sz="0" w:space="0" w:color="auto"/>
      </w:divBdr>
    </w:div>
    <w:div w:id="1893491920">
      <w:bodyDiv w:val="1"/>
      <w:marLeft w:val="0"/>
      <w:marRight w:val="0"/>
      <w:marTop w:val="0"/>
      <w:marBottom w:val="0"/>
      <w:divBdr>
        <w:top w:val="none" w:sz="0" w:space="0" w:color="auto"/>
        <w:left w:val="none" w:sz="0" w:space="0" w:color="auto"/>
        <w:bottom w:val="none" w:sz="0" w:space="0" w:color="auto"/>
        <w:right w:val="none" w:sz="0" w:space="0" w:color="auto"/>
      </w:divBdr>
    </w:div>
    <w:div w:id="1893806186">
      <w:bodyDiv w:val="1"/>
      <w:marLeft w:val="0"/>
      <w:marRight w:val="0"/>
      <w:marTop w:val="0"/>
      <w:marBottom w:val="0"/>
      <w:divBdr>
        <w:top w:val="none" w:sz="0" w:space="0" w:color="auto"/>
        <w:left w:val="none" w:sz="0" w:space="0" w:color="auto"/>
        <w:bottom w:val="none" w:sz="0" w:space="0" w:color="auto"/>
        <w:right w:val="none" w:sz="0" w:space="0" w:color="auto"/>
      </w:divBdr>
    </w:div>
    <w:div w:id="1894076729">
      <w:bodyDiv w:val="1"/>
      <w:marLeft w:val="0"/>
      <w:marRight w:val="0"/>
      <w:marTop w:val="0"/>
      <w:marBottom w:val="0"/>
      <w:divBdr>
        <w:top w:val="none" w:sz="0" w:space="0" w:color="auto"/>
        <w:left w:val="none" w:sz="0" w:space="0" w:color="auto"/>
        <w:bottom w:val="none" w:sz="0" w:space="0" w:color="auto"/>
        <w:right w:val="none" w:sz="0" w:space="0" w:color="auto"/>
      </w:divBdr>
    </w:div>
    <w:div w:id="1894080159">
      <w:bodyDiv w:val="1"/>
      <w:marLeft w:val="0"/>
      <w:marRight w:val="0"/>
      <w:marTop w:val="0"/>
      <w:marBottom w:val="0"/>
      <w:divBdr>
        <w:top w:val="none" w:sz="0" w:space="0" w:color="auto"/>
        <w:left w:val="none" w:sz="0" w:space="0" w:color="auto"/>
        <w:bottom w:val="none" w:sz="0" w:space="0" w:color="auto"/>
        <w:right w:val="none" w:sz="0" w:space="0" w:color="auto"/>
      </w:divBdr>
    </w:div>
    <w:div w:id="1894195090">
      <w:bodyDiv w:val="1"/>
      <w:marLeft w:val="0"/>
      <w:marRight w:val="0"/>
      <w:marTop w:val="0"/>
      <w:marBottom w:val="0"/>
      <w:divBdr>
        <w:top w:val="none" w:sz="0" w:space="0" w:color="auto"/>
        <w:left w:val="none" w:sz="0" w:space="0" w:color="auto"/>
        <w:bottom w:val="none" w:sz="0" w:space="0" w:color="auto"/>
        <w:right w:val="none" w:sz="0" w:space="0" w:color="auto"/>
      </w:divBdr>
    </w:div>
    <w:div w:id="1894195298">
      <w:bodyDiv w:val="1"/>
      <w:marLeft w:val="0"/>
      <w:marRight w:val="0"/>
      <w:marTop w:val="0"/>
      <w:marBottom w:val="0"/>
      <w:divBdr>
        <w:top w:val="none" w:sz="0" w:space="0" w:color="auto"/>
        <w:left w:val="none" w:sz="0" w:space="0" w:color="auto"/>
        <w:bottom w:val="none" w:sz="0" w:space="0" w:color="auto"/>
        <w:right w:val="none" w:sz="0" w:space="0" w:color="auto"/>
      </w:divBdr>
    </w:div>
    <w:div w:id="1894347817">
      <w:bodyDiv w:val="1"/>
      <w:marLeft w:val="0"/>
      <w:marRight w:val="0"/>
      <w:marTop w:val="0"/>
      <w:marBottom w:val="0"/>
      <w:divBdr>
        <w:top w:val="none" w:sz="0" w:space="0" w:color="auto"/>
        <w:left w:val="none" w:sz="0" w:space="0" w:color="auto"/>
        <w:bottom w:val="none" w:sz="0" w:space="0" w:color="auto"/>
        <w:right w:val="none" w:sz="0" w:space="0" w:color="auto"/>
      </w:divBdr>
    </w:div>
    <w:div w:id="1894583568">
      <w:bodyDiv w:val="1"/>
      <w:marLeft w:val="0"/>
      <w:marRight w:val="0"/>
      <w:marTop w:val="0"/>
      <w:marBottom w:val="0"/>
      <w:divBdr>
        <w:top w:val="none" w:sz="0" w:space="0" w:color="auto"/>
        <w:left w:val="none" w:sz="0" w:space="0" w:color="auto"/>
        <w:bottom w:val="none" w:sz="0" w:space="0" w:color="auto"/>
        <w:right w:val="none" w:sz="0" w:space="0" w:color="auto"/>
      </w:divBdr>
    </w:div>
    <w:div w:id="1894660041">
      <w:bodyDiv w:val="1"/>
      <w:marLeft w:val="0"/>
      <w:marRight w:val="0"/>
      <w:marTop w:val="0"/>
      <w:marBottom w:val="0"/>
      <w:divBdr>
        <w:top w:val="none" w:sz="0" w:space="0" w:color="auto"/>
        <w:left w:val="none" w:sz="0" w:space="0" w:color="auto"/>
        <w:bottom w:val="none" w:sz="0" w:space="0" w:color="auto"/>
        <w:right w:val="none" w:sz="0" w:space="0" w:color="auto"/>
      </w:divBdr>
    </w:div>
    <w:div w:id="1894807207">
      <w:bodyDiv w:val="1"/>
      <w:marLeft w:val="0"/>
      <w:marRight w:val="0"/>
      <w:marTop w:val="0"/>
      <w:marBottom w:val="0"/>
      <w:divBdr>
        <w:top w:val="none" w:sz="0" w:space="0" w:color="auto"/>
        <w:left w:val="none" w:sz="0" w:space="0" w:color="auto"/>
        <w:bottom w:val="none" w:sz="0" w:space="0" w:color="auto"/>
        <w:right w:val="none" w:sz="0" w:space="0" w:color="auto"/>
      </w:divBdr>
    </w:div>
    <w:div w:id="1894852050">
      <w:bodyDiv w:val="1"/>
      <w:marLeft w:val="0"/>
      <w:marRight w:val="0"/>
      <w:marTop w:val="0"/>
      <w:marBottom w:val="0"/>
      <w:divBdr>
        <w:top w:val="none" w:sz="0" w:space="0" w:color="auto"/>
        <w:left w:val="none" w:sz="0" w:space="0" w:color="auto"/>
        <w:bottom w:val="none" w:sz="0" w:space="0" w:color="auto"/>
        <w:right w:val="none" w:sz="0" w:space="0" w:color="auto"/>
      </w:divBdr>
    </w:div>
    <w:div w:id="1894929694">
      <w:bodyDiv w:val="1"/>
      <w:marLeft w:val="0"/>
      <w:marRight w:val="0"/>
      <w:marTop w:val="0"/>
      <w:marBottom w:val="0"/>
      <w:divBdr>
        <w:top w:val="none" w:sz="0" w:space="0" w:color="auto"/>
        <w:left w:val="none" w:sz="0" w:space="0" w:color="auto"/>
        <w:bottom w:val="none" w:sz="0" w:space="0" w:color="auto"/>
        <w:right w:val="none" w:sz="0" w:space="0" w:color="auto"/>
      </w:divBdr>
    </w:div>
    <w:div w:id="1897427032">
      <w:bodyDiv w:val="1"/>
      <w:marLeft w:val="0"/>
      <w:marRight w:val="0"/>
      <w:marTop w:val="0"/>
      <w:marBottom w:val="0"/>
      <w:divBdr>
        <w:top w:val="none" w:sz="0" w:space="0" w:color="auto"/>
        <w:left w:val="none" w:sz="0" w:space="0" w:color="auto"/>
        <w:bottom w:val="none" w:sz="0" w:space="0" w:color="auto"/>
        <w:right w:val="none" w:sz="0" w:space="0" w:color="auto"/>
      </w:divBdr>
    </w:div>
    <w:div w:id="1897664972">
      <w:bodyDiv w:val="1"/>
      <w:marLeft w:val="0"/>
      <w:marRight w:val="0"/>
      <w:marTop w:val="0"/>
      <w:marBottom w:val="0"/>
      <w:divBdr>
        <w:top w:val="none" w:sz="0" w:space="0" w:color="auto"/>
        <w:left w:val="none" w:sz="0" w:space="0" w:color="auto"/>
        <w:bottom w:val="none" w:sz="0" w:space="0" w:color="auto"/>
        <w:right w:val="none" w:sz="0" w:space="0" w:color="auto"/>
      </w:divBdr>
    </w:div>
    <w:div w:id="1897813988">
      <w:bodyDiv w:val="1"/>
      <w:marLeft w:val="0"/>
      <w:marRight w:val="0"/>
      <w:marTop w:val="0"/>
      <w:marBottom w:val="0"/>
      <w:divBdr>
        <w:top w:val="none" w:sz="0" w:space="0" w:color="auto"/>
        <w:left w:val="none" w:sz="0" w:space="0" w:color="auto"/>
        <w:bottom w:val="none" w:sz="0" w:space="0" w:color="auto"/>
        <w:right w:val="none" w:sz="0" w:space="0" w:color="auto"/>
      </w:divBdr>
    </w:div>
    <w:div w:id="1898391061">
      <w:bodyDiv w:val="1"/>
      <w:marLeft w:val="0"/>
      <w:marRight w:val="0"/>
      <w:marTop w:val="0"/>
      <w:marBottom w:val="0"/>
      <w:divBdr>
        <w:top w:val="none" w:sz="0" w:space="0" w:color="auto"/>
        <w:left w:val="none" w:sz="0" w:space="0" w:color="auto"/>
        <w:bottom w:val="none" w:sz="0" w:space="0" w:color="auto"/>
        <w:right w:val="none" w:sz="0" w:space="0" w:color="auto"/>
      </w:divBdr>
    </w:div>
    <w:div w:id="1898930671">
      <w:bodyDiv w:val="1"/>
      <w:marLeft w:val="0"/>
      <w:marRight w:val="0"/>
      <w:marTop w:val="0"/>
      <w:marBottom w:val="0"/>
      <w:divBdr>
        <w:top w:val="none" w:sz="0" w:space="0" w:color="auto"/>
        <w:left w:val="none" w:sz="0" w:space="0" w:color="auto"/>
        <w:bottom w:val="none" w:sz="0" w:space="0" w:color="auto"/>
        <w:right w:val="none" w:sz="0" w:space="0" w:color="auto"/>
      </w:divBdr>
    </w:div>
    <w:div w:id="1898973358">
      <w:bodyDiv w:val="1"/>
      <w:marLeft w:val="0"/>
      <w:marRight w:val="0"/>
      <w:marTop w:val="0"/>
      <w:marBottom w:val="0"/>
      <w:divBdr>
        <w:top w:val="none" w:sz="0" w:space="0" w:color="auto"/>
        <w:left w:val="none" w:sz="0" w:space="0" w:color="auto"/>
        <w:bottom w:val="none" w:sz="0" w:space="0" w:color="auto"/>
        <w:right w:val="none" w:sz="0" w:space="0" w:color="auto"/>
      </w:divBdr>
    </w:div>
    <w:div w:id="1899389489">
      <w:bodyDiv w:val="1"/>
      <w:marLeft w:val="0"/>
      <w:marRight w:val="0"/>
      <w:marTop w:val="0"/>
      <w:marBottom w:val="0"/>
      <w:divBdr>
        <w:top w:val="none" w:sz="0" w:space="0" w:color="auto"/>
        <w:left w:val="none" w:sz="0" w:space="0" w:color="auto"/>
        <w:bottom w:val="none" w:sz="0" w:space="0" w:color="auto"/>
        <w:right w:val="none" w:sz="0" w:space="0" w:color="auto"/>
      </w:divBdr>
    </w:div>
    <w:div w:id="1899395094">
      <w:bodyDiv w:val="1"/>
      <w:marLeft w:val="0"/>
      <w:marRight w:val="0"/>
      <w:marTop w:val="0"/>
      <w:marBottom w:val="0"/>
      <w:divBdr>
        <w:top w:val="none" w:sz="0" w:space="0" w:color="auto"/>
        <w:left w:val="none" w:sz="0" w:space="0" w:color="auto"/>
        <w:bottom w:val="none" w:sz="0" w:space="0" w:color="auto"/>
        <w:right w:val="none" w:sz="0" w:space="0" w:color="auto"/>
      </w:divBdr>
    </w:div>
    <w:div w:id="1899703594">
      <w:bodyDiv w:val="1"/>
      <w:marLeft w:val="0"/>
      <w:marRight w:val="0"/>
      <w:marTop w:val="0"/>
      <w:marBottom w:val="0"/>
      <w:divBdr>
        <w:top w:val="none" w:sz="0" w:space="0" w:color="auto"/>
        <w:left w:val="none" w:sz="0" w:space="0" w:color="auto"/>
        <w:bottom w:val="none" w:sz="0" w:space="0" w:color="auto"/>
        <w:right w:val="none" w:sz="0" w:space="0" w:color="auto"/>
      </w:divBdr>
    </w:div>
    <w:div w:id="1900439013">
      <w:bodyDiv w:val="1"/>
      <w:marLeft w:val="0"/>
      <w:marRight w:val="0"/>
      <w:marTop w:val="0"/>
      <w:marBottom w:val="0"/>
      <w:divBdr>
        <w:top w:val="none" w:sz="0" w:space="0" w:color="auto"/>
        <w:left w:val="none" w:sz="0" w:space="0" w:color="auto"/>
        <w:bottom w:val="none" w:sz="0" w:space="0" w:color="auto"/>
        <w:right w:val="none" w:sz="0" w:space="0" w:color="auto"/>
      </w:divBdr>
    </w:div>
    <w:div w:id="1900702210">
      <w:bodyDiv w:val="1"/>
      <w:marLeft w:val="0"/>
      <w:marRight w:val="0"/>
      <w:marTop w:val="0"/>
      <w:marBottom w:val="0"/>
      <w:divBdr>
        <w:top w:val="none" w:sz="0" w:space="0" w:color="auto"/>
        <w:left w:val="none" w:sz="0" w:space="0" w:color="auto"/>
        <w:bottom w:val="none" w:sz="0" w:space="0" w:color="auto"/>
        <w:right w:val="none" w:sz="0" w:space="0" w:color="auto"/>
      </w:divBdr>
    </w:div>
    <w:div w:id="1900943249">
      <w:bodyDiv w:val="1"/>
      <w:marLeft w:val="0"/>
      <w:marRight w:val="0"/>
      <w:marTop w:val="0"/>
      <w:marBottom w:val="0"/>
      <w:divBdr>
        <w:top w:val="none" w:sz="0" w:space="0" w:color="auto"/>
        <w:left w:val="none" w:sz="0" w:space="0" w:color="auto"/>
        <w:bottom w:val="none" w:sz="0" w:space="0" w:color="auto"/>
        <w:right w:val="none" w:sz="0" w:space="0" w:color="auto"/>
      </w:divBdr>
    </w:div>
    <w:div w:id="1900944837">
      <w:bodyDiv w:val="1"/>
      <w:marLeft w:val="0"/>
      <w:marRight w:val="0"/>
      <w:marTop w:val="0"/>
      <w:marBottom w:val="0"/>
      <w:divBdr>
        <w:top w:val="none" w:sz="0" w:space="0" w:color="auto"/>
        <w:left w:val="none" w:sz="0" w:space="0" w:color="auto"/>
        <w:bottom w:val="none" w:sz="0" w:space="0" w:color="auto"/>
        <w:right w:val="none" w:sz="0" w:space="0" w:color="auto"/>
      </w:divBdr>
    </w:div>
    <w:div w:id="1901013611">
      <w:bodyDiv w:val="1"/>
      <w:marLeft w:val="0"/>
      <w:marRight w:val="0"/>
      <w:marTop w:val="0"/>
      <w:marBottom w:val="0"/>
      <w:divBdr>
        <w:top w:val="none" w:sz="0" w:space="0" w:color="auto"/>
        <w:left w:val="none" w:sz="0" w:space="0" w:color="auto"/>
        <w:bottom w:val="none" w:sz="0" w:space="0" w:color="auto"/>
        <w:right w:val="none" w:sz="0" w:space="0" w:color="auto"/>
      </w:divBdr>
    </w:div>
    <w:div w:id="1901017805">
      <w:bodyDiv w:val="1"/>
      <w:marLeft w:val="0"/>
      <w:marRight w:val="0"/>
      <w:marTop w:val="0"/>
      <w:marBottom w:val="0"/>
      <w:divBdr>
        <w:top w:val="none" w:sz="0" w:space="0" w:color="auto"/>
        <w:left w:val="none" w:sz="0" w:space="0" w:color="auto"/>
        <w:bottom w:val="none" w:sz="0" w:space="0" w:color="auto"/>
        <w:right w:val="none" w:sz="0" w:space="0" w:color="auto"/>
      </w:divBdr>
    </w:div>
    <w:div w:id="1901474673">
      <w:bodyDiv w:val="1"/>
      <w:marLeft w:val="0"/>
      <w:marRight w:val="0"/>
      <w:marTop w:val="0"/>
      <w:marBottom w:val="0"/>
      <w:divBdr>
        <w:top w:val="none" w:sz="0" w:space="0" w:color="auto"/>
        <w:left w:val="none" w:sz="0" w:space="0" w:color="auto"/>
        <w:bottom w:val="none" w:sz="0" w:space="0" w:color="auto"/>
        <w:right w:val="none" w:sz="0" w:space="0" w:color="auto"/>
      </w:divBdr>
    </w:div>
    <w:div w:id="1901745854">
      <w:bodyDiv w:val="1"/>
      <w:marLeft w:val="0"/>
      <w:marRight w:val="0"/>
      <w:marTop w:val="0"/>
      <w:marBottom w:val="0"/>
      <w:divBdr>
        <w:top w:val="none" w:sz="0" w:space="0" w:color="auto"/>
        <w:left w:val="none" w:sz="0" w:space="0" w:color="auto"/>
        <w:bottom w:val="none" w:sz="0" w:space="0" w:color="auto"/>
        <w:right w:val="none" w:sz="0" w:space="0" w:color="auto"/>
      </w:divBdr>
    </w:div>
    <w:div w:id="1902013115">
      <w:bodyDiv w:val="1"/>
      <w:marLeft w:val="0"/>
      <w:marRight w:val="0"/>
      <w:marTop w:val="0"/>
      <w:marBottom w:val="0"/>
      <w:divBdr>
        <w:top w:val="none" w:sz="0" w:space="0" w:color="auto"/>
        <w:left w:val="none" w:sz="0" w:space="0" w:color="auto"/>
        <w:bottom w:val="none" w:sz="0" w:space="0" w:color="auto"/>
        <w:right w:val="none" w:sz="0" w:space="0" w:color="auto"/>
      </w:divBdr>
    </w:div>
    <w:div w:id="1902061298">
      <w:bodyDiv w:val="1"/>
      <w:marLeft w:val="0"/>
      <w:marRight w:val="0"/>
      <w:marTop w:val="0"/>
      <w:marBottom w:val="0"/>
      <w:divBdr>
        <w:top w:val="none" w:sz="0" w:space="0" w:color="auto"/>
        <w:left w:val="none" w:sz="0" w:space="0" w:color="auto"/>
        <w:bottom w:val="none" w:sz="0" w:space="0" w:color="auto"/>
        <w:right w:val="none" w:sz="0" w:space="0" w:color="auto"/>
      </w:divBdr>
    </w:div>
    <w:div w:id="1902786563">
      <w:bodyDiv w:val="1"/>
      <w:marLeft w:val="0"/>
      <w:marRight w:val="0"/>
      <w:marTop w:val="0"/>
      <w:marBottom w:val="0"/>
      <w:divBdr>
        <w:top w:val="none" w:sz="0" w:space="0" w:color="auto"/>
        <w:left w:val="none" w:sz="0" w:space="0" w:color="auto"/>
        <w:bottom w:val="none" w:sz="0" w:space="0" w:color="auto"/>
        <w:right w:val="none" w:sz="0" w:space="0" w:color="auto"/>
      </w:divBdr>
    </w:div>
    <w:div w:id="1902866486">
      <w:bodyDiv w:val="1"/>
      <w:marLeft w:val="0"/>
      <w:marRight w:val="0"/>
      <w:marTop w:val="0"/>
      <w:marBottom w:val="0"/>
      <w:divBdr>
        <w:top w:val="none" w:sz="0" w:space="0" w:color="auto"/>
        <w:left w:val="none" w:sz="0" w:space="0" w:color="auto"/>
        <w:bottom w:val="none" w:sz="0" w:space="0" w:color="auto"/>
        <w:right w:val="none" w:sz="0" w:space="0" w:color="auto"/>
      </w:divBdr>
    </w:div>
    <w:div w:id="1903372042">
      <w:bodyDiv w:val="1"/>
      <w:marLeft w:val="0"/>
      <w:marRight w:val="0"/>
      <w:marTop w:val="0"/>
      <w:marBottom w:val="0"/>
      <w:divBdr>
        <w:top w:val="none" w:sz="0" w:space="0" w:color="auto"/>
        <w:left w:val="none" w:sz="0" w:space="0" w:color="auto"/>
        <w:bottom w:val="none" w:sz="0" w:space="0" w:color="auto"/>
        <w:right w:val="none" w:sz="0" w:space="0" w:color="auto"/>
      </w:divBdr>
    </w:div>
    <w:div w:id="1904100892">
      <w:bodyDiv w:val="1"/>
      <w:marLeft w:val="0"/>
      <w:marRight w:val="0"/>
      <w:marTop w:val="0"/>
      <w:marBottom w:val="0"/>
      <w:divBdr>
        <w:top w:val="none" w:sz="0" w:space="0" w:color="auto"/>
        <w:left w:val="none" w:sz="0" w:space="0" w:color="auto"/>
        <w:bottom w:val="none" w:sz="0" w:space="0" w:color="auto"/>
        <w:right w:val="none" w:sz="0" w:space="0" w:color="auto"/>
      </w:divBdr>
    </w:div>
    <w:div w:id="1904675057">
      <w:bodyDiv w:val="1"/>
      <w:marLeft w:val="0"/>
      <w:marRight w:val="0"/>
      <w:marTop w:val="0"/>
      <w:marBottom w:val="0"/>
      <w:divBdr>
        <w:top w:val="none" w:sz="0" w:space="0" w:color="auto"/>
        <w:left w:val="none" w:sz="0" w:space="0" w:color="auto"/>
        <w:bottom w:val="none" w:sz="0" w:space="0" w:color="auto"/>
        <w:right w:val="none" w:sz="0" w:space="0" w:color="auto"/>
      </w:divBdr>
    </w:div>
    <w:div w:id="1904874597">
      <w:bodyDiv w:val="1"/>
      <w:marLeft w:val="0"/>
      <w:marRight w:val="0"/>
      <w:marTop w:val="0"/>
      <w:marBottom w:val="0"/>
      <w:divBdr>
        <w:top w:val="none" w:sz="0" w:space="0" w:color="auto"/>
        <w:left w:val="none" w:sz="0" w:space="0" w:color="auto"/>
        <w:bottom w:val="none" w:sz="0" w:space="0" w:color="auto"/>
        <w:right w:val="none" w:sz="0" w:space="0" w:color="auto"/>
      </w:divBdr>
    </w:div>
    <w:div w:id="1904942863">
      <w:bodyDiv w:val="1"/>
      <w:marLeft w:val="0"/>
      <w:marRight w:val="0"/>
      <w:marTop w:val="0"/>
      <w:marBottom w:val="0"/>
      <w:divBdr>
        <w:top w:val="none" w:sz="0" w:space="0" w:color="auto"/>
        <w:left w:val="none" w:sz="0" w:space="0" w:color="auto"/>
        <w:bottom w:val="none" w:sz="0" w:space="0" w:color="auto"/>
        <w:right w:val="none" w:sz="0" w:space="0" w:color="auto"/>
      </w:divBdr>
    </w:div>
    <w:div w:id="1905019946">
      <w:bodyDiv w:val="1"/>
      <w:marLeft w:val="0"/>
      <w:marRight w:val="0"/>
      <w:marTop w:val="0"/>
      <w:marBottom w:val="0"/>
      <w:divBdr>
        <w:top w:val="none" w:sz="0" w:space="0" w:color="auto"/>
        <w:left w:val="none" w:sz="0" w:space="0" w:color="auto"/>
        <w:bottom w:val="none" w:sz="0" w:space="0" w:color="auto"/>
        <w:right w:val="none" w:sz="0" w:space="0" w:color="auto"/>
      </w:divBdr>
    </w:div>
    <w:div w:id="1905334924">
      <w:bodyDiv w:val="1"/>
      <w:marLeft w:val="0"/>
      <w:marRight w:val="0"/>
      <w:marTop w:val="0"/>
      <w:marBottom w:val="0"/>
      <w:divBdr>
        <w:top w:val="none" w:sz="0" w:space="0" w:color="auto"/>
        <w:left w:val="none" w:sz="0" w:space="0" w:color="auto"/>
        <w:bottom w:val="none" w:sz="0" w:space="0" w:color="auto"/>
        <w:right w:val="none" w:sz="0" w:space="0" w:color="auto"/>
      </w:divBdr>
    </w:div>
    <w:div w:id="1905793869">
      <w:bodyDiv w:val="1"/>
      <w:marLeft w:val="0"/>
      <w:marRight w:val="0"/>
      <w:marTop w:val="0"/>
      <w:marBottom w:val="0"/>
      <w:divBdr>
        <w:top w:val="none" w:sz="0" w:space="0" w:color="auto"/>
        <w:left w:val="none" w:sz="0" w:space="0" w:color="auto"/>
        <w:bottom w:val="none" w:sz="0" w:space="0" w:color="auto"/>
        <w:right w:val="none" w:sz="0" w:space="0" w:color="auto"/>
      </w:divBdr>
    </w:div>
    <w:div w:id="1906253522">
      <w:bodyDiv w:val="1"/>
      <w:marLeft w:val="0"/>
      <w:marRight w:val="0"/>
      <w:marTop w:val="0"/>
      <w:marBottom w:val="0"/>
      <w:divBdr>
        <w:top w:val="none" w:sz="0" w:space="0" w:color="auto"/>
        <w:left w:val="none" w:sz="0" w:space="0" w:color="auto"/>
        <w:bottom w:val="none" w:sz="0" w:space="0" w:color="auto"/>
        <w:right w:val="none" w:sz="0" w:space="0" w:color="auto"/>
      </w:divBdr>
    </w:div>
    <w:div w:id="1906453963">
      <w:bodyDiv w:val="1"/>
      <w:marLeft w:val="0"/>
      <w:marRight w:val="0"/>
      <w:marTop w:val="0"/>
      <w:marBottom w:val="0"/>
      <w:divBdr>
        <w:top w:val="none" w:sz="0" w:space="0" w:color="auto"/>
        <w:left w:val="none" w:sz="0" w:space="0" w:color="auto"/>
        <w:bottom w:val="none" w:sz="0" w:space="0" w:color="auto"/>
        <w:right w:val="none" w:sz="0" w:space="0" w:color="auto"/>
      </w:divBdr>
    </w:div>
    <w:div w:id="1906526296">
      <w:bodyDiv w:val="1"/>
      <w:marLeft w:val="0"/>
      <w:marRight w:val="0"/>
      <w:marTop w:val="0"/>
      <w:marBottom w:val="0"/>
      <w:divBdr>
        <w:top w:val="none" w:sz="0" w:space="0" w:color="auto"/>
        <w:left w:val="none" w:sz="0" w:space="0" w:color="auto"/>
        <w:bottom w:val="none" w:sz="0" w:space="0" w:color="auto"/>
        <w:right w:val="none" w:sz="0" w:space="0" w:color="auto"/>
      </w:divBdr>
    </w:div>
    <w:div w:id="1906644867">
      <w:bodyDiv w:val="1"/>
      <w:marLeft w:val="0"/>
      <w:marRight w:val="0"/>
      <w:marTop w:val="0"/>
      <w:marBottom w:val="0"/>
      <w:divBdr>
        <w:top w:val="none" w:sz="0" w:space="0" w:color="auto"/>
        <w:left w:val="none" w:sz="0" w:space="0" w:color="auto"/>
        <w:bottom w:val="none" w:sz="0" w:space="0" w:color="auto"/>
        <w:right w:val="none" w:sz="0" w:space="0" w:color="auto"/>
      </w:divBdr>
    </w:div>
    <w:div w:id="1907260659">
      <w:bodyDiv w:val="1"/>
      <w:marLeft w:val="0"/>
      <w:marRight w:val="0"/>
      <w:marTop w:val="0"/>
      <w:marBottom w:val="0"/>
      <w:divBdr>
        <w:top w:val="none" w:sz="0" w:space="0" w:color="auto"/>
        <w:left w:val="none" w:sz="0" w:space="0" w:color="auto"/>
        <w:bottom w:val="none" w:sz="0" w:space="0" w:color="auto"/>
        <w:right w:val="none" w:sz="0" w:space="0" w:color="auto"/>
      </w:divBdr>
    </w:div>
    <w:div w:id="1907717543">
      <w:bodyDiv w:val="1"/>
      <w:marLeft w:val="0"/>
      <w:marRight w:val="0"/>
      <w:marTop w:val="0"/>
      <w:marBottom w:val="0"/>
      <w:divBdr>
        <w:top w:val="none" w:sz="0" w:space="0" w:color="auto"/>
        <w:left w:val="none" w:sz="0" w:space="0" w:color="auto"/>
        <w:bottom w:val="none" w:sz="0" w:space="0" w:color="auto"/>
        <w:right w:val="none" w:sz="0" w:space="0" w:color="auto"/>
      </w:divBdr>
    </w:div>
    <w:div w:id="1907719792">
      <w:bodyDiv w:val="1"/>
      <w:marLeft w:val="0"/>
      <w:marRight w:val="0"/>
      <w:marTop w:val="0"/>
      <w:marBottom w:val="0"/>
      <w:divBdr>
        <w:top w:val="none" w:sz="0" w:space="0" w:color="auto"/>
        <w:left w:val="none" w:sz="0" w:space="0" w:color="auto"/>
        <w:bottom w:val="none" w:sz="0" w:space="0" w:color="auto"/>
        <w:right w:val="none" w:sz="0" w:space="0" w:color="auto"/>
      </w:divBdr>
    </w:div>
    <w:div w:id="1907915623">
      <w:bodyDiv w:val="1"/>
      <w:marLeft w:val="0"/>
      <w:marRight w:val="0"/>
      <w:marTop w:val="0"/>
      <w:marBottom w:val="0"/>
      <w:divBdr>
        <w:top w:val="none" w:sz="0" w:space="0" w:color="auto"/>
        <w:left w:val="none" w:sz="0" w:space="0" w:color="auto"/>
        <w:bottom w:val="none" w:sz="0" w:space="0" w:color="auto"/>
        <w:right w:val="none" w:sz="0" w:space="0" w:color="auto"/>
      </w:divBdr>
    </w:div>
    <w:div w:id="1908027938">
      <w:bodyDiv w:val="1"/>
      <w:marLeft w:val="0"/>
      <w:marRight w:val="0"/>
      <w:marTop w:val="0"/>
      <w:marBottom w:val="0"/>
      <w:divBdr>
        <w:top w:val="none" w:sz="0" w:space="0" w:color="auto"/>
        <w:left w:val="none" w:sz="0" w:space="0" w:color="auto"/>
        <w:bottom w:val="none" w:sz="0" w:space="0" w:color="auto"/>
        <w:right w:val="none" w:sz="0" w:space="0" w:color="auto"/>
      </w:divBdr>
    </w:div>
    <w:div w:id="1908103787">
      <w:bodyDiv w:val="1"/>
      <w:marLeft w:val="0"/>
      <w:marRight w:val="0"/>
      <w:marTop w:val="0"/>
      <w:marBottom w:val="0"/>
      <w:divBdr>
        <w:top w:val="none" w:sz="0" w:space="0" w:color="auto"/>
        <w:left w:val="none" w:sz="0" w:space="0" w:color="auto"/>
        <w:bottom w:val="none" w:sz="0" w:space="0" w:color="auto"/>
        <w:right w:val="none" w:sz="0" w:space="0" w:color="auto"/>
      </w:divBdr>
    </w:div>
    <w:div w:id="1908371309">
      <w:bodyDiv w:val="1"/>
      <w:marLeft w:val="0"/>
      <w:marRight w:val="0"/>
      <w:marTop w:val="0"/>
      <w:marBottom w:val="0"/>
      <w:divBdr>
        <w:top w:val="none" w:sz="0" w:space="0" w:color="auto"/>
        <w:left w:val="none" w:sz="0" w:space="0" w:color="auto"/>
        <w:bottom w:val="none" w:sz="0" w:space="0" w:color="auto"/>
        <w:right w:val="none" w:sz="0" w:space="0" w:color="auto"/>
      </w:divBdr>
    </w:div>
    <w:div w:id="1908375383">
      <w:bodyDiv w:val="1"/>
      <w:marLeft w:val="0"/>
      <w:marRight w:val="0"/>
      <w:marTop w:val="0"/>
      <w:marBottom w:val="0"/>
      <w:divBdr>
        <w:top w:val="none" w:sz="0" w:space="0" w:color="auto"/>
        <w:left w:val="none" w:sz="0" w:space="0" w:color="auto"/>
        <w:bottom w:val="none" w:sz="0" w:space="0" w:color="auto"/>
        <w:right w:val="none" w:sz="0" w:space="0" w:color="auto"/>
      </w:divBdr>
    </w:div>
    <w:div w:id="1908806281">
      <w:bodyDiv w:val="1"/>
      <w:marLeft w:val="0"/>
      <w:marRight w:val="0"/>
      <w:marTop w:val="0"/>
      <w:marBottom w:val="0"/>
      <w:divBdr>
        <w:top w:val="none" w:sz="0" w:space="0" w:color="auto"/>
        <w:left w:val="none" w:sz="0" w:space="0" w:color="auto"/>
        <w:bottom w:val="none" w:sz="0" w:space="0" w:color="auto"/>
        <w:right w:val="none" w:sz="0" w:space="0" w:color="auto"/>
      </w:divBdr>
    </w:div>
    <w:div w:id="1908952562">
      <w:bodyDiv w:val="1"/>
      <w:marLeft w:val="0"/>
      <w:marRight w:val="0"/>
      <w:marTop w:val="0"/>
      <w:marBottom w:val="0"/>
      <w:divBdr>
        <w:top w:val="none" w:sz="0" w:space="0" w:color="auto"/>
        <w:left w:val="none" w:sz="0" w:space="0" w:color="auto"/>
        <w:bottom w:val="none" w:sz="0" w:space="0" w:color="auto"/>
        <w:right w:val="none" w:sz="0" w:space="0" w:color="auto"/>
      </w:divBdr>
    </w:div>
    <w:div w:id="1909219118">
      <w:bodyDiv w:val="1"/>
      <w:marLeft w:val="0"/>
      <w:marRight w:val="0"/>
      <w:marTop w:val="0"/>
      <w:marBottom w:val="0"/>
      <w:divBdr>
        <w:top w:val="none" w:sz="0" w:space="0" w:color="auto"/>
        <w:left w:val="none" w:sz="0" w:space="0" w:color="auto"/>
        <w:bottom w:val="none" w:sz="0" w:space="0" w:color="auto"/>
        <w:right w:val="none" w:sz="0" w:space="0" w:color="auto"/>
      </w:divBdr>
    </w:div>
    <w:div w:id="1909462385">
      <w:bodyDiv w:val="1"/>
      <w:marLeft w:val="0"/>
      <w:marRight w:val="0"/>
      <w:marTop w:val="0"/>
      <w:marBottom w:val="0"/>
      <w:divBdr>
        <w:top w:val="none" w:sz="0" w:space="0" w:color="auto"/>
        <w:left w:val="none" w:sz="0" w:space="0" w:color="auto"/>
        <w:bottom w:val="none" w:sz="0" w:space="0" w:color="auto"/>
        <w:right w:val="none" w:sz="0" w:space="0" w:color="auto"/>
      </w:divBdr>
    </w:div>
    <w:div w:id="1909607286">
      <w:bodyDiv w:val="1"/>
      <w:marLeft w:val="0"/>
      <w:marRight w:val="0"/>
      <w:marTop w:val="0"/>
      <w:marBottom w:val="0"/>
      <w:divBdr>
        <w:top w:val="none" w:sz="0" w:space="0" w:color="auto"/>
        <w:left w:val="none" w:sz="0" w:space="0" w:color="auto"/>
        <w:bottom w:val="none" w:sz="0" w:space="0" w:color="auto"/>
        <w:right w:val="none" w:sz="0" w:space="0" w:color="auto"/>
      </w:divBdr>
    </w:div>
    <w:div w:id="1909729530">
      <w:bodyDiv w:val="1"/>
      <w:marLeft w:val="0"/>
      <w:marRight w:val="0"/>
      <w:marTop w:val="0"/>
      <w:marBottom w:val="0"/>
      <w:divBdr>
        <w:top w:val="none" w:sz="0" w:space="0" w:color="auto"/>
        <w:left w:val="none" w:sz="0" w:space="0" w:color="auto"/>
        <w:bottom w:val="none" w:sz="0" w:space="0" w:color="auto"/>
        <w:right w:val="none" w:sz="0" w:space="0" w:color="auto"/>
      </w:divBdr>
    </w:div>
    <w:div w:id="1910115635">
      <w:bodyDiv w:val="1"/>
      <w:marLeft w:val="0"/>
      <w:marRight w:val="0"/>
      <w:marTop w:val="0"/>
      <w:marBottom w:val="0"/>
      <w:divBdr>
        <w:top w:val="none" w:sz="0" w:space="0" w:color="auto"/>
        <w:left w:val="none" w:sz="0" w:space="0" w:color="auto"/>
        <w:bottom w:val="none" w:sz="0" w:space="0" w:color="auto"/>
        <w:right w:val="none" w:sz="0" w:space="0" w:color="auto"/>
      </w:divBdr>
    </w:div>
    <w:div w:id="1910730226">
      <w:bodyDiv w:val="1"/>
      <w:marLeft w:val="0"/>
      <w:marRight w:val="0"/>
      <w:marTop w:val="0"/>
      <w:marBottom w:val="0"/>
      <w:divBdr>
        <w:top w:val="none" w:sz="0" w:space="0" w:color="auto"/>
        <w:left w:val="none" w:sz="0" w:space="0" w:color="auto"/>
        <w:bottom w:val="none" w:sz="0" w:space="0" w:color="auto"/>
        <w:right w:val="none" w:sz="0" w:space="0" w:color="auto"/>
      </w:divBdr>
    </w:div>
    <w:div w:id="1910773668">
      <w:bodyDiv w:val="1"/>
      <w:marLeft w:val="0"/>
      <w:marRight w:val="0"/>
      <w:marTop w:val="0"/>
      <w:marBottom w:val="0"/>
      <w:divBdr>
        <w:top w:val="none" w:sz="0" w:space="0" w:color="auto"/>
        <w:left w:val="none" w:sz="0" w:space="0" w:color="auto"/>
        <w:bottom w:val="none" w:sz="0" w:space="0" w:color="auto"/>
        <w:right w:val="none" w:sz="0" w:space="0" w:color="auto"/>
      </w:divBdr>
    </w:div>
    <w:div w:id="1910774331">
      <w:bodyDiv w:val="1"/>
      <w:marLeft w:val="0"/>
      <w:marRight w:val="0"/>
      <w:marTop w:val="0"/>
      <w:marBottom w:val="0"/>
      <w:divBdr>
        <w:top w:val="none" w:sz="0" w:space="0" w:color="auto"/>
        <w:left w:val="none" w:sz="0" w:space="0" w:color="auto"/>
        <w:bottom w:val="none" w:sz="0" w:space="0" w:color="auto"/>
        <w:right w:val="none" w:sz="0" w:space="0" w:color="auto"/>
      </w:divBdr>
    </w:div>
    <w:div w:id="1910915934">
      <w:bodyDiv w:val="1"/>
      <w:marLeft w:val="0"/>
      <w:marRight w:val="0"/>
      <w:marTop w:val="0"/>
      <w:marBottom w:val="0"/>
      <w:divBdr>
        <w:top w:val="none" w:sz="0" w:space="0" w:color="auto"/>
        <w:left w:val="none" w:sz="0" w:space="0" w:color="auto"/>
        <w:bottom w:val="none" w:sz="0" w:space="0" w:color="auto"/>
        <w:right w:val="none" w:sz="0" w:space="0" w:color="auto"/>
      </w:divBdr>
    </w:div>
    <w:div w:id="1910920408">
      <w:bodyDiv w:val="1"/>
      <w:marLeft w:val="0"/>
      <w:marRight w:val="0"/>
      <w:marTop w:val="0"/>
      <w:marBottom w:val="0"/>
      <w:divBdr>
        <w:top w:val="none" w:sz="0" w:space="0" w:color="auto"/>
        <w:left w:val="none" w:sz="0" w:space="0" w:color="auto"/>
        <w:bottom w:val="none" w:sz="0" w:space="0" w:color="auto"/>
        <w:right w:val="none" w:sz="0" w:space="0" w:color="auto"/>
      </w:divBdr>
    </w:div>
    <w:div w:id="1911113519">
      <w:bodyDiv w:val="1"/>
      <w:marLeft w:val="0"/>
      <w:marRight w:val="0"/>
      <w:marTop w:val="0"/>
      <w:marBottom w:val="0"/>
      <w:divBdr>
        <w:top w:val="none" w:sz="0" w:space="0" w:color="auto"/>
        <w:left w:val="none" w:sz="0" w:space="0" w:color="auto"/>
        <w:bottom w:val="none" w:sz="0" w:space="0" w:color="auto"/>
        <w:right w:val="none" w:sz="0" w:space="0" w:color="auto"/>
      </w:divBdr>
    </w:div>
    <w:div w:id="1911192643">
      <w:bodyDiv w:val="1"/>
      <w:marLeft w:val="0"/>
      <w:marRight w:val="0"/>
      <w:marTop w:val="0"/>
      <w:marBottom w:val="0"/>
      <w:divBdr>
        <w:top w:val="none" w:sz="0" w:space="0" w:color="auto"/>
        <w:left w:val="none" w:sz="0" w:space="0" w:color="auto"/>
        <w:bottom w:val="none" w:sz="0" w:space="0" w:color="auto"/>
        <w:right w:val="none" w:sz="0" w:space="0" w:color="auto"/>
      </w:divBdr>
    </w:div>
    <w:div w:id="1911228227">
      <w:bodyDiv w:val="1"/>
      <w:marLeft w:val="0"/>
      <w:marRight w:val="0"/>
      <w:marTop w:val="0"/>
      <w:marBottom w:val="0"/>
      <w:divBdr>
        <w:top w:val="none" w:sz="0" w:space="0" w:color="auto"/>
        <w:left w:val="none" w:sz="0" w:space="0" w:color="auto"/>
        <w:bottom w:val="none" w:sz="0" w:space="0" w:color="auto"/>
        <w:right w:val="none" w:sz="0" w:space="0" w:color="auto"/>
      </w:divBdr>
    </w:div>
    <w:div w:id="1911311446">
      <w:bodyDiv w:val="1"/>
      <w:marLeft w:val="0"/>
      <w:marRight w:val="0"/>
      <w:marTop w:val="0"/>
      <w:marBottom w:val="0"/>
      <w:divBdr>
        <w:top w:val="none" w:sz="0" w:space="0" w:color="auto"/>
        <w:left w:val="none" w:sz="0" w:space="0" w:color="auto"/>
        <w:bottom w:val="none" w:sz="0" w:space="0" w:color="auto"/>
        <w:right w:val="none" w:sz="0" w:space="0" w:color="auto"/>
      </w:divBdr>
    </w:div>
    <w:div w:id="1912496928">
      <w:bodyDiv w:val="1"/>
      <w:marLeft w:val="0"/>
      <w:marRight w:val="0"/>
      <w:marTop w:val="0"/>
      <w:marBottom w:val="0"/>
      <w:divBdr>
        <w:top w:val="none" w:sz="0" w:space="0" w:color="auto"/>
        <w:left w:val="none" w:sz="0" w:space="0" w:color="auto"/>
        <w:bottom w:val="none" w:sz="0" w:space="0" w:color="auto"/>
        <w:right w:val="none" w:sz="0" w:space="0" w:color="auto"/>
      </w:divBdr>
    </w:div>
    <w:div w:id="1912931321">
      <w:bodyDiv w:val="1"/>
      <w:marLeft w:val="0"/>
      <w:marRight w:val="0"/>
      <w:marTop w:val="0"/>
      <w:marBottom w:val="0"/>
      <w:divBdr>
        <w:top w:val="none" w:sz="0" w:space="0" w:color="auto"/>
        <w:left w:val="none" w:sz="0" w:space="0" w:color="auto"/>
        <w:bottom w:val="none" w:sz="0" w:space="0" w:color="auto"/>
        <w:right w:val="none" w:sz="0" w:space="0" w:color="auto"/>
      </w:divBdr>
    </w:div>
    <w:div w:id="1913008493">
      <w:bodyDiv w:val="1"/>
      <w:marLeft w:val="0"/>
      <w:marRight w:val="0"/>
      <w:marTop w:val="0"/>
      <w:marBottom w:val="0"/>
      <w:divBdr>
        <w:top w:val="none" w:sz="0" w:space="0" w:color="auto"/>
        <w:left w:val="none" w:sz="0" w:space="0" w:color="auto"/>
        <w:bottom w:val="none" w:sz="0" w:space="0" w:color="auto"/>
        <w:right w:val="none" w:sz="0" w:space="0" w:color="auto"/>
      </w:divBdr>
    </w:div>
    <w:div w:id="1913350613">
      <w:bodyDiv w:val="1"/>
      <w:marLeft w:val="0"/>
      <w:marRight w:val="0"/>
      <w:marTop w:val="0"/>
      <w:marBottom w:val="0"/>
      <w:divBdr>
        <w:top w:val="none" w:sz="0" w:space="0" w:color="auto"/>
        <w:left w:val="none" w:sz="0" w:space="0" w:color="auto"/>
        <w:bottom w:val="none" w:sz="0" w:space="0" w:color="auto"/>
        <w:right w:val="none" w:sz="0" w:space="0" w:color="auto"/>
      </w:divBdr>
    </w:div>
    <w:div w:id="1913536826">
      <w:bodyDiv w:val="1"/>
      <w:marLeft w:val="0"/>
      <w:marRight w:val="0"/>
      <w:marTop w:val="0"/>
      <w:marBottom w:val="0"/>
      <w:divBdr>
        <w:top w:val="none" w:sz="0" w:space="0" w:color="auto"/>
        <w:left w:val="none" w:sz="0" w:space="0" w:color="auto"/>
        <w:bottom w:val="none" w:sz="0" w:space="0" w:color="auto"/>
        <w:right w:val="none" w:sz="0" w:space="0" w:color="auto"/>
      </w:divBdr>
    </w:div>
    <w:div w:id="1914004426">
      <w:bodyDiv w:val="1"/>
      <w:marLeft w:val="0"/>
      <w:marRight w:val="0"/>
      <w:marTop w:val="0"/>
      <w:marBottom w:val="0"/>
      <w:divBdr>
        <w:top w:val="none" w:sz="0" w:space="0" w:color="auto"/>
        <w:left w:val="none" w:sz="0" w:space="0" w:color="auto"/>
        <w:bottom w:val="none" w:sz="0" w:space="0" w:color="auto"/>
        <w:right w:val="none" w:sz="0" w:space="0" w:color="auto"/>
      </w:divBdr>
    </w:div>
    <w:div w:id="1914966538">
      <w:bodyDiv w:val="1"/>
      <w:marLeft w:val="0"/>
      <w:marRight w:val="0"/>
      <w:marTop w:val="0"/>
      <w:marBottom w:val="0"/>
      <w:divBdr>
        <w:top w:val="none" w:sz="0" w:space="0" w:color="auto"/>
        <w:left w:val="none" w:sz="0" w:space="0" w:color="auto"/>
        <w:bottom w:val="none" w:sz="0" w:space="0" w:color="auto"/>
        <w:right w:val="none" w:sz="0" w:space="0" w:color="auto"/>
      </w:divBdr>
    </w:div>
    <w:div w:id="1915239221">
      <w:bodyDiv w:val="1"/>
      <w:marLeft w:val="0"/>
      <w:marRight w:val="0"/>
      <w:marTop w:val="0"/>
      <w:marBottom w:val="0"/>
      <w:divBdr>
        <w:top w:val="none" w:sz="0" w:space="0" w:color="auto"/>
        <w:left w:val="none" w:sz="0" w:space="0" w:color="auto"/>
        <w:bottom w:val="none" w:sz="0" w:space="0" w:color="auto"/>
        <w:right w:val="none" w:sz="0" w:space="0" w:color="auto"/>
      </w:divBdr>
    </w:div>
    <w:div w:id="1916090639">
      <w:bodyDiv w:val="1"/>
      <w:marLeft w:val="0"/>
      <w:marRight w:val="0"/>
      <w:marTop w:val="0"/>
      <w:marBottom w:val="0"/>
      <w:divBdr>
        <w:top w:val="none" w:sz="0" w:space="0" w:color="auto"/>
        <w:left w:val="none" w:sz="0" w:space="0" w:color="auto"/>
        <w:bottom w:val="none" w:sz="0" w:space="0" w:color="auto"/>
        <w:right w:val="none" w:sz="0" w:space="0" w:color="auto"/>
      </w:divBdr>
    </w:div>
    <w:div w:id="1916163192">
      <w:bodyDiv w:val="1"/>
      <w:marLeft w:val="0"/>
      <w:marRight w:val="0"/>
      <w:marTop w:val="0"/>
      <w:marBottom w:val="0"/>
      <w:divBdr>
        <w:top w:val="none" w:sz="0" w:space="0" w:color="auto"/>
        <w:left w:val="none" w:sz="0" w:space="0" w:color="auto"/>
        <w:bottom w:val="none" w:sz="0" w:space="0" w:color="auto"/>
        <w:right w:val="none" w:sz="0" w:space="0" w:color="auto"/>
      </w:divBdr>
    </w:div>
    <w:div w:id="1916629352">
      <w:bodyDiv w:val="1"/>
      <w:marLeft w:val="0"/>
      <w:marRight w:val="0"/>
      <w:marTop w:val="0"/>
      <w:marBottom w:val="0"/>
      <w:divBdr>
        <w:top w:val="none" w:sz="0" w:space="0" w:color="auto"/>
        <w:left w:val="none" w:sz="0" w:space="0" w:color="auto"/>
        <w:bottom w:val="none" w:sz="0" w:space="0" w:color="auto"/>
        <w:right w:val="none" w:sz="0" w:space="0" w:color="auto"/>
      </w:divBdr>
    </w:div>
    <w:div w:id="1917668458">
      <w:bodyDiv w:val="1"/>
      <w:marLeft w:val="0"/>
      <w:marRight w:val="0"/>
      <w:marTop w:val="0"/>
      <w:marBottom w:val="0"/>
      <w:divBdr>
        <w:top w:val="none" w:sz="0" w:space="0" w:color="auto"/>
        <w:left w:val="none" w:sz="0" w:space="0" w:color="auto"/>
        <w:bottom w:val="none" w:sz="0" w:space="0" w:color="auto"/>
        <w:right w:val="none" w:sz="0" w:space="0" w:color="auto"/>
      </w:divBdr>
    </w:div>
    <w:div w:id="1917938440">
      <w:bodyDiv w:val="1"/>
      <w:marLeft w:val="0"/>
      <w:marRight w:val="0"/>
      <w:marTop w:val="0"/>
      <w:marBottom w:val="0"/>
      <w:divBdr>
        <w:top w:val="none" w:sz="0" w:space="0" w:color="auto"/>
        <w:left w:val="none" w:sz="0" w:space="0" w:color="auto"/>
        <w:bottom w:val="none" w:sz="0" w:space="0" w:color="auto"/>
        <w:right w:val="none" w:sz="0" w:space="0" w:color="auto"/>
      </w:divBdr>
    </w:div>
    <w:div w:id="1918248014">
      <w:bodyDiv w:val="1"/>
      <w:marLeft w:val="0"/>
      <w:marRight w:val="0"/>
      <w:marTop w:val="0"/>
      <w:marBottom w:val="0"/>
      <w:divBdr>
        <w:top w:val="none" w:sz="0" w:space="0" w:color="auto"/>
        <w:left w:val="none" w:sz="0" w:space="0" w:color="auto"/>
        <w:bottom w:val="none" w:sz="0" w:space="0" w:color="auto"/>
        <w:right w:val="none" w:sz="0" w:space="0" w:color="auto"/>
      </w:divBdr>
    </w:div>
    <w:div w:id="1918399698">
      <w:bodyDiv w:val="1"/>
      <w:marLeft w:val="0"/>
      <w:marRight w:val="0"/>
      <w:marTop w:val="0"/>
      <w:marBottom w:val="0"/>
      <w:divBdr>
        <w:top w:val="none" w:sz="0" w:space="0" w:color="auto"/>
        <w:left w:val="none" w:sz="0" w:space="0" w:color="auto"/>
        <w:bottom w:val="none" w:sz="0" w:space="0" w:color="auto"/>
        <w:right w:val="none" w:sz="0" w:space="0" w:color="auto"/>
      </w:divBdr>
    </w:div>
    <w:div w:id="1919056084">
      <w:bodyDiv w:val="1"/>
      <w:marLeft w:val="0"/>
      <w:marRight w:val="0"/>
      <w:marTop w:val="0"/>
      <w:marBottom w:val="0"/>
      <w:divBdr>
        <w:top w:val="none" w:sz="0" w:space="0" w:color="auto"/>
        <w:left w:val="none" w:sz="0" w:space="0" w:color="auto"/>
        <w:bottom w:val="none" w:sz="0" w:space="0" w:color="auto"/>
        <w:right w:val="none" w:sz="0" w:space="0" w:color="auto"/>
      </w:divBdr>
    </w:div>
    <w:div w:id="1919096671">
      <w:bodyDiv w:val="1"/>
      <w:marLeft w:val="0"/>
      <w:marRight w:val="0"/>
      <w:marTop w:val="0"/>
      <w:marBottom w:val="0"/>
      <w:divBdr>
        <w:top w:val="none" w:sz="0" w:space="0" w:color="auto"/>
        <w:left w:val="none" w:sz="0" w:space="0" w:color="auto"/>
        <w:bottom w:val="none" w:sz="0" w:space="0" w:color="auto"/>
        <w:right w:val="none" w:sz="0" w:space="0" w:color="auto"/>
      </w:divBdr>
    </w:div>
    <w:div w:id="1919166060">
      <w:bodyDiv w:val="1"/>
      <w:marLeft w:val="0"/>
      <w:marRight w:val="0"/>
      <w:marTop w:val="0"/>
      <w:marBottom w:val="0"/>
      <w:divBdr>
        <w:top w:val="none" w:sz="0" w:space="0" w:color="auto"/>
        <w:left w:val="none" w:sz="0" w:space="0" w:color="auto"/>
        <w:bottom w:val="none" w:sz="0" w:space="0" w:color="auto"/>
        <w:right w:val="none" w:sz="0" w:space="0" w:color="auto"/>
      </w:divBdr>
    </w:div>
    <w:div w:id="1919360349">
      <w:bodyDiv w:val="1"/>
      <w:marLeft w:val="0"/>
      <w:marRight w:val="0"/>
      <w:marTop w:val="0"/>
      <w:marBottom w:val="0"/>
      <w:divBdr>
        <w:top w:val="none" w:sz="0" w:space="0" w:color="auto"/>
        <w:left w:val="none" w:sz="0" w:space="0" w:color="auto"/>
        <w:bottom w:val="none" w:sz="0" w:space="0" w:color="auto"/>
        <w:right w:val="none" w:sz="0" w:space="0" w:color="auto"/>
      </w:divBdr>
    </w:div>
    <w:div w:id="1919442053">
      <w:bodyDiv w:val="1"/>
      <w:marLeft w:val="0"/>
      <w:marRight w:val="0"/>
      <w:marTop w:val="0"/>
      <w:marBottom w:val="0"/>
      <w:divBdr>
        <w:top w:val="none" w:sz="0" w:space="0" w:color="auto"/>
        <w:left w:val="none" w:sz="0" w:space="0" w:color="auto"/>
        <w:bottom w:val="none" w:sz="0" w:space="0" w:color="auto"/>
        <w:right w:val="none" w:sz="0" w:space="0" w:color="auto"/>
      </w:divBdr>
    </w:div>
    <w:div w:id="1920090213">
      <w:bodyDiv w:val="1"/>
      <w:marLeft w:val="0"/>
      <w:marRight w:val="0"/>
      <w:marTop w:val="0"/>
      <w:marBottom w:val="0"/>
      <w:divBdr>
        <w:top w:val="none" w:sz="0" w:space="0" w:color="auto"/>
        <w:left w:val="none" w:sz="0" w:space="0" w:color="auto"/>
        <w:bottom w:val="none" w:sz="0" w:space="0" w:color="auto"/>
        <w:right w:val="none" w:sz="0" w:space="0" w:color="auto"/>
      </w:divBdr>
    </w:div>
    <w:div w:id="1920286339">
      <w:bodyDiv w:val="1"/>
      <w:marLeft w:val="0"/>
      <w:marRight w:val="0"/>
      <w:marTop w:val="0"/>
      <w:marBottom w:val="0"/>
      <w:divBdr>
        <w:top w:val="none" w:sz="0" w:space="0" w:color="auto"/>
        <w:left w:val="none" w:sz="0" w:space="0" w:color="auto"/>
        <w:bottom w:val="none" w:sz="0" w:space="0" w:color="auto"/>
        <w:right w:val="none" w:sz="0" w:space="0" w:color="auto"/>
      </w:divBdr>
    </w:div>
    <w:div w:id="1920403579">
      <w:bodyDiv w:val="1"/>
      <w:marLeft w:val="0"/>
      <w:marRight w:val="0"/>
      <w:marTop w:val="0"/>
      <w:marBottom w:val="0"/>
      <w:divBdr>
        <w:top w:val="none" w:sz="0" w:space="0" w:color="auto"/>
        <w:left w:val="none" w:sz="0" w:space="0" w:color="auto"/>
        <w:bottom w:val="none" w:sz="0" w:space="0" w:color="auto"/>
        <w:right w:val="none" w:sz="0" w:space="0" w:color="auto"/>
      </w:divBdr>
    </w:div>
    <w:div w:id="1920630543">
      <w:bodyDiv w:val="1"/>
      <w:marLeft w:val="0"/>
      <w:marRight w:val="0"/>
      <w:marTop w:val="0"/>
      <w:marBottom w:val="0"/>
      <w:divBdr>
        <w:top w:val="none" w:sz="0" w:space="0" w:color="auto"/>
        <w:left w:val="none" w:sz="0" w:space="0" w:color="auto"/>
        <w:bottom w:val="none" w:sz="0" w:space="0" w:color="auto"/>
        <w:right w:val="none" w:sz="0" w:space="0" w:color="auto"/>
      </w:divBdr>
    </w:div>
    <w:div w:id="1920863611">
      <w:bodyDiv w:val="1"/>
      <w:marLeft w:val="0"/>
      <w:marRight w:val="0"/>
      <w:marTop w:val="0"/>
      <w:marBottom w:val="0"/>
      <w:divBdr>
        <w:top w:val="none" w:sz="0" w:space="0" w:color="auto"/>
        <w:left w:val="none" w:sz="0" w:space="0" w:color="auto"/>
        <w:bottom w:val="none" w:sz="0" w:space="0" w:color="auto"/>
        <w:right w:val="none" w:sz="0" w:space="0" w:color="auto"/>
      </w:divBdr>
    </w:div>
    <w:div w:id="1921059441">
      <w:bodyDiv w:val="1"/>
      <w:marLeft w:val="0"/>
      <w:marRight w:val="0"/>
      <w:marTop w:val="0"/>
      <w:marBottom w:val="0"/>
      <w:divBdr>
        <w:top w:val="none" w:sz="0" w:space="0" w:color="auto"/>
        <w:left w:val="none" w:sz="0" w:space="0" w:color="auto"/>
        <w:bottom w:val="none" w:sz="0" w:space="0" w:color="auto"/>
        <w:right w:val="none" w:sz="0" w:space="0" w:color="auto"/>
      </w:divBdr>
    </w:div>
    <w:div w:id="1921213175">
      <w:bodyDiv w:val="1"/>
      <w:marLeft w:val="0"/>
      <w:marRight w:val="0"/>
      <w:marTop w:val="0"/>
      <w:marBottom w:val="0"/>
      <w:divBdr>
        <w:top w:val="none" w:sz="0" w:space="0" w:color="auto"/>
        <w:left w:val="none" w:sz="0" w:space="0" w:color="auto"/>
        <w:bottom w:val="none" w:sz="0" w:space="0" w:color="auto"/>
        <w:right w:val="none" w:sz="0" w:space="0" w:color="auto"/>
      </w:divBdr>
    </w:div>
    <w:div w:id="1921401144">
      <w:bodyDiv w:val="1"/>
      <w:marLeft w:val="0"/>
      <w:marRight w:val="0"/>
      <w:marTop w:val="0"/>
      <w:marBottom w:val="0"/>
      <w:divBdr>
        <w:top w:val="none" w:sz="0" w:space="0" w:color="auto"/>
        <w:left w:val="none" w:sz="0" w:space="0" w:color="auto"/>
        <w:bottom w:val="none" w:sz="0" w:space="0" w:color="auto"/>
        <w:right w:val="none" w:sz="0" w:space="0" w:color="auto"/>
      </w:divBdr>
    </w:div>
    <w:div w:id="1921409055">
      <w:bodyDiv w:val="1"/>
      <w:marLeft w:val="0"/>
      <w:marRight w:val="0"/>
      <w:marTop w:val="0"/>
      <w:marBottom w:val="0"/>
      <w:divBdr>
        <w:top w:val="none" w:sz="0" w:space="0" w:color="auto"/>
        <w:left w:val="none" w:sz="0" w:space="0" w:color="auto"/>
        <w:bottom w:val="none" w:sz="0" w:space="0" w:color="auto"/>
        <w:right w:val="none" w:sz="0" w:space="0" w:color="auto"/>
      </w:divBdr>
    </w:div>
    <w:div w:id="1921714240">
      <w:bodyDiv w:val="1"/>
      <w:marLeft w:val="0"/>
      <w:marRight w:val="0"/>
      <w:marTop w:val="0"/>
      <w:marBottom w:val="0"/>
      <w:divBdr>
        <w:top w:val="none" w:sz="0" w:space="0" w:color="auto"/>
        <w:left w:val="none" w:sz="0" w:space="0" w:color="auto"/>
        <w:bottom w:val="none" w:sz="0" w:space="0" w:color="auto"/>
        <w:right w:val="none" w:sz="0" w:space="0" w:color="auto"/>
      </w:divBdr>
    </w:div>
    <w:div w:id="1921794223">
      <w:bodyDiv w:val="1"/>
      <w:marLeft w:val="0"/>
      <w:marRight w:val="0"/>
      <w:marTop w:val="0"/>
      <w:marBottom w:val="0"/>
      <w:divBdr>
        <w:top w:val="none" w:sz="0" w:space="0" w:color="auto"/>
        <w:left w:val="none" w:sz="0" w:space="0" w:color="auto"/>
        <w:bottom w:val="none" w:sz="0" w:space="0" w:color="auto"/>
        <w:right w:val="none" w:sz="0" w:space="0" w:color="auto"/>
      </w:divBdr>
    </w:div>
    <w:div w:id="1921794470">
      <w:bodyDiv w:val="1"/>
      <w:marLeft w:val="0"/>
      <w:marRight w:val="0"/>
      <w:marTop w:val="0"/>
      <w:marBottom w:val="0"/>
      <w:divBdr>
        <w:top w:val="none" w:sz="0" w:space="0" w:color="auto"/>
        <w:left w:val="none" w:sz="0" w:space="0" w:color="auto"/>
        <w:bottom w:val="none" w:sz="0" w:space="0" w:color="auto"/>
        <w:right w:val="none" w:sz="0" w:space="0" w:color="auto"/>
      </w:divBdr>
    </w:div>
    <w:div w:id="1921864024">
      <w:bodyDiv w:val="1"/>
      <w:marLeft w:val="0"/>
      <w:marRight w:val="0"/>
      <w:marTop w:val="0"/>
      <w:marBottom w:val="0"/>
      <w:divBdr>
        <w:top w:val="none" w:sz="0" w:space="0" w:color="auto"/>
        <w:left w:val="none" w:sz="0" w:space="0" w:color="auto"/>
        <w:bottom w:val="none" w:sz="0" w:space="0" w:color="auto"/>
        <w:right w:val="none" w:sz="0" w:space="0" w:color="auto"/>
      </w:divBdr>
    </w:div>
    <w:div w:id="1922636671">
      <w:bodyDiv w:val="1"/>
      <w:marLeft w:val="0"/>
      <w:marRight w:val="0"/>
      <w:marTop w:val="0"/>
      <w:marBottom w:val="0"/>
      <w:divBdr>
        <w:top w:val="none" w:sz="0" w:space="0" w:color="auto"/>
        <w:left w:val="none" w:sz="0" w:space="0" w:color="auto"/>
        <w:bottom w:val="none" w:sz="0" w:space="0" w:color="auto"/>
        <w:right w:val="none" w:sz="0" w:space="0" w:color="auto"/>
      </w:divBdr>
    </w:div>
    <w:div w:id="1922828411">
      <w:bodyDiv w:val="1"/>
      <w:marLeft w:val="0"/>
      <w:marRight w:val="0"/>
      <w:marTop w:val="0"/>
      <w:marBottom w:val="0"/>
      <w:divBdr>
        <w:top w:val="none" w:sz="0" w:space="0" w:color="auto"/>
        <w:left w:val="none" w:sz="0" w:space="0" w:color="auto"/>
        <w:bottom w:val="none" w:sz="0" w:space="0" w:color="auto"/>
        <w:right w:val="none" w:sz="0" w:space="0" w:color="auto"/>
      </w:divBdr>
    </w:div>
    <w:div w:id="1923366022">
      <w:bodyDiv w:val="1"/>
      <w:marLeft w:val="0"/>
      <w:marRight w:val="0"/>
      <w:marTop w:val="0"/>
      <w:marBottom w:val="0"/>
      <w:divBdr>
        <w:top w:val="none" w:sz="0" w:space="0" w:color="auto"/>
        <w:left w:val="none" w:sz="0" w:space="0" w:color="auto"/>
        <w:bottom w:val="none" w:sz="0" w:space="0" w:color="auto"/>
        <w:right w:val="none" w:sz="0" w:space="0" w:color="auto"/>
      </w:divBdr>
    </w:div>
    <w:div w:id="1924340747">
      <w:bodyDiv w:val="1"/>
      <w:marLeft w:val="0"/>
      <w:marRight w:val="0"/>
      <w:marTop w:val="0"/>
      <w:marBottom w:val="0"/>
      <w:divBdr>
        <w:top w:val="none" w:sz="0" w:space="0" w:color="auto"/>
        <w:left w:val="none" w:sz="0" w:space="0" w:color="auto"/>
        <w:bottom w:val="none" w:sz="0" w:space="0" w:color="auto"/>
        <w:right w:val="none" w:sz="0" w:space="0" w:color="auto"/>
      </w:divBdr>
    </w:div>
    <w:div w:id="1924756067">
      <w:bodyDiv w:val="1"/>
      <w:marLeft w:val="0"/>
      <w:marRight w:val="0"/>
      <w:marTop w:val="0"/>
      <w:marBottom w:val="0"/>
      <w:divBdr>
        <w:top w:val="none" w:sz="0" w:space="0" w:color="auto"/>
        <w:left w:val="none" w:sz="0" w:space="0" w:color="auto"/>
        <w:bottom w:val="none" w:sz="0" w:space="0" w:color="auto"/>
        <w:right w:val="none" w:sz="0" w:space="0" w:color="auto"/>
      </w:divBdr>
    </w:div>
    <w:div w:id="1924949932">
      <w:bodyDiv w:val="1"/>
      <w:marLeft w:val="0"/>
      <w:marRight w:val="0"/>
      <w:marTop w:val="0"/>
      <w:marBottom w:val="0"/>
      <w:divBdr>
        <w:top w:val="none" w:sz="0" w:space="0" w:color="auto"/>
        <w:left w:val="none" w:sz="0" w:space="0" w:color="auto"/>
        <w:bottom w:val="none" w:sz="0" w:space="0" w:color="auto"/>
        <w:right w:val="none" w:sz="0" w:space="0" w:color="auto"/>
      </w:divBdr>
    </w:div>
    <w:div w:id="1924991519">
      <w:bodyDiv w:val="1"/>
      <w:marLeft w:val="0"/>
      <w:marRight w:val="0"/>
      <w:marTop w:val="0"/>
      <w:marBottom w:val="0"/>
      <w:divBdr>
        <w:top w:val="none" w:sz="0" w:space="0" w:color="auto"/>
        <w:left w:val="none" w:sz="0" w:space="0" w:color="auto"/>
        <w:bottom w:val="none" w:sz="0" w:space="0" w:color="auto"/>
        <w:right w:val="none" w:sz="0" w:space="0" w:color="auto"/>
      </w:divBdr>
    </w:div>
    <w:div w:id="1925602829">
      <w:bodyDiv w:val="1"/>
      <w:marLeft w:val="0"/>
      <w:marRight w:val="0"/>
      <w:marTop w:val="0"/>
      <w:marBottom w:val="0"/>
      <w:divBdr>
        <w:top w:val="none" w:sz="0" w:space="0" w:color="auto"/>
        <w:left w:val="none" w:sz="0" w:space="0" w:color="auto"/>
        <w:bottom w:val="none" w:sz="0" w:space="0" w:color="auto"/>
        <w:right w:val="none" w:sz="0" w:space="0" w:color="auto"/>
      </w:divBdr>
    </w:div>
    <w:div w:id="1926574097">
      <w:bodyDiv w:val="1"/>
      <w:marLeft w:val="0"/>
      <w:marRight w:val="0"/>
      <w:marTop w:val="0"/>
      <w:marBottom w:val="0"/>
      <w:divBdr>
        <w:top w:val="none" w:sz="0" w:space="0" w:color="auto"/>
        <w:left w:val="none" w:sz="0" w:space="0" w:color="auto"/>
        <w:bottom w:val="none" w:sz="0" w:space="0" w:color="auto"/>
        <w:right w:val="none" w:sz="0" w:space="0" w:color="auto"/>
      </w:divBdr>
    </w:div>
    <w:div w:id="1926962864">
      <w:bodyDiv w:val="1"/>
      <w:marLeft w:val="0"/>
      <w:marRight w:val="0"/>
      <w:marTop w:val="0"/>
      <w:marBottom w:val="0"/>
      <w:divBdr>
        <w:top w:val="none" w:sz="0" w:space="0" w:color="auto"/>
        <w:left w:val="none" w:sz="0" w:space="0" w:color="auto"/>
        <w:bottom w:val="none" w:sz="0" w:space="0" w:color="auto"/>
        <w:right w:val="none" w:sz="0" w:space="0" w:color="auto"/>
      </w:divBdr>
    </w:div>
    <w:div w:id="1927033009">
      <w:bodyDiv w:val="1"/>
      <w:marLeft w:val="0"/>
      <w:marRight w:val="0"/>
      <w:marTop w:val="0"/>
      <w:marBottom w:val="0"/>
      <w:divBdr>
        <w:top w:val="none" w:sz="0" w:space="0" w:color="auto"/>
        <w:left w:val="none" w:sz="0" w:space="0" w:color="auto"/>
        <w:bottom w:val="none" w:sz="0" w:space="0" w:color="auto"/>
        <w:right w:val="none" w:sz="0" w:space="0" w:color="auto"/>
      </w:divBdr>
    </w:div>
    <w:div w:id="1927036272">
      <w:bodyDiv w:val="1"/>
      <w:marLeft w:val="0"/>
      <w:marRight w:val="0"/>
      <w:marTop w:val="0"/>
      <w:marBottom w:val="0"/>
      <w:divBdr>
        <w:top w:val="none" w:sz="0" w:space="0" w:color="auto"/>
        <w:left w:val="none" w:sz="0" w:space="0" w:color="auto"/>
        <w:bottom w:val="none" w:sz="0" w:space="0" w:color="auto"/>
        <w:right w:val="none" w:sz="0" w:space="0" w:color="auto"/>
      </w:divBdr>
    </w:div>
    <w:div w:id="1927498643">
      <w:bodyDiv w:val="1"/>
      <w:marLeft w:val="0"/>
      <w:marRight w:val="0"/>
      <w:marTop w:val="0"/>
      <w:marBottom w:val="0"/>
      <w:divBdr>
        <w:top w:val="none" w:sz="0" w:space="0" w:color="auto"/>
        <w:left w:val="none" w:sz="0" w:space="0" w:color="auto"/>
        <w:bottom w:val="none" w:sz="0" w:space="0" w:color="auto"/>
        <w:right w:val="none" w:sz="0" w:space="0" w:color="auto"/>
      </w:divBdr>
    </w:div>
    <w:div w:id="1927499094">
      <w:bodyDiv w:val="1"/>
      <w:marLeft w:val="0"/>
      <w:marRight w:val="0"/>
      <w:marTop w:val="0"/>
      <w:marBottom w:val="0"/>
      <w:divBdr>
        <w:top w:val="none" w:sz="0" w:space="0" w:color="auto"/>
        <w:left w:val="none" w:sz="0" w:space="0" w:color="auto"/>
        <w:bottom w:val="none" w:sz="0" w:space="0" w:color="auto"/>
        <w:right w:val="none" w:sz="0" w:space="0" w:color="auto"/>
      </w:divBdr>
    </w:div>
    <w:div w:id="1928998389">
      <w:bodyDiv w:val="1"/>
      <w:marLeft w:val="0"/>
      <w:marRight w:val="0"/>
      <w:marTop w:val="0"/>
      <w:marBottom w:val="0"/>
      <w:divBdr>
        <w:top w:val="none" w:sz="0" w:space="0" w:color="auto"/>
        <w:left w:val="none" w:sz="0" w:space="0" w:color="auto"/>
        <w:bottom w:val="none" w:sz="0" w:space="0" w:color="auto"/>
        <w:right w:val="none" w:sz="0" w:space="0" w:color="auto"/>
      </w:divBdr>
    </w:div>
    <w:div w:id="1929384557">
      <w:bodyDiv w:val="1"/>
      <w:marLeft w:val="0"/>
      <w:marRight w:val="0"/>
      <w:marTop w:val="0"/>
      <w:marBottom w:val="0"/>
      <w:divBdr>
        <w:top w:val="none" w:sz="0" w:space="0" w:color="auto"/>
        <w:left w:val="none" w:sz="0" w:space="0" w:color="auto"/>
        <w:bottom w:val="none" w:sz="0" w:space="0" w:color="auto"/>
        <w:right w:val="none" w:sz="0" w:space="0" w:color="auto"/>
      </w:divBdr>
    </w:div>
    <w:div w:id="1929460571">
      <w:bodyDiv w:val="1"/>
      <w:marLeft w:val="0"/>
      <w:marRight w:val="0"/>
      <w:marTop w:val="0"/>
      <w:marBottom w:val="0"/>
      <w:divBdr>
        <w:top w:val="none" w:sz="0" w:space="0" w:color="auto"/>
        <w:left w:val="none" w:sz="0" w:space="0" w:color="auto"/>
        <w:bottom w:val="none" w:sz="0" w:space="0" w:color="auto"/>
        <w:right w:val="none" w:sz="0" w:space="0" w:color="auto"/>
      </w:divBdr>
    </w:div>
    <w:div w:id="1930235274">
      <w:bodyDiv w:val="1"/>
      <w:marLeft w:val="0"/>
      <w:marRight w:val="0"/>
      <w:marTop w:val="0"/>
      <w:marBottom w:val="0"/>
      <w:divBdr>
        <w:top w:val="none" w:sz="0" w:space="0" w:color="auto"/>
        <w:left w:val="none" w:sz="0" w:space="0" w:color="auto"/>
        <w:bottom w:val="none" w:sz="0" w:space="0" w:color="auto"/>
        <w:right w:val="none" w:sz="0" w:space="0" w:color="auto"/>
      </w:divBdr>
    </w:div>
    <w:div w:id="1930655304">
      <w:bodyDiv w:val="1"/>
      <w:marLeft w:val="0"/>
      <w:marRight w:val="0"/>
      <w:marTop w:val="0"/>
      <w:marBottom w:val="0"/>
      <w:divBdr>
        <w:top w:val="none" w:sz="0" w:space="0" w:color="auto"/>
        <w:left w:val="none" w:sz="0" w:space="0" w:color="auto"/>
        <w:bottom w:val="none" w:sz="0" w:space="0" w:color="auto"/>
        <w:right w:val="none" w:sz="0" w:space="0" w:color="auto"/>
      </w:divBdr>
    </w:div>
    <w:div w:id="1931087450">
      <w:bodyDiv w:val="1"/>
      <w:marLeft w:val="0"/>
      <w:marRight w:val="0"/>
      <w:marTop w:val="0"/>
      <w:marBottom w:val="0"/>
      <w:divBdr>
        <w:top w:val="none" w:sz="0" w:space="0" w:color="auto"/>
        <w:left w:val="none" w:sz="0" w:space="0" w:color="auto"/>
        <w:bottom w:val="none" w:sz="0" w:space="0" w:color="auto"/>
        <w:right w:val="none" w:sz="0" w:space="0" w:color="auto"/>
      </w:divBdr>
    </w:div>
    <w:div w:id="1931235942">
      <w:bodyDiv w:val="1"/>
      <w:marLeft w:val="0"/>
      <w:marRight w:val="0"/>
      <w:marTop w:val="0"/>
      <w:marBottom w:val="0"/>
      <w:divBdr>
        <w:top w:val="none" w:sz="0" w:space="0" w:color="auto"/>
        <w:left w:val="none" w:sz="0" w:space="0" w:color="auto"/>
        <w:bottom w:val="none" w:sz="0" w:space="0" w:color="auto"/>
        <w:right w:val="none" w:sz="0" w:space="0" w:color="auto"/>
      </w:divBdr>
    </w:div>
    <w:div w:id="1932154846">
      <w:bodyDiv w:val="1"/>
      <w:marLeft w:val="0"/>
      <w:marRight w:val="0"/>
      <w:marTop w:val="0"/>
      <w:marBottom w:val="0"/>
      <w:divBdr>
        <w:top w:val="none" w:sz="0" w:space="0" w:color="auto"/>
        <w:left w:val="none" w:sz="0" w:space="0" w:color="auto"/>
        <w:bottom w:val="none" w:sz="0" w:space="0" w:color="auto"/>
        <w:right w:val="none" w:sz="0" w:space="0" w:color="auto"/>
      </w:divBdr>
    </w:div>
    <w:div w:id="1932158210">
      <w:bodyDiv w:val="1"/>
      <w:marLeft w:val="0"/>
      <w:marRight w:val="0"/>
      <w:marTop w:val="0"/>
      <w:marBottom w:val="0"/>
      <w:divBdr>
        <w:top w:val="none" w:sz="0" w:space="0" w:color="auto"/>
        <w:left w:val="none" w:sz="0" w:space="0" w:color="auto"/>
        <w:bottom w:val="none" w:sz="0" w:space="0" w:color="auto"/>
        <w:right w:val="none" w:sz="0" w:space="0" w:color="auto"/>
      </w:divBdr>
    </w:div>
    <w:div w:id="1932347127">
      <w:bodyDiv w:val="1"/>
      <w:marLeft w:val="0"/>
      <w:marRight w:val="0"/>
      <w:marTop w:val="0"/>
      <w:marBottom w:val="0"/>
      <w:divBdr>
        <w:top w:val="none" w:sz="0" w:space="0" w:color="auto"/>
        <w:left w:val="none" w:sz="0" w:space="0" w:color="auto"/>
        <w:bottom w:val="none" w:sz="0" w:space="0" w:color="auto"/>
        <w:right w:val="none" w:sz="0" w:space="0" w:color="auto"/>
      </w:divBdr>
    </w:div>
    <w:div w:id="1932422054">
      <w:bodyDiv w:val="1"/>
      <w:marLeft w:val="0"/>
      <w:marRight w:val="0"/>
      <w:marTop w:val="0"/>
      <w:marBottom w:val="0"/>
      <w:divBdr>
        <w:top w:val="none" w:sz="0" w:space="0" w:color="auto"/>
        <w:left w:val="none" w:sz="0" w:space="0" w:color="auto"/>
        <w:bottom w:val="none" w:sz="0" w:space="0" w:color="auto"/>
        <w:right w:val="none" w:sz="0" w:space="0" w:color="auto"/>
      </w:divBdr>
    </w:div>
    <w:div w:id="1932856395">
      <w:bodyDiv w:val="1"/>
      <w:marLeft w:val="0"/>
      <w:marRight w:val="0"/>
      <w:marTop w:val="0"/>
      <w:marBottom w:val="0"/>
      <w:divBdr>
        <w:top w:val="none" w:sz="0" w:space="0" w:color="auto"/>
        <w:left w:val="none" w:sz="0" w:space="0" w:color="auto"/>
        <w:bottom w:val="none" w:sz="0" w:space="0" w:color="auto"/>
        <w:right w:val="none" w:sz="0" w:space="0" w:color="auto"/>
      </w:divBdr>
    </w:div>
    <w:div w:id="1933858236">
      <w:bodyDiv w:val="1"/>
      <w:marLeft w:val="0"/>
      <w:marRight w:val="0"/>
      <w:marTop w:val="0"/>
      <w:marBottom w:val="0"/>
      <w:divBdr>
        <w:top w:val="none" w:sz="0" w:space="0" w:color="auto"/>
        <w:left w:val="none" w:sz="0" w:space="0" w:color="auto"/>
        <w:bottom w:val="none" w:sz="0" w:space="0" w:color="auto"/>
        <w:right w:val="none" w:sz="0" w:space="0" w:color="auto"/>
      </w:divBdr>
    </w:div>
    <w:div w:id="1934049261">
      <w:bodyDiv w:val="1"/>
      <w:marLeft w:val="0"/>
      <w:marRight w:val="0"/>
      <w:marTop w:val="0"/>
      <w:marBottom w:val="0"/>
      <w:divBdr>
        <w:top w:val="none" w:sz="0" w:space="0" w:color="auto"/>
        <w:left w:val="none" w:sz="0" w:space="0" w:color="auto"/>
        <w:bottom w:val="none" w:sz="0" w:space="0" w:color="auto"/>
        <w:right w:val="none" w:sz="0" w:space="0" w:color="auto"/>
      </w:divBdr>
    </w:div>
    <w:div w:id="1934632315">
      <w:bodyDiv w:val="1"/>
      <w:marLeft w:val="0"/>
      <w:marRight w:val="0"/>
      <w:marTop w:val="0"/>
      <w:marBottom w:val="0"/>
      <w:divBdr>
        <w:top w:val="none" w:sz="0" w:space="0" w:color="auto"/>
        <w:left w:val="none" w:sz="0" w:space="0" w:color="auto"/>
        <w:bottom w:val="none" w:sz="0" w:space="0" w:color="auto"/>
        <w:right w:val="none" w:sz="0" w:space="0" w:color="auto"/>
      </w:divBdr>
    </w:div>
    <w:div w:id="1935436761">
      <w:bodyDiv w:val="1"/>
      <w:marLeft w:val="0"/>
      <w:marRight w:val="0"/>
      <w:marTop w:val="0"/>
      <w:marBottom w:val="0"/>
      <w:divBdr>
        <w:top w:val="none" w:sz="0" w:space="0" w:color="auto"/>
        <w:left w:val="none" w:sz="0" w:space="0" w:color="auto"/>
        <w:bottom w:val="none" w:sz="0" w:space="0" w:color="auto"/>
        <w:right w:val="none" w:sz="0" w:space="0" w:color="auto"/>
      </w:divBdr>
    </w:div>
    <w:div w:id="1935551359">
      <w:bodyDiv w:val="1"/>
      <w:marLeft w:val="0"/>
      <w:marRight w:val="0"/>
      <w:marTop w:val="0"/>
      <w:marBottom w:val="0"/>
      <w:divBdr>
        <w:top w:val="none" w:sz="0" w:space="0" w:color="auto"/>
        <w:left w:val="none" w:sz="0" w:space="0" w:color="auto"/>
        <w:bottom w:val="none" w:sz="0" w:space="0" w:color="auto"/>
        <w:right w:val="none" w:sz="0" w:space="0" w:color="auto"/>
      </w:divBdr>
    </w:div>
    <w:div w:id="1935934072">
      <w:bodyDiv w:val="1"/>
      <w:marLeft w:val="0"/>
      <w:marRight w:val="0"/>
      <w:marTop w:val="0"/>
      <w:marBottom w:val="0"/>
      <w:divBdr>
        <w:top w:val="none" w:sz="0" w:space="0" w:color="auto"/>
        <w:left w:val="none" w:sz="0" w:space="0" w:color="auto"/>
        <w:bottom w:val="none" w:sz="0" w:space="0" w:color="auto"/>
        <w:right w:val="none" w:sz="0" w:space="0" w:color="auto"/>
      </w:divBdr>
    </w:div>
    <w:div w:id="1937473074">
      <w:bodyDiv w:val="1"/>
      <w:marLeft w:val="0"/>
      <w:marRight w:val="0"/>
      <w:marTop w:val="0"/>
      <w:marBottom w:val="0"/>
      <w:divBdr>
        <w:top w:val="none" w:sz="0" w:space="0" w:color="auto"/>
        <w:left w:val="none" w:sz="0" w:space="0" w:color="auto"/>
        <w:bottom w:val="none" w:sz="0" w:space="0" w:color="auto"/>
        <w:right w:val="none" w:sz="0" w:space="0" w:color="auto"/>
      </w:divBdr>
    </w:div>
    <w:div w:id="1937514068">
      <w:bodyDiv w:val="1"/>
      <w:marLeft w:val="0"/>
      <w:marRight w:val="0"/>
      <w:marTop w:val="0"/>
      <w:marBottom w:val="0"/>
      <w:divBdr>
        <w:top w:val="none" w:sz="0" w:space="0" w:color="auto"/>
        <w:left w:val="none" w:sz="0" w:space="0" w:color="auto"/>
        <w:bottom w:val="none" w:sz="0" w:space="0" w:color="auto"/>
        <w:right w:val="none" w:sz="0" w:space="0" w:color="auto"/>
      </w:divBdr>
    </w:div>
    <w:div w:id="1937706383">
      <w:bodyDiv w:val="1"/>
      <w:marLeft w:val="0"/>
      <w:marRight w:val="0"/>
      <w:marTop w:val="0"/>
      <w:marBottom w:val="0"/>
      <w:divBdr>
        <w:top w:val="none" w:sz="0" w:space="0" w:color="auto"/>
        <w:left w:val="none" w:sz="0" w:space="0" w:color="auto"/>
        <w:bottom w:val="none" w:sz="0" w:space="0" w:color="auto"/>
        <w:right w:val="none" w:sz="0" w:space="0" w:color="auto"/>
      </w:divBdr>
    </w:div>
    <w:div w:id="1938321920">
      <w:bodyDiv w:val="1"/>
      <w:marLeft w:val="0"/>
      <w:marRight w:val="0"/>
      <w:marTop w:val="0"/>
      <w:marBottom w:val="0"/>
      <w:divBdr>
        <w:top w:val="none" w:sz="0" w:space="0" w:color="auto"/>
        <w:left w:val="none" w:sz="0" w:space="0" w:color="auto"/>
        <w:bottom w:val="none" w:sz="0" w:space="0" w:color="auto"/>
        <w:right w:val="none" w:sz="0" w:space="0" w:color="auto"/>
      </w:divBdr>
    </w:div>
    <w:div w:id="1939364685">
      <w:bodyDiv w:val="1"/>
      <w:marLeft w:val="0"/>
      <w:marRight w:val="0"/>
      <w:marTop w:val="0"/>
      <w:marBottom w:val="0"/>
      <w:divBdr>
        <w:top w:val="none" w:sz="0" w:space="0" w:color="auto"/>
        <w:left w:val="none" w:sz="0" w:space="0" w:color="auto"/>
        <w:bottom w:val="none" w:sz="0" w:space="0" w:color="auto"/>
        <w:right w:val="none" w:sz="0" w:space="0" w:color="auto"/>
      </w:divBdr>
    </w:div>
    <w:div w:id="1939554943">
      <w:bodyDiv w:val="1"/>
      <w:marLeft w:val="0"/>
      <w:marRight w:val="0"/>
      <w:marTop w:val="0"/>
      <w:marBottom w:val="0"/>
      <w:divBdr>
        <w:top w:val="none" w:sz="0" w:space="0" w:color="auto"/>
        <w:left w:val="none" w:sz="0" w:space="0" w:color="auto"/>
        <w:bottom w:val="none" w:sz="0" w:space="0" w:color="auto"/>
        <w:right w:val="none" w:sz="0" w:space="0" w:color="auto"/>
      </w:divBdr>
    </w:div>
    <w:div w:id="1939681252">
      <w:bodyDiv w:val="1"/>
      <w:marLeft w:val="0"/>
      <w:marRight w:val="0"/>
      <w:marTop w:val="0"/>
      <w:marBottom w:val="0"/>
      <w:divBdr>
        <w:top w:val="none" w:sz="0" w:space="0" w:color="auto"/>
        <w:left w:val="none" w:sz="0" w:space="0" w:color="auto"/>
        <w:bottom w:val="none" w:sz="0" w:space="0" w:color="auto"/>
        <w:right w:val="none" w:sz="0" w:space="0" w:color="auto"/>
      </w:divBdr>
    </w:div>
    <w:div w:id="1940521121">
      <w:bodyDiv w:val="1"/>
      <w:marLeft w:val="0"/>
      <w:marRight w:val="0"/>
      <w:marTop w:val="0"/>
      <w:marBottom w:val="0"/>
      <w:divBdr>
        <w:top w:val="none" w:sz="0" w:space="0" w:color="auto"/>
        <w:left w:val="none" w:sz="0" w:space="0" w:color="auto"/>
        <w:bottom w:val="none" w:sz="0" w:space="0" w:color="auto"/>
        <w:right w:val="none" w:sz="0" w:space="0" w:color="auto"/>
      </w:divBdr>
    </w:div>
    <w:div w:id="1940719183">
      <w:bodyDiv w:val="1"/>
      <w:marLeft w:val="0"/>
      <w:marRight w:val="0"/>
      <w:marTop w:val="0"/>
      <w:marBottom w:val="0"/>
      <w:divBdr>
        <w:top w:val="none" w:sz="0" w:space="0" w:color="auto"/>
        <w:left w:val="none" w:sz="0" w:space="0" w:color="auto"/>
        <w:bottom w:val="none" w:sz="0" w:space="0" w:color="auto"/>
        <w:right w:val="none" w:sz="0" w:space="0" w:color="auto"/>
      </w:divBdr>
    </w:div>
    <w:div w:id="1940869613">
      <w:bodyDiv w:val="1"/>
      <w:marLeft w:val="0"/>
      <w:marRight w:val="0"/>
      <w:marTop w:val="0"/>
      <w:marBottom w:val="0"/>
      <w:divBdr>
        <w:top w:val="none" w:sz="0" w:space="0" w:color="auto"/>
        <w:left w:val="none" w:sz="0" w:space="0" w:color="auto"/>
        <w:bottom w:val="none" w:sz="0" w:space="0" w:color="auto"/>
        <w:right w:val="none" w:sz="0" w:space="0" w:color="auto"/>
      </w:divBdr>
    </w:div>
    <w:div w:id="1940870107">
      <w:bodyDiv w:val="1"/>
      <w:marLeft w:val="0"/>
      <w:marRight w:val="0"/>
      <w:marTop w:val="0"/>
      <w:marBottom w:val="0"/>
      <w:divBdr>
        <w:top w:val="none" w:sz="0" w:space="0" w:color="auto"/>
        <w:left w:val="none" w:sz="0" w:space="0" w:color="auto"/>
        <w:bottom w:val="none" w:sz="0" w:space="0" w:color="auto"/>
        <w:right w:val="none" w:sz="0" w:space="0" w:color="auto"/>
      </w:divBdr>
    </w:div>
    <w:div w:id="1941788859">
      <w:bodyDiv w:val="1"/>
      <w:marLeft w:val="0"/>
      <w:marRight w:val="0"/>
      <w:marTop w:val="0"/>
      <w:marBottom w:val="0"/>
      <w:divBdr>
        <w:top w:val="none" w:sz="0" w:space="0" w:color="auto"/>
        <w:left w:val="none" w:sz="0" w:space="0" w:color="auto"/>
        <w:bottom w:val="none" w:sz="0" w:space="0" w:color="auto"/>
        <w:right w:val="none" w:sz="0" w:space="0" w:color="auto"/>
      </w:divBdr>
    </w:div>
    <w:div w:id="1942375657">
      <w:bodyDiv w:val="1"/>
      <w:marLeft w:val="0"/>
      <w:marRight w:val="0"/>
      <w:marTop w:val="0"/>
      <w:marBottom w:val="0"/>
      <w:divBdr>
        <w:top w:val="none" w:sz="0" w:space="0" w:color="auto"/>
        <w:left w:val="none" w:sz="0" w:space="0" w:color="auto"/>
        <w:bottom w:val="none" w:sz="0" w:space="0" w:color="auto"/>
        <w:right w:val="none" w:sz="0" w:space="0" w:color="auto"/>
      </w:divBdr>
    </w:div>
    <w:div w:id="1942952054">
      <w:bodyDiv w:val="1"/>
      <w:marLeft w:val="0"/>
      <w:marRight w:val="0"/>
      <w:marTop w:val="0"/>
      <w:marBottom w:val="0"/>
      <w:divBdr>
        <w:top w:val="none" w:sz="0" w:space="0" w:color="auto"/>
        <w:left w:val="none" w:sz="0" w:space="0" w:color="auto"/>
        <w:bottom w:val="none" w:sz="0" w:space="0" w:color="auto"/>
        <w:right w:val="none" w:sz="0" w:space="0" w:color="auto"/>
      </w:divBdr>
    </w:div>
    <w:div w:id="1943295756">
      <w:bodyDiv w:val="1"/>
      <w:marLeft w:val="0"/>
      <w:marRight w:val="0"/>
      <w:marTop w:val="0"/>
      <w:marBottom w:val="0"/>
      <w:divBdr>
        <w:top w:val="none" w:sz="0" w:space="0" w:color="auto"/>
        <w:left w:val="none" w:sz="0" w:space="0" w:color="auto"/>
        <w:bottom w:val="none" w:sz="0" w:space="0" w:color="auto"/>
        <w:right w:val="none" w:sz="0" w:space="0" w:color="auto"/>
      </w:divBdr>
    </w:div>
    <w:div w:id="1943418063">
      <w:bodyDiv w:val="1"/>
      <w:marLeft w:val="0"/>
      <w:marRight w:val="0"/>
      <w:marTop w:val="0"/>
      <w:marBottom w:val="0"/>
      <w:divBdr>
        <w:top w:val="none" w:sz="0" w:space="0" w:color="auto"/>
        <w:left w:val="none" w:sz="0" w:space="0" w:color="auto"/>
        <w:bottom w:val="none" w:sz="0" w:space="0" w:color="auto"/>
        <w:right w:val="none" w:sz="0" w:space="0" w:color="auto"/>
      </w:divBdr>
    </w:div>
    <w:div w:id="1943607830">
      <w:bodyDiv w:val="1"/>
      <w:marLeft w:val="0"/>
      <w:marRight w:val="0"/>
      <w:marTop w:val="0"/>
      <w:marBottom w:val="0"/>
      <w:divBdr>
        <w:top w:val="none" w:sz="0" w:space="0" w:color="auto"/>
        <w:left w:val="none" w:sz="0" w:space="0" w:color="auto"/>
        <w:bottom w:val="none" w:sz="0" w:space="0" w:color="auto"/>
        <w:right w:val="none" w:sz="0" w:space="0" w:color="auto"/>
      </w:divBdr>
    </w:div>
    <w:div w:id="1943681515">
      <w:bodyDiv w:val="1"/>
      <w:marLeft w:val="0"/>
      <w:marRight w:val="0"/>
      <w:marTop w:val="0"/>
      <w:marBottom w:val="0"/>
      <w:divBdr>
        <w:top w:val="none" w:sz="0" w:space="0" w:color="auto"/>
        <w:left w:val="none" w:sz="0" w:space="0" w:color="auto"/>
        <w:bottom w:val="none" w:sz="0" w:space="0" w:color="auto"/>
        <w:right w:val="none" w:sz="0" w:space="0" w:color="auto"/>
      </w:divBdr>
    </w:div>
    <w:div w:id="1943685324">
      <w:bodyDiv w:val="1"/>
      <w:marLeft w:val="0"/>
      <w:marRight w:val="0"/>
      <w:marTop w:val="0"/>
      <w:marBottom w:val="0"/>
      <w:divBdr>
        <w:top w:val="none" w:sz="0" w:space="0" w:color="auto"/>
        <w:left w:val="none" w:sz="0" w:space="0" w:color="auto"/>
        <w:bottom w:val="none" w:sz="0" w:space="0" w:color="auto"/>
        <w:right w:val="none" w:sz="0" w:space="0" w:color="auto"/>
      </w:divBdr>
    </w:div>
    <w:div w:id="1943875314">
      <w:bodyDiv w:val="1"/>
      <w:marLeft w:val="0"/>
      <w:marRight w:val="0"/>
      <w:marTop w:val="0"/>
      <w:marBottom w:val="0"/>
      <w:divBdr>
        <w:top w:val="none" w:sz="0" w:space="0" w:color="auto"/>
        <w:left w:val="none" w:sz="0" w:space="0" w:color="auto"/>
        <w:bottom w:val="none" w:sz="0" w:space="0" w:color="auto"/>
        <w:right w:val="none" w:sz="0" w:space="0" w:color="auto"/>
      </w:divBdr>
    </w:div>
    <w:div w:id="1943954366">
      <w:bodyDiv w:val="1"/>
      <w:marLeft w:val="0"/>
      <w:marRight w:val="0"/>
      <w:marTop w:val="0"/>
      <w:marBottom w:val="0"/>
      <w:divBdr>
        <w:top w:val="none" w:sz="0" w:space="0" w:color="auto"/>
        <w:left w:val="none" w:sz="0" w:space="0" w:color="auto"/>
        <w:bottom w:val="none" w:sz="0" w:space="0" w:color="auto"/>
        <w:right w:val="none" w:sz="0" w:space="0" w:color="auto"/>
      </w:divBdr>
    </w:div>
    <w:div w:id="1944144499">
      <w:bodyDiv w:val="1"/>
      <w:marLeft w:val="0"/>
      <w:marRight w:val="0"/>
      <w:marTop w:val="0"/>
      <w:marBottom w:val="0"/>
      <w:divBdr>
        <w:top w:val="none" w:sz="0" w:space="0" w:color="auto"/>
        <w:left w:val="none" w:sz="0" w:space="0" w:color="auto"/>
        <w:bottom w:val="none" w:sz="0" w:space="0" w:color="auto"/>
        <w:right w:val="none" w:sz="0" w:space="0" w:color="auto"/>
      </w:divBdr>
    </w:div>
    <w:div w:id="1944342999">
      <w:bodyDiv w:val="1"/>
      <w:marLeft w:val="0"/>
      <w:marRight w:val="0"/>
      <w:marTop w:val="0"/>
      <w:marBottom w:val="0"/>
      <w:divBdr>
        <w:top w:val="none" w:sz="0" w:space="0" w:color="auto"/>
        <w:left w:val="none" w:sz="0" w:space="0" w:color="auto"/>
        <w:bottom w:val="none" w:sz="0" w:space="0" w:color="auto"/>
        <w:right w:val="none" w:sz="0" w:space="0" w:color="auto"/>
      </w:divBdr>
    </w:div>
    <w:div w:id="1944534132">
      <w:bodyDiv w:val="1"/>
      <w:marLeft w:val="0"/>
      <w:marRight w:val="0"/>
      <w:marTop w:val="0"/>
      <w:marBottom w:val="0"/>
      <w:divBdr>
        <w:top w:val="none" w:sz="0" w:space="0" w:color="auto"/>
        <w:left w:val="none" w:sz="0" w:space="0" w:color="auto"/>
        <w:bottom w:val="none" w:sz="0" w:space="0" w:color="auto"/>
        <w:right w:val="none" w:sz="0" w:space="0" w:color="auto"/>
      </w:divBdr>
    </w:div>
    <w:div w:id="1944998521">
      <w:bodyDiv w:val="1"/>
      <w:marLeft w:val="0"/>
      <w:marRight w:val="0"/>
      <w:marTop w:val="0"/>
      <w:marBottom w:val="0"/>
      <w:divBdr>
        <w:top w:val="none" w:sz="0" w:space="0" w:color="auto"/>
        <w:left w:val="none" w:sz="0" w:space="0" w:color="auto"/>
        <w:bottom w:val="none" w:sz="0" w:space="0" w:color="auto"/>
        <w:right w:val="none" w:sz="0" w:space="0" w:color="auto"/>
      </w:divBdr>
    </w:div>
    <w:div w:id="1945069444">
      <w:bodyDiv w:val="1"/>
      <w:marLeft w:val="0"/>
      <w:marRight w:val="0"/>
      <w:marTop w:val="0"/>
      <w:marBottom w:val="0"/>
      <w:divBdr>
        <w:top w:val="none" w:sz="0" w:space="0" w:color="auto"/>
        <w:left w:val="none" w:sz="0" w:space="0" w:color="auto"/>
        <w:bottom w:val="none" w:sz="0" w:space="0" w:color="auto"/>
        <w:right w:val="none" w:sz="0" w:space="0" w:color="auto"/>
      </w:divBdr>
    </w:div>
    <w:div w:id="1945190857">
      <w:bodyDiv w:val="1"/>
      <w:marLeft w:val="0"/>
      <w:marRight w:val="0"/>
      <w:marTop w:val="0"/>
      <w:marBottom w:val="0"/>
      <w:divBdr>
        <w:top w:val="none" w:sz="0" w:space="0" w:color="auto"/>
        <w:left w:val="none" w:sz="0" w:space="0" w:color="auto"/>
        <w:bottom w:val="none" w:sz="0" w:space="0" w:color="auto"/>
        <w:right w:val="none" w:sz="0" w:space="0" w:color="auto"/>
      </w:divBdr>
    </w:div>
    <w:div w:id="1945263248">
      <w:bodyDiv w:val="1"/>
      <w:marLeft w:val="0"/>
      <w:marRight w:val="0"/>
      <w:marTop w:val="0"/>
      <w:marBottom w:val="0"/>
      <w:divBdr>
        <w:top w:val="none" w:sz="0" w:space="0" w:color="auto"/>
        <w:left w:val="none" w:sz="0" w:space="0" w:color="auto"/>
        <w:bottom w:val="none" w:sz="0" w:space="0" w:color="auto"/>
        <w:right w:val="none" w:sz="0" w:space="0" w:color="auto"/>
      </w:divBdr>
    </w:div>
    <w:div w:id="1945576978">
      <w:bodyDiv w:val="1"/>
      <w:marLeft w:val="0"/>
      <w:marRight w:val="0"/>
      <w:marTop w:val="0"/>
      <w:marBottom w:val="0"/>
      <w:divBdr>
        <w:top w:val="none" w:sz="0" w:space="0" w:color="auto"/>
        <w:left w:val="none" w:sz="0" w:space="0" w:color="auto"/>
        <w:bottom w:val="none" w:sz="0" w:space="0" w:color="auto"/>
        <w:right w:val="none" w:sz="0" w:space="0" w:color="auto"/>
      </w:divBdr>
    </w:div>
    <w:div w:id="1945769819">
      <w:bodyDiv w:val="1"/>
      <w:marLeft w:val="0"/>
      <w:marRight w:val="0"/>
      <w:marTop w:val="0"/>
      <w:marBottom w:val="0"/>
      <w:divBdr>
        <w:top w:val="none" w:sz="0" w:space="0" w:color="auto"/>
        <w:left w:val="none" w:sz="0" w:space="0" w:color="auto"/>
        <w:bottom w:val="none" w:sz="0" w:space="0" w:color="auto"/>
        <w:right w:val="none" w:sz="0" w:space="0" w:color="auto"/>
      </w:divBdr>
    </w:div>
    <w:div w:id="1945921644">
      <w:bodyDiv w:val="1"/>
      <w:marLeft w:val="0"/>
      <w:marRight w:val="0"/>
      <w:marTop w:val="0"/>
      <w:marBottom w:val="0"/>
      <w:divBdr>
        <w:top w:val="none" w:sz="0" w:space="0" w:color="auto"/>
        <w:left w:val="none" w:sz="0" w:space="0" w:color="auto"/>
        <w:bottom w:val="none" w:sz="0" w:space="0" w:color="auto"/>
        <w:right w:val="none" w:sz="0" w:space="0" w:color="auto"/>
      </w:divBdr>
    </w:div>
    <w:div w:id="1946225099">
      <w:bodyDiv w:val="1"/>
      <w:marLeft w:val="0"/>
      <w:marRight w:val="0"/>
      <w:marTop w:val="0"/>
      <w:marBottom w:val="0"/>
      <w:divBdr>
        <w:top w:val="none" w:sz="0" w:space="0" w:color="auto"/>
        <w:left w:val="none" w:sz="0" w:space="0" w:color="auto"/>
        <w:bottom w:val="none" w:sz="0" w:space="0" w:color="auto"/>
        <w:right w:val="none" w:sz="0" w:space="0" w:color="auto"/>
      </w:divBdr>
    </w:div>
    <w:div w:id="1946575775">
      <w:bodyDiv w:val="1"/>
      <w:marLeft w:val="0"/>
      <w:marRight w:val="0"/>
      <w:marTop w:val="0"/>
      <w:marBottom w:val="0"/>
      <w:divBdr>
        <w:top w:val="none" w:sz="0" w:space="0" w:color="auto"/>
        <w:left w:val="none" w:sz="0" w:space="0" w:color="auto"/>
        <w:bottom w:val="none" w:sz="0" w:space="0" w:color="auto"/>
        <w:right w:val="none" w:sz="0" w:space="0" w:color="auto"/>
      </w:divBdr>
    </w:div>
    <w:div w:id="1946620288">
      <w:bodyDiv w:val="1"/>
      <w:marLeft w:val="0"/>
      <w:marRight w:val="0"/>
      <w:marTop w:val="0"/>
      <w:marBottom w:val="0"/>
      <w:divBdr>
        <w:top w:val="none" w:sz="0" w:space="0" w:color="auto"/>
        <w:left w:val="none" w:sz="0" w:space="0" w:color="auto"/>
        <w:bottom w:val="none" w:sz="0" w:space="0" w:color="auto"/>
        <w:right w:val="none" w:sz="0" w:space="0" w:color="auto"/>
      </w:divBdr>
    </w:div>
    <w:div w:id="1947539989">
      <w:bodyDiv w:val="1"/>
      <w:marLeft w:val="0"/>
      <w:marRight w:val="0"/>
      <w:marTop w:val="0"/>
      <w:marBottom w:val="0"/>
      <w:divBdr>
        <w:top w:val="none" w:sz="0" w:space="0" w:color="auto"/>
        <w:left w:val="none" w:sz="0" w:space="0" w:color="auto"/>
        <w:bottom w:val="none" w:sz="0" w:space="0" w:color="auto"/>
        <w:right w:val="none" w:sz="0" w:space="0" w:color="auto"/>
      </w:divBdr>
    </w:div>
    <w:div w:id="1948075751">
      <w:bodyDiv w:val="1"/>
      <w:marLeft w:val="0"/>
      <w:marRight w:val="0"/>
      <w:marTop w:val="0"/>
      <w:marBottom w:val="0"/>
      <w:divBdr>
        <w:top w:val="none" w:sz="0" w:space="0" w:color="auto"/>
        <w:left w:val="none" w:sz="0" w:space="0" w:color="auto"/>
        <w:bottom w:val="none" w:sz="0" w:space="0" w:color="auto"/>
        <w:right w:val="none" w:sz="0" w:space="0" w:color="auto"/>
      </w:divBdr>
    </w:div>
    <w:div w:id="1948345214">
      <w:bodyDiv w:val="1"/>
      <w:marLeft w:val="0"/>
      <w:marRight w:val="0"/>
      <w:marTop w:val="0"/>
      <w:marBottom w:val="0"/>
      <w:divBdr>
        <w:top w:val="none" w:sz="0" w:space="0" w:color="auto"/>
        <w:left w:val="none" w:sz="0" w:space="0" w:color="auto"/>
        <w:bottom w:val="none" w:sz="0" w:space="0" w:color="auto"/>
        <w:right w:val="none" w:sz="0" w:space="0" w:color="auto"/>
      </w:divBdr>
    </w:div>
    <w:div w:id="1948387111">
      <w:bodyDiv w:val="1"/>
      <w:marLeft w:val="0"/>
      <w:marRight w:val="0"/>
      <w:marTop w:val="0"/>
      <w:marBottom w:val="0"/>
      <w:divBdr>
        <w:top w:val="none" w:sz="0" w:space="0" w:color="auto"/>
        <w:left w:val="none" w:sz="0" w:space="0" w:color="auto"/>
        <w:bottom w:val="none" w:sz="0" w:space="0" w:color="auto"/>
        <w:right w:val="none" w:sz="0" w:space="0" w:color="auto"/>
      </w:divBdr>
    </w:div>
    <w:div w:id="1948613558">
      <w:bodyDiv w:val="1"/>
      <w:marLeft w:val="0"/>
      <w:marRight w:val="0"/>
      <w:marTop w:val="0"/>
      <w:marBottom w:val="0"/>
      <w:divBdr>
        <w:top w:val="none" w:sz="0" w:space="0" w:color="auto"/>
        <w:left w:val="none" w:sz="0" w:space="0" w:color="auto"/>
        <w:bottom w:val="none" w:sz="0" w:space="0" w:color="auto"/>
        <w:right w:val="none" w:sz="0" w:space="0" w:color="auto"/>
      </w:divBdr>
    </w:div>
    <w:div w:id="1948854279">
      <w:bodyDiv w:val="1"/>
      <w:marLeft w:val="0"/>
      <w:marRight w:val="0"/>
      <w:marTop w:val="0"/>
      <w:marBottom w:val="0"/>
      <w:divBdr>
        <w:top w:val="none" w:sz="0" w:space="0" w:color="auto"/>
        <w:left w:val="none" w:sz="0" w:space="0" w:color="auto"/>
        <w:bottom w:val="none" w:sz="0" w:space="0" w:color="auto"/>
        <w:right w:val="none" w:sz="0" w:space="0" w:color="auto"/>
      </w:divBdr>
    </w:div>
    <w:div w:id="1949659964">
      <w:bodyDiv w:val="1"/>
      <w:marLeft w:val="0"/>
      <w:marRight w:val="0"/>
      <w:marTop w:val="0"/>
      <w:marBottom w:val="0"/>
      <w:divBdr>
        <w:top w:val="none" w:sz="0" w:space="0" w:color="auto"/>
        <w:left w:val="none" w:sz="0" w:space="0" w:color="auto"/>
        <w:bottom w:val="none" w:sz="0" w:space="0" w:color="auto"/>
        <w:right w:val="none" w:sz="0" w:space="0" w:color="auto"/>
      </w:divBdr>
    </w:div>
    <w:div w:id="1949852938">
      <w:bodyDiv w:val="1"/>
      <w:marLeft w:val="0"/>
      <w:marRight w:val="0"/>
      <w:marTop w:val="0"/>
      <w:marBottom w:val="0"/>
      <w:divBdr>
        <w:top w:val="none" w:sz="0" w:space="0" w:color="auto"/>
        <w:left w:val="none" w:sz="0" w:space="0" w:color="auto"/>
        <w:bottom w:val="none" w:sz="0" w:space="0" w:color="auto"/>
        <w:right w:val="none" w:sz="0" w:space="0" w:color="auto"/>
      </w:divBdr>
    </w:div>
    <w:div w:id="1950239212">
      <w:bodyDiv w:val="1"/>
      <w:marLeft w:val="0"/>
      <w:marRight w:val="0"/>
      <w:marTop w:val="0"/>
      <w:marBottom w:val="0"/>
      <w:divBdr>
        <w:top w:val="none" w:sz="0" w:space="0" w:color="auto"/>
        <w:left w:val="none" w:sz="0" w:space="0" w:color="auto"/>
        <w:bottom w:val="none" w:sz="0" w:space="0" w:color="auto"/>
        <w:right w:val="none" w:sz="0" w:space="0" w:color="auto"/>
      </w:divBdr>
    </w:div>
    <w:div w:id="1950313624">
      <w:bodyDiv w:val="1"/>
      <w:marLeft w:val="0"/>
      <w:marRight w:val="0"/>
      <w:marTop w:val="0"/>
      <w:marBottom w:val="0"/>
      <w:divBdr>
        <w:top w:val="none" w:sz="0" w:space="0" w:color="auto"/>
        <w:left w:val="none" w:sz="0" w:space="0" w:color="auto"/>
        <w:bottom w:val="none" w:sz="0" w:space="0" w:color="auto"/>
        <w:right w:val="none" w:sz="0" w:space="0" w:color="auto"/>
      </w:divBdr>
    </w:div>
    <w:div w:id="1950818267">
      <w:bodyDiv w:val="1"/>
      <w:marLeft w:val="0"/>
      <w:marRight w:val="0"/>
      <w:marTop w:val="0"/>
      <w:marBottom w:val="0"/>
      <w:divBdr>
        <w:top w:val="none" w:sz="0" w:space="0" w:color="auto"/>
        <w:left w:val="none" w:sz="0" w:space="0" w:color="auto"/>
        <w:bottom w:val="none" w:sz="0" w:space="0" w:color="auto"/>
        <w:right w:val="none" w:sz="0" w:space="0" w:color="auto"/>
      </w:divBdr>
    </w:div>
    <w:div w:id="1950819123">
      <w:bodyDiv w:val="1"/>
      <w:marLeft w:val="0"/>
      <w:marRight w:val="0"/>
      <w:marTop w:val="0"/>
      <w:marBottom w:val="0"/>
      <w:divBdr>
        <w:top w:val="none" w:sz="0" w:space="0" w:color="auto"/>
        <w:left w:val="none" w:sz="0" w:space="0" w:color="auto"/>
        <w:bottom w:val="none" w:sz="0" w:space="0" w:color="auto"/>
        <w:right w:val="none" w:sz="0" w:space="0" w:color="auto"/>
      </w:divBdr>
    </w:div>
    <w:div w:id="1951358234">
      <w:bodyDiv w:val="1"/>
      <w:marLeft w:val="0"/>
      <w:marRight w:val="0"/>
      <w:marTop w:val="0"/>
      <w:marBottom w:val="0"/>
      <w:divBdr>
        <w:top w:val="none" w:sz="0" w:space="0" w:color="auto"/>
        <w:left w:val="none" w:sz="0" w:space="0" w:color="auto"/>
        <w:bottom w:val="none" w:sz="0" w:space="0" w:color="auto"/>
        <w:right w:val="none" w:sz="0" w:space="0" w:color="auto"/>
      </w:divBdr>
    </w:div>
    <w:div w:id="1951548561">
      <w:bodyDiv w:val="1"/>
      <w:marLeft w:val="0"/>
      <w:marRight w:val="0"/>
      <w:marTop w:val="0"/>
      <w:marBottom w:val="0"/>
      <w:divBdr>
        <w:top w:val="none" w:sz="0" w:space="0" w:color="auto"/>
        <w:left w:val="none" w:sz="0" w:space="0" w:color="auto"/>
        <w:bottom w:val="none" w:sz="0" w:space="0" w:color="auto"/>
        <w:right w:val="none" w:sz="0" w:space="0" w:color="auto"/>
      </w:divBdr>
    </w:div>
    <w:div w:id="1951888400">
      <w:bodyDiv w:val="1"/>
      <w:marLeft w:val="0"/>
      <w:marRight w:val="0"/>
      <w:marTop w:val="0"/>
      <w:marBottom w:val="0"/>
      <w:divBdr>
        <w:top w:val="none" w:sz="0" w:space="0" w:color="auto"/>
        <w:left w:val="none" w:sz="0" w:space="0" w:color="auto"/>
        <w:bottom w:val="none" w:sz="0" w:space="0" w:color="auto"/>
        <w:right w:val="none" w:sz="0" w:space="0" w:color="auto"/>
      </w:divBdr>
    </w:div>
    <w:div w:id="1952081516">
      <w:bodyDiv w:val="1"/>
      <w:marLeft w:val="0"/>
      <w:marRight w:val="0"/>
      <w:marTop w:val="0"/>
      <w:marBottom w:val="0"/>
      <w:divBdr>
        <w:top w:val="none" w:sz="0" w:space="0" w:color="auto"/>
        <w:left w:val="none" w:sz="0" w:space="0" w:color="auto"/>
        <w:bottom w:val="none" w:sz="0" w:space="0" w:color="auto"/>
        <w:right w:val="none" w:sz="0" w:space="0" w:color="auto"/>
      </w:divBdr>
    </w:div>
    <w:div w:id="1952777970">
      <w:bodyDiv w:val="1"/>
      <w:marLeft w:val="0"/>
      <w:marRight w:val="0"/>
      <w:marTop w:val="0"/>
      <w:marBottom w:val="0"/>
      <w:divBdr>
        <w:top w:val="none" w:sz="0" w:space="0" w:color="auto"/>
        <w:left w:val="none" w:sz="0" w:space="0" w:color="auto"/>
        <w:bottom w:val="none" w:sz="0" w:space="0" w:color="auto"/>
        <w:right w:val="none" w:sz="0" w:space="0" w:color="auto"/>
      </w:divBdr>
    </w:div>
    <w:div w:id="1952786324">
      <w:bodyDiv w:val="1"/>
      <w:marLeft w:val="0"/>
      <w:marRight w:val="0"/>
      <w:marTop w:val="0"/>
      <w:marBottom w:val="0"/>
      <w:divBdr>
        <w:top w:val="none" w:sz="0" w:space="0" w:color="auto"/>
        <w:left w:val="none" w:sz="0" w:space="0" w:color="auto"/>
        <w:bottom w:val="none" w:sz="0" w:space="0" w:color="auto"/>
        <w:right w:val="none" w:sz="0" w:space="0" w:color="auto"/>
      </w:divBdr>
    </w:div>
    <w:div w:id="1953003584">
      <w:bodyDiv w:val="1"/>
      <w:marLeft w:val="0"/>
      <w:marRight w:val="0"/>
      <w:marTop w:val="0"/>
      <w:marBottom w:val="0"/>
      <w:divBdr>
        <w:top w:val="none" w:sz="0" w:space="0" w:color="auto"/>
        <w:left w:val="none" w:sz="0" w:space="0" w:color="auto"/>
        <w:bottom w:val="none" w:sz="0" w:space="0" w:color="auto"/>
        <w:right w:val="none" w:sz="0" w:space="0" w:color="auto"/>
      </w:divBdr>
    </w:div>
    <w:div w:id="1953435664">
      <w:bodyDiv w:val="1"/>
      <w:marLeft w:val="0"/>
      <w:marRight w:val="0"/>
      <w:marTop w:val="0"/>
      <w:marBottom w:val="0"/>
      <w:divBdr>
        <w:top w:val="none" w:sz="0" w:space="0" w:color="auto"/>
        <w:left w:val="none" w:sz="0" w:space="0" w:color="auto"/>
        <w:bottom w:val="none" w:sz="0" w:space="0" w:color="auto"/>
        <w:right w:val="none" w:sz="0" w:space="0" w:color="auto"/>
      </w:divBdr>
    </w:div>
    <w:div w:id="1953704990">
      <w:bodyDiv w:val="1"/>
      <w:marLeft w:val="0"/>
      <w:marRight w:val="0"/>
      <w:marTop w:val="0"/>
      <w:marBottom w:val="0"/>
      <w:divBdr>
        <w:top w:val="none" w:sz="0" w:space="0" w:color="auto"/>
        <w:left w:val="none" w:sz="0" w:space="0" w:color="auto"/>
        <w:bottom w:val="none" w:sz="0" w:space="0" w:color="auto"/>
        <w:right w:val="none" w:sz="0" w:space="0" w:color="auto"/>
      </w:divBdr>
    </w:div>
    <w:div w:id="1954047933">
      <w:bodyDiv w:val="1"/>
      <w:marLeft w:val="0"/>
      <w:marRight w:val="0"/>
      <w:marTop w:val="0"/>
      <w:marBottom w:val="0"/>
      <w:divBdr>
        <w:top w:val="none" w:sz="0" w:space="0" w:color="auto"/>
        <w:left w:val="none" w:sz="0" w:space="0" w:color="auto"/>
        <w:bottom w:val="none" w:sz="0" w:space="0" w:color="auto"/>
        <w:right w:val="none" w:sz="0" w:space="0" w:color="auto"/>
      </w:divBdr>
    </w:div>
    <w:div w:id="1954356986">
      <w:bodyDiv w:val="1"/>
      <w:marLeft w:val="0"/>
      <w:marRight w:val="0"/>
      <w:marTop w:val="0"/>
      <w:marBottom w:val="0"/>
      <w:divBdr>
        <w:top w:val="none" w:sz="0" w:space="0" w:color="auto"/>
        <w:left w:val="none" w:sz="0" w:space="0" w:color="auto"/>
        <w:bottom w:val="none" w:sz="0" w:space="0" w:color="auto"/>
        <w:right w:val="none" w:sz="0" w:space="0" w:color="auto"/>
      </w:divBdr>
    </w:div>
    <w:div w:id="1954362073">
      <w:bodyDiv w:val="1"/>
      <w:marLeft w:val="0"/>
      <w:marRight w:val="0"/>
      <w:marTop w:val="0"/>
      <w:marBottom w:val="0"/>
      <w:divBdr>
        <w:top w:val="none" w:sz="0" w:space="0" w:color="auto"/>
        <w:left w:val="none" w:sz="0" w:space="0" w:color="auto"/>
        <w:bottom w:val="none" w:sz="0" w:space="0" w:color="auto"/>
        <w:right w:val="none" w:sz="0" w:space="0" w:color="auto"/>
      </w:divBdr>
    </w:div>
    <w:div w:id="1954550392">
      <w:bodyDiv w:val="1"/>
      <w:marLeft w:val="0"/>
      <w:marRight w:val="0"/>
      <w:marTop w:val="0"/>
      <w:marBottom w:val="0"/>
      <w:divBdr>
        <w:top w:val="none" w:sz="0" w:space="0" w:color="auto"/>
        <w:left w:val="none" w:sz="0" w:space="0" w:color="auto"/>
        <w:bottom w:val="none" w:sz="0" w:space="0" w:color="auto"/>
        <w:right w:val="none" w:sz="0" w:space="0" w:color="auto"/>
      </w:divBdr>
    </w:div>
    <w:div w:id="1955360646">
      <w:bodyDiv w:val="1"/>
      <w:marLeft w:val="0"/>
      <w:marRight w:val="0"/>
      <w:marTop w:val="0"/>
      <w:marBottom w:val="0"/>
      <w:divBdr>
        <w:top w:val="none" w:sz="0" w:space="0" w:color="auto"/>
        <w:left w:val="none" w:sz="0" w:space="0" w:color="auto"/>
        <w:bottom w:val="none" w:sz="0" w:space="0" w:color="auto"/>
        <w:right w:val="none" w:sz="0" w:space="0" w:color="auto"/>
      </w:divBdr>
    </w:div>
    <w:div w:id="1955865355">
      <w:bodyDiv w:val="1"/>
      <w:marLeft w:val="0"/>
      <w:marRight w:val="0"/>
      <w:marTop w:val="0"/>
      <w:marBottom w:val="0"/>
      <w:divBdr>
        <w:top w:val="none" w:sz="0" w:space="0" w:color="auto"/>
        <w:left w:val="none" w:sz="0" w:space="0" w:color="auto"/>
        <w:bottom w:val="none" w:sz="0" w:space="0" w:color="auto"/>
        <w:right w:val="none" w:sz="0" w:space="0" w:color="auto"/>
      </w:divBdr>
    </w:div>
    <w:div w:id="1956013133">
      <w:bodyDiv w:val="1"/>
      <w:marLeft w:val="0"/>
      <w:marRight w:val="0"/>
      <w:marTop w:val="0"/>
      <w:marBottom w:val="0"/>
      <w:divBdr>
        <w:top w:val="none" w:sz="0" w:space="0" w:color="auto"/>
        <w:left w:val="none" w:sz="0" w:space="0" w:color="auto"/>
        <w:bottom w:val="none" w:sz="0" w:space="0" w:color="auto"/>
        <w:right w:val="none" w:sz="0" w:space="0" w:color="auto"/>
      </w:divBdr>
    </w:div>
    <w:div w:id="1956017027">
      <w:bodyDiv w:val="1"/>
      <w:marLeft w:val="0"/>
      <w:marRight w:val="0"/>
      <w:marTop w:val="0"/>
      <w:marBottom w:val="0"/>
      <w:divBdr>
        <w:top w:val="none" w:sz="0" w:space="0" w:color="auto"/>
        <w:left w:val="none" w:sz="0" w:space="0" w:color="auto"/>
        <w:bottom w:val="none" w:sz="0" w:space="0" w:color="auto"/>
        <w:right w:val="none" w:sz="0" w:space="0" w:color="auto"/>
      </w:divBdr>
    </w:div>
    <w:div w:id="1956055814">
      <w:bodyDiv w:val="1"/>
      <w:marLeft w:val="0"/>
      <w:marRight w:val="0"/>
      <w:marTop w:val="0"/>
      <w:marBottom w:val="0"/>
      <w:divBdr>
        <w:top w:val="none" w:sz="0" w:space="0" w:color="auto"/>
        <w:left w:val="none" w:sz="0" w:space="0" w:color="auto"/>
        <w:bottom w:val="none" w:sz="0" w:space="0" w:color="auto"/>
        <w:right w:val="none" w:sz="0" w:space="0" w:color="auto"/>
      </w:divBdr>
    </w:div>
    <w:div w:id="1956596909">
      <w:bodyDiv w:val="1"/>
      <w:marLeft w:val="0"/>
      <w:marRight w:val="0"/>
      <w:marTop w:val="0"/>
      <w:marBottom w:val="0"/>
      <w:divBdr>
        <w:top w:val="none" w:sz="0" w:space="0" w:color="auto"/>
        <w:left w:val="none" w:sz="0" w:space="0" w:color="auto"/>
        <w:bottom w:val="none" w:sz="0" w:space="0" w:color="auto"/>
        <w:right w:val="none" w:sz="0" w:space="0" w:color="auto"/>
      </w:divBdr>
    </w:div>
    <w:div w:id="1956790323">
      <w:bodyDiv w:val="1"/>
      <w:marLeft w:val="0"/>
      <w:marRight w:val="0"/>
      <w:marTop w:val="0"/>
      <w:marBottom w:val="0"/>
      <w:divBdr>
        <w:top w:val="none" w:sz="0" w:space="0" w:color="auto"/>
        <w:left w:val="none" w:sz="0" w:space="0" w:color="auto"/>
        <w:bottom w:val="none" w:sz="0" w:space="0" w:color="auto"/>
        <w:right w:val="none" w:sz="0" w:space="0" w:color="auto"/>
      </w:divBdr>
    </w:div>
    <w:div w:id="1956867221">
      <w:bodyDiv w:val="1"/>
      <w:marLeft w:val="0"/>
      <w:marRight w:val="0"/>
      <w:marTop w:val="0"/>
      <w:marBottom w:val="0"/>
      <w:divBdr>
        <w:top w:val="none" w:sz="0" w:space="0" w:color="auto"/>
        <w:left w:val="none" w:sz="0" w:space="0" w:color="auto"/>
        <w:bottom w:val="none" w:sz="0" w:space="0" w:color="auto"/>
        <w:right w:val="none" w:sz="0" w:space="0" w:color="auto"/>
      </w:divBdr>
    </w:div>
    <w:div w:id="1957179432">
      <w:bodyDiv w:val="1"/>
      <w:marLeft w:val="0"/>
      <w:marRight w:val="0"/>
      <w:marTop w:val="0"/>
      <w:marBottom w:val="0"/>
      <w:divBdr>
        <w:top w:val="none" w:sz="0" w:space="0" w:color="auto"/>
        <w:left w:val="none" w:sz="0" w:space="0" w:color="auto"/>
        <w:bottom w:val="none" w:sz="0" w:space="0" w:color="auto"/>
        <w:right w:val="none" w:sz="0" w:space="0" w:color="auto"/>
      </w:divBdr>
    </w:div>
    <w:div w:id="1957560597">
      <w:bodyDiv w:val="1"/>
      <w:marLeft w:val="0"/>
      <w:marRight w:val="0"/>
      <w:marTop w:val="0"/>
      <w:marBottom w:val="0"/>
      <w:divBdr>
        <w:top w:val="none" w:sz="0" w:space="0" w:color="auto"/>
        <w:left w:val="none" w:sz="0" w:space="0" w:color="auto"/>
        <w:bottom w:val="none" w:sz="0" w:space="0" w:color="auto"/>
        <w:right w:val="none" w:sz="0" w:space="0" w:color="auto"/>
      </w:divBdr>
    </w:div>
    <w:div w:id="1957903546">
      <w:bodyDiv w:val="1"/>
      <w:marLeft w:val="0"/>
      <w:marRight w:val="0"/>
      <w:marTop w:val="0"/>
      <w:marBottom w:val="0"/>
      <w:divBdr>
        <w:top w:val="none" w:sz="0" w:space="0" w:color="auto"/>
        <w:left w:val="none" w:sz="0" w:space="0" w:color="auto"/>
        <w:bottom w:val="none" w:sz="0" w:space="0" w:color="auto"/>
        <w:right w:val="none" w:sz="0" w:space="0" w:color="auto"/>
      </w:divBdr>
    </w:div>
    <w:div w:id="1958947450">
      <w:bodyDiv w:val="1"/>
      <w:marLeft w:val="0"/>
      <w:marRight w:val="0"/>
      <w:marTop w:val="0"/>
      <w:marBottom w:val="0"/>
      <w:divBdr>
        <w:top w:val="none" w:sz="0" w:space="0" w:color="auto"/>
        <w:left w:val="none" w:sz="0" w:space="0" w:color="auto"/>
        <w:bottom w:val="none" w:sz="0" w:space="0" w:color="auto"/>
        <w:right w:val="none" w:sz="0" w:space="0" w:color="auto"/>
      </w:divBdr>
    </w:div>
    <w:div w:id="1959025805">
      <w:bodyDiv w:val="1"/>
      <w:marLeft w:val="0"/>
      <w:marRight w:val="0"/>
      <w:marTop w:val="0"/>
      <w:marBottom w:val="0"/>
      <w:divBdr>
        <w:top w:val="none" w:sz="0" w:space="0" w:color="auto"/>
        <w:left w:val="none" w:sz="0" w:space="0" w:color="auto"/>
        <w:bottom w:val="none" w:sz="0" w:space="0" w:color="auto"/>
        <w:right w:val="none" w:sz="0" w:space="0" w:color="auto"/>
      </w:divBdr>
    </w:div>
    <w:div w:id="1959069563">
      <w:bodyDiv w:val="1"/>
      <w:marLeft w:val="0"/>
      <w:marRight w:val="0"/>
      <w:marTop w:val="0"/>
      <w:marBottom w:val="0"/>
      <w:divBdr>
        <w:top w:val="none" w:sz="0" w:space="0" w:color="auto"/>
        <w:left w:val="none" w:sz="0" w:space="0" w:color="auto"/>
        <w:bottom w:val="none" w:sz="0" w:space="0" w:color="auto"/>
        <w:right w:val="none" w:sz="0" w:space="0" w:color="auto"/>
      </w:divBdr>
    </w:div>
    <w:div w:id="1959146274">
      <w:bodyDiv w:val="1"/>
      <w:marLeft w:val="0"/>
      <w:marRight w:val="0"/>
      <w:marTop w:val="0"/>
      <w:marBottom w:val="0"/>
      <w:divBdr>
        <w:top w:val="none" w:sz="0" w:space="0" w:color="auto"/>
        <w:left w:val="none" w:sz="0" w:space="0" w:color="auto"/>
        <w:bottom w:val="none" w:sz="0" w:space="0" w:color="auto"/>
        <w:right w:val="none" w:sz="0" w:space="0" w:color="auto"/>
      </w:divBdr>
    </w:div>
    <w:div w:id="1959993014">
      <w:bodyDiv w:val="1"/>
      <w:marLeft w:val="0"/>
      <w:marRight w:val="0"/>
      <w:marTop w:val="0"/>
      <w:marBottom w:val="0"/>
      <w:divBdr>
        <w:top w:val="none" w:sz="0" w:space="0" w:color="auto"/>
        <w:left w:val="none" w:sz="0" w:space="0" w:color="auto"/>
        <w:bottom w:val="none" w:sz="0" w:space="0" w:color="auto"/>
        <w:right w:val="none" w:sz="0" w:space="0" w:color="auto"/>
      </w:divBdr>
    </w:div>
    <w:div w:id="1960915581">
      <w:bodyDiv w:val="1"/>
      <w:marLeft w:val="0"/>
      <w:marRight w:val="0"/>
      <w:marTop w:val="0"/>
      <w:marBottom w:val="0"/>
      <w:divBdr>
        <w:top w:val="none" w:sz="0" w:space="0" w:color="auto"/>
        <w:left w:val="none" w:sz="0" w:space="0" w:color="auto"/>
        <w:bottom w:val="none" w:sz="0" w:space="0" w:color="auto"/>
        <w:right w:val="none" w:sz="0" w:space="0" w:color="auto"/>
      </w:divBdr>
    </w:div>
    <w:div w:id="1960992319">
      <w:bodyDiv w:val="1"/>
      <w:marLeft w:val="0"/>
      <w:marRight w:val="0"/>
      <w:marTop w:val="0"/>
      <w:marBottom w:val="0"/>
      <w:divBdr>
        <w:top w:val="none" w:sz="0" w:space="0" w:color="auto"/>
        <w:left w:val="none" w:sz="0" w:space="0" w:color="auto"/>
        <w:bottom w:val="none" w:sz="0" w:space="0" w:color="auto"/>
        <w:right w:val="none" w:sz="0" w:space="0" w:color="auto"/>
      </w:divBdr>
    </w:div>
    <w:div w:id="1961105273">
      <w:bodyDiv w:val="1"/>
      <w:marLeft w:val="0"/>
      <w:marRight w:val="0"/>
      <w:marTop w:val="0"/>
      <w:marBottom w:val="0"/>
      <w:divBdr>
        <w:top w:val="none" w:sz="0" w:space="0" w:color="auto"/>
        <w:left w:val="none" w:sz="0" w:space="0" w:color="auto"/>
        <w:bottom w:val="none" w:sz="0" w:space="0" w:color="auto"/>
        <w:right w:val="none" w:sz="0" w:space="0" w:color="auto"/>
      </w:divBdr>
    </w:div>
    <w:div w:id="1961374689">
      <w:bodyDiv w:val="1"/>
      <w:marLeft w:val="0"/>
      <w:marRight w:val="0"/>
      <w:marTop w:val="0"/>
      <w:marBottom w:val="0"/>
      <w:divBdr>
        <w:top w:val="none" w:sz="0" w:space="0" w:color="auto"/>
        <w:left w:val="none" w:sz="0" w:space="0" w:color="auto"/>
        <w:bottom w:val="none" w:sz="0" w:space="0" w:color="auto"/>
        <w:right w:val="none" w:sz="0" w:space="0" w:color="auto"/>
      </w:divBdr>
    </w:div>
    <w:div w:id="1961690416">
      <w:bodyDiv w:val="1"/>
      <w:marLeft w:val="0"/>
      <w:marRight w:val="0"/>
      <w:marTop w:val="0"/>
      <w:marBottom w:val="0"/>
      <w:divBdr>
        <w:top w:val="none" w:sz="0" w:space="0" w:color="auto"/>
        <w:left w:val="none" w:sz="0" w:space="0" w:color="auto"/>
        <w:bottom w:val="none" w:sz="0" w:space="0" w:color="auto"/>
        <w:right w:val="none" w:sz="0" w:space="0" w:color="auto"/>
      </w:divBdr>
    </w:div>
    <w:div w:id="1962303155">
      <w:bodyDiv w:val="1"/>
      <w:marLeft w:val="0"/>
      <w:marRight w:val="0"/>
      <w:marTop w:val="0"/>
      <w:marBottom w:val="0"/>
      <w:divBdr>
        <w:top w:val="none" w:sz="0" w:space="0" w:color="auto"/>
        <w:left w:val="none" w:sz="0" w:space="0" w:color="auto"/>
        <w:bottom w:val="none" w:sz="0" w:space="0" w:color="auto"/>
        <w:right w:val="none" w:sz="0" w:space="0" w:color="auto"/>
      </w:divBdr>
    </w:div>
    <w:div w:id="1962491560">
      <w:bodyDiv w:val="1"/>
      <w:marLeft w:val="0"/>
      <w:marRight w:val="0"/>
      <w:marTop w:val="0"/>
      <w:marBottom w:val="0"/>
      <w:divBdr>
        <w:top w:val="none" w:sz="0" w:space="0" w:color="auto"/>
        <w:left w:val="none" w:sz="0" w:space="0" w:color="auto"/>
        <w:bottom w:val="none" w:sz="0" w:space="0" w:color="auto"/>
        <w:right w:val="none" w:sz="0" w:space="0" w:color="auto"/>
      </w:divBdr>
    </w:div>
    <w:div w:id="1962611731">
      <w:bodyDiv w:val="1"/>
      <w:marLeft w:val="0"/>
      <w:marRight w:val="0"/>
      <w:marTop w:val="0"/>
      <w:marBottom w:val="0"/>
      <w:divBdr>
        <w:top w:val="none" w:sz="0" w:space="0" w:color="auto"/>
        <w:left w:val="none" w:sz="0" w:space="0" w:color="auto"/>
        <w:bottom w:val="none" w:sz="0" w:space="0" w:color="auto"/>
        <w:right w:val="none" w:sz="0" w:space="0" w:color="auto"/>
      </w:divBdr>
    </w:div>
    <w:div w:id="1962757783">
      <w:bodyDiv w:val="1"/>
      <w:marLeft w:val="0"/>
      <w:marRight w:val="0"/>
      <w:marTop w:val="0"/>
      <w:marBottom w:val="0"/>
      <w:divBdr>
        <w:top w:val="none" w:sz="0" w:space="0" w:color="auto"/>
        <w:left w:val="none" w:sz="0" w:space="0" w:color="auto"/>
        <w:bottom w:val="none" w:sz="0" w:space="0" w:color="auto"/>
        <w:right w:val="none" w:sz="0" w:space="0" w:color="auto"/>
      </w:divBdr>
    </w:div>
    <w:div w:id="1962761524">
      <w:bodyDiv w:val="1"/>
      <w:marLeft w:val="0"/>
      <w:marRight w:val="0"/>
      <w:marTop w:val="0"/>
      <w:marBottom w:val="0"/>
      <w:divBdr>
        <w:top w:val="none" w:sz="0" w:space="0" w:color="auto"/>
        <w:left w:val="none" w:sz="0" w:space="0" w:color="auto"/>
        <w:bottom w:val="none" w:sz="0" w:space="0" w:color="auto"/>
        <w:right w:val="none" w:sz="0" w:space="0" w:color="auto"/>
      </w:divBdr>
    </w:div>
    <w:div w:id="1962878249">
      <w:bodyDiv w:val="1"/>
      <w:marLeft w:val="0"/>
      <w:marRight w:val="0"/>
      <w:marTop w:val="0"/>
      <w:marBottom w:val="0"/>
      <w:divBdr>
        <w:top w:val="none" w:sz="0" w:space="0" w:color="auto"/>
        <w:left w:val="none" w:sz="0" w:space="0" w:color="auto"/>
        <w:bottom w:val="none" w:sz="0" w:space="0" w:color="auto"/>
        <w:right w:val="none" w:sz="0" w:space="0" w:color="auto"/>
      </w:divBdr>
    </w:div>
    <w:div w:id="1963219119">
      <w:bodyDiv w:val="1"/>
      <w:marLeft w:val="0"/>
      <w:marRight w:val="0"/>
      <w:marTop w:val="0"/>
      <w:marBottom w:val="0"/>
      <w:divBdr>
        <w:top w:val="none" w:sz="0" w:space="0" w:color="auto"/>
        <w:left w:val="none" w:sz="0" w:space="0" w:color="auto"/>
        <w:bottom w:val="none" w:sz="0" w:space="0" w:color="auto"/>
        <w:right w:val="none" w:sz="0" w:space="0" w:color="auto"/>
      </w:divBdr>
    </w:div>
    <w:div w:id="1963263990">
      <w:bodyDiv w:val="1"/>
      <w:marLeft w:val="0"/>
      <w:marRight w:val="0"/>
      <w:marTop w:val="0"/>
      <w:marBottom w:val="0"/>
      <w:divBdr>
        <w:top w:val="none" w:sz="0" w:space="0" w:color="auto"/>
        <w:left w:val="none" w:sz="0" w:space="0" w:color="auto"/>
        <w:bottom w:val="none" w:sz="0" w:space="0" w:color="auto"/>
        <w:right w:val="none" w:sz="0" w:space="0" w:color="auto"/>
      </w:divBdr>
    </w:div>
    <w:div w:id="1963342037">
      <w:bodyDiv w:val="1"/>
      <w:marLeft w:val="0"/>
      <w:marRight w:val="0"/>
      <w:marTop w:val="0"/>
      <w:marBottom w:val="0"/>
      <w:divBdr>
        <w:top w:val="none" w:sz="0" w:space="0" w:color="auto"/>
        <w:left w:val="none" w:sz="0" w:space="0" w:color="auto"/>
        <w:bottom w:val="none" w:sz="0" w:space="0" w:color="auto"/>
        <w:right w:val="none" w:sz="0" w:space="0" w:color="auto"/>
      </w:divBdr>
    </w:div>
    <w:div w:id="1963538338">
      <w:bodyDiv w:val="1"/>
      <w:marLeft w:val="0"/>
      <w:marRight w:val="0"/>
      <w:marTop w:val="0"/>
      <w:marBottom w:val="0"/>
      <w:divBdr>
        <w:top w:val="none" w:sz="0" w:space="0" w:color="auto"/>
        <w:left w:val="none" w:sz="0" w:space="0" w:color="auto"/>
        <w:bottom w:val="none" w:sz="0" w:space="0" w:color="auto"/>
        <w:right w:val="none" w:sz="0" w:space="0" w:color="auto"/>
      </w:divBdr>
    </w:div>
    <w:div w:id="1963800179">
      <w:bodyDiv w:val="1"/>
      <w:marLeft w:val="0"/>
      <w:marRight w:val="0"/>
      <w:marTop w:val="0"/>
      <w:marBottom w:val="0"/>
      <w:divBdr>
        <w:top w:val="none" w:sz="0" w:space="0" w:color="auto"/>
        <w:left w:val="none" w:sz="0" w:space="0" w:color="auto"/>
        <w:bottom w:val="none" w:sz="0" w:space="0" w:color="auto"/>
        <w:right w:val="none" w:sz="0" w:space="0" w:color="auto"/>
      </w:divBdr>
    </w:div>
    <w:div w:id="1964919436">
      <w:bodyDiv w:val="1"/>
      <w:marLeft w:val="0"/>
      <w:marRight w:val="0"/>
      <w:marTop w:val="0"/>
      <w:marBottom w:val="0"/>
      <w:divBdr>
        <w:top w:val="none" w:sz="0" w:space="0" w:color="auto"/>
        <w:left w:val="none" w:sz="0" w:space="0" w:color="auto"/>
        <w:bottom w:val="none" w:sz="0" w:space="0" w:color="auto"/>
        <w:right w:val="none" w:sz="0" w:space="0" w:color="auto"/>
      </w:divBdr>
    </w:div>
    <w:div w:id="1965114211">
      <w:bodyDiv w:val="1"/>
      <w:marLeft w:val="0"/>
      <w:marRight w:val="0"/>
      <w:marTop w:val="0"/>
      <w:marBottom w:val="0"/>
      <w:divBdr>
        <w:top w:val="none" w:sz="0" w:space="0" w:color="auto"/>
        <w:left w:val="none" w:sz="0" w:space="0" w:color="auto"/>
        <w:bottom w:val="none" w:sz="0" w:space="0" w:color="auto"/>
        <w:right w:val="none" w:sz="0" w:space="0" w:color="auto"/>
      </w:divBdr>
    </w:div>
    <w:div w:id="1965379685">
      <w:bodyDiv w:val="1"/>
      <w:marLeft w:val="0"/>
      <w:marRight w:val="0"/>
      <w:marTop w:val="0"/>
      <w:marBottom w:val="0"/>
      <w:divBdr>
        <w:top w:val="none" w:sz="0" w:space="0" w:color="auto"/>
        <w:left w:val="none" w:sz="0" w:space="0" w:color="auto"/>
        <w:bottom w:val="none" w:sz="0" w:space="0" w:color="auto"/>
        <w:right w:val="none" w:sz="0" w:space="0" w:color="auto"/>
      </w:divBdr>
    </w:div>
    <w:div w:id="1965580201">
      <w:bodyDiv w:val="1"/>
      <w:marLeft w:val="0"/>
      <w:marRight w:val="0"/>
      <w:marTop w:val="0"/>
      <w:marBottom w:val="0"/>
      <w:divBdr>
        <w:top w:val="none" w:sz="0" w:space="0" w:color="auto"/>
        <w:left w:val="none" w:sz="0" w:space="0" w:color="auto"/>
        <w:bottom w:val="none" w:sz="0" w:space="0" w:color="auto"/>
        <w:right w:val="none" w:sz="0" w:space="0" w:color="auto"/>
      </w:divBdr>
    </w:div>
    <w:div w:id="1966038865">
      <w:bodyDiv w:val="1"/>
      <w:marLeft w:val="0"/>
      <w:marRight w:val="0"/>
      <w:marTop w:val="0"/>
      <w:marBottom w:val="0"/>
      <w:divBdr>
        <w:top w:val="none" w:sz="0" w:space="0" w:color="auto"/>
        <w:left w:val="none" w:sz="0" w:space="0" w:color="auto"/>
        <w:bottom w:val="none" w:sz="0" w:space="0" w:color="auto"/>
        <w:right w:val="none" w:sz="0" w:space="0" w:color="auto"/>
      </w:divBdr>
    </w:div>
    <w:div w:id="1966501875">
      <w:bodyDiv w:val="1"/>
      <w:marLeft w:val="0"/>
      <w:marRight w:val="0"/>
      <w:marTop w:val="0"/>
      <w:marBottom w:val="0"/>
      <w:divBdr>
        <w:top w:val="none" w:sz="0" w:space="0" w:color="auto"/>
        <w:left w:val="none" w:sz="0" w:space="0" w:color="auto"/>
        <w:bottom w:val="none" w:sz="0" w:space="0" w:color="auto"/>
        <w:right w:val="none" w:sz="0" w:space="0" w:color="auto"/>
      </w:divBdr>
    </w:div>
    <w:div w:id="1967159147">
      <w:bodyDiv w:val="1"/>
      <w:marLeft w:val="0"/>
      <w:marRight w:val="0"/>
      <w:marTop w:val="0"/>
      <w:marBottom w:val="0"/>
      <w:divBdr>
        <w:top w:val="none" w:sz="0" w:space="0" w:color="auto"/>
        <w:left w:val="none" w:sz="0" w:space="0" w:color="auto"/>
        <w:bottom w:val="none" w:sz="0" w:space="0" w:color="auto"/>
        <w:right w:val="none" w:sz="0" w:space="0" w:color="auto"/>
      </w:divBdr>
    </w:div>
    <w:div w:id="1967464579">
      <w:bodyDiv w:val="1"/>
      <w:marLeft w:val="0"/>
      <w:marRight w:val="0"/>
      <w:marTop w:val="0"/>
      <w:marBottom w:val="0"/>
      <w:divBdr>
        <w:top w:val="none" w:sz="0" w:space="0" w:color="auto"/>
        <w:left w:val="none" w:sz="0" w:space="0" w:color="auto"/>
        <w:bottom w:val="none" w:sz="0" w:space="0" w:color="auto"/>
        <w:right w:val="none" w:sz="0" w:space="0" w:color="auto"/>
      </w:divBdr>
    </w:div>
    <w:div w:id="1967471670">
      <w:bodyDiv w:val="1"/>
      <w:marLeft w:val="0"/>
      <w:marRight w:val="0"/>
      <w:marTop w:val="0"/>
      <w:marBottom w:val="0"/>
      <w:divBdr>
        <w:top w:val="none" w:sz="0" w:space="0" w:color="auto"/>
        <w:left w:val="none" w:sz="0" w:space="0" w:color="auto"/>
        <w:bottom w:val="none" w:sz="0" w:space="0" w:color="auto"/>
        <w:right w:val="none" w:sz="0" w:space="0" w:color="auto"/>
      </w:divBdr>
    </w:div>
    <w:div w:id="1967612708">
      <w:bodyDiv w:val="1"/>
      <w:marLeft w:val="0"/>
      <w:marRight w:val="0"/>
      <w:marTop w:val="0"/>
      <w:marBottom w:val="0"/>
      <w:divBdr>
        <w:top w:val="none" w:sz="0" w:space="0" w:color="auto"/>
        <w:left w:val="none" w:sz="0" w:space="0" w:color="auto"/>
        <w:bottom w:val="none" w:sz="0" w:space="0" w:color="auto"/>
        <w:right w:val="none" w:sz="0" w:space="0" w:color="auto"/>
      </w:divBdr>
    </w:div>
    <w:div w:id="1967854134">
      <w:bodyDiv w:val="1"/>
      <w:marLeft w:val="0"/>
      <w:marRight w:val="0"/>
      <w:marTop w:val="0"/>
      <w:marBottom w:val="0"/>
      <w:divBdr>
        <w:top w:val="none" w:sz="0" w:space="0" w:color="auto"/>
        <w:left w:val="none" w:sz="0" w:space="0" w:color="auto"/>
        <w:bottom w:val="none" w:sz="0" w:space="0" w:color="auto"/>
        <w:right w:val="none" w:sz="0" w:space="0" w:color="auto"/>
      </w:divBdr>
    </w:div>
    <w:div w:id="1968274532">
      <w:bodyDiv w:val="1"/>
      <w:marLeft w:val="0"/>
      <w:marRight w:val="0"/>
      <w:marTop w:val="0"/>
      <w:marBottom w:val="0"/>
      <w:divBdr>
        <w:top w:val="none" w:sz="0" w:space="0" w:color="auto"/>
        <w:left w:val="none" w:sz="0" w:space="0" w:color="auto"/>
        <w:bottom w:val="none" w:sz="0" w:space="0" w:color="auto"/>
        <w:right w:val="none" w:sz="0" w:space="0" w:color="auto"/>
      </w:divBdr>
    </w:div>
    <w:div w:id="1968587840">
      <w:bodyDiv w:val="1"/>
      <w:marLeft w:val="0"/>
      <w:marRight w:val="0"/>
      <w:marTop w:val="0"/>
      <w:marBottom w:val="0"/>
      <w:divBdr>
        <w:top w:val="none" w:sz="0" w:space="0" w:color="auto"/>
        <w:left w:val="none" w:sz="0" w:space="0" w:color="auto"/>
        <w:bottom w:val="none" w:sz="0" w:space="0" w:color="auto"/>
        <w:right w:val="none" w:sz="0" w:space="0" w:color="auto"/>
      </w:divBdr>
    </w:div>
    <w:div w:id="1969780085">
      <w:bodyDiv w:val="1"/>
      <w:marLeft w:val="0"/>
      <w:marRight w:val="0"/>
      <w:marTop w:val="0"/>
      <w:marBottom w:val="0"/>
      <w:divBdr>
        <w:top w:val="none" w:sz="0" w:space="0" w:color="auto"/>
        <w:left w:val="none" w:sz="0" w:space="0" w:color="auto"/>
        <w:bottom w:val="none" w:sz="0" w:space="0" w:color="auto"/>
        <w:right w:val="none" w:sz="0" w:space="0" w:color="auto"/>
      </w:divBdr>
    </w:div>
    <w:div w:id="1969970311">
      <w:bodyDiv w:val="1"/>
      <w:marLeft w:val="0"/>
      <w:marRight w:val="0"/>
      <w:marTop w:val="0"/>
      <w:marBottom w:val="0"/>
      <w:divBdr>
        <w:top w:val="none" w:sz="0" w:space="0" w:color="auto"/>
        <w:left w:val="none" w:sz="0" w:space="0" w:color="auto"/>
        <w:bottom w:val="none" w:sz="0" w:space="0" w:color="auto"/>
        <w:right w:val="none" w:sz="0" w:space="0" w:color="auto"/>
      </w:divBdr>
    </w:div>
    <w:div w:id="1970209717">
      <w:bodyDiv w:val="1"/>
      <w:marLeft w:val="0"/>
      <w:marRight w:val="0"/>
      <w:marTop w:val="0"/>
      <w:marBottom w:val="0"/>
      <w:divBdr>
        <w:top w:val="none" w:sz="0" w:space="0" w:color="auto"/>
        <w:left w:val="none" w:sz="0" w:space="0" w:color="auto"/>
        <w:bottom w:val="none" w:sz="0" w:space="0" w:color="auto"/>
        <w:right w:val="none" w:sz="0" w:space="0" w:color="auto"/>
      </w:divBdr>
    </w:div>
    <w:div w:id="1970548077">
      <w:bodyDiv w:val="1"/>
      <w:marLeft w:val="0"/>
      <w:marRight w:val="0"/>
      <w:marTop w:val="0"/>
      <w:marBottom w:val="0"/>
      <w:divBdr>
        <w:top w:val="none" w:sz="0" w:space="0" w:color="auto"/>
        <w:left w:val="none" w:sz="0" w:space="0" w:color="auto"/>
        <w:bottom w:val="none" w:sz="0" w:space="0" w:color="auto"/>
        <w:right w:val="none" w:sz="0" w:space="0" w:color="auto"/>
      </w:divBdr>
    </w:div>
    <w:div w:id="1970548808">
      <w:bodyDiv w:val="1"/>
      <w:marLeft w:val="0"/>
      <w:marRight w:val="0"/>
      <w:marTop w:val="0"/>
      <w:marBottom w:val="0"/>
      <w:divBdr>
        <w:top w:val="none" w:sz="0" w:space="0" w:color="auto"/>
        <w:left w:val="none" w:sz="0" w:space="0" w:color="auto"/>
        <w:bottom w:val="none" w:sz="0" w:space="0" w:color="auto"/>
        <w:right w:val="none" w:sz="0" w:space="0" w:color="auto"/>
      </w:divBdr>
    </w:div>
    <w:div w:id="1970552313">
      <w:bodyDiv w:val="1"/>
      <w:marLeft w:val="0"/>
      <w:marRight w:val="0"/>
      <w:marTop w:val="0"/>
      <w:marBottom w:val="0"/>
      <w:divBdr>
        <w:top w:val="none" w:sz="0" w:space="0" w:color="auto"/>
        <w:left w:val="none" w:sz="0" w:space="0" w:color="auto"/>
        <w:bottom w:val="none" w:sz="0" w:space="0" w:color="auto"/>
        <w:right w:val="none" w:sz="0" w:space="0" w:color="auto"/>
      </w:divBdr>
    </w:div>
    <w:div w:id="1971474897">
      <w:bodyDiv w:val="1"/>
      <w:marLeft w:val="0"/>
      <w:marRight w:val="0"/>
      <w:marTop w:val="0"/>
      <w:marBottom w:val="0"/>
      <w:divBdr>
        <w:top w:val="none" w:sz="0" w:space="0" w:color="auto"/>
        <w:left w:val="none" w:sz="0" w:space="0" w:color="auto"/>
        <w:bottom w:val="none" w:sz="0" w:space="0" w:color="auto"/>
        <w:right w:val="none" w:sz="0" w:space="0" w:color="auto"/>
      </w:divBdr>
    </w:div>
    <w:div w:id="1971662298">
      <w:bodyDiv w:val="1"/>
      <w:marLeft w:val="0"/>
      <w:marRight w:val="0"/>
      <w:marTop w:val="0"/>
      <w:marBottom w:val="0"/>
      <w:divBdr>
        <w:top w:val="none" w:sz="0" w:space="0" w:color="auto"/>
        <w:left w:val="none" w:sz="0" w:space="0" w:color="auto"/>
        <w:bottom w:val="none" w:sz="0" w:space="0" w:color="auto"/>
        <w:right w:val="none" w:sz="0" w:space="0" w:color="auto"/>
      </w:divBdr>
    </w:div>
    <w:div w:id="1971671268">
      <w:bodyDiv w:val="1"/>
      <w:marLeft w:val="0"/>
      <w:marRight w:val="0"/>
      <w:marTop w:val="0"/>
      <w:marBottom w:val="0"/>
      <w:divBdr>
        <w:top w:val="none" w:sz="0" w:space="0" w:color="auto"/>
        <w:left w:val="none" w:sz="0" w:space="0" w:color="auto"/>
        <w:bottom w:val="none" w:sz="0" w:space="0" w:color="auto"/>
        <w:right w:val="none" w:sz="0" w:space="0" w:color="auto"/>
      </w:divBdr>
    </w:div>
    <w:div w:id="1971933027">
      <w:bodyDiv w:val="1"/>
      <w:marLeft w:val="0"/>
      <w:marRight w:val="0"/>
      <w:marTop w:val="0"/>
      <w:marBottom w:val="0"/>
      <w:divBdr>
        <w:top w:val="none" w:sz="0" w:space="0" w:color="auto"/>
        <w:left w:val="none" w:sz="0" w:space="0" w:color="auto"/>
        <w:bottom w:val="none" w:sz="0" w:space="0" w:color="auto"/>
        <w:right w:val="none" w:sz="0" w:space="0" w:color="auto"/>
      </w:divBdr>
    </w:div>
    <w:div w:id="1972439455">
      <w:bodyDiv w:val="1"/>
      <w:marLeft w:val="0"/>
      <w:marRight w:val="0"/>
      <w:marTop w:val="0"/>
      <w:marBottom w:val="0"/>
      <w:divBdr>
        <w:top w:val="none" w:sz="0" w:space="0" w:color="auto"/>
        <w:left w:val="none" w:sz="0" w:space="0" w:color="auto"/>
        <w:bottom w:val="none" w:sz="0" w:space="0" w:color="auto"/>
        <w:right w:val="none" w:sz="0" w:space="0" w:color="auto"/>
      </w:divBdr>
    </w:div>
    <w:div w:id="1972593459">
      <w:bodyDiv w:val="1"/>
      <w:marLeft w:val="0"/>
      <w:marRight w:val="0"/>
      <w:marTop w:val="0"/>
      <w:marBottom w:val="0"/>
      <w:divBdr>
        <w:top w:val="none" w:sz="0" w:space="0" w:color="auto"/>
        <w:left w:val="none" w:sz="0" w:space="0" w:color="auto"/>
        <w:bottom w:val="none" w:sz="0" w:space="0" w:color="auto"/>
        <w:right w:val="none" w:sz="0" w:space="0" w:color="auto"/>
      </w:divBdr>
    </w:div>
    <w:div w:id="1972706265">
      <w:bodyDiv w:val="1"/>
      <w:marLeft w:val="0"/>
      <w:marRight w:val="0"/>
      <w:marTop w:val="0"/>
      <w:marBottom w:val="0"/>
      <w:divBdr>
        <w:top w:val="none" w:sz="0" w:space="0" w:color="auto"/>
        <w:left w:val="none" w:sz="0" w:space="0" w:color="auto"/>
        <w:bottom w:val="none" w:sz="0" w:space="0" w:color="auto"/>
        <w:right w:val="none" w:sz="0" w:space="0" w:color="auto"/>
      </w:divBdr>
    </w:div>
    <w:div w:id="1972857797">
      <w:bodyDiv w:val="1"/>
      <w:marLeft w:val="0"/>
      <w:marRight w:val="0"/>
      <w:marTop w:val="0"/>
      <w:marBottom w:val="0"/>
      <w:divBdr>
        <w:top w:val="none" w:sz="0" w:space="0" w:color="auto"/>
        <w:left w:val="none" w:sz="0" w:space="0" w:color="auto"/>
        <w:bottom w:val="none" w:sz="0" w:space="0" w:color="auto"/>
        <w:right w:val="none" w:sz="0" w:space="0" w:color="auto"/>
      </w:divBdr>
    </w:div>
    <w:div w:id="1973630177">
      <w:bodyDiv w:val="1"/>
      <w:marLeft w:val="0"/>
      <w:marRight w:val="0"/>
      <w:marTop w:val="0"/>
      <w:marBottom w:val="0"/>
      <w:divBdr>
        <w:top w:val="none" w:sz="0" w:space="0" w:color="auto"/>
        <w:left w:val="none" w:sz="0" w:space="0" w:color="auto"/>
        <w:bottom w:val="none" w:sz="0" w:space="0" w:color="auto"/>
        <w:right w:val="none" w:sz="0" w:space="0" w:color="auto"/>
      </w:divBdr>
    </w:div>
    <w:div w:id="1973709520">
      <w:bodyDiv w:val="1"/>
      <w:marLeft w:val="0"/>
      <w:marRight w:val="0"/>
      <w:marTop w:val="0"/>
      <w:marBottom w:val="0"/>
      <w:divBdr>
        <w:top w:val="none" w:sz="0" w:space="0" w:color="auto"/>
        <w:left w:val="none" w:sz="0" w:space="0" w:color="auto"/>
        <w:bottom w:val="none" w:sz="0" w:space="0" w:color="auto"/>
        <w:right w:val="none" w:sz="0" w:space="0" w:color="auto"/>
      </w:divBdr>
    </w:div>
    <w:div w:id="1974167381">
      <w:bodyDiv w:val="1"/>
      <w:marLeft w:val="0"/>
      <w:marRight w:val="0"/>
      <w:marTop w:val="0"/>
      <w:marBottom w:val="0"/>
      <w:divBdr>
        <w:top w:val="none" w:sz="0" w:space="0" w:color="auto"/>
        <w:left w:val="none" w:sz="0" w:space="0" w:color="auto"/>
        <w:bottom w:val="none" w:sz="0" w:space="0" w:color="auto"/>
        <w:right w:val="none" w:sz="0" w:space="0" w:color="auto"/>
      </w:divBdr>
    </w:div>
    <w:div w:id="1974557270">
      <w:bodyDiv w:val="1"/>
      <w:marLeft w:val="0"/>
      <w:marRight w:val="0"/>
      <w:marTop w:val="0"/>
      <w:marBottom w:val="0"/>
      <w:divBdr>
        <w:top w:val="none" w:sz="0" w:space="0" w:color="auto"/>
        <w:left w:val="none" w:sz="0" w:space="0" w:color="auto"/>
        <w:bottom w:val="none" w:sz="0" w:space="0" w:color="auto"/>
        <w:right w:val="none" w:sz="0" w:space="0" w:color="auto"/>
      </w:divBdr>
    </w:div>
    <w:div w:id="1974746599">
      <w:bodyDiv w:val="1"/>
      <w:marLeft w:val="0"/>
      <w:marRight w:val="0"/>
      <w:marTop w:val="0"/>
      <w:marBottom w:val="0"/>
      <w:divBdr>
        <w:top w:val="none" w:sz="0" w:space="0" w:color="auto"/>
        <w:left w:val="none" w:sz="0" w:space="0" w:color="auto"/>
        <w:bottom w:val="none" w:sz="0" w:space="0" w:color="auto"/>
        <w:right w:val="none" w:sz="0" w:space="0" w:color="auto"/>
      </w:divBdr>
    </w:div>
    <w:div w:id="1974864628">
      <w:bodyDiv w:val="1"/>
      <w:marLeft w:val="0"/>
      <w:marRight w:val="0"/>
      <w:marTop w:val="0"/>
      <w:marBottom w:val="0"/>
      <w:divBdr>
        <w:top w:val="none" w:sz="0" w:space="0" w:color="auto"/>
        <w:left w:val="none" w:sz="0" w:space="0" w:color="auto"/>
        <w:bottom w:val="none" w:sz="0" w:space="0" w:color="auto"/>
        <w:right w:val="none" w:sz="0" w:space="0" w:color="auto"/>
      </w:divBdr>
    </w:div>
    <w:div w:id="1975065118">
      <w:bodyDiv w:val="1"/>
      <w:marLeft w:val="0"/>
      <w:marRight w:val="0"/>
      <w:marTop w:val="0"/>
      <w:marBottom w:val="0"/>
      <w:divBdr>
        <w:top w:val="none" w:sz="0" w:space="0" w:color="auto"/>
        <w:left w:val="none" w:sz="0" w:space="0" w:color="auto"/>
        <w:bottom w:val="none" w:sz="0" w:space="0" w:color="auto"/>
        <w:right w:val="none" w:sz="0" w:space="0" w:color="auto"/>
      </w:divBdr>
    </w:div>
    <w:div w:id="1975133866">
      <w:bodyDiv w:val="1"/>
      <w:marLeft w:val="0"/>
      <w:marRight w:val="0"/>
      <w:marTop w:val="0"/>
      <w:marBottom w:val="0"/>
      <w:divBdr>
        <w:top w:val="none" w:sz="0" w:space="0" w:color="auto"/>
        <w:left w:val="none" w:sz="0" w:space="0" w:color="auto"/>
        <w:bottom w:val="none" w:sz="0" w:space="0" w:color="auto"/>
        <w:right w:val="none" w:sz="0" w:space="0" w:color="auto"/>
      </w:divBdr>
    </w:div>
    <w:div w:id="1975208879">
      <w:bodyDiv w:val="1"/>
      <w:marLeft w:val="0"/>
      <w:marRight w:val="0"/>
      <w:marTop w:val="0"/>
      <w:marBottom w:val="0"/>
      <w:divBdr>
        <w:top w:val="none" w:sz="0" w:space="0" w:color="auto"/>
        <w:left w:val="none" w:sz="0" w:space="0" w:color="auto"/>
        <w:bottom w:val="none" w:sz="0" w:space="0" w:color="auto"/>
        <w:right w:val="none" w:sz="0" w:space="0" w:color="auto"/>
      </w:divBdr>
    </w:div>
    <w:div w:id="1975523822">
      <w:bodyDiv w:val="1"/>
      <w:marLeft w:val="0"/>
      <w:marRight w:val="0"/>
      <w:marTop w:val="0"/>
      <w:marBottom w:val="0"/>
      <w:divBdr>
        <w:top w:val="none" w:sz="0" w:space="0" w:color="auto"/>
        <w:left w:val="none" w:sz="0" w:space="0" w:color="auto"/>
        <w:bottom w:val="none" w:sz="0" w:space="0" w:color="auto"/>
        <w:right w:val="none" w:sz="0" w:space="0" w:color="auto"/>
      </w:divBdr>
    </w:div>
    <w:div w:id="1975865086">
      <w:bodyDiv w:val="1"/>
      <w:marLeft w:val="0"/>
      <w:marRight w:val="0"/>
      <w:marTop w:val="0"/>
      <w:marBottom w:val="0"/>
      <w:divBdr>
        <w:top w:val="none" w:sz="0" w:space="0" w:color="auto"/>
        <w:left w:val="none" w:sz="0" w:space="0" w:color="auto"/>
        <w:bottom w:val="none" w:sz="0" w:space="0" w:color="auto"/>
        <w:right w:val="none" w:sz="0" w:space="0" w:color="auto"/>
      </w:divBdr>
    </w:div>
    <w:div w:id="1976064862">
      <w:bodyDiv w:val="1"/>
      <w:marLeft w:val="0"/>
      <w:marRight w:val="0"/>
      <w:marTop w:val="0"/>
      <w:marBottom w:val="0"/>
      <w:divBdr>
        <w:top w:val="none" w:sz="0" w:space="0" w:color="auto"/>
        <w:left w:val="none" w:sz="0" w:space="0" w:color="auto"/>
        <w:bottom w:val="none" w:sz="0" w:space="0" w:color="auto"/>
        <w:right w:val="none" w:sz="0" w:space="0" w:color="auto"/>
      </w:divBdr>
    </w:div>
    <w:div w:id="1976328600">
      <w:bodyDiv w:val="1"/>
      <w:marLeft w:val="0"/>
      <w:marRight w:val="0"/>
      <w:marTop w:val="0"/>
      <w:marBottom w:val="0"/>
      <w:divBdr>
        <w:top w:val="none" w:sz="0" w:space="0" w:color="auto"/>
        <w:left w:val="none" w:sz="0" w:space="0" w:color="auto"/>
        <w:bottom w:val="none" w:sz="0" w:space="0" w:color="auto"/>
        <w:right w:val="none" w:sz="0" w:space="0" w:color="auto"/>
      </w:divBdr>
    </w:div>
    <w:div w:id="1976333893">
      <w:bodyDiv w:val="1"/>
      <w:marLeft w:val="0"/>
      <w:marRight w:val="0"/>
      <w:marTop w:val="0"/>
      <w:marBottom w:val="0"/>
      <w:divBdr>
        <w:top w:val="none" w:sz="0" w:space="0" w:color="auto"/>
        <w:left w:val="none" w:sz="0" w:space="0" w:color="auto"/>
        <w:bottom w:val="none" w:sz="0" w:space="0" w:color="auto"/>
        <w:right w:val="none" w:sz="0" w:space="0" w:color="auto"/>
      </w:divBdr>
    </w:div>
    <w:div w:id="1976598257">
      <w:bodyDiv w:val="1"/>
      <w:marLeft w:val="0"/>
      <w:marRight w:val="0"/>
      <w:marTop w:val="0"/>
      <w:marBottom w:val="0"/>
      <w:divBdr>
        <w:top w:val="none" w:sz="0" w:space="0" w:color="auto"/>
        <w:left w:val="none" w:sz="0" w:space="0" w:color="auto"/>
        <w:bottom w:val="none" w:sz="0" w:space="0" w:color="auto"/>
        <w:right w:val="none" w:sz="0" w:space="0" w:color="auto"/>
      </w:divBdr>
    </w:div>
    <w:div w:id="1976719074">
      <w:bodyDiv w:val="1"/>
      <w:marLeft w:val="0"/>
      <w:marRight w:val="0"/>
      <w:marTop w:val="0"/>
      <w:marBottom w:val="0"/>
      <w:divBdr>
        <w:top w:val="none" w:sz="0" w:space="0" w:color="auto"/>
        <w:left w:val="none" w:sz="0" w:space="0" w:color="auto"/>
        <w:bottom w:val="none" w:sz="0" w:space="0" w:color="auto"/>
        <w:right w:val="none" w:sz="0" w:space="0" w:color="auto"/>
      </w:divBdr>
    </w:div>
    <w:div w:id="1976720285">
      <w:bodyDiv w:val="1"/>
      <w:marLeft w:val="0"/>
      <w:marRight w:val="0"/>
      <w:marTop w:val="0"/>
      <w:marBottom w:val="0"/>
      <w:divBdr>
        <w:top w:val="none" w:sz="0" w:space="0" w:color="auto"/>
        <w:left w:val="none" w:sz="0" w:space="0" w:color="auto"/>
        <w:bottom w:val="none" w:sz="0" w:space="0" w:color="auto"/>
        <w:right w:val="none" w:sz="0" w:space="0" w:color="auto"/>
      </w:divBdr>
    </w:div>
    <w:div w:id="1976763376">
      <w:bodyDiv w:val="1"/>
      <w:marLeft w:val="0"/>
      <w:marRight w:val="0"/>
      <w:marTop w:val="0"/>
      <w:marBottom w:val="0"/>
      <w:divBdr>
        <w:top w:val="none" w:sz="0" w:space="0" w:color="auto"/>
        <w:left w:val="none" w:sz="0" w:space="0" w:color="auto"/>
        <w:bottom w:val="none" w:sz="0" w:space="0" w:color="auto"/>
        <w:right w:val="none" w:sz="0" w:space="0" w:color="auto"/>
      </w:divBdr>
    </w:div>
    <w:div w:id="1976788362">
      <w:bodyDiv w:val="1"/>
      <w:marLeft w:val="0"/>
      <w:marRight w:val="0"/>
      <w:marTop w:val="0"/>
      <w:marBottom w:val="0"/>
      <w:divBdr>
        <w:top w:val="none" w:sz="0" w:space="0" w:color="auto"/>
        <w:left w:val="none" w:sz="0" w:space="0" w:color="auto"/>
        <w:bottom w:val="none" w:sz="0" w:space="0" w:color="auto"/>
        <w:right w:val="none" w:sz="0" w:space="0" w:color="auto"/>
      </w:divBdr>
    </w:div>
    <w:div w:id="1977098625">
      <w:bodyDiv w:val="1"/>
      <w:marLeft w:val="0"/>
      <w:marRight w:val="0"/>
      <w:marTop w:val="0"/>
      <w:marBottom w:val="0"/>
      <w:divBdr>
        <w:top w:val="none" w:sz="0" w:space="0" w:color="auto"/>
        <w:left w:val="none" w:sz="0" w:space="0" w:color="auto"/>
        <w:bottom w:val="none" w:sz="0" w:space="0" w:color="auto"/>
        <w:right w:val="none" w:sz="0" w:space="0" w:color="auto"/>
      </w:divBdr>
    </w:div>
    <w:div w:id="1977177112">
      <w:bodyDiv w:val="1"/>
      <w:marLeft w:val="0"/>
      <w:marRight w:val="0"/>
      <w:marTop w:val="0"/>
      <w:marBottom w:val="0"/>
      <w:divBdr>
        <w:top w:val="none" w:sz="0" w:space="0" w:color="auto"/>
        <w:left w:val="none" w:sz="0" w:space="0" w:color="auto"/>
        <w:bottom w:val="none" w:sz="0" w:space="0" w:color="auto"/>
        <w:right w:val="none" w:sz="0" w:space="0" w:color="auto"/>
      </w:divBdr>
    </w:div>
    <w:div w:id="1978336563">
      <w:bodyDiv w:val="1"/>
      <w:marLeft w:val="0"/>
      <w:marRight w:val="0"/>
      <w:marTop w:val="0"/>
      <w:marBottom w:val="0"/>
      <w:divBdr>
        <w:top w:val="none" w:sz="0" w:space="0" w:color="auto"/>
        <w:left w:val="none" w:sz="0" w:space="0" w:color="auto"/>
        <w:bottom w:val="none" w:sz="0" w:space="0" w:color="auto"/>
        <w:right w:val="none" w:sz="0" w:space="0" w:color="auto"/>
      </w:divBdr>
    </w:div>
    <w:div w:id="1978340134">
      <w:bodyDiv w:val="1"/>
      <w:marLeft w:val="0"/>
      <w:marRight w:val="0"/>
      <w:marTop w:val="0"/>
      <w:marBottom w:val="0"/>
      <w:divBdr>
        <w:top w:val="none" w:sz="0" w:space="0" w:color="auto"/>
        <w:left w:val="none" w:sz="0" w:space="0" w:color="auto"/>
        <w:bottom w:val="none" w:sz="0" w:space="0" w:color="auto"/>
        <w:right w:val="none" w:sz="0" w:space="0" w:color="auto"/>
      </w:divBdr>
    </w:div>
    <w:div w:id="1978601964">
      <w:bodyDiv w:val="1"/>
      <w:marLeft w:val="0"/>
      <w:marRight w:val="0"/>
      <w:marTop w:val="0"/>
      <w:marBottom w:val="0"/>
      <w:divBdr>
        <w:top w:val="none" w:sz="0" w:space="0" w:color="auto"/>
        <w:left w:val="none" w:sz="0" w:space="0" w:color="auto"/>
        <w:bottom w:val="none" w:sz="0" w:space="0" w:color="auto"/>
        <w:right w:val="none" w:sz="0" w:space="0" w:color="auto"/>
      </w:divBdr>
    </w:div>
    <w:div w:id="1978603983">
      <w:bodyDiv w:val="1"/>
      <w:marLeft w:val="0"/>
      <w:marRight w:val="0"/>
      <w:marTop w:val="0"/>
      <w:marBottom w:val="0"/>
      <w:divBdr>
        <w:top w:val="none" w:sz="0" w:space="0" w:color="auto"/>
        <w:left w:val="none" w:sz="0" w:space="0" w:color="auto"/>
        <w:bottom w:val="none" w:sz="0" w:space="0" w:color="auto"/>
        <w:right w:val="none" w:sz="0" w:space="0" w:color="auto"/>
      </w:divBdr>
    </w:div>
    <w:div w:id="1978677498">
      <w:bodyDiv w:val="1"/>
      <w:marLeft w:val="0"/>
      <w:marRight w:val="0"/>
      <w:marTop w:val="0"/>
      <w:marBottom w:val="0"/>
      <w:divBdr>
        <w:top w:val="none" w:sz="0" w:space="0" w:color="auto"/>
        <w:left w:val="none" w:sz="0" w:space="0" w:color="auto"/>
        <w:bottom w:val="none" w:sz="0" w:space="0" w:color="auto"/>
        <w:right w:val="none" w:sz="0" w:space="0" w:color="auto"/>
      </w:divBdr>
    </w:div>
    <w:div w:id="1978946783">
      <w:bodyDiv w:val="1"/>
      <w:marLeft w:val="0"/>
      <w:marRight w:val="0"/>
      <w:marTop w:val="0"/>
      <w:marBottom w:val="0"/>
      <w:divBdr>
        <w:top w:val="none" w:sz="0" w:space="0" w:color="auto"/>
        <w:left w:val="none" w:sz="0" w:space="0" w:color="auto"/>
        <w:bottom w:val="none" w:sz="0" w:space="0" w:color="auto"/>
        <w:right w:val="none" w:sz="0" w:space="0" w:color="auto"/>
      </w:divBdr>
    </w:div>
    <w:div w:id="1978995647">
      <w:bodyDiv w:val="1"/>
      <w:marLeft w:val="0"/>
      <w:marRight w:val="0"/>
      <w:marTop w:val="0"/>
      <w:marBottom w:val="0"/>
      <w:divBdr>
        <w:top w:val="none" w:sz="0" w:space="0" w:color="auto"/>
        <w:left w:val="none" w:sz="0" w:space="0" w:color="auto"/>
        <w:bottom w:val="none" w:sz="0" w:space="0" w:color="auto"/>
        <w:right w:val="none" w:sz="0" w:space="0" w:color="auto"/>
      </w:divBdr>
    </w:div>
    <w:div w:id="1979257733">
      <w:bodyDiv w:val="1"/>
      <w:marLeft w:val="0"/>
      <w:marRight w:val="0"/>
      <w:marTop w:val="0"/>
      <w:marBottom w:val="0"/>
      <w:divBdr>
        <w:top w:val="none" w:sz="0" w:space="0" w:color="auto"/>
        <w:left w:val="none" w:sz="0" w:space="0" w:color="auto"/>
        <w:bottom w:val="none" w:sz="0" w:space="0" w:color="auto"/>
        <w:right w:val="none" w:sz="0" w:space="0" w:color="auto"/>
      </w:divBdr>
    </w:div>
    <w:div w:id="1979408288">
      <w:bodyDiv w:val="1"/>
      <w:marLeft w:val="0"/>
      <w:marRight w:val="0"/>
      <w:marTop w:val="0"/>
      <w:marBottom w:val="0"/>
      <w:divBdr>
        <w:top w:val="none" w:sz="0" w:space="0" w:color="auto"/>
        <w:left w:val="none" w:sz="0" w:space="0" w:color="auto"/>
        <w:bottom w:val="none" w:sz="0" w:space="0" w:color="auto"/>
        <w:right w:val="none" w:sz="0" w:space="0" w:color="auto"/>
      </w:divBdr>
    </w:div>
    <w:div w:id="1979451033">
      <w:bodyDiv w:val="1"/>
      <w:marLeft w:val="0"/>
      <w:marRight w:val="0"/>
      <w:marTop w:val="0"/>
      <w:marBottom w:val="0"/>
      <w:divBdr>
        <w:top w:val="none" w:sz="0" w:space="0" w:color="auto"/>
        <w:left w:val="none" w:sz="0" w:space="0" w:color="auto"/>
        <w:bottom w:val="none" w:sz="0" w:space="0" w:color="auto"/>
        <w:right w:val="none" w:sz="0" w:space="0" w:color="auto"/>
      </w:divBdr>
    </w:div>
    <w:div w:id="1979452226">
      <w:bodyDiv w:val="1"/>
      <w:marLeft w:val="0"/>
      <w:marRight w:val="0"/>
      <w:marTop w:val="0"/>
      <w:marBottom w:val="0"/>
      <w:divBdr>
        <w:top w:val="none" w:sz="0" w:space="0" w:color="auto"/>
        <w:left w:val="none" w:sz="0" w:space="0" w:color="auto"/>
        <w:bottom w:val="none" w:sz="0" w:space="0" w:color="auto"/>
        <w:right w:val="none" w:sz="0" w:space="0" w:color="auto"/>
      </w:divBdr>
    </w:div>
    <w:div w:id="1980383795">
      <w:bodyDiv w:val="1"/>
      <w:marLeft w:val="0"/>
      <w:marRight w:val="0"/>
      <w:marTop w:val="0"/>
      <w:marBottom w:val="0"/>
      <w:divBdr>
        <w:top w:val="none" w:sz="0" w:space="0" w:color="auto"/>
        <w:left w:val="none" w:sz="0" w:space="0" w:color="auto"/>
        <w:bottom w:val="none" w:sz="0" w:space="0" w:color="auto"/>
        <w:right w:val="none" w:sz="0" w:space="0" w:color="auto"/>
      </w:divBdr>
    </w:div>
    <w:div w:id="1980525934">
      <w:bodyDiv w:val="1"/>
      <w:marLeft w:val="0"/>
      <w:marRight w:val="0"/>
      <w:marTop w:val="0"/>
      <w:marBottom w:val="0"/>
      <w:divBdr>
        <w:top w:val="none" w:sz="0" w:space="0" w:color="auto"/>
        <w:left w:val="none" w:sz="0" w:space="0" w:color="auto"/>
        <w:bottom w:val="none" w:sz="0" w:space="0" w:color="auto"/>
        <w:right w:val="none" w:sz="0" w:space="0" w:color="auto"/>
      </w:divBdr>
    </w:div>
    <w:div w:id="1980647059">
      <w:bodyDiv w:val="1"/>
      <w:marLeft w:val="0"/>
      <w:marRight w:val="0"/>
      <w:marTop w:val="0"/>
      <w:marBottom w:val="0"/>
      <w:divBdr>
        <w:top w:val="none" w:sz="0" w:space="0" w:color="auto"/>
        <w:left w:val="none" w:sz="0" w:space="0" w:color="auto"/>
        <w:bottom w:val="none" w:sz="0" w:space="0" w:color="auto"/>
        <w:right w:val="none" w:sz="0" w:space="0" w:color="auto"/>
      </w:divBdr>
    </w:div>
    <w:div w:id="1981032562">
      <w:bodyDiv w:val="1"/>
      <w:marLeft w:val="0"/>
      <w:marRight w:val="0"/>
      <w:marTop w:val="0"/>
      <w:marBottom w:val="0"/>
      <w:divBdr>
        <w:top w:val="none" w:sz="0" w:space="0" w:color="auto"/>
        <w:left w:val="none" w:sz="0" w:space="0" w:color="auto"/>
        <w:bottom w:val="none" w:sz="0" w:space="0" w:color="auto"/>
        <w:right w:val="none" w:sz="0" w:space="0" w:color="auto"/>
      </w:divBdr>
    </w:div>
    <w:div w:id="1981573954">
      <w:bodyDiv w:val="1"/>
      <w:marLeft w:val="0"/>
      <w:marRight w:val="0"/>
      <w:marTop w:val="0"/>
      <w:marBottom w:val="0"/>
      <w:divBdr>
        <w:top w:val="none" w:sz="0" w:space="0" w:color="auto"/>
        <w:left w:val="none" w:sz="0" w:space="0" w:color="auto"/>
        <w:bottom w:val="none" w:sz="0" w:space="0" w:color="auto"/>
        <w:right w:val="none" w:sz="0" w:space="0" w:color="auto"/>
      </w:divBdr>
    </w:div>
    <w:div w:id="1982071384">
      <w:bodyDiv w:val="1"/>
      <w:marLeft w:val="0"/>
      <w:marRight w:val="0"/>
      <w:marTop w:val="0"/>
      <w:marBottom w:val="0"/>
      <w:divBdr>
        <w:top w:val="none" w:sz="0" w:space="0" w:color="auto"/>
        <w:left w:val="none" w:sz="0" w:space="0" w:color="auto"/>
        <w:bottom w:val="none" w:sz="0" w:space="0" w:color="auto"/>
        <w:right w:val="none" w:sz="0" w:space="0" w:color="auto"/>
      </w:divBdr>
    </w:div>
    <w:div w:id="1982423604">
      <w:bodyDiv w:val="1"/>
      <w:marLeft w:val="0"/>
      <w:marRight w:val="0"/>
      <w:marTop w:val="0"/>
      <w:marBottom w:val="0"/>
      <w:divBdr>
        <w:top w:val="none" w:sz="0" w:space="0" w:color="auto"/>
        <w:left w:val="none" w:sz="0" w:space="0" w:color="auto"/>
        <w:bottom w:val="none" w:sz="0" w:space="0" w:color="auto"/>
        <w:right w:val="none" w:sz="0" w:space="0" w:color="auto"/>
      </w:divBdr>
    </w:div>
    <w:div w:id="1982539488">
      <w:bodyDiv w:val="1"/>
      <w:marLeft w:val="0"/>
      <w:marRight w:val="0"/>
      <w:marTop w:val="0"/>
      <w:marBottom w:val="0"/>
      <w:divBdr>
        <w:top w:val="none" w:sz="0" w:space="0" w:color="auto"/>
        <w:left w:val="none" w:sz="0" w:space="0" w:color="auto"/>
        <w:bottom w:val="none" w:sz="0" w:space="0" w:color="auto"/>
        <w:right w:val="none" w:sz="0" w:space="0" w:color="auto"/>
      </w:divBdr>
    </w:div>
    <w:div w:id="1983148282">
      <w:bodyDiv w:val="1"/>
      <w:marLeft w:val="0"/>
      <w:marRight w:val="0"/>
      <w:marTop w:val="0"/>
      <w:marBottom w:val="0"/>
      <w:divBdr>
        <w:top w:val="none" w:sz="0" w:space="0" w:color="auto"/>
        <w:left w:val="none" w:sz="0" w:space="0" w:color="auto"/>
        <w:bottom w:val="none" w:sz="0" w:space="0" w:color="auto"/>
        <w:right w:val="none" w:sz="0" w:space="0" w:color="auto"/>
      </w:divBdr>
    </w:div>
    <w:div w:id="1983578731">
      <w:bodyDiv w:val="1"/>
      <w:marLeft w:val="0"/>
      <w:marRight w:val="0"/>
      <w:marTop w:val="0"/>
      <w:marBottom w:val="0"/>
      <w:divBdr>
        <w:top w:val="none" w:sz="0" w:space="0" w:color="auto"/>
        <w:left w:val="none" w:sz="0" w:space="0" w:color="auto"/>
        <w:bottom w:val="none" w:sz="0" w:space="0" w:color="auto"/>
        <w:right w:val="none" w:sz="0" w:space="0" w:color="auto"/>
      </w:divBdr>
    </w:div>
    <w:div w:id="1983653761">
      <w:bodyDiv w:val="1"/>
      <w:marLeft w:val="0"/>
      <w:marRight w:val="0"/>
      <w:marTop w:val="0"/>
      <w:marBottom w:val="0"/>
      <w:divBdr>
        <w:top w:val="none" w:sz="0" w:space="0" w:color="auto"/>
        <w:left w:val="none" w:sz="0" w:space="0" w:color="auto"/>
        <w:bottom w:val="none" w:sz="0" w:space="0" w:color="auto"/>
        <w:right w:val="none" w:sz="0" w:space="0" w:color="auto"/>
      </w:divBdr>
    </w:div>
    <w:div w:id="1983849832">
      <w:bodyDiv w:val="1"/>
      <w:marLeft w:val="0"/>
      <w:marRight w:val="0"/>
      <w:marTop w:val="0"/>
      <w:marBottom w:val="0"/>
      <w:divBdr>
        <w:top w:val="none" w:sz="0" w:space="0" w:color="auto"/>
        <w:left w:val="none" w:sz="0" w:space="0" w:color="auto"/>
        <w:bottom w:val="none" w:sz="0" w:space="0" w:color="auto"/>
        <w:right w:val="none" w:sz="0" w:space="0" w:color="auto"/>
      </w:divBdr>
    </w:div>
    <w:div w:id="1984456991">
      <w:bodyDiv w:val="1"/>
      <w:marLeft w:val="0"/>
      <w:marRight w:val="0"/>
      <w:marTop w:val="0"/>
      <w:marBottom w:val="0"/>
      <w:divBdr>
        <w:top w:val="none" w:sz="0" w:space="0" w:color="auto"/>
        <w:left w:val="none" w:sz="0" w:space="0" w:color="auto"/>
        <w:bottom w:val="none" w:sz="0" w:space="0" w:color="auto"/>
        <w:right w:val="none" w:sz="0" w:space="0" w:color="auto"/>
      </w:divBdr>
    </w:div>
    <w:div w:id="1984776089">
      <w:bodyDiv w:val="1"/>
      <w:marLeft w:val="0"/>
      <w:marRight w:val="0"/>
      <w:marTop w:val="0"/>
      <w:marBottom w:val="0"/>
      <w:divBdr>
        <w:top w:val="none" w:sz="0" w:space="0" w:color="auto"/>
        <w:left w:val="none" w:sz="0" w:space="0" w:color="auto"/>
        <w:bottom w:val="none" w:sz="0" w:space="0" w:color="auto"/>
        <w:right w:val="none" w:sz="0" w:space="0" w:color="auto"/>
      </w:divBdr>
    </w:div>
    <w:div w:id="1985040043">
      <w:bodyDiv w:val="1"/>
      <w:marLeft w:val="0"/>
      <w:marRight w:val="0"/>
      <w:marTop w:val="0"/>
      <w:marBottom w:val="0"/>
      <w:divBdr>
        <w:top w:val="none" w:sz="0" w:space="0" w:color="auto"/>
        <w:left w:val="none" w:sz="0" w:space="0" w:color="auto"/>
        <w:bottom w:val="none" w:sz="0" w:space="0" w:color="auto"/>
        <w:right w:val="none" w:sz="0" w:space="0" w:color="auto"/>
      </w:divBdr>
    </w:div>
    <w:div w:id="1985229700">
      <w:bodyDiv w:val="1"/>
      <w:marLeft w:val="0"/>
      <w:marRight w:val="0"/>
      <w:marTop w:val="0"/>
      <w:marBottom w:val="0"/>
      <w:divBdr>
        <w:top w:val="none" w:sz="0" w:space="0" w:color="auto"/>
        <w:left w:val="none" w:sz="0" w:space="0" w:color="auto"/>
        <w:bottom w:val="none" w:sz="0" w:space="0" w:color="auto"/>
        <w:right w:val="none" w:sz="0" w:space="0" w:color="auto"/>
      </w:divBdr>
    </w:div>
    <w:div w:id="1985350278">
      <w:bodyDiv w:val="1"/>
      <w:marLeft w:val="0"/>
      <w:marRight w:val="0"/>
      <w:marTop w:val="0"/>
      <w:marBottom w:val="0"/>
      <w:divBdr>
        <w:top w:val="none" w:sz="0" w:space="0" w:color="auto"/>
        <w:left w:val="none" w:sz="0" w:space="0" w:color="auto"/>
        <w:bottom w:val="none" w:sz="0" w:space="0" w:color="auto"/>
        <w:right w:val="none" w:sz="0" w:space="0" w:color="auto"/>
      </w:divBdr>
    </w:div>
    <w:div w:id="1985693634">
      <w:bodyDiv w:val="1"/>
      <w:marLeft w:val="0"/>
      <w:marRight w:val="0"/>
      <w:marTop w:val="0"/>
      <w:marBottom w:val="0"/>
      <w:divBdr>
        <w:top w:val="none" w:sz="0" w:space="0" w:color="auto"/>
        <w:left w:val="none" w:sz="0" w:space="0" w:color="auto"/>
        <w:bottom w:val="none" w:sz="0" w:space="0" w:color="auto"/>
        <w:right w:val="none" w:sz="0" w:space="0" w:color="auto"/>
      </w:divBdr>
    </w:div>
    <w:div w:id="1985768304">
      <w:bodyDiv w:val="1"/>
      <w:marLeft w:val="0"/>
      <w:marRight w:val="0"/>
      <w:marTop w:val="0"/>
      <w:marBottom w:val="0"/>
      <w:divBdr>
        <w:top w:val="none" w:sz="0" w:space="0" w:color="auto"/>
        <w:left w:val="none" w:sz="0" w:space="0" w:color="auto"/>
        <w:bottom w:val="none" w:sz="0" w:space="0" w:color="auto"/>
        <w:right w:val="none" w:sz="0" w:space="0" w:color="auto"/>
      </w:divBdr>
    </w:div>
    <w:div w:id="1985816160">
      <w:bodyDiv w:val="1"/>
      <w:marLeft w:val="0"/>
      <w:marRight w:val="0"/>
      <w:marTop w:val="0"/>
      <w:marBottom w:val="0"/>
      <w:divBdr>
        <w:top w:val="none" w:sz="0" w:space="0" w:color="auto"/>
        <w:left w:val="none" w:sz="0" w:space="0" w:color="auto"/>
        <w:bottom w:val="none" w:sz="0" w:space="0" w:color="auto"/>
        <w:right w:val="none" w:sz="0" w:space="0" w:color="auto"/>
      </w:divBdr>
    </w:div>
    <w:div w:id="1985818106">
      <w:bodyDiv w:val="1"/>
      <w:marLeft w:val="0"/>
      <w:marRight w:val="0"/>
      <w:marTop w:val="0"/>
      <w:marBottom w:val="0"/>
      <w:divBdr>
        <w:top w:val="none" w:sz="0" w:space="0" w:color="auto"/>
        <w:left w:val="none" w:sz="0" w:space="0" w:color="auto"/>
        <w:bottom w:val="none" w:sz="0" w:space="0" w:color="auto"/>
        <w:right w:val="none" w:sz="0" w:space="0" w:color="auto"/>
      </w:divBdr>
    </w:div>
    <w:div w:id="1985892375">
      <w:bodyDiv w:val="1"/>
      <w:marLeft w:val="0"/>
      <w:marRight w:val="0"/>
      <w:marTop w:val="0"/>
      <w:marBottom w:val="0"/>
      <w:divBdr>
        <w:top w:val="none" w:sz="0" w:space="0" w:color="auto"/>
        <w:left w:val="none" w:sz="0" w:space="0" w:color="auto"/>
        <w:bottom w:val="none" w:sz="0" w:space="0" w:color="auto"/>
        <w:right w:val="none" w:sz="0" w:space="0" w:color="auto"/>
      </w:divBdr>
    </w:div>
    <w:div w:id="1986160659">
      <w:bodyDiv w:val="1"/>
      <w:marLeft w:val="0"/>
      <w:marRight w:val="0"/>
      <w:marTop w:val="0"/>
      <w:marBottom w:val="0"/>
      <w:divBdr>
        <w:top w:val="none" w:sz="0" w:space="0" w:color="auto"/>
        <w:left w:val="none" w:sz="0" w:space="0" w:color="auto"/>
        <w:bottom w:val="none" w:sz="0" w:space="0" w:color="auto"/>
        <w:right w:val="none" w:sz="0" w:space="0" w:color="auto"/>
      </w:divBdr>
    </w:div>
    <w:div w:id="1986356166">
      <w:bodyDiv w:val="1"/>
      <w:marLeft w:val="0"/>
      <w:marRight w:val="0"/>
      <w:marTop w:val="0"/>
      <w:marBottom w:val="0"/>
      <w:divBdr>
        <w:top w:val="none" w:sz="0" w:space="0" w:color="auto"/>
        <w:left w:val="none" w:sz="0" w:space="0" w:color="auto"/>
        <w:bottom w:val="none" w:sz="0" w:space="0" w:color="auto"/>
        <w:right w:val="none" w:sz="0" w:space="0" w:color="auto"/>
      </w:divBdr>
    </w:div>
    <w:div w:id="1986740144">
      <w:bodyDiv w:val="1"/>
      <w:marLeft w:val="0"/>
      <w:marRight w:val="0"/>
      <w:marTop w:val="0"/>
      <w:marBottom w:val="0"/>
      <w:divBdr>
        <w:top w:val="none" w:sz="0" w:space="0" w:color="auto"/>
        <w:left w:val="none" w:sz="0" w:space="0" w:color="auto"/>
        <w:bottom w:val="none" w:sz="0" w:space="0" w:color="auto"/>
        <w:right w:val="none" w:sz="0" w:space="0" w:color="auto"/>
      </w:divBdr>
    </w:div>
    <w:div w:id="1987125382">
      <w:bodyDiv w:val="1"/>
      <w:marLeft w:val="0"/>
      <w:marRight w:val="0"/>
      <w:marTop w:val="0"/>
      <w:marBottom w:val="0"/>
      <w:divBdr>
        <w:top w:val="none" w:sz="0" w:space="0" w:color="auto"/>
        <w:left w:val="none" w:sz="0" w:space="0" w:color="auto"/>
        <w:bottom w:val="none" w:sz="0" w:space="0" w:color="auto"/>
        <w:right w:val="none" w:sz="0" w:space="0" w:color="auto"/>
      </w:divBdr>
    </w:div>
    <w:div w:id="1987470812">
      <w:bodyDiv w:val="1"/>
      <w:marLeft w:val="0"/>
      <w:marRight w:val="0"/>
      <w:marTop w:val="0"/>
      <w:marBottom w:val="0"/>
      <w:divBdr>
        <w:top w:val="none" w:sz="0" w:space="0" w:color="auto"/>
        <w:left w:val="none" w:sz="0" w:space="0" w:color="auto"/>
        <w:bottom w:val="none" w:sz="0" w:space="0" w:color="auto"/>
        <w:right w:val="none" w:sz="0" w:space="0" w:color="auto"/>
      </w:divBdr>
    </w:div>
    <w:div w:id="1987471526">
      <w:bodyDiv w:val="1"/>
      <w:marLeft w:val="0"/>
      <w:marRight w:val="0"/>
      <w:marTop w:val="0"/>
      <w:marBottom w:val="0"/>
      <w:divBdr>
        <w:top w:val="none" w:sz="0" w:space="0" w:color="auto"/>
        <w:left w:val="none" w:sz="0" w:space="0" w:color="auto"/>
        <w:bottom w:val="none" w:sz="0" w:space="0" w:color="auto"/>
        <w:right w:val="none" w:sz="0" w:space="0" w:color="auto"/>
      </w:divBdr>
    </w:div>
    <w:div w:id="1987471652">
      <w:bodyDiv w:val="1"/>
      <w:marLeft w:val="0"/>
      <w:marRight w:val="0"/>
      <w:marTop w:val="0"/>
      <w:marBottom w:val="0"/>
      <w:divBdr>
        <w:top w:val="none" w:sz="0" w:space="0" w:color="auto"/>
        <w:left w:val="none" w:sz="0" w:space="0" w:color="auto"/>
        <w:bottom w:val="none" w:sz="0" w:space="0" w:color="auto"/>
        <w:right w:val="none" w:sz="0" w:space="0" w:color="auto"/>
      </w:divBdr>
    </w:div>
    <w:div w:id="1988051328">
      <w:bodyDiv w:val="1"/>
      <w:marLeft w:val="0"/>
      <w:marRight w:val="0"/>
      <w:marTop w:val="0"/>
      <w:marBottom w:val="0"/>
      <w:divBdr>
        <w:top w:val="none" w:sz="0" w:space="0" w:color="auto"/>
        <w:left w:val="none" w:sz="0" w:space="0" w:color="auto"/>
        <w:bottom w:val="none" w:sz="0" w:space="0" w:color="auto"/>
        <w:right w:val="none" w:sz="0" w:space="0" w:color="auto"/>
      </w:divBdr>
    </w:div>
    <w:div w:id="1988312700">
      <w:bodyDiv w:val="1"/>
      <w:marLeft w:val="0"/>
      <w:marRight w:val="0"/>
      <w:marTop w:val="0"/>
      <w:marBottom w:val="0"/>
      <w:divBdr>
        <w:top w:val="none" w:sz="0" w:space="0" w:color="auto"/>
        <w:left w:val="none" w:sz="0" w:space="0" w:color="auto"/>
        <w:bottom w:val="none" w:sz="0" w:space="0" w:color="auto"/>
        <w:right w:val="none" w:sz="0" w:space="0" w:color="auto"/>
      </w:divBdr>
    </w:div>
    <w:div w:id="1988315682">
      <w:bodyDiv w:val="1"/>
      <w:marLeft w:val="0"/>
      <w:marRight w:val="0"/>
      <w:marTop w:val="0"/>
      <w:marBottom w:val="0"/>
      <w:divBdr>
        <w:top w:val="none" w:sz="0" w:space="0" w:color="auto"/>
        <w:left w:val="none" w:sz="0" w:space="0" w:color="auto"/>
        <w:bottom w:val="none" w:sz="0" w:space="0" w:color="auto"/>
        <w:right w:val="none" w:sz="0" w:space="0" w:color="auto"/>
      </w:divBdr>
    </w:div>
    <w:div w:id="1988702267">
      <w:bodyDiv w:val="1"/>
      <w:marLeft w:val="0"/>
      <w:marRight w:val="0"/>
      <w:marTop w:val="0"/>
      <w:marBottom w:val="0"/>
      <w:divBdr>
        <w:top w:val="none" w:sz="0" w:space="0" w:color="auto"/>
        <w:left w:val="none" w:sz="0" w:space="0" w:color="auto"/>
        <w:bottom w:val="none" w:sz="0" w:space="0" w:color="auto"/>
        <w:right w:val="none" w:sz="0" w:space="0" w:color="auto"/>
      </w:divBdr>
    </w:div>
    <w:div w:id="1989821658">
      <w:bodyDiv w:val="1"/>
      <w:marLeft w:val="0"/>
      <w:marRight w:val="0"/>
      <w:marTop w:val="0"/>
      <w:marBottom w:val="0"/>
      <w:divBdr>
        <w:top w:val="none" w:sz="0" w:space="0" w:color="auto"/>
        <w:left w:val="none" w:sz="0" w:space="0" w:color="auto"/>
        <w:bottom w:val="none" w:sz="0" w:space="0" w:color="auto"/>
        <w:right w:val="none" w:sz="0" w:space="0" w:color="auto"/>
      </w:divBdr>
    </w:div>
    <w:div w:id="1989898388">
      <w:bodyDiv w:val="1"/>
      <w:marLeft w:val="0"/>
      <w:marRight w:val="0"/>
      <w:marTop w:val="0"/>
      <w:marBottom w:val="0"/>
      <w:divBdr>
        <w:top w:val="none" w:sz="0" w:space="0" w:color="auto"/>
        <w:left w:val="none" w:sz="0" w:space="0" w:color="auto"/>
        <w:bottom w:val="none" w:sz="0" w:space="0" w:color="auto"/>
        <w:right w:val="none" w:sz="0" w:space="0" w:color="auto"/>
      </w:divBdr>
    </w:div>
    <w:div w:id="1990087955">
      <w:bodyDiv w:val="1"/>
      <w:marLeft w:val="0"/>
      <w:marRight w:val="0"/>
      <w:marTop w:val="0"/>
      <w:marBottom w:val="0"/>
      <w:divBdr>
        <w:top w:val="none" w:sz="0" w:space="0" w:color="auto"/>
        <w:left w:val="none" w:sz="0" w:space="0" w:color="auto"/>
        <w:bottom w:val="none" w:sz="0" w:space="0" w:color="auto"/>
        <w:right w:val="none" w:sz="0" w:space="0" w:color="auto"/>
      </w:divBdr>
    </w:div>
    <w:div w:id="1990474047">
      <w:bodyDiv w:val="1"/>
      <w:marLeft w:val="0"/>
      <w:marRight w:val="0"/>
      <w:marTop w:val="0"/>
      <w:marBottom w:val="0"/>
      <w:divBdr>
        <w:top w:val="none" w:sz="0" w:space="0" w:color="auto"/>
        <w:left w:val="none" w:sz="0" w:space="0" w:color="auto"/>
        <w:bottom w:val="none" w:sz="0" w:space="0" w:color="auto"/>
        <w:right w:val="none" w:sz="0" w:space="0" w:color="auto"/>
      </w:divBdr>
    </w:div>
    <w:div w:id="1990475090">
      <w:bodyDiv w:val="1"/>
      <w:marLeft w:val="0"/>
      <w:marRight w:val="0"/>
      <w:marTop w:val="0"/>
      <w:marBottom w:val="0"/>
      <w:divBdr>
        <w:top w:val="none" w:sz="0" w:space="0" w:color="auto"/>
        <w:left w:val="none" w:sz="0" w:space="0" w:color="auto"/>
        <w:bottom w:val="none" w:sz="0" w:space="0" w:color="auto"/>
        <w:right w:val="none" w:sz="0" w:space="0" w:color="auto"/>
      </w:divBdr>
    </w:div>
    <w:div w:id="1990597780">
      <w:bodyDiv w:val="1"/>
      <w:marLeft w:val="0"/>
      <w:marRight w:val="0"/>
      <w:marTop w:val="0"/>
      <w:marBottom w:val="0"/>
      <w:divBdr>
        <w:top w:val="none" w:sz="0" w:space="0" w:color="auto"/>
        <w:left w:val="none" w:sz="0" w:space="0" w:color="auto"/>
        <w:bottom w:val="none" w:sz="0" w:space="0" w:color="auto"/>
        <w:right w:val="none" w:sz="0" w:space="0" w:color="auto"/>
      </w:divBdr>
    </w:div>
    <w:div w:id="1990863805">
      <w:bodyDiv w:val="1"/>
      <w:marLeft w:val="0"/>
      <w:marRight w:val="0"/>
      <w:marTop w:val="0"/>
      <w:marBottom w:val="0"/>
      <w:divBdr>
        <w:top w:val="none" w:sz="0" w:space="0" w:color="auto"/>
        <w:left w:val="none" w:sz="0" w:space="0" w:color="auto"/>
        <w:bottom w:val="none" w:sz="0" w:space="0" w:color="auto"/>
        <w:right w:val="none" w:sz="0" w:space="0" w:color="auto"/>
      </w:divBdr>
    </w:div>
    <w:div w:id="1991055672">
      <w:bodyDiv w:val="1"/>
      <w:marLeft w:val="0"/>
      <w:marRight w:val="0"/>
      <w:marTop w:val="0"/>
      <w:marBottom w:val="0"/>
      <w:divBdr>
        <w:top w:val="none" w:sz="0" w:space="0" w:color="auto"/>
        <w:left w:val="none" w:sz="0" w:space="0" w:color="auto"/>
        <w:bottom w:val="none" w:sz="0" w:space="0" w:color="auto"/>
        <w:right w:val="none" w:sz="0" w:space="0" w:color="auto"/>
      </w:divBdr>
    </w:div>
    <w:div w:id="1991474420">
      <w:bodyDiv w:val="1"/>
      <w:marLeft w:val="0"/>
      <w:marRight w:val="0"/>
      <w:marTop w:val="0"/>
      <w:marBottom w:val="0"/>
      <w:divBdr>
        <w:top w:val="none" w:sz="0" w:space="0" w:color="auto"/>
        <w:left w:val="none" w:sz="0" w:space="0" w:color="auto"/>
        <w:bottom w:val="none" w:sz="0" w:space="0" w:color="auto"/>
        <w:right w:val="none" w:sz="0" w:space="0" w:color="auto"/>
      </w:divBdr>
    </w:div>
    <w:div w:id="1991666621">
      <w:bodyDiv w:val="1"/>
      <w:marLeft w:val="0"/>
      <w:marRight w:val="0"/>
      <w:marTop w:val="0"/>
      <w:marBottom w:val="0"/>
      <w:divBdr>
        <w:top w:val="none" w:sz="0" w:space="0" w:color="auto"/>
        <w:left w:val="none" w:sz="0" w:space="0" w:color="auto"/>
        <w:bottom w:val="none" w:sz="0" w:space="0" w:color="auto"/>
        <w:right w:val="none" w:sz="0" w:space="0" w:color="auto"/>
      </w:divBdr>
    </w:div>
    <w:div w:id="1991716488">
      <w:bodyDiv w:val="1"/>
      <w:marLeft w:val="0"/>
      <w:marRight w:val="0"/>
      <w:marTop w:val="0"/>
      <w:marBottom w:val="0"/>
      <w:divBdr>
        <w:top w:val="none" w:sz="0" w:space="0" w:color="auto"/>
        <w:left w:val="none" w:sz="0" w:space="0" w:color="auto"/>
        <w:bottom w:val="none" w:sz="0" w:space="0" w:color="auto"/>
        <w:right w:val="none" w:sz="0" w:space="0" w:color="auto"/>
      </w:divBdr>
    </w:div>
    <w:div w:id="1991783758">
      <w:bodyDiv w:val="1"/>
      <w:marLeft w:val="0"/>
      <w:marRight w:val="0"/>
      <w:marTop w:val="0"/>
      <w:marBottom w:val="0"/>
      <w:divBdr>
        <w:top w:val="none" w:sz="0" w:space="0" w:color="auto"/>
        <w:left w:val="none" w:sz="0" w:space="0" w:color="auto"/>
        <w:bottom w:val="none" w:sz="0" w:space="0" w:color="auto"/>
        <w:right w:val="none" w:sz="0" w:space="0" w:color="auto"/>
      </w:divBdr>
    </w:div>
    <w:div w:id="1992102487">
      <w:bodyDiv w:val="1"/>
      <w:marLeft w:val="0"/>
      <w:marRight w:val="0"/>
      <w:marTop w:val="0"/>
      <w:marBottom w:val="0"/>
      <w:divBdr>
        <w:top w:val="none" w:sz="0" w:space="0" w:color="auto"/>
        <w:left w:val="none" w:sz="0" w:space="0" w:color="auto"/>
        <w:bottom w:val="none" w:sz="0" w:space="0" w:color="auto"/>
        <w:right w:val="none" w:sz="0" w:space="0" w:color="auto"/>
      </w:divBdr>
    </w:div>
    <w:div w:id="1992176961">
      <w:bodyDiv w:val="1"/>
      <w:marLeft w:val="0"/>
      <w:marRight w:val="0"/>
      <w:marTop w:val="0"/>
      <w:marBottom w:val="0"/>
      <w:divBdr>
        <w:top w:val="none" w:sz="0" w:space="0" w:color="auto"/>
        <w:left w:val="none" w:sz="0" w:space="0" w:color="auto"/>
        <w:bottom w:val="none" w:sz="0" w:space="0" w:color="auto"/>
        <w:right w:val="none" w:sz="0" w:space="0" w:color="auto"/>
      </w:divBdr>
    </w:div>
    <w:div w:id="1992709568">
      <w:bodyDiv w:val="1"/>
      <w:marLeft w:val="0"/>
      <w:marRight w:val="0"/>
      <w:marTop w:val="0"/>
      <w:marBottom w:val="0"/>
      <w:divBdr>
        <w:top w:val="none" w:sz="0" w:space="0" w:color="auto"/>
        <w:left w:val="none" w:sz="0" w:space="0" w:color="auto"/>
        <w:bottom w:val="none" w:sz="0" w:space="0" w:color="auto"/>
        <w:right w:val="none" w:sz="0" w:space="0" w:color="auto"/>
      </w:divBdr>
    </w:div>
    <w:div w:id="1992908753">
      <w:bodyDiv w:val="1"/>
      <w:marLeft w:val="0"/>
      <w:marRight w:val="0"/>
      <w:marTop w:val="0"/>
      <w:marBottom w:val="0"/>
      <w:divBdr>
        <w:top w:val="none" w:sz="0" w:space="0" w:color="auto"/>
        <w:left w:val="none" w:sz="0" w:space="0" w:color="auto"/>
        <w:bottom w:val="none" w:sz="0" w:space="0" w:color="auto"/>
        <w:right w:val="none" w:sz="0" w:space="0" w:color="auto"/>
      </w:divBdr>
    </w:div>
    <w:div w:id="1993215528">
      <w:bodyDiv w:val="1"/>
      <w:marLeft w:val="0"/>
      <w:marRight w:val="0"/>
      <w:marTop w:val="0"/>
      <w:marBottom w:val="0"/>
      <w:divBdr>
        <w:top w:val="none" w:sz="0" w:space="0" w:color="auto"/>
        <w:left w:val="none" w:sz="0" w:space="0" w:color="auto"/>
        <w:bottom w:val="none" w:sz="0" w:space="0" w:color="auto"/>
        <w:right w:val="none" w:sz="0" w:space="0" w:color="auto"/>
      </w:divBdr>
    </w:div>
    <w:div w:id="1993287737">
      <w:bodyDiv w:val="1"/>
      <w:marLeft w:val="0"/>
      <w:marRight w:val="0"/>
      <w:marTop w:val="0"/>
      <w:marBottom w:val="0"/>
      <w:divBdr>
        <w:top w:val="none" w:sz="0" w:space="0" w:color="auto"/>
        <w:left w:val="none" w:sz="0" w:space="0" w:color="auto"/>
        <w:bottom w:val="none" w:sz="0" w:space="0" w:color="auto"/>
        <w:right w:val="none" w:sz="0" w:space="0" w:color="auto"/>
      </w:divBdr>
    </w:div>
    <w:div w:id="1993749068">
      <w:bodyDiv w:val="1"/>
      <w:marLeft w:val="0"/>
      <w:marRight w:val="0"/>
      <w:marTop w:val="0"/>
      <w:marBottom w:val="0"/>
      <w:divBdr>
        <w:top w:val="none" w:sz="0" w:space="0" w:color="auto"/>
        <w:left w:val="none" w:sz="0" w:space="0" w:color="auto"/>
        <w:bottom w:val="none" w:sz="0" w:space="0" w:color="auto"/>
        <w:right w:val="none" w:sz="0" w:space="0" w:color="auto"/>
      </w:divBdr>
    </w:div>
    <w:div w:id="1993830950">
      <w:bodyDiv w:val="1"/>
      <w:marLeft w:val="0"/>
      <w:marRight w:val="0"/>
      <w:marTop w:val="0"/>
      <w:marBottom w:val="0"/>
      <w:divBdr>
        <w:top w:val="none" w:sz="0" w:space="0" w:color="auto"/>
        <w:left w:val="none" w:sz="0" w:space="0" w:color="auto"/>
        <w:bottom w:val="none" w:sz="0" w:space="0" w:color="auto"/>
        <w:right w:val="none" w:sz="0" w:space="0" w:color="auto"/>
      </w:divBdr>
    </w:div>
    <w:div w:id="1993832382">
      <w:bodyDiv w:val="1"/>
      <w:marLeft w:val="0"/>
      <w:marRight w:val="0"/>
      <w:marTop w:val="0"/>
      <w:marBottom w:val="0"/>
      <w:divBdr>
        <w:top w:val="none" w:sz="0" w:space="0" w:color="auto"/>
        <w:left w:val="none" w:sz="0" w:space="0" w:color="auto"/>
        <w:bottom w:val="none" w:sz="0" w:space="0" w:color="auto"/>
        <w:right w:val="none" w:sz="0" w:space="0" w:color="auto"/>
      </w:divBdr>
    </w:div>
    <w:div w:id="1993948437">
      <w:bodyDiv w:val="1"/>
      <w:marLeft w:val="0"/>
      <w:marRight w:val="0"/>
      <w:marTop w:val="0"/>
      <w:marBottom w:val="0"/>
      <w:divBdr>
        <w:top w:val="none" w:sz="0" w:space="0" w:color="auto"/>
        <w:left w:val="none" w:sz="0" w:space="0" w:color="auto"/>
        <w:bottom w:val="none" w:sz="0" w:space="0" w:color="auto"/>
        <w:right w:val="none" w:sz="0" w:space="0" w:color="auto"/>
      </w:divBdr>
    </w:div>
    <w:div w:id="1994672664">
      <w:bodyDiv w:val="1"/>
      <w:marLeft w:val="0"/>
      <w:marRight w:val="0"/>
      <w:marTop w:val="0"/>
      <w:marBottom w:val="0"/>
      <w:divBdr>
        <w:top w:val="none" w:sz="0" w:space="0" w:color="auto"/>
        <w:left w:val="none" w:sz="0" w:space="0" w:color="auto"/>
        <w:bottom w:val="none" w:sz="0" w:space="0" w:color="auto"/>
        <w:right w:val="none" w:sz="0" w:space="0" w:color="auto"/>
      </w:divBdr>
    </w:div>
    <w:div w:id="1995987308">
      <w:bodyDiv w:val="1"/>
      <w:marLeft w:val="0"/>
      <w:marRight w:val="0"/>
      <w:marTop w:val="0"/>
      <w:marBottom w:val="0"/>
      <w:divBdr>
        <w:top w:val="none" w:sz="0" w:space="0" w:color="auto"/>
        <w:left w:val="none" w:sz="0" w:space="0" w:color="auto"/>
        <w:bottom w:val="none" w:sz="0" w:space="0" w:color="auto"/>
        <w:right w:val="none" w:sz="0" w:space="0" w:color="auto"/>
      </w:divBdr>
    </w:div>
    <w:div w:id="1996301666">
      <w:bodyDiv w:val="1"/>
      <w:marLeft w:val="0"/>
      <w:marRight w:val="0"/>
      <w:marTop w:val="0"/>
      <w:marBottom w:val="0"/>
      <w:divBdr>
        <w:top w:val="none" w:sz="0" w:space="0" w:color="auto"/>
        <w:left w:val="none" w:sz="0" w:space="0" w:color="auto"/>
        <w:bottom w:val="none" w:sz="0" w:space="0" w:color="auto"/>
        <w:right w:val="none" w:sz="0" w:space="0" w:color="auto"/>
      </w:divBdr>
    </w:div>
    <w:div w:id="1996446954">
      <w:bodyDiv w:val="1"/>
      <w:marLeft w:val="0"/>
      <w:marRight w:val="0"/>
      <w:marTop w:val="0"/>
      <w:marBottom w:val="0"/>
      <w:divBdr>
        <w:top w:val="none" w:sz="0" w:space="0" w:color="auto"/>
        <w:left w:val="none" w:sz="0" w:space="0" w:color="auto"/>
        <w:bottom w:val="none" w:sz="0" w:space="0" w:color="auto"/>
        <w:right w:val="none" w:sz="0" w:space="0" w:color="auto"/>
      </w:divBdr>
    </w:div>
    <w:div w:id="1996716635">
      <w:bodyDiv w:val="1"/>
      <w:marLeft w:val="0"/>
      <w:marRight w:val="0"/>
      <w:marTop w:val="0"/>
      <w:marBottom w:val="0"/>
      <w:divBdr>
        <w:top w:val="none" w:sz="0" w:space="0" w:color="auto"/>
        <w:left w:val="none" w:sz="0" w:space="0" w:color="auto"/>
        <w:bottom w:val="none" w:sz="0" w:space="0" w:color="auto"/>
        <w:right w:val="none" w:sz="0" w:space="0" w:color="auto"/>
      </w:divBdr>
    </w:div>
    <w:div w:id="1997149091">
      <w:bodyDiv w:val="1"/>
      <w:marLeft w:val="0"/>
      <w:marRight w:val="0"/>
      <w:marTop w:val="0"/>
      <w:marBottom w:val="0"/>
      <w:divBdr>
        <w:top w:val="none" w:sz="0" w:space="0" w:color="auto"/>
        <w:left w:val="none" w:sz="0" w:space="0" w:color="auto"/>
        <w:bottom w:val="none" w:sz="0" w:space="0" w:color="auto"/>
        <w:right w:val="none" w:sz="0" w:space="0" w:color="auto"/>
      </w:divBdr>
    </w:div>
    <w:div w:id="1997300924">
      <w:bodyDiv w:val="1"/>
      <w:marLeft w:val="0"/>
      <w:marRight w:val="0"/>
      <w:marTop w:val="0"/>
      <w:marBottom w:val="0"/>
      <w:divBdr>
        <w:top w:val="none" w:sz="0" w:space="0" w:color="auto"/>
        <w:left w:val="none" w:sz="0" w:space="0" w:color="auto"/>
        <w:bottom w:val="none" w:sz="0" w:space="0" w:color="auto"/>
        <w:right w:val="none" w:sz="0" w:space="0" w:color="auto"/>
      </w:divBdr>
    </w:div>
    <w:div w:id="1998071241">
      <w:bodyDiv w:val="1"/>
      <w:marLeft w:val="0"/>
      <w:marRight w:val="0"/>
      <w:marTop w:val="0"/>
      <w:marBottom w:val="0"/>
      <w:divBdr>
        <w:top w:val="none" w:sz="0" w:space="0" w:color="auto"/>
        <w:left w:val="none" w:sz="0" w:space="0" w:color="auto"/>
        <w:bottom w:val="none" w:sz="0" w:space="0" w:color="auto"/>
        <w:right w:val="none" w:sz="0" w:space="0" w:color="auto"/>
      </w:divBdr>
    </w:div>
    <w:div w:id="1998073757">
      <w:bodyDiv w:val="1"/>
      <w:marLeft w:val="0"/>
      <w:marRight w:val="0"/>
      <w:marTop w:val="0"/>
      <w:marBottom w:val="0"/>
      <w:divBdr>
        <w:top w:val="none" w:sz="0" w:space="0" w:color="auto"/>
        <w:left w:val="none" w:sz="0" w:space="0" w:color="auto"/>
        <w:bottom w:val="none" w:sz="0" w:space="0" w:color="auto"/>
        <w:right w:val="none" w:sz="0" w:space="0" w:color="auto"/>
      </w:divBdr>
    </w:div>
    <w:div w:id="1998335077">
      <w:bodyDiv w:val="1"/>
      <w:marLeft w:val="0"/>
      <w:marRight w:val="0"/>
      <w:marTop w:val="0"/>
      <w:marBottom w:val="0"/>
      <w:divBdr>
        <w:top w:val="none" w:sz="0" w:space="0" w:color="auto"/>
        <w:left w:val="none" w:sz="0" w:space="0" w:color="auto"/>
        <w:bottom w:val="none" w:sz="0" w:space="0" w:color="auto"/>
        <w:right w:val="none" w:sz="0" w:space="0" w:color="auto"/>
      </w:divBdr>
    </w:div>
    <w:div w:id="1998798483">
      <w:bodyDiv w:val="1"/>
      <w:marLeft w:val="0"/>
      <w:marRight w:val="0"/>
      <w:marTop w:val="0"/>
      <w:marBottom w:val="0"/>
      <w:divBdr>
        <w:top w:val="none" w:sz="0" w:space="0" w:color="auto"/>
        <w:left w:val="none" w:sz="0" w:space="0" w:color="auto"/>
        <w:bottom w:val="none" w:sz="0" w:space="0" w:color="auto"/>
        <w:right w:val="none" w:sz="0" w:space="0" w:color="auto"/>
      </w:divBdr>
    </w:div>
    <w:div w:id="1998849177">
      <w:bodyDiv w:val="1"/>
      <w:marLeft w:val="0"/>
      <w:marRight w:val="0"/>
      <w:marTop w:val="0"/>
      <w:marBottom w:val="0"/>
      <w:divBdr>
        <w:top w:val="none" w:sz="0" w:space="0" w:color="auto"/>
        <w:left w:val="none" w:sz="0" w:space="0" w:color="auto"/>
        <w:bottom w:val="none" w:sz="0" w:space="0" w:color="auto"/>
        <w:right w:val="none" w:sz="0" w:space="0" w:color="auto"/>
      </w:divBdr>
    </w:div>
    <w:div w:id="1998920186">
      <w:bodyDiv w:val="1"/>
      <w:marLeft w:val="0"/>
      <w:marRight w:val="0"/>
      <w:marTop w:val="0"/>
      <w:marBottom w:val="0"/>
      <w:divBdr>
        <w:top w:val="none" w:sz="0" w:space="0" w:color="auto"/>
        <w:left w:val="none" w:sz="0" w:space="0" w:color="auto"/>
        <w:bottom w:val="none" w:sz="0" w:space="0" w:color="auto"/>
        <w:right w:val="none" w:sz="0" w:space="0" w:color="auto"/>
      </w:divBdr>
    </w:div>
    <w:div w:id="1999769941">
      <w:bodyDiv w:val="1"/>
      <w:marLeft w:val="0"/>
      <w:marRight w:val="0"/>
      <w:marTop w:val="0"/>
      <w:marBottom w:val="0"/>
      <w:divBdr>
        <w:top w:val="none" w:sz="0" w:space="0" w:color="auto"/>
        <w:left w:val="none" w:sz="0" w:space="0" w:color="auto"/>
        <w:bottom w:val="none" w:sz="0" w:space="0" w:color="auto"/>
        <w:right w:val="none" w:sz="0" w:space="0" w:color="auto"/>
      </w:divBdr>
    </w:div>
    <w:div w:id="1999797563">
      <w:bodyDiv w:val="1"/>
      <w:marLeft w:val="0"/>
      <w:marRight w:val="0"/>
      <w:marTop w:val="0"/>
      <w:marBottom w:val="0"/>
      <w:divBdr>
        <w:top w:val="none" w:sz="0" w:space="0" w:color="auto"/>
        <w:left w:val="none" w:sz="0" w:space="0" w:color="auto"/>
        <w:bottom w:val="none" w:sz="0" w:space="0" w:color="auto"/>
        <w:right w:val="none" w:sz="0" w:space="0" w:color="auto"/>
      </w:divBdr>
    </w:div>
    <w:div w:id="1999847290">
      <w:bodyDiv w:val="1"/>
      <w:marLeft w:val="0"/>
      <w:marRight w:val="0"/>
      <w:marTop w:val="0"/>
      <w:marBottom w:val="0"/>
      <w:divBdr>
        <w:top w:val="none" w:sz="0" w:space="0" w:color="auto"/>
        <w:left w:val="none" w:sz="0" w:space="0" w:color="auto"/>
        <w:bottom w:val="none" w:sz="0" w:space="0" w:color="auto"/>
        <w:right w:val="none" w:sz="0" w:space="0" w:color="auto"/>
      </w:divBdr>
    </w:div>
    <w:div w:id="2000033353">
      <w:bodyDiv w:val="1"/>
      <w:marLeft w:val="0"/>
      <w:marRight w:val="0"/>
      <w:marTop w:val="0"/>
      <w:marBottom w:val="0"/>
      <w:divBdr>
        <w:top w:val="none" w:sz="0" w:space="0" w:color="auto"/>
        <w:left w:val="none" w:sz="0" w:space="0" w:color="auto"/>
        <w:bottom w:val="none" w:sz="0" w:space="0" w:color="auto"/>
        <w:right w:val="none" w:sz="0" w:space="0" w:color="auto"/>
      </w:divBdr>
    </w:div>
    <w:div w:id="2000034209">
      <w:bodyDiv w:val="1"/>
      <w:marLeft w:val="0"/>
      <w:marRight w:val="0"/>
      <w:marTop w:val="0"/>
      <w:marBottom w:val="0"/>
      <w:divBdr>
        <w:top w:val="none" w:sz="0" w:space="0" w:color="auto"/>
        <w:left w:val="none" w:sz="0" w:space="0" w:color="auto"/>
        <w:bottom w:val="none" w:sz="0" w:space="0" w:color="auto"/>
        <w:right w:val="none" w:sz="0" w:space="0" w:color="auto"/>
      </w:divBdr>
    </w:div>
    <w:div w:id="2000380093">
      <w:bodyDiv w:val="1"/>
      <w:marLeft w:val="0"/>
      <w:marRight w:val="0"/>
      <w:marTop w:val="0"/>
      <w:marBottom w:val="0"/>
      <w:divBdr>
        <w:top w:val="none" w:sz="0" w:space="0" w:color="auto"/>
        <w:left w:val="none" w:sz="0" w:space="0" w:color="auto"/>
        <w:bottom w:val="none" w:sz="0" w:space="0" w:color="auto"/>
        <w:right w:val="none" w:sz="0" w:space="0" w:color="auto"/>
      </w:divBdr>
    </w:div>
    <w:div w:id="2000498038">
      <w:bodyDiv w:val="1"/>
      <w:marLeft w:val="0"/>
      <w:marRight w:val="0"/>
      <w:marTop w:val="0"/>
      <w:marBottom w:val="0"/>
      <w:divBdr>
        <w:top w:val="none" w:sz="0" w:space="0" w:color="auto"/>
        <w:left w:val="none" w:sz="0" w:space="0" w:color="auto"/>
        <w:bottom w:val="none" w:sz="0" w:space="0" w:color="auto"/>
        <w:right w:val="none" w:sz="0" w:space="0" w:color="auto"/>
      </w:divBdr>
    </w:div>
    <w:div w:id="2001305009">
      <w:bodyDiv w:val="1"/>
      <w:marLeft w:val="0"/>
      <w:marRight w:val="0"/>
      <w:marTop w:val="0"/>
      <w:marBottom w:val="0"/>
      <w:divBdr>
        <w:top w:val="none" w:sz="0" w:space="0" w:color="auto"/>
        <w:left w:val="none" w:sz="0" w:space="0" w:color="auto"/>
        <w:bottom w:val="none" w:sz="0" w:space="0" w:color="auto"/>
        <w:right w:val="none" w:sz="0" w:space="0" w:color="auto"/>
      </w:divBdr>
    </w:div>
    <w:div w:id="2001494000">
      <w:bodyDiv w:val="1"/>
      <w:marLeft w:val="0"/>
      <w:marRight w:val="0"/>
      <w:marTop w:val="0"/>
      <w:marBottom w:val="0"/>
      <w:divBdr>
        <w:top w:val="none" w:sz="0" w:space="0" w:color="auto"/>
        <w:left w:val="none" w:sz="0" w:space="0" w:color="auto"/>
        <w:bottom w:val="none" w:sz="0" w:space="0" w:color="auto"/>
        <w:right w:val="none" w:sz="0" w:space="0" w:color="auto"/>
      </w:divBdr>
    </w:div>
    <w:div w:id="2001497974">
      <w:bodyDiv w:val="1"/>
      <w:marLeft w:val="0"/>
      <w:marRight w:val="0"/>
      <w:marTop w:val="0"/>
      <w:marBottom w:val="0"/>
      <w:divBdr>
        <w:top w:val="none" w:sz="0" w:space="0" w:color="auto"/>
        <w:left w:val="none" w:sz="0" w:space="0" w:color="auto"/>
        <w:bottom w:val="none" w:sz="0" w:space="0" w:color="auto"/>
        <w:right w:val="none" w:sz="0" w:space="0" w:color="auto"/>
      </w:divBdr>
    </w:div>
    <w:div w:id="2001928787">
      <w:bodyDiv w:val="1"/>
      <w:marLeft w:val="0"/>
      <w:marRight w:val="0"/>
      <w:marTop w:val="0"/>
      <w:marBottom w:val="0"/>
      <w:divBdr>
        <w:top w:val="none" w:sz="0" w:space="0" w:color="auto"/>
        <w:left w:val="none" w:sz="0" w:space="0" w:color="auto"/>
        <w:bottom w:val="none" w:sz="0" w:space="0" w:color="auto"/>
        <w:right w:val="none" w:sz="0" w:space="0" w:color="auto"/>
      </w:divBdr>
    </w:div>
    <w:div w:id="2002197156">
      <w:bodyDiv w:val="1"/>
      <w:marLeft w:val="0"/>
      <w:marRight w:val="0"/>
      <w:marTop w:val="0"/>
      <w:marBottom w:val="0"/>
      <w:divBdr>
        <w:top w:val="none" w:sz="0" w:space="0" w:color="auto"/>
        <w:left w:val="none" w:sz="0" w:space="0" w:color="auto"/>
        <w:bottom w:val="none" w:sz="0" w:space="0" w:color="auto"/>
        <w:right w:val="none" w:sz="0" w:space="0" w:color="auto"/>
      </w:divBdr>
    </w:div>
    <w:div w:id="2002198293">
      <w:bodyDiv w:val="1"/>
      <w:marLeft w:val="0"/>
      <w:marRight w:val="0"/>
      <w:marTop w:val="0"/>
      <w:marBottom w:val="0"/>
      <w:divBdr>
        <w:top w:val="none" w:sz="0" w:space="0" w:color="auto"/>
        <w:left w:val="none" w:sz="0" w:space="0" w:color="auto"/>
        <w:bottom w:val="none" w:sz="0" w:space="0" w:color="auto"/>
        <w:right w:val="none" w:sz="0" w:space="0" w:color="auto"/>
      </w:divBdr>
    </w:div>
    <w:div w:id="2002464253">
      <w:bodyDiv w:val="1"/>
      <w:marLeft w:val="0"/>
      <w:marRight w:val="0"/>
      <w:marTop w:val="0"/>
      <w:marBottom w:val="0"/>
      <w:divBdr>
        <w:top w:val="none" w:sz="0" w:space="0" w:color="auto"/>
        <w:left w:val="none" w:sz="0" w:space="0" w:color="auto"/>
        <w:bottom w:val="none" w:sz="0" w:space="0" w:color="auto"/>
        <w:right w:val="none" w:sz="0" w:space="0" w:color="auto"/>
      </w:divBdr>
    </w:div>
    <w:div w:id="2002466554">
      <w:bodyDiv w:val="1"/>
      <w:marLeft w:val="0"/>
      <w:marRight w:val="0"/>
      <w:marTop w:val="0"/>
      <w:marBottom w:val="0"/>
      <w:divBdr>
        <w:top w:val="none" w:sz="0" w:space="0" w:color="auto"/>
        <w:left w:val="none" w:sz="0" w:space="0" w:color="auto"/>
        <w:bottom w:val="none" w:sz="0" w:space="0" w:color="auto"/>
        <w:right w:val="none" w:sz="0" w:space="0" w:color="auto"/>
      </w:divBdr>
    </w:div>
    <w:div w:id="2002467391">
      <w:bodyDiv w:val="1"/>
      <w:marLeft w:val="0"/>
      <w:marRight w:val="0"/>
      <w:marTop w:val="0"/>
      <w:marBottom w:val="0"/>
      <w:divBdr>
        <w:top w:val="none" w:sz="0" w:space="0" w:color="auto"/>
        <w:left w:val="none" w:sz="0" w:space="0" w:color="auto"/>
        <w:bottom w:val="none" w:sz="0" w:space="0" w:color="auto"/>
        <w:right w:val="none" w:sz="0" w:space="0" w:color="auto"/>
      </w:divBdr>
    </w:div>
    <w:div w:id="2002616015">
      <w:bodyDiv w:val="1"/>
      <w:marLeft w:val="0"/>
      <w:marRight w:val="0"/>
      <w:marTop w:val="0"/>
      <w:marBottom w:val="0"/>
      <w:divBdr>
        <w:top w:val="none" w:sz="0" w:space="0" w:color="auto"/>
        <w:left w:val="none" w:sz="0" w:space="0" w:color="auto"/>
        <w:bottom w:val="none" w:sz="0" w:space="0" w:color="auto"/>
        <w:right w:val="none" w:sz="0" w:space="0" w:color="auto"/>
      </w:divBdr>
    </w:div>
    <w:div w:id="2002851940">
      <w:bodyDiv w:val="1"/>
      <w:marLeft w:val="0"/>
      <w:marRight w:val="0"/>
      <w:marTop w:val="0"/>
      <w:marBottom w:val="0"/>
      <w:divBdr>
        <w:top w:val="none" w:sz="0" w:space="0" w:color="auto"/>
        <w:left w:val="none" w:sz="0" w:space="0" w:color="auto"/>
        <w:bottom w:val="none" w:sz="0" w:space="0" w:color="auto"/>
        <w:right w:val="none" w:sz="0" w:space="0" w:color="auto"/>
      </w:divBdr>
    </w:div>
    <w:div w:id="2002923403">
      <w:bodyDiv w:val="1"/>
      <w:marLeft w:val="0"/>
      <w:marRight w:val="0"/>
      <w:marTop w:val="0"/>
      <w:marBottom w:val="0"/>
      <w:divBdr>
        <w:top w:val="none" w:sz="0" w:space="0" w:color="auto"/>
        <w:left w:val="none" w:sz="0" w:space="0" w:color="auto"/>
        <w:bottom w:val="none" w:sz="0" w:space="0" w:color="auto"/>
        <w:right w:val="none" w:sz="0" w:space="0" w:color="auto"/>
      </w:divBdr>
    </w:div>
    <w:div w:id="2003308784">
      <w:bodyDiv w:val="1"/>
      <w:marLeft w:val="0"/>
      <w:marRight w:val="0"/>
      <w:marTop w:val="0"/>
      <w:marBottom w:val="0"/>
      <w:divBdr>
        <w:top w:val="none" w:sz="0" w:space="0" w:color="auto"/>
        <w:left w:val="none" w:sz="0" w:space="0" w:color="auto"/>
        <w:bottom w:val="none" w:sz="0" w:space="0" w:color="auto"/>
        <w:right w:val="none" w:sz="0" w:space="0" w:color="auto"/>
      </w:divBdr>
    </w:div>
    <w:div w:id="2003577669">
      <w:bodyDiv w:val="1"/>
      <w:marLeft w:val="0"/>
      <w:marRight w:val="0"/>
      <w:marTop w:val="0"/>
      <w:marBottom w:val="0"/>
      <w:divBdr>
        <w:top w:val="none" w:sz="0" w:space="0" w:color="auto"/>
        <w:left w:val="none" w:sz="0" w:space="0" w:color="auto"/>
        <w:bottom w:val="none" w:sz="0" w:space="0" w:color="auto"/>
        <w:right w:val="none" w:sz="0" w:space="0" w:color="auto"/>
      </w:divBdr>
    </w:div>
    <w:div w:id="2003924079">
      <w:bodyDiv w:val="1"/>
      <w:marLeft w:val="0"/>
      <w:marRight w:val="0"/>
      <w:marTop w:val="0"/>
      <w:marBottom w:val="0"/>
      <w:divBdr>
        <w:top w:val="none" w:sz="0" w:space="0" w:color="auto"/>
        <w:left w:val="none" w:sz="0" w:space="0" w:color="auto"/>
        <w:bottom w:val="none" w:sz="0" w:space="0" w:color="auto"/>
        <w:right w:val="none" w:sz="0" w:space="0" w:color="auto"/>
      </w:divBdr>
    </w:div>
    <w:div w:id="2004044810">
      <w:bodyDiv w:val="1"/>
      <w:marLeft w:val="0"/>
      <w:marRight w:val="0"/>
      <w:marTop w:val="0"/>
      <w:marBottom w:val="0"/>
      <w:divBdr>
        <w:top w:val="none" w:sz="0" w:space="0" w:color="auto"/>
        <w:left w:val="none" w:sz="0" w:space="0" w:color="auto"/>
        <w:bottom w:val="none" w:sz="0" w:space="0" w:color="auto"/>
        <w:right w:val="none" w:sz="0" w:space="0" w:color="auto"/>
      </w:divBdr>
    </w:div>
    <w:div w:id="2004159575">
      <w:bodyDiv w:val="1"/>
      <w:marLeft w:val="0"/>
      <w:marRight w:val="0"/>
      <w:marTop w:val="0"/>
      <w:marBottom w:val="0"/>
      <w:divBdr>
        <w:top w:val="none" w:sz="0" w:space="0" w:color="auto"/>
        <w:left w:val="none" w:sz="0" w:space="0" w:color="auto"/>
        <w:bottom w:val="none" w:sz="0" w:space="0" w:color="auto"/>
        <w:right w:val="none" w:sz="0" w:space="0" w:color="auto"/>
      </w:divBdr>
    </w:div>
    <w:div w:id="2004771444">
      <w:bodyDiv w:val="1"/>
      <w:marLeft w:val="0"/>
      <w:marRight w:val="0"/>
      <w:marTop w:val="0"/>
      <w:marBottom w:val="0"/>
      <w:divBdr>
        <w:top w:val="none" w:sz="0" w:space="0" w:color="auto"/>
        <w:left w:val="none" w:sz="0" w:space="0" w:color="auto"/>
        <w:bottom w:val="none" w:sz="0" w:space="0" w:color="auto"/>
        <w:right w:val="none" w:sz="0" w:space="0" w:color="auto"/>
      </w:divBdr>
    </w:div>
    <w:div w:id="2005473261">
      <w:bodyDiv w:val="1"/>
      <w:marLeft w:val="0"/>
      <w:marRight w:val="0"/>
      <w:marTop w:val="0"/>
      <w:marBottom w:val="0"/>
      <w:divBdr>
        <w:top w:val="none" w:sz="0" w:space="0" w:color="auto"/>
        <w:left w:val="none" w:sz="0" w:space="0" w:color="auto"/>
        <w:bottom w:val="none" w:sz="0" w:space="0" w:color="auto"/>
        <w:right w:val="none" w:sz="0" w:space="0" w:color="auto"/>
      </w:divBdr>
    </w:div>
    <w:div w:id="2005816406">
      <w:bodyDiv w:val="1"/>
      <w:marLeft w:val="0"/>
      <w:marRight w:val="0"/>
      <w:marTop w:val="0"/>
      <w:marBottom w:val="0"/>
      <w:divBdr>
        <w:top w:val="none" w:sz="0" w:space="0" w:color="auto"/>
        <w:left w:val="none" w:sz="0" w:space="0" w:color="auto"/>
        <w:bottom w:val="none" w:sz="0" w:space="0" w:color="auto"/>
        <w:right w:val="none" w:sz="0" w:space="0" w:color="auto"/>
      </w:divBdr>
    </w:div>
    <w:div w:id="2006320131">
      <w:bodyDiv w:val="1"/>
      <w:marLeft w:val="0"/>
      <w:marRight w:val="0"/>
      <w:marTop w:val="0"/>
      <w:marBottom w:val="0"/>
      <w:divBdr>
        <w:top w:val="none" w:sz="0" w:space="0" w:color="auto"/>
        <w:left w:val="none" w:sz="0" w:space="0" w:color="auto"/>
        <w:bottom w:val="none" w:sz="0" w:space="0" w:color="auto"/>
        <w:right w:val="none" w:sz="0" w:space="0" w:color="auto"/>
      </w:divBdr>
    </w:div>
    <w:div w:id="2006736737">
      <w:bodyDiv w:val="1"/>
      <w:marLeft w:val="0"/>
      <w:marRight w:val="0"/>
      <w:marTop w:val="0"/>
      <w:marBottom w:val="0"/>
      <w:divBdr>
        <w:top w:val="none" w:sz="0" w:space="0" w:color="auto"/>
        <w:left w:val="none" w:sz="0" w:space="0" w:color="auto"/>
        <w:bottom w:val="none" w:sz="0" w:space="0" w:color="auto"/>
        <w:right w:val="none" w:sz="0" w:space="0" w:color="auto"/>
      </w:divBdr>
    </w:div>
    <w:div w:id="2007125524">
      <w:bodyDiv w:val="1"/>
      <w:marLeft w:val="0"/>
      <w:marRight w:val="0"/>
      <w:marTop w:val="0"/>
      <w:marBottom w:val="0"/>
      <w:divBdr>
        <w:top w:val="none" w:sz="0" w:space="0" w:color="auto"/>
        <w:left w:val="none" w:sz="0" w:space="0" w:color="auto"/>
        <w:bottom w:val="none" w:sz="0" w:space="0" w:color="auto"/>
        <w:right w:val="none" w:sz="0" w:space="0" w:color="auto"/>
      </w:divBdr>
    </w:div>
    <w:div w:id="2007782383">
      <w:bodyDiv w:val="1"/>
      <w:marLeft w:val="0"/>
      <w:marRight w:val="0"/>
      <w:marTop w:val="0"/>
      <w:marBottom w:val="0"/>
      <w:divBdr>
        <w:top w:val="none" w:sz="0" w:space="0" w:color="auto"/>
        <w:left w:val="none" w:sz="0" w:space="0" w:color="auto"/>
        <w:bottom w:val="none" w:sz="0" w:space="0" w:color="auto"/>
        <w:right w:val="none" w:sz="0" w:space="0" w:color="auto"/>
      </w:divBdr>
    </w:div>
    <w:div w:id="2007979458">
      <w:bodyDiv w:val="1"/>
      <w:marLeft w:val="0"/>
      <w:marRight w:val="0"/>
      <w:marTop w:val="0"/>
      <w:marBottom w:val="0"/>
      <w:divBdr>
        <w:top w:val="none" w:sz="0" w:space="0" w:color="auto"/>
        <w:left w:val="none" w:sz="0" w:space="0" w:color="auto"/>
        <w:bottom w:val="none" w:sz="0" w:space="0" w:color="auto"/>
        <w:right w:val="none" w:sz="0" w:space="0" w:color="auto"/>
      </w:divBdr>
    </w:div>
    <w:div w:id="2008170086">
      <w:bodyDiv w:val="1"/>
      <w:marLeft w:val="0"/>
      <w:marRight w:val="0"/>
      <w:marTop w:val="0"/>
      <w:marBottom w:val="0"/>
      <w:divBdr>
        <w:top w:val="none" w:sz="0" w:space="0" w:color="auto"/>
        <w:left w:val="none" w:sz="0" w:space="0" w:color="auto"/>
        <w:bottom w:val="none" w:sz="0" w:space="0" w:color="auto"/>
        <w:right w:val="none" w:sz="0" w:space="0" w:color="auto"/>
      </w:divBdr>
    </w:div>
    <w:div w:id="2008432712">
      <w:bodyDiv w:val="1"/>
      <w:marLeft w:val="0"/>
      <w:marRight w:val="0"/>
      <w:marTop w:val="0"/>
      <w:marBottom w:val="0"/>
      <w:divBdr>
        <w:top w:val="none" w:sz="0" w:space="0" w:color="auto"/>
        <w:left w:val="none" w:sz="0" w:space="0" w:color="auto"/>
        <w:bottom w:val="none" w:sz="0" w:space="0" w:color="auto"/>
        <w:right w:val="none" w:sz="0" w:space="0" w:color="auto"/>
      </w:divBdr>
    </w:div>
    <w:div w:id="2008898538">
      <w:bodyDiv w:val="1"/>
      <w:marLeft w:val="0"/>
      <w:marRight w:val="0"/>
      <w:marTop w:val="0"/>
      <w:marBottom w:val="0"/>
      <w:divBdr>
        <w:top w:val="none" w:sz="0" w:space="0" w:color="auto"/>
        <w:left w:val="none" w:sz="0" w:space="0" w:color="auto"/>
        <w:bottom w:val="none" w:sz="0" w:space="0" w:color="auto"/>
        <w:right w:val="none" w:sz="0" w:space="0" w:color="auto"/>
      </w:divBdr>
    </w:div>
    <w:div w:id="2008970552">
      <w:bodyDiv w:val="1"/>
      <w:marLeft w:val="0"/>
      <w:marRight w:val="0"/>
      <w:marTop w:val="0"/>
      <w:marBottom w:val="0"/>
      <w:divBdr>
        <w:top w:val="none" w:sz="0" w:space="0" w:color="auto"/>
        <w:left w:val="none" w:sz="0" w:space="0" w:color="auto"/>
        <w:bottom w:val="none" w:sz="0" w:space="0" w:color="auto"/>
        <w:right w:val="none" w:sz="0" w:space="0" w:color="auto"/>
      </w:divBdr>
    </w:div>
    <w:div w:id="2009018955">
      <w:bodyDiv w:val="1"/>
      <w:marLeft w:val="0"/>
      <w:marRight w:val="0"/>
      <w:marTop w:val="0"/>
      <w:marBottom w:val="0"/>
      <w:divBdr>
        <w:top w:val="none" w:sz="0" w:space="0" w:color="auto"/>
        <w:left w:val="none" w:sz="0" w:space="0" w:color="auto"/>
        <w:bottom w:val="none" w:sz="0" w:space="0" w:color="auto"/>
        <w:right w:val="none" w:sz="0" w:space="0" w:color="auto"/>
      </w:divBdr>
    </w:div>
    <w:div w:id="2009406309">
      <w:bodyDiv w:val="1"/>
      <w:marLeft w:val="0"/>
      <w:marRight w:val="0"/>
      <w:marTop w:val="0"/>
      <w:marBottom w:val="0"/>
      <w:divBdr>
        <w:top w:val="none" w:sz="0" w:space="0" w:color="auto"/>
        <w:left w:val="none" w:sz="0" w:space="0" w:color="auto"/>
        <w:bottom w:val="none" w:sz="0" w:space="0" w:color="auto"/>
        <w:right w:val="none" w:sz="0" w:space="0" w:color="auto"/>
      </w:divBdr>
    </w:div>
    <w:div w:id="2009476495">
      <w:bodyDiv w:val="1"/>
      <w:marLeft w:val="0"/>
      <w:marRight w:val="0"/>
      <w:marTop w:val="0"/>
      <w:marBottom w:val="0"/>
      <w:divBdr>
        <w:top w:val="none" w:sz="0" w:space="0" w:color="auto"/>
        <w:left w:val="none" w:sz="0" w:space="0" w:color="auto"/>
        <w:bottom w:val="none" w:sz="0" w:space="0" w:color="auto"/>
        <w:right w:val="none" w:sz="0" w:space="0" w:color="auto"/>
      </w:divBdr>
    </w:div>
    <w:div w:id="2009483005">
      <w:bodyDiv w:val="1"/>
      <w:marLeft w:val="0"/>
      <w:marRight w:val="0"/>
      <w:marTop w:val="0"/>
      <w:marBottom w:val="0"/>
      <w:divBdr>
        <w:top w:val="none" w:sz="0" w:space="0" w:color="auto"/>
        <w:left w:val="none" w:sz="0" w:space="0" w:color="auto"/>
        <w:bottom w:val="none" w:sz="0" w:space="0" w:color="auto"/>
        <w:right w:val="none" w:sz="0" w:space="0" w:color="auto"/>
      </w:divBdr>
    </w:div>
    <w:div w:id="2010055660">
      <w:bodyDiv w:val="1"/>
      <w:marLeft w:val="0"/>
      <w:marRight w:val="0"/>
      <w:marTop w:val="0"/>
      <w:marBottom w:val="0"/>
      <w:divBdr>
        <w:top w:val="none" w:sz="0" w:space="0" w:color="auto"/>
        <w:left w:val="none" w:sz="0" w:space="0" w:color="auto"/>
        <w:bottom w:val="none" w:sz="0" w:space="0" w:color="auto"/>
        <w:right w:val="none" w:sz="0" w:space="0" w:color="auto"/>
      </w:divBdr>
    </w:div>
    <w:div w:id="2010134277">
      <w:bodyDiv w:val="1"/>
      <w:marLeft w:val="0"/>
      <w:marRight w:val="0"/>
      <w:marTop w:val="0"/>
      <w:marBottom w:val="0"/>
      <w:divBdr>
        <w:top w:val="none" w:sz="0" w:space="0" w:color="auto"/>
        <w:left w:val="none" w:sz="0" w:space="0" w:color="auto"/>
        <w:bottom w:val="none" w:sz="0" w:space="0" w:color="auto"/>
        <w:right w:val="none" w:sz="0" w:space="0" w:color="auto"/>
      </w:divBdr>
    </w:div>
    <w:div w:id="2010280614">
      <w:bodyDiv w:val="1"/>
      <w:marLeft w:val="0"/>
      <w:marRight w:val="0"/>
      <w:marTop w:val="0"/>
      <w:marBottom w:val="0"/>
      <w:divBdr>
        <w:top w:val="none" w:sz="0" w:space="0" w:color="auto"/>
        <w:left w:val="none" w:sz="0" w:space="0" w:color="auto"/>
        <w:bottom w:val="none" w:sz="0" w:space="0" w:color="auto"/>
        <w:right w:val="none" w:sz="0" w:space="0" w:color="auto"/>
      </w:divBdr>
    </w:div>
    <w:div w:id="2010476853">
      <w:bodyDiv w:val="1"/>
      <w:marLeft w:val="0"/>
      <w:marRight w:val="0"/>
      <w:marTop w:val="0"/>
      <w:marBottom w:val="0"/>
      <w:divBdr>
        <w:top w:val="none" w:sz="0" w:space="0" w:color="auto"/>
        <w:left w:val="none" w:sz="0" w:space="0" w:color="auto"/>
        <w:bottom w:val="none" w:sz="0" w:space="0" w:color="auto"/>
        <w:right w:val="none" w:sz="0" w:space="0" w:color="auto"/>
      </w:divBdr>
    </w:div>
    <w:div w:id="2010861564">
      <w:bodyDiv w:val="1"/>
      <w:marLeft w:val="0"/>
      <w:marRight w:val="0"/>
      <w:marTop w:val="0"/>
      <w:marBottom w:val="0"/>
      <w:divBdr>
        <w:top w:val="none" w:sz="0" w:space="0" w:color="auto"/>
        <w:left w:val="none" w:sz="0" w:space="0" w:color="auto"/>
        <w:bottom w:val="none" w:sz="0" w:space="0" w:color="auto"/>
        <w:right w:val="none" w:sz="0" w:space="0" w:color="auto"/>
      </w:divBdr>
    </w:div>
    <w:div w:id="2011059616">
      <w:bodyDiv w:val="1"/>
      <w:marLeft w:val="0"/>
      <w:marRight w:val="0"/>
      <w:marTop w:val="0"/>
      <w:marBottom w:val="0"/>
      <w:divBdr>
        <w:top w:val="none" w:sz="0" w:space="0" w:color="auto"/>
        <w:left w:val="none" w:sz="0" w:space="0" w:color="auto"/>
        <w:bottom w:val="none" w:sz="0" w:space="0" w:color="auto"/>
        <w:right w:val="none" w:sz="0" w:space="0" w:color="auto"/>
      </w:divBdr>
    </w:div>
    <w:div w:id="2011105809">
      <w:bodyDiv w:val="1"/>
      <w:marLeft w:val="0"/>
      <w:marRight w:val="0"/>
      <w:marTop w:val="0"/>
      <w:marBottom w:val="0"/>
      <w:divBdr>
        <w:top w:val="none" w:sz="0" w:space="0" w:color="auto"/>
        <w:left w:val="none" w:sz="0" w:space="0" w:color="auto"/>
        <w:bottom w:val="none" w:sz="0" w:space="0" w:color="auto"/>
        <w:right w:val="none" w:sz="0" w:space="0" w:color="auto"/>
      </w:divBdr>
    </w:div>
    <w:div w:id="2011366292">
      <w:bodyDiv w:val="1"/>
      <w:marLeft w:val="0"/>
      <w:marRight w:val="0"/>
      <w:marTop w:val="0"/>
      <w:marBottom w:val="0"/>
      <w:divBdr>
        <w:top w:val="none" w:sz="0" w:space="0" w:color="auto"/>
        <w:left w:val="none" w:sz="0" w:space="0" w:color="auto"/>
        <w:bottom w:val="none" w:sz="0" w:space="0" w:color="auto"/>
        <w:right w:val="none" w:sz="0" w:space="0" w:color="auto"/>
      </w:divBdr>
    </w:div>
    <w:div w:id="2011368462">
      <w:bodyDiv w:val="1"/>
      <w:marLeft w:val="0"/>
      <w:marRight w:val="0"/>
      <w:marTop w:val="0"/>
      <w:marBottom w:val="0"/>
      <w:divBdr>
        <w:top w:val="none" w:sz="0" w:space="0" w:color="auto"/>
        <w:left w:val="none" w:sz="0" w:space="0" w:color="auto"/>
        <w:bottom w:val="none" w:sz="0" w:space="0" w:color="auto"/>
        <w:right w:val="none" w:sz="0" w:space="0" w:color="auto"/>
      </w:divBdr>
    </w:div>
    <w:div w:id="2011442194">
      <w:bodyDiv w:val="1"/>
      <w:marLeft w:val="0"/>
      <w:marRight w:val="0"/>
      <w:marTop w:val="0"/>
      <w:marBottom w:val="0"/>
      <w:divBdr>
        <w:top w:val="none" w:sz="0" w:space="0" w:color="auto"/>
        <w:left w:val="none" w:sz="0" w:space="0" w:color="auto"/>
        <w:bottom w:val="none" w:sz="0" w:space="0" w:color="auto"/>
        <w:right w:val="none" w:sz="0" w:space="0" w:color="auto"/>
      </w:divBdr>
    </w:div>
    <w:div w:id="2011785179">
      <w:bodyDiv w:val="1"/>
      <w:marLeft w:val="0"/>
      <w:marRight w:val="0"/>
      <w:marTop w:val="0"/>
      <w:marBottom w:val="0"/>
      <w:divBdr>
        <w:top w:val="none" w:sz="0" w:space="0" w:color="auto"/>
        <w:left w:val="none" w:sz="0" w:space="0" w:color="auto"/>
        <w:bottom w:val="none" w:sz="0" w:space="0" w:color="auto"/>
        <w:right w:val="none" w:sz="0" w:space="0" w:color="auto"/>
      </w:divBdr>
    </w:div>
    <w:div w:id="2011788881">
      <w:bodyDiv w:val="1"/>
      <w:marLeft w:val="0"/>
      <w:marRight w:val="0"/>
      <w:marTop w:val="0"/>
      <w:marBottom w:val="0"/>
      <w:divBdr>
        <w:top w:val="none" w:sz="0" w:space="0" w:color="auto"/>
        <w:left w:val="none" w:sz="0" w:space="0" w:color="auto"/>
        <w:bottom w:val="none" w:sz="0" w:space="0" w:color="auto"/>
        <w:right w:val="none" w:sz="0" w:space="0" w:color="auto"/>
      </w:divBdr>
    </w:div>
    <w:div w:id="2012249127">
      <w:bodyDiv w:val="1"/>
      <w:marLeft w:val="0"/>
      <w:marRight w:val="0"/>
      <w:marTop w:val="0"/>
      <w:marBottom w:val="0"/>
      <w:divBdr>
        <w:top w:val="none" w:sz="0" w:space="0" w:color="auto"/>
        <w:left w:val="none" w:sz="0" w:space="0" w:color="auto"/>
        <w:bottom w:val="none" w:sz="0" w:space="0" w:color="auto"/>
        <w:right w:val="none" w:sz="0" w:space="0" w:color="auto"/>
      </w:divBdr>
    </w:div>
    <w:div w:id="2012678185">
      <w:bodyDiv w:val="1"/>
      <w:marLeft w:val="0"/>
      <w:marRight w:val="0"/>
      <w:marTop w:val="0"/>
      <w:marBottom w:val="0"/>
      <w:divBdr>
        <w:top w:val="none" w:sz="0" w:space="0" w:color="auto"/>
        <w:left w:val="none" w:sz="0" w:space="0" w:color="auto"/>
        <w:bottom w:val="none" w:sz="0" w:space="0" w:color="auto"/>
        <w:right w:val="none" w:sz="0" w:space="0" w:color="auto"/>
      </w:divBdr>
    </w:div>
    <w:div w:id="2013411344">
      <w:bodyDiv w:val="1"/>
      <w:marLeft w:val="0"/>
      <w:marRight w:val="0"/>
      <w:marTop w:val="0"/>
      <w:marBottom w:val="0"/>
      <w:divBdr>
        <w:top w:val="none" w:sz="0" w:space="0" w:color="auto"/>
        <w:left w:val="none" w:sz="0" w:space="0" w:color="auto"/>
        <w:bottom w:val="none" w:sz="0" w:space="0" w:color="auto"/>
        <w:right w:val="none" w:sz="0" w:space="0" w:color="auto"/>
      </w:divBdr>
    </w:div>
    <w:div w:id="2013488559">
      <w:bodyDiv w:val="1"/>
      <w:marLeft w:val="0"/>
      <w:marRight w:val="0"/>
      <w:marTop w:val="0"/>
      <w:marBottom w:val="0"/>
      <w:divBdr>
        <w:top w:val="none" w:sz="0" w:space="0" w:color="auto"/>
        <w:left w:val="none" w:sz="0" w:space="0" w:color="auto"/>
        <w:bottom w:val="none" w:sz="0" w:space="0" w:color="auto"/>
        <w:right w:val="none" w:sz="0" w:space="0" w:color="auto"/>
      </w:divBdr>
    </w:div>
    <w:div w:id="2013528764">
      <w:bodyDiv w:val="1"/>
      <w:marLeft w:val="0"/>
      <w:marRight w:val="0"/>
      <w:marTop w:val="0"/>
      <w:marBottom w:val="0"/>
      <w:divBdr>
        <w:top w:val="none" w:sz="0" w:space="0" w:color="auto"/>
        <w:left w:val="none" w:sz="0" w:space="0" w:color="auto"/>
        <w:bottom w:val="none" w:sz="0" w:space="0" w:color="auto"/>
        <w:right w:val="none" w:sz="0" w:space="0" w:color="auto"/>
      </w:divBdr>
    </w:div>
    <w:div w:id="2013678164">
      <w:bodyDiv w:val="1"/>
      <w:marLeft w:val="0"/>
      <w:marRight w:val="0"/>
      <w:marTop w:val="0"/>
      <w:marBottom w:val="0"/>
      <w:divBdr>
        <w:top w:val="none" w:sz="0" w:space="0" w:color="auto"/>
        <w:left w:val="none" w:sz="0" w:space="0" w:color="auto"/>
        <w:bottom w:val="none" w:sz="0" w:space="0" w:color="auto"/>
        <w:right w:val="none" w:sz="0" w:space="0" w:color="auto"/>
      </w:divBdr>
    </w:div>
    <w:div w:id="2014063035">
      <w:bodyDiv w:val="1"/>
      <w:marLeft w:val="0"/>
      <w:marRight w:val="0"/>
      <w:marTop w:val="0"/>
      <w:marBottom w:val="0"/>
      <w:divBdr>
        <w:top w:val="none" w:sz="0" w:space="0" w:color="auto"/>
        <w:left w:val="none" w:sz="0" w:space="0" w:color="auto"/>
        <w:bottom w:val="none" w:sz="0" w:space="0" w:color="auto"/>
        <w:right w:val="none" w:sz="0" w:space="0" w:color="auto"/>
      </w:divBdr>
    </w:div>
    <w:div w:id="2014185743">
      <w:bodyDiv w:val="1"/>
      <w:marLeft w:val="0"/>
      <w:marRight w:val="0"/>
      <w:marTop w:val="0"/>
      <w:marBottom w:val="0"/>
      <w:divBdr>
        <w:top w:val="none" w:sz="0" w:space="0" w:color="auto"/>
        <w:left w:val="none" w:sz="0" w:space="0" w:color="auto"/>
        <w:bottom w:val="none" w:sz="0" w:space="0" w:color="auto"/>
        <w:right w:val="none" w:sz="0" w:space="0" w:color="auto"/>
      </w:divBdr>
    </w:div>
    <w:div w:id="2014799902">
      <w:bodyDiv w:val="1"/>
      <w:marLeft w:val="0"/>
      <w:marRight w:val="0"/>
      <w:marTop w:val="0"/>
      <w:marBottom w:val="0"/>
      <w:divBdr>
        <w:top w:val="none" w:sz="0" w:space="0" w:color="auto"/>
        <w:left w:val="none" w:sz="0" w:space="0" w:color="auto"/>
        <w:bottom w:val="none" w:sz="0" w:space="0" w:color="auto"/>
        <w:right w:val="none" w:sz="0" w:space="0" w:color="auto"/>
      </w:divBdr>
    </w:div>
    <w:div w:id="2014986096">
      <w:bodyDiv w:val="1"/>
      <w:marLeft w:val="0"/>
      <w:marRight w:val="0"/>
      <w:marTop w:val="0"/>
      <w:marBottom w:val="0"/>
      <w:divBdr>
        <w:top w:val="none" w:sz="0" w:space="0" w:color="auto"/>
        <w:left w:val="none" w:sz="0" w:space="0" w:color="auto"/>
        <w:bottom w:val="none" w:sz="0" w:space="0" w:color="auto"/>
        <w:right w:val="none" w:sz="0" w:space="0" w:color="auto"/>
      </w:divBdr>
    </w:div>
    <w:div w:id="2015110795">
      <w:bodyDiv w:val="1"/>
      <w:marLeft w:val="0"/>
      <w:marRight w:val="0"/>
      <w:marTop w:val="0"/>
      <w:marBottom w:val="0"/>
      <w:divBdr>
        <w:top w:val="none" w:sz="0" w:space="0" w:color="auto"/>
        <w:left w:val="none" w:sz="0" w:space="0" w:color="auto"/>
        <w:bottom w:val="none" w:sz="0" w:space="0" w:color="auto"/>
        <w:right w:val="none" w:sz="0" w:space="0" w:color="auto"/>
      </w:divBdr>
    </w:div>
    <w:div w:id="2015381655">
      <w:bodyDiv w:val="1"/>
      <w:marLeft w:val="0"/>
      <w:marRight w:val="0"/>
      <w:marTop w:val="0"/>
      <w:marBottom w:val="0"/>
      <w:divBdr>
        <w:top w:val="none" w:sz="0" w:space="0" w:color="auto"/>
        <w:left w:val="none" w:sz="0" w:space="0" w:color="auto"/>
        <w:bottom w:val="none" w:sz="0" w:space="0" w:color="auto"/>
        <w:right w:val="none" w:sz="0" w:space="0" w:color="auto"/>
      </w:divBdr>
    </w:div>
    <w:div w:id="2015567046">
      <w:bodyDiv w:val="1"/>
      <w:marLeft w:val="0"/>
      <w:marRight w:val="0"/>
      <w:marTop w:val="0"/>
      <w:marBottom w:val="0"/>
      <w:divBdr>
        <w:top w:val="none" w:sz="0" w:space="0" w:color="auto"/>
        <w:left w:val="none" w:sz="0" w:space="0" w:color="auto"/>
        <w:bottom w:val="none" w:sz="0" w:space="0" w:color="auto"/>
        <w:right w:val="none" w:sz="0" w:space="0" w:color="auto"/>
      </w:divBdr>
    </w:div>
    <w:div w:id="2015574420">
      <w:bodyDiv w:val="1"/>
      <w:marLeft w:val="0"/>
      <w:marRight w:val="0"/>
      <w:marTop w:val="0"/>
      <w:marBottom w:val="0"/>
      <w:divBdr>
        <w:top w:val="none" w:sz="0" w:space="0" w:color="auto"/>
        <w:left w:val="none" w:sz="0" w:space="0" w:color="auto"/>
        <w:bottom w:val="none" w:sz="0" w:space="0" w:color="auto"/>
        <w:right w:val="none" w:sz="0" w:space="0" w:color="auto"/>
      </w:divBdr>
    </w:div>
    <w:div w:id="2016372077">
      <w:bodyDiv w:val="1"/>
      <w:marLeft w:val="0"/>
      <w:marRight w:val="0"/>
      <w:marTop w:val="0"/>
      <w:marBottom w:val="0"/>
      <w:divBdr>
        <w:top w:val="none" w:sz="0" w:space="0" w:color="auto"/>
        <w:left w:val="none" w:sz="0" w:space="0" w:color="auto"/>
        <w:bottom w:val="none" w:sz="0" w:space="0" w:color="auto"/>
        <w:right w:val="none" w:sz="0" w:space="0" w:color="auto"/>
      </w:divBdr>
    </w:div>
    <w:div w:id="2016883448">
      <w:bodyDiv w:val="1"/>
      <w:marLeft w:val="0"/>
      <w:marRight w:val="0"/>
      <w:marTop w:val="0"/>
      <w:marBottom w:val="0"/>
      <w:divBdr>
        <w:top w:val="none" w:sz="0" w:space="0" w:color="auto"/>
        <w:left w:val="none" w:sz="0" w:space="0" w:color="auto"/>
        <w:bottom w:val="none" w:sz="0" w:space="0" w:color="auto"/>
        <w:right w:val="none" w:sz="0" w:space="0" w:color="auto"/>
      </w:divBdr>
    </w:div>
    <w:div w:id="2017224762">
      <w:bodyDiv w:val="1"/>
      <w:marLeft w:val="0"/>
      <w:marRight w:val="0"/>
      <w:marTop w:val="0"/>
      <w:marBottom w:val="0"/>
      <w:divBdr>
        <w:top w:val="none" w:sz="0" w:space="0" w:color="auto"/>
        <w:left w:val="none" w:sz="0" w:space="0" w:color="auto"/>
        <w:bottom w:val="none" w:sz="0" w:space="0" w:color="auto"/>
        <w:right w:val="none" w:sz="0" w:space="0" w:color="auto"/>
      </w:divBdr>
    </w:div>
    <w:div w:id="2017338925">
      <w:bodyDiv w:val="1"/>
      <w:marLeft w:val="0"/>
      <w:marRight w:val="0"/>
      <w:marTop w:val="0"/>
      <w:marBottom w:val="0"/>
      <w:divBdr>
        <w:top w:val="none" w:sz="0" w:space="0" w:color="auto"/>
        <w:left w:val="none" w:sz="0" w:space="0" w:color="auto"/>
        <w:bottom w:val="none" w:sz="0" w:space="0" w:color="auto"/>
        <w:right w:val="none" w:sz="0" w:space="0" w:color="auto"/>
      </w:divBdr>
    </w:div>
    <w:div w:id="2017341682">
      <w:bodyDiv w:val="1"/>
      <w:marLeft w:val="0"/>
      <w:marRight w:val="0"/>
      <w:marTop w:val="0"/>
      <w:marBottom w:val="0"/>
      <w:divBdr>
        <w:top w:val="none" w:sz="0" w:space="0" w:color="auto"/>
        <w:left w:val="none" w:sz="0" w:space="0" w:color="auto"/>
        <w:bottom w:val="none" w:sz="0" w:space="0" w:color="auto"/>
        <w:right w:val="none" w:sz="0" w:space="0" w:color="auto"/>
      </w:divBdr>
    </w:div>
    <w:div w:id="2017414691">
      <w:bodyDiv w:val="1"/>
      <w:marLeft w:val="0"/>
      <w:marRight w:val="0"/>
      <w:marTop w:val="0"/>
      <w:marBottom w:val="0"/>
      <w:divBdr>
        <w:top w:val="none" w:sz="0" w:space="0" w:color="auto"/>
        <w:left w:val="none" w:sz="0" w:space="0" w:color="auto"/>
        <w:bottom w:val="none" w:sz="0" w:space="0" w:color="auto"/>
        <w:right w:val="none" w:sz="0" w:space="0" w:color="auto"/>
      </w:divBdr>
    </w:div>
    <w:div w:id="2017461424">
      <w:bodyDiv w:val="1"/>
      <w:marLeft w:val="0"/>
      <w:marRight w:val="0"/>
      <w:marTop w:val="0"/>
      <w:marBottom w:val="0"/>
      <w:divBdr>
        <w:top w:val="none" w:sz="0" w:space="0" w:color="auto"/>
        <w:left w:val="none" w:sz="0" w:space="0" w:color="auto"/>
        <w:bottom w:val="none" w:sz="0" w:space="0" w:color="auto"/>
        <w:right w:val="none" w:sz="0" w:space="0" w:color="auto"/>
      </w:divBdr>
    </w:div>
    <w:div w:id="2017683764">
      <w:bodyDiv w:val="1"/>
      <w:marLeft w:val="0"/>
      <w:marRight w:val="0"/>
      <w:marTop w:val="0"/>
      <w:marBottom w:val="0"/>
      <w:divBdr>
        <w:top w:val="none" w:sz="0" w:space="0" w:color="auto"/>
        <w:left w:val="none" w:sz="0" w:space="0" w:color="auto"/>
        <w:bottom w:val="none" w:sz="0" w:space="0" w:color="auto"/>
        <w:right w:val="none" w:sz="0" w:space="0" w:color="auto"/>
      </w:divBdr>
    </w:div>
    <w:div w:id="2018772952">
      <w:bodyDiv w:val="1"/>
      <w:marLeft w:val="0"/>
      <w:marRight w:val="0"/>
      <w:marTop w:val="0"/>
      <w:marBottom w:val="0"/>
      <w:divBdr>
        <w:top w:val="none" w:sz="0" w:space="0" w:color="auto"/>
        <w:left w:val="none" w:sz="0" w:space="0" w:color="auto"/>
        <w:bottom w:val="none" w:sz="0" w:space="0" w:color="auto"/>
        <w:right w:val="none" w:sz="0" w:space="0" w:color="auto"/>
      </w:divBdr>
    </w:div>
    <w:div w:id="2019036954">
      <w:bodyDiv w:val="1"/>
      <w:marLeft w:val="0"/>
      <w:marRight w:val="0"/>
      <w:marTop w:val="0"/>
      <w:marBottom w:val="0"/>
      <w:divBdr>
        <w:top w:val="none" w:sz="0" w:space="0" w:color="auto"/>
        <w:left w:val="none" w:sz="0" w:space="0" w:color="auto"/>
        <w:bottom w:val="none" w:sz="0" w:space="0" w:color="auto"/>
        <w:right w:val="none" w:sz="0" w:space="0" w:color="auto"/>
      </w:divBdr>
    </w:div>
    <w:div w:id="2019040109">
      <w:bodyDiv w:val="1"/>
      <w:marLeft w:val="0"/>
      <w:marRight w:val="0"/>
      <w:marTop w:val="0"/>
      <w:marBottom w:val="0"/>
      <w:divBdr>
        <w:top w:val="none" w:sz="0" w:space="0" w:color="auto"/>
        <w:left w:val="none" w:sz="0" w:space="0" w:color="auto"/>
        <w:bottom w:val="none" w:sz="0" w:space="0" w:color="auto"/>
        <w:right w:val="none" w:sz="0" w:space="0" w:color="auto"/>
      </w:divBdr>
    </w:div>
    <w:div w:id="2019042516">
      <w:bodyDiv w:val="1"/>
      <w:marLeft w:val="0"/>
      <w:marRight w:val="0"/>
      <w:marTop w:val="0"/>
      <w:marBottom w:val="0"/>
      <w:divBdr>
        <w:top w:val="none" w:sz="0" w:space="0" w:color="auto"/>
        <w:left w:val="none" w:sz="0" w:space="0" w:color="auto"/>
        <w:bottom w:val="none" w:sz="0" w:space="0" w:color="auto"/>
        <w:right w:val="none" w:sz="0" w:space="0" w:color="auto"/>
      </w:divBdr>
    </w:div>
    <w:div w:id="2019234986">
      <w:bodyDiv w:val="1"/>
      <w:marLeft w:val="0"/>
      <w:marRight w:val="0"/>
      <w:marTop w:val="0"/>
      <w:marBottom w:val="0"/>
      <w:divBdr>
        <w:top w:val="none" w:sz="0" w:space="0" w:color="auto"/>
        <w:left w:val="none" w:sz="0" w:space="0" w:color="auto"/>
        <w:bottom w:val="none" w:sz="0" w:space="0" w:color="auto"/>
        <w:right w:val="none" w:sz="0" w:space="0" w:color="auto"/>
      </w:divBdr>
    </w:div>
    <w:div w:id="2019311330">
      <w:bodyDiv w:val="1"/>
      <w:marLeft w:val="0"/>
      <w:marRight w:val="0"/>
      <w:marTop w:val="0"/>
      <w:marBottom w:val="0"/>
      <w:divBdr>
        <w:top w:val="none" w:sz="0" w:space="0" w:color="auto"/>
        <w:left w:val="none" w:sz="0" w:space="0" w:color="auto"/>
        <w:bottom w:val="none" w:sz="0" w:space="0" w:color="auto"/>
        <w:right w:val="none" w:sz="0" w:space="0" w:color="auto"/>
      </w:divBdr>
    </w:div>
    <w:div w:id="2019699805">
      <w:bodyDiv w:val="1"/>
      <w:marLeft w:val="0"/>
      <w:marRight w:val="0"/>
      <w:marTop w:val="0"/>
      <w:marBottom w:val="0"/>
      <w:divBdr>
        <w:top w:val="none" w:sz="0" w:space="0" w:color="auto"/>
        <w:left w:val="none" w:sz="0" w:space="0" w:color="auto"/>
        <w:bottom w:val="none" w:sz="0" w:space="0" w:color="auto"/>
        <w:right w:val="none" w:sz="0" w:space="0" w:color="auto"/>
      </w:divBdr>
    </w:div>
    <w:div w:id="2019965909">
      <w:bodyDiv w:val="1"/>
      <w:marLeft w:val="0"/>
      <w:marRight w:val="0"/>
      <w:marTop w:val="0"/>
      <w:marBottom w:val="0"/>
      <w:divBdr>
        <w:top w:val="none" w:sz="0" w:space="0" w:color="auto"/>
        <w:left w:val="none" w:sz="0" w:space="0" w:color="auto"/>
        <w:bottom w:val="none" w:sz="0" w:space="0" w:color="auto"/>
        <w:right w:val="none" w:sz="0" w:space="0" w:color="auto"/>
      </w:divBdr>
    </w:div>
    <w:div w:id="2020934626">
      <w:bodyDiv w:val="1"/>
      <w:marLeft w:val="0"/>
      <w:marRight w:val="0"/>
      <w:marTop w:val="0"/>
      <w:marBottom w:val="0"/>
      <w:divBdr>
        <w:top w:val="none" w:sz="0" w:space="0" w:color="auto"/>
        <w:left w:val="none" w:sz="0" w:space="0" w:color="auto"/>
        <w:bottom w:val="none" w:sz="0" w:space="0" w:color="auto"/>
        <w:right w:val="none" w:sz="0" w:space="0" w:color="auto"/>
      </w:divBdr>
    </w:div>
    <w:div w:id="2020934777">
      <w:bodyDiv w:val="1"/>
      <w:marLeft w:val="0"/>
      <w:marRight w:val="0"/>
      <w:marTop w:val="0"/>
      <w:marBottom w:val="0"/>
      <w:divBdr>
        <w:top w:val="none" w:sz="0" w:space="0" w:color="auto"/>
        <w:left w:val="none" w:sz="0" w:space="0" w:color="auto"/>
        <w:bottom w:val="none" w:sz="0" w:space="0" w:color="auto"/>
        <w:right w:val="none" w:sz="0" w:space="0" w:color="auto"/>
      </w:divBdr>
    </w:div>
    <w:div w:id="2021083951">
      <w:bodyDiv w:val="1"/>
      <w:marLeft w:val="0"/>
      <w:marRight w:val="0"/>
      <w:marTop w:val="0"/>
      <w:marBottom w:val="0"/>
      <w:divBdr>
        <w:top w:val="none" w:sz="0" w:space="0" w:color="auto"/>
        <w:left w:val="none" w:sz="0" w:space="0" w:color="auto"/>
        <w:bottom w:val="none" w:sz="0" w:space="0" w:color="auto"/>
        <w:right w:val="none" w:sz="0" w:space="0" w:color="auto"/>
      </w:divBdr>
    </w:div>
    <w:div w:id="2021856738">
      <w:bodyDiv w:val="1"/>
      <w:marLeft w:val="0"/>
      <w:marRight w:val="0"/>
      <w:marTop w:val="0"/>
      <w:marBottom w:val="0"/>
      <w:divBdr>
        <w:top w:val="none" w:sz="0" w:space="0" w:color="auto"/>
        <w:left w:val="none" w:sz="0" w:space="0" w:color="auto"/>
        <w:bottom w:val="none" w:sz="0" w:space="0" w:color="auto"/>
        <w:right w:val="none" w:sz="0" w:space="0" w:color="auto"/>
      </w:divBdr>
    </w:div>
    <w:div w:id="2022194175">
      <w:bodyDiv w:val="1"/>
      <w:marLeft w:val="0"/>
      <w:marRight w:val="0"/>
      <w:marTop w:val="0"/>
      <w:marBottom w:val="0"/>
      <w:divBdr>
        <w:top w:val="none" w:sz="0" w:space="0" w:color="auto"/>
        <w:left w:val="none" w:sz="0" w:space="0" w:color="auto"/>
        <w:bottom w:val="none" w:sz="0" w:space="0" w:color="auto"/>
        <w:right w:val="none" w:sz="0" w:space="0" w:color="auto"/>
      </w:divBdr>
    </w:div>
    <w:div w:id="2022194530">
      <w:bodyDiv w:val="1"/>
      <w:marLeft w:val="0"/>
      <w:marRight w:val="0"/>
      <w:marTop w:val="0"/>
      <w:marBottom w:val="0"/>
      <w:divBdr>
        <w:top w:val="none" w:sz="0" w:space="0" w:color="auto"/>
        <w:left w:val="none" w:sz="0" w:space="0" w:color="auto"/>
        <w:bottom w:val="none" w:sz="0" w:space="0" w:color="auto"/>
        <w:right w:val="none" w:sz="0" w:space="0" w:color="auto"/>
      </w:divBdr>
    </w:div>
    <w:div w:id="2022200047">
      <w:bodyDiv w:val="1"/>
      <w:marLeft w:val="0"/>
      <w:marRight w:val="0"/>
      <w:marTop w:val="0"/>
      <w:marBottom w:val="0"/>
      <w:divBdr>
        <w:top w:val="none" w:sz="0" w:space="0" w:color="auto"/>
        <w:left w:val="none" w:sz="0" w:space="0" w:color="auto"/>
        <w:bottom w:val="none" w:sz="0" w:space="0" w:color="auto"/>
        <w:right w:val="none" w:sz="0" w:space="0" w:color="auto"/>
      </w:divBdr>
    </w:div>
    <w:div w:id="2022390219">
      <w:bodyDiv w:val="1"/>
      <w:marLeft w:val="0"/>
      <w:marRight w:val="0"/>
      <w:marTop w:val="0"/>
      <w:marBottom w:val="0"/>
      <w:divBdr>
        <w:top w:val="none" w:sz="0" w:space="0" w:color="auto"/>
        <w:left w:val="none" w:sz="0" w:space="0" w:color="auto"/>
        <w:bottom w:val="none" w:sz="0" w:space="0" w:color="auto"/>
        <w:right w:val="none" w:sz="0" w:space="0" w:color="auto"/>
      </w:divBdr>
    </w:div>
    <w:div w:id="2022858177">
      <w:bodyDiv w:val="1"/>
      <w:marLeft w:val="0"/>
      <w:marRight w:val="0"/>
      <w:marTop w:val="0"/>
      <w:marBottom w:val="0"/>
      <w:divBdr>
        <w:top w:val="none" w:sz="0" w:space="0" w:color="auto"/>
        <w:left w:val="none" w:sz="0" w:space="0" w:color="auto"/>
        <w:bottom w:val="none" w:sz="0" w:space="0" w:color="auto"/>
        <w:right w:val="none" w:sz="0" w:space="0" w:color="auto"/>
      </w:divBdr>
    </w:div>
    <w:div w:id="2023169086">
      <w:bodyDiv w:val="1"/>
      <w:marLeft w:val="0"/>
      <w:marRight w:val="0"/>
      <w:marTop w:val="0"/>
      <w:marBottom w:val="0"/>
      <w:divBdr>
        <w:top w:val="none" w:sz="0" w:space="0" w:color="auto"/>
        <w:left w:val="none" w:sz="0" w:space="0" w:color="auto"/>
        <w:bottom w:val="none" w:sz="0" w:space="0" w:color="auto"/>
        <w:right w:val="none" w:sz="0" w:space="0" w:color="auto"/>
      </w:divBdr>
    </w:div>
    <w:div w:id="2023434575">
      <w:bodyDiv w:val="1"/>
      <w:marLeft w:val="0"/>
      <w:marRight w:val="0"/>
      <w:marTop w:val="0"/>
      <w:marBottom w:val="0"/>
      <w:divBdr>
        <w:top w:val="none" w:sz="0" w:space="0" w:color="auto"/>
        <w:left w:val="none" w:sz="0" w:space="0" w:color="auto"/>
        <w:bottom w:val="none" w:sz="0" w:space="0" w:color="auto"/>
        <w:right w:val="none" w:sz="0" w:space="0" w:color="auto"/>
      </w:divBdr>
    </w:div>
    <w:div w:id="2024437204">
      <w:bodyDiv w:val="1"/>
      <w:marLeft w:val="0"/>
      <w:marRight w:val="0"/>
      <w:marTop w:val="0"/>
      <w:marBottom w:val="0"/>
      <w:divBdr>
        <w:top w:val="none" w:sz="0" w:space="0" w:color="auto"/>
        <w:left w:val="none" w:sz="0" w:space="0" w:color="auto"/>
        <w:bottom w:val="none" w:sz="0" w:space="0" w:color="auto"/>
        <w:right w:val="none" w:sz="0" w:space="0" w:color="auto"/>
      </w:divBdr>
    </w:div>
    <w:div w:id="2024817997">
      <w:bodyDiv w:val="1"/>
      <w:marLeft w:val="0"/>
      <w:marRight w:val="0"/>
      <w:marTop w:val="0"/>
      <w:marBottom w:val="0"/>
      <w:divBdr>
        <w:top w:val="none" w:sz="0" w:space="0" w:color="auto"/>
        <w:left w:val="none" w:sz="0" w:space="0" w:color="auto"/>
        <w:bottom w:val="none" w:sz="0" w:space="0" w:color="auto"/>
        <w:right w:val="none" w:sz="0" w:space="0" w:color="auto"/>
      </w:divBdr>
    </w:div>
    <w:div w:id="2025132538">
      <w:bodyDiv w:val="1"/>
      <w:marLeft w:val="0"/>
      <w:marRight w:val="0"/>
      <w:marTop w:val="0"/>
      <w:marBottom w:val="0"/>
      <w:divBdr>
        <w:top w:val="none" w:sz="0" w:space="0" w:color="auto"/>
        <w:left w:val="none" w:sz="0" w:space="0" w:color="auto"/>
        <w:bottom w:val="none" w:sz="0" w:space="0" w:color="auto"/>
        <w:right w:val="none" w:sz="0" w:space="0" w:color="auto"/>
      </w:divBdr>
    </w:div>
    <w:div w:id="2025550112">
      <w:bodyDiv w:val="1"/>
      <w:marLeft w:val="0"/>
      <w:marRight w:val="0"/>
      <w:marTop w:val="0"/>
      <w:marBottom w:val="0"/>
      <w:divBdr>
        <w:top w:val="none" w:sz="0" w:space="0" w:color="auto"/>
        <w:left w:val="none" w:sz="0" w:space="0" w:color="auto"/>
        <w:bottom w:val="none" w:sz="0" w:space="0" w:color="auto"/>
        <w:right w:val="none" w:sz="0" w:space="0" w:color="auto"/>
      </w:divBdr>
    </w:div>
    <w:div w:id="2025593838">
      <w:bodyDiv w:val="1"/>
      <w:marLeft w:val="0"/>
      <w:marRight w:val="0"/>
      <w:marTop w:val="0"/>
      <w:marBottom w:val="0"/>
      <w:divBdr>
        <w:top w:val="none" w:sz="0" w:space="0" w:color="auto"/>
        <w:left w:val="none" w:sz="0" w:space="0" w:color="auto"/>
        <w:bottom w:val="none" w:sz="0" w:space="0" w:color="auto"/>
        <w:right w:val="none" w:sz="0" w:space="0" w:color="auto"/>
      </w:divBdr>
    </w:div>
    <w:div w:id="2025788191">
      <w:bodyDiv w:val="1"/>
      <w:marLeft w:val="0"/>
      <w:marRight w:val="0"/>
      <w:marTop w:val="0"/>
      <w:marBottom w:val="0"/>
      <w:divBdr>
        <w:top w:val="none" w:sz="0" w:space="0" w:color="auto"/>
        <w:left w:val="none" w:sz="0" w:space="0" w:color="auto"/>
        <w:bottom w:val="none" w:sz="0" w:space="0" w:color="auto"/>
        <w:right w:val="none" w:sz="0" w:space="0" w:color="auto"/>
      </w:divBdr>
    </w:div>
    <w:div w:id="2025789613">
      <w:bodyDiv w:val="1"/>
      <w:marLeft w:val="0"/>
      <w:marRight w:val="0"/>
      <w:marTop w:val="0"/>
      <w:marBottom w:val="0"/>
      <w:divBdr>
        <w:top w:val="none" w:sz="0" w:space="0" w:color="auto"/>
        <w:left w:val="none" w:sz="0" w:space="0" w:color="auto"/>
        <w:bottom w:val="none" w:sz="0" w:space="0" w:color="auto"/>
        <w:right w:val="none" w:sz="0" w:space="0" w:color="auto"/>
      </w:divBdr>
    </w:div>
    <w:div w:id="2025937042">
      <w:bodyDiv w:val="1"/>
      <w:marLeft w:val="0"/>
      <w:marRight w:val="0"/>
      <w:marTop w:val="0"/>
      <w:marBottom w:val="0"/>
      <w:divBdr>
        <w:top w:val="none" w:sz="0" w:space="0" w:color="auto"/>
        <w:left w:val="none" w:sz="0" w:space="0" w:color="auto"/>
        <w:bottom w:val="none" w:sz="0" w:space="0" w:color="auto"/>
        <w:right w:val="none" w:sz="0" w:space="0" w:color="auto"/>
      </w:divBdr>
    </w:div>
    <w:div w:id="2026319637">
      <w:bodyDiv w:val="1"/>
      <w:marLeft w:val="0"/>
      <w:marRight w:val="0"/>
      <w:marTop w:val="0"/>
      <w:marBottom w:val="0"/>
      <w:divBdr>
        <w:top w:val="none" w:sz="0" w:space="0" w:color="auto"/>
        <w:left w:val="none" w:sz="0" w:space="0" w:color="auto"/>
        <w:bottom w:val="none" w:sz="0" w:space="0" w:color="auto"/>
        <w:right w:val="none" w:sz="0" w:space="0" w:color="auto"/>
      </w:divBdr>
    </w:div>
    <w:div w:id="2026327830">
      <w:bodyDiv w:val="1"/>
      <w:marLeft w:val="0"/>
      <w:marRight w:val="0"/>
      <w:marTop w:val="0"/>
      <w:marBottom w:val="0"/>
      <w:divBdr>
        <w:top w:val="none" w:sz="0" w:space="0" w:color="auto"/>
        <w:left w:val="none" w:sz="0" w:space="0" w:color="auto"/>
        <w:bottom w:val="none" w:sz="0" w:space="0" w:color="auto"/>
        <w:right w:val="none" w:sz="0" w:space="0" w:color="auto"/>
      </w:divBdr>
    </w:div>
    <w:div w:id="2026667107">
      <w:bodyDiv w:val="1"/>
      <w:marLeft w:val="0"/>
      <w:marRight w:val="0"/>
      <w:marTop w:val="0"/>
      <w:marBottom w:val="0"/>
      <w:divBdr>
        <w:top w:val="none" w:sz="0" w:space="0" w:color="auto"/>
        <w:left w:val="none" w:sz="0" w:space="0" w:color="auto"/>
        <w:bottom w:val="none" w:sz="0" w:space="0" w:color="auto"/>
        <w:right w:val="none" w:sz="0" w:space="0" w:color="auto"/>
      </w:divBdr>
    </w:div>
    <w:div w:id="2026711089">
      <w:bodyDiv w:val="1"/>
      <w:marLeft w:val="0"/>
      <w:marRight w:val="0"/>
      <w:marTop w:val="0"/>
      <w:marBottom w:val="0"/>
      <w:divBdr>
        <w:top w:val="none" w:sz="0" w:space="0" w:color="auto"/>
        <w:left w:val="none" w:sz="0" w:space="0" w:color="auto"/>
        <w:bottom w:val="none" w:sz="0" w:space="0" w:color="auto"/>
        <w:right w:val="none" w:sz="0" w:space="0" w:color="auto"/>
      </w:divBdr>
    </w:div>
    <w:div w:id="2026784822">
      <w:bodyDiv w:val="1"/>
      <w:marLeft w:val="0"/>
      <w:marRight w:val="0"/>
      <w:marTop w:val="0"/>
      <w:marBottom w:val="0"/>
      <w:divBdr>
        <w:top w:val="none" w:sz="0" w:space="0" w:color="auto"/>
        <w:left w:val="none" w:sz="0" w:space="0" w:color="auto"/>
        <w:bottom w:val="none" w:sz="0" w:space="0" w:color="auto"/>
        <w:right w:val="none" w:sz="0" w:space="0" w:color="auto"/>
      </w:divBdr>
    </w:div>
    <w:div w:id="2026856575">
      <w:bodyDiv w:val="1"/>
      <w:marLeft w:val="0"/>
      <w:marRight w:val="0"/>
      <w:marTop w:val="0"/>
      <w:marBottom w:val="0"/>
      <w:divBdr>
        <w:top w:val="none" w:sz="0" w:space="0" w:color="auto"/>
        <w:left w:val="none" w:sz="0" w:space="0" w:color="auto"/>
        <w:bottom w:val="none" w:sz="0" w:space="0" w:color="auto"/>
        <w:right w:val="none" w:sz="0" w:space="0" w:color="auto"/>
      </w:divBdr>
    </w:div>
    <w:div w:id="2026859478">
      <w:bodyDiv w:val="1"/>
      <w:marLeft w:val="0"/>
      <w:marRight w:val="0"/>
      <w:marTop w:val="0"/>
      <w:marBottom w:val="0"/>
      <w:divBdr>
        <w:top w:val="none" w:sz="0" w:space="0" w:color="auto"/>
        <w:left w:val="none" w:sz="0" w:space="0" w:color="auto"/>
        <w:bottom w:val="none" w:sz="0" w:space="0" w:color="auto"/>
        <w:right w:val="none" w:sz="0" w:space="0" w:color="auto"/>
      </w:divBdr>
    </w:div>
    <w:div w:id="2027244527">
      <w:bodyDiv w:val="1"/>
      <w:marLeft w:val="0"/>
      <w:marRight w:val="0"/>
      <w:marTop w:val="0"/>
      <w:marBottom w:val="0"/>
      <w:divBdr>
        <w:top w:val="none" w:sz="0" w:space="0" w:color="auto"/>
        <w:left w:val="none" w:sz="0" w:space="0" w:color="auto"/>
        <w:bottom w:val="none" w:sz="0" w:space="0" w:color="auto"/>
        <w:right w:val="none" w:sz="0" w:space="0" w:color="auto"/>
      </w:divBdr>
    </w:div>
    <w:div w:id="2027251692">
      <w:bodyDiv w:val="1"/>
      <w:marLeft w:val="0"/>
      <w:marRight w:val="0"/>
      <w:marTop w:val="0"/>
      <w:marBottom w:val="0"/>
      <w:divBdr>
        <w:top w:val="none" w:sz="0" w:space="0" w:color="auto"/>
        <w:left w:val="none" w:sz="0" w:space="0" w:color="auto"/>
        <w:bottom w:val="none" w:sz="0" w:space="0" w:color="auto"/>
        <w:right w:val="none" w:sz="0" w:space="0" w:color="auto"/>
      </w:divBdr>
    </w:div>
    <w:div w:id="2027831652">
      <w:bodyDiv w:val="1"/>
      <w:marLeft w:val="0"/>
      <w:marRight w:val="0"/>
      <w:marTop w:val="0"/>
      <w:marBottom w:val="0"/>
      <w:divBdr>
        <w:top w:val="none" w:sz="0" w:space="0" w:color="auto"/>
        <w:left w:val="none" w:sz="0" w:space="0" w:color="auto"/>
        <w:bottom w:val="none" w:sz="0" w:space="0" w:color="auto"/>
        <w:right w:val="none" w:sz="0" w:space="0" w:color="auto"/>
      </w:divBdr>
    </w:div>
    <w:div w:id="2028166492">
      <w:bodyDiv w:val="1"/>
      <w:marLeft w:val="0"/>
      <w:marRight w:val="0"/>
      <w:marTop w:val="0"/>
      <w:marBottom w:val="0"/>
      <w:divBdr>
        <w:top w:val="none" w:sz="0" w:space="0" w:color="auto"/>
        <w:left w:val="none" w:sz="0" w:space="0" w:color="auto"/>
        <w:bottom w:val="none" w:sz="0" w:space="0" w:color="auto"/>
        <w:right w:val="none" w:sz="0" w:space="0" w:color="auto"/>
      </w:divBdr>
    </w:div>
    <w:div w:id="2028823698">
      <w:bodyDiv w:val="1"/>
      <w:marLeft w:val="0"/>
      <w:marRight w:val="0"/>
      <w:marTop w:val="0"/>
      <w:marBottom w:val="0"/>
      <w:divBdr>
        <w:top w:val="none" w:sz="0" w:space="0" w:color="auto"/>
        <w:left w:val="none" w:sz="0" w:space="0" w:color="auto"/>
        <w:bottom w:val="none" w:sz="0" w:space="0" w:color="auto"/>
        <w:right w:val="none" w:sz="0" w:space="0" w:color="auto"/>
      </w:divBdr>
    </w:div>
    <w:div w:id="2028830289">
      <w:bodyDiv w:val="1"/>
      <w:marLeft w:val="0"/>
      <w:marRight w:val="0"/>
      <w:marTop w:val="0"/>
      <w:marBottom w:val="0"/>
      <w:divBdr>
        <w:top w:val="none" w:sz="0" w:space="0" w:color="auto"/>
        <w:left w:val="none" w:sz="0" w:space="0" w:color="auto"/>
        <w:bottom w:val="none" w:sz="0" w:space="0" w:color="auto"/>
        <w:right w:val="none" w:sz="0" w:space="0" w:color="auto"/>
      </w:divBdr>
    </w:div>
    <w:div w:id="2029284615">
      <w:bodyDiv w:val="1"/>
      <w:marLeft w:val="0"/>
      <w:marRight w:val="0"/>
      <w:marTop w:val="0"/>
      <w:marBottom w:val="0"/>
      <w:divBdr>
        <w:top w:val="none" w:sz="0" w:space="0" w:color="auto"/>
        <w:left w:val="none" w:sz="0" w:space="0" w:color="auto"/>
        <w:bottom w:val="none" w:sz="0" w:space="0" w:color="auto"/>
        <w:right w:val="none" w:sz="0" w:space="0" w:color="auto"/>
      </w:divBdr>
    </w:div>
    <w:div w:id="2029411047">
      <w:bodyDiv w:val="1"/>
      <w:marLeft w:val="0"/>
      <w:marRight w:val="0"/>
      <w:marTop w:val="0"/>
      <w:marBottom w:val="0"/>
      <w:divBdr>
        <w:top w:val="none" w:sz="0" w:space="0" w:color="auto"/>
        <w:left w:val="none" w:sz="0" w:space="0" w:color="auto"/>
        <w:bottom w:val="none" w:sz="0" w:space="0" w:color="auto"/>
        <w:right w:val="none" w:sz="0" w:space="0" w:color="auto"/>
      </w:divBdr>
    </w:div>
    <w:div w:id="2029677852">
      <w:bodyDiv w:val="1"/>
      <w:marLeft w:val="0"/>
      <w:marRight w:val="0"/>
      <w:marTop w:val="0"/>
      <w:marBottom w:val="0"/>
      <w:divBdr>
        <w:top w:val="none" w:sz="0" w:space="0" w:color="auto"/>
        <w:left w:val="none" w:sz="0" w:space="0" w:color="auto"/>
        <w:bottom w:val="none" w:sz="0" w:space="0" w:color="auto"/>
        <w:right w:val="none" w:sz="0" w:space="0" w:color="auto"/>
      </w:divBdr>
    </w:div>
    <w:div w:id="2029866292">
      <w:bodyDiv w:val="1"/>
      <w:marLeft w:val="0"/>
      <w:marRight w:val="0"/>
      <w:marTop w:val="0"/>
      <w:marBottom w:val="0"/>
      <w:divBdr>
        <w:top w:val="none" w:sz="0" w:space="0" w:color="auto"/>
        <w:left w:val="none" w:sz="0" w:space="0" w:color="auto"/>
        <w:bottom w:val="none" w:sz="0" w:space="0" w:color="auto"/>
        <w:right w:val="none" w:sz="0" w:space="0" w:color="auto"/>
      </w:divBdr>
    </w:div>
    <w:div w:id="2030253283">
      <w:bodyDiv w:val="1"/>
      <w:marLeft w:val="0"/>
      <w:marRight w:val="0"/>
      <w:marTop w:val="0"/>
      <w:marBottom w:val="0"/>
      <w:divBdr>
        <w:top w:val="none" w:sz="0" w:space="0" w:color="auto"/>
        <w:left w:val="none" w:sz="0" w:space="0" w:color="auto"/>
        <w:bottom w:val="none" w:sz="0" w:space="0" w:color="auto"/>
        <w:right w:val="none" w:sz="0" w:space="0" w:color="auto"/>
      </w:divBdr>
    </w:div>
    <w:div w:id="2031639098">
      <w:bodyDiv w:val="1"/>
      <w:marLeft w:val="0"/>
      <w:marRight w:val="0"/>
      <w:marTop w:val="0"/>
      <w:marBottom w:val="0"/>
      <w:divBdr>
        <w:top w:val="none" w:sz="0" w:space="0" w:color="auto"/>
        <w:left w:val="none" w:sz="0" w:space="0" w:color="auto"/>
        <w:bottom w:val="none" w:sz="0" w:space="0" w:color="auto"/>
        <w:right w:val="none" w:sz="0" w:space="0" w:color="auto"/>
      </w:divBdr>
    </w:div>
    <w:div w:id="2031712440">
      <w:bodyDiv w:val="1"/>
      <w:marLeft w:val="0"/>
      <w:marRight w:val="0"/>
      <w:marTop w:val="0"/>
      <w:marBottom w:val="0"/>
      <w:divBdr>
        <w:top w:val="none" w:sz="0" w:space="0" w:color="auto"/>
        <w:left w:val="none" w:sz="0" w:space="0" w:color="auto"/>
        <w:bottom w:val="none" w:sz="0" w:space="0" w:color="auto"/>
        <w:right w:val="none" w:sz="0" w:space="0" w:color="auto"/>
      </w:divBdr>
    </w:div>
    <w:div w:id="2032299894">
      <w:bodyDiv w:val="1"/>
      <w:marLeft w:val="0"/>
      <w:marRight w:val="0"/>
      <w:marTop w:val="0"/>
      <w:marBottom w:val="0"/>
      <w:divBdr>
        <w:top w:val="none" w:sz="0" w:space="0" w:color="auto"/>
        <w:left w:val="none" w:sz="0" w:space="0" w:color="auto"/>
        <w:bottom w:val="none" w:sz="0" w:space="0" w:color="auto"/>
        <w:right w:val="none" w:sz="0" w:space="0" w:color="auto"/>
      </w:divBdr>
    </w:div>
    <w:div w:id="2033024293">
      <w:bodyDiv w:val="1"/>
      <w:marLeft w:val="0"/>
      <w:marRight w:val="0"/>
      <w:marTop w:val="0"/>
      <w:marBottom w:val="0"/>
      <w:divBdr>
        <w:top w:val="none" w:sz="0" w:space="0" w:color="auto"/>
        <w:left w:val="none" w:sz="0" w:space="0" w:color="auto"/>
        <w:bottom w:val="none" w:sz="0" w:space="0" w:color="auto"/>
        <w:right w:val="none" w:sz="0" w:space="0" w:color="auto"/>
      </w:divBdr>
    </w:div>
    <w:div w:id="2033452424">
      <w:bodyDiv w:val="1"/>
      <w:marLeft w:val="0"/>
      <w:marRight w:val="0"/>
      <w:marTop w:val="0"/>
      <w:marBottom w:val="0"/>
      <w:divBdr>
        <w:top w:val="none" w:sz="0" w:space="0" w:color="auto"/>
        <w:left w:val="none" w:sz="0" w:space="0" w:color="auto"/>
        <w:bottom w:val="none" w:sz="0" w:space="0" w:color="auto"/>
        <w:right w:val="none" w:sz="0" w:space="0" w:color="auto"/>
      </w:divBdr>
    </w:div>
    <w:div w:id="2033722339">
      <w:bodyDiv w:val="1"/>
      <w:marLeft w:val="0"/>
      <w:marRight w:val="0"/>
      <w:marTop w:val="0"/>
      <w:marBottom w:val="0"/>
      <w:divBdr>
        <w:top w:val="none" w:sz="0" w:space="0" w:color="auto"/>
        <w:left w:val="none" w:sz="0" w:space="0" w:color="auto"/>
        <w:bottom w:val="none" w:sz="0" w:space="0" w:color="auto"/>
        <w:right w:val="none" w:sz="0" w:space="0" w:color="auto"/>
      </w:divBdr>
    </w:div>
    <w:div w:id="2034183405">
      <w:bodyDiv w:val="1"/>
      <w:marLeft w:val="0"/>
      <w:marRight w:val="0"/>
      <w:marTop w:val="0"/>
      <w:marBottom w:val="0"/>
      <w:divBdr>
        <w:top w:val="none" w:sz="0" w:space="0" w:color="auto"/>
        <w:left w:val="none" w:sz="0" w:space="0" w:color="auto"/>
        <w:bottom w:val="none" w:sz="0" w:space="0" w:color="auto"/>
        <w:right w:val="none" w:sz="0" w:space="0" w:color="auto"/>
      </w:divBdr>
    </w:div>
    <w:div w:id="2034573537">
      <w:bodyDiv w:val="1"/>
      <w:marLeft w:val="0"/>
      <w:marRight w:val="0"/>
      <w:marTop w:val="0"/>
      <w:marBottom w:val="0"/>
      <w:divBdr>
        <w:top w:val="none" w:sz="0" w:space="0" w:color="auto"/>
        <w:left w:val="none" w:sz="0" w:space="0" w:color="auto"/>
        <w:bottom w:val="none" w:sz="0" w:space="0" w:color="auto"/>
        <w:right w:val="none" w:sz="0" w:space="0" w:color="auto"/>
      </w:divBdr>
    </w:div>
    <w:div w:id="2034724594">
      <w:bodyDiv w:val="1"/>
      <w:marLeft w:val="0"/>
      <w:marRight w:val="0"/>
      <w:marTop w:val="0"/>
      <w:marBottom w:val="0"/>
      <w:divBdr>
        <w:top w:val="none" w:sz="0" w:space="0" w:color="auto"/>
        <w:left w:val="none" w:sz="0" w:space="0" w:color="auto"/>
        <w:bottom w:val="none" w:sz="0" w:space="0" w:color="auto"/>
        <w:right w:val="none" w:sz="0" w:space="0" w:color="auto"/>
      </w:divBdr>
    </w:div>
    <w:div w:id="2034839544">
      <w:bodyDiv w:val="1"/>
      <w:marLeft w:val="0"/>
      <w:marRight w:val="0"/>
      <w:marTop w:val="0"/>
      <w:marBottom w:val="0"/>
      <w:divBdr>
        <w:top w:val="none" w:sz="0" w:space="0" w:color="auto"/>
        <w:left w:val="none" w:sz="0" w:space="0" w:color="auto"/>
        <w:bottom w:val="none" w:sz="0" w:space="0" w:color="auto"/>
        <w:right w:val="none" w:sz="0" w:space="0" w:color="auto"/>
      </w:divBdr>
    </w:div>
    <w:div w:id="2034840618">
      <w:bodyDiv w:val="1"/>
      <w:marLeft w:val="0"/>
      <w:marRight w:val="0"/>
      <w:marTop w:val="0"/>
      <w:marBottom w:val="0"/>
      <w:divBdr>
        <w:top w:val="none" w:sz="0" w:space="0" w:color="auto"/>
        <w:left w:val="none" w:sz="0" w:space="0" w:color="auto"/>
        <w:bottom w:val="none" w:sz="0" w:space="0" w:color="auto"/>
        <w:right w:val="none" w:sz="0" w:space="0" w:color="auto"/>
      </w:divBdr>
    </w:div>
    <w:div w:id="2034919080">
      <w:bodyDiv w:val="1"/>
      <w:marLeft w:val="0"/>
      <w:marRight w:val="0"/>
      <w:marTop w:val="0"/>
      <w:marBottom w:val="0"/>
      <w:divBdr>
        <w:top w:val="none" w:sz="0" w:space="0" w:color="auto"/>
        <w:left w:val="none" w:sz="0" w:space="0" w:color="auto"/>
        <w:bottom w:val="none" w:sz="0" w:space="0" w:color="auto"/>
        <w:right w:val="none" w:sz="0" w:space="0" w:color="auto"/>
      </w:divBdr>
    </w:div>
    <w:div w:id="2035034019">
      <w:bodyDiv w:val="1"/>
      <w:marLeft w:val="0"/>
      <w:marRight w:val="0"/>
      <w:marTop w:val="0"/>
      <w:marBottom w:val="0"/>
      <w:divBdr>
        <w:top w:val="none" w:sz="0" w:space="0" w:color="auto"/>
        <w:left w:val="none" w:sz="0" w:space="0" w:color="auto"/>
        <w:bottom w:val="none" w:sz="0" w:space="0" w:color="auto"/>
        <w:right w:val="none" w:sz="0" w:space="0" w:color="auto"/>
      </w:divBdr>
    </w:div>
    <w:div w:id="2035185809">
      <w:bodyDiv w:val="1"/>
      <w:marLeft w:val="0"/>
      <w:marRight w:val="0"/>
      <w:marTop w:val="0"/>
      <w:marBottom w:val="0"/>
      <w:divBdr>
        <w:top w:val="none" w:sz="0" w:space="0" w:color="auto"/>
        <w:left w:val="none" w:sz="0" w:space="0" w:color="auto"/>
        <w:bottom w:val="none" w:sz="0" w:space="0" w:color="auto"/>
        <w:right w:val="none" w:sz="0" w:space="0" w:color="auto"/>
      </w:divBdr>
    </w:div>
    <w:div w:id="2035306900">
      <w:bodyDiv w:val="1"/>
      <w:marLeft w:val="0"/>
      <w:marRight w:val="0"/>
      <w:marTop w:val="0"/>
      <w:marBottom w:val="0"/>
      <w:divBdr>
        <w:top w:val="none" w:sz="0" w:space="0" w:color="auto"/>
        <w:left w:val="none" w:sz="0" w:space="0" w:color="auto"/>
        <w:bottom w:val="none" w:sz="0" w:space="0" w:color="auto"/>
        <w:right w:val="none" w:sz="0" w:space="0" w:color="auto"/>
      </w:divBdr>
    </w:div>
    <w:div w:id="2035378938">
      <w:bodyDiv w:val="1"/>
      <w:marLeft w:val="0"/>
      <w:marRight w:val="0"/>
      <w:marTop w:val="0"/>
      <w:marBottom w:val="0"/>
      <w:divBdr>
        <w:top w:val="none" w:sz="0" w:space="0" w:color="auto"/>
        <w:left w:val="none" w:sz="0" w:space="0" w:color="auto"/>
        <w:bottom w:val="none" w:sz="0" w:space="0" w:color="auto"/>
        <w:right w:val="none" w:sz="0" w:space="0" w:color="auto"/>
      </w:divBdr>
    </w:div>
    <w:div w:id="2035685579">
      <w:bodyDiv w:val="1"/>
      <w:marLeft w:val="0"/>
      <w:marRight w:val="0"/>
      <w:marTop w:val="0"/>
      <w:marBottom w:val="0"/>
      <w:divBdr>
        <w:top w:val="none" w:sz="0" w:space="0" w:color="auto"/>
        <w:left w:val="none" w:sz="0" w:space="0" w:color="auto"/>
        <w:bottom w:val="none" w:sz="0" w:space="0" w:color="auto"/>
        <w:right w:val="none" w:sz="0" w:space="0" w:color="auto"/>
      </w:divBdr>
    </w:div>
    <w:div w:id="2036423717">
      <w:bodyDiv w:val="1"/>
      <w:marLeft w:val="0"/>
      <w:marRight w:val="0"/>
      <w:marTop w:val="0"/>
      <w:marBottom w:val="0"/>
      <w:divBdr>
        <w:top w:val="none" w:sz="0" w:space="0" w:color="auto"/>
        <w:left w:val="none" w:sz="0" w:space="0" w:color="auto"/>
        <w:bottom w:val="none" w:sz="0" w:space="0" w:color="auto"/>
        <w:right w:val="none" w:sz="0" w:space="0" w:color="auto"/>
      </w:divBdr>
    </w:div>
    <w:div w:id="2037147262">
      <w:bodyDiv w:val="1"/>
      <w:marLeft w:val="0"/>
      <w:marRight w:val="0"/>
      <w:marTop w:val="0"/>
      <w:marBottom w:val="0"/>
      <w:divBdr>
        <w:top w:val="none" w:sz="0" w:space="0" w:color="auto"/>
        <w:left w:val="none" w:sz="0" w:space="0" w:color="auto"/>
        <w:bottom w:val="none" w:sz="0" w:space="0" w:color="auto"/>
        <w:right w:val="none" w:sz="0" w:space="0" w:color="auto"/>
      </w:divBdr>
    </w:div>
    <w:div w:id="2037150637">
      <w:bodyDiv w:val="1"/>
      <w:marLeft w:val="0"/>
      <w:marRight w:val="0"/>
      <w:marTop w:val="0"/>
      <w:marBottom w:val="0"/>
      <w:divBdr>
        <w:top w:val="none" w:sz="0" w:space="0" w:color="auto"/>
        <w:left w:val="none" w:sz="0" w:space="0" w:color="auto"/>
        <w:bottom w:val="none" w:sz="0" w:space="0" w:color="auto"/>
        <w:right w:val="none" w:sz="0" w:space="0" w:color="auto"/>
      </w:divBdr>
    </w:div>
    <w:div w:id="2037465042">
      <w:bodyDiv w:val="1"/>
      <w:marLeft w:val="0"/>
      <w:marRight w:val="0"/>
      <w:marTop w:val="0"/>
      <w:marBottom w:val="0"/>
      <w:divBdr>
        <w:top w:val="none" w:sz="0" w:space="0" w:color="auto"/>
        <w:left w:val="none" w:sz="0" w:space="0" w:color="auto"/>
        <w:bottom w:val="none" w:sz="0" w:space="0" w:color="auto"/>
        <w:right w:val="none" w:sz="0" w:space="0" w:color="auto"/>
      </w:divBdr>
    </w:div>
    <w:div w:id="2037537674">
      <w:bodyDiv w:val="1"/>
      <w:marLeft w:val="0"/>
      <w:marRight w:val="0"/>
      <w:marTop w:val="0"/>
      <w:marBottom w:val="0"/>
      <w:divBdr>
        <w:top w:val="none" w:sz="0" w:space="0" w:color="auto"/>
        <w:left w:val="none" w:sz="0" w:space="0" w:color="auto"/>
        <w:bottom w:val="none" w:sz="0" w:space="0" w:color="auto"/>
        <w:right w:val="none" w:sz="0" w:space="0" w:color="auto"/>
      </w:divBdr>
    </w:div>
    <w:div w:id="2037582947">
      <w:bodyDiv w:val="1"/>
      <w:marLeft w:val="0"/>
      <w:marRight w:val="0"/>
      <w:marTop w:val="0"/>
      <w:marBottom w:val="0"/>
      <w:divBdr>
        <w:top w:val="none" w:sz="0" w:space="0" w:color="auto"/>
        <w:left w:val="none" w:sz="0" w:space="0" w:color="auto"/>
        <w:bottom w:val="none" w:sz="0" w:space="0" w:color="auto"/>
        <w:right w:val="none" w:sz="0" w:space="0" w:color="auto"/>
      </w:divBdr>
    </w:div>
    <w:div w:id="2037583289">
      <w:bodyDiv w:val="1"/>
      <w:marLeft w:val="0"/>
      <w:marRight w:val="0"/>
      <w:marTop w:val="0"/>
      <w:marBottom w:val="0"/>
      <w:divBdr>
        <w:top w:val="none" w:sz="0" w:space="0" w:color="auto"/>
        <w:left w:val="none" w:sz="0" w:space="0" w:color="auto"/>
        <w:bottom w:val="none" w:sz="0" w:space="0" w:color="auto"/>
        <w:right w:val="none" w:sz="0" w:space="0" w:color="auto"/>
      </w:divBdr>
    </w:div>
    <w:div w:id="2038311364">
      <w:bodyDiv w:val="1"/>
      <w:marLeft w:val="0"/>
      <w:marRight w:val="0"/>
      <w:marTop w:val="0"/>
      <w:marBottom w:val="0"/>
      <w:divBdr>
        <w:top w:val="none" w:sz="0" w:space="0" w:color="auto"/>
        <w:left w:val="none" w:sz="0" w:space="0" w:color="auto"/>
        <w:bottom w:val="none" w:sz="0" w:space="0" w:color="auto"/>
        <w:right w:val="none" w:sz="0" w:space="0" w:color="auto"/>
      </w:divBdr>
    </w:div>
    <w:div w:id="2039117869">
      <w:bodyDiv w:val="1"/>
      <w:marLeft w:val="0"/>
      <w:marRight w:val="0"/>
      <w:marTop w:val="0"/>
      <w:marBottom w:val="0"/>
      <w:divBdr>
        <w:top w:val="none" w:sz="0" w:space="0" w:color="auto"/>
        <w:left w:val="none" w:sz="0" w:space="0" w:color="auto"/>
        <w:bottom w:val="none" w:sz="0" w:space="0" w:color="auto"/>
        <w:right w:val="none" w:sz="0" w:space="0" w:color="auto"/>
      </w:divBdr>
    </w:div>
    <w:div w:id="2039164598">
      <w:bodyDiv w:val="1"/>
      <w:marLeft w:val="0"/>
      <w:marRight w:val="0"/>
      <w:marTop w:val="0"/>
      <w:marBottom w:val="0"/>
      <w:divBdr>
        <w:top w:val="none" w:sz="0" w:space="0" w:color="auto"/>
        <w:left w:val="none" w:sz="0" w:space="0" w:color="auto"/>
        <w:bottom w:val="none" w:sz="0" w:space="0" w:color="auto"/>
        <w:right w:val="none" w:sz="0" w:space="0" w:color="auto"/>
      </w:divBdr>
    </w:div>
    <w:div w:id="2039306723">
      <w:bodyDiv w:val="1"/>
      <w:marLeft w:val="0"/>
      <w:marRight w:val="0"/>
      <w:marTop w:val="0"/>
      <w:marBottom w:val="0"/>
      <w:divBdr>
        <w:top w:val="none" w:sz="0" w:space="0" w:color="auto"/>
        <w:left w:val="none" w:sz="0" w:space="0" w:color="auto"/>
        <w:bottom w:val="none" w:sz="0" w:space="0" w:color="auto"/>
        <w:right w:val="none" w:sz="0" w:space="0" w:color="auto"/>
      </w:divBdr>
    </w:div>
    <w:div w:id="2039350964">
      <w:bodyDiv w:val="1"/>
      <w:marLeft w:val="0"/>
      <w:marRight w:val="0"/>
      <w:marTop w:val="0"/>
      <w:marBottom w:val="0"/>
      <w:divBdr>
        <w:top w:val="none" w:sz="0" w:space="0" w:color="auto"/>
        <w:left w:val="none" w:sz="0" w:space="0" w:color="auto"/>
        <w:bottom w:val="none" w:sz="0" w:space="0" w:color="auto"/>
        <w:right w:val="none" w:sz="0" w:space="0" w:color="auto"/>
      </w:divBdr>
    </w:div>
    <w:div w:id="2039354653">
      <w:bodyDiv w:val="1"/>
      <w:marLeft w:val="0"/>
      <w:marRight w:val="0"/>
      <w:marTop w:val="0"/>
      <w:marBottom w:val="0"/>
      <w:divBdr>
        <w:top w:val="none" w:sz="0" w:space="0" w:color="auto"/>
        <w:left w:val="none" w:sz="0" w:space="0" w:color="auto"/>
        <w:bottom w:val="none" w:sz="0" w:space="0" w:color="auto"/>
        <w:right w:val="none" w:sz="0" w:space="0" w:color="auto"/>
      </w:divBdr>
    </w:div>
    <w:div w:id="2040276863">
      <w:bodyDiv w:val="1"/>
      <w:marLeft w:val="0"/>
      <w:marRight w:val="0"/>
      <w:marTop w:val="0"/>
      <w:marBottom w:val="0"/>
      <w:divBdr>
        <w:top w:val="none" w:sz="0" w:space="0" w:color="auto"/>
        <w:left w:val="none" w:sz="0" w:space="0" w:color="auto"/>
        <w:bottom w:val="none" w:sz="0" w:space="0" w:color="auto"/>
        <w:right w:val="none" w:sz="0" w:space="0" w:color="auto"/>
      </w:divBdr>
    </w:div>
    <w:div w:id="2040625731">
      <w:bodyDiv w:val="1"/>
      <w:marLeft w:val="0"/>
      <w:marRight w:val="0"/>
      <w:marTop w:val="0"/>
      <w:marBottom w:val="0"/>
      <w:divBdr>
        <w:top w:val="none" w:sz="0" w:space="0" w:color="auto"/>
        <w:left w:val="none" w:sz="0" w:space="0" w:color="auto"/>
        <w:bottom w:val="none" w:sz="0" w:space="0" w:color="auto"/>
        <w:right w:val="none" w:sz="0" w:space="0" w:color="auto"/>
      </w:divBdr>
    </w:div>
    <w:div w:id="2041053604">
      <w:bodyDiv w:val="1"/>
      <w:marLeft w:val="0"/>
      <w:marRight w:val="0"/>
      <w:marTop w:val="0"/>
      <w:marBottom w:val="0"/>
      <w:divBdr>
        <w:top w:val="none" w:sz="0" w:space="0" w:color="auto"/>
        <w:left w:val="none" w:sz="0" w:space="0" w:color="auto"/>
        <w:bottom w:val="none" w:sz="0" w:space="0" w:color="auto"/>
        <w:right w:val="none" w:sz="0" w:space="0" w:color="auto"/>
      </w:divBdr>
    </w:div>
    <w:div w:id="2041125932">
      <w:bodyDiv w:val="1"/>
      <w:marLeft w:val="0"/>
      <w:marRight w:val="0"/>
      <w:marTop w:val="0"/>
      <w:marBottom w:val="0"/>
      <w:divBdr>
        <w:top w:val="none" w:sz="0" w:space="0" w:color="auto"/>
        <w:left w:val="none" w:sz="0" w:space="0" w:color="auto"/>
        <w:bottom w:val="none" w:sz="0" w:space="0" w:color="auto"/>
        <w:right w:val="none" w:sz="0" w:space="0" w:color="auto"/>
      </w:divBdr>
    </w:div>
    <w:div w:id="2041393033">
      <w:bodyDiv w:val="1"/>
      <w:marLeft w:val="0"/>
      <w:marRight w:val="0"/>
      <w:marTop w:val="0"/>
      <w:marBottom w:val="0"/>
      <w:divBdr>
        <w:top w:val="none" w:sz="0" w:space="0" w:color="auto"/>
        <w:left w:val="none" w:sz="0" w:space="0" w:color="auto"/>
        <w:bottom w:val="none" w:sz="0" w:space="0" w:color="auto"/>
        <w:right w:val="none" w:sz="0" w:space="0" w:color="auto"/>
      </w:divBdr>
    </w:div>
    <w:div w:id="2041397484">
      <w:bodyDiv w:val="1"/>
      <w:marLeft w:val="0"/>
      <w:marRight w:val="0"/>
      <w:marTop w:val="0"/>
      <w:marBottom w:val="0"/>
      <w:divBdr>
        <w:top w:val="none" w:sz="0" w:space="0" w:color="auto"/>
        <w:left w:val="none" w:sz="0" w:space="0" w:color="auto"/>
        <w:bottom w:val="none" w:sz="0" w:space="0" w:color="auto"/>
        <w:right w:val="none" w:sz="0" w:space="0" w:color="auto"/>
      </w:divBdr>
    </w:div>
    <w:div w:id="2041860301">
      <w:bodyDiv w:val="1"/>
      <w:marLeft w:val="0"/>
      <w:marRight w:val="0"/>
      <w:marTop w:val="0"/>
      <w:marBottom w:val="0"/>
      <w:divBdr>
        <w:top w:val="none" w:sz="0" w:space="0" w:color="auto"/>
        <w:left w:val="none" w:sz="0" w:space="0" w:color="auto"/>
        <w:bottom w:val="none" w:sz="0" w:space="0" w:color="auto"/>
        <w:right w:val="none" w:sz="0" w:space="0" w:color="auto"/>
      </w:divBdr>
    </w:div>
    <w:div w:id="2041929890">
      <w:bodyDiv w:val="1"/>
      <w:marLeft w:val="0"/>
      <w:marRight w:val="0"/>
      <w:marTop w:val="0"/>
      <w:marBottom w:val="0"/>
      <w:divBdr>
        <w:top w:val="none" w:sz="0" w:space="0" w:color="auto"/>
        <w:left w:val="none" w:sz="0" w:space="0" w:color="auto"/>
        <w:bottom w:val="none" w:sz="0" w:space="0" w:color="auto"/>
        <w:right w:val="none" w:sz="0" w:space="0" w:color="auto"/>
      </w:divBdr>
    </w:div>
    <w:div w:id="2042705195">
      <w:bodyDiv w:val="1"/>
      <w:marLeft w:val="0"/>
      <w:marRight w:val="0"/>
      <w:marTop w:val="0"/>
      <w:marBottom w:val="0"/>
      <w:divBdr>
        <w:top w:val="none" w:sz="0" w:space="0" w:color="auto"/>
        <w:left w:val="none" w:sz="0" w:space="0" w:color="auto"/>
        <w:bottom w:val="none" w:sz="0" w:space="0" w:color="auto"/>
        <w:right w:val="none" w:sz="0" w:space="0" w:color="auto"/>
      </w:divBdr>
    </w:div>
    <w:div w:id="2042851500">
      <w:bodyDiv w:val="1"/>
      <w:marLeft w:val="0"/>
      <w:marRight w:val="0"/>
      <w:marTop w:val="0"/>
      <w:marBottom w:val="0"/>
      <w:divBdr>
        <w:top w:val="none" w:sz="0" w:space="0" w:color="auto"/>
        <w:left w:val="none" w:sz="0" w:space="0" w:color="auto"/>
        <w:bottom w:val="none" w:sz="0" w:space="0" w:color="auto"/>
        <w:right w:val="none" w:sz="0" w:space="0" w:color="auto"/>
      </w:divBdr>
    </w:div>
    <w:div w:id="2043163517">
      <w:bodyDiv w:val="1"/>
      <w:marLeft w:val="0"/>
      <w:marRight w:val="0"/>
      <w:marTop w:val="0"/>
      <w:marBottom w:val="0"/>
      <w:divBdr>
        <w:top w:val="none" w:sz="0" w:space="0" w:color="auto"/>
        <w:left w:val="none" w:sz="0" w:space="0" w:color="auto"/>
        <w:bottom w:val="none" w:sz="0" w:space="0" w:color="auto"/>
        <w:right w:val="none" w:sz="0" w:space="0" w:color="auto"/>
      </w:divBdr>
    </w:div>
    <w:div w:id="2043164305">
      <w:bodyDiv w:val="1"/>
      <w:marLeft w:val="0"/>
      <w:marRight w:val="0"/>
      <w:marTop w:val="0"/>
      <w:marBottom w:val="0"/>
      <w:divBdr>
        <w:top w:val="none" w:sz="0" w:space="0" w:color="auto"/>
        <w:left w:val="none" w:sz="0" w:space="0" w:color="auto"/>
        <w:bottom w:val="none" w:sz="0" w:space="0" w:color="auto"/>
        <w:right w:val="none" w:sz="0" w:space="0" w:color="auto"/>
      </w:divBdr>
    </w:div>
    <w:div w:id="2043358146">
      <w:bodyDiv w:val="1"/>
      <w:marLeft w:val="0"/>
      <w:marRight w:val="0"/>
      <w:marTop w:val="0"/>
      <w:marBottom w:val="0"/>
      <w:divBdr>
        <w:top w:val="none" w:sz="0" w:space="0" w:color="auto"/>
        <w:left w:val="none" w:sz="0" w:space="0" w:color="auto"/>
        <w:bottom w:val="none" w:sz="0" w:space="0" w:color="auto"/>
        <w:right w:val="none" w:sz="0" w:space="0" w:color="auto"/>
      </w:divBdr>
    </w:div>
    <w:div w:id="2044017987">
      <w:bodyDiv w:val="1"/>
      <w:marLeft w:val="0"/>
      <w:marRight w:val="0"/>
      <w:marTop w:val="0"/>
      <w:marBottom w:val="0"/>
      <w:divBdr>
        <w:top w:val="none" w:sz="0" w:space="0" w:color="auto"/>
        <w:left w:val="none" w:sz="0" w:space="0" w:color="auto"/>
        <w:bottom w:val="none" w:sz="0" w:space="0" w:color="auto"/>
        <w:right w:val="none" w:sz="0" w:space="0" w:color="auto"/>
      </w:divBdr>
    </w:div>
    <w:div w:id="2044088473">
      <w:bodyDiv w:val="1"/>
      <w:marLeft w:val="0"/>
      <w:marRight w:val="0"/>
      <w:marTop w:val="0"/>
      <w:marBottom w:val="0"/>
      <w:divBdr>
        <w:top w:val="none" w:sz="0" w:space="0" w:color="auto"/>
        <w:left w:val="none" w:sz="0" w:space="0" w:color="auto"/>
        <w:bottom w:val="none" w:sz="0" w:space="0" w:color="auto"/>
        <w:right w:val="none" w:sz="0" w:space="0" w:color="auto"/>
      </w:divBdr>
    </w:div>
    <w:div w:id="2044093212">
      <w:bodyDiv w:val="1"/>
      <w:marLeft w:val="0"/>
      <w:marRight w:val="0"/>
      <w:marTop w:val="0"/>
      <w:marBottom w:val="0"/>
      <w:divBdr>
        <w:top w:val="none" w:sz="0" w:space="0" w:color="auto"/>
        <w:left w:val="none" w:sz="0" w:space="0" w:color="auto"/>
        <w:bottom w:val="none" w:sz="0" w:space="0" w:color="auto"/>
        <w:right w:val="none" w:sz="0" w:space="0" w:color="auto"/>
      </w:divBdr>
    </w:div>
    <w:div w:id="2044137618">
      <w:bodyDiv w:val="1"/>
      <w:marLeft w:val="0"/>
      <w:marRight w:val="0"/>
      <w:marTop w:val="0"/>
      <w:marBottom w:val="0"/>
      <w:divBdr>
        <w:top w:val="none" w:sz="0" w:space="0" w:color="auto"/>
        <w:left w:val="none" w:sz="0" w:space="0" w:color="auto"/>
        <w:bottom w:val="none" w:sz="0" w:space="0" w:color="auto"/>
        <w:right w:val="none" w:sz="0" w:space="0" w:color="auto"/>
      </w:divBdr>
    </w:div>
    <w:div w:id="2044673324">
      <w:bodyDiv w:val="1"/>
      <w:marLeft w:val="0"/>
      <w:marRight w:val="0"/>
      <w:marTop w:val="0"/>
      <w:marBottom w:val="0"/>
      <w:divBdr>
        <w:top w:val="none" w:sz="0" w:space="0" w:color="auto"/>
        <w:left w:val="none" w:sz="0" w:space="0" w:color="auto"/>
        <w:bottom w:val="none" w:sz="0" w:space="0" w:color="auto"/>
        <w:right w:val="none" w:sz="0" w:space="0" w:color="auto"/>
      </w:divBdr>
    </w:div>
    <w:div w:id="2044747809">
      <w:bodyDiv w:val="1"/>
      <w:marLeft w:val="0"/>
      <w:marRight w:val="0"/>
      <w:marTop w:val="0"/>
      <w:marBottom w:val="0"/>
      <w:divBdr>
        <w:top w:val="none" w:sz="0" w:space="0" w:color="auto"/>
        <w:left w:val="none" w:sz="0" w:space="0" w:color="auto"/>
        <w:bottom w:val="none" w:sz="0" w:space="0" w:color="auto"/>
        <w:right w:val="none" w:sz="0" w:space="0" w:color="auto"/>
      </w:divBdr>
    </w:div>
    <w:div w:id="2045135866">
      <w:bodyDiv w:val="1"/>
      <w:marLeft w:val="0"/>
      <w:marRight w:val="0"/>
      <w:marTop w:val="0"/>
      <w:marBottom w:val="0"/>
      <w:divBdr>
        <w:top w:val="none" w:sz="0" w:space="0" w:color="auto"/>
        <w:left w:val="none" w:sz="0" w:space="0" w:color="auto"/>
        <w:bottom w:val="none" w:sz="0" w:space="0" w:color="auto"/>
        <w:right w:val="none" w:sz="0" w:space="0" w:color="auto"/>
      </w:divBdr>
    </w:div>
    <w:div w:id="2045249080">
      <w:bodyDiv w:val="1"/>
      <w:marLeft w:val="0"/>
      <w:marRight w:val="0"/>
      <w:marTop w:val="0"/>
      <w:marBottom w:val="0"/>
      <w:divBdr>
        <w:top w:val="none" w:sz="0" w:space="0" w:color="auto"/>
        <w:left w:val="none" w:sz="0" w:space="0" w:color="auto"/>
        <w:bottom w:val="none" w:sz="0" w:space="0" w:color="auto"/>
        <w:right w:val="none" w:sz="0" w:space="0" w:color="auto"/>
      </w:divBdr>
    </w:div>
    <w:div w:id="2045934783">
      <w:bodyDiv w:val="1"/>
      <w:marLeft w:val="0"/>
      <w:marRight w:val="0"/>
      <w:marTop w:val="0"/>
      <w:marBottom w:val="0"/>
      <w:divBdr>
        <w:top w:val="none" w:sz="0" w:space="0" w:color="auto"/>
        <w:left w:val="none" w:sz="0" w:space="0" w:color="auto"/>
        <w:bottom w:val="none" w:sz="0" w:space="0" w:color="auto"/>
        <w:right w:val="none" w:sz="0" w:space="0" w:color="auto"/>
      </w:divBdr>
    </w:div>
    <w:div w:id="2046052858">
      <w:bodyDiv w:val="1"/>
      <w:marLeft w:val="0"/>
      <w:marRight w:val="0"/>
      <w:marTop w:val="0"/>
      <w:marBottom w:val="0"/>
      <w:divBdr>
        <w:top w:val="none" w:sz="0" w:space="0" w:color="auto"/>
        <w:left w:val="none" w:sz="0" w:space="0" w:color="auto"/>
        <w:bottom w:val="none" w:sz="0" w:space="0" w:color="auto"/>
        <w:right w:val="none" w:sz="0" w:space="0" w:color="auto"/>
      </w:divBdr>
    </w:div>
    <w:div w:id="2046128398">
      <w:bodyDiv w:val="1"/>
      <w:marLeft w:val="0"/>
      <w:marRight w:val="0"/>
      <w:marTop w:val="0"/>
      <w:marBottom w:val="0"/>
      <w:divBdr>
        <w:top w:val="none" w:sz="0" w:space="0" w:color="auto"/>
        <w:left w:val="none" w:sz="0" w:space="0" w:color="auto"/>
        <w:bottom w:val="none" w:sz="0" w:space="0" w:color="auto"/>
        <w:right w:val="none" w:sz="0" w:space="0" w:color="auto"/>
      </w:divBdr>
    </w:div>
    <w:div w:id="2046130671">
      <w:bodyDiv w:val="1"/>
      <w:marLeft w:val="0"/>
      <w:marRight w:val="0"/>
      <w:marTop w:val="0"/>
      <w:marBottom w:val="0"/>
      <w:divBdr>
        <w:top w:val="none" w:sz="0" w:space="0" w:color="auto"/>
        <w:left w:val="none" w:sz="0" w:space="0" w:color="auto"/>
        <w:bottom w:val="none" w:sz="0" w:space="0" w:color="auto"/>
        <w:right w:val="none" w:sz="0" w:space="0" w:color="auto"/>
      </w:divBdr>
    </w:div>
    <w:div w:id="2046131425">
      <w:bodyDiv w:val="1"/>
      <w:marLeft w:val="0"/>
      <w:marRight w:val="0"/>
      <w:marTop w:val="0"/>
      <w:marBottom w:val="0"/>
      <w:divBdr>
        <w:top w:val="none" w:sz="0" w:space="0" w:color="auto"/>
        <w:left w:val="none" w:sz="0" w:space="0" w:color="auto"/>
        <w:bottom w:val="none" w:sz="0" w:space="0" w:color="auto"/>
        <w:right w:val="none" w:sz="0" w:space="0" w:color="auto"/>
      </w:divBdr>
    </w:div>
    <w:div w:id="2047177041">
      <w:bodyDiv w:val="1"/>
      <w:marLeft w:val="0"/>
      <w:marRight w:val="0"/>
      <w:marTop w:val="0"/>
      <w:marBottom w:val="0"/>
      <w:divBdr>
        <w:top w:val="none" w:sz="0" w:space="0" w:color="auto"/>
        <w:left w:val="none" w:sz="0" w:space="0" w:color="auto"/>
        <w:bottom w:val="none" w:sz="0" w:space="0" w:color="auto"/>
        <w:right w:val="none" w:sz="0" w:space="0" w:color="auto"/>
      </w:divBdr>
    </w:div>
    <w:div w:id="2047290272">
      <w:bodyDiv w:val="1"/>
      <w:marLeft w:val="0"/>
      <w:marRight w:val="0"/>
      <w:marTop w:val="0"/>
      <w:marBottom w:val="0"/>
      <w:divBdr>
        <w:top w:val="none" w:sz="0" w:space="0" w:color="auto"/>
        <w:left w:val="none" w:sz="0" w:space="0" w:color="auto"/>
        <w:bottom w:val="none" w:sz="0" w:space="0" w:color="auto"/>
        <w:right w:val="none" w:sz="0" w:space="0" w:color="auto"/>
      </w:divBdr>
    </w:div>
    <w:div w:id="2047676743">
      <w:bodyDiv w:val="1"/>
      <w:marLeft w:val="0"/>
      <w:marRight w:val="0"/>
      <w:marTop w:val="0"/>
      <w:marBottom w:val="0"/>
      <w:divBdr>
        <w:top w:val="none" w:sz="0" w:space="0" w:color="auto"/>
        <w:left w:val="none" w:sz="0" w:space="0" w:color="auto"/>
        <w:bottom w:val="none" w:sz="0" w:space="0" w:color="auto"/>
        <w:right w:val="none" w:sz="0" w:space="0" w:color="auto"/>
      </w:divBdr>
    </w:div>
    <w:div w:id="2048213362">
      <w:bodyDiv w:val="1"/>
      <w:marLeft w:val="0"/>
      <w:marRight w:val="0"/>
      <w:marTop w:val="0"/>
      <w:marBottom w:val="0"/>
      <w:divBdr>
        <w:top w:val="none" w:sz="0" w:space="0" w:color="auto"/>
        <w:left w:val="none" w:sz="0" w:space="0" w:color="auto"/>
        <w:bottom w:val="none" w:sz="0" w:space="0" w:color="auto"/>
        <w:right w:val="none" w:sz="0" w:space="0" w:color="auto"/>
      </w:divBdr>
    </w:div>
    <w:div w:id="2048412598">
      <w:bodyDiv w:val="1"/>
      <w:marLeft w:val="0"/>
      <w:marRight w:val="0"/>
      <w:marTop w:val="0"/>
      <w:marBottom w:val="0"/>
      <w:divBdr>
        <w:top w:val="none" w:sz="0" w:space="0" w:color="auto"/>
        <w:left w:val="none" w:sz="0" w:space="0" w:color="auto"/>
        <w:bottom w:val="none" w:sz="0" w:space="0" w:color="auto"/>
        <w:right w:val="none" w:sz="0" w:space="0" w:color="auto"/>
      </w:divBdr>
    </w:div>
    <w:div w:id="2048531461">
      <w:bodyDiv w:val="1"/>
      <w:marLeft w:val="0"/>
      <w:marRight w:val="0"/>
      <w:marTop w:val="0"/>
      <w:marBottom w:val="0"/>
      <w:divBdr>
        <w:top w:val="none" w:sz="0" w:space="0" w:color="auto"/>
        <w:left w:val="none" w:sz="0" w:space="0" w:color="auto"/>
        <w:bottom w:val="none" w:sz="0" w:space="0" w:color="auto"/>
        <w:right w:val="none" w:sz="0" w:space="0" w:color="auto"/>
      </w:divBdr>
    </w:div>
    <w:div w:id="2048681874">
      <w:bodyDiv w:val="1"/>
      <w:marLeft w:val="0"/>
      <w:marRight w:val="0"/>
      <w:marTop w:val="0"/>
      <w:marBottom w:val="0"/>
      <w:divBdr>
        <w:top w:val="none" w:sz="0" w:space="0" w:color="auto"/>
        <w:left w:val="none" w:sz="0" w:space="0" w:color="auto"/>
        <w:bottom w:val="none" w:sz="0" w:space="0" w:color="auto"/>
        <w:right w:val="none" w:sz="0" w:space="0" w:color="auto"/>
      </w:divBdr>
    </w:div>
    <w:div w:id="2049139535">
      <w:bodyDiv w:val="1"/>
      <w:marLeft w:val="0"/>
      <w:marRight w:val="0"/>
      <w:marTop w:val="0"/>
      <w:marBottom w:val="0"/>
      <w:divBdr>
        <w:top w:val="none" w:sz="0" w:space="0" w:color="auto"/>
        <w:left w:val="none" w:sz="0" w:space="0" w:color="auto"/>
        <w:bottom w:val="none" w:sz="0" w:space="0" w:color="auto"/>
        <w:right w:val="none" w:sz="0" w:space="0" w:color="auto"/>
      </w:divBdr>
    </w:div>
    <w:div w:id="2049143621">
      <w:bodyDiv w:val="1"/>
      <w:marLeft w:val="0"/>
      <w:marRight w:val="0"/>
      <w:marTop w:val="0"/>
      <w:marBottom w:val="0"/>
      <w:divBdr>
        <w:top w:val="none" w:sz="0" w:space="0" w:color="auto"/>
        <w:left w:val="none" w:sz="0" w:space="0" w:color="auto"/>
        <w:bottom w:val="none" w:sz="0" w:space="0" w:color="auto"/>
        <w:right w:val="none" w:sz="0" w:space="0" w:color="auto"/>
      </w:divBdr>
    </w:div>
    <w:div w:id="2049992174">
      <w:bodyDiv w:val="1"/>
      <w:marLeft w:val="0"/>
      <w:marRight w:val="0"/>
      <w:marTop w:val="0"/>
      <w:marBottom w:val="0"/>
      <w:divBdr>
        <w:top w:val="none" w:sz="0" w:space="0" w:color="auto"/>
        <w:left w:val="none" w:sz="0" w:space="0" w:color="auto"/>
        <w:bottom w:val="none" w:sz="0" w:space="0" w:color="auto"/>
        <w:right w:val="none" w:sz="0" w:space="0" w:color="auto"/>
      </w:divBdr>
    </w:div>
    <w:div w:id="2050059893">
      <w:bodyDiv w:val="1"/>
      <w:marLeft w:val="0"/>
      <w:marRight w:val="0"/>
      <w:marTop w:val="0"/>
      <w:marBottom w:val="0"/>
      <w:divBdr>
        <w:top w:val="none" w:sz="0" w:space="0" w:color="auto"/>
        <w:left w:val="none" w:sz="0" w:space="0" w:color="auto"/>
        <w:bottom w:val="none" w:sz="0" w:space="0" w:color="auto"/>
        <w:right w:val="none" w:sz="0" w:space="0" w:color="auto"/>
      </w:divBdr>
    </w:div>
    <w:div w:id="2050101974">
      <w:bodyDiv w:val="1"/>
      <w:marLeft w:val="0"/>
      <w:marRight w:val="0"/>
      <w:marTop w:val="0"/>
      <w:marBottom w:val="0"/>
      <w:divBdr>
        <w:top w:val="none" w:sz="0" w:space="0" w:color="auto"/>
        <w:left w:val="none" w:sz="0" w:space="0" w:color="auto"/>
        <w:bottom w:val="none" w:sz="0" w:space="0" w:color="auto"/>
        <w:right w:val="none" w:sz="0" w:space="0" w:color="auto"/>
      </w:divBdr>
    </w:div>
    <w:div w:id="2050253175">
      <w:bodyDiv w:val="1"/>
      <w:marLeft w:val="0"/>
      <w:marRight w:val="0"/>
      <w:marTop w:val="0"/>
      <w:marBottom w:val="0"/>
      <w:divBdr>
        <w:top w:val="none" w:sz="0" w:space="0" w:color="auto"/>
        <w:left w:val="none" w:sz="0" w:space="0" w:color="auto"/>
        <w:bottom w:val="none" w:sz="0" w:space="0" w:color="auto"/>
        <w:right w:val="none" w:sz="0" w:space="0" w:color="auto"/>
      </w:divBdr>
    </w:div>
    <w:div w:id="2050374005">
      <w:bodyDiv w:val="1"/>
      <w:marLeft w:val="0"/>
      <w:marRight w:val="0"/>
      <w:marTop w:val="0"/>
      <w:marBottom w:val="0"/>
      <w:divBdr>
        <w:top w:val="none" w:sz="0" w:space="0" w:color="auto"/>
        <w:left w:val="none" w:sz="0" w:space="0" w:color="auto"/>
        <w:bottom w:val="none" w:sz="0" w:space="0" w:color="auto"/>
        <w:right w:val="none" w:sz="0" w:space="0" w:color="auto"/>
      </w:divBdr>
    </w:div>
    <w:div w:id="2051109552">
      <w:bodyDiv w:val="1"/>
      <w:marLeft w:val="0"/>
      <w:marRight w:val="0"/>
      <w:marTop w:val="0"/>
      <w:marBottom w:val="0"/>
      <w:divBdr>
        <w:top w:val="none" w:sz="0" w:space="0" w:color="auto"/>
        <w:left w:val="none" w:sz="0" w:space="0" w:color="auto"/>
        <w:bottom w:val="none" w:sz="0" w:space="0" w:color="auto"/>
        <w:right w:val="none" w:sz="0" w:space="0" w:color="auto"/>
      </w:divBdr>
    </w:div>
    <w:div w:id="2051226329">
      <w:bodyDiv w:val="1"/>
      <w:marLeft w:val="0"/>
      <w:marRight w:val="0"/>
      <w:marTop w:val="0"/>
      <w:marBottom w:val="0"/>
      <w:divBdr>
        <w:top w:val="none" w:sz="0" w:space="0" w:color="auto"/>
        <w:left w:val="none" w:sz="0" w:space="0" w:color="auto"/>
        <w:bottom w:val="none" w:sz="0" w:space="0" w:color="auto"/>
        <w:right w:val="none" w:sz="0" w:space="0" w:color="auto"/>
      </w:divBdr>
    </w:div>
    <w:div w:id="2051373391">
      <w:bodyDiv w:val="1"/>
      <w:marLeft w:val="0"/>
      <w:marRight w:val="0"/>
      <w:marTop w:val="0"/>
      <w:marBottom w:val="0"/>
      <w:divBdr>
        <w:top w:val="none" w:sz="0" w:space="0" w:color="auto"/>
        <w:left w:val="none" w:sz="0" w:space="0" w:color="auto"/>
        <w:bottom w:val="none" w:sz="0" w:space="0" w:color="auto"/>
        <w:right w:val="none" w:sz="0" w:space="0" w:color="auto"/>
      </w:divBdr>
    </w:div>
    <w:div w:id="2051421560">
      <w:bodyDiv w:val="1"/>
      <w:marLeft w:val="0"/>
      <w:marRight w:val="0"/>
      <w:marTop w:val="0"/>
      <w:marBottom w:val="0"/>
      <w:divBdr>
        <w:top w:val="none" w:sz="0" w:space="0" w:color="auto"/>
        <w:left w:val="none" w:sz="0" w:space="0" w:color="auto"/>
        <w:bottom w:val="none" w:sz="0" w:space="0" w:color="auto"/>
        <w:right w:val="none" w:sz="0" w:space="0" w:color="auto"/>
      </w:divBdr>
    </w:div>
    <w:div w:id="2051608348">
      <w:bodyDiv w:val="1"/>
      <w:marLeft w:val="0"/>
      <w:marRight w:val="0"/>
      <w:marTop w:val="0"/>
      <w:marBottom w:val="0"/>
      <w:divBdr>
        <w:top w:val="none" w:sz="0" w:space="0" w:color="auto"/>
        <w:left w:val="none" w:sz="0" w:space="0" w:color="auto"/>
        <w:bottom w:val="none" w:sz="0" w:space="0" w:color="auto"/>
        <w:right w:val="none" w:sz="0" w:space="0" w:color="auto"/>
      </w:divBdr>
    </w:div>
    <w:div w:id="2051614761">
      <w:bodyDiv w:val="1"/>
      <w:marLeft w:val="0"/>
      <w:marRight w:val="0"/>
      <w:marTop w:val="0"/>
      <w:marBottom w:val="0"/>
      <w:divBdr>
        <w:top w:val="none" w:sz="0" w:space="0" w:color="auto"/>
        <w:left w:val="none" w:sz="0" w:space="0" w:color="auto"/>
        <w:bottom w:val="none" w:sz="0" w:space="0" w:color="auto"/>
        <w:right w:val="none" w:sz="0" w:space="0" w:color="auto"/>
      </w:divBdr>
    </w:div>
    <w:div w:id="2052071944">
      <w:bodyDiv w:val="1"/>
      <w:marLeft w:val="0"/>
      <w:marRight w:val="0"/>
      <w:marTop w:val="0"/>
      <w:marBottom w:val="0"/>
      <w:divBdr>
        <w:top w:val="none" w:sz="0" w:space="0" w:color="auto"/>
        <w:left w:val="none" w:sz="0" w:space="0" w:color="auto"/>
        <w:bottom w:val="none" w:sz="0" w:space="0" w:color="auto"/>
        <w:right w:val="none" w:sz="0" w:space="0" w:color="auto"/>
      </w:divBdr>
    </w:div>
    <w:div w:id="2052486995">
      <w:bodyDiv w:val="1"/>
      <w:marLeft w:val="0"/>
      <w:marRight w:val="0"/>
      <w:marTop w:val="0"/>
      <w:marBottom w:val="0"/>
      <w:divBdr>
        <w:top w:val="none" w:sz="0" w:space="0" w:color="auto"/>
        <w:left w:val="none" w:sz="0" w:space="0" w:color="auto"/>
        <w:bottom w:val="none" w:sz="0" w:space="0" w:color="auto"/>
        <w:right w:val="none" w:sz="0" w:space="0" w:color="auto"/>
      </w:divBdr>
    </w:div>
    <w:div w:id="2052683698">
      <w:bodyDiv w:val="1"/>
      <w:marLeft w:val="0"/>
      <w:marRight w:val="0"/>
      <w:marTop w:val="0"/>
      <w:marBottom w:val="0"/>
      <w:divBdr>
        <w:top w:val="none" w:sz="0" w:space="0" w:color="auto"/>
        <w:left w:val="none" w:sz="0" w:space="0" w:color="auto"/>
        <w:bottom w:val="none" w:sz="0" w:space="0" w:color="auto"/>
        <w:right w:val="none" w:sz="0" w:space="0" w:color="auto"/>
      </w:divBdr>
    </w:div>
    <w:div w:id="2052992161">
      <w:bodyDiv w:val="1"/>
      <w:marLeft w:val="0"/>
      <w:marRight w:val="0"/>
      <w:marTop w:val="0"/>
      <w:marBottom w:val="0"/>
      <w:divBdr>
        <w:top w:val="none" w:sz="0" w:space="0" w:color="auto"/>
        <w:left w:val="none" w:sz="0" w:space="0" w:color="auto"/>
        <w:bottom w:val="none" w:sz="0" w:space="0" w:color="auto"/>
        <w:right w:val="none" w:sz="0" w:space="0" w:color="auto"/>
      </w:divBdr>
    </w:div>
    <w:div w:id="2053454815">
      <w:bodyDiv w:val="1"/>
      <w:marLeft w:val="0"/>
      <w:marRight w:val="0"/>
      <w:marTop w:val="0"/>
      <w:marBottom w:val="0"/>
      <w:divBdr>
        <w:top w:val="none" w:sz="0" w:space="0" w:color="auto"/>
        <w:left w:val="none" w:sz="0" w:space="0" w:color="auto"/>
        <w:bottom w:val="none" w:sz="0" w:space="0" w:color="auto"/>
        <w:right w:val="none" w:sz="0" w:space="0" w:color="auto"/>
      </w:divBdr>
    </w:div>
    <w:div w:id="2054110351">
      <w:bodyDiv w:val="1"/>
      <w:marLeft w:val="0"/>
      <w:marRight w:val="0"/>
      <w:marTop w:val="0"/>
      <w:marBottom w:val="0"/>
      <w:divBdr>
        <w:top w:val="none" w:sz="0" w:space="0" w:color="auto"/>
        <w:left w:val="none" w:sz="0" w:space="0" w:color="auto"/>
        <w:bottom w:val="none" w:sz="0" w:space="0" w:color="auto"/>
        <w:right w:val="none" w:sz="0" w:space="0" w:color="auto"/>
      </w:divBdr>
    </w:div>
    <w:div w:id="2054183901">
      <w:bodyDiv w:val="1"/>
      <w:marLeft w:val="0"/>
      <w:marRight w:val="0"/>
      <w:marTop w:val="0"/>
      <w:marBottom w:val="0"/>
      <w:divBdr>
        <w:top w:val="none" w:sz="0" w:space="0" w:color="auto"/>
        <w:left w:val="none" w:sz="0" w:space="0" w:color="auto"/>
        <w:bottom w:val="none" w:sz="0" w:space="0" w:color="auto"/>
        <w:right w:val="none" w:sz="0" w:space="0" w:color="auto"/>
      </w:divBdr>
    </w:div>
    <w:div w:id="2054184739">
      <w:bodyDiv w:val="1"/>
      <w:marLeft w:val="0"/>
      <w:marRight w:val="0"/>
      <w:marTop w:val="0"/>
      <w:marBottom w:val="0"/>
      <w:divBdr>
        <w:top w:val="none" w:sz="0" w:space="0" w:color="auto"/>
        <w:left w:val="none" w:sz="0" w:space="0" w:color="auto"/>
        <w:bottom w:val="none" w:sz="0" w:space="0" w:color="auto"/>
        <w:right w:val="none" w:sz="0" w:space="0" w:color="auto"/>
      </w:divBdr>
    </w:div>
    <w:div w:id="2055038385">
      <w:bodyDiv w:val="1"/>
      <w:marLeft w:val="0"/>
      <w:marRight w:val="0"/>
      <w:marTop w:val="0"/>
      <w:marBottom w:val="0"/>
      <w:divBdr>
        <w:top w:val="none" w:sz="0" w:space="0" w:color="auto"/>
        <w:left w:val="none" w:sz="0" w:space="0" w:color="auto"/>
        <w:bottom w:val="none" w:sz="0" w:space="0" w:color="auto"/>
        <w:right w:val="none" w:sz="0" w:space="0" w:color="auto"/>
      </w:divBdr>
    </w:div>
    <w:div w:id="2055080147">
      <w:bodyDiv w:val="1"/>
      <w:marLeft w:val="0"/>
      <w:marRight w:val="0"/>
      <w:marTop w:val="0"/>
      <w:marBottom w:val="0"/>
      <w:divBdr>
        <w:top w:val="none" w:sz="0" w:space="0" w:color="auto"/>
        <w:left w:val="none" w:sz="0" w:space="0" w:color="auto"/>
        <w:bottom w:val="none" w:sz="0" w:space="0" w:color="auto"/>
        <w:right w:val="none" w:sz="0" w:space="0" w:color="auto"/>
      </w:divBdr>
    </w:div>
    <w:div w:id="2055227905">
      <w:bodyDiv w:val="1"/>
      <w:marLeft w:val="0"/>
      <w:marRight w:val="0"/>
      <w:marTop w:val="0"/>
      <w:marBottom w:val="0"/>
      <w:divBdr>
        <w:top w:val="none" w:sz="0" w:space="0" w:color="auto"/>
        <w:left w:val="none" w:sz="0" w:space="0" w:color="auto"/>
        <w:bottom w:val="none" w:sz="0" w:space="0" w:color="auto"/>
        <w:right w:val="none" w:sz="0" w:space="0" w:color="auto"/>
      </w:divBdr>
    </w:div>
    <w:div w:id="2055422925">
      <w:bodyDiv w:val="1"/>
      <w:marLeft w:val="0"/>
      <w:marRight w:val="0"/>
      <w:marTop w:val="0"/>
      <w:marBottom w:val="0"/>
      <w:divBdr>
        <w:top w:val="none" w:sz="0" w:space="0" w:color="auto"/>
        <w:left w:val="none" w:sz="0" w:space="0" w:color="auto"/>
        <w:bottom w:val="none" w:sz="0" w:space="0" w:color="auto"/>
        <w:right w:val="none" w:sz="0" w:space="0" w:color="auto"/>
      </w:divBdr>
    </w:div>
    <w:div w:id="2055538258">
      <w:bodyDiv w:val="1"/>
      <w:marLeft w:val="0"/>
      <w:marRight w:val="0"/>
      <w:marTop w:val="0"/>
      <w:marBottom w:val="0"/>
      <w:divBdr>
        <w:top w:val="none" w:sz="0" w:space="0" w:color="auto"/>
        <w:left w:val="none" w:sz="0" w:space="0" w:color="auto"/>
        <w:bottom w:val="none" w:sz="0" w:space="0" w:color="auto"/>
        <w:right w:val="none" w:sz="0" w:space="0" w:color="auto"/>
      </w:divBdr>
    </w:div>
    <w:div w:id="2055814524">
      <w:bodyDiv w:val="1"/>
      <w:marLeft w:val="0"/>
      <w:marRight w:val="0"/>
      <w:marTop w:val="0"/>
      <w:marBottom w:val="0"/>
      <w:divBdr>
        <w:top w:val="none" w:sz="0" w:space="0" w:color="auto"/>
        <w:left w:val="none" w:sz="0" w:space="0" w:color="auto"/>
        <w:bottom w:val="none" w:sz="0" w:space="0" w:color="auto"/>
        <w:right w:val="none" w:sz="0" w:space="0" w:color="auto"/>
      </w:divBdr>
    </w:div>
    <w:div w:id="2056201344">
      <w:bodyDiv w:val="1"/>
      <w:marLeft w:val="0"/>
      <w:marRight w:val="0"/>
      <w:marTop w:val="0"/>
      <w:marBottom w:val="0"/>
      <w:divBdr>
        <w:top w:val="none" w:sz="0" w:space="0" w:color="auto"/>
        <w:left w:val="none" w:sz="0" w:space="0" w:color="auto"/>
        <w:bottom w:val="none" w:sz="0" w:space="0" w:color="auto"/>
        <w:right w:val="none" w:sz="0" w:space="0" w:color="auto"/>
      </w:divBdr>
    </w:div>
    <w:div w:id="2056729438">
      <w:bodyDiv w:val="1"/>
      <w:marLeft w:val="0"/>
      <w:marRight w:val="0"/>
      <w:marTop w:val="0"/>
      <w:marBottom w:val="0"/>
      <w:divBdr>
        <w:top w:val="none" w:sz="0" w:space="0" w:color="auto"/>
        <w:left w:val="none" w:sz="0" w:space="0" w:color="auto"/>
        <w:bottom w:val="none" w:sz="0" w:space="0" w:color="auto"/>
        <w:right w:val="none" w:sz="0" w:space="0" w:color="auto"/>
      </w:divBdr>
    </w:div>
    <w:div w:id="2056734827">
      <w:bodyDiv w:val="1"/>
      <w:marLeft w:val="0"/>
      <w:marRight w:val="0"/>
      <w:marTop w:val="0"/>
      <w:marBottom w:val="0"/>
      <w:divBdr>
        <w:top w:val="none" w:sz="0" w:space="0" w:color="auto"/>
        <w:left w:val="none" w:sz="0" w:space="0" w:color="auto"/>
        <w:bottom w:val="none" w:sz="0" w:space="0" w:color="auto"/>
        <w:right w:val="none" w:sz="0" w:space="0" w:color="auto"/>
      </w:divBdr>
    </w:div>
    <w:div w:id="2056851346">
      <w:bodyDiv w:val="1"/>
      <w:marLeft w:val="0"/>
      <w:marRight w:val="0"/>
      <w:marTop w:val="0"/>
      <w:marBottom w:val="0"/>
      <w:divBdr>
        <w:top w:val="none" w:sz="0" w:space="0" w:color="auto"/>
        <w:left w:val="none" w:sz="0" w:space="0" w:color="auto"/>
        <w:bottom w:val="none" w:sz="0" w:space="0" w:color="auto"/>
        <w:right w:val="none" w:sz="0" w:space="0" w:color="auto"/>
      </w:divBdr>
    </w:div>
    <w:div w:id="2057123044">
      <w:bodyDiv w:val="1"/>
      <w:marLeft w:val="0"/>
      <w:marRight w:val="0"/>
      <w:marTop w:val="0"/>
      <w:marBottom w:val="0"/>
      <w:divBdr>
        <w:top w:val="none" w:sz="0" w:space="0" w:color="auto"/>
        <w:left w:val="none" w:sz="0" w:space="0" w:color="auto"/>
        <w:bottom w:val="none" w:sz="0" w:space="0" w:color="auto"/>
        <w:right w:val="none" w:sz="0" w:space="0" w:color="auto"/>
      </w:divBdr>
    </w:div>
    <w:div w:id="2057195254">
      <w:bodyDiv w:val="1"/>
      <w:marLeft w:val="0"/>
      <w:marRight w:val="0"/>
      <w:marTop w:val="0"/>
      <w:marBottom w:val="0"/>
      <w:divBdr>
        <w:top w:val="none" w:sz="0" w:space="0" w:color="auto"/>
        <w:left w:val="none" w:sz="0" w:space="0" w:color="auto"/>
        <w:bottom w:val="none" w:sz="0" w:space="0" w:color="auto"/>
        <w:right w:val="none" w:sz="0" w:space="0" w:color="auto"/>
      </w:divBdr>
    </w:div>
    <w:div w:id="2057586773">
      <w:bodyDiv w:val="1"/>
      <w:marLeft w:val="0"/>
      <w:marRight w:val="0"/>
      <w:marTop w:val="0"/>
      <w:marBottom w:val="0"/>
      <w:divBdr>
        <w:top w:val="none" w:sz="0" w:space="0" w:color="auto"/>
        <w:left w:val="none" w:sz="0" w:space="0" w:color="auto"/>
        <w:bottom w:val="none" w:sz="0" w:space="0" w:color="auto"/>
        <w:right w:val="none" w:sz="0" w:space="0" w:color="auto"/>
      </w:divBdr>
    </w:div>
    <w:div w:id="2058315086">
      <w:bodyDiv w:val="1"/>
      <w:marLeft w:val="0"/>
      <w:marRight w:val="0"/>
      <w:marTop w:val="0"/>
      <w:marBottom w:val="0"/>
      <w:divBdr>
        <w:top w:val="none" w:sz="0" w:space="0" w:color="auto"/>
        <w:left w:val="none" w:sz="0" w:space="0" w:color="auto"/>
        <w:bottom w:val="none" w:sz="0" w:space="0" w:color="auto"/>
        <w:right w:val="none" w:sz="0" w:space="0" w:color="auto"/>
      </w:divBdr>
    </w:div>
    <w:div w:id="2058316039">
      <w:bodyDiv w:val="1"/>
      <w:marLeft w:val="0"/>
      <w:marRight w:val="0"/>
      <w:marTop w:val="0"/>
      <w:marBottom w:val="0"/>
      <w:divBdr>
        <w:top w:val="none" w:sz="0" w:space="0" w:color="auto"/>
        <w:left w:val="none" w:sz="0" w:space="0" w:color="auto"/>
        <w:bottom w:val="none" w:sz="0" w:space="0" w:color="auto"/>
        <w:right w:val="none" w:sz="0" w:space="0" w:color="auto"/>
      </w:divBdr>
    </w:div>
    <w:div w:id="2058384814">
      <w:bodyDiv w:val="1"/>
      <w:marLeft w:val="0"/>
      <w:marRight w:val="0"/>
      <w:marTop w:val="0"/>
      <w:marBottom w:val="0"/>
      <w:divBdr>
        <w:top w:val="none" w:sz="0" w:space="0" w:color="auto"/>
        <w:left w:val="none" w:sz="0" w:space="0" w:color="auto"/>
        <w:bottom w:val="none" w:sz="0" w:space="0" w:color="auto"/>
        <w:right w:val="none" w:sz="0" w:space="0" w:color="auto"/>
      </w:divBdr>
    </w:div>
    <w:div w:id="2058579502">
      <w:bodyDiv w:val="1"/>
      <w:marLeft w:val="0"/>
      <w:marRight w:val="0"/>
      <w:marTop w:val="0"/>
      <w:marBottom w:val="0"/>
      <w:divBdr>
        <w:top w:val="none" w:sz="0" w:space="0" w:color="auto"/>
        <w:left w:val="none" w:sz="0" w:space="0" w:color="auto"/>
        <w:bottom w:val="none" w:sz="0" w:space="0" w:color="auto"/>
        <w:right w:val="none" w:sz="0" w:space="0" w:color="auto"/>
      </w:divBdr>
    </w:div>
    <w:div w:id="2058972570">
      <w:bodyDiv w:val="1"/>
      <w:marLeft w:val="0"/>
      <w:marRight w:val="0"/>
      <w:marTop w:val="0"/>
      <w:marBottom w:val="0"/>
      <w:divBdr>
        <w:top w:val="none" w:sz="0" w:space="0" w:color="auto"/>
        <w:left w:val="none" w:sz="0" w:space="0" w:color="auto"/>
        <w:bottom w:val="none" w:sz="0" w:space="0" w:color="auto"/>
        <w:right w:val="none" w:sz="0" w:space="0" w:color="auto"/>
      </w:divBdr>
    </w:div>
    <w:div w:id="2059355236">
      <w:bodyDiv w:val="1"/>
      <w:marLeft w:val="0"/>
      <w:marRight w:val="0"/>
      <w:marTop w:val="0"/>
      <w:marBottom w:val="0"/>
      <w:divBdr>
        <w:top w:val="none" w:sz="0" w:space="0" w:color="auto"/>
        <w:left w:val="none" w:sz="0" w:space="0" w:color="auto"/>
        <w:bottom w:val="none" w:sz="0" w:space="0" w:color="auto"/>
        <w:right w:val="none" w:sz="0" w:space="0" w:color="auto"/>
      </w:divBdr>
    </w:div>
    <w:div w:id="2059430688">
      <w:bodyDiv w:val="1"/>
      <w:marLeft w:val="0"/>
      <w:marRight w:val="0"/>
      <w:marTop w:val="0"/>
      <w:marBottom w:val="0"/>
      <w:divBdr>
        <w:top w:val="none" w:sz="0" w:space="0" w:color="auto"/>
        <w:left w:val="none" w:sz="0" w:space="0" w:color="auto"/>
        <w:bottom w:val="none" w:sz="0" w:space="0" w:color="auto"/>
        <w:right w:val="none" w:sz="0" w:space="0" w:color="auto"/>
      </w:divBdr>
    </w:div>
    <w:div w:id="2059814214">
      <w:bodyDiv w:val="1"/>
      <w:marLeft w:val="0"/>
      <w:marRight w:val="0"/>
      <w:marTop w:val="0"/>
      <w:marBottom w:val="0"/>
      <w:divBdr>
        <w:top w:val="none" w:sz="0" w:space="0" w:color="auto"/>
        <w:left w:val="none" w:sz="0" w:space="0" w:color="auto"/>
        <w:bottom w:val="none" w:sz="0" w:space="0" w:color="auto"/>
        <w:right w:val="none" w:sz="0" w:space="0" w:color="auto"/>
      </w:divBdr>
    </w:div>
    <w:div w:id="2059818667">
      <w:bodyDiv w:val="1"/>
      <w:marLeft w:val="0"/>
      <w:marRight w:val="0"/>
      <w:marTop w:val="0"/>
      <w:marBottom w:val="0"/>
      <w:divBdr>
        <w:top w:val="none" w:sz="0" w:space="0" w:color="auto"/>
        <w:left w:val="none" w:sz="0" w:space="0" w:color="auto"/>
        <w:bottom w:val="none" w:sz="0" w:space="0" w:color="auto"/>
        <w:right w:val="none" w:sz="0" w:space="0" w:color="auto"/>
      </w:divBdr>
    </w:div>
    <w:div w:id="2060011184">
      <w:bodyDiv w:val="1"/>
      <w:marLeft w:val="0"/>
      <w:marRight w:val="0"/>
      <w:marTop w:val="0"/>
      <w:marBottom w:val="0"/>
      <w:divBdr>
        <w:top w:val="none" w:sz="0" w:space="0" w:color="auto"/>
        <w:left w:val="none" w:sz="0" w:space="0" w:color="auto"/>
        <w:bottom w:val="none" w:sz="0" w:space="0" w:color="auto"/>
        <w:right w:val="none" w:sz="0" w:space="0" w:color="auto"/>
      </w:divBdr>
    </w:div>
    <w:div w:id="2060745008">
      <w:bodyDiv w:val="1"/>
      <w:marLeft w:val="0"/>
      <w:marRight w:val="0"/>
      <w:marTop w:val="0"/>
      <w:marBottom w:val="0"/>
      <w:divBdr>
        <w:top w:val="none" w:sz="0" w:space="0" w:color="auto"/>
        <w:left w:val="none" w:sz="0" w:space="0" w:color="auto"/>
        <w:bottom w:val="none" w:sz="0" w:space="0" w:color="auto"/>
        <w:right w:val="none" w:sz="0" w:space="0" w:color="auto"/>
      </w:divBdr>
    </w:div>
    <w:div w:id="2060937729">
      <w:bodyDiv w:val="1"/>
      <w:marLeft w:val="0"/>
      <w:marRight w:val="0"/>
      <w:marTop w:val="0"/>
      <w:marBottom w:val="0"/>
      <w:divBdr>
        <w:top w:val="none" w:sz="0" w:space="0" w:color="auto"/>
        <w:left w:val="none" w:sz="0" w:space="0" w:color="auto"/>
        <w:bottom w:val="none" w:sz="0" w:space="0" w:color="auto"/>
        <w:right w:val="none" w:sz="0" w:space="0" w:color="auto"/>
      </w:divBdr>
    </w:div>
    <w:div w:id="2061249517">
      <w:bodyDiv w:val="1"/>
      <w:marLeft w:val="0"/>
      <w:marRight w:val="0"/>
      <w:marTop w:val="0"/>
      <w:marBottom w:val="0"/>
      <w:divBdr>
        <w:top w:val="none" w:sz="0" w:space="0" w:color="auto"/>
        <w:left w:val="none" w:sz="0" w:space="0" w:color="auto"/>
        <w:bottom w:val="none" w:sz="0" w:space="0" w:color="auto"/>
        <w:right w:val="none" w:sz="0" w:space="0" w:color="auto"/>
      </w:divBdr>
    </w:div>
    <w:div w:id="2061856484">
      <w:bodyDiv w:val="1"/>
      <w:marLeft w:val="0"/>
      <w:marRight w:val="0"/>
      <w:marTop w:val="0"/>
      <w:marBottom w:val="0"/>
      <w:divBdr>
        <w:top w:val="none" w:sz="0" w:space="0" w:color="auto"/>
        <w:left w:val="none" w:sz="0" w:space="0" w:color="auto"/>
        <w:bottom w:val="none" w:sz="0" w:space="0" w:color="auto"/>
        <w:right w:val="none" w:sz="0" w:space="0" w:color="auto"/>
      </w:divBdr>
    </w:div>
    <w:div w:id="2061904883">
      <w:bodyDiv w:val="1"/>
      <w:marLeft w:val="0"/>
      <w:marRight w:val="0"/>
      <w:marTop w:val="0"/>
      <w:marBottom w:val="0"/>
      <w:divBdr>
        <w:top w:val="none" w:sz="0" w:space="0" w:color="auto"/>
        <w:left w:val="none" w:sz="0" w:space="0" w:color="auto"/>
        <w:bottom w:val="none" w:sz="0" w:space="0" w:color="auto"/>
        <w:right w:val="none" w:sz="0" w:space="0" w:color="auto"/>
      </w:divBdr>
    </w:div>
    <w:div w:id="2061977829">
      <w:bodyDiv w:val="1"/>
      <w:marLeft w:val="0"/>
      <w:marRight w:val="0"/>
      <w:marTop w:val="0"/>
      <w:marBottom w:val="0"/>
      <w:divBdr>
        <w:top w:val="none" w:sz="0" w:space="0" w:color="auto"/>
        <w:left w:val="none" w:sz="0" w:space="0" w:color="auto"/>
        <w:bottom w:val="none" w:sz="0" w:space="0" w:color="auto"/>
        <w:right w:val="none" w:sz="0" w:space="0" w:color="auto"/>
      </w:divBdr>
    </w:div>
    <w:div w:id="2062053850">
      <w:bodyDiv w:val="1"/>
      <w:marLeft w:val="0"/>
      <w:marRight w:val="0"/>
      <w:marTop w:val="0"/>
      <w:marBottom w:val="0"/>
      <w:divBdr>
        <w:top w:val="none" w:sz="0" w:space="0" w:color="auto"/>
        <w:left w:val="none" w:sz="0" w:space="0" w:color="auto"/>
        <w:bottom w:val="none" w:sz="0" w:space="0" w:color="auto"/>
        <w:right w:val="none" w:sz="0" w:space="0" w:color="auto"/>
      </w:divBdr>
    </w:div>
    <w:div w:id="2062170598">
      <w:bodyDiv w:val="1"/>
      <w:marLeft w:val="0"/>
      <w:marRight w:val="0"/>
      <w:marTop w:val="0"/>
      <w:marBottom w:val="0"/>
      <w:divBdr>
        <w:top w:val="none" w:sz="0" w:space="0" w:color="auto"/>
        <w:left w:val="none" w:sz="0" w:space="0" w:color="auto"/>
        <w:bottom w:val="none" w:sz="0" w:space="0" w:color="auto"/>
        <w:right w:val="none" w:sz="0" w:space="0" w:color="auto"/>
      </w:divBdr>
    </w:div>
    <w:div w:id="2062243478">
      <w:bodyDiv w:val="1"/>
      <w:marLeft w:val="0"/>
      <w:marRight w:val="0"/>
      <w:marTop w:val="0"/>
      <w:marBottom w:val="0"/>
      <w:divBdr>
        <w:top w:val="none" w:sz="0" w:space="0" w:color="auto"/>
        <w:left w:val="none" w:sz="0" w:space="0" w:color="auto"/>
        <w:bottom w:val="none" w:sz="0" w:space="0" w:color="auto"/>
        <w:right w:val="none" w:sz="0" w:space="0" w:color="auto"/>
      </w:divBdr>
    </w:div>
    <w:div w:id="2062290269">
      <w:bodyDiv w:val="1"/>
      <w:marLeft w:val="0"/>
      <w:marRight w:val="0"/>
      <w:marTop w:val="0"/>
      <w:marBottom w:val="0"/>
      <w:divBdr>
        <w:top w:val="none" w:sz="0" w:space="0" w:color="auto"/>
        <w:left w:val="none" w:sz="0" w:space="0" w:color="auto"/>
        <w:bottom w:val="none" w:sz="0" w:space="0" w:color="auto"/>
        <w:right w:val="none" w:sz="0" w:space="0" w:color="auto"/>
      </w:divBdr>
    </w:div>
    <w:div w:id="2063358189">
      <w:bodyDiv w:val="1"/>
      <w:marLeft w:val="0"/>
      <w:marRight w:val="0"/>
      <w:marTop w:val="0"/>
      <w:marBottom w:val="0"/>
      <w:divBdr>
        <w:top w:val="none" w:sz="0" w:space="0" w:color="auto"/>
        <w:left w:val="none" w:sz="0" w:space="0" w:color="auto"/>
        <w:bottom w:val="none" w:sz="0" w:space="0" w:color="auto"/>
        <w:right w:val="none" w:sz="0" w:space="0" w:color="auto"/>
      </w:divBdr>
    </w:div>
    <w:div w:id="2063551555">
      <w:bodyDiv w:val="1"/>
      <w:marLeft w:val="0"/>
      <w:marRight w:val="0"/>
      <w:marTop w:val="0"/>
      <w:marBottom w:val="0"/>
      <w:divBdr>
        <w:top w:val="none" w:sz="0" w:space="0" w:color="auto"/>
        <w:left w:val="none" w:sz="0" w:space="0" w:color="auto"/>
        <w:bottom w:val="none" w:sz="0" w:space="0" w:color="auto"/>
        <w:right w:val="none" w:sz="0" w:space="0" w:color="auto"/>
      </w:divBdr>
    </w:div>
    <w:div w:id="2063753417">
      <w:bodyDiv w:val="1"/>
      <w:marLeft w:val="0"/>
      <w:marRight w:val="0"/>
      <w:marTop w:val="0"/>
      <w:marBottom w:val="0"/>
      <w:divBdr>
        <w:top w:val="none" w:sz="0" w:space="0" w:color="auto"/>
        <w:left w:val="none" w:sz="0" w:space="0" w:color="auto"/>
        <w:bottom w:val="none" w:sz="0" w:space="0" w:color="auto"/>
        <w:right w:val="none" w:sz="0" w:space="0" w:color="auto"/>
      </w:divBdr>
    </w:div>
    <w:div w:id="2064016161">
      <w:bodyDiv w:val="1"/>
      <w:marLeft w:val="0"/>
      <w:marRight w:val="0"/>
      <w:marTop w:val="0"/>
      <w:marBottom w:val="0"/>
      <w:divBdr>
        <w:top w:val="none" w:sz="0" w:space="0" w:color="auto"/>
        <w:left w:val="none" w:sz="0" w:space="0" w:color="auto"/>
        <w:bottom w:val="none" w:sz="0" w:space="0" w:color="auto"/>
        <w:right w:val="none" w:sz="0" w:space="0" w:color="auto"/>
      </w:divBdr>
    </w:div>
    <w:div w:id="2064018348">
      <w:bodyDiv w:val="1"/>
      <w:marLeft w:val="0"/>
      <w:marRight w:val="0"/>
      <w:marTop w:val="0"/>
      <w:marBottom w:val="0"/>
      <w:divBdr>
        <w:top w:val="none" w:sz="0" w:space="0" w:color="auto"/>
        <w:left w:val="none" w:sz="0" w:space="0" w:color="auto"/>
        <w:bottom w:val="none" w:sz="0" w:space="0" w:color="auto"/>
        <w:right w:val="none" w:sz="0" w:space="0" w:color="auto"/>
      </w:divBdr>
    </w:div>
    <w:div w:id="2064060539">
      <w:bodyDiv w:val="1"/>
      <w:marLeft w:val="0"/>
      <w:marRight w:val="0"/>
      <w:marTop w:val="0"/>
      <w:marBottom w:val="0"/>
      <w:divBdr>
        <w:top w:val="none" w:sz="0" w:space="0" w:color="auto"/>
        <w:left w:val="none" w:sz="0" w:space="0" w:color="auto"/>
        <w:bottom w:val="none" w:sz="0" w:space="0" w:color="auto"/>
        <w:right w:val="none" w:sz="0" w:space="0" w:color="auto"/>
      </w:divBdr>
    </w:div>
    <w:div w:id="2064254952">
      <w:bodyDiv w:val="1"/>
      <w:marLeft w:val="0"/>
      <w:marRight w:val="0"/>
      <w:marTop w:val="0"/>
      <w:marBottom w:val="0"/>
      <w:divBdr>
        <w:top w:val="none" w:sz="0" w:space="0" w:color="auto"/>
        <w:left w:val="none" w:sz="0" w:space="0" w:color="auto"/>
        <w:bottom w:val="none" w:sz="0" w:space="0" w:color="auto"/>
        <w:right w:val="none" w:sz="0" w:space="0" w:color="auto"/>
      </w:divBdr>
    </w:div>
    <w:div w:id="2064326184">
      <w:bodyDiv w:val="1"/>
      <w:marLeft w:val="0"/>
      <w:marRight w:val="0"/>
      <w:marTop w:val="0"/>
      <w:marBottom w:val="0"/>
      <w:divBdr>
        <w:top w:val="none" w:sz="0" w:space="0" w:color="auto"/>
        <w:left w:val="none" w:sz="0" w:space="0" w:color="auto"/>
        <w:bottom w:val="none" w:sz="0" w:space="0" w:color="auto"/>
        <w:right w:val="none" w:sz="0" w:space="0" w:color="auto"/>
      </w:divBdr>
    </w:div>
    <w:div w:id="2064478806">
      <w:bodyDiv w:val="1"/>
      <w:marLeft w:val="0"/>
      <w:marRight w:val="0"/>
      <w:marTop w:val="0"/>
      <w:marBottom w:val="0"/>
      <w:divBdr>
        <w:top w:val="none" w:sz="0" w:space="0" w:color="auto"/>
        <w:left w:val="none" w:sz="0" w:space="0" w:color="auto"/>
        <w:bottom w:val="none" w:sz="0" w:space="0" w:color="auto"/>
        <w:right w:val="none" w:sz="0" w:space="0" w:color="auto"/>
      </w:divBdr>
    </w:div>
    <w:div w:id="2064863539">
      <w:bodyDiv w:val="1"/>
      <w:marLeft w:val="0"/>
      <w:marRight w:val="0"/>
      <w:marTop w:val="0"/>
      <w:marBottom w:val="0"/>
      <w:divBdr>
        <w:top w:val="none" w:sz="0" w:space="0" w:color="auto"/>
        <w:left w:val="none" w:sz="0" w:space="0" w:color="auto"/>
        <w:bottom w:val="none" w:sz="0" w:space="0" w:color="auto"/>
        <w:right w:val="none" w:sz="0" w:space="0" w:color="auto"/>
      </w:divBdr>
    </w:div>
    <w:div w:id="2064866477">
      <w:bodyDiv w:val="1"/>
      <w:marLeft w:val="0"/>
      <w:marRight w:val="0"/>
      <w:marTop w:val="0"/>
      <w:marBottom w:val="0"/>
      <w:divBdr>
        <w:top w:val="none" w:sz="0" w:space="0" w:color="auto"/>
        <w:left w:val="none" w:sz="0" w:space="0" w:color="auto"/>
        <w:bottom w:val="none" w:sz="0" w:space="0" w:color="auto"/>
        <w:right w:val="none" w:sz="0" w:space="0" w:color="auto"/>
      </w:divBdr>
    </w:div>
    <w:div w:id="2065254903">
      <w:bodyDiv w:val="1"/>
      <w:marLeft w:val="0"/>
      <w:marRight w:val="0"/>
      <w:marTop w:val="0"/>
      <w:marBottom w:val="0"/>
      <w:divBdr>
        <w:top w:val="none" w:sz="0" w:space="0" w:color="auto"/>
        <w:left w:val="none" w:sz="0" w:space="0" w:color="auto"/>
        <w:bottom w:val="none" w:sz="0" w:space="0" w:color="auto"/>
        <w:right w:val="none" w:sz="0" w:space="0" w:color="auto"/>
      </w:divBdr>
    </w:div>
    <w:div w:id="2065710803">
      <w:bodyDiv w:val="1"/>
      <w:marLeft w:val="0"/>
      <w:marRight w:val="0"/>
      <w:marTop w:val="0"/>
      <w:marBottom w:val="0"/>
      <w:divBdr>
        <w:top w:val="none" w:sz="0" w:space="0" w:color="auto"/>
        <w:left w:val="none" w:sz="0" w:space="0" w:color="auto"/>
        <w:bottom w:val="none" w:sz="0" w:space="0" w:color="auto"/>
        <w:right w:val="none" w:sz="0" w:space="0" w:color="auto"/>
      </w:divBdr>
    </w:div>
    <w:div w:id="2066219836">
      <w:bodyDiv w:val="1"/>
      <w:marLeft w:val="0"/>
      <w:marRight w:val="0"/>
      <w:marTop w:val="0"/>
      <w:marBottom w:val="0"/>
      <w:divBdr>
        <w:top w:val="none" w:sz="0" w:space="0" w:color="auto"/>
        <w:left w:val="none" w:sz="0" w:space="0" w:color="auto"/>
        <w:bottom w:val="none" w:sz="0" w:space="0" w:color="auto"/>
        <w:right w:val="none" w:sz="0" w:space="0" w:color="auto"/>
      </w:divBdr>
    </w:div>
    <w:div w:id="2066953948">
      <w:bodyDiv w:val="1"/>
      <w:marLeft w:val="0"/>
      <w:marRight w:val="0"/>
      <w:marTop w:val="0"/>
      <w:marBottom w:val="0"/>
      <w:divBdr>
        <w:top w:val="none" w:sz="0" w:space="0" w:color="auto"/>
        <w:left w:val="none" w:sz="0" w:space="0" w:color="auto"/>
        <w:bottom w:val="none" w:sz="0" w:space="0" w:color="auto"/>
        <w:right w:val="none" w:sz="0" w:space="0" w:color="auto"/>
      </w:divBdr>
    </w:div>
    <w:div w:id="2067096401">
      <w:bodyDiv w:val="1"/>
      <w:marLeft w:val="0"/>
      <w:marRight w:val="0"/>
      <w:marTop w:val="0"/>
      <w:marBottom w:val="0"/>
      <w:divBdr>
        <w:top w:val="none" w:sz="0" w:space="0" w:color="auto"/>
        <w:left w:val="none" w:sz="0" w:space="0" w:color="auto"/>
        <w:bottom w:val="none" w:sz="0" w:space="0" w:color="auto"/>
        <w:right w:val="none" w:sz="0" w:space="0" w:color="auto"/>
      </w:divBdr>
    </w:div>
    <w:div w:id="2068333815">
      <w:bodyDiv w:val="1"/>
      <w:marLeft w:val="0"/>
      <w:marRight w:val="0"/>
      <w:marTop w:val="0"/>
      <w:marBottom w:val="0"/>
      <w:divBdr>
        <w:top w:val="none" w:sz="0" w:space="0" w:color="auto"/>
        <w:left w:val="none" w:sz="0" w:space="0" w:color="auto"/>
        <w:bottom w:val="none" w:sz="0" w:space="0" w:color="auto"/>
        <w:right w:val="none" w:sz="0" w:space="0" w:color="auto"/>
      </w:divBdr>
    </w:div>
    <w:div w:id="2068608607">
      <w:bodyDiv w:val="1"/>
      <w:marLeft w:val="0"/>
      <w:marRight w:val="0"/>
      <w:marTop w:val="0"/>
      <w:marBottom w:val="0"/>
      <w:divBdr>
        <w:top w:val="none" w:sz="0" w:space="0" w:color="auto"/>
        <w:left w:val="none" w:sz="0" w:space="0" w:color="auto"/>
        <w:bottom w:val="none" w:sz="0" w:space="0" w:color="auto"/>
        <w:right w:val="none" w:sz="0" w:space="0" w:color="auto"/>
      </w:divBdr>
    </w:div>
    <w:div w:id="2068802345">
      <w:bodyDiv w:val="1"/>
      <w:marLeft w:val="0"/>
      <w:marRight w:val="0"/>
      <w:marTop w:val="0"/>
      <w:marBottom w:val="0"/>
      <w:divBdr>
        <w:top w:val="none" w:sz="0" w:space="0" w:color="auto"/>
        <w:left w:val="none" w:sz="0" w:space="0" w:color="auto"/>
        <w:bottom w:val="none" w:sz="0" w:space="0" w:color="auto"/>
        <w:right w:val="none" w:sz="0" w:space="0" w:color="auto"/>
      </w:divBdr>
    </w:div>
    <w:div w:id="2068990338">
      <w:bodyDiv w:val="1"/>
      <w:marLeft w:val="0"/>
      <w:marRight w:val="0"/>
      <w:marTop w:val="0"/>
      <w:marBottom w:val="0"/>
      <w:divBdr>
        <w:top w:val="none" w:sz="0" w:space="0" w:color="auto"/>
        <w:left w:val="none" w:sz="0" w:space="0" w:color="auto"/>
        <w:bottom w:val="none" w:sz="0" w:space="0" w:color="auto"/>
        <w:right w:val="none" w:sz="0" w:space="0" w:color="auto"/>
      </w:divBdr>
    </w:div>
    <w:div w:id="2068993230">
      <w:bodyDiv w:val="1"/>
      <w:marLeft w:val="0"/>
      <w:marRight w:val="0"/>
      <w:marTop w:val="0"/>
      <w:marBottom w:val="0"/>
      <w:divBdr>
        <w:top w:val="none" w:sz="0" w:space="0" w:color="auto"/>
        <w:left w:val="none" w:sz="0" w:space="0" w:color="auto"/>
        <w:bottom w:val="none" w:sz="0" w:space="0" w:color="auto"/>
        <w:right w:val="none" w:sz="0" w:space="0" w:color="auto"/>
      </w:divBdr>
    </w:div>
    <w:div w:id="2069104782">
      <w:bodyDiv w:val="1"/>
      <w:marLeft w:val="0"/>
      <w:marRight w:val="0"/>
      <w:marTop w:val="0"/>
      <w:marBottom w:val="0"/>
      <w:divBdr>
        <w:top w:val="none" w:sz="0" w:space="0" w:color="auto"/>
        <w:left w:val="none" w:sz="0" w:space="0" w:color="auto"/>
        <w:bottom w:val="none" w:sz="0" w:space="0" w:color="auto"/>
        <w:right w:val="none" w:sz="0" w:space="0" w:color="auto"/>
      </w:divBdr>
    </w:div>
    <w:div w:id="2069570521">
      <w:bodyDiv w:val="1"/>
      <w:marLeft w:val="0"/>
      <w:marRight w:val="0"/>
      <w:marTop w:val="0"/>
      <w:marBottom w:val="0"/>
      <w:divBdr>
        <w:top w:val="none" w:sz="0" w:space="0" w:color="auto"/>
        <w:left w:val="none" w:sz="0" w:space="0" w:color="auto"/>
        <w:bottom w:val="none" w:sz="0" w:space="0" w:color="auto"/>
        <w:right w:val="none" w:sz="0" w:space="0" w:color="auto"/>
      </w:divBdr>
    </w:div>
    <w:div w:id="2070029125">
      <w:bodyDiv w:val="1"/>
      <w:marLeft w:val="0"/>
      <w:marRight w:val="0"/>
      <w:marTop w:val="0"/>
      <w:marBottom w:val="0"/>
      <w:divBdr>
        <w:top w:val="none" w:sz="0" w:space="0" w:color="auto"/>
        <w:left w:val="none" w:sz="0" w:space="0" w:color="auto"/>
        <w:bottom w:val="none" w:sz="0" w:space="0" w:color="auto"/>
        <w:right w:val="none" w:sz="0" w:space="0" w:color="auto"/>
      </w:divBdr>
    </w:div>
    <w:div w:id="2070108481">
      <w:bodyDiv w:val="1"/>
      <w:marLeft w:val="0"/>
      <w:marRight w:val="0"/>
      <w:marTop w:val="0"/>
      <w:marBottom w:val="0"/>
      <w:divBdr>
        <w:top w:val="none" w:sz="0" w:space="0" w:color="auto"/>
        <w:left w:val="none" w:sz="0" w:space="0" w:color="auto"/>
        <w:bottom w:val="none" w:sz="0" w:space="0" w:color="auto"/>
        <w:right w:val="none" w:sz="0" w:space="0" w:color="auto"/>
      </w:divBdr>
    </w:div>
    <w:div w:id="2070228387">
      <w:bodyDiv w:val="1"/>
      <w:marLeft w:val="0"/>
      <w:marRight w:val="0"/>
      <w:marTop w:val="0"/>
      <w:marBottom w:val="0"/>
      <w:divBdr>
        <w:top w:val="none" w:sz="0" w:space="0" w:color="auto"/>
        <w:left w:val="none" w:sz="0" w:space="0" w:color="auto"/>
        <w:bottom w:val="none" w:sz="0" w:space="0" w:color="auto"/>
        <w:right w:val="none" w:sz="0" w:space="0" w:color="auto"/>
      </w:divBdr>
    </w:div>
    <w:div w:id="2071221008">
      <w:bodyDiv w:val="1"/>
      <w:marLeft w:val="0"/>
      <w:marRight w:val="0"/>
      <w:marTop w:val="0"/>
      <w:marBottom w:val="0"/>
      <w:divBdr>
        <w:top w:val="none" w:sz="0" w:space="0" w:color="auto"/>
        <w:left w:val="none" w:sz="0" w:space="0" w:color="auto"/>
        <w:bottom w:val="none" w:sz="0" w:space="0" w:color="auto"/>
        <w:right w:val="none" w:sz="0" w:space="0" w:color="auto"/>
      </w:divBdr>
    </w:div>
    <w:div w:id="2071223634">
      <w:bodyDiv w:val="1"/>
      <w:marLeft w:val="0"/>
      <w:marRight w:val="0"/>
      <w:marTop w:val="0"/>
      <w:marBottom w:val="0"/>
      <w:divBdr>
        <w:top w:val="none" w:sz="0" w:space="0" w:color="auto"/>
        <w:left w:val="none" w:sz="0" w:space="0" w:color="auto"/>
        <w:bottom w:val="none" w:sz="0" w:space="0" w:color="auto"/>
        <w:right w:val="none" w:sz="0" w:space="0" w:color="auto"/>
      </w:divBdr>
    </w:div>
    <w:div w:id="2071297735">
      <w:bodyDiv w:val="1"/>
      <w:marLeft w:val="0"/>
      <w:marRight w:val="0"/>
      <w:marTop w:val="0"/>
      <w:marBottom w:val="0"/>
      <w:divBdr>
        <w:top w:val="none" w:sz="0" w:space="0" w:color="auto"/>
        <w:left w:val="none" w:sz="0" w:space="0" w:color="auto"/>
        <w:bottom w:val="none" w:sz="0" w:space="0" w:color="auto"/>
        <w:right w:val="none" w:sz="0" w:space="0" w:color="auto"/>
      </w:divBdr>
    </w:div>
    <w:div w:id="2071342326">
      <w:bodyDiv w:val="1"/>
      <w:marLeft w:val="0"/>
      <w:marRight w:val="0"/>
      <w:marTop w:val="0"/>
      <w:marBottom w:val="0"/>
      <w:divBdr>
        <w:top w:val="none" w:sz="0" w:space="0" w:color="auto"/>
        <w:left w:val="none" w:sz="0" w:space="0" w:color="auto"/>
        <w:bottom w:val="none" w:sz="0" w:space="0" w:color="auto"/>
        <w:right w:val="none" w:sz="0" w:space="0" w:color="auto"/>
      </w:divBdr>
    </w:div>
    <w:div w:id="2071682874">
      <w:bodyDiv w:val="1"/>
      <w:marLeft w:val="0"/>
      <w:marRight w:val="0"/>
      <w:marTop w:val="0"/>
      <w:marBottom w:val="0"/>
      <w:divBdr>
        <w:top w:val="none" w:sz="0" w:space="0" w:color="auto"/>
        <w:left w:val="none" w:sz="0" w:space="0" w:color="auto"/>
        <w:bottom w:val="none" w:sz="0" w:space="0" w:color="auto"/>
        <w:right w:val="none" w:sz="0" w:space="0" w:color="auto"/>
      </w:divBdr>
    </w:div>
    <w:div w:id="2071995464">
      <w:bodyDiv w:val="1"/>
      <w:marLeft w:val="0"/>
      <w:marRight w:val="0"/>
      <w:marTop w:val="0"/>
      <w:marBottom w:val="0"/>
      <w:divBdr>
        <w:top w:val="none" w:sz="0" w:space="0" w:color="auto"/>
        <w:left w:val="none" w:sz="0" w:space="0" w:color="auto"/>
        <w:bottom w:val="none" w:sz="0" w:space="0" w:color="auto"/>
        <w:right w:val="none" w:sz="0" w:space="0" w:color="auto"/>
      </w:divBdr>
    </w:div>
    <w:div w:id="2072344447">
      <w:bodyDiv w:val="1"/>
      <w:marLeft w:val="0"/>
      <w:marRight w:val="0"/>
      <w:marTop w:val="0"/>
      <w:marBottom w:val="0"/>
      <w:divBdr>
        <w:top w:val="none" w:sz="0" w:space="0" w:color="auto"/>
        <w:left w:val="none" w:sz="0" w:space="0" w:color="auto"/>
        <w:bottom w:val="none" w:sz="0" w:space="0" w:color="auto"/>
        <w:right w:val="none" w:sz="0" w:space="0" w:color="auto"/>
      </w:divBdr>
    </w:div>
    <w:div w:id="2073305652">
      <w:bodyDiv w:val="1"/>
      <w:marLeft w:val="0"/>
      <w:marRight w:val="0"/>
      <w:marTop w:val="0"/>
      <w:marBottom w:val="0"/>
      <w:divBdr>
        <w:top w:val="none" w:sz="0" w:space="0" w:color="auto"/>
        <w:left w:val="none" w:sz="0" w:space="0" w:color="auto"/>
        <w:bottom w:val="none" w:sz="0" w:space="0" w:color="auto"/>
        <w:right w:val="none" w:sz="0" w:space="0" w:color="auto"/>
      </w:divBdr>
    </w:div>
    <w:div w:id="2073505156">
      <w:bodyDiv w:val="1"/>
      <w:marLeft w:val="0"/>
      <w:marRight w:val="0"/>
      <w:marTop w:val="0"/>
      <w:marBottom w:val="0"/>
      <w:divBdr>
        <w:top w:val="none" w:sz="0" w:space="0" w:color="auto"/>
        <w:left w:val="none" w:sz="0" w:space="0" w:color="auto"/>
        <w:bottom w:val="none" w:sz="0" w:space="0" w:color="auto"/>
        <w:right w:val="none" w:sz="0" w:space="0" w:color="auto"/>
      </w:divBdr>
    </w:div>
    <w:div w:id="2073649833">
      <w:bodyDiv w:val="1"/>
      <w:marLeft w:val="0"/>
      <w:marRight w:val="0"/>
      <w:marTop w:val="0"/>
      <w:marBottom w:val="0"/>
      <w:divBdr>
        <w:top w:val="none" w:sz="0" w:space="0" w:color="auto"/>
        <w:left w:val="none" w:sz="0" w:space="0" w:color="auto"/>
        <w:bottom w:val="none" w:sz="0" w:space="0" w:color="auto"/>
        <w:right w:val="none" w:sz="0" w:space="0" w:color="auto"/>
      </w:divBdr>
    </w:div>
    <w:div w:id="2074431104">
      <w:bodyDiv w:val="1"/>
      <w:marLeft w:val="0"/>
      <w:marRight w:val="0"/>
      <w:marTop w:val="0"/>
      <w:marBottom w:val="0"/>
      <w:divBdr>
        <w:top w:val="none" w:sz="0" w:space="0" w:color="auto"/>
        <w:left w:val="none" w:sz="0" w:space="0" w:color="auto"/>
        <w:bottom w:val="none" w:sz="0" w:space="0" w:color="auto"/>
        <w:right w:val="none" w:sz="0" w:space="0" w:color="auto"/>
      </w:divBdr>
    </w:div>
    <w:div w:id="2074813750">
      <w:bodyDiv w:val="1"/>
      <w:marLeft w:val="0"/>
      <w:marRight w:val="0"/>
      <w:marTop w:val="0"/>
      <w:marBottom w:val="0"/>
      <w:divBdr>
        <w:top w:val="none" w:sz="0" w:space="0" w:color="auto"/>
        <w:left w:val="none" w:sz="0" w:space="0" w:color="auto"/>
        <w:bottom w:val="none" w:sz="0" w:space="0" w:color="auto"/>
        <w:right w:val="none" w:sz="0" w:space="0" w:color="auto"/>
      </w:divBdr>
    </w:div>
    <w:div w:id="2075540344">
      <w:bodyDiv w:val="1"/>
      <w:marLeft w:val="0"/>
      <w:marRight w:val="0"/>
      <w:marTop w:val="0"/>
      <w:marBottom w:val="0"/>
      <w:divBdr>
        <w:top w:val="none" w:sz="0" w:space="0" w:color="auto"/>
        <w:left w:val="none" w:sz="0" w:space="0" w:color="auto"/>
        <w:bottom w:val="none" w:sz="0" w:space="0" w:color="auto"/>
        <w:right w:val="none" w:sz="0" w:space="0" w:color="auto"/>
      </w:divBdr>
    </w:div>
    <w:div w:id="2075657703">
      <w:bodyDiv w:val="1"/>
      <w:marLeft w:val="0"/>
      <w:marRight w:val="0"/>
      <w:marTop w:val="0"/>
      <w:marBottom w:val="0"/>
      <w:divBdr>
        <w:top w:val="none" w:sz="0" w:space="0" w:color="auto"/>
        <w:left w:val="none" w:sz="0" w:space="0" w:color="auto"/>
        <w:bottom w:val="none" w:sz="0" w:space="0" w:color="auto"/>
        <w:right w:val="none" w:sz="0" w:space="0" w:color="auto"/>
      </w:divBdr>
    </w:div>
    <w:div w:id="2075735553">
      <w:bodyDiv w:val="1"/>
      <w:marLeft w:val="0"/>
      <w:marRight w:val="0"/>
      <w:marTop w:val="0"/>
      <w:marBottom w:val="0"/>
      <w:divBdr>
        <w:top w:val="none" w:sz="0" w:space="0" w:color="auto"/>
        <w:left w:val="none" w:sz="0" w:space="0" w:color="auto"/>
        <w:bottom w:val="none" w:sz="0" w:space="0" w:color="auto"/>
        <w:right w:val="none" w:sz="0" w:space="0" w:color="auto"/>
      </w:divBdr>
    </w:div>
    <w:div w:id="2076274001">
      <w:bodyDiv w:val="1"/>
      <w:marLeft w:val="0"/>
      <w:marRight w:val="0"/>
      <w:marTop w:val="0"/>
      <w:marBottom w:val="0"/>
      <w:divBdr>
        <w:top w:val="none" w:sz="0" w:space="0" w:color="auto"/>
        <w:left w:val="none" w:sz="0" w:space="0" w:color="auto"/>
        <w:bottom w:val="none" w:sz="0" w:space="0" w:color="auto"/>
        <w:right w:val="none" w:sz="0" w:space="0" w:color="auto"/>
      </w:divBdr>
    </w:div>
    <w:div w:id="2076467180">
      <w:bodyDiv w:val="1"/>
      <w:marLeft w:val="0"/>
      <w:marRight w:val="0"/>
      <w:marTop w:val="0"/>
      <w:marBottom w:val="0"/>
      <w:divBdr>
        <w:top w:val="none" w:sz="0" w:space="0" w:color="auto"/>
        <w:left w:val="none" w:sz="0" w:space="0" w:color="auto"/>
        <w:bottom w:val="none" w:sz="0" w:space="0" w:color="auto"/>
        <w:right w:val="none" w:sz="0" w:space="0" w:color="auto"/>
      </w:divBdr>
    </w:div>
    <w:div w:id="2076586859">
      <w:bodyDiv w:val="1"/>
      <w:marLeft w:val="0"/>
      <w:marRight w:val="0"/>
      <w:marTop w:val="0"/>
      <w:marBottom w:val="0"/>
      <w:divBdr>
        <w:top w:val="none" w:sz="0" w:space="0" w:color="auto"/>
        <w:left w:val="none" w:sz="0" w:space="0" w:color="auto"/>
        <w:bottom w:val="none" w:sz="0" w:space="0" w:color="auto"/>
        <w:right w:val="none" w:sz="0" w:space="0" w:color="auto"/>
      </w:divBdr>
    </w:div>
    <w:div w:id="2076665540">
      <w:bodyDiv w:val="1"/>
      <w:marLeft w:val="0"/>
      <w:marRight w:val="0"/>
      <w:marTop w:val="0"/>
      <w:marBottom w:val="0"/>
      <w:divBdr>
        <w:top w:val="none" w:sz="0" w:space="0" w:color="auto"/>
        <w:left w:val="none" w:sz="0" w:space="0" w:color="auto"/>
        <w:bottom w:val="none" w:sz="0" w:space="0" w:color="auto"/>
        <w:right w:val="none" w:sz="0" w:space="0" w:color="auto"/>
      </w:divBdr>
    </w:div>
    <w:div w:id="2076776790">
      <w:bodyDiv w:val="1"/>
      <w:marLeft w:val="0"/>
      <w:marRight w:val="0"/>
      <w:marTop w:val="0"/>
      <w:marBottom w:val="0"/>
      <w:divBdr>
        <w:top w:val="none" w:sz="0" w:space="0" w:color="auto"/>
        <w:left w:val="none" w:sz="0" w:space="0" w:color="auto"/>
        <w:bottom w:val="none" w:sz="0" w:space="0" w:color="auto"/>
        <w:right w:val="none" w:sz="0" w:space="0" w:color="auto"/>
      </w:divBdr>
    </w:div>
    <w:div w:id="2077899085">
      <w:bodyDiv w:val="1"/>
      <w:marLeft w:val="0"/>
      <w:marRight w:val="0"/>
      <w:marTop w:val="0"/>
      <w:marBottom w:val="0"/>
      <w:divBdr>
        <w:top w:val="none" w:sz="0" w:space="0" w:color="auto"/>
        <w:left w:val="none" w:sz="0" w:space="0" w:color="auto"/>
        <w:bottom w:val="none" w:sz="0" w:space="0" w:color="auto"/>
        <w:right w:val="none" w:sz="0" w:space="0" w:color="auto"/>
      </w:divBdr>
    </w:div>
    <w:div w:id="2077972800">
      <w:bodyDiv w:val="1"/>
      <w:marLeft w:val="0"/>
      <w:marRight w:val="0"/>
      <w:marTop w:val="0"/>
      <w:marBottom w:val="0"/>
      <w:divBdr>
        <w:top w:val="none" w:sz="0" w:space="0" w:color="auto"/>
        <w:left w:val="none" w:sz="0" w:space="0" w:color="auto"/>
        <w:bottom w:val="none" w:sz="0" w:space="0" w:color="auto"/>
        <w:right w:val="none" w:sz="0" w:space="0" w:color="auto"/>
      </w:divBdr>
    </w:div>
    <w:div w:id="2078169115">
      <w:bodyDiv w:val="1"/>
      <w:marLeft w:val="0"/>
      <w:marRight w:val="0"/>
      <w:marTop w:val="0"/>
      <w:marBottom w:val="0"/>
      <w:divBdr>
        <w:top w:val="none" w:sz="0" w:space="0" w:color="auto"/>
        <w:left w:val="none" w:sz="0" w:space="0" w:color="auto"/>
        <w:bottom w:val="none" w:sz="0" w:space="0" w:color="auto"/>
        <w:right w:val="none" w:sz="0" w:space="0" w:color="auto"/>
      </w:divBdr>
    </w:div>
    <w:div w:id="2078546707">
      <w:bodyDiv w:val="1"/>
      <w:marLeft w:val="0"/>
      <w:marRight w:val="0"/>
      <w:marTop w:val="0"/>
      <w:marBottom w:val="0"/>
      <w:divBdr>
        <w:top w:val="none" w:sz="0" w:space="0" w:color="auto"/>
        <w:left w:val="none" w:sz="0" w:space="0" w:color="auto"/>
        <w:bottom w:val="none" w:sz="0" w:space="0" w:color="auto"/>
        <w:right w:val="none" w:sz="0" w:space="0" w:color="auto"/>
      </w:divBdr>
    </w:div>
    <w:div w:id="2078819637">
      <w:bodyDiv w:val="1"/>
      <w:marLeft w:val="0"/>
      <w:marRight w:val="0"/>
      <w:marTop w:val="0"/>
      <w:marBottom w:val="0"/>
      <w:divBdr>
        <w:top w:val="none" w:sz="0" w:space="0" w:color="auto"/>
        <w:left w:val="none" w:sz="0" w:space="0" w:color="auto"/>
        <w:bottom w:val="none" w:sz="0" w:space="0" w:color="auto"/>
        <w:right w:val="none" w:sz="0" w:space="0" w:color="auto"/>
      </w:divBdr>
    </w:div>
    <w:div w:id="2079084268">
      <w:bodyDiv w:val="1"/>
      <w:marLeft w:val="0"/>
      <w:marRight w:val="0"/>
      <w:marTop w:val="0"/>
      <w:marBottom w:val="0"/>
      <w:divBdr>
        <w:top w:val="none" w:sz="0" w:space="0" w:color="auto"/>
        <w:left w:val="none" w:sz="0" w:space="0" w:color="auto"/>
        <w:bottom w:val="none" w:sz="0" w:space="0" w:color="auto"/>
        <w:right w:val="none" w:sz="0" w:space="0" w:color="auto"/>
      </w:divBdr>
    </w:div>
    <w:div w:id="2079668919">
      <w:bodyDiv w:val="1"/>
      <w:marLeft w:val="0"/>
      <w:marRight w:val="0"/>
      <w:marTop w:val="0"/>
      <w:marBottom w:val="0"/>
      <w:divBdr>
        <w:top w:val="none" w:sz="0" w:space="0" w:color="auto"/>
        <w:left w:val="none" w:sz="0" w:space="0" w:color="auto"/>
        <w:bottom w:val="none" w:sz="0" w:space="0" w:color="auto"/>
        <w:right w:val="none" w:sz="0" w:space="0" w:color="auto"/>
      </w:divBdr>
    </w:div>
    <w:div w:id="2079785231">
      <w:bodyDiv w:val="1"/>
      <w:marLeft w:val="0"/>
      <w:marRight w:val="0"/>
      <w:marTop w:val="0"/>
      <w:marBottom w:val="0"/>
      <w:divBdr>
        <w:top w:val="none" w:sz="0" w:space="0" w:color="auto"/>
        <w:left w:val="none" w:sz="0" w:space="0" w:color="auto"/>
        <w:bottom w:val="none" w:sz="0" w:space="0" w:color="auto"/>
        <w:right w:val="none" w:sz="0" w:space="0" w:color="auto"/>
      </w:divBdr>
    </w:div>
    <w:div w:id="2080050719">
      <w:bodyDiv w:val="1"/>
      <w:marLeft w:val="0"/>
      <w:marRight w:val="0"/>
      <w:marTop w:val="0"/>
      <w:marBottom w:val="0"/>
      <w:divBdr>
        <w:top w:val="none" w:sz="0" w:space="0" w:color="auto"/>
        <w:left w:val="none" w:sz="0" w:space="0" w:color="auto"/>
        <w:bottom w:val="none" w:sz="0" w:space="0" w:color="auto"/>
        <w:right w:val="none" w:sz="0" w:space="0" w:color="auto"/>
      </w:divBdr>
    </w:div>
    <w:div w:id="2080594355">
      <w:bodyDiv w:val="1"/>
      <w:marLeft w:val="0"/>
      <w:marRight w:val="0"/>
      <w:marTop w:val="0"/>
      <w:marBottom w:val="0"/>
      <w:divBdr>
        <w:top w:val="none" w:sz="0" w:space="0" w:color="auto"/>
        <w:left w:val="none" w:sz="0" w:space="0" w:color="auto"/>
        <w:bottom w:val="none" w:sz="0" w:space="0" w:color="auto"/>
        <w:right w:val="none" w:sz="0" w:space="0" w:color="auto"/>
      </w:divBdr>
    </w:div>
    <w:div w:id="2080597044">
      <w:bodyDiv w:val="1"/>
      <w:marLeft w:val="0"/>
      <w:marRight w:val="0"/>
      <w:marTop w:val="0"/>
      <w:marBottom w:val="0"/>
      <w:divBdr>
        <w:top w:val="none" w:sz="0" w:space="0" w:color="auto"/>
        <w:left w:val="none" w:sz="0" w:space="0" w:color="auto"/>
        <w:bottom w:val="none" w:sz="0" w:space="0" w:color="auto"/>
        <w:right w:val="none" w:sz="0" w:space="0" w:color="auto"/>
      </w:divBdr>
    </w:div>
    <w:div w:id="2081168735">
      <w:bodyDiv w:val="1"/>
      <w:marLeft w:val="0"/>
      <w:marRight w:val="0"/>
      <w:marTop w:val="0"/>
      <w:marBottom w:val="0"/>
      <w:divBdr>
        <w:top w:val="none" w:sz="0" w:space="0" w:color="auto"/>
        <w:left w:val="none" w:sz="0" w:space="0" w:color="auto"/>
        <w:bottom w:val="none" w:sz="0" w:space="0" w:color="auto"/>
        <w:right w:val="none" w:sz="0" w:space="0" w:color="auto"/>
      </w:divBdr>
    </w:div>
    <w:div w:id="2081709017">
      <w:bodyDiv w:val="1"/>
      <w:marLeft w:val="0"/>
      <w:marRight w:val="0"/>
      <w:marTop w:val="0"/>
      <w:marBottom w:val="0"/>
      <w:divBdr>
        <w:top w:val="none" w:sz="0" w:space="0" w:color="auto"/>
        <w:left w:val="none" w:sz="0" w:space="0" w:color="auto"/>
        <w:bottom w:val="none" w:sz="0" w:space="0" w:color="auto"/>
        <w:right w:val="none" w:sz="0" w:space="0" w:color="auto"/>
      </w:divBdr>
    </w:div>
    <w:div w:id="2081782777">
      <w:bodyDiv w:val="1"/>
      <w:marLeft w:val="0"/>
      <w:marRight w:val="0"/>
      <w:marTop w:val="0"/>
      <w:marBottom w:val="0"/>
      <w:divBdr>
        <w:top w:val="none" w:sz="0" w:space="0" w:color="auto"/>
        <w:left w:val="none" w:sz="0" w:space="0" w:color="auto"/>
        <w:bottom w:val="none" w:sz="0" w:space="0" w:color="auto"/>
        <w:right w:val="none" w:sz="0" w:space="0" w:color="auto"/>
      </w:divBdr>
    </w:div>
    <w:div w:id="2082558559">
      <w:bodyDiv w:val="1"/>
      <w:marLeft w:val="0"/>
      <w:marRight w:val="0"/>
      <w:marTop w:val="0"/>
      <w:marBottom w:val="0"/>
      <w:divBdr>
        <w:top w:val="none" w:sz="0" w:space="0" w:color="auto"/>
        <w:left w:val="none" w:sz="0" w:space="0" w:color="auto"/>
        <w:bottom w:val="none" w:sz="0" w:space="0" w:color="auto"/>
        <w:right w:val="none" w:sz="0" w:space="0" w:color="auto"/>
      </w:divBdr>
    </w:div>
    <w:div w:id="2083139482">
      <w:bodyDiv w:val="1"/>
      <w:marLeft w:val="0"/>
      <w:marRight w:val="0"/>
      <w:marTop w:val="0"/>
      <w:marBottom w:val="0"/>
      <w:divBdr>
        <w:top w:val="none" w:sz="0" w:space="0" w:color="auto"/>
        <w:left w:val="none" w:sz="0" w:space="0" w:color="auto"/>
        <w:bottom w:val="none" w:sz="0" w:space="0" w:color="auto"/>
        <w:right w:val="none" w:sz="0" w:space="0" w:color="auto"/>
      </w:divBdr>
    </w:div>
    <w:div w:id="2083410771">
      <w:bodyDiv w:val="1"/>
      <w:marLeft w:val="0"/>
      <w:marRight w:val="0"/>
      <w:marTop w:val="0"/>
      <w:marBottom w:val="0"/>
      <w:divBdr>
        <w:top w:val="none" w:sz="0" w:space="0" w:color="auto"/>
        <w:left w:val="none" w:sz="0" w:space="0" w:color="auto"/>
        <w:bottom w:val="none" w:sz="0" w:space="0" w:color="auto"/>
        <w:right w:val="none" w:sz="0" w:space="0" w:color="auto"/>
      </w:divBdr>
    </w:div>
    <w:div w:id="2083677298">
      <w:bodyDiv w:val="1"/>
      <w:marLeft w:val="0"/>
      <w:marRight w:val="0"/>
      <w:marTop w:val="0"/>
      <w:marBottom w:val="0"/>
      <w:divBdr>
        <w:top w:val="none" w:sz="0" w:space="0" w:color="auto"/>
        <w:left w:val="none" w:sz="0" w:space="0" w:color="auto"/>
        <w:bottom w:val="none" w:sz="0" w:space="0" w:color="auto"/>
        <w:right w:val="none" w:sz="0" w:space="0" w:color="auto"/>
      </w:divBdr>
    </w:div>
    <w:div w:id="2085179157">
      <w:bodyDiv w:val="1"/>
      <w:marLeft w:val="0"/>
      <w:marRight w:val="0"/>
      <w:marTop w:val="0"/>
      <w:marBottom w:val="0"/>
      <w:divBdr>
        <w:top w:val="none" w:sz="0" w:space="0" w:color="auto"/>
        <w:left w:val="none" w:sz="0" w:space="0" w:color="auto"/>
        <w:bottom w:val="none" w:sz="0" w:space="0" w:color="auto"/>
        <w:right w:val="none" w:sz="0" w:space="0" w:color="auto"/>
      </w:divBdr>
    </w:div>
    <w:div w:id="2085368587">
      <w:bodyDiv w:val="1"/>
      <w:marLeft w:val="0"/>
      <w:marRight w:val="0"/>
      <w:marTop w:val="0"/>
      <w:marBottom w:val="0"/>
      <w:divBdr>
        <w:top w:val="none" w:sz="0" w:space="0" w:color="auto"/>
        <w:left w:val="none" w:sz="0" w:space="0" w:color="auto"/>
        <w:bottom w:val="none" w:sz="0" w:space="0" w:color="auto"/>
        <w:right w:val="none" w:sz="0" w:space="0" w:color="auto"/>
      </w:divBdr>
    </w:div>
    <w:div w:id="2085835875">
      <w:bodyDiv w:val="1"/>
      <w:marLeft w:val="0"/>
      <w:marRight w:val="0"/>
      <w:marTop w:val="0"/>
      <w:marBottom w:val="0"/>
      <w:divBdr>
        <w:top w:val="none" w:sz="0" w:space="0" w:color="auto"/>
        <w:left w:val="none" w:sz="0" w:space="0" w:color="auto"/>
        <w:bottom w:val="none" w:sz="0" w:space="0" w:color="auto"/>
        <w:right w:val="none" w:sz="0" w:space="0" w:color="auto"/>
      </w:divBdr>
    </w:div>
    <w:div w:id="2085839412">
      <w:bodyDiv w:val="1"/>
      <w:marLeft w:val="0"/>
      <w:marRight w:val="0"/>
      <w:marTop w:val="0"/>
      <w:marBottom w:val="0"/>
      <w:divBdr>
        <w:top w:val="none" w:sz="0" w:space="0" w:color="auto"/>
        <w:left w:val="none" w:sz="0" w:space="0" w:color="auto"/>
        <w:bottom w:val="none" w:sz="0" w:space="0" w:color="auto"/>
        <w:right w:val="none" w:sz="0" w:space="0" w:color="auto"/>
      </w:divBdr>
    </w:div>
    <w:div w:id="2086224921">
      <w:bodyDiv w:val="1"/>
      <w:marLeft w:val="0"/>
      <w:marRight w:val="0"/>
      <w:marTop w:val="0"/>
      <w:marBottom w:val="0"/>
      <w:divBdr>
        <w:top w:val="none" w:sz="0" w:space="0" w:color="auto"/>
        <w:left w:val="none" w:sz="0" w:space="0" w:color="auto"/>
        <w:bottom w:val="none" w:sz="0" w:space="0" w:color="auto"/>
        <w:right w:val="none" w:sz="0" w:space="0" w:color="auto"/>
      </w:divBdr>
    </w:div>
    <w:div w:id="2086565328">
      <w:bodyDiv w:val="1"/>
      <w:marLeft w:val="0"/>
      <w:marRight w:val="0"/>
      <w:marTop w:val="0"/>
      <w:marBottom w:val="0"/>
      <w:divBdr>
        <w:top w:val="none" w:sz="0" w:space="0" w:color="auto"/>
        <w:left w:val="none" w:sz="0" w:space="0" w:color="auto"/>
        <w:bottom w:val="none" w:sz="0" w:space="0" w:color="auto"/>
        <w:right w:val="none" w:sz="0" w:space="0" w:color="auto"/>
      </w:divBdr>
    </w:div>
    <w:div w:id="2086607067">
      <w:bodyDiv w:val="1"/>
      <w:marLeft w:val="0"/>
      <w:marRight w:val="0"/>
      <w:marTop w:val="0"/>
      <w:marBottom w:val="0"/>
      <w:divBdr>
        <w:top w:val="none" w:sz="0" w:space="0" w:color="auto"/>
        <w:left w:val="none" w:sz="0" w:space="0" w:color="auto"/>
        <w:bottom w:val="none" w:sz="0" w:space="0" w:color="auto"/>
        <w:right w:val="none" w:sz="0" w:space="0" w:color="auto"/>
      </w:divBdr>
    </w:div>
    <w:div w:id="2088335129">
      <w:bodyDiv w:val="1"/>
      <w:marLeft w:val="0"/>
      <w:marRight w:val="0"/>
      <w:marTop w:val="0"/>
      <w:marBottom w:val="0"/>
      <w:divBdr>
        <w:top w:val="none" w:sz="0" w:space="0" w:color="auto"/>
        <w:left w:val="none" w:sz="0" w:space="0" w:color="auto"/>
        <w:bottom w:val="none" w:sz="0" w:space="0" w:color="auto"/>
        <w:right w:val="none" w:sz="0" w:space="0" w:color="auto"/>
      </w:divBdr>
    </w:div>
    <w:div w:id="2088380233">
      <w:bodyDiv w:val="1"/>
      <w:marLeft w:val="0"/>
      <w:marRight w:val="0"/>
      <w:marTop w:val="0"/>
      <w:marBottom w:val="0"/>
      <w:divBdr>
        <w:top w:val="none" w:sz="0" w:space="0" w:color="auto"/>
        <w:left w:val="none" w:sz="0" w:space="0" w:color="auto"/>
        <w:bottom w:val="none" w:sz="0" w:space="0" w:color="auto"/>
        <w:right w:val="none" w:sz="0" w:space="0" w:color="auto"/>
      </w:divBdr>
    </w:div>
    <w:div w:id="2088381324">
      <w:bodyDiv w:val="1"/>
      <w:marLeft w:val="0"/>
      <w:marRight w:val="0"/>
      <w:marTop w:val="0"/>
      <w:marBottom w:val="0"/>
      <w:divBdr>
        <w:top w:val="none" w:sz="0" w:space="0" w:color="auto"/>
        <w:left w:val="none" w:sz="0" w:space="0" w:color="auto"/>
        <w:bottom w:val="none" w:sz="0" w:space="0" w:color="auto"/>
        <w:right w:val="none" w:sz="0" w:space="0" w:color="auto"/>
      </w:divBdr>
    </w:div>
    <w:div w:id="2088919626">
      <w:bodyDiv w:val="1"/>
      <w:marLeft w:val="0"/>
      <w:marRight w:val="0"/>
      <w:marTop w:val="0"/>
      <w:marBottom w:val="0"/>
      <w:divBdr>
        <w:top w:val="none" w:sz="0" w:space="0" w:color="auto"/>
        <w:left w:val="none" w:sz="0" w:space="0" w:color="auto"/>
        <w:bottom w:val="none" w:sz="0" w:space="0" w:color="auto"/>
        <w:right w:val="none" w:sz="0" w:space="0" w:color="auto"/>
      </w:divBdr>
    </w:div>
    <w:div w:id="2089185943">
      <w:bodyDiv w:val="1"/>
      <w:marLeft w:val="0"/>
      <w:marRight w:val="0"/>
      <w:marTop w:val="0"/>
      <w:marBottom w:val="0"/>
      <w:divBdr>
        <w:top w:val="none" w:sz="0" w:space="0" w:color="auto"/>
        <w:left w:val="none" w:sz="0" w:space="0" w:color="auto"/>
        <w:bottom w:val="none" w:sz="0" w:space="0" w:color="auto"/>
        <w:right w:val="none" w:sz="0" w:space="0" w:color="auto"/>
      </w:divBdr>
    </w:div>
    <w:div w:id="2089423333">
      <w:bodyDiv w:val="1"/>
      <w:marLeft w:val="0"/>
      <w:marRight w:val="0"/>
      <w:marTop w:val="0"/>
      <w:marBottom w:val="0"/>
      <w:divBdr>
        <w:top w:val="none" w:sz="0" w:space="0" w:color="auto"/>
        <w:left w:val="none" w:sz="0" w:space="0" w:color="auto"/>
        <w:bottom w:val="none" w:sz="0" w:space="0" w:color="auto"/>
        <w:right w:val="none" w:sz="0" w:space="0" w:color="auto"/>
      </w:divBdr>
    </w:div>
    <w:div w:id="2089689200">
      <w:bodyDiv w:val="1"/>
      <w:marLeft w:val="0"/>
      <w:marRight w:val="0"/>
      <w:marTop w:val="0"/>
      <w:marBottom w:val="0"/>
      <w:divBdr>
        <w:top w:val="none" w:sz="0" w:space="0" w:color="auto"/>
        <w:left w:val="none" w:sz="0" w:space="0" w:color="auto"/>
        <w:bottom w:val="none" w:sz="0" w:space="0" w:color="auto"/>
        <w:right w:val="none" w:sz="0" w:space="0" w:color="auto"/>
      </w:divBdr>
    </w:div>
    <w:div w:id="2089766350">
      <w:bodyDiv w:val="1"/>
      <w:marLeft w:val="0"/>
      <w:marRight w:val="0"/>
      <w:marTop w:val="0"/>
      <w:marBottom w:val="0"/>
      <w:divBdr>
        <w:top w:val="none" w:sz="0" w:space="0" w:color="auto"/>
        <w:left w:val="none" w:sz="0" w:space="0" w:color="auto"/>
        <w:bottom w:val="none" w:sz="0" w:space="0" w:color="auto"/>
        <w:right w:val="none" w:sz="0" w:space="0" w:color="auto"/>
      </w:divBdr>
    </w:div>
    <w:div w:id="2089838352">
      <w:bodyDiv w:val="1"/>
      <w:marLeft w:val="0"/>
      <w:marRight w:val="0"/>
      <w:marTop w:val="0"/>
      <w:marBottom w:val="0"/>
      <w:divBdr>
        <w:top w:val="none" w:sz="0" w:space="0" w:color="auto"/>
        <w:left w:val="none" w:sz="0" w:space="0" w:color="auto"/>
        <w:bottom w:val="none" w:sz="0" w:space="0" w:color="auto"/>
        <w:right w:val="none" w:sz="0" w:space="0" w:color="auto"/>
      </w:divBdr>
    </w:div>
    <w:div w:id="2091081531">
      <w:bodyDiv w:val="1"/>
      <w:marLeft w:val="0"/>
      <w:marRight w:val="0"/>
      <w:marTop w:val="0"/>
      <w:marBottom w:val="0"/>
      <w:divBdr>
        <w:top w:val="none" w:sz="0" w:space="0" w:color="auto"/>
        <w:left w:val="none" w:sz="0" w:space="0" w:color="auto"/>
        <w:bottom w:val="none" w:sz="0" w:space="0" w:color="auto"/>
        <w:right w:val="none" w:sz="0" w:space="0" w:color="auto"/>
      </w:divBdr>
    </w:div>
    <w:div w:id="2091543021">
      <w:bodyDiv w:val="1"/>
      <w:marLeft w:val="0"/>
      <w:marRight w:val="0"/>
      <w:marTop w:val="0"/>
      <w:marBottom w:val="0"/>
      <w:divBdr>
        <w:top w:val="none" w:sz="0" w:space="0" w:color="auto"/>
        <w:left w:val="none" w:sz="0" w:space="0" w:color="auto"/>
        <w:bottom w:val="none" w:sz="0" w:space="0" w:color="auto"/>
        <w:right w:val="none" w:sz="0" w:space="0" w:color="auto"/>
      </w:divBdr>
    </w:div>
    <w:div w:id="2091658374">
      <w:bodyDiv w:val="1"/>
      <w:marLeft w:val="0"/>
      <w:marRight w:val="0"/>
      <w:marTop w:val="0"/>
      <w:marBottom w:val="0"/>
      <w:divBdr>
        <w:top w:val="none" w:sz="0" w:space="0" w:color="auto"/>
        <w:left w:val="none" w:sz="0" w:space="0" w:color="auto"/>
        <w:bottom w:val="none" w:sz="0" w:space="0" w:color="auto"/>
        <w:right w:val="none" w:sz="0" w:space="0" w:color="auto"/>
      </w:divBdr>
    </w:div>
    <w:div w:id="2091920740">
      <w:bodyDiv w:val="1"/>
      <w:marLeft w:val="0"/>
      <w:marRight w:val="0"/>
      <w:marTop w:val="0"/>
      <w:marBottom w:val="0"/>
      <w:divBdr>
        <w:top w:val="none" w:sz="0" w:space="0" w:color="auto"/>
        <w:left w:val="none" w:sz="0" w:space="0" w:color="auto"/>
        <w:bottom w:val="none" w:sz="0" w:space="0" w:color="auto"/>
        <w:right w:val="none" w:sz="0" w:space="0" w:color="auto"/>
      </w:divBdr>
    </w:div>
    <w:div w:id="2092576755">
      <w:bodyDiv w:val="1"/>
      <w:marLeft w:val="0"/>
      <w:marRight w:val="0"/>
      <w:marTop w:val="0"/>
      <w:marBottom w:val="0"/>
      <w:divBdr>
        <w:top w:val="none" w:sz="0" w:space="0" w:color="auto"/>
        <w:left w:val="none" w:sz="0" w:space="0" w:color="auto"/>
        <w:bottom w:val="none" w:sz="0" w:space="0" w:color="auto"/>
        <w:right w:val="none" w:sz="0" w:space="0" w:color="auto"/>
      </w:divBdr>
    </w:div>
    <w:div w:id="2092726631">
      <w:bodyDiv w:val="1"/>
      <w:marLeft w:val="0"/>
      <w:marRight w:val="0"/>
      <w:marTop w:val="0"/>
      <w:marBottom w:val="0"/>
      <w:divBdr>
        <w:top w:val="none" w:sz="0" w:space="0" w:color="auto"/>
        <w:left w:val="none" w:sz="0" w:space="0" w:color="auto"/>
        <w:bottom w:val="none" w:sz="0" w:space="0" w:color="auto"/>
        <w:right w:val="none" w:sz="0" w:space="0" w:color="auto"/>
      </w:divBdr>
    </w:div>
    <w:div w:id="2093233524">
      <w:bodyDiv w:val="1"/>
      <w:marLeft w:val="0"/>
      <w:marRight w:val="0"/>
      <w:marTop w:val="0"/>
      <w:marBottom w:val="0"/>
      <w:divBdr>
        <w:top w:val="none" w:sz="0" w:space="0" w:color="auto"/>
        <w:left w:val="none" w:sz="0" w:space="0" w:color="auto"/>
        <w:bottom w:val="none" w:sz="0" w:space="0" w:color="auto"/>
        <w:right w:val="none" w:sz="0" w:space="0" w:color="auto"/>
      </w:divBdr>
    </w:div>
    <w:div w:id="2093234027">
      <w:bodyDiv w:val="1"/>
      <w:marLeft w:val="0"/>
      <w:marRight w:val="0"/>
      <w:marTop w:val="0"/>
      <w:marBottom w:val="0"/>
      <w:divBdr>
        <w:top w:val="none" w:sz="0" w:space="0" w:color="auto"/>
        <w:left w:val="none" w:sz="0" w:space="0" w:color="auto"/>
        <w:bottom w:val="none" w:sz="0" w:space="0" w:color="auto"/>
        <w:right w:val="none" w:sz="0" w:space="0" w:color="auto"/>
      </w:divBdr>
    </w:div>
    <w:div w:id="2093772751">
      <w:bodyDiv w:val="1"/>
      <w:marLeft w:val="0"/>
      <w:marRight w:val="0"/>
      <w:marTop w:val="0"/>
      <w:marBottom w:val="0"/>
      <w:divBdr>
        <w:top w:val="none" w:sz="0" w:space="0" w:color="auto"/>
        <w:left w:val="none" w:sz="0" w:space="0" w:color="auto"/>
        <w:bottom w:val="none" w:sz="0" w:space="0" w:color="auto"/>
        <w:right w:val="none" w:sz="0" w:space="0" w:color="auto"/>
      </w:divBdr>
    </w:div>
    <w:div w:id="2094474578">
      <w:bodyDiv w:val="1"/>
      <w:marLeft w:val="0"/>
      <w:marRight w:val="0"/>
      <w:marTop w:val="0"/>
      <w:marBottom w:val="0"/>
      <w:divBdr>
        <w:top w:val="none" w:sz="0" w:space="0" w:color="auto"/>
        <w:left w:val="none" w:sz="0" w:space="0" w:color="auto"/>
        <w:bottom w:val="none" w:sz="0" w:space="0" w:color="auto"/>
        <w:right w:val="none" w:sz="0" w:space="0" w:color="auto"/>
      </w:divBdr>
    </w:div>
    <w:div w:id="2094542711">
      <w:bodyDiv w:val="1"/>
      <w:marLeft w:val="0"/>
      <w:marRight w:val="0"/>
      <w:marTop w:val="0"/>
      <w:marBottom w:val="0"/>
      <w:divBdr>
        <w:top w:val="none" w:sz="0" w:space="0" w:color="auto"/>
        <w:left w:val="none" w:sz="0" w:space="0" w:color="auto"/>
        <w:bottom w:val="none" w:sz="0" w:space="0" w:color="auto"/>
        <w:right w:val="none" w:sz="0" w:space="0" w:color="auto"/>
      </w:divBdr>
    </w:div>
    <w:div w:id="2094620503">
      <w:bodyDiv w:val="1"/>
      <w:marLeft w:val="0"/>
      <w:marRight w:val="0"/>
      <w:marTop w:val="0"/>
      <w:marBottom w:val="0"/>
      <w:divBdr>
        <w:top w:val="none" w:sz="0" w:space="0" w:color="auto"/>
        <w:left w:val="none" w:sz="0" w:space="0" w:color="auto"/>
        <w:bottom w:val="none" w:sz="0" w:space="0" w:color="auto"/>
        <w:right w:val="none" w:sz="0" w:space="0" w:color="auto"/>
      </w:divBdr>
    </w:div>
    <w:div w:id="2094934191">
      <w:bodyDiv w:val="1"/>
      <w:marLeft w:val="0"/>
      <w:marRight w:val="0"/>
      <w:marTop w:val="0"/>
      <w:marBottom w:val="0"/>
      <w:divBdr>
        <w:top w:val="none" w:sz="0" w:space="0" w:color="auto"/>
        <w:left w:val="none" w:sz="0" w:space="0" w:color="auto"/>
        <w:bottom w:val="none" w:sz="0" w:space="0" w:color="auto"/>
        <w:right w:val="none" w:sz="0" w:space="0" w:color="auto"/>
      </w:divBdr>
    </w:div>
    <w:div w:id="2096171583">
      <w:bodyDiv w:val="1"/>
      <w:marLeft w:val="0"/>
      <w:marRight w:val="0"/>
      <w:marTop w:val="0"/>
      <w:marBottom w:val="0"/>
      <w:divBdr>
        <w:top w:val="none" w:sz="0" w:space="0" w:color="auto"/>
        <w:left w:val="none" w:sz="0" w:space="0" w:color="auto"/>
        <w:bottom w:val="none" w:sz="0" w:space="0" w:color="auto"/>
        <w:right w:val="none" w:sz="0" w:space="0" w:color="auto"/>
      </w:divBdr>
    </w:div>
    <w:div w:id="2096395477">
      <w:bodyDiv w:val="1"/>
      <w:marLeft w:val="0"/>
      <w:marRight w:val="0"/>
      <w:marTop w:val="0"/>
      <w:marBottom w:val="0"/>
      <w:divBdr>
        <w:top w:val="none" w:sz="0" w:space="0" w:color="auto"/>
        <w:left w:val="none" w:sz="0" w:space="0" w:color="auto"/>
        <w:bottom w:val="none" w:sz="0" w:space="0" w:color="auto"/>
        <w:right w:val="none" w:sz="0" w:space="0" w:color="auto"/>
      </w:divBdr>
    </w:div>
    <w:div w:id="2096509589">
      <w:bodyDiv w:val="1"/>
      <w:marLeft w:val="0"/>
      <w:marRight w:val="0"/>
      <w:marTop w:val="0"/>
      <w:marBottom w:val="0"/>
      <w:divBdr>
        <w:top w:val="none" w:sz="0" w:space="0" w:color="auto"/>
        <w:left w:val="none" w:sz="0" w:space="0" w:color="auto"/>
        <w:bottom w:val="none" w:sz="0" w:space="0" w:color="auto"/>
        <w:right w:val="none" w:sz="0" w:space="0" w:color="auto"/>
      </w:divBdr>
    </w:div>
    <w:div w:id="2096513516">
      <w:bodyDiv w:val="1"/>
      <w:marLeft w:val="0"/>
      <w:marRight w:val="0"/>
      <w:marTop w:val="0"/>
      <w:marBottom w:val="0"/>
      <w:divBdr>
        <w:top w:val="none" w:sz="0" w:space="0" w:color="auto"/>
        <w:left w:val="none" w:sz="0" w:space="0" w:color="auto"/>
        <w:bottom w:val="none" w:sz="0" w:space="0" w:color="auto"/>
        <w:right w:val="none" w:sz="0" w:space="0" w:color="auto"/>
      </w:divBdr>
    </w:div>
    <w:div w:id="2096903112">
      <w:bodyDiv w:val="1"/>
      <w:marLeft w:val="0"/>
      <w:marRight w:val="0"/>
      <w:marTop w:val="0"/>
      <w:marBottom w:val="0"/>
      <w:divBdr>
        <w:top w:val="none" w:sz="0" w:space="0" w:color="auto"/>
        <w:left w:val="none" w:sz="0" w:space="0" w:color="auto"/>
        <w:bottom w:val="none" w:sz="0" w:space="0" w:color="auto"/>
        <w:right w:val="none" w:sz="0" w:space="0" w:color="auto"/>
      </w:divBdr>
    </w:div>
    <w:div w:id="2097289889">
      <w:bodyDiv w:val="1"/>
      <w:marLeft w:val="0"/>
      <w:marRight w:val="0"/>
      <w:marTop w:val="0"/>
      <w:marBottom w:val="0"/>
      <w:divBdr>
        <w:top w:val="none" w:sz="0" w:space="0" w:color="auto"/>
        <w:left w:val="none" w:sz="0" w:space="0" w:color="auto"/>
        <w:bottom w:val="none" w:sz="0" w:space="0" w:color="auto"/>
        <w:right w:val="none" w:sz="0" w:space="0" w:color="auto"/>
      </w:divBdr>
    </w:div>
    <w:div w:id="2097629474">
      <w:bodyDiv w:val="1"/>
      <w:marLeft w:val="0"/>
      <w:marRight w:val="0"/>
      <w:marTop w:val="0"/>
      <w:marBottom w:val="0"/>
      <w:divBdr>
        <w:top w:val="none" w:sz="0" w:space="0" w:color="auto"/>
        <w:left w:val="none" w:sz="0" w:space="0" w:color="auto"/>
        <w:bottom w:val="none" w:sz="0" w:space="0" w:color="auto"/>
        <w:right w:val="none" w:sz="0" w:space="0" w:color="auto"/>
      </w:divBdr>
    </w:div>
    <w:div w:id="2097751513">
      <w:bodyDiv w:val="1"/>
      <w:marLeft w:val="0"/>
      <w:marRight w:val="0"/>
      <w:marTop w:val="0"/>
      <w:marBottom w:val="0"/>
      <w:divBdr>
        <w:top w:val="none" w:sz="0" w:space="0" w:color="auto"/>
        <w:left w:val="none" w:sz="0" w:space="0" w:color="auto"/>
        <w:bottom w:val="none" w:sz="0" w:space="0" w:color="auto"/>
        <w:right w:val="none" w:sz="0" w:space="0" w:color="auto"/>
      </w:divBdr>
    </w:div>
    <w:div w:id="2098357779">
      <w:bodyDiv w:val="1"/>
      <w:marLeft w:val="0"/>
      <w:marRight w:val="0"/>
      <w:marTop w:val="0"/>
      <w:marBottom w:val="0"/>
      <w:divBdr>
        <w:top w:val="none" w:sz="0" w:space="0" w:color="auto"/>
        <w:left w:val="none" w:sz="0" w:space="0" w:color="auto"/>
        <w:bottom w:val="none" w:sz="0" w:space="0" w:color="auto"/>
        <w:right w:val="none" w:sz="0" w:space="0" w:color="auto"/>
      </w:divBdr>
    </w:div>
    <w:div w:id="2099401954">
      <w:bodyDiv w:val="1"/>
      <w:marLeft w:val="0"/>
      <w:marRight w:val="0"/>
      <w:marTop w:val="0"/>
      <w:marBottom w:val="0"/>
      <w:divBdr>
        <w:top w:val="none" w:sz="0" w:space="0" w:color="auto"/>
        <w:left w:val="none" w:sz="0" w:space="0" w:color="auto"/>
        <w:bottom w:val="none" w:sz="0" w:space="0" w:color="auto"/>
        <w:right w:val="none" w:sz="0" w:space="0" w:color="auto"/>
      </w:divBdr>
    </w:div>
    <w:div w:id="2099591199">
      <w:bodyDiv w:val="1"/>
      <w:marLeft w:val="0"/>
      <w:marRight w:val="0"/>
      <w:marTop w:val="0"/>
      <w:marBottom w:val="0"/>
      <w:divBdr>
        <w:top w:val="none" w:sz="0" w:space="0" w:color="auto"/>
        <w:left w:val="none" w:sz="0" w:space="0" w:color="auto"/>
        <w:bottom w:val="none" w:sz="0" w:space="0" w:color="auto"/>
        <w:right w:val="none" w:sz="0" w:space="0" w:color="auto"/>
      </w:divBdr>
    </w:div>
    <w:div w:id="2099709490">
      <w:bodyDiv w:val="1"/>
      <w:marLeft w:val="0"/>
      <w:marRight w:val="0"/>
      <w:marTop w:val="0"/>
      <w:marBottom w:val="0"/>
      <w:divBdr>
        <w:top w:val="none" w:sz="0" w:space="0" w:color="auto"/>
        <w:left w:val="none" w:sz="0" w:space="0" w:color="auto"/>
        <w:bottom w:val="none" w:sz="0" w:space="0" w:color="auto"/>
        <w:right w:val="none" w:sz="0" w:space="0" w:color="auto"/>
      </w:divBdr>
    </w:div>
    <w:div w:id="2100560162">
      <w:bodyDiv w:val="1"/>
      <w:marLeft w:val="0"/>
      <w:marRight w:val="0"/>
      <w:marTop w:val="0"/>
      <w:marBottom w:val="0"/>
      <w:divBdr>
        <w:top w:val="none" w:sz="0" w:space="0" w:color="auto"/>
        <w:left w:val="none" w:sz="0" w:space="0" w:color="auto"/>
        <w:bottom w:val="none" w:sz="0" w:space="0" w:color="auto"/>
        <w:right w:val="none" w:sz="0" w:space="0" w:color="auto"/>
      </w:divBdr>
    </w:div>
    <w:div w:id="2100834235">
      <w:bodyDiv w:val="1"/>
      <w:marLeft w:val="0"/>
      <w:marRight w:val="0"/>
      <w:marTop w:val="0"/>
      <w:marBottom w:val="0"/>
      <w:divBdr>
        <w:top w:val="none" w:sz="0" w:space="0" w:color="auto"/>
        <w:left w:val="none" w:sz="0" w:space="0" w:color="auto"/>
        <w:bottom w:val="none" w:sz="0" w:space="0" w:color="auto"/>
        <w:right w:val="none" w:sz="0" w:space="0" w:color="auto"/>
      </w:divBdr>
    </w:div>
    <w:div w:id="2101363126">
      <w:bodyDiv w:val="1"/>
      <w:marLeft w:val="0"/>
      <w:marRight w:val="0"/>
      <w:marTop w:val="0"/>
      <w:marBottom w:val="0"/>
      <w:divBdr>
        <w:top w:val="none" w:sz="0" w:space="0" w:color="auto"/>
        <w:left w:val="none" w:sz="0" w:space="0" w:color="auto"/>
        <w:bottom w:val="none" w:sz="0" w:space="0" w:color="auto"/>
        <w:right w:val="none" w:sz="0" w:space="0" w:color="auto"/>
      </w:divBdr>
    </w:div>
    <w:div w:id="2101674916">
      <w:bodyDiv w:val="1"/>
      <w:marLeft w:val="0"/>
      <w:marRight w:val="0"/>
      <w:marTop w:val="0"/>
      <w:marBottom w:val="0"/>
      <w:divBdr>
        <w:top w:val="none" w:sz="0" w:space="0" w:color="auto"/>
        <w:left w:val="none" w:sz="0" w:space="0" w:color="auto"/>
        <w:bottom w:val="none" w:sz="0" w:space="0" w:color="auto"/>
        <w:right w:val="none" w:sz="0" w:space="0" w:color="auto"/>
      </w:divBdr>
    </w:div>
    <w:div w:id="2101826012">
      <w:bodyDiv w:val="1"/>
      <w:marLeft w:val="0"/>
      <w:marRight w:val="0"/>
      <w:marTop w:val="0"/>
      <w:marBottom w:val="0"/>
      <w:divBdr>
        <w:top w:val="none" w:sz="0" w:space="0" w:color="auto"/>
        <w:left w:val="none" w:sz="0" w:space="0" w:color="auto"/>
        <w:bottom w:val="none" w:sz="0" w:space="0" w:color="auto"/>
        <w:right w:val="none" w:sz="0" w:space="0" w:color="auto"/>
      </w:divBdr>
    </w:div>
    <w:div w:id="2101830665">
      <w:bodyDiv w:val="1"/>
      <w:marLeft w:val="0"/>
      <w:marRight w:val="0"/>
      <w:marTop w:val="0"/>
      <w:marBottom w:val="0"/>
      <w:divBdr>
        <w:top w:val="none" w:sz="0" w:space="0" w:color="auto"/>
        <w:left w:val="none" w:sz="0" w:space="0" w:color="auto"/>
        <w:bottom w:val="none" w:sz="0" w:space="0" w:color="auto"/>
        <w:right w:val="none" w:sz="0" w:space="0" w:color="auto"/>
      </w:divBdr>
    </w:div>
    <w:div w:id="2101834538">
      <w:bodyDiv w:val="1"/>
      <w:marLeft w:val="0"/>
      <w:marRight w:val="0"/>
      <w:marTop w:val="0"/>
      <w:marBottom w:val="0"/>
      <w:divBdr>
        <w:top w:val="none" w:sz="0" w:space="0" w:color="auto"/>
        <w:left w:val="none" w:sz="0" w:space="0" w:color="auto"/>
        <w:bottom w:val="none" w:sz="0" w:space="0" w:color="auto"/>
        <w:right w:val="none" w:sz="0" w:space="0" w:color="auto"/>
      </w:divBdr>
    </w:div>
    <w:div w:id="2102069081">
      <w:bodyDiv w:val="1"/>
      <w:marLeft w:val="0"/>
      <w:marRight w:val="0"/>
      <w:marTop w:val="0"/>
      <w:marBottom w:val="0"/>
      <w:divBdr>
        <w:top w:val="none" w:sz="0" w:space="0" w:color="auto"/>
        <w:left w:val="none" w:sz="0" w:space="0" w:color="auto"/>
        <w:bottom w:val="none" w:sz="0" w:space="0" w:color="auto"/>
        <w:right w:val="none" w:sz="0" w:space="0" w:color="auto"/>
      </w:divBdr>
    </w:div>
    <w:div w:id="2102289323">
      <w:bodyDiv w:val="1"/>
      <w:marLeft w:val="0"/>
      <w:marRight w:val="0"/>
      <w:marTop w:val="0"/>
      <w:marBottom w:val="0"/>
      <w:divBdr>
        <w:top w:val="none" w:sz="0" w:space="0" w:color="auto"/>
        <w:left w:val="none" w:sz="0" w:space="0" w:color="auto"/>
        <w:bottom w:val="none" w:sz="0" w:space="0" w:color="auto"/>
        <w:right w:val="none" w:sz="0" w:space="0" w:color="auto"/>
      </w:divBdr>
    </w:div>
    <w:div w:id="2102414437">
      <w:bodyDiv w:val="1"/>
      <w:marLeft w:val="0"/>
      <w:marRight w:val="0"/>
      <w:marTop w:val="0"/>
      <w:marBottom w:val="0"/>
      <w:divBdr>
        <w:top w:val="none" w:sz="0" w:space="0" w:color="auto"/>
        <w:left w:val="none" w:sz="0" w:space="0" w:color="auto"/>
        <w:bottom w:val="none" w:sz="0" w:space="0" w:color="auto"/>
        <w:right w:val="none" w:sz="0" w:space="0" w:color="auto"/>
      </w:divBdr>
    </w:div>
    <w:div w:id="2102481555">
      <w:bodyDiv w:val="1"/>
      <w:marLeft w:val="0"/>
      <w:marRight w:val="0"/>
      <w:marTop w:val="0"/>
      <w:marBottom w:val="0"/>
      <w:divBdr>
        <w:top w:val="none" w:sz="0" w:space="0" w:color="auto"/>
        <w:left w:val="none" w:sz="0" w:space="0" w:color="auto"/>
        <w:bottom w:val="none" w:sz="0" w:space="0" w:color="auto"/>
        <w:right w:val="none" w:sz="0" w:space="0" w:color="auto"/>
      </w:divBdr>
    </w:div>
    <w:div w:id="2102481805">
      <w:bodyDiv w:val="1"/>
      <w:marLeft w:val="0"/>
      <w:marRight w:val="0"/>
      <w:marTop w:val="0"/>
      <w:marBottom w:val="0"/>
      <w:divBdr>
        <w:top w:val="none" w:sz="0" w:space="0" w:color="auto"/>
        <w:left w:val="none" w:sz="0" w:space="0" w:color="auto"/>
        <w:bottom w:val="none" w:sz="0" w:space="0" w:color="auto"/>
        <w:right w:val="none" w:sz="0" w:space="0" w:color="auto"/>
      </w:divBdr>
    </w:div>
    <w:div w:id="2102606394">
      <w:bodyDiv w:val="1"/>
      <w:marLeft w:val="0"/>
      <w:marRight w:val="0"/>
      <w:marTop w:val="0"/>
      <w:marBottom w:val="0"/>
      <w:divBdr>
        <w:top w:val="none" w:sz="0" w:space="0" w:color="auto"/>
        <w:left w:val="none" w:sz="0" w:space="0" w:color="auto"/>
        <w:bottom w:val="none" w:sz="0" w:space="0" w:color="auto"/>
        <w:right w:val="none" w:sz="0" w:space="0" w:color="auto"/>
      </w:divBdr>
    </w:div>
    <w:div w:id="2103260712">
      <w:bodyDiv w:val="1"/>
      <w:marLeft w:val="0"/>
      <w:marRight w:val="0"/>
      <w:marTop w:val="0"/>
      <w:marBottom w:val="0"/>
      <w:divBdr>
        <w:top w:val="none" w:sz="0" w:space="0" w:color="auto"/>
        <w:left w:val="none" w:sz="0" w:space="0" w:color="auto"/>
        <w:bottom w:val="none" w:sz="0" w:space="0" w:color="auto"/>
        <w:right w:val="none" w:sz="0" w:space="0" w:color="auto"/>
      </w:divBdr>
    </w:div>
    <w:div w:id="2103333885">
      <w:bodyDiv w:val="1"/>
      <w:marLeft w:val="0"/>
      <w:marRight w:val="0"/>
      <w:marTop w:val="0"/>
      <w:marBottom w:val="0"/>
      <w:divBdr>
        <w:top w:val="none" w:sz="0" w:space="0" w:color="auto"/>
        <w:left w:val="none" w:sz="0" w:space="0" w:color="auto"/>
        <w:bottom w:val="none" w:sz="0" w:space="0" w:color="auto"/>
        <w:right w:val="none" w:sz="0" w:space="0" w:color="auto"/>
      </w:divBdr>
    </w:div>
    <w:div w:id="2103912947">
      <w:bodyDiv w:val="1"/>
      <w:marLeft w:val="0"/>
      <w:marRight w:val="0"/>
      <w:marTop w:val="0"/>
      <w:marBottom w:val="0"/>
      <w:divBdr>
        <w:top w:val="none" w:sz="0" w:space="0" w:color="auto"/>
        <w:left w:val="none" w:sz="0" w:space="0" w:color="auto"/>
        <w:bottom w:val="none" w:sz="0" w:space="0" w:color="auto"/>
        <w:right w:val="none" w:sz="0" w:space="0" w:color="auto"/>
      </w:divBdr>
    </w:div>
    <w:div w:id="2104111489">
      <w:bodyDiv w:val="1"/>
      <w:marLeft w:val="0"/>
      <w:marRight w:val="0"/>
      <w:marTop w:val="0"/>
      <w:marBottom w:val="0"/>
      <w:divBdr>
        <w:top w:val="none" w:sz="0" w:space="0" w:color="auto"/>
        <w:left w:val="none" w:sz="0" w:space="0" w:color="auto"/>
        <w:bottom w:val="none" w:sz="0" w:space="0" w:color="auto"/>
        <w:right w:val="none" w:sz="0" w:space="0" w:color="auto"/>
      </w:divBdr>
    </w:div>
    <w:div w:id="2104258152">
      <w:bodyDiv w:val="1"/>
      <w:marLeft w:val="0"/>
      <w:marRight w:val="0"/>
      <w:marTop w:val="0"/>
      <w:marBottom w:val="0"/>
      <w:divBdr>
        <w:top w:val="none" w:sz="0" w:space="0" w:color="auto"/>
        <w:left w:val="none" w:sz="0" w:space="0" w:color="auto"/>
        <w:bottom w:val="none" w:sz="0" w:space="0" w:color="auto"/>
        <w:right w:val="none" w:sz="0" w:space="0" w:color="auto"/>
      </w:divBdr>
    </w:div>
    <w:div w:id="2104258811">
      <w:bodyDiv w:val="1"/>
      <w:marLeft w:val="0"/>
      <w:marRight w:val="0"/>
      <w:marTop w:val="0"/>
      <w:marBottom w:val="0"/>
      <w:divBdr>
        <w:top w:val="none" w:sz="0" w:space="0" w:color="auto"/>
        <w:left w:val="none" w:sz="0" w:space="0" w:color="auto"/>
        <w:bottom w:val="none" w:sz="0" w:space="0" w:color="auto"/>
        <w:right w:val="none" w:sz="0" w:space="0" w:color="auto"/>
      </w:divBdr>
    </w:div>
    <w:div w:id="2104298608">
      <w:bodyDiv w:val="1"/>
      <w:marLeft w:val="0"/>
      <w:marRight w:val="0"/>
      <w:marTop w:val="0"/>
      <w:marBottom w:val="0"/>
      <w:divBdr>
        <w:top w:val="none" w:sz="0" w:space="0" w:color="auto"/>
        <w:left w:val="none" w:sz="0" w:space="0" w:color="auto"/>
        <w:bottom w:val="none" w:sz="0" w:space="0" w:color="auto"/>
        <w:right w:val="none" w:sz="0" w:space="0" w:color="auto"/>
      </w:divBdr>
    </w:div>
    <w:div w:id="2104446026">
      <w:bodyDiv w:val="1"/>
      <w:marLeft w:val="0"/>
      <w:marRight w:val="0"/>
      <w:marTop w:val="0"/>
      <w:marBottom w:val="0"/>
      <w:divBdr>
        <w:top w:val="none" w:sz="0" w:space="0" w:color="auto"/>
        <w:left w:val="none" w:sz="0" w:space="0" w:color="auto"/>
        <w:bottom w:val="none" w:sz="0" w:space="0" w:color="auto"/>
        <w:right w:val="none" w:sz="0" w:space="0" w:color="auto"/>
      </w:divBdr>
    </w:div>
    <w:div w:id="2104451262">
      <w:bodyDiv w:val="1"/>
      <w:marLeft w:val="0"/>
      <w:marRight w:val="0"/>
      <w:marTop w:val="0"/>
      <w:marBottom w:val="0"/>
      <w:divBdr>
        <w:top w:val="none" w:sz="0" w:space="0" w:color="auto"/>
        <w:left w:val="none" w:sz="0" w:space="0" w:color="auto"/>
        <w:bottom w:val="none" w:sz="0" w:space="0" w:color="auto"/>
        <w:right w:val="none" w:sz="0" w:space="0" w:color="auto"/>
      </w:divBdr>
    </w:div>
    <w:div w:id="2104691396">
      <w:bodyDiv w:val="1"/>
      <w:marLeft w:val="0"/>
      <w:marRight w:val="0"/>
      <w:marTop w:val="0"/>
      <w:marBottom w:val="0"/>
      <w:divBdr>
        <w:top w:val="none" w:sz="0" w:space="0" w:color="auto"/>
        <w:left w:val="none" w:sz="0" w:space="0" w:color="auto"/>
        <w:bottom w:val="none" w:sz="0" w:space="0" w:color="auto"/>
        <w:right w:val="none" w:sz="0" w:space="0" w:color="auto"/>
      </w:divBdr>
    </w:div>
    <w:div w:id="2104719087">
      <w:bodyDiv w:val="1"/>
      <w:marLeft w:val="0"/>
      <w:marRight w:val="0"/>
      <w:marTop w:val="0"/>
      <w:marBottom w:val="0"/>
      <w:divBdr>
        <w:top w:val="none" w:sz="0" w:space="0" w:color="auto"/>
        <w:left w:val="none" w:sz="0" w:space="0" w:color="auto"/>
        <w:bottom w:val="none" w:sz="0" w:space="0" w:color="auto"/>
        <w:right w:val="none" w:sz="0" w:space="0" w:color="auto"/>
      </w:divBdr>
    </w:div>
    <w:div w:id="2105569215">
      <w:bodyDiv w:val="1"/>
      <w:marLeft w:val="0"/>
      <w:marRight w:val="0"/>
      <w:marTop w:val="0"/>
      <w:marBottom w:val="0"/>
      <w:divBdr>
        <w:top w:val="none" w:sz="0" w:space="0" w:color="auto"/>
        <w:left w:val="none" w:sz="0" w:space="0" w:color="auto"/>
        <w:bottom w:val="none" w:sz="0" w:space="0" w:color="auto"/>
        <w:right w:val="none" w:sz="0" w:space="0" w:color="auto"/>
      </w:divBdr>
    </w:div>
    <w:div w:id="2105689677">
      <w:bodyDiv w:val="1"/>
      <w:marLeft w:val="0"/>
      <w:marRight w:val="0"/>
      <w:marTop w:val="0"/>
      <w:marBottom w:val="0"/>
      <w:divBdr>
        <w:top w:val="none" w:sz="0" w:space="0" w:color="auto"/>
        <w:left w:val="none" w:sz="0" w:space="0" w:color="auto"/>
        <w:bottom w:val="none" w:sz="0" w:space="0" w:color="auto"/>
        <w:right w:val="none" w:sz="0" w:space="0" w:color="auto"/>
      </w:divBdr>
    </w:div>
    <w:div w:id="2105761553">
      <w:bodyDiv w:val="1"/>
      <w:marLeft w:val="0"/>
      <w:marRight w:val="0"/>
      <w:marTop w:val="0"/>
      <w:marBottom w:val="0"/>
      <w:divBdr>
        <w:top w:val="none" w:sz="0" w:space="0" w:color="auto"/>
        <w:left w:val="none" w:sz="0" w:space="0" w:color="auto"/>
        <w:bottom w:val="none" w:sz="0" w:space="0" w:color="auto"/>
        <w:right w:val="none" w:sz="0" w:space="0" w:color="auto"/>
      </w:divBdr>
    </w:div>
    <w:div w:id="2105806554">
      <w:bodyDiv w:val="1"/>
      <w:marLeft w:val="0"/>
      <w:marRight w:val="0"/>
      <w:marTop w:val="0"/>
      <w:marBottom w:val="0"/>
      <w:divBdr>
        <w:top w:val="none" w:sz="0" w:space="0" w:color="auto"/>
        <w:left w:val="none" w:sz="0" w:space="0" w:color="auto"/>
        <w:bottom w:val="none" w:sz="0" w:space="0" w:color="auto"/>
        <w:right w:val="none" w:sz="0" w:space="0" w:color="auto"/>
      </w:divBdr>
    </w:div>
    <w:div w:id="2105955115">
      <w:bodyDiv w:val="1"/>
      <w:marLeft w:val="0"/>
      <w:marRight w:val="0"/>
      <w:marTop w:val="0"/>
      <w:marBottom w:val="0"/>
      <w:divBdr>
        <w:top w:val="none" w:sz="0" w:space="0" w:color="auto"/>
        <w:left w:val="none" w:sz="0" w:space="0" w:color="auto"/>
        <w:bottom w:val="none" w:sz="0" w:space="0" w:color="auto"/>
        <w:right w:val="none" w:sz="0" w:space="0" w:color="auto"/>
      </w:divBdr>
    </w:div>
    <w:div w:id="2106226783">
      <w:bodyDiv w:val="1"/>
      <w:marLeft w:val="0"/>
      <w:marRight w:val="0"/>
      <w:marTop w:val="0"/>
      <w:marBottom w:val="0"/>
      <w:divBdr>
        <w:top w:val="none" w:sz="0" w:space="0" w:color="auto"/>
        <w:left w:val="none" w:sz="0" w:space="0" w:color="auto"/>
        <w:bottom w:val="none" w:sz="0" w:space="0" w:color="auto"/>
        <w:right w:val="none" w:sz="0" w:space="0" w:color="auto"/>
      </w:divBdr>
    </w:div>
    <w:div w:id="2106269046">
      <w:bodyDiv w:val="1"/>
      <w:marLeft w:val="0"/>
      <w:marRight w:val="0"/>
      <w:marTop w:val="0"/>
      <w:marBottom w:val="0"/>
      <w:divBdr>
        <w:top w:val="none" w:sz="0" w:space="0" w:color="auto"/>
        <w:left w:val="none" w:sz="0" w:space="0" w:color="auto"/>
        <w:bottom w:val="none" w:sz="0" w:space="0" w:color="auto"/>
        <w:right w:val="none" w:sz="0" w:space="0" w:color="auto"/>
      </w:divBdr>
    </w:div>
    <w:div w:id="2106459769">
      <w:bodyDiv w:val="1"/>
      <w:marLeft w:val="0"/>
      <w:marRight w:val="0"/>
      <w:marTop w:val="0"/>
      <w:marBottom w:val="0"/>
      <w:divBdr>
        <w:top w:val="none" w:sz="0" w:space="0" w:color="auto"/>
        <w:left w:val="none" w:sz="0" w:space="0" w:color="auto"/>
        <w:bottom w:val="none" w:sz="0" w:space="0" w:color="auto"/>
        <w:right w:val="none" w:sz="0" w:space="0" w:color="auto"/>
      </w:divBdr>
    </w:div>
    <w:div w:id="2106724046">
      <w:bodyDiv w:val="1"/>
      <w:marLeft w:val="0"/>
      <w:marRight w:val="0"/>
      <w:marTop w:val="0"/>
      <w:marBottom w:val="0"/>
      <w:divBdr>
        <w:top w:val="none" w:sz="0" w:space="0" w:color="auto"/>
        <w:left w:val="none" w:sz="0" w:space="0" w:color="auto"/>
        <w:bottom w:val="none" w:sz="0" w:space="0" w:color="auto"/>
        <w:right w:val="none" w:sz="0" w:space="0" w:color="auto"/>
      </w:divBdr>
    </w:div>
    <w:div w:id="2106991984">
      <w:bodyDiv w:val="1"/>
      <w:marLeft w:val="0"/>
      <w:marRight w:val="0"/>
      <w:marTop w:val="0"/>
      <w:marBottom w:val="0"/>
      <w:divBdr>
        <w:top w:val="none" w:sz="0" w:space="0" w:color="auto"/>
        <w:left w:val="none" w:sz="0" w:space="0" w:color="auto"/>
        <w:bottom w:val="none" w:sz="0" w:space="0" w:color="auto"/>
        <w:right w:val="none" w:sz="0" w:space="0" w:color="auto"/>
      </w:divBdr>
    </w:div>
    <w:div w:id="2107146032">
      <w:bodyDiv w:val="1"/>
      <w:marLeft w:val="0"/>
      <w:marRight w:val="0"/>
      <w:marTop w:val="0"/>
      <w:marBottom w:val="0"/>
      <w:divBdr>
        <w:top w:val="none" w:sz="0" w:space="0" w:color="auto"/>
        <w:left w:val="none" w:sz="0" w:space="0" w:color="auto"/>
        <w:bottom w:val="none" w:sz="0" w:space="0" w:color="auto"/>
        <w:right w:val="none" w:sz="0" w:space="0" w:color="auto"/>
      </w:divBdr>
    </w:div>
    <w:div w:id="2107383144">
      <w:bodyDiv w:val="1"/>
      <w:marLeft w:val="0"/>
      <w:marRight w:val="0"/>
      <w:marTop w:val="0"/>
      <w:marBottom w:val="0"/>
      <w:divBdr>
        <w:top w:val="none" w:sz="0" w:space="0" w:color="auto"/>
        <w:left w:val="none" w:sz="0" w:space="0" w:color="auto"/>
        <w:bottom w:val="none" w:sz="0" w:space="0" w:color="auto"/>
        <w:right w:val="none" w:sz="0" w:space="0" w:color="auto"/>
      </w:divBdr>
    </w:div>
    <w:div w:id="2107385473">
      <w:bodyDiv w:val="1"/>
      <w:marLeft w:val="0"/>
      <w:marRight w:val="0"/>
      <w:marTop w:val="0"/>
      <w:marBottom w:val="0"/>
      <w:divBdr>
        <w:top w:val="none" w:sz="0" w:space="0" w:color="auto"/>
        <w:left w:val="none" w:sz="0" w:space="0" w:color="auto"/>
        <w:bottom w:val="none" w:sz="0" w:space="0" w:color="auto"/>
        <w:right w:val="none" w:sz="0" w:space="0" w:color="auto"/>
      </w:divBdr>
    </w:div>
    <w:div w:id="2107533625">
      <w:bodyDiv w:val="1"/>
      <w:marLeft w:val="0"/>
      <w:marRight w:val="0"/>
      <w:marTop w:val="0"/>
      <w:marBottom w:val="0"/>
      <w:divBdr>
        <w:top w:val="none" w:sz="0" w:space="0" w:color="auto"/>
        <w:left w:val="none" w:sz="0" w:space="0" w:color="auto"/>
        <w:bottom w:val="none" w:sz="0" w:space="0" w:color="auto"/>
        <w:right w:val="none" w:sz="0" w:space="0" w:color="auto"/>
      </w:divBdr>
    </w:div>
    <w:div w:id="2107725592">
      <w:bodyDiv w:val="1"/>
      <w:marLeft w:val="0"/>
      <w:marRight w:val="0"/>
      <w:marTop w:val="0"/>
      <w:marBottom w:val="0"/>
      <w:divBdr>
        <w:top w:val="none" w:sz="0" w:space="0" w:color="auto"/>
        <w:left w:val="none" w:sz="0" w:space="0" w:color="auto"/>
        <w:bottom w:val="none" w:sz="0" w:space="0" w:color="auto"/>
        <w:right w:val="none" w:sz="0" w:space="0" w:color="auto"/>
      </w:divBdr>
    </w:div>
    <w:div w:id="2108042730">
      <w:bodyDiv w:val="1"/>
      <w:marLeft w:val="0"/>
      <w:marRight w:val="0"/>
      <w:marTop w:val="0"/>
      <w:marBottom w:val="0"/>
      <w:divBdr>
        <w:top w:val="none" w:sz="0" w:space="0" w:color="auto"/>
        <w:left w:val="none" w:sz="0" w:space="0" w:color="auto"/>
        <w:bottom w:val="none" w:sz="0" w:space="0" w:color="auto"/>
        <w:right w:val="none" w:sz="0" w:space="0" w:color="auto"/>
      </w:divBdr>
    </w:div>
    <w:div w:id="2108112614">
      <w:bodyDiv w:val="1"/>
      <w:marLeft w:val="0"/>
      <w:marRight w:val="0"/>
      <w:marTop w:val="0"/>
      <w:marBottom w:val="0"/>
      <w:divBdr>
        <w:top w:val="none" w:sz="0" w:space="0" w:color="auto"/>
        <w:left w:val="none" w:sz="0" w:space="0" w:color="auto"/>
        <w:bottom w:val="none" w:sz="0" w:space="0" w:color="auto"/>
        <w:right w:val="none" w:sz="0" w:space="0" w:color="auto"/>
      </w:divBdr>
    </w:div>
    <w:div w:id="2109618093">
      <w:bodyDiv w:val="1"/>
      <w:marLeft w:val="0"/>
      <w:marRight w:val="0"/>
      <w:marTop w:val="0"/>
      <w:marBottom w:val="0"/>
      <w:divBdr>
        <w:top w:val="none" w:sz="0" w:space="0" w:color="auto"/>
        <w:left w:val="none" w:sz="0" w:space="0" w:color="auto"/>
        <w:bottom w:val="none" w:sz="0" w:space="0" w:color="auto"/>
        <w:right w:val="none" w:sz="0" w:space="0" w:color="auto"/>
      </w:divBdr>
    </w:div>
    <w:div w:id="2110274068">
      <w:bodyDiv w:val="1"/>
      <w:marLeft w:val="0"/>
      <w:marRight w:val="0"/>
      <w:marTop w:val="0"/>
      <w:marBottom w:val="0"/>
      <w:divBdr>
        <w:top w:val="none" w:sz="0" w:space="0" w:color="auto"/>
        <w:left w:val="none" w:sz="0" w:space="0" w:color="auto"/>
        <w:bottom w:val="none" w:sz="0" w:space="0" w:color="auto"/>
        <w:right w:val="none" w:sz="0" w:space="0" w:color="auto"/>
      </w:divBdr>
    </w:div>
    <w:div w:id="2110394375">
      <w:bodyDiv w:val="1"/>
      <w:marLeft w:val="0"/>
      <w:marRight w:val="0"/>
      <w:marTop w:val="0"/>
      <w:marBottom w:val="0"/>
      <w:divBdr>
        <w:top w:val="none" w:sz="0" w:space="0" w:color="auto"/>
        <w:left w:val="none" w:sz="0" w:space="0" w:color="auto"/>
        <w:bottom w:val="none" w:sz="0" w:space="0" w:color="auto"/>
        <w:right w:val="none" w:sz="0" w:space="0" w:color="auto"/>
      </w:divBdr>
    </w:div>
    <w:div w:id="2111193840">
      <w:bodyDiv w:val="1"/>
      <w:marLeft w:val="0"/>
      <w:marRight w:val="0"/>
      <w:marTop w:val="0"/>
      <w:marBottom w:val="0"/>
      <w:divBdr>
        <w:top w:val="none" w:sz="0" w:space="0" w:color="auto"/>
        <w:left w:val="none" w:sz="0" w:space="0" w:color="auto"/>
        <w:bottom w:val="none" w:sz="0" w:space="0" w:color="auto"/>
        <w:right w:val="none" w:sz="0" w:space="0" w:color="auto"/>
      </w:divBdr>
    </w:div>
    <w:div w:id="2111470328">
      <w:bodyDiv w:val="1"/>
      <w:marLeft w:val="0"/>
      <w:marRight w:val="0"/>
      <w:marTop w:val="0"/>
      <w:marBottom w:val="0"/>
      <w:divBdr>
        <w:top w:val="none" w:sz="0" w:space="0" w:color="auto"/>
        <w:left w:val="none" w:sz="0" w:space="0" w:color="auto"/>
        <w:bottom w:val="none" w:sz="0" w:space="0" w:color="auto"/>
        <w:right w:val="none" w:sz="0" w:space="0" w:color="auto"/>
      </w:divBdr>
    </w:div>
    <w:div w:id="2111658529">
      <w:bodyDiv w:val="1"/>
      <w:marLeft w:val="0"/>
      <w:marRight w:val="0"/>
      <w:marTop w:val="0"/>
      <w:marBottom w:val="0"/>
      <w:divBdr>
        <w:top w:val="none" w:sz="0" w:space="0" w:color="auto"/>
        <w:left w:val="none" w:sz="0" w:space="0" w:color="auto"/>
        <w:bottom w:val="none" w:sz="0" w:space="0" w:color="auto"/>
        <w:right w:val="none" w:sz="0" w:space="0" w:color="auto"/>
      </w:divBdr>
    </w:div>
    <w:div w:id="2111704730">
      <w:bodyDiv w:val="1"/>
      <w:marLeft w:val="0"/>
      <w:marRight w:val="0"/>
      <w:marTop w:val="0"/>
      <w:marBottom w:val="0"/>
      <w:divBdr>
        <w:top w:val="none" w:sz="0" w:space="0" w:color="auto"/>
        <w:left w:val="none" w:sz="0" w:space="0" w:color="auto"/>
        <w:bottom w:val="none" w:sz="0" w:space="0" w:color="auto"/>
        <w:right w:val="none" w:sz="0" w:space="0" w:color="auto"/>
      </w:divBdr>
    </w:div>
    <w:div w:id="2111965168">
      <w:bodyDiv w:val="1"/>
      <w:marLeft w:val="0"/>
      <w:marRight w:val="0"/>
      <w:marTop w:val="0"/>
      <w:marBottom w:val="0"/>
      <w:divBdr>
        <w:top w:val="none" w:sz="0" w:space="0" w:color="auto"/>
        <w:left w:val="none" w:sz="0" w:space="0" w:color="auto"/>
        <w:bottom w:val="none" w:sz="0" w:space="0" w:color="auto"/>
        <w:right w:val="none" w:sz="0" w:space="0" w:color="auto"/>
      </w:divBdr>
    </w:div>
    <w:div w:id="2112117335">
      <w:bodyDiv w:val="1"/>
      <w:marLeft w:val="0"/>
      <w:marRight w:val="0"/>
      <w:marTop w:val="0"/>
      <w:marBottom w:val="0"/>
      <w:divBdr>
        <w:top w:val="none" w:sz="0" w:space="0" w:color="auto"/>
        <w:left w:val="none" w:sz="0" w:space="0" w:color="auto"/>
        <w:bottom w:val="none" w:sz="0" w:space="0" w:color="auto"/>
        <w:right w:val="none" w:sz="0" w:space="0" w:color="auto"/>
      </w:divBdr>
    </w:div>
    <w:div w:id="2112242918">
      <w:bodyDiv w:val="1"/>
      <w:marLeft w:val="0"/>
      <w:marRight w:val="0"/>
      <w:marTop w:val="0"/>
      <w:marBottom w:val="0"/>
      <w:divBdr>
        <w:top w:val="none" w:sz="0" w:space="0" w:color="auto"/>
        <w:left w:val="none" w:sz="0" w:space="0" w:color="auto"/>
        <w:bottom w:val="none" w:sz="0" w:space="0" w:color="auto"/>
        <w:right w:val="none" w:sz="0" w:space="0" w:color="auto"/>
      </w:divBdr>
    </w:div>
    <w:div w:id="2112583003">
      <w:bodyDiv w:val="1"/>
      <w:marLeft w:val="0"/>
      <w:marRight w:val="0"/>
      <w:marTop w:val="0"/>
      <w:marBottom w:val="0"/>
      <w:divBdr>
        <w:top w:val="none" w:sz="0" w:space="0" w:color="auto"/>
        <w:left w:val="none" w:sz="0" w:space="0" w:color="auto"/>
        <w:bottom w:val="none" w:sz="0" w:space="0" w:color="auto"/>
        <w:right w:val="none" w:sz="0" w:space="0" w:color="auto"/>
      </w:divBdr>
    </w:div>
    <w:div w:id="2113042957">
      <w:bodyDiv w:val="1"/>
      <w:marLeft w:val="0"/>
      <w:marRight w:val="0"/>
      <w:marTop w:val="0"/>
      <w:marBottom w:val="0"/>
      <w:divBdr>
        <w:top w:val="none" w:sz="0" w:space="0" w:color="auto"/>
        <w:left w:val="none" w:sz="0" w:space="0" w:color="auto"/>
        <w:bottom w:val="none" w:sz="0" w:space="0" w:color="auto"/>
        <w:right w:val="none" w:sz="0" w:space="0" w:color="auto"/>
      </w:divBdr>
    </w:div>
    <w:div w:id="2113209599">
      <w:bodyDiv w:val="1"/>
      <w:marLeft w:val="0"/>
      <w:marRight w:val="0"/>
      <w:marTop w:val="0"/>
      <w:marBottom w:val="0"/>
      <w:divBdr>
        <w:top w:val="none" w:sz="0" w:space="0" w:color="auto"/>
        <w:left w:val="none" w:sz="0" w:space="0" w:color="auto"/>
        <w:bottom w:val="none" w:sz="0" w:space="0" w:color="auto"/>
        <w:right w:val="none" w:sz="0" w:space="0" w:color="auto"/>
      </w:divBdr>
    </w:div>
    <w:div w:id="2113282076">
      <w:bodyDiv w:val="1"/>
      <w:marLeft w:val="0"/>
      <w:marRight w:val="0"/>
      <w:marTop w:val="0"/>
      <w:marBottom w:val="0"/>
      <w:divBdr>
        <w:top w:val="none" w:sz="0" w:space="0" w:color="auto"/>
        <w:left w:val="none" w:sz="0" w:space="0" w:color="auto"/>
        <w:bottom w:val="none" w:sz="0" w:space="0" w:color="auto"/>
        <w:right w:val="none" w:sz="0" w:space="0" w:color="auto"/>
      </w:divBdr>
    </w:div>
    <w:div w:id="2113624220">
      <w:bodyDiv w:val="1"/>
      <w:marLeft w:val="0"/>
      <w:marRight w:val="0"/>
      <w:marTop w:val="0"/>
      <w:marBottom w:val="0"/>
      <w:divBdr>
        <w:top w:val="none" w:sz="0" w:space="0" w:color="auto"/>
        <w:left w:val="none" w:sz="0" w:space="0" w:color="auto"/>
        <w:bottom w:val="none" w:sz="0" w:space="0" w:color="auto"/>
        <w:right w:val="none" w:sz="0" w:space="0" w:color="auto"/>
      </w:divBdr>
    </w:div>
    <w:div w:id="2113818742">
      <w:bodyDiv w:val="1"/>
      <w:marLeft w:val="0"/>
      <w:marRight w:val="0"/>
      <w:marTop w:val="0"/>
      <w:marBottom w:val="0"/>
      <w:divBdr>
        <w:top w:val="none" w:sz="0" w:space="0" w:color="auto"/>
        <w:left w:val="none" w:sz="0" w:space="0" w:color="auto"/>
        <w:bottom w:val="none" w:sz="0" w:space="0" w:color="auto"/>
        <w:right w:val="none" w:sz="0" w:space="0" w:color="auto"/>
      </w:divBdr>
    </w:div>
    <w:div w:id="2113820873">
      <w:bodyDiv w:val="1"/>
      <w:marLeft w:val="0"/>
      <w:marRight w:val="0"/>
      <w:marTop w:val="0"/>
      <w:marBottom w:val="0"/>
      <w:divBdr>
        <w:top w:val="none" w:sz="0" w:space="0" w:color="auto"/>
        <w:left w:val="none" w:sz="0" w:space="0" w:color="auto"/>
        <w:bottom w:val="none" w:sz="0" w:space="0" w:color="auto"/>
        <w:right w:val="none" w:sz="0" w:space="0" w:color="auto"/>
      </w:divBdr>
    </w:div>
    <w:div w:id="2113937900">
      <w:bodyDiv w:val="1"/>
      <w:marLeft w:val="0"/>
      <w:marRight w:val="0"/>
      <w:marTop w:val="0"/>
      <w:marBottom w:val="0"/>
      <w:divBdr>
        <w:top w:val="none" w:sz="0" w:space="0" w:color="auto"/>
        <w:left w:val="none" w:sz="0" w:space="0" w:color="auto"/>
        <w:bottom w:val="none" w:sz="0" w:space="0" w:color="auto"/>
        <w:right w:val="none" w:sz="0" w:space="0" w:color="auto"/>
      </w:divBdr>
    </w:div>
    <w:div w:id="2114280192">
      <w:bodyDiv w:val="1"/>
      <w:marLeft w:val="0"/>
      <w:marRight w:val="0"/>
      <w:marTop w:val="0"/>
      <w:marBottom w:val="0"/>
      <w:divBdr>
        <w:top w:val="none" w:sz="0" w:space="0" w:color="auto"/>
        <w:left w:val="none" w:sz="0" w:space="0" w:color="auto"/>
        <w:bottom w:val="none" w:sz="0" w:space="0" w:color="auto"/>
        <w:right w:val="none" w:sz="0" w:space="0" w:color="auto"/>
      </w:divBdr>
    </w:div>
    <w:div w:id="2114546811">
      <w:bodyDiv w:val="1"/>
      <w:marLeft w:val="0"/>
      <w:marRight w:val="0"/>
      <w:marTop w:val="0"/>
      <w:marBottom w:val="0"/>
      <w:divBdr>
        <w:top w:val="none" w:sz="0" w:space="0" w:color="auto"/>
        <w:left w:val="none" w:sz="0" w:space="0" w:color="auto"/>
        <w:bottom w:val="none" w:sz="0" w:space="0" w:color="auto"/>
        <w:right w:val="none" w:sz="0" w:space="0" w:color="auto"/>
      </w:divBdr>
    </w:div>
    <w:div w:id="2114857432">
      <w:bodyDiv w:val="1"/>
      <w:marLeft w:val="0"/>
      <w:marRight w:val="0"/>
      <w:marTop w:val="0"/>
      <w:marBottom w:val="0"/>
      <w:divBdr>
        <w:top w:val="none" w:sz="0" w:space="0" w:color="auto"/>
        <w:left w:val="none" w:sz="0" w:space="0" w:color="auto"/>
        <w:bottom w:val="none" w:sz="0" w:space="0" w:color="auto"/>
        <w:right w:val="none" w:sz="0" w:space="0" w:color="auto"/>
      </w:divBdr>
    </w:div>
    <w:div w:id="2115054535">
      <w:bodyDiv w:val="1"/>
      <w:marLeft w:val="0"/>
      <w:marRight w:val="0"/>
      <w:marTop w:val="0"/>
      <w:marBottom w:val="0"/>
      <w:divBdr>
        <w:top w:val="none" w:sz="0" w:space="0" w:color="auto"/>
        <w:left w:val="none" w:sz="0" w:space="0" w:color="auto"/>
        <w:bottom w:val="none" w:sz="0" w:space="0" w:color="auto"/>
        <w:right w:val="none" w:sz="0" w:space="0" w:color="auto"/>
      </w:divBdr>
    </w:div>
    <w:div w:id="2115199470">
      <w:bodyDiv w:val="1"/>
      <w:marLeft w:val="0"/>
      <w:marRight w:val="0"/>
      <w:marTop w:val="0"/>
      <w:marBottom w:val="0"/>
      <w:divBdr>
        <w:top w:val="none" w:sz="0" w:space="0" w:color="auto"/>
        <w:left w:val="none" w:sz="0" w:space="0" w:color="auto"/>
        <w:bottom w:val="none" w:sz="0" w:space="0" w:color="auto"/>
        <w:right w:val="none" w:sz="0" w:space="0" w:color="auto"/>
      </w:divBdr>
    </w:div>
    <w:div w:id="2115200808">
      <w:bodyDiv w:val="1"/>
      <w:marLeft w:val="0"/>
      <w:marRight w:val="0"/>
      <w:marTop w:val="0"/>
      <w:marBottom w:val="0"/>
      <w:divBdr>
        <w:top w:val="none" w:sz="0" w:space="0" w:color="auto"/>
        <w:left w:val="none" w:sz="0" w:space="0" w:color="auto"/>
        <w:bottom w:val="none" w:sz="0" w:space="0" w:color="auto"/>
        <w:right w:val="none" w:sz="0" w:space="0" w:color="auto"/>
      </w:divBdr>
    </w:div>
    <w:div w:id="2116250086">
      <w:bodyDiv w:val="1"/>
      <w:marLeft w:val="0"/>
      <w:marRight w:val="0"/>
      <w:marTop w:val="0"/>
      <w:marBottom w:val="0"/>
      <w:divBdr>
        <w:top w:val="none" w:sz="0" w:space="0" w:color="auto"/>
        <w:left w:val="none" w:sz="0" w:space="0" w:color="auto"/>
        <w:bottom w:val="none" w:sz="0" w:space="0" w:color="auto"/>
        <w:right w:val="none" w:sz="0" w:space="0" w:color="auto"/>
      </w:divBdr>
    </w:div>
    <w:div w:id="2116359050">
      <w:bodyDiv w:val="1"/>
      <w:marLeft w:val="0"/>
      <w:marRight w:val="0"/>
      <w:marTop w:val="0"/>
      <w:marBottom w:val="0"/>
      <w:divBdr>
        <w:top w:val="none" w:sz="0" w:space="0" w:color="auto"/>
        <w:left w:val="none" w:sz="0" w:space="0" w:color="auto"/>
        <w:bottom w:val="none" w:sz="0" w:space="0" w:color="auto"/>
        <w:right w:val="none" w:sz="0" w:space="0" w:color="auto"/>
      </w:divBdr>
    </w:div>
    <w:div w:id="2116635614">
      <w:bodyDiv w:val="1"/>
      <w:marLeft w:val="0"/>
      <w:marRight w:val="0"/>
      <w:marTop w:val="0"/>
      <w:marBottom w:val="0"/>
      <w:divBdr>
        <w:top w:val="none" w:sz="0" w:space="0" w:color="auto"/>
        <w:left w:val="none" w:sz="0" w:space="0" w:color="auto"/>
        <w:bottom w:val="none" w:sz="0" w:space="0" w:color="auto"/>
        <w:right w:val="none" w:sz="0" w:space="0" w:color="auto"/>
      </w:divBdr>
    </w:div>
    <w:div w:id="2116975777">
      <w:bodyDiv w:val="1"/>
      <w:marLeft w:val="0"/>
      <w:marRight w:val="0"/>
      <w:marTop w:val="0"/>
      <w:marBottom w:val="0"/>
      <w:divBdr>
        <w:top w:val="none" w:sz="0" w:space="0" w:color="auto"/>
        <w:left w:val="none" w:sz="0" w:space="0" w:color="auto"/>
        <w:bottom w:val="none" w:sz="0" w:space="0" w:color="auto"/>
        <w:right w:val="none" w:sz="0" w:space="0" w:color="auto"/>
      </w:divBdr>
    </w:div>
    <w:div w:id="2117361106">
      <w:bodyDiv w:val="1"/>
      <w:marLeft w:val="0"/>
      <w:marRight w:val="0"/>
      <w:marTop w:val="0"/>
      <w:marBottom w:val="0"/>
      <w:divBdr>
        <w:top w:val="none" w:sz="0" w:space="0" w:color="auto"/>
        <w:left w:val="none" w:sz="0" w:space="0" w:color="auto"/>
        <w:bottom w:val="none" w:sz="0" w:space="0" w:color="auto"/>
        <w:right w:val="none" w:sz="0" w:space="0" w:color="auto"/>
      </w:divBdr>
    </w:div>
    <w:div w:id="2117628650">
      <w:bodyDiv w:val="1"/>
      <w:marLeft w:val="0"/>
      <w:marRight w:val="0"/>
      <w:marTop w:val="0"/>
      <w:marBottom w:val="0"/>
      <w:divBdr>
        <w:top w:val="none" w:sz="0" w:space="0" w:color="auto"/>
        <w:left w:val="none" w:sz="0" w:space="0" w:color="auto"/>
        <w:bottom w:val="none" w:sz="0" w:space="0" w:color="auto"/>
        <w:right w:val="none" w:sz="0" w:space="0" w:color="auto"/>
      </w:divBdr>
    </w:div>
    <w:div w:id="2117754255">
      <w:bodyDiv w:val="1"/>
      <w:marLeft w:val="0"/>
      <w:marRight w:val="0"/>
      <w:marTop w:val="0"/>
      <w:marBottom w:val="0"/>
      <w:divBdr>
        <w:top w:val="none" w:sz="0" w:space="0" w:color="auto"/>
        <w:left w:val="none" w:sz="0" w:space="0" w:color="auto"/>
        <w:bottom w:val="none" w:sz="0" w:space="0" w:color="auto"/>
        <w:right w:val="none" w:sz="0" w:space="0" w:color="auto"/>
      </w:divBdr>
    </w:div>
    <w:div w:id="2118285365">
      <w:bodyDiv w:val="1"/>
      <w:marLeft w:val="0"/>
      <w:marRight w:val="0"/>
      <w:marTop w:val="0"/>
      <w:marBottom w:val="0"/>
      <w:divBdr>
        <w:top w:val="none" w:sz="0" w:space="0" w:color="auto"/>
        <w:left w:val="none" w:sz="0" w:space="0" w:color="auto"/>
        <w:bottom w:val="none" w:sz="0" w:space="0" w:color="auto"/>
        <w:right w:val="none" w:sz="0" w:space="0" w:color="auto"/>
      </w:divBdr>
    </w:div>
    <w:div w:id="2118862114">
      <w:bodyDiv w:val="1"/>
      <w:marLeft w:val="0"/>
      <w:marRight w:val="0"/>
      <w:marTop w:val="0"/>
      <w:marBottom w:val="0"/>
      <w:divBdr>
        <w:top w:val="none" w:sz="0" w:space="0" w:color="auto"/>
        <w:left w:val="none" w:sz="0" w:space="0" w:color="auto"/>
        <w:bottom w:val="none" w:sz="0" w:space="0" w:color="auto"/>
        <w:right w:val="none" w:sz="0" w:space="0" w:color="auto"/>
      </w:divBdr>
    </w:div>
    <w:div w:id="2119059272">
      <w:bodyDiv w:val="1"/>
      <w:marLeft w:val="0"/>
      <w:marRight w:val="0"/>
      <w:marTop w:val="0"/>
      <w:marBottom w:val="0"/>
      <w:divBdr>
        <w:top w:val="none" w:sz="0" w:space="0" w:color="auto"/>
        <w:left w:val="none" w:sz="0" w:space="0" w:color="auto"/>
        <w:bottom w:val="none" w:sz="0" w:space="0" w:color="auto"/>
        <w:right w:val="none" w:sz="0" w:space="0" w:color="auto"/>
      </w:divBdr>
    </w:div>
    <w:div w:id="2119063860">
      <w:bodyDiv w:val="1"/>
      <w:marLeft w:val="0"/>
      <w:marRight w:val="0"/>
      <w:marTop w:val="0"/>
      <w:marBottom w:val="0"/>
      <w:divBdr>
        <w:top w:val="none" w:sz="0" w:space="0" w:color="auto"/>
        <w:left w:val="none" w:sz="0" w:space="0" w:color="auto"/>
        <w:bottom w:val="none" w:sz="0" w:space="0" w:color="auto"/>
        <w:right w:val="none" w:sz="0" w:space="0" w:color="auto"/>
      </w:divBdr>
    </w:div>
    <w:div w:id="2119182517">
      <w:bodyDiv w:val="1"/>
      <w:marLeft w:val="0"/>
      <w:marRight w:val="0"/>
      <w:marTop w:val="0"/>
      <w:marBottom w:val="0"/>
      <w:divBdr>
        <w:top w:val="none" w:sz="0" w:space="0" w:color="auto"/>
        <w:left w:val="none" w:sz="0" w:space="0" w:color="auto"/>
        <w:bottom w:val="none" w:sz="0" w:space="0" w:color="auto"/>
        <w:right w:val="none" w:sz="0" w:space="0" w:color="auto"/>
      </w:divBdr>
    </w:div>
    <w:div w:id="2120292835">
      <w:bodyDiv w:val="1"/>
      <w:marLeft w:val="0"/>
      <w:marRight w:val="0"/>
      <w:marTop w:val="0"/>
      <w:marBottom w:val="0"/>
      <w:divBdr>
        <w:top w:val="none" w:sz="0" w:space="0" w:color="auto"/>
        <w:left w:val="none" w:sz="0" w:space="0" w:color="auto"/>
        <w:bottom w:val="none" w:sz="0" w:space="0" w:color="auto"/>
        <w:right w:val="none" w:sz="0" w:space="0" w:color="auto"/>
      </w:divBdr>
    </w:div>
    <w:div w:id="2120754209">
      <w:bodyDiv w:val="1"/>
      <w:marLeft w:val="0"/>
      <w:marRight w:val="0"/>
      <w:marTop w:val="0"/>
      <w:marBottom w:val="0"/>
      <w:divBdr>
        <w:top w:val="none" w:sz="0" w:space="0" w:color="auto"/>
        <w:left w:val="none" w:sz="0" w:space="0" w:color="auto"/>
        <w:bottom w:val="none" w:sz="0" w:space="0" w:color="auto"/>
        <w:right w:val="none" w:sz="0" w:space="0" w:color="auto"/>
      </w:divBdr>
    </w:div>
    <w:div w:id="2120759856">
      <w:bodyDiv w:val="1"/>
      <w:marLeft w:val="0"/>
      <w:marRight w:val="0"/>
      <w:marTop w:val="0"/>
      <w:marBottom w:val="0"/>
      <w:divBdr>
        <w:top w:val="none" w:sz="0" w:space="0" w:color="auto"/>
        <w:left w:val="none" w:sz="0" w:space="0" w:color="auto"/>
        <w:bottom w:val="none" w:sz="0" w:space="0" w:color="auto"/>
        <w:right w:val="none" w:sz="0" w:space="0" w:color="auto"/>
      </w:divBdr>
    </w:div>
    <w:div w:id="2122407745">
      <w:bodyDiv w:val="1"/>
      <w:marLeft w:val="0"/>
      <w:marRight w:val="0"/>
      <w:marTop w:val="0"/>
      <w:marBottom w:val="0"/>
      <w:divBdr>
        <w:top w:val="none" w:sz="0" w:space="0" w:color="auto"/>
        <w:left w:val="none" w:sz="0" w:space="0" w:color="auto"/>
        <w:bottom w:val="none" w:sz="0" w:space="0" w:color="auto"/>
        <w:right w:val="none" w:sz="0" w:space="0" w:color="auto"/>
      </w:divBdr>
    </w:div>
    <w:div w:id="2122412009">
      <w:bodyDiv w:val="1"/>
      <w:marLeft w:val="0"/>
      <w:marRight w:val="0"/>
      <w:marTop w:val="0"/>
      <w:marBottom w:val="0"/>
      <w:divBdr>
        <w:top w:val="none" w:sz="0" w:space="0" w:color="auto"/>
        <w:left w:val="none" w:sz="0" w:space="0" w:color="auto"/>
        <w:bottom w:val="none" w:sz="0" w:space="0" w:color="auto"/>
        <w:right w:val="none" w:sz="0" w:space="0" w:color="auto"/>
      </w:divBdr>
    </w:div>
    <w:div w:id="2122450830">
      <w:bodyDiv w:val="1"/>
      <w:marLeft w:val="0"/>
      <w:marRight w:val="0"/>
      <w:marTop w:val="0"/>
      <w:marBottom w:val="0"/>
      <w:divBdr>
        <w:top w:val="none" w:sz="0" w:space="0" w:color="auto"/>
        <w:left w:val="none" w:sz="0" w:space="0" w:color="auto"/>
        <w:bottom w:val="none" w:sz="0" w:space="0" w:color="auto"/>
        <w:right w:val="none" w:sz="0" w:space="0" w:color="auto"/>
      </w:divBdr>
    </w:div>
    <w:div w:id="2122531971">
      <w:bodyDiv w:val="1"/>
      <w:marLeft w:val="0"/>
      <w:marRight w:val="0"/>
      <w:marTop w:val="0"/>
      <w:marBottom w:val="0"/>
      <w:divBdr>
        <w:top w:val="none" w:sz="0" w:space="0" w:color="auto"/>
        <w:left w:val="none" w:sz="0" w:space="0" w:color="auto"/>
        <w:bottom w:val="none" w:sz="0" w:space="0" w:color="auto"/>
        <w:right w:val="none" w:sz="0" w:space="0" w:color="auto"/>
      </w:divBdr>
    </w:div>
    <w:div w:id="2122605144">
      <w:bodyDiv w:val="1"/>
      <w:marLeft w:val="0"/>
      <w:marRight w:val="0"/>
      <w:marTop w:val="0"/>
      <w:marBottom w:val="0"/>
      <w:divBdr>
        <w:top w:val="none" w:sz="0" w:space="0" w:color="auto"/>
        <w:left w:val="none" w:sz="0" w:space="0" w:color="auto"/>
        <w:bottom w:val="none" w:sz="0" w:space="0" w:color="auto"/>
        <w:right w:val="none" w:sz="0" w:space="0" w:color="auto"/>
      </w:divBdr>
    </w:div>
    <w:div w:id="2122727864">
      <w:bodyDiv w:val="1"/>
      <w:marLeft w:val="0"/>
      <w:marRight w:val="0"/>
      <w:marTop w:val="0"/>
      <w:marBottom w:val="0"/>
      <w:divBdr>
        <w:top w:val="none" w:sz="0" w:space="0" w:color="auto"/>
        <w:left w:val="none" w:sz="0" w:space="0" w:color="auto"/>
        <w:bottom w:val="none" w:sz="0" w:space="0" w:color="auto"/>
        <w:right w:val="none" w:sz="0" w:space="0" w:color="auto"/>
      </w:divBdr>
    </w:div>
    <w:div w:id="2122797423">
      <w:bodyDiv w:val="1"/>
      <w:marLeft w:val="0"/>
      <w:marRight w:val="0"/>
      <w:marTop w:val="0"/>
      <w:marBottom w:val="0"/>
      <w:divBdr>
        <w:top w:val="none" w:sz="0" w:space="0" w:color="auto"/>
        <w:left w:val="none" w:sz="0" w:space="0" w:color="auto"/>
        <w:bottom w:val="none" w:sz="0" w:space="0" w:color="auto"/>
        <w:right w:val="none" w:sz="0" w:space="0" w:color="auto"/>
      </w:divBdr>
    </w:div>
    <w:div w:id="2122798255">
      <w:bodyDiv w:val="1"/>
      <w:marLeft w:val="0"/>
      <w:marRight w:val="0"/>
      <w:marTop w:val="0"/>
      <w:marBottom w:val="0"/>
      <w:divBdr>
        <w:top w:val="none" w:sz="0" w:space="0" w:color="auto"/>
        <w:left w:val="none" w:sz="0" w:space="0" w:color="auto"/>
        <w:bottom w:val="none" w:sz="0" w:space="0" w:color="auto"/>
        <w:right w:val="none" w:sz="0" w:space="0" w:color="auto"/>
      </w:divBdr>
    </w:div>
    <w:div w:id="2122799312">
      <w:bodyDiv w:val="1"/>
      <w:marLeft w:val="0"/>
      <w:marRight w:val="0"/>
      <w:marTop w:val="0"/>
      <w:marBottom w:val="0"/>
      <w:divBdr>
        <w:top w:val="none" w:sz="0" w:space="0" w:color="auto"/>
        <w:left w:val="none" w:sz="0" w:space="0" w:color="auto"/>
        <w:bottom w:val="none" w:sz="0" w:space="0" w:color="auto"/>
        <w:right w:val="none" w:sz="0" w:space="0" w:color="auto"/>
      </w:divBdr>
    </w:div>
    <w:div w:id="2123375340">
      <w:bodyDiv w:val="1"/>
      <w:marLeft w:val="0"/>
      <w:marRight w:val="0"/>
      <w:marTop w:val="0"/>
      <w:marBottom w:val="0"/>
      <w:divBdr>
        <w:top w:val="none" w:sz="0" w:space="0" w:color="auto"/>
        <w:left w:val="none" w:sz="0" w:space="0" w:color="auto"/>
        <w:bottom w:val="none" w:sz="0" w:space="0" w:color="auto"/>
        <w:right w:val="none" w:sz="0" w:space="0" w:color="auto"/>
      </w:divBdr>
    </w:div>
    <w:div w:id="2123377599">
      <w:bodyDiv w:val="1"/>
      <w:marLeft w:val="0"/>
      <w:marRight w:val="0"/>
      <w:marTop w:val="0"/>
      <w:marBottom w:val="0"/>
      <w:divBdr>
        <w:top w:val="none" w:sz="0" w:space="0" w:color="auto"/>
        <w:left w:val="none" w:sz="0" w:space="0" w:color="auto"/>
        <w:bottom w:val="none" w:sz="0" w:space="0" w:color="auto"/>
        <w:right w:val="none" w:sz="0" w:space="0" w:color="auto"/>
      </w:divBdr>
    </w:div>
    <w:div w:id="2123456402">
      <w:bodyDiv w:val="1"/>
      <w:marLeft w:val="0"/>
      <w:marRight w:val="0"/>
      <w:marTop w:val="0"/>
      <w:marBottom w:val="0"/>
      <w:divBdr>
        <w:top w:val="none" w:sz="0" w:space="0" w:color="auto"/>
        <w:left w:val="none" w:sz="0" w:space="0" w:color="auto"/>
        <w:bottom w:val="none" w:sz="0" w:space="0" w:color="auto"/>
        <w:right w:val="none" w:sz="0" w:space="0" w:color="auto"/>
      </w:divBdr>
    </w:div>
    <w:div w:id="2123760741">
      <w:bodyDiv w:val="1"/>
      <w:marLeft w:val="0"/>
      <w:marRight w:val="0"/>
      <w:marTop w:val="0"/>
      <w:marBottom w:val="0"/>
      <w:divBdr>
        <w:top w:val="none" w:sz="0" w:space="0" w:color="auto"/>
        <w:left w:val="none" w:sz="0" w:space="0" w:color="auto"/>
        <w:bottom w:val="none" w:sz="0" w:space="0" w:color="auto"/>
        <w:right w:val="none" w:sz="0" w:space="0" w:color="auto"/>
      </w:divBdr>
    </w:div>
    <w:div w:id="2123768741">
      <w:bodyDiv w:val="1"/>
      <w:marLeft w:val="0"/>
      <w:marRight w:val="0"/>
      <w:marTop w:val="0"/>
      <w:marBottom w:val="0"/>
      <w:divBdr>
        <w:top w:val="none" w:sz="0" w:space="0" w:color="auto"/>
        <w:left w:val="none" w:sz="0" w:space="0" w:color="auto"/>
        <w:bottom w:val="none" w:sz="0" w:space="0" w:color="auto"/>
        <w:right w:val="none" w:sz="0" w:space="0" w:color="auto"/>
      </w:divBdr>
    </w:div>
    <w:div w:id="2123911106">
      <w:bodyDiv w:val="1"/>
      <w:marLeft w:val="0"/>
      <w:marRight w:val="0"/>
      <w:marTop w:val="0"/>
      <w:marBottom w:val="0"/>
      <w:divBdr>
        <w:top w:val="none" w:sz="0" w:space="0" w:color="auto"/>
        <w:left w:val="none" w:sz="0" w:space="0" w:color="auto"/>
        <w:bottom w:val="none" w:sz="0" w:space="0" w:color="auto"/>
        <w:right w:val="none" w:sz="0" w:space="0" w:color="auto"/>
      </w:divBdr>
    </w:div>
    <w:div w:id="2124036066">
      <w:bodyDiv w:val="1"/>
      <w:marLeft w:val="0"/>
      <w:marRight w:val="0"/>
      <w:marTop w:val="0"/>
      <w:marBottom w:val="0"/>
      <w:divBdr>
        <w:top w:val="none" w:sz="0" w:space="0" w:color="auto"/>
        <w:left w:val="none" w:sz="0" w:space="0" w:color="auto"/>
        <w:bottom w:val="none" w:sz="0" w:space="0" w:color="auto"/>
        <w:right w:val="none" w:sz="0" w:space="0" w:color="auto"/>
      </w:divBdr>
    </w:div>
    <w:div w:id="2124420349">
      <w:bodyDiv w:val="1"/>
      <w:marLeft w:val="0"/>
      <w:marRight w:val="0"/>
      <w:marTop w:val="0"/>
      <w:marBottom w:val="0"/>
      <w:divBdr>
        <w:top w:val="none" w:sz="0" w:space="0" w:color="auto"/>
        <w:left w:val="none" w:sz="0" w:space="0" w:color="auto"/>
        <w:bottom w:val="none" w:sz="0" w:space="0" w:color="auto"/>
        <w:right w:val="none" w:sz="0" w:space="0" w:color="auto"/>
      </w:divBdr>
    </w:div>
    <w:div w:id="2125730277">
      <w:bodyDiv w:val="1"/>
      <w:marLeft w:val="0"/>
      <w:marRight w:val="0"/>
      <w:marTop w:val="0"/>
      <w:marBottom w:val="0"/>
      <w:divBdr>
        <w:top w:val="none" w:sz="0" w:space="0" w:color="auto"/>
        <w:left w:val="none" w:sz="0" w:space="0" w:color="auto"/>
        <w:bottom w:val="none" w:sz="0" w:space="0" w:color="auto"/>
        <w:right w:val="none" w:sz="0" w:space="0" w:color="auto"/>
      </w:divBdr>
    </w:div>
    <w:div w:id="2126002334">
      <w:bodyDiv w:val="1"/>
      <w:marLeft w:val="0"/>
      <w:marRight w:val="0"/>
      <w:marTop w:val="0"/>
      <w:marBottom w:val="0"/>
      <w:divBdr>
        <w:top w:val="none" w:sz="0" w:space="0" w:color="auto"/>
        <w:left w:val="none" w:sz="0" w:space="0" w:color="auto"/>
        <w:bottom w:val="none" w:sz="0" w:space="0" w:color="auto"/>
        <w:right w:val="none" w:sz="0" w:space="0" w:color="auto"/>
      </w:divBdr>
    </w:div>
    <w:div w:id="2126003816">
      <w:bodyDiv w:val="1"/>
      <w:marLeft w:val="0"/>
      <w:marRight w:val="0"/>
      <w:marTop w:val="0"/>
      <w:marBottom w:val="0"/>
      <w:divBdr>
        <w:top w:val="none" w:sz="0" w:space="0" w:color="auto"/>
        <w:left w:val="none" w:sz="0" w:space="0" w:color="auto"/>
        <w:bottom w:val="none" w:sz="0" w:space="0" w:color="auto"/>
        <w:right w:val="none" w:sz="0" w:space="0" w:color="auto"/>
      </w:divBdr>
    </w:div>
    <w:div w:id="2127118038">
      <w:bodyDiv w:val="1"/>
      <w:marLeft w:val="0"/>
      <w:marRight w:val="0"/>
      <w:marTop w:val="0"/>
      <w:marBottom w:val="0"/>
      <w:divBdr>
        <w:top w:val="none" w:sz="0" w:space="0" w:color="auto"/>
        <w:left w:val="none" w:sz="0" w:space="0" w:color="auto"/>
        <w:bottom w:val="none" w:sz="0" w:space="0" w:color="auto"/>
        <w:right w:val="none" w:sz="0" w:space="0" w:color="auto"/>
      </w:divBdr>
    </w:div>
    <w:div w:id="2127195609">
      <w:bodyDiv w:val="1"/>
      <w:marLeft w:val="0"/>
      <w:marRight w:val="0"/>
      <w:marTop w:val="0"/>
      <w:marBottom w:val="0"/>
      <w:divBdr>
        <w:top w:val="none" w:sz="0" w:space="0" w:color="auto"/>
        <w:left w:val="none" w:sz="0" w:space="0" w:color="auto"/>
        <w:bottom w:val="none" w:sz="0" w:space="0" w:color="auto"/>
        <w:right w:val="none" w:sz="0" w:space="0" w:color="auto"/>
      </w:divBdr>
    </w:div>
    <w:div w:id="2127262808">
      <w:bodyDiv w:val="1"/>
      <w:marLeft w:val="0"/>
      <w:marRight w:val="0"/>
      <w:marTop w:val="0"/>
      <w:marBottom w:val="0"/>
      <w:divBdr>
        <w:top w:val="none" w:sz="0" w:space="0" w:color="auto"/>
        <w:left w:val="none" w:sz="0" w:space="0" w:color="auto"/>
        <w:bottom w:val="none" w:sz="0" w:space="0" w:color="auto"/>
        <w:right w:val="none" w:sz="0" w:space="0" w:color="auto"/>
      </w:divBdr>
    </w:div>
    <w:div w:id="2127579351">
      <w:bodyDiv w:val="1"/>
      <w:marLeft w:val="0"/>
      <w:marRight w:val="0"/>
      <w:marTop w:val="0"/>
      <w:marBottom w:val="0"/>
      <w:divBdr>
        <w:top w:val="none" w:sz="0" w:space="0" w:color="auto"/>
        <w:left w:val="none" w:sz="0" w:space="0" w:color="auto"/>
        <w:bottom w:val="none" w:sz="0" w:space="0" w:color="auto"/>
        <w:right w:val="none" w:sz="0" w:space="0" w:color="auto"/>
      </w:divBdr>
    </w:div>
    <w:div w:id="2127693611">
      <w:bodyDiv w:val="1"/>
      <w:marLeft w:val="0"/>
      <w:marRight w:val="0"/>
      <w:marTop w:val="0"/>
      <w:marBottom w:val="0"/>
      <w:divBdr>
        <w:top w:val="none" w:sz="0" w:space="0" w:color="auto"/>
        <w:left w:val="none" w:sz="0" w:space="0" w:color="auto"/>
        <w:bottom w:val="none" w:sz="0" w:space="0" w:color="auto"/>
        <w:right w:val="none" w:sz="0" w:space="0" w:color="auto"/>
      </w:divBdr>
    </w:div>
    <w:div w:id="2128113500">
      <w:bodyDiv w:val="1"/>
      <w:marLeft w:val="0"/>
      <w:marRight w:val="0"/>
      <w:marTop w:val="0"/>
      <w:marBottom w:val="0"/>
      <w:divBdr>
        <w:top w:val="none" w:sz="0" w:space="0" w:color="auto"/>
        <w:left w:val="none" w:sz="0" w:space="0" w:color="auto"/>
        <w:bottom w:val="none" w:sz="0" w:space="0" w:color="auto"/>
        <w:right w:val="none" w:sz="0" w:space="0" w:color="auto"/>
      </w:divBdr>
    </w:div>
    <w:div w:id="2128546521">
      <w:bodyDiv w:val="1"/>
      <w:marLeft w:val="0"/>
      <w:marRight w:val="0"/>
      <w:marTop w:val="0"/>
      <w:marBottom w:val="0"/>
      <w:divBdr>
        <w:top w:val="none" w:sz="0" w:space="0" w:color="auto"/>
        <w:left w:val="none" w:sz="0" w:space="0" w:color="auto"/>
        <w:bottom w:val="none" w:sz="0" w:space="0" w:color="auto"/>
        <w:right w:val="none" w:sz="0" w:space="0" w:color="auto"/>
      </w:divBdr>
    </w:div>
    <w:div w:id="2128620096">
      <w:bodyDiv w:val="1"/>
      <w:marLeft w:val="0"/>
      <w:marRight w:val="0"/>
      <w:marTop w:val="0"/>
      <w:marBottom w:val="0"/>
      <w:divBdr>
        <w:top w:val="none" w:sz="0" w:space="0" w:color="auto"/>
        <w:left w:val="none" w:sz="0" w:space="0" w:color="auto"/>
        <w:bottom w:val="none" w:sz="0" w:space="0" w:color="auto"/>
        <w:right w:val="none" w:sz="0" w:space="0" w:color="auto"/>
      </w:divBdr>
    </w:div>
    <w:div w:id="2128961280">
      <w:bodyDiv w:val="1"/>
      <w:marLeft w:val="0"/>
      <w:marRight w:val="0"/>
      <w:marTop w:val="0"/>
      <w:marBottom w:val="0"/>
      <w:divBdr>
        <w:top w:val="none" w:sz="0" w:space="0" w:color="auto"/>
        <w:left w:val="none" w:sz="0" w:space="0" w:color="auto"/>
        <w:bottom w:val="none" w:sz="0" w:space="0" w:color="auto"/>
        <w:right w:val="none" w:sz="0" w:space="0" w:color="auto"/>
      </w:divBdr>
    </w:div>
    <w:div w:id="2129548090">
      <w:bodyDiv w:val="1"/>
      <w:marLeft w:val="0"/>
      <w:marRight w:val="0"/>
      <w:marTop w:val="0"/>
      <w:marBottom w:val="0"/>
      <w:divBdr>
        <w:top w:val="none" w:sz="0" w:space="0" w:color="auto"/>
        <w:left w:val="none" w:sz="0" w:space="0" w:color="auto"/>
        <w:bottom w:val="none" w:sz="0" w:space="0" w:color="auto"/>
        <w:right w:val="none" w:sz="0" w:space="0" w:color="auto"/>
      </w:divBdr>
    </w:div>
    <w:div w:id="2129658929">
      <w:bodyDiv w:val="1"/>
      <w:marLeft w:val="0"/>
      <w:marRight w:val="0"/>
      <w:marTop w:val="0"/>
      <w:marBottom w:val="0"/>
      <w:divBdr>
        <w:top w:val="none" w:sz="0" w:space="0" w:color="auto"/>
        <w:left w:val="none" w:sz="0" w:space="0" w:color="auto"/>
        <w:bottom w:val="none" w:sz="0" w:space="0" w:color="auto"/>
        <w:right w:val="none" w:sz="0" w:space="0" w:color="auto"/>
      </w:divBdr>
    </w:div>
    <w:div w:id="2129735491">
      <w:bodyDiv w:val="1"/>
      <w:marLeft w:val="0"/>
      <w:marRight w:val="0"/>
      <w:marTop w:val="0"/>
      <w:marBottom w:val="0"/>
      <w:divBdr>
        <w:top w:val="none" w:sz="0" w:space="0" w:color="auto"/>
        <w:left w:val="none" w:sz="0" w:space="0" w:color="auto"/>
        <w:bottom w:val="none" w:sz="0" w:space="0" w:color="auto"/>
        <w:right w:val="none" w:sz="0" w:space="0" w:color="auto"/>
      </w:divBdr>
    </w:div>
    <w:div w:id="2129809894">
      <w:bodyDiv w:val="1"/>
      <w:marLeft w:val="0"/>
      <w:marRight w:val="0"/>
      <w:marTop w:val="0"/>
      <w:marBottom w:val="0"/>
      <w:divBdr>
        <w:top w:val="none" w:sz="0" w:space="0" w:color="auto"/>
        <w:left w:val="none" w:sz="0" w:space="0" w:color="auto"/>
        <w:bottom w:val="none" w:sz="0" w:space="0" w:color="auto"/>
        <w:right w:val="none" w:sz="0" w:space="0" w:color="auto"/>
      </w:divBdr>
    </w:div>
    <w:div w:id="2130121981">
      <w:bodyDiv w:val="1"/>
      <w:marLeft w:val="0"/>
      <w:marRight w:val="0"/>
      <w:marTop w:val="0"/>
      <w:marBottom w:val="0"/>
      <w:divBdr>
        <w:top w:val="none" w:sz="0" w:space="0" w:color="auto"/>
        <w:left w:val="none" w:sz="0" w:space="0" w:color="auto"/>
        <w:bottom w:val="none" w:sz="0" w:space="0" w:color="auto"/>
        <w:right w:val="none" w:sz="0" w:space="0" w:color="auto"/>
      </w:divBdr>
    </w:div>
    <w:div w:id="2130127474">
      <w:bodyDiv w:val="1"/>
      <w:marLeft w:val="0"/>
      <w:marRight w:val="0"/>
      <w:marTop w:val="0"/>
      <w:marBottom w:val="0"/>
      <w:divBdr>
        <w:top w:val="none" w:sz="0" w:space="0" w:color="auto"/>
        <w:left w:val="none" w:sz="0" w:space="0" w:color="auto"/>
        <w:bottom w:val="none" w:sz="0" w:space="0" w:color="auto"/>
        <w:right w:val="none" w:sz="0" w:space="0" w:color="auto"/>
      </w:divBdr>
    </w:div>
    <w:div w:id="2130203889">
      <w:bodyDiv w:val="1"/>
      <w:marLeft w:val="0"/>
      <w:marRight w:val="0"/>
      <w:marTop w:val="0"/>
      <w:marBottom w:val="0"/>
      <w:divBdr>
        <w:top w:val="none" w:sz="0" w:space="0" w:color="auto"/>
        <w:left w:val="none" w:sz="0" w:space="0" w:color="auto"/>
        <w:bottom w:val="none" w:sz="0" w:space="0" w:color="auto"/>
        <w:right w:val="none" w:sz="0" w:space="0" w:color="auto"/>
      </w:divBdr>
    </w:div>
    <w:div w:id="2130391404">
      <w:bodyDiv w:val="1"/>
      <w:marLeft w:val="0"/>
      <w:marRight w:val="0"/>
      <w:marTop w:val="0"/>
      <w:marBottom w:val="0"/>
      <w:divBdr>
        <w:top w:val="none" w:sz="0" w:space="0" w:color="auto"/>
        <w:left w:val="none" w:sz="0" w:space="0" w:color="auto"/>
        <w:bottom w:val="none" w:sz="0" w:space="0" w:color="auto"/>
        <w:right w:val="none" w:sz="0" w:space="0" w:color="auto"/>
      </w:divBdr>
    </w:div>
    <w:div w:id="2130775223">
      <w:bodyDiv w:val="1"/>
      <w:marLeft w:val="0"/>
      <w:marRight w:val="0"/>
      <w:marTop w:val="0"/>
      <w:marBottom w:val="0"/>
      <w:divBdr>
        <w:top w:val="none" w:sz="0" w:space="0" w:color="auto"/>
        <w:left w:val="none" w:sz="0" w:space="0" w:color="auto"/>
        <w:bottom w:val="none" w:sz="0" w:space="0" w:color="auto"/>
        <w:right w:val="none" w:sz="0" w:space="0" w:color="auto"/>
      </w:divBdr>
    </w:div>
    <w:div w:id="2131245624">
      <w:bodyDiv w:val="1"/>
      <w:marLeft w:val="0"/>
      <w:marRight w:val="0"/>
      <w:marTop w:val="0"/>
      <w:marBottom w:val="0"/>
      <w:divBdr>
        <w:top w:val="none" w:sz="0" w:space="0" w:color="auto"/>
        <w:left w:val="none" w:sz="0" w:space="0" w:color="auto"/>
        <w:bottom w:val="none" w:sz="0" w:space="0" w:color="auto"/>
        <w:right w:val="none" w:sz="0" w:space="0" w:color="auto"/>
      </w:divBdr>
    </w:div>
    <w:div w:id="2131434196">
      <w:bodyDiv w:val="1"/>
      <w:marLeft w:val="0"/>
      <w:marRight w:val="0"/>
      <w:marTop w:val="0"/>
      <w:marBottom w:val="0"/>
      <w:divBdr>
        <w:top w:val="none" w:sz="0" w:space="0" w:color="auto"/>
        <w:left w:val="none" w:sz="0" w:space="0" w:color="auto"/>
        <w:bottom w:val="none" w:sz="0" w:space="0" w:color="auto"/>
        <w:right w:val="none" w:sz="0" w:space="0" w:color="auto"/>
      </w:divBdr>
    </w:div>
    <w:div w:id="2131780880">
      <w:bodyDiv w:val="1"/>
      <w:marLeft w:val="0"/>
      <w:marRight w:val="0"/>
      <w:marTop w:val="0"/>
      <w:marBottom w:val="0"/>
      <w:divBdr>
        <w:top w:val="none" w:sz="0" w:space="0" w:color="auto"/>
        <w:left w:val="none" w:sz="0" w:space="0" w:color="auto"/>
        <w:bottom w:val="none" w:sz="0" w:space="0" w:color="auto"/>
        <w:right w:val="none" w:sz="0" w:space="0" w:color="auto"/>
      </w:divBdr>
    </w:div>
    <w:div w:id="2132631921">
      <w:bodyDiv w:val="1"/>
      <w:marLeft w:val="0"/>
      <w:marRight w:val="0"/>
      <w:marTop w:val="0"/>
      <w:marBottom w:val="0"/>
      <w:divBdr>
        <w:top w:val="none" w:sz="0" w:space="0" w:color="auto"/>
        <w:left w:val="none" w:sz="0" w:space="0" w:color="auto"/>
        <w:bottom w:val="none" w:sz="0" w:space="0" w:color="auto"/>
        <w:right w:val="none" w:sz="0" w:space="0" w:color="auto"/>
      </w:divBdr>
    </w:div>
    <w:div w:id="2132703014">
      <w:bodyDiv w:val="1"/>
      <w:marLeft w:val="0"/>
      <w:marRight w:val="0"/>
      <w:marTop w:val="0"/>
      <w:marBottom w:val="0"/>
      <w:divBdr>
        <w:top w:val="none" w:sz="0" w:space="0" w:color="auto"/>
        <w:left w:val="none" w:sz="0" w:space="0" w:color="auto"/>
        <w:bottom w:val="none" w:sz="0" w:space="0" w:color="auto"/>
        <w:right w:val="none" w:sz="0" w:space="0" w:color="auto"/>
      </w:divBdr>
    </w:div>
    <w:div w:id="2132740933">
      <w:bodyDiv w:val="1"/>
      <w:marLeft w:val="0"/>
      <w:marRight w:val="0"/>
      <w:marTop w:val="0"/>
      <w:marBottom w:val="0"/>
      <w:divBdr>
        <w:top w:val="none" w:sz="0" w:space="0" w:color="auto"/>
        <w:left w:val="none" w:sz="0" w:space="0" w:color="auto"/>
        <w:bottom w:val="none" w:sz="0" w:space="0" w:color="auto"/>
        <w:right w:val="none" w:sz="0" w:space="0" w:color="auto"/>
      </w:divBdr>
    </w:div>
    <w:div w:id="2132935166">
      <w:bodyDiv w:val="1"/>
      <w:marLeft w:val="0"/>
      <w:marRight w:val="0"/>
      <w:marTop w:val="0"/>
      <w:marBottom w:val="0"/>
      <w:divBdr>
        <w:top w:val="none" w:sz="0" w:space="0" w:color="auto"/>
        <w:left w:val="none" w:sz="0" w:space="0" w:color="auto"/>
        <w:bottom w:val="none" w:sz="0" w:space="0" w:color="auto"/>
        <w:right w:val="none" w:sz="0" w:space="0" w:color="auto"/>
      </w:divBdr>
    </w:div>
    <w:div w:id="2133277827">
      <w:bodyDiv w:val="1"/>
      <w:marLeft w:val="0"/>
      <w:marRight w:val="0"/>
      <w:marTop w:val="0"/>
      <w:marBottom w:val="0"/>
      <w:divBdr>
        <w:top w:val="none" w:sz="0" w:space="0" w:color="auto"/>
        <w:left w:val="none" w:sz="0" w:space="0" w:color="auto"/>
        <w:bottom w:val="none" w:sz="0" w:space="0" w:color="auto"/>
        <w:right w:val="none" w:sz="0" w:space="0" w:color="auto"/>
      </w:divBdr>
    </w:div>
    <w:div w:id="2133479497">
      <w:bodyDiv w:val="1"/>
      <w:marLeft w:val="0"/>
      <w:marRight w:val="0"/>
      <w:marTop w:val="0"/>
      <w:marBottom w:val="0"/>
      <w:divBdr>
        <w:top w:val="none" w:sz="0" w:space="0" w:color="auto"/>
        <w:left w:val="none" w:sz="0" w:space="0" w:color="auto"/>
        <w:bottom w:val="none" w:sz="0" w:space="0" w:color="auto"/>
        <w:right w:val="none" w:sz="0" w:space="0" w:color="auto"/>
      </w:divBdr>
    </w:div>
    <w:div w:id="2133673488">
      <w:bodyDiv w:val="1"/>
      <w:marLeft w:val="0"/>
      <w:marRight w:val="0"/>
      <w:marTop w:val="0"/>
      <w:marBottom w:val="0"/>
      <w:divBdr>
        <w:top w:val="none" w:sz="0" w:space="0" w:color="auto"/>
        <w:left w:val="none" w:sz="0" w:space="0" w:color="auto"/>
        <w:bottom w:val="none" w:sz="0" w:space="0" w:color="auto"/>
        <w:right w:val="none" w:sz="0" w:space="0" w:color="auto"/>
      </w:divBdr>
    </w:div>
    <w:div w:id="2134205527">
      <w:bodyDiv w:val="1"/>
      <w:marLeft w:val="0"/>
      <w:marRight w:val="0"/>
      <w:marTop w:val="0"/>
      <w:marBottom w:val="0"/>
      <w:divBdr>
        <w:top w:val="none" w:sz="0" w:space="0" w:color="auto"/>
        <w:left w:val="none" w:sz="0" w:space="0" w:color="auto"/>
        <w:bottom w:val="none" w:sz="0" w:space="0" w:color="auto"/>
        <w:right w:val="none" w:sz="0" w:space="0" w:color="auto"/>
      </w:divBdr>
    </w:div>
    <w:div w:id="2134247701">
      <w:bodyDiv w:val="1"/>
      <w:marLeft w:val="0"/>
      <w:marRight w:val="0"/>
      <w:marTop w:val="0"/>
      <w:marBottom w:val="0"/>
      <w:divBdr>
        <w:top w:val="none" w:sz="0" w:space="0" w:color="auto"/>
        <w:left w:val="none" w:sz="0" w:space="0" w:color="auto"/>
        <w:bottom w:val="none" w:sz="0" w:space="0" w:color="auto"/>
        <w:right w:val="none" w:sz="0" w:space="0" w:color="auto"/>
      </w:divBdr>
    </w:div>
    <w:div w:id="2134715791">
      <w:bodyDiv w:val="1"/>
      <w:marLeft w:val="0"/>
      <w:marRight w:val="0"/>
      <w:marTop w:val="0"/>
      <w:marBottom w:val="0"/>
      <w:divBdr>
        <w:top w:val="none" w:sz="0" w:space="0" w:color="auto"/>
        <w:left w:val="none" w:sz="0" w:space="0" w:color="auto"/>
        <w:bottom w:val="none" w:sz="0" w:space="0" w:color="auto"/>
        <w:right w:val="none" w:sz="0" w:space="0" w:color="auto"/>
      </w:divBdr>
    </w:div>
    <w:div w:id="2134906130">
      <w:bodyDiv w:val="1"/>
      <w:marLeft w:val="0"/>
      <w:marRight w:val="0"/>
      <w:marTop w:val="0"/>
      <w:marBottom w:val="0"/>
      <w:divBdr>
        <w:top w:val="none" w:sz="0" w:space="0" w:color="auto"/>
        <w:left w:val="none" w:sz="0" w:space="0" w:color="auto"/>
        <w:bottom w:val="none" w:sz="0" w:space="0" w:color="auto"/>
        <w:right w:val="none" w:sz="0" w:space="0" w:color="auto"/>
      </w:divBdr>
    </w:div>
    <w:div w:id="2134977189">
      <w:bodyDiv w:val="1"/>
      <w:marLeft w:val="0"/>
      <w:marRight w:val="0"/>
      <w:marTop w:val="0"/>
      <w:marBottom w:val="0"/>
      <w:divBdr>
        <w:top w:val="none" w:sz="0" w:space="0" w:color="auto"/>
        <w:left w:val="none" w:sz="0" w:space="0" w:color="auto"/>
        <w:bottom w:val="none" w:sz="0" w:space="0" w:color="auto"/>
        <w:right w:val="none" w:sz="0" w:space="0" w:color="auto"/>
      </w:divBdr>
    </w:div>
    <w:div w:id="2134981817">
      <w:bodyDiv w:val="1"/>
      <w:marLeft w:val="0"/>
      <w:marRight w:val="0"/>
      <w:marTop w:val="0"/>
      <w:marBottom w:val="0"/>
      <w:divBdr>
        <w:top w:val="none" w:sz="0" w:space="0" w:color="auto"/>
        <w:left w:val="none" w:sz="0" w:space="0" w:color="auto"/>
        <w:bottom w:val="none" w:sz="0" w:space="0" w:color="auto"/>
        <w:right w:val="none" w:sz="0" w:space="0" w:color="auto"/>
      </w:divBdr>
    </w:div>
    <w:div w:id="2135634682">
      <w:bodyDiv w:val="1"/>
      <w:marLeft w:val="0"/>
      <w:marRight w:val="0"/>
      <w:marTop w:val="0"/>
      <w:marBottom w:val="0"/>
      <w:divBdr>
        <w:top w:val="none" w:sz="0" w:space="0" w:color="auto"/>
        <w:left w:val="none" w:sz="0" w:space="0" w:color="auto"/>
        <w:bottom w:val="none" w:sz="0" w:space="0" w:color="auto"/>
        <w:right w:val="none" w:sz="0" w:space="0" w:color="auto"/>
      </w:divBdr>
    </w:div>
    <w:div w:id="2135832373">
      <w:bodyDiv w:val="1"/>
      <w:marLeft w:val="0"/>
      <w:marRight w:val="0"/>
      <w:marTop w:val="0"/>
      <w:marBottom w:val="0"/>
      <w:divBdr>
        <w:top w:val="none" w:sz="0" w:space="0" w:color="auto"/>
        <w:left w:val="none" w:sz="0" w:space="0" w:color="auto"/>
        <w:bottom w:val="none" w:sz="0" w:space="0" w:color="auto"/>
        <w:right w:val="none" w:sz="0" w:space="0" w:color="auto"/>
      </w:divBdr>
    </w:div>
    <w:div w:id="2136756033">
      <w:bodyDiv w:val="1"/>
      <w:marLeft w:val="0"/>
      <w:marRight w:val="0"/>
      <w:marTop w:val="0"/>
      <w:marBottom w:val="0"/>
      <w:divBdr>
        <w:top w:val="none" w:sz="0" w:space="0" w:color="auto"/>
        <w:left w:val="none" w:sz="0" w:space="0" w:color="auto"/>
        <w:bottom w:val="none" w:sz="0" w:space="0" w:color="auto"/>
        <w:right w:val="none" w:sz="0" w:space="0" w:color="auto"/>
      </w:divBdr>
    </w:div>
    <w:div w:id="2136756518">
      <w:bodyDiv w:val="1"/>
      <w:marLeft w:val="0"/>
      <w:marRight w:val="0"/>
      <w:marTop w:val="0"/>
      <w:marBottom w:val="0"/>
      <w:divBdr>
        <w:top w:val="none" w:sz="0" w:space="0" w:color="auto"/>
        <w:left w:val="none" w:sz="0" w:space="0" w:color="auto"/>
        <w:bottom w:val="none" w:sz="0" w:space="0" w:color="auto"/>
        <w:right w:val="none" w:sz="0" w:space="0" w:color="auto"/>
      </w:divBdr>
    </w:div>
    <w:div w:id="2137142808">
      <w:bodyDiv w:val="1"/>
      <w:marLeft w:val="0"/>
      <w:marRight w:val="0"/>
      <w:marTop w:val="0"/>
      <w:marBottom w:val="0"/>
      <w:divBdr>
        <w:top w:val="none" w:sz="0" w:space="0" w:color="auto"/>
        <w:left w:val="none" w:sz="0" w:space="0" w:color="auto"/>
        <w:bottom w:val="none" w:sz="0" w:space="0" w:color="auto"/>
        <w:right w:val="none" w:sz="0" w:space="0" w:color="auto"/>
      </w:divBdr>
    </w:div>
    <w:div w:id="2137790536">
      <w:bodyDiv w:val="1"/>
      <w:marLeft w:val="0"/>
      <w:marRight w:val="0"/>
      <w:marTop w:val="0"/>
      <w:marBottom w:val="0"/>
      <w:divBdr>
        <w:top w:val="none" w:sz="0" w:space="0" w:color="auto"/>
        <w:left w:val="none" w:sz="0" w:space="0" w:color="auto"/>
        <w:bottom w:val="none" w:sz="0" w:space="0" w:color="auto"/>
        <w:right w:val="none" w:sz="0" w:space="0" w:color="auto"/>
      </w:divBdr>
    </w:div>
    <w:div w:id="2138453005">
      <w:bodyDiv w:val="1"/>
      <w:marLeft w:val="0"/>
      <w:marRight w:val="0"/>
      <w:marTop w:val="0"/>
      <w:marBottom w:val="0"/>
      <w:divBdr>
        <w:top w:val="none" w:sz="0" w:space="0" w:color="auto"/>
        <w:left w:val="none" w:sz="0" w:space="0" w:color="auto"/>
        <w:bottom w:val="none" w:sz="0" w:space="0" w:color="auto"/>
        <w:right w:val="none" w:sz="0" w:space="0" w:color="auto"/>
      </w:divBdr>
    </w:div>
    <w:div w:id="2138528802">
      <w:bodyDiv w:val="1"/>
      <w:marLeft w:val="0"/>
      <w:marRight w:val="0"/>
      <w:marTop w:val="0"/>
      <w:marBottom w:val="0"/>
      <w:divBdr>
        <w:top w:val="none" w:sz="0" w:space="0" w:color="auto"/>
        <w:left w:val="none" w:sz="0" w:space="0" w:color="auto"/>
        <w:bottom w:val="none" w:sz="0" w:space="0" w:color="auto"/>
        <w:right w:val="none" w:sz="0" w:space="0" w:color="auto"/>
      </w:divBdr>
    </w:div>
    <w:div w:id="2139763670">
      <w:bodyDiv w:val="1"/>
      <w:marLeft w:val="0"/>
      <w:marRight w:val="0"/>
      <w:marTop w:val="0"/>
      <w:marBottom w:val="0"/>
      <w:divBdr>
        <w:top w:val="none" w:sz="0" w:space="0" w:color="auto"/>
        <w:left w:val="none" w:sz="0" w:space="0" w:color="auto"/>
        <w:bottom w:val="none" w:sz="0" w:space="0" w:color="auto"/>
        <w:right w:val="none" w:sz="0" w:space="0" w:color="auto"/>
      </w:divBdr>
    </w:div>
    <w:div w:id="2139764858">
      <w:bodyDiv w:val="1"/>
      <w:marLeft w:val="0"/>
      <w:marRight w:val="0"/>
      <w:marTop w:val="0"/>
      <w:marBottom w:val="0"/>
      <w:divBdr>
        <w:top w:val="none" w:sz="0" w:space="0" w:color="auto"/>
        <w:left w:val="none" w:sz="0" w:space="0" w:color="auto"/>
        <w:bottom w:val="none" w:sz="0" w:space="0" w:color="auto"/>
        <w:right w:val="none" w:sz="0" w:space="0" w:color="auto"/>
      </w:divBdr>
    </w:div>
    <w:div w:id="2139911120">
      <w:bodyDiv w:val="1"/>
      <w:marLeft w:val="0"/>
      <w:marRight w:val="0"/>
      <w:marTop w:val="0"/>
      <w:marBottom w:val="0"/>
      <w:divBdr>
        <w:top w:val="none" w:sz="0" w:space="0" w:color="auto"/>
        <w:left w:val="none" w:sz="0" w:space="0" w:color="auto"/>
        <w:bottom w:val="none" w:sz="0" w:space="0" w:color="auto"/>
        <w:right w:val="none" w:sz="0" w:space="0" w:color="auto"/>
      </w:divBdr>
    </w:div>
    <w:div w:id="2140294529">
      <w:bodyDiv w:val="1"/>
      <w:marLeft w:val="0"/>
      <w:marRight w:val="0"/>
      <w:marTop w:val="0"/>
      <w:marBottom w:val="0"/>
      <w:divBdr>
        <w:top w:val="none" w:sz="0" w:space="0" w:color="auto"/>
        <w:left w:val="none" w:sz="0" w:space="0" w:color="auto"/>
        <w:bottom w:val="none" w:sz="0" w:space="0" w:color="auto"/>
        <w:right w:val="none" w:sz="0" w:space="0" w:color="auto"/>
      </w:divBdr>
    </w:div>
    <w:div w:id="2140610119">
      <w:bodyDiv w:val="1"/>
      <w:marLeft w:val="0"/>
      <w:marRight w:val="0"/>
      <w:marTop w:val="0"/>
      <w:marBottom w:val="0"/>
      <w:divBdr>
        <w:top w:val="none" w:sz="0" w:space="0" w:color="auto"/>
        <w:left w:val="none" w:sz="0" w:space="0" w:color="auto"/>
        <w:bottom w:val="none" w:sz="0" w:space="0" w:color="auto"/>
        <w:right w:val="none" w:sz="0" w:space="0" w:color="auto"/>
      </w:divBdr>
    </w:div>
    <w:div w:id="2140803412">
      <w:bodyDiv w:val="1"/>
      <w:marLeft w:val="0"/>
      <w:marRight w:val="0"/>
      <w:marTop w:val="0"/>
      <w:marBottom w:val="0"/>
      <w:divBdr>
        <w:top w:val="none" w:sz="0" w:space="0" w:color="auto"/>
        <w:left w:val="none" w:sz="0" w:space="0" w:color="auto"/>
        <w:bottom w:val="none" w:sz="0" w:space="0" w:color="auto"/>
        <w:right w:val="none" w:sz="0" w:space="0" w:color="auto"/>
      </w:divBdr>
    </w:div>
    <w:div w:id="2140804048">
      <w:bodyDiv w:val="1"/>
      <w:marLeft w:val="0"/>
      <w:marRight w:val="0"/>
      <w:marTop w:val="0"/>
      <w:marBottom w:val="0"/>
      <w:divBdr>
        <w:top w:val="none" w:sz="0" w:space="0" w:color="auto"/>
        <w:left w:val="none" w:sz="0" w:space="0" w:color="auto"/>
        <w:bottom w:val="none" w:sz="0" w:space="0" w:color="auto"/>
        <w:right w:val="none" w:sz="0" w:space="0" w:color="auto"/>
      </w:divBdr>
    </w:div>
    <w:div w:id="2140877624">
      <w:bodyDiv w:val="1"/>
      <w:marLeft w:val="0"/>
      <w:marRight w:val="0"/>
      <w:marTop w:val="0"/>
      <w:marBottom w:val="0"/>
      <w:divBdr>
        <w:top w:val="none" w:sz="0" w:space="0" w:color="auto"/>
        <w:left w:val="none" w:sz="0" w:space="0" w:color="auto"/>
        <w:bottom w:val="none" w:sz="0" w:space="0" w:color="auto"/>
        <w:right w:val="none" w:sz="0" w:space="0" w:color="auto"/>
      </w:divBdr>
    </w:div>
    <w:div w:id="2141342970">
      <w:bodyDiv w:val="1"/>
      <w:marLeft w:val="0"/>
      <w:marRight w:val="0"/>
      <w:marTop w:val="0"/>
      <w:marBottom w:val="0"/>
      <w:divBdr>
        <w:top w:val="none" w:sz="0" w:space="0" w:color="auto"/>
        <w:left w:val="none" w:sz="0" w:space="0" w:color="auto"/>
        <w:bottom w:val="none" w:sz="0" w:space="0" w:color="auto"/>
        <w:right w:val="none" w:sz="0" w:space="0" w:color="auto"/>
      </w:divBdr>
    </w:div>
    <w:div w:id="2141606770">
      <w:bodyDiv w:val="1"/>
      <w:marLeft w:val="0"/>
      <w:marRight w:val="0"/>
      <w:marTop w:val="0"/>
      <w:marBottom w:val="0"/>
      <w:divBdr>
        <w:top w:val="none" w:sz="0" w:space="0" w:color="auto"/>
        <w:left w:val="none" w:sz="0" w:space="0" w:color="auto"/>
        <w:bottom w:val="none" w:sz="0" w:space="0" w:color="auto"/>
        <w:right w:val="none" w:sz="0" w:space="0" w:color="auto"/>
      </w:divBdr>
    </w:div>
    <w:div w:id="2141653199">
      <w:bodyDiv w:val="1"/>
      <w:marLeft w:val="0"/>
      <w:marRight w:val="0"/>
      <w:marTop w:val="0"/>
      <w:marBottom w:val="0"/>
      <w:divBdr>
        <w:top w:val="none" w:sz="0" w:space="0" w:color="auto"/>
        <w:left w:val="none" w:sz="0" w:space="0" w:color="auto"/>
        <w:bottom w:val="none" w:sz="0" w:space="0" w:color="auto"/>
        <w:right w:val="none" w:sz="0" w:space="0" w:color="auto"/>
      </w:divBdr>
    </w:div>
    <w:div w:id="2141914902">
      <w:bodyDiv w:val="1"/>
      <w:marLeft w:val="0"/>
      <w:marRight w:val="0"/>
      <w:marTop w:val="0"/>
      <w:marBottom w:val="0"/>
      <w:divBdr>
        <w:top w:val="none" w:sz="0" w:space="0" w:color="auto"/>
        <w:left w:val="none" w:sz="0" w:space="0" w:color="auto"/>
        <w:bottom w:val="none" w:sz="0" w:space="0" w:color="auto"/>
        <w:right w:val="none" w:sz="0" w:space="0" w:color="auto"/>
      </w:divBdr>
    </w:div>
    <w:div w:id="2141917164">
      <w:bodyDiv w:val="1"/>
      <w:marLeft w:val="0"/>
      <w:marRight w:val="0"/>
      <w:marTop w:val="0"/>
      <w:marBottom w:val="0"/>
      <w:divBdr>
        <w:top w:val="none" w:sz="0" w:space="0" w:color="auto"/>
        <w:left w:val="none" w:sz="0" w:space="0" w:color="auto"/>
        <w:bottom w:val="none" w:sz="0" w:space="0" w:color="auto"/>
        <w:right w:val="none" w:sz="0" w:space="0" w:color="auto"/>
      </w:divBdr>
    </w:div>
    <w:div w:id="2141998450">
      <w:bodyDiv w:val="1"/>
      <w:marLeft w:val="0"/>
      <w:marRight w:val="0"/>
      <w:marTop w:val="0"/>
      <w:marBottom w:val="0"/>
      <w:divBdr>
        <w:top w:val="none" w:sz="0" w:space="0" w:color="auto"/>
        <w:left w:val="none" w:sz="0" w:space="0" w:color="auto"/>
        <w:bottom w:val="none" w:sz="0" w:space="0" w:color="auto"/>
        <w:right w:val="none" w:sz="0" w:space="0" w:color="auto"/>
      </w:divBdr>
    </w:div>
    <w:div w:id="2142110556">
      <w:bodyDiv w:val="1"/>
      <w:marLeft w:val="0"/>
      <w:marRight w:val="0"/>
      <w:marTop w:val="0"/>
      <w:marBottom w:val="0"/>
      <w:divBdr>
        <w:top w:val="none" w:sz="0" w:space="0" w:color="auto"/>
        <w:left w:val="none" w:sz="0" w:space="0" w:color="auto"/>
        <w:bottom w:val="none" w:sz="0" w:space="0" w:color="auto"/>
        <w:right w:val="none" w:sz="0" w:space="0" w:color="auto"/>
      </w:divBdr>
    </w:div>
    <w:div w:id="2142575940">
      <w:bodyDiv w:val="1"/>
      <w:marLeft w:val="0"/>
      <w:marRight w:val="0"/>
      <w:marTop w:val="0"/>
      <w:marBottom w:val="0"/>
      <w:divBdr>
        <w:top w:val="none" w:sz="0" w:space="0" w:color="auto"/>
        <w:left w:val="none" w:sz="0" w:space="0" w:color="auto"/>
        <w:bottom w:val="none" w:sz="0" w:space="0" w:color="auto"/>
        <w:right w:val="none" w:sz="0" w:space="0" w:color="auto"/>
      </w:divBdr>
    </w:div>
    <w:div w:id="2143115857">
      <w:bodyDiv w:val="1"/>
      <w:marLeft w:val="0"/>
      <w:marRight w:val="0"/>
      <w:marTop w:val="0"/>
      <w:marBottom w:val="0"/>
      <w:divBdr>
        <w:top w:val="none" w:sz="0" w:space="0" w:color="auto"/>
        <w:left w:val="none" w:sz="0" w:space="0" w:color="auto"/>
        <w:bottom w:val="none" w:sz="0" w:space="0" w:color="auto"/>
        <w:right w:val="none" w:sz="0" w:space="0" w:color="auto"/>
      </w:divBdr>
    </w:div>
    <w:div w:id="2143185289">
      <w:bodyDiv w:val="1"/>
      <w:marLeft w:val="0"/>
      <w:marRight w:val="0"/>
      <w:marTop w:val="0"/>
      <w:marBottom w:val="0"/>
      <w:divBdr>
        <w:top w:val="none" w:sz="0" w:space="0" w:color="auto"/>
        <w:left w:val="none" w:sz="0" w:space="0" w:color="auto"/>
        <w:bottom w:val="none" w:sz="0" w:space="0" w:color="auto"/>
        <w:right w:val="none" w:sz="0" w:space="0" w:color="auto"/>
      </w:divBdr>
    </w:div>
    <w:div w:id="2143649568">
      <w:bodyDiv w:val="1"/>
      <w:marLeft w:val="0"/>
      <w:marRight w:val="0"/>
      <w:marTop w:val="0"/>
      <w:marBottom w:val="0"/>
      <w:divBdr>
        <w:top w:val="none" w:sz="0" w:space="0" w:color="auto"/>
        <w:left w:val="none" w:sz="0" w:space="0" w:color="auto"/>
        <w:bottom w:val="none" w:sz="0" w:space="0" w:color="auto"/>
        <w:right w:val="none" w:sz="0" w:space="0" w:color="auto"/>
      </w:divBdr>
    </w:div>
    <w:div w:id="2143689169">
      <w:bodyDiv w:val="1"/>
      <w:marLeft w:val="0"/>
      <w:marRight w:val="0"/>
      <w:marTop w:val="0"/>
      <w:marBottom w:val="0"/>
      <w:divBdr>
        <w:top w:val="none" w:sz="0" w:space="0" w:color="auto"/>
        <w:left w:val="none" w:sz="0" w:space="0" w:color="auto"/>
        <w:bottom w:val="none" w:sz="0" w:space="0" w:color="auto"/>
        <w:right w:val="none" w:sz="0" w:space="0" w:color="auto"/>
      </w:divBdr>
    </w:div>
    <w:div w:id="2143694301">
      <w:bodyDiv w:val="1"/>
      <w:marLeft w:val="0"/>
      <w:marRight w:val="0"/>
      <w:marTop w:val="0"/>
      <w:marBottom w:val="0"/>
      <w:divBdr>
        <w:top w:val="none" w:sz="0" w:space="0" w:color="auto"/>
        <w:left w:val="none" w:sz="0" w:space="0" w:color="auto"/>
        <w:bottom w:val="none" w:sz="0" w:space="0" w:color="auto"/>
        <w:right w:val="none" w:sz="0" w:space="0" w:color="auto"/>
      </w:divBdr>
    </w:div>
    <w:div w:id="2143888958">
      <w:bodyDiv w:val="1"/>
      <w:marLeft w:val="0"/>
      <w:marRight w:val="0"/>
      <w:marTop w:val="0"/>
      <w:marBottom w:val="0"/>
      <w:divBdr>
        <w:top w:val="none" w:sz="0" w:space="0" w:color="auto"/>
        <w:left w:val="none" w:sz="0" w:space="0" w:color="auto"/>
        <w:bottom w:val="none" w:sz="0" w:space="0" w:color="auto"/>
        <w:right w:val="none" w:sz="0" w:space="0" w:color="auto"/>
      </w:divBdr>
    </w:div>
    <w:div w:id="2144078106">
      <w:bodyDiv w:val="1"/>
      <w:marLeft w:val="0"/>
      <w:marRight w:val="0"/>
      <w:marTop w:val="0"/>
      <w:marBottom w:val="0"/>
      <w:divBdr>
        <w:top w:val="none" w:sz="0" w:space="0" w:color="auto"/>
        <w:left w:val="none" w:sz="0" w:space="0" w:color="auto"/>
        <w:bottom w:val="none" w:sz="0" w:space="0" w:color="auto"/>
        <w:right w:val="none" w:sz="0" w:space="0" w:color="auto"/>
      </w:divBdr>
    </w:div>
    <w:div w:id="2144155924">
      <w:bodyDiv w:val="1"/>
      <w:marLeft w:val="0"/>
      <w:marRight w:val="0"/>
      <w:marTop w:val="0"/>
      <w:marBottom w:val="0"/>
      <w:divBdr>
        <w:top w:val="none" w:sz="0" w:space="0" w:color="auto"/>
        <w:left w:val="none" w:sz="0" w:space="0" w:color="auto"/>
        <w:bottom w:val="none" w:sz="0" w:space="0" w:color="auto"/>
        <w:right w:val="none" w:sz="0" w:space="0" w:color="auto"/>
      </w:divBdr>
    </w:div>
    <w:div w:id="2144156228">
      <w:bodyDiv w:val="1"/>
      <w:marLeft w:val="0"/>
      <w:marRight w:val="0"/>
      <w:marTop w:val="0"/>
      <w:marBottom w:val="0"/>
      <w:divBdr>
        <w:top w:val="none" w:sz="0" w:space="0" w:color="auto"/>
        <w:left w:val="none" w:sz="0" w:space="0" w:color="auto"/>
        <w:bottom w:val="none" w:sz="0" w:space="0" w:color="auto"/>
        <w:right w:val="none" w:sz="0" w:space="0" w:color="auto"/>
      </w:divBdr>
    </w:div>
    <w:div w:id="2144231405">
      <w:bodyDiv w:val="1"/>
      <w:marLeft w:val="0"/>
      <w:marRight w:val="0"/>
      <w:marTop w:val="0"/>
      <w:marBottom w:val="0"/>
      <w:divBdr>
        <w:top w:val="none" w:sz="0" w:space="0" w:color="auto"/>
        <w:left w:val="none" w:sz="0" w:space="0" w:color="auto"/>
        <w:bottom w:val="none" w:sz="0" w:space="0" w:color="auto"/>
        <w:right w:val="none" w:sz="0" w:space="0" w:color="auto"/>
      </w:divBdr>
    </w:div>
    <w:div w:id="2144344397">
      <w:bodyDiv w:val="1"/>
      <w:marLeft w:val="0"/>
      <w:marRight w:val="0"/>
      <w:marTop w:val="0"/>
      <w:marBottom w:val="0"/>
      <w:divBdr>
        <w:top w:val="none" w:sz="0" w:space="0" w:color="auto"/>
        <w:left w:val="none" w:sz="0" w:space="0" w:color="auto"/>
        <w:bottom w:val="none" w:sz="0" w:space="0" w:color="auto"/>
        <w:right w:val="none" w:sz="0" w:space="0" w:color="auto"/>
      </w:divBdr>
    </w:div>
    <w:div w:id="2144617363">
      <w:bodyDiv w:val="1"/>
      <w:marLeft w:val="0"/>
      <w:marRight w:val="0"/>
      <w:marTop w:val="0"/>
      <w:marBottom w:val="0"/>
      <w:divBdr>
        <w:top w:val="none" w:sz="0" w:space="0" w:color="auto"/>
        <w:left w:val="none" w:sz="0" w:space="0" w:color="auto"/>
        <w:bottom w:val="none" w:sz="0" w:space="0" w:color="auto"/>
        <w:right w:val="none" w:sz="0" w:space="0" w:color="auto"/>
      </w:divBdr>
    </w:div>
    <w:div w:id="2144882065">
      <w:bodyDiv w:val="1"/>
      <w:marLeft w:val="0"/>
      <w:marRight w:val="0"/>
      <w:marTop w:val="0"/>
      <w:marBottom w:val="0"/>
      <w:divBdr>
        <w:top w:val="none" w:sz="0" w:space="0" w:color="auto"/>
        <w:left w:val="none" w:sz="0" w:space="0" w:color="auto"/>
        <w:bottom w:val="none" w:sz="0" w:space="0" w:color="auto"/>
        <w:right w:val="none" w:sz="0" w:space="0" w:color="auto"/>
      </w:divBdr>
    </w:div>
    <w:div w:id="2145077246">
      <w:bodyDiv w:val="1"/>
      <w:marLeft w:val="0"/>
      <w:marRight w:val="0"/>
      <w:marTop w:val="0"/>
      <w:marBottom w:val="0"/>
      <w:divBdr>
        <w:top w:val="none" w:sz="0" w:space="0" w:color="auto"/>
        <w:left w:val="none" w:sz="0" w:space="0" w:color="auto"/>
        <w:bottom w:val="none" w:sz="0" w:space="0" w:color="auto"/>
        <w:right w:val="none" w:sz="0" w:space="0" w:color="auto"/>
      </w:divBdr>
    </w:div>
    <w:div w:id="2145654738">
      <w:bodyDiv w:val="1"/>
      <w:marLeft w:val="0"/>
      <w:marRight w:val="0"/>
      <w:marTop w:val="0"/>
      <w:marBottom w:val="0"/>
      <w:divBdr>
        <w:top w:val="none" w:sz="0" w:space="0" w:color="auto"/>
        <w:left w:val="none" w:sz="0" w:space="0" w:color="auto"/>
        <w:bottom w:val="none" w:sz="0" w:space="0" w:color="auto"/>
        <w:right w:val="none" w:sz="0" w:space="0" w:color="auto"/>
      </w:divBdr>
    </w:div>
    <w:div w:id="2145853476">
      <w:bodyDiv w:val="1"/>
      <w:marLeft w:val="0"/>
      <w:marRight w:val="0"/>
      <w:marTop w:val="0"/>
      <w:marBottom w:val="0"/>
      <w:divBdr>
        <w:top w:val="none" w:sz="0" w:space="0" w:color="auto"/>
        <w:left w:val="none" w:sz="0" w:space="0" w:color="auto"/>
        <w:bottom w:val="none" w:sz="0" w:space="0" w:color="auto"/>
        <w:right w:val="none" w:sz="0" w:space="0" w:color="auto"/>
      </w:divBdr>
    </w:div>
    <w:div w:id="2145928686">
      <w:bodyDiv w:val="1"/>
      <w:marLeft w:val="0"/>
      <w:marRight w:val="0"/>
      <w:marTop w:val="0"/>
      <w:marBottom w:val="0"/>
      <w:divBdr>
        <w:top w:val="none" w:sz="0" w:space="0" w:color="auto"/>
        <w:left w:val="none" w:sz="0" w:space="0" w:color="auto"/>
        <w:bottom w:val="none" w:sz="0" w:space="0" w:color="auto"/>
        <w:right w:val="none" w:sz="0" w:space="0" w:color="auto"/>
      </w:divBdr>
    </w:div>
    <w:div w:id="2145928986">
      <w:bodyDiv w:val="1"/>
      <w:marLeft w:val="0"/>
      <w:marRight w:val="0"/>
      <w:marTop w:val="0"/>
      <w:marBottom w:val="0"/>
      <w:divBdr>
        <w:top w:val="none" w:sz="0" w:space="0" w:color="auto"/>
        <w:left w:val="none" w:sz="0" w:space="0" w:color="auto"/>
        <w:bottom w:val="none" w:sz="0" w:space="0" w:color="auto"/>
        <w:right w:val="none" w:sz="0" w:space="0" w:color="auto"/>
      </w:divBdr>
    </w:div>
    <w:div w:id="2146074342">
      <w:bodyDiv w:val="1"/>
      <w:marLeft w:val="0"/>
      <w:marRight w:val="0"/>
      <w:marTop w:val="0"/>
      <w:marBottom w:val="0"/>
      <w:divBdr>
        <w:top w:val="none" w:sz="0" w:space="0" w:color="auto"/>
        <w:left w:val="none" w:sz="0" w:space="0" w:color="auto"/>
        <w:bottom w:val="none" w:sz="0" w:space="0" w:color="auto"/>
        <w:right w:val="none" w:sz="0" w:space="0" w:color="auto"/>
      </w:divBdr>
    </w:div>
    <w:div w:id="2146584218">
      <w:bodyDiv w:val="1"/>
      <w:marLeft w:val="0"/>
      <w:marRight w:val="0"/>
      <w:marTop w:val="0"/>
      <w:marBottom w:val="0"/>
      <w:divBdr>
        <w:top w:val="none" w:sz="0" w:space="0" w:color="auto"/>
        <w:left w:val="none" w:sz="0" w:space="0" w:color="auto"/>
        <w:bottom w:val="none" w:sz="0" w:space="0" w:color="auto"/>
        <w:right w:val="none" w:sz="0" w:space="0" w:color="auto"/>
      </w:divBdr>
    </w:div>
    <w:div w:id="2146776177">
      <w:bodyDiv w:val="1"/>
      <w:marLeft w:val="0"/>
      <w:marRight w:val="0"/>
      <w:marTop w:val="0"/>
      <w:marBottom w:val="0"/>
      <w:divBdr>
        <w:top w:val="none" w:sz="0" w:space="0" w:color="auto"/>
        <w:left w:val="none" w:sz="0" w:space="0" w:color="auto"/>
        <w:bottom w:val="none" w:sz="0" w:space="0" w:color="auto"/>
        <w:right w:val="none" w:sz="0" w:space="0" w:color="auto"/>
      </w:divBdr>
    </w:div>
    <w:div w:id="2147238419">
      <w:bodyDiv w:val="1"/>
      <w:marLeft w:val="0"/>
      <w:marRight w:val="0"/>
      <w:marTop w:val="0"/>
      <w:marBottom w:val="0"/>
      <w:divBdr>
        <w:top w:val="none" w:sz="0" w:space="0" w:color="auto"/>
        <w:left w:val="none" w:sz="0" w:space="0" w:color="auto"/>
        <w:bottom w:val="none" w:sz="0" w:space="0" w:color="auto"/>
        <w:right w:val="none" w:sz="0" w:space="0" w:color="auto"/>
      </w:divBdr>
    </w:div>
    <w:div w:id="2147239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image" Target="media/image11.jpeg"/><Relationship Id="rId21" Type="http://schemas.openxmlformats.org/officeDocument/2006/relationships/image" Target="media/image7.jpeg"/><Relationship Id="rId42" Type="http://schemas.openxmlformats.org/officeDocument/2006/relationships/image" Target="media/image27.jpeg"/><Relationship Id="rId47" Type="http://schemas.openxmlformats.org/officeDocument/2006/relationships/image" Target="media/image32.jpeg"/><Relationship Id="rId63" Type="http://schemas.openxmlformats.org/officeDocument/2006/relationships/diagramData" Target="diagrams/data3.xml"/><Relationship Id="rId68" Type="http://schemas.openxmlformats.org/officeDocument/2006/relationships/diagramData" Target="diagrams/data4.xml"/><Relationship Id="rId84" Type="http://schemas.openxmlformats.org/officeDocument/2006/relationships/hyperlink" Target="http://www.ozcoasts.org.au/index.jsp" TargetMode="External"/><Relationship Id="rId89" Type="http://schemas.openxmlformats.org/officeDocument/2006/relationships/hyperlink" Target="http://www.gbrmpa.gov.au/media-room/feature/cyclone-yasi-report-released" TargetMode="External"/><Relationship Id="rId16" Type="http://schemas.openxmlformats.org/officeDocument/2006/relationships/header" Target="header1.xml"/><Relationship Id="rId11" Type="http://schemas.openxmlformats.org/officeDocument/2006/relationships/image" Target="media/image2.wmf"/><Relationship Id="rId32" Type="http://schemas.openxmlformats.org/officeDocument/2006/relationships/image" Target="media/image17.png"/><Relationship Id="rId37" Type="http://schemas.openxmlformats.org/officeDocument/2006/relationships/image" Target="media/image22.png"/><Relationship Id="rId53" Type="http://schemas.openxmlformats.org/officeDocument/2006/relationships/diagramData" Target="diagrams/data1.xml"/><Relationship Id="rId58" Type="http://schemas.openxmlformats.org/officeDocument/2006/relationships/diagramData" Target="diagrams/data2.xml"/><Relationship Id="rId74" Type="http://schemas.openxmlformats.org/officeDocument/2006/relationships/diagramLayout" Target="diagrams/layout5.xml"/><Relationship Id="rId79" Type="http://schemas.openxmlformats.org/officeDocument/2006/relationships/hyperlink" Target="http://www.yarrabah.qld.gov.au/" TargetMode="External"/><Relationship Id="rId5" Type="http://schemas.microsoft.com/office/2007/relationships/stylesWithEffects" Target="stylesWithEffects.xml"/><Relationship Id="rId90" Type="http://schemas.openxmlformats.org/officeDocument/2006/relationships/hyperlink" Target="http://wetlandinfo.ehp.qld.gov.au/wetlands/ecology/landscape/" TargetMode="External"/><Relationship Id="rId95" Type="http://schemas.openxmlformats.org/officeDocument/2006/relationships/hyperlink" Target="http://www.nprsr.qld.gov.au/parks/east-trinity/about.html" TargetMode="External"/><Relationship Id="rId22" Type="http://schemas.openxmlformats.org/officeDocument/2006/relationships/hyperlink" Target="http://www.environment.gov.au/epbc/pmst/index.html" TargetMode="External"/><Relationship Id="rId27" Type="http://schemas.openxmlformats.org/officeDocument/2006/relationships/image" Target="media/image12.jpeg"/><Relationship Id="rId43" Type="http://schemas.openxmlformats.org/officeDocument/2006/relationships/image" Target="media/image28.emf"/><Relationship Id="rId48" Type="http://schemas.openxmlformats.org/officeDocument/2006/relationships/image" Target="media/image33.jpeg"/><Relationship Id="rId64" Type="http://schemas.openxmlformats.org/officeDocument/2006/relationships/diagramLayout" Target="diagrams/layout3.xml"/><Relationship Id="rId69" Type="http://schemas.openxmlformats.org/officeDocument/2006/relationships/diagramLayout" Target="diagrams/layout4.xml"/><Relationship Id="rId80" Type="http://schemas.openxmlformats.org/officeDocument/2006/relationships/hyperlink" Target="http://www.dlg.qld.gov.au/resources-lg/local-government-maps.html" TargetMode="External"/><Relationship Id="rId85" Type="http://schemas.openxmlformats.org/officeDocument/2006/relationships/hyperlink" Target="http://wetlandinfo.derm.qld.gov.au/wetlands/PPL/QldWetlandProgramme.html" TargetMode="External"/><Relationship Id="rId3" Type="http://schemas.openxmlformats.org/officeDocument/2006/relationships/numbering" Target="numbering.xml"/><Relationship Id="rId12" Type="http://schemas.openxmlformats.org/officeDocument/2006/relationships/image" Target="media/image3.jpeg"/><Relationship Id="rId17" Type="http://schemas.openxmlformats.org/officeDocument/2006/relationships/footer" Target="footer2.xml"/><Relationship Id="rId25" Type="http://schemas.openxmlformats.org/officeDocument/2006/relationships/image" Target="media/image10.jpg"/><Relationship Id="rId33" Type="http://schemas.openxmlformats.org/officeDocument/2006/relationships/image" Target="media/image18.png"/><Relationship Id="rId38" Type="http://schemas.openxmlformats.org/officeDocument/2006/relationships/image" Target="media/image23.png"/><Relationship Id="rId46" Type="http://schemas.openxmlformats.org/officeDocument/2006/relationships/image" Target="media/image31.jpeg"/><Relationship Id="rId59" Type="http://schemas.openxmlformats.org/officeDocument/2006/relationships/diagramLayout" Target="diagrams/layout2.xml"/><Relationship Id="rId67" Type="http://schemas.microsoft.com/office/2007/relationships/diagramDrawing" Target="diagrams/drawing3.xml"/><Relationship Id="rId20" Type="http://schemas.openxmlformats.org/officeDocument/2006/relationships/image" Target="media/image6.jpeg"/><Relationship Id="rId41" Type="http://schemas.openxmlformats.org/officeDocument/2006/relationships/image" Target="media/image26.png"/><Relationship Id="rId54" Type="http://schemas.openxmlformats.org/officeDocument/2006/relationships/diagramLayout" Target="diagrams/layout1.xml"/><Relationship Id="rId62" Type="http://schemas.microsoft.com/office/2007/relationships/diagramDrawing" Target="diagrams/drawing2.xml"/><Relationship Id="rId70" Type="http://schemas.openxmlformats.org/officeDocument/2006/relationships/diagramQuickStyle" Target="diagrams/quickStyle4.xml"/><Relationship Id="rId75" Type="http://schemas.openxmlformats.org/officeDocument/2006/relationships/diagramQuickStyle" Target="diagrams/quickStyle5.xml"/><Relationship Id="rId83" Type="http://schemas.openxmlformats.org/officeDocument/2006/relationships/hyperlink" Target="http://www.anra.gov.au/topics/coasts/condition/index.html" TargetMode="External"/><Relationship Id="rId88" Type="http://schemas.openxmlformats.org/officeDocument/2006/relationships/hyperlink" Target="http://precedings.nature.com/documents/329/version/1" TargetMode="External"/><Relationship Id="rId91" Type="http://schemas.openxmlformats.org/officeDocument/2006/relationships/hyperlink" Target="http://www.cairns.qld.gov.au/about-council/community-engagement/completed/completed-projects/mulgrave-river-aquifer-scheme" TargetMode="External"/><Relationship Id="rId96" Type="http://schemas.openxmlformats.org/officeDocument/2006/relationships/hyperlink" Target="http://www.nrm.gov.au/about/key-investments/reef-rescue.html" TargetMode="External"/><Relationship Id="rId1" Type="http://schemas.openxmlformats.org/officeDocument/2006/relationships/customXml" Target="../customXml/item1.xml"/><Relationship Id="rId6" Type="http://schemas.openxmlformats.org/officeDocument/2006/relationships/settings" Target="settings.xml"/><Relationship Id="rId15" Type="http://schemas.openxmlformats.org/officeDocument/2006/relationships/footer" Target="footer1.xml"/><Relationship Id="rId23" Type="http://schemas.openxmlformats.org/officeDocument/2006/relationships/image" Target="media/image8.jpg"/><Relationship Id="rId28" Type="http://schemas.openxmlformats.org/officeDocument/2006/relationships/image" Target="media/image13.jpeg"/><Relationship Id="rId36" Type="http://schemas.openxmlformats.org/officeDocument/2006/relationships/image" Target="media/image21.png"/><Relationship Id="rId49" Type="http://schemas.openxmlformats.org/officeDocument/2006/relationships/image" Target="media/image34.jpeg"/><Relationship Id="rId57" Type="http://schemas.microsoft.com/office/2007/relationships/diagramDrawing" Target="diagrams/drawing1.xml"/><Relationship Id="rId10" Type="http://schemas.openxmlformats.org/officeDocument/2006/relationships/image" Target="media/image1.jpeg"/><Relationship Id="rId31" Type="http://schemas.openxmlformats.org/officeDocument/2006/relationships/image" Target="media/image16.jpeg"/><Relationship Id="rId44" Type="http://schemas.openxmlformats.org/officeDocument/2006/relationships/image" Target="media/image29.jpeg"/><Relationship Id="rId52" Type="http://schemas.openxmlformats.org/officeDocument/2006/relationships/image" Target="media/image36.jpg"/><Relationship Id="rId60" Type="http://schemas.openxmlformats.org/officeDocument/2006/relationships/diagramQuickStyle" Target="diagrams/quickStyle2.xml"/><Relationship Id="rId65" Type="http://schemas.openxmlformats.org/officeDocument/2006/relationships/diagramQuickStyle" Target="diagrams/quickStyle3.xml"/><Relationship Id="rId73" Type="http://schemas.openxmlformats.org/officeDocument/2006/relationships/diagramData" Target="diagrams/data5.xml"/><Relationship Id="rId78" Type="http://schemas.openxmlformats.org/officeDocument/2006/relationships/hyperlink" Target="http://www.gbrmpa.gov.au/corp_site/info_services/publications/research_publications/rp068/index.html" TargetMode="External"/><Relationship Id="rId81" Type="http://schemas.openxmlformats.org/officeDocument/2006/relationships/hyperlink" Target="http://russellriver.org./indigenous/wanyurr-majay-people/" TargetMode="External"/><Relationship Id="rId86" Type="http://schemas.openxmlformats.org/officeDocument/2006/relationships/hyperlink" Target="http://www.wettropics.gov.au/plants-animals" TargetMode="External"/><Relationship Id="rId94" Type="http://schemas.openxmlformats.org/officeDocument/2006/relationships/hyperlink" Target="http://www.msfsugar.com.au/irm/content/home.html" TargetMode="External"/><Relationship Id="rId99"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endnotes" Target="endnotes.xml"/><Relationship Id="rId13" Type="http://schemas.openxmlformats.org/officeDocument/2006/relationships/image" Target="media/image4.jpg"/><Relationship Id="rId18" Type="http://schemas.openxmlformats.org/officeDocument/2006/relationships/image" Target="media/image5.jpeg"/><Relationship Id="rId39" Type="http://schemas.openxmlformats.org/officeDocument/2006/relationships/image" Target="media/image24.png"/><Relationship Id="rId34" Type="http://schemas.openxmlformats.org/officeDocument/2006/relationships/image" Target="media/image19.png"/><Relationship Id="rId50" Type="http://schemas.openxmlformats.org/officeDocument/2006/relationships/hyperlink" Target="http://www.cairns.qld.gov.au/environment" TargetMode="External"/><Relationship Id="rId55" Type="http://schemas.openxmlformats.org/officeDocument/2006/relationships/diagramQuickStyle" Target="diagrams/quickStyle1.xml"/><Relationship Id="rId76" Type="http://schemas.openxmlformats.org/officeDocument/2006/relationships/diagramColors" Target="diagrams/colors5.xml"/><Relationship Id="rId97" Type="http://schemas.openxmlformats.org/officeDocument/2006/relationships/image" Target="media/image37.png"/><Relationship Id="rId7" Type="http://schemas.openxmlformats.org/officeDocument/2006/relationships/webSettings" Target="webSettings.xml"/><Relationship Id="rId71" Type="http://schemas.openxmlformats.org/officeDocument/2006/relationships/diagramColors" Target="diagrams/colors4.xml"/><Relationship Id="rId92" Type="http://schemas.openxmlformats.org/officeDocument/2006/relationships/hyperlink" Target="http://www.ehp.qld.gov.au/coastal/management/maps/index.html" TargetMode="External"/><Relationship Id="rId2" Type="http://schemas.openxmlformats.org/officeDocument/2006/relationships/customXml" Target="../customXml/item2.xml"/><Relationship Id="rId29" Type="http://schemas.openxmlformats.org/officeDocument/2006/relationships/image" Target="media/image14.jpeg"/><Relationship Id="rId24" Type="http://schemas.openxmlformats.org/officeDocument/2006/relationships/image" Target="media/image9.jpeg"/><Relationship Id="rId40" Type="http://schemas.openxmlformats.org/officeDocument/2006/relationships/image" Target="media/image25.png"/><Relationship Id="rId45" Type="http://schemas.openxmlformats.org/officeDocument/2006/relationships/image" Target="media/image30.jpg"/><Relationship Id="rId66" Type="http://schemas.openxmlformats.org/officeDocument/2006/relationships/diagramColors" Target="diagrams/colors3.xml"/><Relationship Id="rId87" Type="http://schemas.openxmlformats.org/officeDocument/2006/relationships/hyperlink" Target="http://fishesofaustralia.net.au/home/species/4165" TargetMode="External"/><Relationship Id="rId61" Type="http://schemas.openxmlformats.org/officeDocument/2006/relationships/diagramColors" Target="diagrams/colors2.xml"/><Relationship Id="rId82" Type="http://schemas.openxmlformats.org/officeDocument/2006/relationships/hyperlink" Target="http://www.reefplan.qld.gov.au/measuring-success/report-cards/second-report-card.aspx" TargetMode="External"/><Relationship Id="rId19" Type="http://schemas.openxmlformats.org/officeDocument/2006/relationships/footer" Target="footer3.xml"/><Relationship Id="rId14" Type="http://schemas.openxmlformats.org/officeDocument/2006/relationships/hyperlink" Target="mailto:info@gbrmpa.gov.au" TargetMode="External"/><Relationship Id="rId30" Type="http://schemas.openxmlformats.org/officeDocument/2006/relationships/image" Target="media/image15.jpeg"/><Relationship Id="rId35" Type="http://schemas.openxmlformats.org/officeDocument/2006/relationships/image" Target="media/image20.jpeg"/><Relationship Id="rId56" Type="http://schemas.openxmlformats.org/officeDocument/2006/relationships/diagramColors" Target="diagrams/colors1.xml"/><Relationship Id="rId77" Type="http://schemas.microsoft.com/office/2007/relationships/diagramDrawing" Target="diagrams/drawing5.xml"/><Relationship Id="rId100" Type="http://schemas.openxmlformats.org/officeDocument/2006/relationships/theme" Target="theme/theme1.xml"/><Relationship Id="rId8" Type="http://schemas.openxmlformats.org/officeDocument/2006/relationships/footnotes" Target="footnotes.xml"/><Relationship Id="rId51" Type="http://schemas.openxmlformats.org/officeDocument/2006/relationships/image" Target="media/image35.png"/><Relationship Id="rId72" Type="http://schemas.microsoft.com/office/2007/relationships/diagramDrawing" Target="diagrams/drawing4.xml"/><Relationship Id="rId93" Type="http://schemas.openxmlformats.org/officeDocument/2006/relationships/hyperlink" Target="http://www.ehp.qld.gov.au/climatechange/regional-summaries.html" TargetMode="External"/><Relationship Id="rId98" Type="http://schemas.openxmlformats.org/officeDocument/2006/relationships/image" Target="media/image38.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49F1B11-9BB9-D14C-B51E-A77C01C437E2}" type="doc">
      <dgm:prSet loTypeId="urn:microsoft.com/office/officeart/2005/8/layout/vProcess5" loCatId="" qsTypeId="urn:microsoft.com/office/officeart/2005/8/quickstyle/simple4" qsCatId="simple" csTypeId="urn:microsoft.com/office/officeart/2005/8/colors/accent1_2" csCatId="accent1" phldr="1"/>
      <dgm:spPr/>
      <dgm:t>
        <a:bodyPr/>
        <a:lstStyle/>
        <a:p>
          <a:endParaRPr lang="en-US"/>
        </a:p>
      </dgm:t>
    </dgm:pt>
    <dgm:pt modelId="{4F9F3767-A0CA-E349-96CE-60C0AA679898}">
      <dgm:prSet phldrT="[Text]"/>
      <dgm:spPr>
        <a:xfrm>
          <a:off x="0" y="0"/>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b="1">
              <a:solidFill>
                <a:sysClr val="window" lastClr="FFFFFF"/>
              </a:solidFill>
              <a:latin typeface="Arial" panose="020B0604020202020204" pitchFamily="34" charset="0"/>
              <a:ea typeface="+mn-ea"/>
              <a:cs typeface="Arial" panose="020B0604020202020204" pitchFamily="34" charset="0"/>
            </a:rPr>
            <a:t>Nutrient loading</a:t>
          </a:r>
          <a:endParaRPr lang="en-US">
            <a:solidFill>
              <a:sysClr val="window" lastClr="FFFFFF"/>
            </a:solidFill>
            <a:latin typeface="Arial" panose="020B0604020202020204" pitchFamily="34" charset="0"/>
            <a:ea typeface="+mn-ea"/>
            <a:cs typeface="Arial" panose="020B0604020202020204" pitchFamily="34" charset="0"/>
          </a:endParaRPr>
        </a:p>
      </dgm:t>
    </dgm:pt>
    <dgm:pt modelId="{194E91FD-13C8-9D43-B4BC-42D1E2E78209}" type="parTrans" cxnId="{F07C6F91-793B-0C4F-8EAB-518FFF548CEA}">
      <dgm:prSet/>
      <dgm:spPr/>
      <dgm:t>
        <a:bodyPr/>
        <a:lstStyle/>
        <a:p>
          <a:endParaRPr lang="en-US"/>
        </a:p>
      </dgm:t>
    </dgm:pt>
    <dgm:pt modelId="{6453622D-C659-9C40-89B9-4ED5E03117BB}" type="sibTrans" cxnId="{F07C6F91-793B-0C4F-8EAB-518FFF548CEA}">
      <dgm:prSet/>
      <dgm:spPr>
        <a:xfrm>
          <a:off x="3930700" y="915314"/>
          <a:ext cx="784555" cy="784555"/>
        </a:xfrm>
        <a:prstGeom prst="downArrow">
          <a:avLst>
            <a:gd name="adj1" fmla="val 55000"/>
            <a:gd name="adj2" fmla="val 45000"/>
          </a:avLst>
        </a:prstGeom>
        <a:solidFill>
          <a:srgbClr val="4F81BD">
            <a:alpha val="90000"/>
            <a:tint val="40000"/>
            <a:hueOff val="0"/>
            <a:satOff val="0"/>
            <a:lumOff val="0"/>
            <a:alphaOff val="0"/>
          </a:srgbClr>
        </a:solidFill>
        <a:ln w="9525" cap="flat" cmpd="sng" algn="ctr">
          <a:solidFill>
            <a:srgbClr val="4F81BD">
              <a:alpha val="90000"/>
              <a:tint val="40000"/>
              <a:hueOff val="0"/>
              <a:satOff val="0"/>
              <a:lumOff val="0"/>
              <a:alphaOff val="0"/>
            </a:srgbClr>
          </a:solidFill>
          <a:prstDash val="solid"/>
        </a:ln>
        <a:effectLst/>
      </dgm:spPr>
      <dgm:t>
        <a:bodyPr/>
        <a:lstStyle/>
        <a:p>
          <a:endParaRPr lang="en-US">
            <a:solidFill>
              <a:sysClr val="windowText" lastClr="000000">
                <a:hueOff val="0"/>
                <a:satOff val="0"/>
                <a:lumOff val="0"/>
                <a:alphaOff val="0"/>
              </a:sysClr>
            </a:solidFill>
            <a:latin typeface="Cambria"/>
            <a:ea typeface="+mn-ea"/>
            <a:cs typeface="+mn-cs"/>
          </a:endParaRPr>
        </a:p>
      </dgm:t>
    </dgm:pt>
    <dgm:pt modelId="{702484FA-1609-434C-8624-464009A1569D}">
      <dgm:prSet phldrT="[Text]"/>
      <dgm:spPr>
        <a:xfrm>
          <a:off x="454151" y="13986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b="1">
              <a:solidFill>
                <a:sysClr val="window" lastClr="FFFFFF"/>
              </a:solidFill>
              <a:latin typeface="Arial" panose="020B0604020202020204" pitchFamily="34" charset="0"/>
              <a:ea typeface="+mn-ea"/>
              <a:cs typeface="Arial" panose="020B0604020202020204" pitchFamily="34" charset="0"/>
            </a:rPr>
            <a:t>Transport of pollutants into the Great Barrier Reef</a:t>
          </a:r>
          <a:endParaRPr lang="en-US">
            <a:solidFill>
              <a:sysClr val="window" lastClr="FFFFFF"/>
            </a:solidFill>
            <a:latin typeface="Arial" panose="020B0604020202020204" pitchFamily="34" charset="0"/>
            <a:ea typeface="+mn-ea"/>
            <a:cs typeface="Arial" panose="020B0604020202020204" pitchFamily="34" charset="0"/>
          </a:endParaRPr>
        </a:p>
      </dgm:t>
    </dgm:pt>
    <dgm:pt modelId="{4C15BD56-898D-4843-AEB5-F25B1264BC00}" type="parTrans" cxnId="{480C6911-B3E6-EF4D-A613-8D47992B69BE}">
      <dgm:prSet/>
      <dgm:spPr/>
      <dgm:t>
        <a:bodyPr/>
        <a:lstStyle/>
        <a:p>
          <a:endParaRPr lang="en-US"/>
        </a:p>
      </dgm:t>
    </dgm:pt>
    <dgm:pt modelId="{E2859DDF-240D-754F-B37E-C9812CDA1E4C}" type="sibTrans" cxnId="{480C6911-B3E6-EF4D-A613-8D47992B69BE}">
      <dgm:prSet/>
      <dgm:spPr>
        <a:xfrm>
          <a:off x="4346752" y="2315443"/>
          <a:ext cx="784555" cy="784555"/>
        </a:xfrm>
        <a:prstGeom prst="downArrow">
          <a:avLst>
            <a:gd name="adj1" fmla="val 55000"/>
            <a:gd name="adj2" fmla="val 45000"/>
          </a:avLst>
        </a:prstGeom>
        <a:solidFill>
          <a:srgbClr val="4F81BD">
            <a:alpha val="90000"/>
            <a:tint val="40000"/>
            <a:hueOff val="0"/>
            <a:satOff val="0"/>
            <a:lumOff val="0"/>
            <a:alphaOff val="0"/>
          </a:srgbClr>
        </a:solidFill>
        <a:ln w="9525" cap="flat" cmpd="sng" algn="ctr">
          <a:solidFill>
            <a:srgbClr val="4F81BD">
              <a:alpha val="90000"/>
              <a:tint val="40000"/>
              <a:hueOff val="0"/>
              <a:satOff val="0"/>
              <a:lumOff val="0"/>
              <a:alphaOff val="0"/>
            </a:srgbClr>
          </a:solidFill>
          <a:prstDash val="solid"/>
        </a:ln>
        <a:effectLst/>
      </dgm:spPr>
      <dgm:t>
        <a:bodyPr/>
        <a:lstStyle/>
        <a:p>
          <a:endParaRPr lang="en-US">
            <a:solidFill>
              <a:sysClr val="windowText" lastClr="000000">
                <a:hueOff val="0"/>
                <a:satOff val="0"/>
                <a:lumOff val="0"/>
                <a:alphaOff val="0"/>
              </a:sysClr>
            </a:solidFill>
            <a:latin typeface="Cambria"/>
            <a:ea typeface="+mn-ea"/>
            <a:cs typeface="+mn-cs"/>
          </a:endParaRPr>
        </a:p>
      </dgm:t>
    </dgm:pt>
    <dgm:pt modelId="{46A6AA3B-5FB5-0943-823E-D8AABB87D21F}">
      <dgm:prSet/>
      <dgm:spPr>
        <a:xfrm>
          <a:off x="0" y="0"/>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Increase in pollutant loads from Wet and Dry catchments.</a:t>
          </a:r>
        </a:p>
      </dgm:t>
    </dgm:pt>
    <dgm:pt modelId="{7425812E-8087-2943-8FAF-FC9E890DF56D}" type="parTrans" cxnId="{F13091AB-3320-5A4D-9162-D90FA9C0CBF2}">
      <dgm:prSet/>
      <dgm:spPr/>
      <dgm:t>
        <a:bodyPr/>
        <a:lstStyle/>
        <a:p>
          <a:endParaRPr lang="en-US"/>
        </a:p>
      </dgm:t>
    </dgm:pt>
    <dgm:pt modelId="{8AB805CF-B206-394D-9667-E8C541652794}" type="sibTrans" cxnId="{F13091AB-3320-5A4D-9162-D90FA9C0CBF2}">
      <dgm:prSet/>
      <dgm:spPr/>
      <dgm:t>
        <a:bodyPr/>
        <a:lstStyle/>
        <a:p>
          <a:endParaRPr lang="en-US"/>
        </a:p>
      </dgm:t>
    </dgm:pt>
    <dgm:pt modelId="{D37BB20B-DC3C-6F4A-B07A-07D34212DDAE}">
      <dgm:prSet/>
      <dgm:spPr>
        <a:xfrm>
          <a:off x="0" y="0"/>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Priority pollutants discharging from Regional Natural Resource Management catchments south of Cooktown.</a:t>
          </a:r>
        </a:p>
      </dgm:t>
    </dgm:pt>
    <dgm:pt modelId="{A5157553-F928-DD4B-8CFD-09E4C4A810F0}" type="parTrans" cxnId="{66418416-E1F2-4A45-A60A-3F687A07AB94}">
      <dgm:prSet/>
      <dgm:spPr/>
      <dgm:t>
        <a:bodyPr/>
        <a:lstStyle/>
        <a:p>
          <a:endParaRPr lang="en-US"/>
        </a:p>
      </dgm:t>
    </dgm:pt>
    <dgm:pt modelId="{BC775273-757B-9746-8F68-F5EB34DFC2F1}" type="sibTrans" cxnId="{66418416-E1F2-4A45-A60A-3F687A07AB94}">
      <dgm:prSet/>
      <dgm:spPr/>
      <dgm:t>
        <a:bodyPr/>
        <a:lstStyle/>
        <a:p>
          <a:endParaRPr lang="en-US"/>
        </a:p>
      </dgm:t>
    </dgm:pt>
    <dgm:pt modelId="{87AF9A9A-9173-0A4A-87D9-9D4005DD8464}">
      <dgm:prSet/>
      <dgm:spPr>
        <a:xfrm>
          <a:off x="0" y="0"/>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Combined impact from increased DIN and temperature exacerbating the impact.</a:t>
          </a:r>
        </a:p>
      </dgm:t>
    </dgm:pt>
    <dgm:pt modelId="{A88E189C-906F-D44B-A2FF-EBE1E7FEF908}" type="parTrans" cxnId="{1A8EA815-3A51-B349-A594-9FC89D7F2351}">
      <dgm:prSet/>
      <dgm:spPr/>
      <dgm:t>
        <a:bodyPr/>
        <a:lstStyle/>
        <a:p>
          <a:endParaRPr lang="en-US"/>
        </a:p>
      </dgm:t>
    </dgm:pt>
    <dgm:pt modelId="{E3C3F6CB-3708-3944-BE69-ACD27F503285}" type="sibTrans" cxnId="{1A8EA815-3A51-B349-A594-9FC89D7F2351}">
      <dgm:prSet/>
      <dgm:spPr/>
      <dgm:t>
        <a:bodyPr/>
        <a:lstStyle/>
        <a:p>
          <a:endParaRPr lang="en-US"/>
        </a:p>
      </dgm:t>
    </dgm:pt>
    <dgm:pt modelId="{C9D911D6-EB3F-9C42-92D6-7C570343AC99}">
      <dgm:prSet/>
      <dgm:spPr>
        <a:xfrm>
          <a:off x="454151" y="13986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Plume processes. Higher concentrations of TSS and DIN measured in plume waters adjacent to the Wet and Dry Tropics.</a:t>
          </a:r>
        </a:p>
      </dgm:t>
    </dgm:pt>
    <dgm:pt modelId="{0C2AE30B-892B-DA4A-932F-019FA7450E23}" type="parTrans" cxnId="{6484DDE7-526D-AC43-811B-E4FF8427971B}">
      <dgm:prSet/>
      <dgm:spPr/>
      <dgm:t>
        <a:bodyPr/>
        <a:lstStyle/>
        <a:p>
          <a:endParaRPr lang="en-US"/>
        </a:p>
      </dgm:t>
    </dgm:pt>
    <dgm:pt modelId="{F6327746-6335-9645-B00D-7AEA8960D8D5}" type="sibTrans" cxnId="{6484DDE7-526D-AC43-811B-E4FF8427971B}">
      <dgm:prSet/>
      <dgm:spPr/>
      <dgm:t>
        <a:bodyPr/>
        <a:lstStyle/>
        <a:p>
          <a:endParaRPr lang="en-US"/>
        </a:p>
      </dgm:t>
    </dgm:pt>
    <dgm:pt modelId="{FF271F69-D7CB-9E41-964F-83FC88E58390}">
      <dgm:prSet/>
      <dgm:spPr>
        <a:xfrm>
          <a:off x="454151" y="13986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Areas at risk from exposure to high nutrients, sediments and pesticides.</a:t>
          </a:r>
        </a:p>
      </dgm:t>
    </dgm:pt>
    <dgm:pt modelId="{CE978658-279D-CD42-A8F2-7D0BB2333DD9}" type="parTrans" cxnId="{C506B19A-CADC-3542-8363-9A325B6CD848}">
      <dgm:prSet/>
      <dgm:spPr/>
      <dgm:t>
        <a:bodyPr/>
        <a:lstStyle/>
        <a:p>
          <a:endParaRPr lang="en-US"/>
        </a:p>
      </dgm:t>
    </dgm:pt>
    <dgm:pt modelId="{912A9CA7-15A3-6D44-8132-9A26E37028D2}" type="sibTrans" cxnId="{C506B19A-CADC-3542-8363-9A325B6CD848}">
      <dgm:prSet/>
      <dgm:spPr/>
      <dgm:t>
        <a:bodyPr/>
        <a:lstStyle/>
        <a:p>
          <a:endParaRPr lang="en-US"/>
        </a:p>
      </dgm:t>
    </dgm:pt>
    <dgm:pt modelId="{427E7EC8-CE5E-0D4B-BC9C-FD7995D32F94}">
      <dgm:prSet/>
      <dgm:spPr>
        <a:xfrm>
          <a:off x="454151" y="13986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Combined/cumulative impacts from DIN, TSS and PSII herbicides</a:t>
          </a:r>
          <a:r>
            <a:rPr lang="en-AU">
              <a:solidFill>
                <a:sysClr val="window" lastClr="FFFFFF"/>
              </a:solidFill>
              <a:latin typeface="Cambria"/>
              <a:ea typeface="+mn-ea"/>
              <a:cs typeface="+mn-cs"/>
            </a:rPr>
            <a:t>.</a:t>
          </a:r>
        </a:p>
      </dgm:t>
    </dgm:pt>
    <dgm:pt modelId="{A04D5065-EF91-5941-AA74-876565FFD639}" type="parTrans" cxnId="{78122E66-8ECD-4B49-B2FD-2BC37485CD73}">
      <dgm:prSet/>
      <dgm:spPr/>
      <dgm:t>
        <a:bodyPr/>
        <a:lstStyle/>
        <a:p>
          <a:endParaRPr lang="en-US"/>
        </a:p>
      </dgm:t>
    </dgm:pt>
    <dgm:pt modelId="{8821614E-3A10-824B-AFE7-28459B9D88C9}" type="sibTrans" cxnId="{78122E66-8ECD-4B49-B2FD-2BC37485CD73}">
      <dgm:prSet/>
      <dgm:spPr/>
      <dgm:t>
        <a:bodyPr/>
        <a:lstStyle/>
        <a:p>
          <a:endParaRPr lang="en-US"/>
        </a:p>
      </dgm:t>
    </dgm:pt>
    <dgm:pt modelId="{BC99AF58-18E1-D74E-BB52-4041BD6A4618}">
      <dgm:prSet/>
      <dgm: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b="1">
              <a:solidFill>
                <a:sysClr val="window" lastClr="FFFFFF"/>
              </a:solidFill>
              <a:latin typeface="Arial" panose="020B0604020202020204" pitchFamily="34" charset="0"/>
              <a:ea typeface="+mn-ea"/>
              <a:cs typeface="Arial" panose="020B0604020202020204" pitchFamily="34" charset="0"/>
            </a:rPr>
            <a:t>Biological impact</a:t>
          </a:r>
          <a:endParaRPr lang="en-AU">
            <a:solidFill>
              <a:sysClr val="window" lastClr="FFFFFF"/>
            </a:solidFill>
            <a:latin typeface="Arial" panose="020B0604020202020204" pitchFamily="34" charset="0"/>
            <a:ea typeface="+mn-ea"/>
            <a:cs typeface="Arial" panose="020B0604020202020204" pitchFamily="34" charset="0"/>
          </a:endParaRPr>
        </a:p>
      </dgm:t>
    </dgm:pt>
    <dgm:pt modelId="{CC3F5F4E-C3AC-5443-9CBB-37924BE37DAE}" type="parTrans" cxnId="{6D90503B-B331-2240-9A00-1A257817707F}">
      <dgm:prSet/>
      <dgm:spPr/>
      <dgm:t>
        <a:bodyPr/>
        <a:lstStyle/>
        <a:p>
          <a:endParaRPr lang="en-US"/>
        </a:p>
      </dgm:t>
    </dgm:pt>
    <dgm:pt modelId="{0658C033-A2F8-8D49-8BF3-BCF1976E14EB}" type="sibTrans" cxnId="{6D90503B-B331-2240-9A00-1A257817707F}">
      <dgm:prSet/>
      <dgm:spPr/>
      <dgm:t>
        <a:bodyPr/>
        <a:lstStyle/>
        <a:p>
          <a:endParaRPr lang="en-US"/>
        </a:p>
      </dgm:t>
    </dgm:pt>
    <dgm:pt modelId="{98F5BA1B-CFF9-0A47-AEA2-8B86F50117CA}">
      <dgm:prSet/>
      <dgm: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Decline in coral reef health and diversity in areas adjacent to high-risk catchments.</a:t>
          </a:r>
        </a:p>
      </dgm:t>
    </dgm:pt>
    <dgm:pt modelId="{A52A6A48-0796-2D4D-BEF4-3F0B66884332}" type="parTrans" cxnId="{B1D46FCD-661B-2140-BA6E-86165288C769}">
      <dgm:prSet/>
      <dgm:spPr/>
      <dgm:t>
        <a:bodyPr/>
        <a:lstStyle/>
        <a:p>
          <a:endParaRPr lang="en-US"/>
        </a:p>
      </dgm:t>
    </dgm:pt>
    <dgm:pt modelId="{21950919-66A7-C247-B43D-A7EC8F9914B9}" type="sibTrans" cxnId="{B1D46FCD-661B-2140-BA6E-86165288C769}">
      <dgm:prSet/>
      <dgm:spPr/>
      <dgm:t>
        <a:bodyPr/>
        <a:lstStyle/>
        <a:p>
          <a:endParaRPr lang="en-US"/>
        </a:p>
      </dgm:t>
    </dgm:pt>
    <dgm:pt modelId="{5A1D7C30-3243-B64C-AE31-6A1F9FFD7932}">
      <dgm:prSet/>
      <dgm: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Biological and water quality indicators showing decline in some reef health properties at inshore reefs.</a:t>
          </a:r>
        </a:p>
      </dgm:t>
    </dgm:pt>
    <dgm:pt modelId="{4F9910F7-233D-1143-9440-7F36B6D27661}" type="parTrans" cxnId="{62B451F5-FE21-0641-981E-DDE848845017}">
      <dgm:prSet/>
      <dgm:spPr/>
      <dgm:t>
        <a:bodyPr/>
        <a:lstStyle/>
        <a:p>
          <a:endParaRPr lang="en-US"/>
        </a:p>
      </dgm:t>
    </dgm:pt>
    <dgm:pt modelId="{2D8C04B5-D741-9A46-94F5-9C0C8D13E8AE}" type="sibTrans" cxnId="{62B451F5-FE21-0641-981E-DDE848845017}">
      <dgm:prSet/>
      <dgm:spPr/>
      <dgm:t>
        <a:bodyPr/>
        <a:lstStyle/>
        <a:p>
          <a:endParaRPr lang="en-US"/>
        </a:p>
      </dgm:t>
    </dgm:pt>
    <dgm:pt modelId="{F2039798-871C-7C41-B778-FF57C4DE2D88}">
      <dgm:prSet/>
      <dgm: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Increased long-term turbidity related to higher sediment loading.</a:t>
          </a:r>
        </a:p>
      </dgm:t>
    </dgm:pt>
    <dgm:pt modelId="{C0229AF3-60CB-5242-9813-DD081EBFC602}" type="parTrans" cxnId="{C5A6B844-068D-5541-B2D8-69EDC268C223}">
      <dgm:prSet/>
      <dgm:spPr/>
      <dgm:t>
        <a:bodyPr/>
        <a:lstStyle/>
        <a:p>
          <a:endParaRPr lang="en-US"/>
        </a:p>
      </dgm:t>
    </dgm:pt>
    <dgm:pt modelId="{417EC89F-2B33-7B46-9D9C-1F6C3F9E3DE0}" type="sibTrans" cxnId="{C5A6B844-068D-5541-B2D8-69EDC268C223}">
      <dgm:prSet/>
      <dgm:spPr/>
      <dgm:t>
        <a:bodyPr/>
        <a:lstStyle/>
        <a:p>
          <a:endParaRPr lang="en-US"/>
        </a:p>
      </dgm:t>
    </dgm:pt>
    <dgm:pt modelId="{99A4F3DF-6FB9-9348-8586-76B63FD63EB2}">
      <dgm:prSet/>
      <dgm: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gm:spPr>
      <dgm:t>
        <a:bodyPr/>
        <a:lstStyle/>
        <a:p>
          <a:r>
            <a:rPr lang="en-AU">
              <a:solidFill>
                <a:sysClr val="window" lastClr="FFFFFF"/>
              </a:solidFill>
              <a:latin typeface="Arial" panose="020B0604020202020204" pitchFamily="34" charset="0"/>
              <a:ea typeface="+mn-ea"/>
              <a:cs typeface="Arial" panose="020B0604020202020204" pitchFamily="34" charset="0"/>
            </a:rPr>
            <a:t>Change in trophic food web, linked to COTS outbreaks.</a:t>
          </a:r>
        </a:p>
      </dgm:t>
    </dgm:pt>
    <dgm:pt modelId="{7CE747C4-13C3-3149-A699-F863D9AA6F94}" type="parTrans" cxnId="{2023B539-6A9F-8B49-BE50-3BEC265034DD}">
      <dgm:prSet/>
      <dgm:spPr/>
      <dgm:t>
        <a:bodyPr/>
        <a:lstStyle/>
        <a:p>
          <a:endParaRPr lang="en-US"/>
        </a:p>
      </dgm:t>
    </dgm:pt>
    <dgm:pt modelId="{95DE23A8-8589-B249-B292-17FD5E9CAD48}" type="sibTrans" cxnId="{2023B539-6A9F-8B49-BE50-3BEC265034DD}">
      <dgm:prSet/>
      <dgm:spPr/>
      <dgm:t>
        <a:bodyPr/>
        <a:lstStyle/>
        <a:p>
          <a:endParaRPr lang="en-US"/>
        </a:p>
      </dgm:t>
    </dgm:pt>
    <dgm:pt modelId="{E3BF4EC5-1318-4142-B136-7D3D3704877D}" type="pres">
      <dgm:prSet presAssocID="{949F1B11-9BB9-D14C-B51E-A77C01C437E2}" presName="outerComposite" presStyleCnt="0">
        <dgm:presLayoutVars>
          <dgm:chMax val="5"/>
          <dgm:dir/>
          <dgm:resizeHandles val="exact"/>
        </dgm:presLayoutVars>
      </dgm:prSet>
      <dgm:spPr/>
      <dgm:t>
        <a:bodyPr/>
        <a:lstStyle/>
        <a:p>
          <a:endParaRPr lang="en-AU"/>
        </a:p>
      </dgm:t>
    </dgm:pt>
    <dgm:pt modelId="{E22221F7-7610-764F-99D1-D97D285BEDB5}" type="pres">
      <dgm:prSet presAssocID="{949F1B11-9BB9-D14C-B51E-A77C01C437E2}" presName="dummyMaxCanvas" presStyleCnt="0">
        <dgm:presLayoutVars/>
      </dgm:prSet>
      <dgm:spPr/>
    </dgm:pt>
    <dgm:pt modelId="{B0357DD5-9C1A-6145-8082-8055D7E1A742}" type="pres">
      <dgm:prSet presAssocID="{949F1B11-9BB9-D14C-B51E-A77C01C437E2}" presName="ThreeNodes_1" presStyleLbl="node1" presStyleIdx="0" presStyleCnt="3" custLinFactNeighborY="-11811">
        <dgm:presLayoutVars>
          <dgm:bulletEnabled val="1"/>
        </dgm:presLayoutVars>
      </dgm:prSet>
      <dgm:spPr>
        <a:prstGeom prst="roundRect">
          <a:avLst>
            <a:gd name="adj" fmla="val 10000"/>
          </a:avLst>
        </a:prstGeom>
      </dgm:spPr>
      <dgm:t>
        <a:bodyPr/>
        <a:lstStyle/>
        <a:p>
          <a:endParaRPr lang="en-US"/>
        </a:p>
      </dgm:t>
    </dgm:pt>
    <dgm:pt modelId="{4692702A-2FA3-DE44-A8D5-15DC2EEEA68A}" type="pres">
      <dgm:prSet presAssocID="{949F1B11-9BB9-D14C-B51E-A77C01C437E2}" presName="ThreeNodes_2" presStyleLbl="node1" presStyleIdx="1" presStyleCnt="3" custLinFactNeighborX="808" custLinFactNeighborY="-789">
        <dgm:presLayoutVars>
          <dgm:bulletEnabled val="1"/>
        </dgm:presLayoutVars>
      </dgm:prSet>
      <dgm:spPr>
        <a:prstGeom prst="roundRect">
          <a:avLst>
            <a:gd name="adj" fmla="val 10000"/>
          </a:avLst>
        </a:prstGeom>
      </dgm:spPr>
      <dgm:t>
        <a:bodyPr/>
        <a:lstStyle/>
        <a:p>
          <a:endParaRPr lang="en-US"/>
        </a:p>
      </dgm:t>
    </dgm:pt>
    <dgm:pt modelId="{2F81644E-B614-C643-99C0-F01F2269719C}" type="pres">
      <dgm:prSet presAssocID="{949F1B11-9BB9-D14C-B51E-A77C01C437E2}" presName="ThreeNodes_3" presStyleLbl="node1" presStyleIdx="2" presStyleCnt="3">
        <dgm:presLayoutVars>
          <dgm:bulletEnabled val="1"/>
        </dgm:presLayoutVars>
      </dgm:prSet>
      <dgm:spPr>
        <a:prstGeom prst="roundRect">
          <a:avLst>
            <a:gd name="adj" fmla="val 10000"/>
          </a:avLst>
        </a:prstGeom>
      </dgm:spPr>
      <dgm:t>
        <a:bodyPr/>
        <a:lstStyle/>
        <a:p>
          <a:endParaRPr lang="en-US"/>
        </a:p>
      </dgm:t>
    </dgm:pt>
    <dgm:pt modelId="{A0EB9D29-D97C-3643-ADB0-CEA751C01424}" type="pres">
      <dgm:prSet presAssocID="{949F1B11-9BB9-D14C-B51E-A77C01C437E2}" presName="ThreeConn_1-2" presStyleLbl="fgAccFollowNode1" presStyleIdx="0" presStyleCnt="2">
        <dgm:presLayoutVars>
          <dgm:bulletEnabled val="1"/>
        </dgm:presLayoutVars>
      </dgm:prSet>
      <dgm:spPr>
        <a:prstGeom prst="downArrow">
          <a:avLst>
            <a:gd name="adj1" fmla="val 55000"/>
            <a:gd name="adj2" fmla="val 45000"/>
          </a:avLst>
        </a:prstGeom>
      </dgm:spPr>
      <dgm:t>
        <a:bodyPr/>
        <a:lstStyle/>
        <a:p>
          <a:endParaRPr lang="en-AU"/>
        </a:p>
      </dgm:t>
    </dgm:pt>
    <dgm:pt modelId="{791610CD-2B41-A346-8FA3-95865C334555}" type="pres">
      <dgm:prSet presAssocID="{949F1B11-9BB9-D14C-B51E-A77C01C437E2}" presName="ThreeConn_2-3" presStyleLbl="fgAccFollowNode1" presStyleIdx="1" presStyleCnt="2">
        <dgm:presLayoutVars>
          <dgm:bulletEnabled val="1"/>
        </dgm:presLayoutVars>
      </dgm:prSet>
      <dgm:spPr>
        <a:prstGeom prst="downArrow">
          <a:avLst>
            <a:gd name="adj1" fmla="val 55000"/>
            <a:gd name="adj2" fmla="val 45000"/>
          </a:avLst>
        </a:prstGeom>
      </dgm:spPr>
      <dgm:t>
        <a:bodyPr/>
        <a:lstStyle/>
        <a:p>
          <a:endParaRPr lang="en-AU"/>
        </a:p>
      </dgm:t>
    </dgm:pt>
    <dgm:pt modelId="{296D2921-E831-7140-A446-2650AC955244}" type="pres">
      <dgm:prSet presAssocID="{949F1B11-9BB9-D14C-B51E-A77C01C437E2}" presName="ThreeNodes_1_text" presStyleLbl="node1" presStyleIdx="2" presStyleCnt="3">
        <dgm:presLayoutVars>
          <dgm:bulletEnabled val="1"/>
        </dgm:presLayoutVars>
      </dgm:prSet>
      <dgm:spPr/>
      <dgm:t>
        <a:bodyPr/>
        <a:lstStyle/>
        <a:p>
          <a:endParaRPr lang="en-US"/>
        </a:p>
      </dgm:t>
    </dgm:pt>
    <dgm:pt modelId="{220E2C05-63B9-1342-83F9-E05EBCBF791A}" type="pres">
      <dgm:prSet presAssocID="{949F1B11-9BB9-D14C-B51E-A77C01C437E2}" presName="ThreeNodes_2_text" presStyleLbl="node1" presStyleIdx="2" presStyleCnt="3">
        <dgm:presLayoutVars>
          <dgm:bulletEnabled val="1"/>
        </dgm:presLayoutVars>
      </dgm:prSet>
      <dgm:spPr/>
      <dgm:t>
        <a:bodyPr/>
        <a:lstStyle/>
        <a:p>
          <a:endParaRPr lang="en-US"/>
        </a:p>
      </dgm:t>
    </dgm:pt>
    <dgm:pt modelId="{A68F88DA-DDD6-994D-860D-875C4BE134A3}" type="pres">
      <dgm:prSet presAssocID="{949F1B11-9BB9-D14C-B51E-A77C01C437E2}" presName="ThreeNodes_3_text" presStyleLbl="node1" presStyleIdx="2" presStyleCnt="3">
        <dgm:presLayoutVars>
          <dgm:bulletEnabled val="1"/>
        </dgm:presLayoutVars>
      </dgm:prSet>
      <dgm:spPr/>
      <dgm:t>
        <a:bodyPr/>
        <a:lstStyle/>
        <a:p>
          <a:endParaRPr lang="en-US"/>
        </a:p>
      </dgm:t>
    </dgm:pt>
  </dgm:ptLst>
  <dgm:cxnLst>
    <dgm:cxn modelId="{44557EB6-887E-45C1-9B11-1419DB821719}" type="presOf" srcId="{4F9F3767-A0CA-E349-96CE-60C0AA679898}" destId="{B0357DD5-9C1A-6145-8082-8055D7E1A742}" srcOrd="0" destOrd="0" presId="urn:microsoft.com/office/officeart/2005/8/layout/vProcess5"/>
    <dgm:cxn modelId="{2023B539-6A9F-8B49-BE50-3BEC265034DD}" srcId="{BC99AF58-18E1-D74E-BB52-4041BD6A4618}" destId="{99A4F3DF-6FB9-9348-8586-76B63FD63EB2}" srcOrd="3" destOrd="0" parTransId="{7CE747C4-13C3-3149-A699-F863D9AA6F94}" sibTransId="{95DE23A8-8589-B249-B292-17FD5E9CAD48}"/>
    <dgm:cxn modelId="{78122E66-8ECD-4B49-B2FD-2BC37485CD73}" srcId="{702484FA-1609-434C-8624-464009A1569D}" destId="{427E7EC8-CE5E-0D4B-BC9C-FD7995D32F94}" srcOrd="2" destOrd="0" parTransId="{A04D5065-EF91-5941-AA74-876565FFD639}" sibTransId="{8821614E-3A10-824B-AFE7-28459B9D88C9}"/>
    <dgm:cxn modelId="{0E115213-AC9E-496C-9CD4-E400FD9D55B4}" type="presOf" srcId="{702484FA-1609-434C-8624-464009A1569D}" destId="{220E2C05-63B9-1342-83F9-E05EBCBF791A}" srcOrd="1" destOrd="0" presId="urn:microsoft.com/office/officeart/2005/8/layout/vProcess5"/>
    <dgm:cxn modelId="{E650CAF8-5B72-41D0-9216-9EDAB19C377B}" type="presOf" srcId="{4F9F3767-A0CA-E349-96CE-60C0AA679898}" destId="{296D2921-E831-7140-A446-2650AC955244}" srcOrd="1" destOrd="0" presId="urn:microsoft.com/office/officeart/2005/8/layout/vProcess5"/>
    <dgm:cxn modelId="{F13091AB-3320-5A4D-9162-D90FA9C0CBF2}" srcId="{4F9F3767-A0CA-E349-96CE-60C0AA679898}" destId="{46A6AA3B-5FB5-0943-823E-D8AABB87D21F}" srcOrd="0" destOrd="0" parTransId="{7425812E-8087-2943-8FAF-FC9E890DF56D}" sibTransId="{8AB805CF-B206-394D-9667-E8C541652794}"/>
    <dgm:cxn modelId="{CE9586AB-E851-459E-953D-35B7D266A243}" type="presOf" srcId="{46A6AA3B-5FB5-0943-823E-D8AABB87D21F}" destId="{296D2921-E831-7140-A446-2650AC955244}" srcOrd="1" destOrd="1" presId="urn:microsoft.com/office/officeart/2005/8/layout/vProcess5"/>
    <dgm:cxn modelId="{480C6911-B3E6-EF4D-A613-8D47992B69BE}" srcId="{949F1B11-9BB9-D14C-B51E-A77C01C437E2}" destId="{702484FA-1609-434C-8624-464009A1569D}" srcOrd="1" destOrd="0" parTransId="{4C15BD56-898D-4843-AEB5-F25B1264BC00}" sibTransId="{E2859DDF-240D-754F-B37E-C9812CDA1E4C}"/>
    <dgm:cxn modelId="{D97C349A-DB60-41B3-8734-8C962E9963F0}" type="presOf" srcId="{D37BB20B-DC3C-6F4A-B07A-07D34212DDAE}" destId="{296D2921-E831-7140-A446-2650AC955244}" srcOrd="1" destOrd="2" presId="urn:microsoft.com/office/officeart/2005/8/layout/vProcess5"/>
    <dgm:cxn modelId="{62B451F5-FE21-0641-981E-DDE848845017}" srcId="{BC99AF58-18E1-D74E-BB52-4041BD6A4618}" destId="{5A1D7C30-3243-B64C-AE31-6A1F9FFD7932}" srcOrd="1" destOrd="0" parTransId="{4F9910F7-233D-1143-9440-7F36B6D27661}" sibTransId="{2D8C04B5-D741-9A46-94F5-9C0C8D13E8AE}"/>
    <dgm:cxn modelId="{BED243B4-CCFB-4A02-86BB-45BADB530085}" type="presOf" srcId="{F2039798-871C-7C41-B778-FF57C4DE2D88}" destId="{2F81644E-B614-C643-99C0-F01F2269719C}" srcOrd="0" destOrd="3" presId="urn:microsoft.com/office/officeart/2005/8/layout/vProcess5"/>
    <dgm:cxn modelId="{684D74C2-BB56-4612-B882-E110136CBB4B}" type="presOf" srcId="{6453622D-C659-9C40-89B9-4ED5E03117BB}" destId="{A0EB9D29-D97C-3643-ADB0-CEA751C01424}" srcOrd="0" destOrd="0" presId="urn:microsoft.com/office/officeart/2005/8/layout/vProcess5"/>
    <dgm:cxn modelId="{1A8EA815-3A51-B349-A594-9FC89D7F2351}" srcId="{4F9F3767-A0CA-E349-96CE-60C0AA679898}" destId="{87AF9A9A-9173-0A4A-87D9-9D4005DD8464}" srcOrd="2" destOrd="0" parTransId="{A88E189C-906F-D44B-A2FF-EBE1E7FEF908}" sibTransId="{E3C3F6CB-3708-3944-BE69-ACD27F503285}"/>
    <dgm:cxn modelId="{66418416-E1F2-4A45-A60A-3F687A07AB94}" srcId="{4F9F3767-A0CA-E349-96CE-60C0AA679898}" destId="{D37BB20B-DC3C-6F4A-B07A-07D34212DDAE}" srcOrd="1" destOrd="0" parTransId="{A5157553-F928-DD4B-8CFD-09E4C4A810F0}" sibTransId="{BC775273-757B-9746-8F68-F5EB34DFC2F1}"/>
    <dgm:cxn modelId="{C5A6B844-068D-5541-B2D8-69EDC268C223}" srcId="{BC99AF58-18E1-D74E-BB52-4041BD6A4618}" destId="{F2039798-871C-7C41-B778-FF57C4DE2D88}" srcOrd="2" destOrd="0" parTransId="{C0229AF3-60CB-5242-9813-DD081EBFC602}" sibTransId="{417EC89F-2B33-7B46-9D9C-1F6C3F9E3DE0}"/>
    <dgm:cxn modelId="{6484DDE7-526D-AC43-811B-E4FF8427971B}" srcId="{702484FA-1609-434C-8624-464009A1569D}" destId="{C9D911D6-EB3F-9C42-92D6-7C570343AC99}" srcOrd="0" destOrd="0" parTransId="{0C2AE30B-892B-DA4A-932F-019FA7450E23}" sibTransId="{F6327746-6335-9645-B00D-7AEA8960D8D5}"/>
    <dgm:cxn modelId="{6D90503B-B331-2240-9A00-1A257817707F}" srcId="{949F1B11-9BB9-D14C-B51E-A77C01C437E2}" destId="{BC99AF58-18E1-D74E-BB52-4041BD6A4618}" srcOrd="2" destOrd="0" parTransId="{CC3F5F4E-C3AC-5443-9CBB-37924BE37DAE}" sibTransId="{0658C033-A2F8-8D49-8BF3-BCF1976E14EB}"/>
    <dgm:cxn modelId="{E5C66112-5374-44F3-8CBF-098B4DA6AE3A}" type="presOf" srcId="{46A6AA3B-5FB5-0943-823E-D8AABB87D21F}" destId="{B0357DD5-9C1A-6145-8082-8055D7E1A742}" srcOrd="0" destOrd="1" presId="urn:microsoft.com/office/officeart/2005/8/layout/vProcess5"/>
    <dgm:cxn modelId="{EF46E18C-6223-480E-B2E3-3415736AF36E}" type="presOf" srcId="{BC99AF58-18E1-D74E-BB52-4041BD6A4618}" destId="{2F81644E-B614-C643-99C0-F01F2269719C}" srcOrd="0" destOrd="0" presId="urn:microsoft.com/office/officeart/2005/8/layout/vProcess5"/>
    <dgm:cxn modelId="{09EC3A48-7DF0-452A-B1A9-B18BA4C0A2F8}" type="presOf" srcId="{98F5BA1B-CFF9-0A47-AEA2-8B86F50117CA}" destId="{2F81644E-B614-C643-99C0-F01F2269719C}" srcOrd="0" destOrd="1" presId="urn:microsoft.com/office/officeart/2005/8/layout/vProcess5"/>
    <dgm:cxn modelId="{EF552A0E-7F0A-4708-ABA7-82849823EA10}" type="presOf" srcId="{5A1D7C30-3243-B64C-AE31-6A1F9FFD7932}" destId="{A68F88DA-DDD6-994D-860D-875C4BE134A3}" srcOrd="1" destOrd="2" presId="urn:microsoft.com/office/officeart/2005/8/layout/vProcess5"/>
    <dgm:cxn modelId="{4F1B1095-CA8C-4C56-8114-8D4F3601199E}" type="presOf" srcId="{FF271F69-D7CB-9E41-964F-83FC88E58390}" destId="{4692702A-2FA3-DE44-A8D5-15DC2EEEA68A}" srcOrd="0" destOrd="2" presId="urn:microsoft.com/office/officeart/2005/8/layout/vProcess5"/>
    <dgm:cxn modelId="{F589441E-D14D-4C31-8A44-049C304BDADD}" type="presOf" srcId="{C9D911D6-EB3F-9C42-92D6-7C570343AC99}" destId="{4692702A-2FA3-DE44-A8D5-15DC2EEEA68A}" srcOrd="0" destOrd="1" presId="urn:microsoft.com/office/officeart/2005/8/layout/vProcess5"/>
    <dgm:cxn modelId="{A3B123C1-3827-4D6A-A562-F04CC229C74B}" type="presOf" srcId="{99A4F3DF-6FB9-9348-8586-76B63FD63EB2}" destId="{2F81644E-B614-C643-99C0-F01F2269719C}" srcOrd="0" destOrd="4" presId="urn:microsoft.com/office/officeart/2005/8/layout/vProcess5"/>
    <dgm:cxn modelId="{C506B19A-CADC-3542-8363-9A325B6CD848}" srcId="{702484FA-1609-434C-8624-464009A1569D}" destId="{FF271F69-D7CB-9E41-964F-83FC88E58390}" srcOrd="1" destOrd="0" parTransId="{CE978658-279D-CD42-A8F2-7D0BB2333DD9}" sibTransId="{912A9CA7-15A3-6D44-8132-9A26E37028D2}"/>
    <dgm:cxn modelId="{F07C6F91-793B-0C4F-8EAB-518FFF548CEA}" srcId="{949F1B11-9BB9-D14C-B51E-A77C01C437E2}" destId="{4F9F3767-A0CA-E349-96CE-60C0AA679898}" srcOrd="0" destOrd="0" parTransId="{194E91FD-13C8-9D43-B4BC-42D1E2E78209}" sibTransId="{6453622D-C659-9C40-89B9-4ED5E03117BB}"/>
    <dgm:cxn modelId="{A00879E7-2FF9-4AE9-ABFF-E7561FC62AB4}" type="presOf" srcId="{FF271F69-D7CB-9E41-964F-83FC88E58390}" destId="{220E2C05-63B9-1342-83F9-E05EBCBF791A}" srcOrd="1" destOrd="2" presId="urn:microsoft.com/office/officeart/2005/8/layout/vProcess5"/>
    <dgm:cxn modelId="{B1D46FCD-661B-2140-BA6E-86165288C769}" srcId="{BC99AF58-18E1-D74E-BB52-4041BD6A4618}" destId="{98F5BA1B-CFF9-0A47-AEA2-8B86F50117CA}" srcOrd="0" destOrd="0" parTransId="{A52A6A48-0796-2D4D-BEF4-3F0B66884332}" sibTransId="{21950919-66A7-C247-B43D-A7EC8F9914B9}"/>
    <dgm:cxn modelId="{339B4C66-ABCA-483C-B967-7709FEAEE950}" type="presOf" srcId="{427E7EC8-CE5E-0D4B-BC9C-FD7995D32F94}" destId="{4692702A-2FA3-DE44-A8D5-15DC2EEEA68A}" srcOrd="0" destOrd="3" presId="urn:microsoft.com/office/officeart/2005/8/layout/vProcess5"/>
    <dgm:cxn modelId="{CC094BE6-3576-48B0-AE05-7953310B8FE0}" type="presOf" srcId="{99A4F3DF-6FB9-9348-8586-76B63FD63EB2}" destId="{A68F88DA-DDD6-994D-860D-875C4BE134A3}" srcOrd="1" destOrd="4" presId="urn:microsoft.com/office/officeart/2005/8/layout/vProcess5"/>
    <dgm:cxn modelId="{C7E4A71C-878C-49EF-B823-26CA8F0B0B10}" type="presOf" srcId="{87AF9A9A-9173-0A4A-87D9-9D4005DD8464}" destId="{B0357DD5-9C1A-6145-8082-8055D7E1A742}" srcOrd="0" destOrd="3" presId="urn:microsoft.com/office/officeart/2005/8/layout/vProcess5"/>
    <dgm:cxn modelId="{2C1FC7D2-1EF6-476D-BAE7-F71962961CFB}" type="presOf" srcId="{E2859DDF-240D-754F-B37E-C9812CDA1E4C}" destId="{791610CD-2B41-A346-8FA3-95865C334555}" srcOrd="0" destOrd="0" presId="urn:microsoft.com/office/officeart/2005/8/layout/vProcess5"/>
    <dgm:cxn modelId="{C98582E3-B8B0-42FA-9AC2-03F3215B40A0}" type="presOf" srcId="{702484FA-1609-434C-8624-464009A1569D}" destId="{4692702A-2FA3-DE44-A8D5-15DC2EEEA68A}" srcOrd="0" destOrd="0" presId="urn:microsoft.com/office/officeart/2005/8/layout/vProcess5"/>
    <dgm:cxn modelId="{DADA1FC2-8610-4A76-A8C4-6ED248515BF4}" type="presOf" srcId="{87AF9A9A-9173-0A4A-87D9-9D4005DD8464}" destId="{296D2921-E831-7140-A446-2650AC955244}" srcOrd="1" destOrd="3" presId="urn:microsoft.com/office/officeart/2005/8/layout/vProcess5"/>
    <dgm:cxn modelId="{DB06EEB3-9438-48FF-B399-9566BA1543F7}" type="presOf" srcId="{BC99AF58-18E1-D74E-BB52-4041BD6A4618}" destId="{A68F88DA-DDD6-994D-860D-875C4BE134A3}" srcOrd="1" destOrd="0" presId="urn:microsoft.com/office/officeart/2005/8/layout/vProcess5"/>
    <dgm:cxn modelId="{2B8775E1-241A-4606-A197-43938CB1AD70}" type="presOf" srcId="{D37BB20B-DC3C-6F4A-B07A-07D34212DDAE}" destId="{B0357DD5-9C1A-6145-8082-8055D7E1A742}" srcOrd="0" destOrd="2" presId="urn:microsoft.com/office/officeart/2005/8/layout/vProcess5"/>
    <dgm:cxn modelId="{DFD280EA-C1F0-4A78-B5B4-309A89DF19C2}" type="presOf" srcId="{5A1D7C30-3243-B64C-AE31-6A1F9FFD7932}" destId="{2F81644E-B614-C643-99C0-F01F2269719C}" srcOrd="0" destOrd="2" presId="urn:microsoft.com/office/officeart/2005/8/layout/vProcess5"/>
    <dgm:cxn modelId="{AD0A9B14-8D5E-4581-AA9C-EFEEA739697F}" type="presOf" srcId="{F2039798-871C-7C41-B778-FF57C4DE2D88}" destId="{A68F88DA-DDD6-994D-860D-875C4BE134A3}" srcOrd="1" destOrd="3" presId="urn:microsoft.com/office/officeart/2005/8/layout/vProcess5"/>
    <dgm:cxn modelId="{ADE0417D-266A-45D9-91B6-EEE42C9B0270}" type="presOf" srcId="{949F1B11-9BB9-D14C-B51E-A77C01C437E2}" destId="{E3BF4EC5-1318-4142-B136-7D3D3704877D}" srcOrd="0" destOrd="0" presId="urn:microsoft.com/office/officeart/2005/8/layout/vProcess5"/>
    <dgm:cxn modelId="{C9C6F1AE-ECF0-430D-8DE1-184688383507}" type="presOf" srcId="{C9D911D6-EB3F-9C42-92D6-7C570343AC99}" destId="{220E2C05-63B9-1342-83F9-E05EBCBF791A}" srcOrd="1" destOrd="1" presId="urn:microsoft.com/office/officeart/2005/8/layout/vProcess5"/>
    <dgm:cxn modelId="{F68842A4-E64A-485B-8653-F06FD511C62A}" type="presOf" srcId="{98F5BA1B-CFF9-0A47-AEA2-8B86F50117CA}" destId="{A68F88DA-DDD6-994D-860D-875C4BE134A3}" srcOrd="1" destOrd="1" presId="urn:microsoft.com/office/officeart/2005/8/layout/vProcess5"/>
    <dgm:cxn modelId="{FFD30888-C5A3-4E93-B34D-639FE6A52655}" type="presOf" srcId="{427E7EC8-CE5E-0D4B-BC9C-FD7995D32F94}" destId="{220E2C05-63B9-1342-83F9-E05EBCBF791A}" srcOrd="1" destOrd="3" presId="urn:microsoft.com/office/officeart/2005/8/layout/vProcess5"/>
    <dgm:cxn modelId="{D71173F8-242C-462C-9F65-8C27BD41A049}" type="presParOf" srcId="{E3BF4EC5-1318-4142-B136-7D3D3704877D}" destId="{E22221F7-7610-764F-99D1-D97D285BEDB5}" srcOrd="0" destOrd="0" presId="urn:microsoft.com/office/officeart/2005/8/layout/vProcess5"/>
    <dgm:cxn modelId="{75E63C13-6BD4-456A-BB6B-75AD1A86BCF9}" type="presParOf" srcId="{E3BF4EC5-1318-4142-B136-7D3D3704877D}" destId="{B0357DD5-9C1A-6145-8082-8055D7E1A742}" srcOrd="1" destOrd="0" presId="urn:microsoft.com/office/officeart/2005/8/layout/vProcess5"/>
    <dgm:cxn modelId="{E948E4E3-D268-41D7-9FAA-B3797F15B7A4}" type="presParOf" srcId="{E3BF4EC5-1318-4142-B136-7D3D3704877D}" destId="{4692702A-2FA3-DE44-A8D5-15DC2EEEA68A}" srcOrd="2" destOrd="0" presId="urn:microsoft.com/office/officeart/2005/8/layout/vProcess5"/>
    <dgm:cxn modelId="{2CD23252-BE41-45A9-801F-D9AD93F58059}" type="presParOf" srcId="{E3BF4EC5-1318-4142-B136-7D3D3704877D}" destId="{2F81644E-B614-C643-99C0-F01F2269719C}" srcOrd="3" destOrd="0" presId="urn:microsoft.com/office/officeart/2005/8/layout/vProcess5"/>
    <dgm:cxn modelId="{514797C6-FA4C-4409-8820-8F2E35AC02DF}" type="presParOf" srcId="{E3BF4EC5-1318-4142-B136-7D3D3704877D}" destId="{A0EB9D29-D97C-3643-ADB0-CEA751C01424}" srcOrd="4" destOrd="0" presId="urn:microsoft.com/office/officeart/2005/8/layout/vProcess5"/>
    <dgm:cxn modelId="{DB1950E0-E603-4820-9E79-BCCBF5C15AC5}" type="presParOf" srcId="{E3BF4EC5-1318-4142-B136-7D3D3704877D}" destId="{791610CD-2B41-A346-8FA3-95865C334555}" srcOrd="5" destOrd="0" presId="urn:microsoft.com/office/officeart/2005/8/layout/vProcess5"/>
    <dgm:cxn modelId="{10DCD118-A112-488A-AF61-36938FAEF519}" type="presParOf" srcId="{E3BF4EC5-1318-4142-B136-7D3D3704877D}" destId="{296D2921-E831-7140-A446-2650AC955244}" srcOrd="6" destOrd="0" presId="urn:microsoft.com/office/officeart/2005/8/layout/vProcess5"/>
    <dgm:cxn modelId="{7DEACBF2-8618-4CCC-AA5C-4A5BA3A6C02C}" type="presParOf" srcId="{E3BF4EC5-1318-4142-B136-7D3D3704877D}" destId="{220E2C05-63B9-1342-83F9-E05EBCBF791A}" srcOrd="7" destOrd="0" presId="urn:microsoft.com/office/officeart/2005/8/layout/vProcess5"/>
    <dgm:cxn modelId="{27701E99-5300-48D7-8742-1C90DC6944E6}" type="presParOf" srcId="{E3BF4EC5-1318-4142-B136-7D3D3704877D}" destId="{A68F88DA-DDD6-994D-860D-875C4BE134A3}" srcOrd="8" destOrd="0" presId="urn:microsoft.com/office/officeart/2005/8/layout/vProcess5"/>
  </dgm:cxnLst>
  <dgm:bg/>
  <dgm:whole/>
  <dgm:extLst>
    <a:ext uri="http://schemas.microsoft.com/office/drawing/2008/diagram">
      <dsp:dataModelExt xmlns:dsp="http://schemas.microsoft.com/office/drawing/2008/diagram" relId="rId57"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9B765F0B-E5F0-4202-A23C-FBEF2C68EB63}"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AU"/>
        </a:p>
      </dgm:t>
    </dgm:pt>
    <dgm:pt modelId="{8F3A00A5-FFF4-4EC9-9C0D-028BF8555FD7}">
      <dgm:prSet phldrT="[Text]" custT="1"/>
      <dgm:spPr>
        <a:xfrm>
          <a:off x="2203669" y="456"/>
          <a:ext cx="1467798" cy="73389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The settlement of coral larvae, settled larvae and small coral colonies are extremely sensitive to low light and high sediment conditions.</a:t>
          </a:r>
        </a:p>
      </dgm:t>
    </dgm:pt>
    <dgm:pt modelId="{243114A1-9E8C-4F60-8F55-DE12C873D773}" type="parTrans" cxnId="{940C6FDB-C7EE-451D-810A-931711EA618B}">
      <dgm:prSet/>
      <dgm:spPr/>
      <dgm:t>
        <a:bodyPr/>
        <a:lstStyle/>
        <a:p>
          <a:pPr algn="ctr"/>
          <a:endParaRPr lang="en-AU"/>
        </a:p>
      </dgm:t>
    </dgm:pt>
    <dgm:pt modelId="{19A7BD37-3652-4340-8F8A-FD341542C91B}" type="sibTrans" cxnId="{940C6FDB-C7EE-451D-810A-931711EA618B}">
      <dgm:prSet/>
      <dgm:spPr>
        <a:xfrm>
          <a:off x="960307" y="-5005"/>
          <a:ext cx="3954522" cy="3954522"/>
        </a:xfrm>
        <a:solidFill>
          <a:srgbClr val="4F81BD">
            <a:tint val="40000"/>
            <a:hueOff val="0"/>
            <a:satOff val="0"/>
            <a:lumOff val="0"/>
            <a:alphaOff val="0"/>
          </a:srgbClr>
        </a:solidFill>
        <a:ln>
          <a:noFill/>
        </a:ln>
        <a:effectLst/>
      </dgm:spPr>
      <dgm:t>
        <a:bodyPr/>
        <a:lstStyle/>
        <a:p>
          <a:pPr algn="ctr"/>
          <a:endParaRPr lang="en-AU"/>
        </a:p>
      </dgm:t>
    </dgm:pt>
    <dgm:pt modelId="{0E9096BF-150A-443E-9542-E5DB9F6E10F1}">
      <dgm:prSet phldrT="[Text]" custT="1"/>
      <dgm:spPr>
        <a:xfrm>
          <a:off x="3669199" y="802596"/>
          <a:ext cx="1467798" cy="73389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Low rates of settlement on sediment covered surfaces. Tolerance of coral recruits to sediment is at least one order of magnitude lower than that of adult corals.</a:t>
          </a:r>
        </a:p>
      </dgm:t>
    </dgm:pt>
    <dgm:pt modelId="{5AA671B1-5958-4113-827F-F4F00FEA8A22}" type="parTrans" cxnId="{B26705EC-21F3-4B97-8552-2F249549D67D}">
      <dgm:prSet/>
      <dgm:spPr/>
      <dgm:t>
        <a:bodyPr/>
        <a:lstStyle/>
        <a:p>
          <a:pPr algn="ctr"/>
          <a:endParaRPr lang="en-AU"/>
        </a:p>
      </dgm:t>
    </dgm:pt>
    <dgm:pt modelId="{3DCB6141-066D-4AE0-9E87-55F4E6BE7159}" type="sibTrans" cxnId="{B26705EC-21F3-4B97-8552-2F249549D67D}">
      <dgm:prSet/>
      <dgm:spPr/>
      <dgm:t>
        <a:bodyPr/>
        <a:lstStyle/>
        <a:p>
          <a:pPr algn="ctr"/>
          <a:endParaRPr lang="en-AU"/>
        </a:p>
      </dgm:t>
    </dgm:pt>
    <dgm:pt modelId="{FAD01DCF-55FB-4C50-B9C4-8864DC3B372D}">
      <dgm:prSet phldrT="[Text]" custT="1"/>
      <dgm:spPr>
        <a:xfrm>
          <a:off x="3659688" y="2330662"/>
          <a:ext cx="1467798" cy="73389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Settlement of coral larvae is also controlled by light intensity and spectral composition; reduced light reduces the depth at which larvae can settle.</a:t>
          </a:r>
        </a:p>
      </dgm:t>
    </dgm:pt>
    <dgm:pt modelId="{B2DD1CA6-450C-45C7-95FC-2C8F587D1D8C}" type="parTrans" cxnId="{882F5445-5ACD-4184-80D8-8365E774B276}">
      <dgm:prSet/>
      <dgm:spPr/>
      <dgm:t>
        <a:bodyPr/>
        <a:lstStyle/>
        <a:p>
          <a:pPr algn="ctr"/>
          <a:endParaRPr lang="en-AU"/>
        </a:p>
      </dgm:t>
    </dgm:pt>
    <dgm:pt modelId="{43C7F818-7639-4BC4-8496-ECCDDB1BD143}" type="sibTrans" cxnId="{882F5445-5ACD-4184-80D8-8365E774B276}">
      <dgm:prSet/>
      <dgm:spPr/>
      <dgm:t>
        <a:bodyPr/>
        <a:lstStyle/>
        <a:p>
          <a:pPr algn="ctr"/>
          <a:endParaRPr lang="en-AU"/>
        </a:p>
      </dgm:t>
    </dgm:pt>
    <dgm:pt modelId="{DF2A7D64-F05D-4CC2-80D4-3059E6F2C947}">
      <dgm:prSet phldrT="[Text]" custT="1"/>
      <dgm:spPr>
        <a:xfrm>
          <a:off x="2203669" y="3208993"/>
          <a:ext cx="1467798" cy="73389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Benthic irradiance is a crucial factor for reef corals. Light limitation reduces photosynthesis, leading to slower calcification and thinner tissues.</a:t>
          </a:r>
        </a:p>
      </dgm:t>
    </dgm:pt>
    <dgm:pt modelId="{75809E8F-D28A-4355-A30A-D6C904FBC81B}" type="parTrans" cxnId="{1F94C3F9-A179-42C1-AE6B-42DF86883AAE}">
      <dgm:prSet/>
      <dgm:spPr/>
      <dgm:t>
        <a:bodyPr/>
        <a:lstStyle/>
        <a:p>
          <a:pPr algn="ctr"/>
          <a:endParaRPr lang="en-AU"/>
        </a:p>
      </dgm:t>
    </dgm:pt>
    <dgm:pt modelId="{8C3C0316-8E02-4F6E-91BF-663EC7B02C70}" type="sibTrans" cxnId="{1F94C3F9-A179-42C1-AE6B-42DF86883AAE}">
      <dgm:prSet/>
      <dgm:spPr/>
      <dgm:t>
        <a:bodyPr/>
        <a:lstStyle/>
        <a:p>
          <a:pPr algn="ctr"/>
          <a:endParaRPr lang="en-AU"/>
        </a:p>
      </dgm:t>
    </dgm:pt>
    <dgm:pt modelId="{1D0B6F07-3FFC-4E03-ACC6-AFE6FDEA851C}">
      <dgm:prSet phldrT="[Text]" custT="1"/>
      <dgm:spPr>
        <a:xfrm>
          <a:off x="739924" y="2305050"/>
          <a:ext cx="1521373" cy="804162"/>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Sedimentation reduces coral recruitment rates and biodiversity. Many sensitive species are under represented or absent in sediment exposed communities.</a:t>
          </a:r>
        </a:p>
      </dgm:t>
    </dgm:pt>
    <dgm:pt modelId="{47E94ADB-765C-4C8D-B2BE-A9591A7FA2CC}" type="parTrans" cxnId="{080B504E-F027-4789-9A8E-E8530EC09376}">
      <dgm:prSet/>
      <dgm:spPr/>
      <dgm:t>
        <a:bodyPr/>
        <a:lstStyle/>
        <a:p>
          <a:pPr algn="ctr"/>
          <a:endParaRPr lang="en-AU"/>
        </a:p>
      </dgm:t>
    </dgm:pt>
    <dgm:pt modelId="{1677B1E2-EE9C-4F36-8E8A-505D04C439DC}" type="sibTrans" cxnId="{080B504E-F027-4789-9A8E-E8530EC09376}">
      <dgm:prSet/>
      <dgm:spPr/>
      <dgm:t>
        <a:bodyPr/>
        <a:lstStyle/>
        <a:p>
          <a:pPr algn="ctr"/>
          <a:endParaRPr lang="en-AU"/>
        </a:p>
      </dgm:t>
    </dgm:pt>
    <dgm:pt modelId="{45F0AB90-F7D7-458B-92E5-CA30046AC93B}">
      <dgm:prSet phldrT="[Text]" custT="1"/>
      <dgm:spPr>
        <a:xfrm>
          <a:off x="738138" y="919859"/>
          <a:ext cx="1467798" cy="499374"/>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ctr"/>
          <a:r>
            <a:rPr lang="en-AU" sz="800">
              <a:solidFill>
                <a:sysClr val="window" lastClr="FFFFFF"/>
              </a:solidFill>
              <a:latin typeface="Arial" panose="020B0604020202020204" pitchFamily="34" charset="0"/>
              <a:ea typeface="+mn-ea"/>
              <a:cs typeface="Arial" panose="020B0604020202020204" pitchFamily="34" charset="0"/>
            </a:rPr>
            <a:t>High sedimentation rates are related to low abundances of corals and coralline algae on coral reefs.</a:t>
          </a:r>
        </a:p>
      </dgm:t>
    </dgm:pt>
    <dgm:pt modelId="{CADE428B-E076-40F3-9F1F-E8F3C80BD2CE}" type="parTrans" cxnId="{80CD1690-8AF5-420B-A858-F3748CA3273D}">
      <dgm:prSet/>
      <dgm:spPr/>
      <dgm:t>
        <a:bodyPr/>
        <a:lstStyle/>
        <a:p>
          <a:pPr algn="ctr"/>
          <a:endParaRPr lang="en-AU"/>
        </a:p>
      </dgm:t>
    </dgm:pt>
    <dgm:pt modelId="{6C623138-6E7F-4F46-AE5B-2C971B5109FA}" type="sibTrans" cxnId="{80CD1690-8AF5-420B-A858-F3748CA3273D}">
      <dgm:prSet/>
      <dgm:spPr/>
      <dgm:t>
        <a:bodyPr/>
        <a:lstStyle/>
        <a:p>
          <a:pPr algn="ctr"/>
          <a:endParaRPr lang="en-AU"/>
        </a:p>
      </dgm:t>
    </dgm:pt>
    <dgm:pt modelId="{E5316F9D-8BCB-4B2E-B9BB-A21B677A7B9E}" type="pres">
      <dgm:prSet presAssocID="{9B765F0B-E5F0-4202-A23C-FBEF2C68EB63}" presName="Name0" presStyleCnt="0">
        <dgm:presLayoutVars>
          <dgm:dir/>
          <dgm:resizeHandles val="exact"/>
        </dgm:presLayoutVars>
      </dgm:prSet>
      <dgm:spPr/>
      <dgm:t>
        <a:bodyPr/>
        <a:lstStyle/>
        <a:p>
          <a:endParaRPr lang="en-AU"/>
        </a:p>
      </dgm:t>
    </dgm:pt>
    <dgm:pt modelId="{671AD071-68CC-40C1-9BA6-4D4A9805584C}" type="pres">
      <dgm:prSet presAssocID="{9B765F0B-E5F0-4202-A23C-FBEF2C68EB63}" presName="cycle" presStyleCnt="0"/>
      <dgm:spPr/>
    </dgm:pt>
    <dgm:pt modelId="{704995DE-BED0-4EDB-A10B-938A0D74C70B}" type="pres">
      <dgm:prSet presAssocID="{8F3A00A5-FFF4-4EC9-9C0D-028BF8555FD7}" presName="nodeFirstNode" presStyleLbl="node1" presStyleIdx="0" presStyleCnt="6">
        <dgm:presLayoutVars>
          <dgm:bulletEnabled val="1"/>
        </dgm:presLayoutVars>
      </dgm:prSet>
      <dgm:spPr>
        <a:prstGeom prst="roundRect">
          <a:avLst/>
        </a:prstGeom>
      </dgm:spPr>
      <dgm:t>
        <a:bodyPr/>
        <a:lstStyle/>
        <a:p>
          <a:endParaRPr lang="en-AU"/>
        </a:p>
      </dgm:t>
    </dgm:pt>
    <dgm:pt modelId="{2E8B6A0B-4F5C-4B12-9F91-7C52AE825F04}" type="pres">
      <dgm:prSet presAssocID="{19A7BD37-3652-4340-8F8A-FD341542C91B}" presName="sibTransFirstNode" presStyleLbl="bgShp" presStyleIdx="0" presStyleCnt="1"/>
      <dgm:spPr>
        <a:prstGeom prst="circularArrow">
          <a:avLst>
            <a:gd name="adj1" fmla="val 5274"/>
            <a:gd name="adj2" fmla="val 312630"/>
            <a:gd name="adj3" fmla="val 14269921"/>
            <a:gd name="adj4" fmla="val 17102606"/>
            <a:gd name="adj5" fmla="val 5477"/>
          </a:avLst>
        </a:prstGeom>
      </dgm:spPr>
      <dgm:t>
        <a:bodyPr/>
        <a:lstStyle/>
        <a:p>
          <a:endParaRPr lang="en-AU"/>
        </a:p>
      </dgm:t>
    </dgm:pt>
    <dgm:pt modelId="{AD20DA96-4F97-4884-8202-00F3BE65A60A}" type="pres">
      <dgm:prSet presAssocID="{0E9096BF-150A-443E-9542-E5DB9F6E10F1}" presName="nodeFollowingNodes" presStyleLbl="node1" presStyleIdx="1" presStyleCnt="6" custRadScaleRad="104140" custRadScaleInc="2541">
        <dgm:presLayoutVars>
          <dgm:bulletEnabled val="1"/>
        </dgm:presLayoutVars>
      </dgm:prSet>
      <dgm:spPr>
        <a:prstGeom prst="roundRect">
          <a:avLst/>
        </a:prstGeom>
      </dgm:spPr>
      <dgm:t>
        <a:bodyPr/>
        <a:lstStyle/>
        <a:p>
          <a:endParaRPr lang="en-AU"/>
        </a:p>
      </dgm:t>
    </dgm:pt>
    <dgm:pt modelId="{B4E33E0E-2095-4BBE-A0AD-7765FC69805C}" type="pres">
      <dgm:prSet presAssocID="{FAD01DCF-55FB-4C50-B9C4-8864DC3B372D}" presName="nodeFollowingNodes" presStyleLbl="node1" presStyleIdx="2" presStyleCnt="6" custRadScaleRad="101414" custRadScaleInc="-6806">
        <dgm:presLayoutVars>
          <dgm:bulletEnabled val="1"/>
        </dgm:presLayoutVars>
      </dgm:prSet>
      <dgm:spPr>
        <a:prstGeom prst="roundRect">
          <a:avLst/>
        </a:prstGeom>
      </dgm:spPr>
      <dgm:t>
        <a:bodyPr/>
        <a:lstStyle/>
        <a:p>
          <a:endParaRPr lang="en-AU"/>
        </a:p>
      </dgm:t>
    </dgm:pt>
    <dgm:pt modelId="{D206DA62-27A0-49B4-A5EF-284C49DCEB68}" type="pres">
      <dgm:prSet presAssocID="{DF2A7D64-F05D-4CC2-80D4-3059E6F2C947}" presName="nodeFollowingNodes" presStyleLbl="node1" presStyleIdx="3" presStyleCnt="6">
        <dgm:presLayoutVars>
          <dgm:bulletEnabled val="1"/>
        </dgm:presLayoutVars>
      </dgm:prSet>
      <dgm:spPr>
        <a:prstGeom prst="roundRect">
          <a:avLst/>
        </a:prstGeom>
      </dgm:spPr>
      <dgm:t>
        <a:bodyPr/>
        <a:lstStyle/>
        <a:p>
          <a:endParaRPr lang="en-AU"/>
        </a:p>
      </dgm:t>
    </dgm:pt>
    <dgm:pt modelId="{B5AF10CB-C92E-4494-ADF5-42FB16A7F612}" type="pres">
      <dgm:prSet presAssocID="{1D0B6F07-3FFC-4E03-ACC6-AFE6FDEA851C}" presName="nodeFollowingNodes" presStyleLbl="node1" presStyleIdx="4" presStyleCnt="6" custScaleX="103650" custScaleY="109574" custRadScaleRad="100621" custRadScaleInc="5631">
        <dgm:presLayoutVars>
          <dgm:bulletEnabled val="1"/>
        </dgm:presLayoutVars>
      </dgm:prSet>
      <dgm:spPr>
        <a:prstGeom prst="roundRect">
          <a:avLst/>
        </a:prstGeom>
      </dgm:spPr>
      <dgm:t>
        <a:bodyPr/>
        <a:lstStyle/>
        <a:p>
          <a:endParaRPr lang="en-AU"/>
        </a:p>
      </dgm:t>
    </dgm:pt>
    <dgm:pt modelId="{232FB881-50EF-40AB-9B6C-26EDF652AB64}" type="pres">
      <dgm:prSet presAssocID="{45F0AB90-F7D7-458B-92E5-CA30046AC93B}" presName="nodeFollowingNodes" presStyleLbl="node1" presStyleIdx="5" presStyleCnt="6" custScaleY="68044" custRadScaleRad="104140" custRadScaleInc="-2541">
        <dgm:presLayoutVars>
          <dgm:bulletEnabled val="1"/>
        </dgm:presLayoutVars>
      </dgm:prSet>
      <dgm:spPr>
        <a:prstGeom prst="roundRect">
          <a:avLst/>
        </a:prstGeom>
      </dgm:spPr>
      <dgm:t>
        <a:bodyPr/>
        <a:lstStyle/>
        <a:p>
          <a:endParaRPr lang="en-AU"/>
        </a:p>
      </dgm:t>
    </dgm:pt>
  </dgm:ptLst>
  <dgm:cxnLst>
    <dgm:cxn modelId="{DC77D4A0-9C27-4F63-B664-0CDEF826A2F3}" type="presOf" srcId="{1D0B6F07-3FFC-4E03-ACC6-AFE6FDEA851C}" destId="{B5AF10CB-C92E-4494-ADF5-42FB16A7F612}" srcOrd="0" destOrd="0" presId="urn:microsoft.com/office/officeart/2005/8/layout/cycle3"/>
    <dgm:cxn modelId="{3A60C98E-7BBE-4690-87FE-F1C081A979CB}" type="presOf" srcId="{9B765F0B-E5F0-4202-A23C-FBEF2C68EB63}" destId="{E5316F9D-8BCB-4B2E-B9BB-A21B677A7B9E}" srcOrd="0" destOrd="0" presId="urn:microsoft.com/office/officeart/2005/8/layout/cycle3"/>
    <dgm:cxn modelId="{8F3B0DA7-4FB3-42AB-BFED-836A2711DF02}" type="presOf" srcId="{19A7BD37-3652-4340-8F8A-FD341542C91B}" destId="{2E8B6A0B-4F5C-4B12-9F91-7C52AE825F04}" srcOrd="0" destOrd="0" presId="urn:microsoft.com/office/officeart/2005/8/layout/cycle3"/>
    <dgm:cxn modelId="{D4AA5882-E1C2-4524-92AD-814F03C957A7}" type="presOf" srcId="{45F0AB90-F7D7-458B-92E5-CA30046AC93B}" destId="{232FB881-50EF-40AB-9B6C-26EDF652AB64}" srcOrd="0" destOrd="0" presId="urn:microsoft.com/office/officeart/2005/8/layout/cycle3"/>
    <dgm:cxn modelId="{37A735EB-F26E-495D-B15D-A1FF0DBCBE8B}" type="presOf" srcId="{0E9096BF-150A-443E-9542-E5DB9F6E10F1}" destId="{AD20DA96-4F97-4884-8202-00F3BE65A60A}" srcOrd="0" destOrd="0" presId="urn:microsoft.com/office/officeart/2005/8/layout/cycle3"/>
    <dgm:cxn modelId="{940C6FDB-C7EE-451D-810A-931711EA618B}" srcId="{9B765F0B-E5F0-4202-A23C-FBEF2C68EB63}" destId="{8F3A00A5-FFF4-4EC9-9C0D-028BF8555FD7}" srcOrd="0" destOrd="0" parTransId="{243114A1-9E8C-4F60-8F55-DE12C873D773}" sibTransId="{19A7BD37-3652-4340-8F8A-FD341542C91B}"/>
    <dgm:cxn modelId="{0BE7EC59-119A-45D1-A0E9-11DF8808E674}" type="presOf" srcId="{8F3A00A5-FFF4-4EC9-9C0D-028BF8555FD7}" destId="{704995DE-BED0-4EDB-A10B-938A0D74C70B}" srcOrd="0" destOrd="0" presId="urn:microsoft.com/office/officeart/2005/8/layout/cycle3"/>
    <dgm:cxn modelId="{5903837E-5FC5-4070-B0A0-AD46AC607968}" type="presOf" srcId="{DF2A7D64-F05D-4CC2-80D4-3059E6F2C947}" destId="{D206DA62-27A0-49B4-A5EF-284C49DCEB68}" srcOrd="0" destOrd="0" presId="urn:microsoft.com/office/officeart/2005/8/layout/cycle3"/>
    <dgm:cxn modelId="{80CD1690-8AF5-420B-A858-F3748CA3273D}" srcId="{9B765F0B-E5F0-4202-A23C-FBEF2C68EB63}" destId="{45F0AB90-F7D7-458B-92E5-CA30046AC93B}" srcOrd="5" destOrd="0" parTransId="{CADE428B-E076-40F3-9F1F-E8F3C80BD2CE}" sibTransId="{6C623138-6E7F-4F46-AE5B-2C971B5109FA}"/>
    <dgm:cxn modelId="{080B504E-F027-4789-9A8E-E8530EC09376}" srcId="{9B765F0B-E5F0-4202-A23C-FBEF2C68EB63}" destId="{1D0B6F07-3FFC-4E03-ACC6-AFE6FDEA851C}" srcOrd="4" destOrd="0" parTransId="{47E94ADB-765C-4C8D-B2BE-A9591A7FA2CC}" sibTransId="{1677B1E2-EE9C-4F36-8E8A-505D04C439DC}"/>
    <dgm:cxn modelId="{B26705EC-21F3-4B97-8552-2F249549D67D}" srcId="{9B765F0B-E5F0-4202-A23C-FBEF2C68EB63}" destId="{0E9096BF-150A-443E-9542-E5DB9F6E10F1}" srcOrd="1" destOrd="0" parTransId="{5AA671B1-5958-4113-827F-F4F00FEA8A22}" sibTransId="{3DCB6141-066D-4AE0-9E87-55F4E6BE7159}"/>
    <dgm:cxn modelId="{1F94C3F9-A179-42C1-AE6B-42DF86883AAE}" srcId="{9B765F0B-E5F0-4202-A23C-FBEF2C68EB63}" destId="{DF2A7D64-F05D-4CC2-80D4-3059E6F2C947}" srcOrd="3" destOrd="0" parTransId="{75809E8F-D28A-4355-A30A-D6C904FBC81B}" sibTransId="{8C3C0316-8E02-4F6E-91BF-663EC7B02C70}"/>
    <dgm:cxn modelId="{882F5445-5ACD-4184-80D8-8365E774B276}" srcId="{9B765F0B-E5F0-4202-A23C-FBEF2C68EB63}" destId="{FAD01DCF-55FB-4C50-B9C4-8864DC3B372D}" srcOrd="2" destOrd="0" parTransId="{B2DD1CA6-450C-45C7-95FC-2C8F587D1D8C}" sibTransId="{43C7F818-7639-4BC4-8496-ECCDDB1BD143}"/>
    <dgm:cxn modelId="{5D17FE52-84FF-4A62-BB98-7152D3051077}" type="presOf" srcId="{FAD01DCF-55FB-4C50-B9C4-8864DC3B372D}" destId="{B4E33E0E-2095-4BBE-A0AD-7765FC69805C}" srcOrd="0" destOrd="0" presId="urn:microsoft.com/office/officeart/2005/8/layout/cycle3"/>
    <dgm:cxn modelId="{B0474382-BCCE-477A-9AE1-230065A4AE49}" type="presParOf" srcId="{E5316F9D-8BCB-4B2E-B9BB-A21B677A7B9E}" destId="{671AD071-68CC-40C1-9BA6-4D4A9805584C}" srcOrd="0" destOrd="0" presId="urn:microsoft.com/office/officeart/2005/8/layout/cycle3"/>
    <dgm:cxn modelId="{1C6DA5D3-7253-40E6-8ADB-0E9F6FCB710B}" type="presParOf" srcId="{671AD071-68CC-40C1-9BA6-4D4A9805584C}" destId="{704995DE-BED0-4EDB-A10B-938A0D74C70B}" srcOrd="0" destOrd="0" presId="urn:microsoft.com/office/officeart/2005/8/layout/cycle3"/>
    <dgm:cxn modelId="{0566BBF1-8F61-4462-9879-A15642CAE77D}" type="presParOf" srcId="{671AD071-68CC-40C1-9BA6-4D4A9805584C}" destId="{2E8B6A0B-4F5C-4B12-9F91-7C52AE825F04}" srcOrd="1" destOrd="0" presId="urn:microsoft.com/office/officeart/2005/8/layout/cycle3"/>
    <dgm:cxn modelId="{C01A01EC-4D0A-4828-A4AB-03EB10D37708}" type="presParOf" srcId="{671AD071-68CC-40C1-9BA6-4D4A9805584C}" destId="{AD20DA96-4F97-4884-8202-00F3BE65A60A}" srcOrd="2" destOrd="0" presId="urn:microsoft.com/office/officeart/2005/8/layout/cycle3"/>
    <dgm:cxn modelId="{B171C988-0E47-4A2E-ACCA-3A516CD9670A}" type="presParOf" srcId="{671AD071-68CC-40C1-9BA6-4D4A9805584C}" destId="{B4E33E0E-2095-4BBE-A0AD-7765FC69805C}" srcOrd="3" destOrd="0" presId="urn:microsoft.com/office/officeart/2005/8/layout/cycle3"/>
    <dgm:cxn modelId="{96EFE8D1-0D42-4F5D-9FF0-9FDD2474E691}" type="presParOf" srcId="{671AD071-68CC-40C1-9BA6-4D4A9805584C}" destId="{D206DA62-27A0-49B4-A5EF-284C49DCEB68}" srcOrd="4" destOrd="0" presId="urn:microsoft.com/office/officeart/2005/8/layout/cycle3"/>
    <dgm:cxn modelId="{BC96BB9C-69F0-4C6C-883B-71CAD36A03A5}" type="presParOf" srcId="{671AD071-68CC-40C1-9BA6-4D4A9805584C}" destId="{B5AF10CB-C92E-4494-ADF5-42FB16A7F612}" srcOrd="5" destOrd="0" presId="urn:microsoft.com/office/officeart/2005/8/layout/cycle3"/>
    <dgm:cxn modelId="{2E5E6477-9D53-4B59-963C-81F837962335}" type="presParOf" srcId="{671AD071-68CC-40C1-9BA6-4D4A9805584C}" destId="{232FB881-50EF-40AB-9B6C-26EDF652AB64}" srcOrd="6" destOrd="0" presId="urn:microsoft.com/office/officeart/2005/8/layout/cycle3"/>
  </dgm:cxnLst>
  <dgm:bg/>
  <dgm:whole/>
  <dgm:extLst>
    <a:ext uri="http://schemas.microsoft.com/office/drawing/2008/diagram">
      <dsp:dataModelExt xmlns:dsp="http://schemas.microsoft.com/office/drawing/2008/diagram" relId="rId6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1B0279FF-4A95-4A85-929D-B40CAA5CD1B9}"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AU"/>
        </a:p>
      </dgm:t>
    </dgm:pt>
    <dgm:pt modelId="{51D9E880-EB88-4415-B798-FD9C68731DBA}">
      <dgm:prSet phldrT="[Text]" custT="1"/>
      <dgm:spPr>
        <a:xfrm>
          <a:off x="2226363" y="-31025"/>
          <a:ext cx="1215553" cy="60777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Densities of benthic filter feeders increase in response to nutrient enrichment.</a:t>
          </a:r>
        </a:p>
      </dgm:t>
    </dgm:pt>
    <dgm:pt modelId="{B2F0E456-5296-44BC-9194-79DD4371CE0F}" type="parTrans" cxnId="{D84747A0-7BD9-48F6-BD2C-868598C8EDF5}">
      <dgm:prSet/>
      <dgm:spPr/>
      <dgm:t>
        <a:bodyPr/>
        <a:lstStyle/>
        <a:p>
          <a:endParaRPr lang="en-AU"/>
        </a:p>
      </dgm:t>
    </dgm:pt>
    <dgm:pt modelId="{185439CB-9B72-4A92-AC60-B4286CA19F84}" type="sibTrans" cxnId="{D84747A0-7BD9-48F6-BD2C-868598C8EDF5}">
      <dgm:prSet/>
      <dgm:spPr>
        <a:xfrm>
          <a:off x="853714" y="-59431"/>
          <a:ext cx="3960851" cy="3960851"/>
        </a:xfrm>
        <a:solidFill>
          <a:srgbClr val="4F81BD">
            <a:tint val="40000"/>
            <a:hueOff val="0"/>
            <a:satOff val="0"/>
            <a:lumOff val="0"/>
            <a:alphaOff val="0"/>
          </a:srgbClr>
        </a:solidFill>
        <a:ln>
          <a:noFill/>
        </a:ln>
        <a:effectLst/>
      </dgm:spPr>
      <dgm:t>
        <a:bodyPr/>
        <a:lstStyle/>
        <a:p>
          <a:endParaRPr lang="en-AU"/>
        </a:p>
      </dgm:t>
    </dgm:pt>
    <dgm:pt modelId="{D2EFD7D3-1516-4730-BD73-FCF7B2010479}">
      <dgm:prSet phldrT="[Text]" custT="1"/>
      <dgm:spPr>
        <a:xfrm>
          <a:off x="3461638" y="682902"/>
          <a:ext cx="1481383" cy="585167"/>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Filter feeders, particularly bio-eroders, weaken the structure of coral reefs and increase their susceptibility to storm damage.</a:t>
          </a:r>
        </a:p>
      </dgm:t>
    </dgm:pt>
    <dgm:pt modelId="{D2D9989F-C61B-4357-A3E5-37B50EAE744A}" type="parTrans" cxnId="{93A7AC28-1A4A-4B31-B4D8-9B60047BE90D}">
      <dgm:prSet/>
      <dgm:spPr/>
      <dgm:t>
        <a:bodyPr/>
        <a:lstStyle/>
        <a:p>
          <a:endParaRPr lang="en-AU"/>
        </a:p>
      </dgm:t>
    </dgm:pt>
    <dgm:pt modelId="{2B3F9453-8F41-4CA4-8F13-B8B5BE7A81D6}" type="sibTrans" cxnId="{93A7AC28-1A4A-4B31-B4D8-9B60047BE90D}">
      <dgm:prSet/>
      <dgm:spPr/>
      <dgm:t>
        <a:bodyPr/>
        <a:lstStyle/>
        <a:p>
          <a:endParaRPr lang="en-AU"/>
        </a:p>
      </dgm:t>
    </dgm:pt>
    <dgm:pt modelId="{E34DEA8D-26A2-438F-8AFE-9AFA08ACA9D7}">
      <dgm:prSet phldrT="[Text]" custT="1"/>
      <dgm:spPr>
        <a:xfrm>
          <a:off x="3665362" y="2125773"/>
          <a:ext cx="1631005" cy="614553"/>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Exposure to DIN can lead to declining calcification, higher concentration of photopigments and potentially higher rates of coral disease.</a:t>
          </a:r>
        </a:p>
      </dgm:t>
    </dgm:pt>
    <dgm:pt modelId="{655D778F-C4FA-4CD9-B0F3-4D89A6BA0E3E}" type="parTrans" cxnId="{D203790C-DD71-412B-91B3-94B97C1D669E}">
      <dgm:prSet/>
      <dgm:spPr/>
      <dgm:t>
        <a:bodyPr/>
        <a:lstStyle/>
        <a:p>
          <a:endParaRPr lang="en-AU"/>
        </a:p>
      </dgm:t>
    </dgm:pt>
    <dgm:pt modelId="{2869092A-DC0B-49A6-A444-23909E2BDABE}" type="sibTrans" cxnId="{D203790C-DD71-412B-91B3-94B97C1D669E}">
      <dgm:prSet/>
      <dgm:spPr/>
      <dgm:t>
        <a:bodyPr/>
        <a:lstStyle/>
        <a:p>
          <a:endParaRPr lang="en-AU"/>
        </a:p>
      </dgm:t>
    </dgm:pt>
    <dgm:pt modelId="{A8522817-8327-4364-9B92-4FFBAA2AAFA6}">
      <dgm:prSet phldrT="[Text]" custT="1"/>
      <dgm:spPr>
        <a:xfrm>
          <a:off x="2828459" y="3120543"/>
          <a:ext cx="1477067" cy="72634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Chronically elevated levels of DIN may alter coral physiology and calcification resulting in noticeable changes to coral communities.</a:t>
          </a:r>
        </a:p>
      </dgm:t>
    </dgm:pt>
    <dgm:pt modelId="{7B118B7F-A723-4D01-AA7E-9DEAD1F1ECE8}" type="parTrans" cxnId="{B2216FE6-91FD-4967-9CFF-5AF15AAA7EDD}">
      <dgm:prSet/>
      <dgm:spPr/>
      <dgm:t>
        <a:bodyPr/>
        <a:lstStyle/>
        <a:p>
          <a:endParaRPr lang="en-AU"/>
        </a:p>
      </dgm:t>
    </dgm:pt>
    <dgm:pt modelId="{EEE1B616-4883-4AE3-BA33-0F14C5397738}" type="sibTrans" cxnId="{B2216FE6-91FD-4967-9CFF-5AF15AAA7EDD}">
      <dgm:prSet/>
      <dgm:spPr/>
      <dgm:t>
        <a:bodyPr/>
        <a:lstStyle/>
        <a:p>
          <a:endParaRPr lang="en-AU"/>
        </a:p>
      </dgm:t>
    </dgm:pt>
    <dgm:pt modelId="{C920A7F4-4418-4932-89BC-9EA1A7ADF646}">
      <dgm:prSet phldrT="[Text]" custT="1"/>
      <dgm:spPr>
        <a:xfrm>
          <a:off x="1437815" y="3116885"/>
          <a:ext cx="1326934" cy="733665"/>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Increasing nutrients can lead to enrichment of organic matter in the plankton and in the sediments, leading to smothering.</a:t>
          </a:r>
        </a:p>
      </dgm:t>
    </dgm:pt>
    <dgm:pt modelId="{DA79CB44-214D-4127-B3D6-498F910919AA}" type="parTrans" cxnId="{561D0EEF-C254-40E5-95DC-FF53B4FB872C}">
      <dgm:prSet/>
      <dgm:spPr/>
      <dgm:t>
        <a:bodyPr/>
        <a:lstStyle/>
        <a:p>
          <a:endParaRPr lang="en-AU"/>
        </a:p>
      </dgm:t>
    </dgm:pt>
    <dgm:pt modelId="{FF4E3385-4CAD-4B95-B876-8659DC1C4FC0}" type="sibTrans" cxnId="{561D0EEF-C254-40E5-95DC-FF53B4FB872C}">
      <dgm:prSet/>
      <dgm:spPr/>
      <dgm:t>
        <a:bodyPr/>
        <a:lstStyle/>
        <a:p>
          <a:endParaRPr lang="en-AU"/>
        </a:p>
      </dgm:t>
    </dgm:pt>
    <dgm:pt modelId="{556E3B24-B2BF-42FF-B4E4-1B961E7F8D59}">
      <dgm:prSet phldrT="[Text]" custT="1"/>
      <dgm:spPr>
        <a:xfrm>
          <a:off x="466260" y="2148221"/>
          <a:ext cx="1442315" cy="60777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Corals may be out-competed by macroalgae and/or more heterotrophic communities that grow best in high nutrient environments.</a:t>
          </a:r>
        </a:p>
      </dgm:t>
    </dgm:pt>
    <dgm:pt modelId="{B6CE8B67-14AA-4DF3-9186-D33D960E5FB1}" type="parTrans" cxnId="{735FC0EF-CDCB-440E-83D5-C22FDDB4711A}">
      <dgm:prSet/>
      <dgm:spPr/>
      <dgm:t>
        <a:bodyPr/>
        <a:lstStyle/>
        <a:p>
          <a:endParaRPr lang="en-AU"/>
        </a:p>
      </dgm:t>
    </dgm:pt>
    <dgm:pt modelId="{C770A326-2A6B-40BC-A75A-31BDF1843A40}" type="sibTrans" cxnId="{735FC0EF-CDCB-440E-83D5-C22FDDB4711A}">
      <dgm:prSet/>
      <dgm:spPr/>
      <dgm:t>
        <a:bodyPr/>
        <a:lstStyle/>
        <a:p>
          <a:endParaRPr lang="en-AU"/>
        </a:p>
      </dgm:t>
    </dgm:pt>
    <dgm:pt modelId="{25CA9545-9CC4-4E8B-AC03-45F17E64E3E5}">
      <dgm:prSet phldrT="[Text]" custT="1"/>
      <dgm:spPr>
        <a:xfrm>
          <a:off x="657226" y="617465"/>
          <a:ext cx="1598404" cy="716027"/>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COTS outbreaks occur in regions with high phytoplankton concentrations. Larvae may be transported by currents to remote regions initiating secondary outbreaks.</a:t>
          </a:r>
        </a:p>
      </dgm:t>
    </dgm:pt>
    <dgm:pt modelId="{251C5345-71DA-4E1E-8966-05086FED20E1}" type="parTrans" cxnId="{852EF326-F418-41EB-83ED-AEDFF2F6B9B7}">
      <dgm:prSet/>
      <dgm:spPr/>
      <dgm:t>
        <a:bodyPr/>
        <a:lstStyle/>
        <a:p>
          <a:endParaRPr lang="en-AU"/>
        </a:p>
      </dgm:t>
    </dgm:pt>
    <dgm:pt modelId="{894A752D-CF1E-43D2-A347-BCCADBAF634E}" type="sibTrans" cxnId="{852EF326-F418-41EB-83ED-AEDFF2F6B9B7}">
      <dgm:prSet/>
      <dgm:spPr/>
      <dgm:t>
        <a:bodyPr/>
        <a:lstStyle/>
        <a:p>
          <a:endParaRPr lang="en-AU"/>
        </a:p>
      </dgm:t>
    </dgm:pt>
    <dgm:pt modelId="{B3D4D56A-1091-4FAF-AAEB-3108E17C4326}" type="pres">
      <dgm:prSet presAssocID="{1B0279FF-4A95-4A85-929D-B40CAA5CD1B9}" presName="Name0" presStyleCnt="0">
        <dgm:presLayoutVars>
          <dgm:dir/>
          <dgm:resizeHandles val="exact"/>
        </dgm:presLayoutVars>
      </dgm:prSet>
      <dgm:spPr/>
      <dgm:t>
        <a:bodyPr/>
        <a:lstStyle/>
        <a:p>
          <a:endParaRPr lang="en-AU"/>
        </a:p>
      </dgm:t>
    </dgm:pt>
    <dgm:pt modelId="{EFE99257-45BF-4BE6-817A-CDA8C275B087}" type="pres">
      <dgm:prSet presAssocID="{1B0279FF-4A95-4A85-929D-B40CAA5CD1B9}" presName="cycle" presStyleCnt="0"/>
      <dgm:spPr/>
    </dgm:pt>
    <dgm:pt modelId="{6B99B6C7-0806-43A1-B802-D90EA23A0CC1}" type="pres">
      <dgm:prSet presAssocID="{51D9E880-EB88-4415-B798-FD9C68731DBA}" presName="nodeFirstNode" presStyleLbl="node1" presStyleIdx="0" presStyleCnt="7">
        <dgm:presLayoutVars>
          <dgm:bulletEnabled val="1"/>
        </dgm:presLayoutVars>
      </dgm:prSet>
      <dgm:spPr>
        <a:prstGeom prst="roundRect">
          <a:avLst/>
        </a:prstGeom>
      </dgm:spPr>
      <dgm:t>
        <a:bodyPr/>
        <a:lstStyle/>
        <a:p>
          <a:endParaRPr lang="en-AU"/>
        </a:p>
      </dgm:t>
    </dgm:pt>
    <dgm:pt modelId="{F8461C5C-A6F9-4E3C-9272-277EC91914ED}" type="pres">
      <dgm:prSet presAssocID="{185439CB-9B72-4A92-AC60-B4286CA19F84}" presName="sibTransFirstNode" presStyleLbl="bgShp" presStyleIdx="0" presStyleCnt="1"/>
      <dgm:spPr>
        <a:prstGeom prst="circularArrow">
          <a:avLst>
            <a:gd name="adj1" fmla="val 5544"/>
            <a:gd name="adj2" fmla="val 330680"/>
            <a:gd name="adj3" fmla="val 14535838"/>
            <a:gd name="adj4" fmla="val 16938767"/>
            <a:gd name="adj5" fmla="val 5757"/>
          </a:avLst>
        </a:prstGeom>
      </dgm:spPr>
      <dgm:t>
        <a:bodyPr/>
        <a:lstStyle/>
        <a:p>
          <a:endParaRPr lang="en-AU"/>
        </a:p>
      </dgm:t>
    </dgm:pt>
    <dgm:pt modelId="{DC358ACE-F786-42C5-9252-A9E27F6A6000}" type="pres">
      <dgm:prSet presAssocID="{D2EFD7D3-1516-4730-BD73-FCF7B2010479}" presName="nodeFollowingNodes" presStyleLbl="node1" presStyleIdx="1" presStyleCnt="7" custScaleX="121869" custScaleY="96280" custRadScaleRad="99861" custRadScaleInc="6179">
        <dgm:presLayoutVars>
          <dgm:bulletEnabled val="1"/>
        </dgm:presLayoutVars>
      </dgm:prSet>
      <dgm:spPr>
        <a:prstGeom prst="roundRect">
          <a:avLst/>
        </a:prstGeom>
      </dgm:spPr>
      <dgm:t>
        <a:bodyPr/>
        <a:lstStyle/>
        <a:p>
          <a:endParaRPr lang="en-AU"/>
        </a:p>
      </dgm:t>
    </dgm:pt>
    <dgm:pt modelId="{659B0E4B-DD9E-477A-8CD4-CDEFEA37A796}" type="pres">
      <dgm:prSet presAssocID="{E34DEA8D-26A2-438F-8AFE-9AFA08ACA9D7}" presName="nodeFollowingNodes" presStyleLbl="node1" presStyleIdx="2" presStyleCnt="7" custScaleX="134178" custScaleY="101115" custRadScaleRad="101405" custRadScaleInc="6908">
        <dgm:presLayoutVars>
          <dgm:bulletEnabled val="1"/>
        </dgm:presLayoutVars>
      </dgm:prSet>
      <dgm:spPr>
        <a:prstGeom prst="roundRect">
          <a:avLst/>
        </a:prstGeom>
      </dgm:spPr>
      <dgm:t>
        <a:bodyPr/>
        <a:lstStyle/>
        <a:p>
          <a:endParaRPr lang="en-AU"/>
        </a:p>
      </dgm:t>
    </dgm:pt>
    <dgm:pt modelId="{469A08CB-E339-4B69-8696-2F15F31FA83D}" type="pres">
      <dgm:prSet presAssocID="{A8522817-8327-4364-9B92-4FFBAA2AAFA6}" presName="nodeFollowingNodes" presStyleLbl="node1" presStyleIdx="3" presStyleCnt="7" custScaleX="121514" custScaleY="119509" custRadScaleRad="100508" custRadScaleInc="310">
        <dgm:presLayoutVars>
          <dgm:bulletEnabled val="1"/>
        </dgm:presLayoutVars>
      </dgm:prSet>
      <dgm:spPr>
        <a:prstGeom prst="roundRect">
          <a:avLst/>
        </a:prstGeom>
      </dgm:spPr>
      <dgm:t>
        <a:bodyPr/>
        <a:lstStyle/>
        <a:p>
          <a:endParaRPr lang="en-AU"/>
        </a:p>
      </dgm:t>
    </dgm:pt>
    <dgm:pt modelId="{80C10FA7-6E80-4BB6-B594-FCCC95142006}" type="pres">
      <dgm:prSet presAssocID="{C920A7F4-4418-4932-89BC-9EA1A7ADF646}" presName="nodeFollowingNodes" presStyleLbl="node1" presStyleIdx="4" presStyleCnt="7" custScaleX="109163" custScaleY="120713">
        <dgm:presLayoutVars>
          <dgm:bulletEnabled val="1"/>
        </dgm:presLayoutVars>
      </dgm:prSet>
      <dgm:spPr>
        <a:prstGeom prst="roundRect">
          <a:avLst/>
        </a:prstGeom>
      </dgm:spPr>
      <dgm:t>
        <a:bodyPr/>
        <a:lstStyle/>
        <a:p>
          <a:endParaRPr lang="en-AU"/>
        </a:p>
      </dgm:t>
    </dgm:pt>
    <dgm:pt modelId="{E5AA6E4A-33D8-4ED9-AFAA-47F347DE76D3}" type="pres">
      <dgm:prSet presAssocID="{556E3B24-B2BF-42FF-B4E4-1B961E7F8D59}" presName="nodeFollowingNodes" presStyleLbl="node1" presStyleIdx="5" presStyleCnt="7" custScaleX="118655" custRadScaleRad="101721" custRadScaleInc="-8266">
        <dgm:presLayoutVars>
          <dgm:bulletEnabled val="1"/>
        </dgm:presLayoutVars>
      </dgm:prSet>
      <dgm:spPr>
        <a:prstGeom prst="roundRect">
          <a:avLst/>
        </a:prstGeom>
      </dgm:spPr>
      <dgm:t>
        <a:bodyPr/>
        <a:lstStyle/>
        <a:p>
          <a:endParaRPr lang="en-AU"/>
        </a:p>
      </dgm:t>
    </dgm:pt>
    <dgm:pt modelId="{4300EF2F-3A27-43AF-8AAD-892E54FCD273}" type="pres">
      <dgm:prSet presAssocID="{25CA9545-9CC4-4E8B-AC03-45F17E64E3E5}" presName="nodeFollowingNodes" presStyleLbl="node1" presStyleIdx="6" presStyleCnt="7" custScaleX="131496" custScaleY="117811" custRadScaleRad="100319" custRadScaleInc="-6597">
        <dgm:presLayoutVars>
          <dgm:bulletEnabled val="1"/>
        </dgm:presLayoutVars>
      </dgm:prSet>
      <dgm:spPr>
        <a:prstGeom prst="roundRect">
          <a:avLst/>
        </a:prstGeom>
      </dgm:spPr>
      <dgm:t>
        <a:bodyPr/>
        <a:lstStyle/>
        <a:p>
          <a:endParaRPr lang="en-AU"/>
        </a:p>
      </dgm:t>
    </dgm:pt>
  </dgm:ptLst>
  <dgm:cxnLst>
    <dgm:cxn modelId="{735FC0EF-CDCB-440E-83D5-C22FDDB4711A}" srcId="{1B0279FF-4A95-4A85-929D-B40CAA5CD1B9}" destId="{556E3B24-B2BF-42FF-B4E4-1B961E7F8D59}" srcOrd="5" destOrd="0" parTransId="{B6CE8B67-14AA-4DF3-9186-D33D960E5FB1}" sibTransId="{C770A326-2A6B-40BC-A75A-31BDF1843A40}"/>
    <dgm:cxn modelId="{D3151F23-0D77-4D0E-A580-ED4B4BC94691}" type="presOf" srcId="{185439CB-9B72-4A92-AC60-B4286CA19F84}" destId="{F8461C5C-A6F9-4E3C-9272-277EC91914ED}" srcOrd="0" destOrd="0" presId="urn:microsoft.com/office/officeart/2005/8/layout/cycle3"/>
    <dgm:cxn modelId="{93A7AC28-1A4A-4B31-B4D8-9B60047BE90D}" srcId="{1B0279FF-4A95-4A85-929D-B40CAA5CD1B9}" destId="{D2EFD7D3-1516-4730-BD73-FCF7B2010479}" srcOrd="1" destOrd="0" parTransId="{D2D9989F-C61B-4357-A3E5-37B50EAE744A}" sibTransId="{2B3F9453-8F41-4CA4-8F13-B8B5BE7A81D6}"/>
    <dgm:cxn modelId="{852EF326-F418-41EB-83ED-AEDFF2F6B9B7}" srcId="{1B0279FF-4A95-4A85-929D-B40CAA5CD1B9}" destId="{25CA9545-9CC4-4E8B-AC03-45F17E64E3E5}" srcOrd="6" destOrd="0" parTransId="{251C5345-71DA-4E1E-8966-05086FED20E1}" sibTransId="{894A752D-CF1E-43D2-A347-BCCADBAF634E}"/>
    <dgm:cxn modelId="{B2216FE6-91FD-4967-9CFF-5AF15AAA7EDD}" srcId="{1B0279FF-4A95-4A85-929D-B40CAA5CD1B9}" destId="{A8522817-8327-4364-9B92-4FFBAA2AAFA6}" srcOrd="3" destOrd="0" parTransId="{7B118B7F-A723-4D01-AA7E-9DEAD1F1ECE8}" sibTransId="{EEE1B616-4883-4AE3-BA33-0F14C5397738}"/>
    <dgm:cxn modelId="{3BEF45B1-CAC9-460D-B2BD-3542E77725F3}" type="presOf" srcId="{E34DEA8D-26A2-438F-8AFE-9AFA08ACA9D7}" destId="{659B0E4B-DD9E-477A-8CD4-CDEFEA37A796}" srcOrd="0" destOrd="0" presId="urn:microsoft.com/office/officeart/2005/8/layout/cycle3"/>
    <dgm:cxn modelId="{98B92330-3918-488A-966B-B75CD2A67ABC}" type="presOf" srcId="{1B0279FF-4A95-4A85-929D-B40CAA5CD1B9}" destId="{B3D4D56A-1091-4FAF-AAEB-3108E17C4326}" srcOrd="0" destOrd="0" presId="urn:microsoft.com/office/officeart/2005/8/layout/cycle3"/>
    <dgm:cxn modelId="{AE85877A-67DE-4B11-8BE7-7547E7D5AC92}" type="presOf" srcId="{25CA9545-9CC4-4E8B-AC03-45F17E64E3E5}" destId="{4300EF2F-3A27-43AF-8AAD-892E54FCD273}" srcOrd="0" destOrd="0" presId="urn:microsoft.com/office/officeart/2005/8/layout/cycle3"/>
    <dgm:cxn modelId="{2D6C3897-ED52-456B-8C6F-F165AAE84CB7}" type="presOf" srcId="{D2EFD7D3-1516-4730-BD73-FCF7B2010479}" destId="{DC358ACE-F786-42C5-9252-A9E27F6A6000}" srcOrd="0" destOrd="0" presId="urn:microsoft.com/office/officeart/2005/8/layout/cycle3"/>
    <dgm:cxn modelId="{561D0EEF-C254-40E5-95DC-FF53B4FB872C}" srcId="{1B0279FF-4A95-4A85-929D-B40CAA5CD1B9}" destId="{C920A7F4-4418-4932-89BC-9EA1A7ADF646}" srcOrd="4" destOrd="0" parTransId="{DA79CB44-214D-4127-B3D6-498F910919AA}" sibTransId="{FF4E3385-4CAD-4B95-B876-8659DC1C4FC0}"/>
    <dgm:cxn modelId="{ACDA4314-948B-464E-BE3A-23D8CD752A25}" type="presOf" srcId="{A8522817-8327-4364-9B92-4FFBAA2AAFA6}" destId="{469A08CB-E339-4B69-8696-2F15F31FA83D}" srcOrd="0" destOrd="0" presId="urn:microsoft.com/office/officeart/2005/8/layout/cycle3"/>
    <dgm:cxn modelId="{687C60D5-1F6F-439D-879B-B03B38E25656}" type="presOf" srcId="{556E3B24-B2BF-42FF-B4E4-1B961E7F8D59}" destId="{E5AA6E4A-33D8-4ED9-AFAA-47F347DE76D3}" srcOrd="0" destOrd="0" presId="urn:microsoft.com/office/officeart/2005/8/layout/cycle3"/>
    <dgm:cxn modelId="{4F69F329-DB24-474D-B385-CC13A10259D6}" type="presOf" srcId="{51D9E880-EB88-4415-B798-FD9C68731DBA}" destId="{6B99B6C7-0806-43A1-B802-D90EA23A0CC1}" srcOrd="0" destOrd="0" presId="urn:microsoft.com/office/officeart/2005/8/layout/cycle3"/>
    <dgm:cxn modelId="{C827EA36-2DBF-49B6-BC0F-B7585BF24BDB}" type="presOf" srcId="{C920A7F4-4418-4932-89BC-9EA1A7ADF646}" destId="{80C10FA7-6E80-4BB6-B594-FCCC95142006}" srcOrd="0" destOrd="0" presId="urn:microsoft.com/office/officeart/2005/8/layout/cycle3"/>
    <dgm:cxn modelId="{D84747A0-7BD9-48F6-BD2C-868598C8EDF5}" srcId="{1B0279FF-4A95-4A85-929D-B40CAA5CD1B9}" destId="{51D9E880-EB88-4415-B798-FD9C68731DBA}" srcOrd="0" destOrd="0" parTransId="{B2F0E456-5296-44BC-9194-79DD4371CE0F}" sibTransId="{185439CB-9B72-4A92-AC60-B4286CA19F84}"/>
    <dgm:cxn modelId="{D203790C-DD71-412B-91B3-94B97C1D669E}" srcId="{1B0279FF-4A95-4A85-929D-B40CAA5CD1B9}" destId="{E34DEA8D-26A2-438F-8AFE-9AFA08ACA9D7}" srcOrd="2" destOrd="0" parTransId="{655D778F-C4FA-4CD9-B0F3-4D89A6BA0E3E}" sibTransId="{2869092A-DC0B-49A6-A444-23909E2BDABE}"/>
    <dgm:cxn modelId="{EF779B85-24D7-46F1-BB1B-FB528E3FA65B}" type="presParOf" srcId="{B3D4D56A-1091-4FAF-AAEB-3108E17C4326}" destId="{EFE99257-45BF-4BE6-817A-CDA8C275B087}" srcOrd="0" destOrd="0" presId="urn:microsoft.com/office/officeart/2005/8/layout/cycle3"/>
    <dgm:cxn modelId="{4F68275C-B90B-4C99-A3C2-1F8D98C4299E}" type="presParOf" srcId="{EFE99257-45BF-4BE6-817A-CDA8C275B087}" destId="{6B99B6C7-0806-43A1-B802-D90EA23A0CC1}" srcOrd="0" destOrd="0" presId="urn:microsoft.com/office/officeart/2005/8/layout/cycle3"/>
    <dgm:cxn modelId="{6426B58C-9BE0-4AC1-802B-576C4A7CA871}" type="presParOf" srcId="{EFE99257-45BF-4BE6-817A-CDA8C275B087}" destId="{F8461C5C-A6F9-4E3C-9272-277EC91914ED}" srcOrd="1" destOrd="0" presId="urn:microsoft.com/office/officeart/2005/8/layout/cycle3"/>
    <dgm:cxn modelId="{71290C4F-ACC7-4680-BDB6-585C7B485DC2}" type="presParOf" srcId="{EFE99257-45BF-4BE6-817A-CDA8C275B087}" destId="{DC358ACE-F786-42C5-9252-A9E27F6A6000}" srcOrd="2" destOrd="0" presId="urn:microsoft.com/office/officeart/2005/8/layout/cycle3"/>
    <dgm:cxn modelId="{3D258905-EEB4-4AE6-81B0-B3AA91CB342E}" type="presParOf" srcId="{EFE99257-45BF-4BE6-817A-CDA8C275B087}" destId="{659B0E4B-DD9E-477A-8CD4-CDEFEA37A796}" srcOrd="3" destOrd="0" presId="urn:microsoft.com/office/officeart/2005/8/layout/cycle3"/>
    <dgm:cxn modelId="{75381802-0EB3-4D5E-B26B-A0A42D65072A}" type="presParOf" srcId="{EFE99257-45BF-4BE6-817A-CDA8C275B087}" destId="{469A08CB-E339-4B69-8696-2F15F31FA83D}" srcOrd="4" destOrd="0" presId="urn:microsoft.com/office/officeart/2005/8/layout/cycle3"/>
    <dgm:cxn modelId="{1A5AD30E-9764-4024-8B70-1927B4622FD9}" type="presParOf" srcId="{EFE99257-45BF-4BE6-817A-CDA8C275B087}" destId="{80C10FA7-6E80-4BB6-B594-FCCC95142006}" srcOrd="5" destOrd="0" presId="urn:microsoft.com/office/officeart/2005/8/layout/cycle3"/>
    <dgm:cxn modelId="{D2F72335-E3CF-4639-80FB-3E67918AF376}" type="presParOf" srcId="{EFE99257-45BF-4BE6-817A-CDA8C275B087}" destId="{E5AA6E4A-33D8-4ED9-AFAA-47F347DE76D3}" srcOrd="6" destOrd="0" presId="urn:microsoft.com/office/officeart/2005/8/layout/cycle3"/>
    <dgm:cxn modelId="{E90AFA9B-F8A8-4C4F-B7F2-B77E5E674CAD}" type="presParOf" srcId="{EFE99257-45BF-4BE6-817A-CDA8C275B087}" destId="{4300EF2F-3A27-43AF-8AAD-892E54FCD273}" srcOrd="7" destOrd="0" presId="urn:microsoft.com/office/officeart/2005/8/layout/cycle3"/>
  </dgm:cxnLst>
  <dgm:bg/>
  <dgm:whole/>
  <dgm:extLst>
    <a:ext uri="http://schemas.microsoft.com/office/drawing/2008/diagram">
      <dsp:dataModelExt xmlns:dsp="http://schemas.microsoft.com/office/drawing/2008/diagram" relId="rId67"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9B765F0B-E5F0-4202-A23C-FBEF2C68EB63}"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AU"/>
        </a:p>
      </dgm:t>
    </dgm:pt>
    <dgm:pt modelId="{0E9096BF-150A-443E-9542-E5DB9F6E10F1}">
      <dgm:prSet phldrT="[Text]" custT="1"/>
      <dgm:spPr/>
      <dgm:t>
        <a:bodyPr/>
        <a:lstStyle/>
        <a:p>
          <a:pPr algn="ctr"/>
          <a:r>
            <a:rPr lang="en-AU" sz="800">
              <a:latin typeface="Arial" panose="020B0604020202020204" pitchFamily="34" charset="0"/>
              <a:cs typeface="Arial" panose="020B0604020202020204" pitchFamily="34" charset="0"/>
            </a:rPr>
            <a:t>Increased suspended sediments will cause shading of seagrass.</a:t>
          </a:r>
        </a:p>
      </dgm:t>
    </dgm:pt>
    <dgm:pt modelId="{5AA671B1-5958-4113-827F-F4F00FEA8A22}" type="parTrans" cxnId="{B26705EC-21F3-4B97-8552-2F249549D67D}">
      <dgm:prSet/>
      <dgm:spPr/>
      <dgm:t>
        <a:bodyPr/>
        <a:lstStyle/>
        <a:p>
          <a:pPr algn="ctr"/>
          <a:endParaRPr lang="en-AU"/>
        </a:p>
      </dgm:t>
    </dgm:pt>
    <dgm:pt modelId="{3DCB6141-066D-4AE0-9E87-55F4E6BE7159}" type="sibTrans" cxnId="{B26705EC-21F3-4B97-8552-2F249549D67D}">
      <dgm:prSet/>
      <dgm:spPr/>
      <dgm:t>
        <a:bodyPr/>
        <a:lstStyle/>
        <a:p>
          <a:pPr algn="ctr"/>
          <a:endParaRPr lang="en-AU"/>
        </a:p>
      </dgm:t>
    </dgm:pt>
    <dgm:pt modelId="{FAD01DCF-55FB-4C50-B9C4-8864DC3B372D}">
      <dgm:prSet phldrT="[Text]" custT="1"/>
      <dgm:spPr/>
      <dgm:t>
        <a:bodyPr/>
        <a:lstStyle/>
        <a:p>
          <a:pPr algn="ctr"/>
          <a:r>
            <a:rPr lang="en-AU" sz="800">
              <a:latin typeface="Arial" panose="020B0604020202020204" pitchFamily="34" charset="0"/>
              <a:cs typeface="Arial" panose="020B0604020202020204" pitchFamily="34" charset="0"/>
            </a:rPr>
            <a:t>Low levels of shading of seagrass causes changes in morphology (larger surface areas) and increased chlorophyll concentrations.</a:t>
          </a:r>
        </a:p>
      </dgm:t>
    </dgm:pt>
    <dgm:pt modelId="{B2DD1CA6-450C-45C7-95FC-2C8F587D1D8C}" type="parTrans" cxnId="{882F5445-5ACD-4184-80D8-8365E774B276}">
      <dgm:prSet/>
      <dgm:spPr/>
      <dgm:t>
        <a:bodyPr/>
        <a:lstStyle/>
        <a:p>
          <a:pPr algn="ctr"/>
          <a:endParaRPr lang="en-AU"/>
        </a:p>
      </dgm:t>
    </dgm:pt>
    <dgm:pt modelId="{43C7F818-7639-4BC4-8496-ECCDDB1BD143}" type="sibTrans" cxnId="{882F5445-5ACD-4184-80D8-8365E774B276}">
      <dgm:prSet/>
      <dgm:spPr/>
      <dgm:t>
        <a:bodyPr/>
        <a:lstStyle/>
        <a:p>
          <a:pPr algn="ctr"/>
          <a:endParaRPr lang="en-AU"/>
        </a:p>
      </dgm:t>
    </dgm:pt>
    <dgm:pt modelId="{DF2A7D64-F05D-4CC2-80D4-3059E6F2C947}">
      <dgm:prSet phldrT="[Text]" custT="1"/>
      <dgm:spPr/>
      <dgm:t>
        <a:bodyPr/>
        <a:lstStyle/>
        <a:p>
          <a:pPr algn="ctr"/>
          <a:r>
            <a:rPr lang="en-AU" sz="800">
              <a:latin typeface="Arial" panose="020B0604020202020204" pitchFamily="34" charset="0"/>
              <a:cs typeface="Arial" panose="020B0604020202020204" pitchFamily="34" charset="0"/>
            </a:rPr>
            <a:t>High levels of shading result in physiological stress where respiration demands outstrip photosynthesis and result in meadow decline.</a:t>
          </a:r>
        </a:p>
      </dgm:t>
    </dgm:pt>
    <dgm:pt modelId="{75809E8F-D28A-4355-A30A-D6C904FBC81B}" type="parTrans" cxnId="{1F94C3F9-A179-42C1-AE6B-42DF86883AAE}">
      <dgm:prSet/>
      <dgm:spPr/>
      <dgm:t>
        <a:bodyPr/>
        <a:lstStyle/>
        <a:p>
          <a:pPr algn="ctr"/>
          <a:endParaRPr lang="en-AU"/>
        </a:p>
      </dgm:t>
    </dgm:pt>
    <dgm:pt modelId="{8C3C0316-8E02-4F6E-91BF-663EC7B02C70}" type="sibTrans" cxnId="{1F94C3F9-A179-42C1-AE6B-42DF86883AAE}">
      <dgm:prSet/>
      <dgm:spPr/>
      <dgm:t>
        <a:bodyPr/>
        <a:lstStyle/>
        <a:p>
          <a:pPr algn="ctr"/>
          <a:endParaRPr lang="en-AU"/>
        </a:p>
      </dgm:t>
    </dgm:pt>
    <dgm:pt modelId="{1D0B6F07-3FFC-4E03-ACC6-AFE6FDEA851C}">
      <dgm:prSet phldrT="[Text]" custT="1"/>
      <dgm:spPr/>
      <dgm:t>
        <a:bodyPr/>
        <a:lstStyle/>
        <a:p>
          <a:pPr algn="ctr"/>
          <a:r>
            <a:rPr lang="en-AU" sz="800">
              <a:latin typeface="Arial" panose="020B0604020202020204" pitchFamily="34" charset="0"/>
              <a:cs typeface="Arial" panose="020B0604020202020204" pitchFamily="34" charset="0"/>
            </a:rPr>
            <a:t>High levels of shading initially may cause species shifts from higher respiration demand species to lower respiration demand species.</a:t>
          </a:r>
        </a:p>
      </dgm:t>
    </dgm:pt>
    <dgm:pt modelId="{47E94ADB-765C-4C8D-B2BE-A9591A7FA2CC}" type="parTrans" cxnId="{080B504E-F027-4789-9A8E-E8530EC09376}">
      <dgm:prSet/>
      <dgm:spPr/>
      <dgm:t>
        <a:bodyPr/>
        <a:lstStyle/>
        <a:p>
          <a:pPr algn="ctr"/>
          <a:endParaRPr lang="en-AU"/>
        </a:p>
      </dgm:t>
    </dgm:pt>
    <dgm:pt modelId="{1677B1E2-EE9C-4F36-8E8A-505D04C439DC}" type="sibTrans" cxnId="{080B504E-F027-4789-9A8E-E8530EC09376}">
      <dgm:prSet/>
      <dgm:spPr/>
      <dgm:t>
        <a:bodyPr/>
        <a:lstStyle/>
        <a:p>
          <a:pPr algn="ctr"/>
          <a:endParaRPr lang="en-AU"/>
        </a:p>
      </dgm:t>
    </dgm:pt>
    <dgm:pt modelId="{45F0AB90-F7D7-458B-92E5-CA30046AC93B}">
      <dgm:prSet phldrT="[Text]" custT="1"/>
      <dgm:spPr/>
      <dgm:t>
        <a:bodyPr/>
        <a:lstStyle/>
        <a:p>
          <a:pPr algn="ctr"/>
          <a:r>
            <a:rPr lang="en-AU" sz="800">
              <a:latin typeface="Arial" panose="020B0604020202020204" pitchFamily="34" charset="0"/>
              <a:cs typeface="Arial" panose="020B0604020202020204" pitchFamily="34" charset="0"/>
            </a:rPr>
            <a:t>Ongoing high levels of shading will result in meadow loss until loads decrease.</a:t>
          </a:r>
        </a:p>
      </dgm:t>
    </dgm:pt>
    <dgm:pt modelId="{CADE428B-E076-40F3-9F1F-E8F3C80BD2CE}" type="parTrans" cxnId="{80CD1690-8AF5-420B-A858-F3748CA3273D}">
      <dgm:prSet/>
      <dgm:spPr/>
      <dgm:t>
        <a:bodyPr/>
        <a:lstStyle/>
        <a:p>
          <a:pPr algn="ctr"/>
          <a:endParaRPr lang="en-AU"/>
        </a:p>
      </dgm:t>
    </dgm:pt>
    <dgm:pt modelId="{6C623138-6E7F-4F46-AE5B-2C971B5109FA}" type="sibTrans" cxnId="{80CD1690-8AF5-420B-A858-F3748CA3273D}">
      <dgm:prSet/>
      <dgm:spPr/>
      <dgm:t>
        <a:bodyPr/>
        <a:lstStyle/>
        <a:p>
          <a:pPr algn="ctr"/>
          <a:endParaRPr lang="en-AU"/>
        </a:p>
      </dgm:t>
    </dgm:pt>
    <dgm:pt modelId="{8F3A00A5-FFF4-4EC9-9C0D-028BF8555FD7}">
      <dgm:prSet phldrT="[Text]" custT="1"/>
      <dgm:spPr/>
      <dgm:t>
        <a:bodyPr/>
        <a:lstStyle/>
        <a:p>
          <a:pPr algn="ctr"/>
          <a:r>
            <a:rPr lang="en-AU" sz="800">
              <a:latin typeface="Arial" panose="020B0604020202020204" pitchFamily="34" charset="0"/>
              <a:cs typeface="Arial" panose="020B0604020202020204" pitchFamily="34" charset="0"/>
            </a:rPr>
            <a:t>Scouring and physical smothering will cause seagrass loss.</a:t>
          </a:r>
        </a:p>
      </dgm:t>
    </dgm:pt>
    <dgm:pt modelId="{19A7BD37-3652-4340-8F8A-FD341542C91B}" type="sibTrans" cxnId="{940C6FDB-C7EE-451D-810A-931711EA618B}">
      <dgm:prSet/>
      <dgm:spPr/>
      <dgm:t>
        <a:bodyPr/>
        <a:lstStyle/>
        <a:p>
          <a:pPr algn="ctr"/>
          <a:endParaRPr lang="en-AU"/>
        </a:p>
      </dgm:t>
    </dgm:pt>
    <dgm:pt modelId="{243114A1-9E8C-4F60-8F55-DE12C873D773}" type="parTrans" cxnId="{940C6FDB-C7EE-451D-810A-931711EA618B}">
      <dgm:prSet/>
      <dgm:spPr/>
      <dgm:t>
        <a:bodyPr/>
        <a:lstStyle/>
        <a:p>
          <a:pPr algn="ctr"/>
          <a:endParaRPr lang="en-AU"/>
        </a:p>
      </dgm:t>
    </dgm:pt>
    <dgm:pt modelId="{E5316F9D-8BCB-4B2E-B9BB-A21B677A7B9E}" type="pres">
      <dgm:prSet presAssocID="{9B765F0B-E5F0-4202-A23C-FBEF2C68EB63}" presName="Name0" presStyleCnt="0">
        <dgm:presLayoutVars>
          <dgm:dir/>
          <dgm:resizeHandles val="exact"/>
        </dgm:presLayoutVars>
      </dgm:prSet>
      <dgm:spPr/>
      <dgm:t>
        <a:bodyPr/>
        <a:lstStyle/>
        <a:p>
          <a:endParaRPr lang="en-AU"/>
        </a:p>
      </dgm:t>
    </dgm:pt>
    <dgm:pt modelId="{671AD071-68CC-40C1-9BA6-4D4A9805584C}" type="pres">
      <dgm:prSet presAssocID="{9B765F0B-E5F0-4202-A23C-FBEF2C68EB63}" presName="cycle" presStyleCnt="0"/>
      <dgm:spPr/>
    </dgm:pt>
    <dgm:pt modelId="{704995DE-BED0-4EDB-A10B-938A0D74C70B}" type="pres">
      <dgm:prSet presAssocID="{8F3A00A5-FFF4-4EC9-9C0D-028BF8555FD7}" presName="nodeFirstNode" presStyleLbl="node1" presStyleIdx="0" presStyleCnt="6" custScaleY="63407">
        <dgm:presLayoutVars>
          <dgm:bulletEnabled val="1"/>
        </dgm:presLayoutVars>
      </dgm:prSet>
      <dgm:spPr/>
      <dgm:t>
        <a:bodyPr/>
        <a:lstStyle/>
        <a:p>
          <a:endParaRPr lang="en-AU"/>
        </a:p>
      </dgm:t>
    </dgm:pt>
    <dgm:pt modelId="{2E8B6A0B-4F5C-4B12-9F91-7C52AE825F04}" type="pres">
      <dgm:prSet presAssocID="{19A7BD37-3652-4340-8F8A-FD341542C91B}" presName="sibTransFirstNode" presStyleLbl="bgShp" presStyleIdx="0" presStyleCnt="1"/>
      <dgm:spPr/>
      <dgm:t>
        <a:bodyPr/>
        <a:lstStyle/>
        <a:p>
          <a:endParaRPr lang="en-AU"/>
        </a:p>
      </dgm:t>
    </dgm:pt>
    <dgm:pt modelId="{AD20DA96-4F97-4884-8202-00F3BE65A60A}" type="pres">
      <dgm:prSet presAssocID="{0E9096BF-150A-443E-9542-E5DB9F6E10F1}" presName="nodeFollowingNodes" presStyleLbl="node1" presStyleIdx="1" presStyleCnt="6" custScaleY="57786" custRadScaleRad="104140" custRadScaleInc="2541">
        <dgm:presLayoutVars>
          <dgm:bulletEnabled val="1"/>
        </dgm:presLayoutVars>
      </dgm:prSet>
      <dgm:spPr/>
      <dgm:t>
        <a:bodyPr/>
        <a:lstStyle/>
        <a:p>
          <a:endParaRPr lang="en-AU"/>
        </a:p>
      </dgm:t>
    </dgm:pt>
    <dgm:pt modelId="{B4E33E0E-2095-4BBE-A0AD-7765FC69805C}" type="pres">
      <dgm:prSet presAssocID="{FAD01DCF-55FB-4C50-B9C4-8864DC3B372D}" presName="nodeFollowingNodes" presStyleLbl="node1" presStyleIdx="2" presStyleCnt="6" custScaleX="121650" custScaleY="74721" custRadScaleRad="112165" custRadScaleInc="-12072">
        <dgm:presLayoutVars>
          <dgm:bulletEnabled val="1"/>
        </dgm:presLayoutVars>
      </dgm:prSet>
      <dgm:spPr/>
      <dgm:t>
        <a:bodyPr/>
        <a:lstStyle/>
        <a:p>
          <a:endParaRPr lang="en-AU"/>
        </a:p>
      </dgm:t>
    </dgm:pt>
    <dgm:pt modelId="{D206DA62-27A0-49B4-A5EF-284C49DCEB68}" type="pres">
      <dgm:prSet presAssocID="{DF2A7D64-F05D-4CC2-80D4-3059E6F2C947}" presName="nodeFollowingNodes" presStyleLbl="node1" presStyleIdx="3" presStyleCnt="6" custScaleY="81450">
        <dgm:presLayoutVars>
          <dgm:bulletEnabled val="1"/>
        </dgm:presLayoutVars>
      </dgm:prSet>
      <dgm:spPr/>
      <dgm:t>
        <a:bodyPr/>
        <a:lstStyle/>
        <a:p>
          <a:endParaRPr lang="en-AU"/>
        </a:p>
      </dgm:t>
    </dgm:pt>
    <dgm:pt modelId="{B5AF10CB-C92E-4494-ADF5-42FB16A7F612}" type="pres">
      <dgm:prSet presAssocID="{1D0B6F07-3FFC-4E03-ACC6-AFE6FDEA851C}" presName="nodeFollowingNodes" presStyleLbl="node1" presStyleIdx="4" presStyleCnt="6" custScaleX="103650" custScaleY="81148" custRadScaleRad="100621" custRadScaleInc="5631">
        <dgm:presLayoutVars>
          <dgm:bulletEnabled val="1"/>
        </dgm:presLayoutVars>
      </dgm:prSet>
      <dgm:spPr/>
      <dgm:t>
        <a:bodyPr/>
        <a:lstStyle/>
        <a:p>
          <a:endParaRPr lang="en-AU"/>
        </a:p>
      </dgm:t>
    </dgm:pt>
    <dgm:pt modelId="{232FB881-50EF-40AB-9B6C-26EDF652AB64}" type="pres">
      <dgm:prSet presAssocID="{45F0AB90-F7D7-458B-92E5-CA30046AC93B}" presName="nodeFollowingNodes" presStyleLbl="node1" presStyleIdx="5" presStyleCnt="6" custScaleY="68044" custRadScaleRad="104140" custRadScaleInc="-2541">
        <dgm:presLayoutVars>
          <dgm:bulletEnabled val="1"/>
        </dgm:presLayoutVars>
      </dgm:prSet>
      <dgm:spPr/>
      <dgm:t>
        <a:bodyPr/>
        <a:lstStyle/>
        <a:p>
          <a:endParaRPr lang="en-AU"/>
        </a:p>
      </dgm:t>
    </dgm:pt>
  </dgm:ptLst>
  <dgm:cxnLst>
    <dgm:cxn modelId="{4EB045E6-19AD-4F67-9794-1E206CCF6446}" type="presOf" srcId="{19A7BD37-3652-4340-8F8A-FD341542C91B}" destId="{2E8B6A0B-4F5C-4B12-9F91-7C52AE825F04}" srcOrd="0" destOrd="0" presId="urn:microsoft.com/office/officeart/2005/8/layout/cycle3"/>
    <dgm:cxn modelId="{80F24852-BA11-4ECB-A1B4-F0457D91EA0D}" type="presOf" srcId="{FAD01DCF-55FB-4C50-B9C4-8864DC3B372D}" destId="{B4E33E0E-2095-4BBE-A0AD-7765FC69805C}" srcOrd="0" destOrd="0" presId="urn:microsoft.com/office/officeart/2005/8/layout/cycle3"/>
    <dgm:cxn modelId="{1A30434F-88FC-417A-8BD5-6B5147F77956}" type="presOf" srcId="{DF2A7D64-F05D-4CC2-80D4-3059E6F2C947}" destId="{D206DA62-27A0-49B4-A5EF-284C49DCEB68}" srcOrd="0" destOrd="0" presId="urn:microsoft.com/office/officeart/2005/8/layout/cycle3"/>
    <dgm:cxn modelId="{52A88812-FF1C-4C0F-938C-4898FF44B5CC}" type="presOf" srcId="{8F3A00A5-FFF4-4EC9-9C0D-028BF8555FD7}" destId="{704995DE-BED0-4EDB-A10B-938A0D74C70B}" srcOrd="0" destOrd="0" presId="urn:microsoft.com/office/officeart/2005/8/layout/cycle3"/>
    <dgm:cxn modelId="{940C6FDB-C7EE-451D-810A-931711EA618B}" srcId="{9B765F0B-E5F0-4202-A23C-FBEF2C68EB63}" destId="{8F3A00A5-FFF4-4EC9-9C0D-028BF8555FD7}" srcOrd="0" destOrd="0" parTransId="{243114A1-9E8C-4F60-8F55-DE12C873D773}" sibTransId="{19A7BD37-3652-4340-8F8A-FD341542C91B}"/>
    <dgm:cxn modelId="{5E5D6D3E-5368-4FF3-A9B6-026980BAB846}" type="presOf" srcId="{45F0AB90-F7D7-458B-92E5-CA30046AC93B}" destId="{232FB881-50EF-40AB-9B6C-26EDF652AB64}" srcOrd="0" destOrd="0" presId="urn:microsoft.com/office/officeart/2005/8/layout/cycle3"/>
    <dgm:cxn modelId="{80CD1690-8AF5-420B-A858-F3748CA3273D}" srcId="{9B765F0B-E5F0-4202-A23C-FBEF2C68EB63}" destId="{45F0AB90-F7D7-458B-92E5-CA30046AC93B}" srcOrd="5" destOrd="0" parTransId="{CADE428B-E076-40F3-9F1F-E8F3C80BD2CE}" sibTransId="{6C623138-6E7F-4F46-AE5B-2C971B5109FA}"/>
    <dgm:cxn modelId="{080B504E-F027-4789-9A8E-E8530EC09376}" srcId="{9B765F0B-E5F0-4202-A23C-FBEF2C68EB63}" destId="{1D0B6F07-3FFC-4E03-ACC6-AFE6FDEA851C}" srcOrd="4" destOrd="0" parTransId="{47E94ADB-765C-4C8D-B2BE-A9591A7FA2CC}" sibTransId="{1677B1E2-EE9C-4F36-8E8A-505D04C439DC}"/>
    <dgm:cxn modelId="{35A6FFD6-EE32-4A63-A22F-A3CE5779EB6D}" type="presOf" srcId="{0E9096BF-150A-443E-9542-E5DB9F6E10F1}" destId="{AD20DA96-4F97-4884-8202-00F3BE65A60A}" srcOrd="0" destOrd="0" presId="urn:microsoft.com/office/officeart/2005/8/layout/cycle3"/>
    <dgm:cxn modelId="{B26705EC-21F3-4B97-8552-2F249549D67D}" srcId="{9B765F0B-E5F0-4202-A23C-FBEF2C68EB63}" destId="{0E9096BF-150A-443E-9542-E5DB9F6E10F1}" srcOrd="1" destOrd="0" parTransId="{5AA671B1-5958-4113-827F-F4F00FEA8A22}" sibTransId="{3DCB6141-066D-4AE0-9E87-55F4E6BE7159}"/>
    <dgm:cxn modelId="{1F94C3F9-A179-42C1-AE6B-42DF86883AAE}" srcId="{9B765F0B-E5F0-4202-A23C-FBEF2C68EB63}" destId="{DF2A7D64-F05D-4CC2-80D4-3059E6F2C947}" srcOrd="3" destOrd="0" parTransId="{75809E8F-D28A-4355-A30A-D6C904FBC81B}" sibTransId="{8C3C0316-8E02-4F6E-91BF-663EC7B02C70}"/>
    <dgm:cxn modelId="{882F5445-5ACD-4184-80D8-8365E774B276}" srcId="{9B765F0B-E5F0-4202-A23C-FBEF2C68EB63}" destId="{FAD01DCF-55FB-4C50-B9C4-8864DC3B372D}" srcOrd="2" destOrd="0" parTransId="{B2DD1CA6-450C-45C7-95FC-2C8F587D1D8C}" sibTransId="{43C7F818-7639-4BC4-8496-ECCDDB1BD143}"/>
    <dgm:cxn modelId="{EB2D22D7-5B4E-4AB7-97E3-0C3FFD45209C}" type="presOf" srcId="{9B765F0B-E5F0-4202-A23C-FBEF2C68EB63}" destId="{E5316F9D-8BCB-4B2E-B9BB-A21B677A7B9E}" srcOrd="0" destOrd="0" presId="urn:microsoft.com/office/officeart/2005/8/layout/cycle3"/>
    <dgm:cxn modelId="{7FEEE254-BB5D-4084-90CF-86F26A13291C}" type="presOf" srcId="{1D0B6F07-3FFC-4E03-ACC6-AFE6FDEA851C}" destId="{B5AF10CB-C92E-4494-ADF5-42FB16A7F612}" srcOrd="0" destOrd="0" presId="urn:microsoft.com/office/officeart/2005/8/layout/cycle3"/>
    <dgm:cxn modelId="{6966537D-7E70-4D68-80EC-852EC21D2A0D}" type="presParOf" srcId="{E5316F9D-8BCB-4B2E-B9BB-A21B677A7B9E}" destId="{671AD071-68CC-40C1-9BA6-4D4A9805584C}" srcOrd="0" destOrd="0" presId="urn:microsoft.com/office/officeart/2005/8/layout/cycle3"/>
    <dgm:cxn modelId="{11A9A540-61A6-4C59-80E6-650F7866E864}" type="presParOf" srcId="{671AD071-68CC-40C1-9BA6-4D4A9805584C}" destId="{704995DE-BED0-4EDB-A10B-938A0D74C70B}" srcOrd="0" destOrd="0" presId="urn:microsoft.com/office/officeart/2005/8/layout/cycle3"/>
    <dgm:cxn modelId="{4AFB73D6-EC2F-4CDF-99CC-EAEE106BDEED}" type="presParOf" srcId="{671AD071-68CC-40C1-9BA6-4D4A9805584C}" destId="{2E8B6A0B-4F5C-4B12-9F91-7C52AE825F04}" srcOrd="1" destOrd="0" presId="urn:microsoft.com/office/officeart/2005/8/layout/cycle3"/>
    <dgm:cxn modelId="{FAE43F9A-93E4-4B31-9A4A-8D311B174860}" type="presParOf" srcId="{671AD071-68CC-40C1-9BA6-4D4A9805584C}" destId="{AD20DA96-4F97-4884-8202-00F3BE65A60A}" srcOrd="2" destOrd="0" presId="urn:microsoft.com/office/officeart/2005/8/layout/cycle3"/>
    <dgm:cxn modelId="{24FCDBB2-CA51-472A-A7E0-B9E56270258E}" type="presParOf" srcId="{671AD071-68CC-40C1-9BA6-4D4A9805584C}" destId="{B4E33E0E-2095-4BBE-A0AD-7765FC69805C}" srcOrd="3" destOrd="0" presId="urn:microsoft.com/office/officeart/2005/8/layout/cycle3"/>
    <dgm:cxn modelId="{7DF896B6-B0A0-49B9-8162-9EF89305307D}" type="presParOf" srcId="{671AD071-68CC-40C1-9BA6-4D4A9805584C}" destId="{D206DA62-27A0-49B4-A5EF-284C49DCEB68}" srcOrd="4" destOrd="0" presId="urn:microsoft.com/office/officeart/2005/8/layout/cycle3"/>
    <dgm:cxn modelId="{8A8F6909-6DD5-49DF-9CC3-AA4DFFF23C72}" type="presParOf" srcId="{671AD071-68CC-40C1-9BA6-4D4A9805584C}" destId="{B5AF10CB-C92E-4494-ADF5-42FB16A7F612}" srcOrd="5" destOrd="0" presId="urn:microsoft.com/office/officeart/2005/8/layout/cycle3"/>
    <dgm:cxn modelId="{A3EFC656-9FF5-41BA-8192-9923FBF7078F}" type="presParOf" srcId="{671AD071-68CC-40C1-9BA6-4D4A9805584C}" destId="{232FB881-50EF-40AB-9B6C-26EDF652AB64}" srcOrd="6" destOrd="0" presId="urn:microsoft.com/office/officeart/2005/8/layout/cycle3"/>
  </dgm:cxnLst>
  <dgm:bg/>
  <dgm:whole/>
  <dgm:extLst>
    <a:ext uri="http://schemas.microsoft.com/office/drawing/2008/diagram">
      <dsp:dataModelExt xmlns:dsp="http://schemas.microsoft.com/office/drawing/2008/diagram" relId="rId72"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1B0279FF-4A95-4A85-929D-B40CAA5CD1B9}"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AU"/>
        </a:p>
      </dgm:t>
    </dgm:pt>
    <dgm:pt modelId="{51D9E880-EB88-4415-B798-FD9C68731DBA}">
      <dgm:prSet phldrT="[Text]" custT="1"/>
      <dgm:spPr>
        <a:xfrm>
          <a:off x="2113316" y="90530"/>
          <a:ext cx="1419552" cy="462291"/>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Initial increased seagrass biomass due to elevated nutrients.</a:t>
          </a:r>
        </a:p>
      </dgm:t>
      <dgm:extLst>
        <a:ext uri="{E40237B7-FDA0-4F09-8148-C483321AD2D9}">
          <dgm14:cNvPr xmlns:dgm14="http://schemas.microsoft.com/office/drawing/2010/diagram" id="0" name="" title="Potential and known impacts of increasing nutrients on seagrass beds"/>
        </a:ext>
      </dgm:extLst>
    </dgm:pt>
    <dgm:pt modelId="{B2F0E456-5296-44BC-9194-79DD4371CE0F}" type="parTrans" cxnId="{D84747A0-7BD9-48F6-BD2C-868598C8EDF5}">
      <dgm:prSet/>
      <dgm:spPr/>
      <dgm:t>
        <a:bodyPr/>
        <a:lstStyle/>
        <a:p>
          <a:endParaRPr lang="en-AU"/>
        </a:p>
      </dgm:t>
    </dgm:pt>
    <dgm:pt modelId="{185439CB-9B72-4A92-AC60-B4286CA19F84}" type="sibTrans" cxnId="{D84747A0-7BD9-48F6-BD2C-868598C8EDF5}">
      <dgm:prSet/>
      <dgm:spPr>
        <a:xfrm>
          <a:off x="909221" y="-38524"/>
          <a:ext cx="3827743" cy="3827743"/>
        </a:xfrm>
        <a:solidFill>
          <a:srgbClr val="4F81BD">
            <a:tint val="40000"/>
            <a:hueOff val="0"/>
            <a:satOff val="0"/>
            <a:lumOff val="0"/>
            <a:alphaOff val="0"/>
          </a:srgbClr>
        </a:solidFill>
        <a:ln>
          <a:noFill/>
        </a:ln>
        <a:effectLst/>
      </dgm:spPr>
      <dgm:t>
        <a:bodyPr/>
        <a:lstStyle/>
        <a:p>
          <a:endParaRPr lang="en-AU"/>
        </a:p>
      </dgm:t>
    </dgm:pt>
    <dgm:pt modelId="{D2EFD7D3-1516-4730-BD73-FCF7B2010479}">
      <dgm:prSet phldrT="[Text]" custT="1"/>
      <dgm:spPr>
        <a:xfrm>
          <a:off x="3587796" y="930386"/>
          <a:ext cx="1352578" cy="488830"/>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Increased water column and epiphytic phytoplankton cause shading of seagrass.</a:t>
          </a:r>
        </a:p>
      </dgm:t>
    </dgm:pt>
    <dgm:pt modelId="{D2D9989F-C61B-4357-A3E5-37B50EAE744A}" type="parTrans" cxnId="{93A7AC28-1A4A-4B31-B4D8-9B60047BE90D}">
      <dgm:prSet/>
      <dgm:spPr/>
      <dgm:t>
        <a:bodyPr/>
        <a:lstStyle/>
        <a:p>
          <a:endParaRPr lang="en-AU"/>
        </a:p>
      </dgm:t>
    </dgm:pt>
    <dgm:pt modelId="{2B3F9453-8F41-4CA4-8F13-B8B5BE7A81D6}" type="sibTrans" cxnId="{93A7AC28-1A4A-4B31-B4D8-9B60047BE90D}">
      <dgm:prSet/>
      <dgm:spPr/>
      <dgm:t>
        <a:bodyPr/>
        <a:lstStyle/>
        <a:p>
          <a:endParaRPr lang="en-AU"/>
        </a:p>
      </dgm:t>
    </dgm:pt>
    <dgm:pt modelId="{E34DEA8D-26A2-438F-8AFE-9AFA08ACA9D7}">
      <dgm:prSet phldrT="[Text]" custT="1"/>
      <dgm:spPr>
        <a:xfrm>
          <a:off x="3667570" y="2219033"/>
          <a:ext cx="1811888" cy="48606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Low levels of shading of seagrass causes changes in morphology (larger surface areas) and increased chlorophyll concentrations.</a:t>
          </a:r>
        </a:p>
      </dgm:t>
    </dgm:pt>
    <dgm:pt modelId="{655D778F-C4FA-4CD9-B0F3-4D89A6BA0E3E}" type="parTrans" cxnId="{D203790C-DD71-412B-91B3-94B97C1D669E}">
      <dgm:prSet/>
      <dgm:spPr/>
      <dgm:t>
        <a:bodyPr/>
        <a:lstStyle/>
        <a:p>
          <a:endParaRPr lang="en-AU"/>
        </a:p>
      </dgm:t>
    </dgm:pt>
    <dgm:pt modelId="{2869092A-DC0B-49A6-A444-23909E2BDABE}" type="sibTrans" cxnId="{D203790C-DD71-412B-91B3-94B97C1D669E}">
      <dgm:prSet/>
      <dgm:spPr/>
      <dgm:t>
        <a:bodyPr/>
        <a:lstStyle/>
        <a:p>
          <a:endParaRPr lang="en-AU"/>
        </a:p>
      </dgm:t>
    </dgm:pt>
    <dgm:pt modelId="{C920A7F4-4418-4932-89BC-9EA1A7ADF646}">
      <dgm:prSet phldrT="[Text]" custT="1"/>
      <dgm:spPr>
        <a:xfrm>
          <a:off x="2048279" y="3125705"/>
          <a:ext cx="1549626" cy="60328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High levels of shading result in physiological stress where respiration demands outstrip photosynthesis and result in meadow decline.</a:t>
          </a:r>
        </a:p>
      </dgm:t>
    </dgm:pt>
    <dgm:pt modelId="{DA79CB44-214D-4127-B3D6-498F910919AA}" type="parTrans" cxnId="{561D0EEF-C254-40E5-95DC-FF53B4FB872C}">
      <dgm:prSet/>
      <dgm:spPr/>
      <dgm:t>
        <a:bodyPr/>
        <a:lstStyle/>
        <a:p>
          <a:endParaRPr lang="en-AU"/>
        </a:p>
      </dgm:t>
    </dgm:pt>
    <dgm:pt modelId="{FF4E3385-4CAD-4B95-B876-8659DC1C4FC0}" type="sibTrans" cxnId="{561D0EEF-C254-40E5-95DC-FF53B4FB872C}">
      <dgm:prSet/>
      <dgm:spPr/>
      <dgm:t>
        <a:bodyPr/>
        <a:lstStyle/>
        <a:p>
          <a:endParaRPr lang="en-AU"/>
        </a:p>
      </dgm:t>
    </dgm:pt>
    <dgm:pt modelId="{556E3B24-B2BF-42FF-B4E4-1B961E7F8D59}">
      <dgm:prSet phldrT="[Text]" custT="1"/>
      <dgm:spPr>
        <a:xfrm>
          <a:off x="424628" y="2181227"/>
          <a:ext cx="1579011" cy="650233"/>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High levels of shading initially may cause species shifts from higher respiration demand species to lower respiration demand species.</a:t>
          </a:r>
        </a:p>
      </dgm:t>
    </dgm:pt>
    <dgm:pt modelId="{B6CE8B67-14AA-4DF3-9186-D33D960E5FB1}" type="parTrans" cxnId="{735FC0EF-CDCB-440E-83D5-C22FDDB4711A}">
      <dgm:prSet/>
      <dgm:spPr/>
      <dgm:t>
        <a:bodyPr/>
        <a:lstStyle/>
        <a:p>
          <a:endParaRPr lang="en-AU"/>
        </a:p>
      </dgm:t>
    </dgm:pt>
    <dgm:pt modelId="{C770A326-2A6B-40BC-A75A-31BDF1843A40}" type="sibTrans" cxnId="{735FC0EF-CDCB-440E-83D5-C22FDDB4711A}">
      <dgm:prSet/>
      <dgm:spPr/>
      <dgm:t>
        <a:bodyPr/>
        <a:lstStyle/>
        <a:p>
          <a:endParaRPr lang="en-AU"/>
        </a:p>
      </dgm:t>
    </dgm:pt>
    <dgm:pt modelId="{25CA9545-9CC4-4E8B-AC03-45F17E64E3E5}">
      <dgm:prSet phldrT="[Text]" custT="1"/>
      <dgm:spPr>
        <a:xfrm>
          <a:off x="613730" y="962008"/>
          <a:ext cx="1480693" cy="429592"/>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AU" sz="800">
              <a:solidFill>
                <a:sysClr val="window" lastClr="FFFFFF"/>
              </a:solidFill>
              <a:latin typeface="Arial" panose="020B0604020202020204" pitchFamily="34" charset="0"/>
              <a:ea typeface="+mn-ea"/>
              <a:cs typeface="Arial" panose="020B0604020202020204" pitchFamily="34" charset="0"/>
            </a:rPr>
            <a:t>Ongoing high levels of shading will result in meadow loss until loads decrease.</a:t>
          </a:r>
        </a:p>
      </dgm:t>
    </dgm:pt>
    <dgm:pt modelId="{251C5345-71DA-4E1E-8966-05086FED20E1}" type="parTrans" cxnId="{852EF326-F418-41EB-83ED-AEDFF2F6B9B7}">
      <dgm:prSet/>
      <dgm:spPr/>
      <dgm:t>
        <a:bodyPr/>
        <a:lstStyle/>
        <a:p>
          <a:endParaRPr lang="en-AU"/>
        </a:p>
      </dgm:t>
    </dgm:pt>
    <dgm:pt modelId="{894A752D-CF1E-43D2-A347-BCCADBAF634E}" type="sibTrans" cxnId="{852EF326-F418-41EB-83ED-AEDFF2F6B9B7}">
      <dgm:prSet/>
      <dgm:spPr/>
      <dgm:t>
        <a:bodyPr/>
        <a:lstStyle/>
        <a:p>
          <a:endParaRPr lang="en-AU"/>
        </a:p>
      </dgm:t>
    </dgm:pt>
    <dgm:pt modelId="{B3D4D56A-1091-4FAF-AAEB-3108E17C4326}" type="pres">
      <dgm:prSet presAssocID="{1B0279FF-4A95-4A85-929D-B40CAA5CD1B9}" presName="Name0" presStyleCnt="0">
        <dgm:presLayoutVars>
          <dgm:dir/>
          <dgm:resizeHandles val="exact"/>
        </dgm:presLayoutVars>
      </dgm:prSet>
      <dgm:spPr/>
      <dgm:t>
        <a:bodyPr/>
        <a:lstStyle/>
        <a:p>
          <a:endParaRPr lang="en-AU"/>
        </a:p>
      </dgm:t>
    </dgm:pt>
    <dgm:pt modelId="{EFE99257-45BF-4BE6-817A-CDA8C275B087}" type="pres">
      <dgm:prSet presAssocID="{1B0279FF-4A95-4A85-929D-B40CAA5CD1B9}" presName="cycle" presStyleCnt="0"/>
      <dgm:spPr/>
    </dgm:pt>
    <dgm:pt modelId="{6B99B6C7-0806-43A1-B802-D90EA23A0CC1}" type="pres">
      <dgm:prSet presAssocID="{51D9E880-EB88-4415-B798-FD9C68731DBA}" presName="nodeFirstNode" presStyleLbl="node1" presStyleIdx="0" presStyleCnt="6" custScaleY="65132">
        <dgm:presLayoutVars>
          <dgm:bulletEnabled val="1"/>
        </dgm:presLayoutVars>
      </dgm:prSet>
      <dgm:spPr>
        <a:prstGeom prst="roundRect">
          <a:avLst/>
        </a:prstGeom>
      </dgm:spPr>
      <dgm:t>
        <a:bodyPr/>
        <a:lstStyle/>
        <a:p>
          <a:endParaRPr lang="en-AU"/>
        </a:p>
      </dgm:t>
    </dgm:pt>
    <dgm:pt modelId="{F8461C5C-A6F9-4E3C-9272-277EC91914ED}" type="pres">
      <dgm:prSet presAssocID="{185439CB-9B72-4A92-AC60-B4286CA19F84}" presName="sibTransFirstNode" presStyleLbl="bgShp" presStyleIdx="0" presStyleCnt="1"/>
      <dgm:spPr>
        <a:prstGeom prst="circularArrow">
          <a:avLst>
            <a:gd name="adj1" fmla="val 5274"/>
            <a:gd name="adj2" fmla="val 312630"/>
            <a:gd name="adj3" fmla="val 14271357"/>
            <a:gd name="adj4" fmla="val 17101769"/>
            <a:gd name="adj5" fmla="val 5477"/>
          </a:avLst>
        </a:prstGeom>
      </dgm:spPr>
      <dgm:t>
        <a:bodyPr/>
        <a:lstStyle/>
        <a:p>
          <a:endParaRPr lang="en-AU"/>
        </a:p>
      </dgm:t>
    </dgm:pt>
    <dgm:pt modelId="{DC358ACE-F786-42C5-9252-A9E27F6A6000}" type="pres">
      <dgm:prSet presAssocID="{D2EFD7D3-1516-4730-BD73-FCF7B2010479}" presName="nodeFollowingNodes" presStyleLbl="node1" presStyleIdx="1" presStyleCnt="6" custScaleX="95282" custScaleY="68871" custRadScaleRad="103159" custRadScaleInc="7972">
        <dgm:presLayoutVars>
          <dgm:bulletEnabled val="1"/>
        </dgm:presLayoutVars>
      </dgm:prSet>
      <dgm:spPr>
        <a:prstGeom prst="roundRect">
          <a:avLst/>
        </a:prstGeom>
      </dgm:spPr>
      <dgm:t>
        <a:bodyPr/>
        <a:lstStyle/>
        <a:p>
          <a:endParaRPr lang="en-AU"/>
        </a:p>
      </dgm:t>
    </dgm:pt>
    <dgm:pt modelId="{659B0E4B-DD9E-477A-8CD4-CDEFEA37A796}" type="pres">
      <dgm:prSet presAssocID="{E34DEA8D-26A2-438F-8AFE-9AFA08ACA9D7}" presName="nodeFollowingNodes" presStyleLbl="node1" presStyleIdx="2" presStyleCnt="6" custScaleX="127638" custScaleY="68482" custRadScaleRad="118905" custRadScaleInc="-22254">
        <dgm:presLayoutVars>
          <dgm:bulletEnabled val="1"/>
        </dgm:presLayoutVars>
      </dgm:prSet>
      <dgm:spPr>
        <a:prstGeom prst="roundRect">
          <a:avLst/>
        </a:prstGeom>
      </dgm:spPr>
      <dgm:t>
        <a:bodyPr/>
        <a:lstStyle/>
        <a:p>
          <a:endParaRPr lang="en-AU"/>
        </a:p>
      </dgm:t>
    </dgm:pt>
    <dgm:pt modelId="{80C10FA7-6E80-4BB6-B594-FCCC95142006}" type="pres">
      <dgm:prSet presAssocID="{C920A7F4-4418-4932-89BC-9EA1A7ADF646}" presName="nodeFollowingNodes" presStyleLbl="node1" presStyleIdx="3" presStyleCnt="6" custScaleX="109163" custScaleY="84997">
        <dgm:presLayoutVars>
          <dgm:bulletEnabled val="1"/>
        </dgm:presLayoutVars>
      </dgm:prSet>
      <dgm:spPr>
        <a:prstGeom prst="roundRect">
          <a:avLst/>
        </a:prstGeom>
      </dgm:spPr>
      <dgm:t>
        <a:bodyPr/>
        <a:lstStyle/>
        <a:p>
          <a:endParaRPr lang="en-AU"/>
        </a:p>
      </dgm:t>
    </dgm:pt>
    <dgm:pt modelId="{E5AA6E4A-33D8-4ED9-AFAA-47F347DE76D3}" type="pres">
      <dgm:prSet presAssocID="{556E3B24-B2BF-42FF-B4E4-1B961E7F8D59}" presName="nodeFollowingNodes" presStyleLbl="node1" presStyleIdx="4" presStyleCnt="6" custScaleX="111233" custScaleY="91611" custRadScaleRad="111317" custRadScaleInc="16645">
        <dgm:presLayoutVars>
          <dgm:bulletEnabled val="1"/>
        </dgm:presLayoutVars>
      </dgm:prSet>
      <dgm:spPr>
        <a:prstGeom prst="roundRect">
          <a:avLst/>
        </a:prstGeom>
      </dgm:spPr>
      <dgm:t>
        <a:bodyPr/>
        <a:lstStyle/>
        <a:p>
          <a:endParaRPr lang="en-AU"/>
        </a:p>
      </dgm:t>
    </dgm:pt>
    <dgm:pt modelId="{4300EF2F-3A27-43AF-8AAD-892E54FCD273}" type="pres">
      <dgm:prSet presAssocID="{25CA9545-9CC4-4E8B-AC03-45F17E64E3E5}" presName="nodeFollowingNodes" presStyleLbl="node1" presStyleIdx="5" presStyleCnt="6" custScaleX="104307" custScaleY="60525" custRadScaleRad="104730" custRadScaleInc="-8934">
        <dgm:presLayoutVars>
          <dgm:bulletEnabled val="1"/>
        </dgm:presLayoutVars>
      </dgm:prSet>
      <dgm:spPr>
        <a:prstGeom prst="roundRect">
          <a:avLst/>
        </a:prstGeom>
      </dgm:spPr>
      <dgm:t>
        <a:bodyPr/>
        <a:lstStyle/>
        <a:p>
          <a:endParaRPr lang="en-AU"/>
        </a:p>
      </dgm:t>
    </dgm:pt>
  </dgm:ptLst>
  <dgm:cxnLst>
    <dgm:cxn modelId="{735FC0EF-CDCB-440E-83D5-C22FDDB4711A}" srcId="{1B0279FF-4A95-4A85-929D-B40CAA5CD1B9}" destId="{556E3B24-B2BF-42FF-B4E4-1B961E7F8D59}" srcOrd="4" destOrd="0" parTransId="{B6CE8B67-14AA-4DF3-9186-D33D960E5FB1}" sibTransId="{C770A326-2A6B-40BC-A75A-31BDF1843A40}"/>
    <dgm:cxn modelId="{2C72DD53-7633-46D8-8BCB-21C891A86AAC}" type="presOf" srcId="{C920A7F4-4418-4932-89BC-9EA1A7ADF646}" destId="{80C10FA7-6E80-4BB6-B594-FCCC95142006}" srcOrd="0" destOrd="0" presId="urn:microsoft.com/office/officeart/2005/8/layout/cycle3"/>
    <dgm:cxn modelId="{93A7AC28-1A4A-4B31-B4D8-9B60047BE90D}" srcId="{1B0279FF-4A95-4A85-929D-B40CAA5CD1B9}" destId="{D2EFD7D3-1516-4730-BD73-FCF7B2010479}" srcOrd="1" destOrd="0" parTransId="{D2D9989F-C61B-4357-A3E5-37B50EAE744A}" sibTransId="{2B3F9453-8F41-4CA4-8F13-B8B5BE7A81D6}"/>
    <dgm:cxn modelId="{852EF326-F418-41EB-83ED-AEDFF2F6B9B7}" srcId="{1B0279FF-4A95-4A85-929D-B40CAA5CD1B9}" destId="{25CA9545-9CC4-4E8B-AC03-45F17E64E3E5}" srcOrd="5" destOrd="0" parTransId="{251C5345-71DA-4E1E-8966-05086FED20E1}" sibTransId="{894A752D-CF1E-43D2-A347-BCCADBAF634E}"/>
    <dgm:cxn modelId="{58FDAD39-E570-4C24-9AFA-C4051E5842FA}" type="presOf" srcId="{185439CB-9B72-4A92-AC60-B4286CA19F84}" destId="{F8461C5C-A6F9-4E3C-9272-277EC91914ED}" srcOrd="0" destOrd="0" presId="urn:microsoft.com/office/officeart/2005/8/layout/cycle3"/>
    <dgm:cxn modelId="{B49B1D29-4E8F-4E2A-974A-A76C80454029}" type="presOf" srcId="{25CA9545-9CC4-4E8B-AC03-45F17E64E3E5}" destId="{4300EF2F-3A27-43AF-8AAD-892E54FCD273}" srcOrd="0" destOrd="0" presId="urn:microsoft.com/office/officeart/2005/8/layout/cycle3"/>
    <dgm:cxn modelId="{561D0EEF-C254-40E5-95DC-FF53B4FB872C}" srcId="{1B0279FF-4A95-4A85-929D-B40CAA5CD1B9}" destId="{C920A7F4-4418-4932-89BC-9EA1A7ADF646}" srcOrd="3" destOrd="0" parTransId="{DA79CB44-214D-4127-B3D6-498F910919AA}" sibTransId="{FF4E3385-4CAD-4B95-B876-8659DC1C4FC0}"/>
    <dgm:cxn modelId="{A280BC1D-DFE5-494C-BDE5-B8E6BBC0F60B}" type="presOf" srcId="{D2EFD7D3-1516-4730-BD73-FCF7B2010479}" destId="{DC358ACE-F786-42C5-9252-A9E27F6A6000}" srcOrd="0" destOrd="0" presId="urn:microsoft.com/office/officeart/2005/8/layout/cycle3"/>
    <dgm:cxn modelId="{D84747A0-7BD9-48F6-BD2C-868598C8EDF5}" srcId="{1B0279FF-4A95-4A85-929D-B40CAA5CD1B9}" destId="{51D9E880-EB88-4415-B798-FD9C68731DBA}" srcOrd="0" destOrd="0" parTransId="{B2F0E456-5296-44BC-9194-79DD4371CE0F}" sibTransId="{185439CB-9B72-4A92-AC60-B4286CA19F84}"/>
    <dgm:cxn modelId="{BD1B8C82-7222-449A-813A-E2213F29EA89}" type="presOf" srcId="{556E3B24-B2BF-42FF-B4E4-1B961E7F8D59}" destId="{E5AA6E4A-33D8-4ED9-AFAA-47F347DE76D3}" srcOrd="0" destOrd="0" presId="urn:microsoft.com/office/officeart/2005/8/layout/cycle3"/>
    <dgm:cxn modelId="{D203790C-DD71-412B-91B3-94B97C1D669E}" srcId="{1B0279FF-4A95-4A85-929D-B40CAA5CD1B9}" destId="{E34DEA8D-26A2-438F-8AFE-9AFA08ACA9D7}" srcOrd="2" destOrd="0" parTransId="{655D778F-C4FA-4CD9-B0F3-4D89A6BA0E3E}" sibTransId="{2869092A-DC0B-49A6-A444-23909E2BDABE}"/>
    <dgm:cxn modelId="{4D67FD92-29E6-4FAC-BEB0-6D5F64E895BE}" type="presOf" srcId="{E34DEA8D-26A2-438F-8AFE-9AFA08ACA9D7}" destId="{659B0E4B-DD9E-477A-8CD4-CDEFEA37A796}" srcOrd="0" destOrd="0" presId="urn:microsoft.com/office/officeart/2005/8/layout/cycle3"/>
    <dgm:cxn modelId="{B60C9FAD-F6AC-4470-96C3-B6B2BCB2F64C}" type="presOf" srcId="{51D9E880-EB88-4415-B798-FD9C68731DBA}" destId="{6B99B6C7-0806-43A1-B802-D90EA23A0CC1}" srcOrd="0" destOrd="0" presId="urn:microsoft.com/office/officeart/2005/8/layout/cycle3"/>
    <dgm:cxn modelId="{489FBE10-0A8F-4711-B5D0-DEA2BEE8F106}" type="presOf" srcId="{1B0279FF-4A95-4A85-929D-B40CAA5CD1B9}" destId="{B3D4D56A-1091-4FAF-AAEB-3108E17C4326}" srcOrd="0" destOrd="0" presId="urn:microsoft.com/office/officeart/2005/8/layout/cycle3"/>
    <dgm:cxn modelId="{95B2E226-DAD9-409F-927C-1CEB5CF5042C}" type="presParOf" srcId="{B3D4D56A-1091-4FAF-AAEB-3108E17C4326}" destId="{EFE99257-45BF-4BE6-817A-CDA8C275B087}" srcOrd="0" destOrd="0" presId="urn:microsoft.com/office/officeart/2005/8/layout/cycle3"/>
    <dgm:cxn modelId="{6C867372-E86F-4768-B728-50725D885240}" type="presParOf" srcId="{EFE99257-45BF-4BE6-817A-CDA8C275B087}" destId="{6B99B6C7-0806-43A1-B802-D90EA23A0CC1}" srcOrd="0" destOrd="0" presId="urn:microsoft.com/office/officeart/2005/8/layout/cycle3"/>
    <dgm:cxn modelId="{37A92C25-00EA-4A62-8244-FD2488F3FDB3}" type="presParOf" srcId="{EFE99257-45BF-4BE6-817A-CDA8C275B087}" destId="{F8461C5C-A6F9-4E3C-9272-277EC91914ED}" srcOrd="1" destOrd="0" presId="urn:microsoft.com/office/officeart/2005/8/layout/cycle3"/>
    <dgm:cxn modelId="{EB3ECE1F-B678-4E3B-92BF-8A5CF35FE3B3}" type="presParOf" srcId="{EFE99257-45BF-4BE6-817A-CDA8C275B087}" destId="{DC358ACE-F786-42C5-9252-A9E27F6A6000}" srcOrd="2" destOrd="0" presId="urn:microsoft.com/office/officeart/2005/8/layout/cycle3"/>
    <dgm:cxn modelId="{6E1DB1A9-FAD9-4845-8DB9-FCA131688744}" type="presParOf" srcId="{EFE99257-45BF-4BE6-817A-CDA8C275B087}" destId="{659B0E4B-DD9E-477A-8CD4-CDEFEA37A796}" srcOrd="3" destOrd="0" presId="urn:microsoft.com/office/officeart/2005/8/layout/cycle3"/>
    <dgm:cxn modelId="{E3B26339-EC55-4725-8782-14AA202248F7}" type="presParOf" srcId="{EFE99257-45BF-4BE6-817A-CDA8C275B087}" destId="{80C10FA7-6E80-4BB6-B594-FCCC95142006}" srcOrd="4" destOrd="0" presId="urn:microsoft.com/office/officeart/2005/8/layout/cycle3"/>
    <dgm:cxn modelId="{5B46D399-398F-4EAB-BFA3-B85FFDFFFF45}" type="presParOf" srcId="{EFE99257-45BF-4BE6-817A-CDA8C275B087}" destId="{E5AA6E4A-33D8-4ED9-AFAA-47F347DE76D3}" srcOrd="5" destOrd="0" presId="urn:microsoft.com/office/officeart/2005/8/layout/cycle3"/>
    <dgm:cxn modelId="{473E82F4-1CBA-42EC-A32F-C14CD4C8ECC6}" type="presParOf" srcId="{EFE99257-45BF-4BE6-817A-CDA8C275B087}" destId="{4300EF2F-3A27-43AF-8AAD-892E54FCD273}" srcOrd="6" destOrd="0" presId="urn:microsoft.com/office/officeart/2005/8/layout/cycle3"/>
  </dgm:cxnLst>
  <dgm:bg/>
  <dgm:whole/>
  <dgm:extLst>
    <a:ext uri="http://schemas.microsoft.com/office/drawing/2008/diagram">
      <dsp:dataModelExt xmlns:dsp="http://schemas.microsoft.com/office/drawing/2008/diagram" relId="rId7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57DD5-9C1A-6145-8082-8055D7E1A742}">
      <dsp:nvSpPr>
        <dsp:cNvPr id="0" name=""/>
        <dsp:cNvSpPr/>
      </dsp:nvSpPr>
      <dsp:spPr>
        <a:xfrm>
          <a:off x="0" y="0"/>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AU" sz="1100" b="1" kern="1200">
              <a:solidFill>
                <a:sysClr val="window" lastClr="FFFFFF"/>
              </a:solidFill>
              <a:latin typeface="Arial" panose="020B0604020202020204" pitchFamily="34" charset="0"/>
              <a:ea typeface="+mn-ea"/>
              <a:cs typeface="Arial" panose="020B0604020202020204" pitchFamily="34" charset="0"/>
            </a:rPr>
            <a:t>Nutrient loading</a:t>
          </a:r>
          <a:endParaRPr lang="en-US" sz="1100" kern="1200">
            <a:solidFill>
              <a:sysClr val="window" lastClr="FFFFFF"/>
            </a:solidFill>
            <a:latin typeface="Arial" panose="020B0604020202020204"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Increase in pollutant loads from Wet and Dry catchments.</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Priority pollutants discharging from Regional Natural Resource Management catchments south of Cooktown.</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Combined impact from increased DIN and temperature exacerbating the impact.</a:t>
          </a:r>
        </a:p>
      </dsp:txBody>
      <dsp:txXfrm>
        <a:off x="35352" y="35352"/>
        <a:ext cx="3412800" cy="1136304"/>
      </dsp:txXfrm>
    </dsp:sp>
    <dsp:sp modelId="{4692702A-2FA3-DE44-A8D5-15DC2EEEA68A}">
      <dsp:nvSpPr>
        <dsp:cNvPr id="0" name=""/>
        <dsp:cNvSpPr/>
      </dsp:nvSpPr>
      <dsp:spPr>
        <a:xfrm>
          <a:off x="454151" y="13986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AU" sz="1100" b="1" kern="1200">
              <a:solidFill>
                <a:sysClr val="window" lastClr="FFFFFF"/>
              </a:solidFill>
              <a:latin typeface="Arial" panose="020B0604020202020204" pitchFamily="34" charset="0"/>
              <a:ea typeface="+mn-ea"/>
              <a:cs typeface="Arial" panose="020B0604020202020204" pitchFamily="34" charset="0"/>
            </a:rPr>
            <a:t>Transport of pollutants into the Great Barrier Reef</a:t>
          </a:r>
          <a:endParaRPr lang="en-US" sz="1100" kern="1200">
            <a:solidFill>
              <a:sysClr val="window" lastClr="FFFFFF"/>
            </a:solidFill>
            <a:latin typeface="Arial" panose="020B0604020202020204"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Plume processes. Higher concentrations of TSS and DIN measured in plume waters adjacent to the Wet and Dry Tropics.</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Areas at risk from exposure to high nutrients, sediments and pesticides.</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Combined/cumulative impacts from DIN, TSS and PSII herbicides</a:t>
          </a:r>
          <a:r>
            <a:rPr lang="en-AU" sz="900" kern="1200">
              <a:solidFill>
                <a:sysClr val="window" lastClr="FFFFFF"/>
              </a:solidFill>
              <a:latin typeface="Cambria"/>
              <a:ea typeface="+mn-ea"/>
              <a:cs typeface="+mn-cs"/>
            </a:rPr>
            <a:t>.</a:t>
          </a:r>
        </a:p>
      </dsp:txBody>
      <dsp:txXfrm>
        <a:off x="489503" y="1434004"/>
        <a:ext cx="3443944" cy="1136304"/>
      </dsp:txXfrm>
    </dsp:sp>
    <dsp:sp modelId="{2F81644E-B614-C643-99C0-F01F2269719C}">
      <dsp:nvSpPr>
        <dsp:cNvPr id="0" name=""/>
        <dsp:cNvSpPr/>
      </dsp:nvSpPr>
      <dsp:spPr>
        <a:xfrm>
          <a:off x="832103" y="2816352"/>
          <a:ext cx="4715256" cy="1207008"/>
        </a:xfrm>
        <a:prstGeom prst="roundRect">
          <a:avLst>
            <a:gd name="adj" fmla="val 10000"/>
          </a:avLst>
        </a:prstGeom>
        <a:gradFill rotWithShape="0">
          <a:gsLst>
            <a:gs pos="0">
              <a:srgbClr val="4F81BD">
                <a:hueOff val="0"/>
                <a:satOff val="0"/>
                <a:lumOff val="0"/>
                <a:alphaOff val="0"/>
                <a:tint val="100000"/>
                <a:shade val="100000"/>
                <a:satMod val="130000"/>
              </a:srgbClr>
            </a:gs>
            <a:gs pos="100000">
              <a:srgbClr val="4F81BD">
                <a:hueOff val="0"/>
                <a:satOff val="0"/>
                <a:lumOff val="0"/>
                <a:alphaOff val="0"/>
                <a:tint val="50000"/>
                <a:shade val="100000"/>
                <a:satMod val="350000"/>
              </a:srgb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AU" sz="1100" b="1" kern="1200">
              <a:solidFill>
                <a:sysClr val="window" lastClr="FFFFFF"/>
              </a:solidFill>
              <a:latin typeface="Arial" panose="020B0604020202020204" pitchFamily="34" charset="0"/>
              <a:ea typeface="+mn-ea"/>
              <a:cs typeface="Arial" panose="020B0604020202020204" pitchFamily="34" charset="0"/>
            </a:rPr>
            <a:t>Biological impact</a:t>
          </a:r>
          <a:endParaRPr lang="en-AU" sz="1100" kern="1200">
            <a:solidFill>
              <a:sysClr val="window" lastClr="FFFFFF"/>
            </a:solidFill>
            <a:latin typeface="Arial" panose="020B0604020202020204"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Decline in coral reef health and diversity in areas adjacent to high-risk catchments.</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Biological and water quality indicators showing decline in some reef health properties at inshore reefs.</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Increased long-term turbidity related to higher sediment loading.</a:t>
          </a:r>
        </a:p>
        <a:p>
          <a:pPr marL="57150" lvl="1" indent="-57150" algn="l" defTabSz="400050">
            <a:lnSpc>
              <a:spcPct val="90000"/>
            </a:lnSpc>
            <a:spcBef>
              <a:spcPct val="0"/>
            </a:spcBef>
            <a:spcAft>
              <a:spcPct val="15000"/>
            </a:spcAft>
            <a:buChar char="••"/>
          </a:pPr>
          <a:r>
            <a:rPr lang="en-AU" sz="900" kern="1200">
              <a:solidFill>
                <a:sysClr val="window" lastClr="FFFFFF"/>
              </a:solidFill>
              <a:latin typeface="Arial" panose="020B0604020202020204" pitchFamily="34" charset="0"/>
              <a:ea typeface="+mn-ea"/>
              <a:cs typeface="Arial" panose="020B0604020202020204" pitchFamily="34" charset="0"/>
            </a:rPr>
            <a:t>Change in trophic food web, linked to COTS outbreaks.</a:t>
          </a:r>
        </a:p>
      </dsp:txBody>
      <dsp:txXfrm>
        <a:off x="867455" y="2851704"/>
        <a:ext cx="3443944" cy="1136304"/>
      </dsp:txXfrm>
    </dsp:sp>
    <dsp:sp modelId="{A0EB9D29-D97C-3643-ADB0-CEA751C01424}">
      <dsp:nvSpPr>
        <dsp:cNvPr id="0" name=""/>
        <dsp:cNvSpPr/>
      </dsp:nvSpPr>
      <dsp:spPr>
        <a:xfrm>
          <a:off x="3930700" y="915314"/>
          <a:ext cx="784555" cy="784555"/>
        </a:xfrm>
        <a:prstGeom prst="downArrow">
          <a:avLst>
            <a:gd name="adj1" fmla="val 55000"/>
            <a:gd name="adj2" fmla="val 45000"/>
          </a:avLst>
        </a:prstGeom>
        <a:solidFill>
          <a:srgbClr val="4F81BD">
            <a:alpha val="90000"/>
            <a:tint val="40000"/>
            <a:hueOff val="0"/>
            <a:satOff val="0"/>
            <a:lumOff val="0"/>
            <a:alphaOff val="0"/>
          </a:srgbClr>
        </a:solidFill>
        <a:ln w="9525" cap="flat" cmpd="sng" algn="ctr">
          <a:solidFill>
            <a:srgbClr val="4F81BD">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solidFill>
              <a:sysClr val="windowText" lastClr="000000">
                <a:hueOff val="0"/>
                <a:satOff val="0"/>
                <a:lumOff val="0"/>
                <a:alphaOff val="0"/>
              </a:sysClr>
            </a:solidFill>
            <a:latin typeface="Cambria"/>
            <a:ea typeface="+mn-ea"/>
            <a:cs typeface="+mn-cs"/>
          </a:endParaRPr>
        </a:p>
      </dsp:txBody>
      <dsp:txXfrm>
        <a:off x="4107225" y="915314"/>
        <a:ext cx="431505" cy="590378"/>
      </dsp:txXfrm>
    </dsp:sp>
    <dsp:sp modelId="{791610CD-2B41-A346-8FA3-95865C334555}">
      <dsp:nvSpPr>
        <dsp:cNvPr id="0" name=""/>
        <dsp:cNvSpPr/>
      </dsp:nvSpPr>
      <dsp:spPr>
        <a:xfrm>
          <a:off x="4346752" y="2315443"/>
          <a:ext cx="784555" cy="784555"/>
        </a:xfrm>
        <a:prstGeom prst="downArrow">
          <a:avLst>
            <a:gd name="adj1" fmla="val 55000"/>
            <a:gd name="adj2" fmla="val 45000"/>
          </a:avLst>
        </a:prstGeom>
        <a:solidFill>
          <a:srgbClr val="4F81BD">
            <a:alpha val="90000"/>
            <a:tint val="40000"/>
            <a:hueOff val="0"/>
            <a:satOff val="0"/>
            <a:lumOff val="0"/>
            <a:alphaOff val="0"/>
          </a:srgbClr>
        </a:solidFill>
        <a:ln w="9525" cap="flat" cmpd="sng" algn="ctr">
          <a:solidFill>
            <a:srgbClr val="4F81BD">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solidFill>
              <a:sysClr val="windowText" lastClr="000000">
                <a:hueOff val="0"/>
                <a:satOff val="0"/>
                <a:lumOff val="0"/>
                <a:alphaOff val="0"/>
              </a:sysClr>
            </a:solidFill>
            <a:latin typeface="Cambria"/>
            <a:ea typeface="+mn-ea"/>
            <a:cs typeface="+mn-cs"/>
          </a:endParaRPr>
        </a:p>
      </dsp:txBody>
      <dsp:txXfrm>
        <a:off x="4523277" y="2315443"/>
        <a:ext cx="431505" cy="590378"/>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B6A0B-4F5C-4B12-9F91-7C52AE825F04}">
      <dsp:nvSpPr>
        <dsp:cNvPr id="0" name=""/>
        <dsp:cNvSpPr/>
      </dsp:nvSpPr>
      <dsp:spPr>
        <a:xfrm>
          <a:off x="941394" y="-4315"/>
          <a:ext cx="3874922" cy="3874922"/>
        </a:xfrm>
        <a:prstGeom prst="circularArrow">
          <a:avLst>
            <a:gd name="adj1" fmla="val 5274"/>
            <a:gd name="adj2" fmla="val 312630"/>
            <a:gd name="adj3" fmla="val 14269921"/>
            <a:gd name="adj4" fmla="val 17102606"/>
            <a:gd name="adj5" fmla="val 5477"/>
          </a:avLst>
        </a:prstGeom>
        <a:solidFill>
          <a:srgbClr val="4F81BD">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704995DE-BED0-4EDB-A10B-938A0D74C70B}">
      <dsp:nvSpPr>
        <dsp:cNvPr id="0" name=""/>
        <dsp:cNvSpPr/>
      </dsp:nvSpPr>
      <dsp:spPr>
        <a:xfrm>
          <a:off x="2161017" y="1091"/>
          <a:ext cx="1435676" cy="717838"/>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The settlement of coral larvae, settled larvae and small coral colonies are extremely sensitive to low light and high sediment conditions.</a:t>
          </a:r>
        </a:p>
      </dsp:txBody>
      <dsp:txXfrm>
        <a:off x="2196059" y="36133"/>
        <a:ext cx="1365592" cy="647754"/>
      </dsp:txXfrm>
    </dsp:sp>
    <dsp:sp modelId="{AD20DA96-4F97-4884-8202-00F3BE65A60A}">
      <dsp:nvSpPr>
        <dsp:cNvPr id="0" name=""/>
        <dsp:cNvSpPr/>
      </dsp:nvSpPr>
      <dsp:spPr>
        <a:xfrm>
          <a:off x="3597048" y="787085"/>
          <a:ext cx="1435676" cy="717838"/>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Low rates of settlement on sediment covered surfaces. Tolerance of coral recruits to sediment is at least one order of magnitude lower than that of adult corals.</a:t>
          </a:r>
        </a:p>
      </dsp:txBody>
      <dsp:txXfrm>
        <a:off x="3632090" y="822127"/>
        <a:ext cx="1365592" cy="647754"/>
      </dsp:txXfrm>
    </dsp:sp>
    <dsp:sp modelId="{B4E33E0E-2095-4BBE-A0AD-7765FC69805C}">
      <dsp:nvSpPr>
        <dsp:cNvPr id="0" name=""/>
        <dsp:cNvSpPr/>
      </dsp:nvSpPr>
      <dsp:spPr>
        <a:xfrm>
          <a:off x="3587728" y="2284393"/>
          <a:ext cx="1435676" cy="717838"/>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Settlement of coral larvae is also controlled by light intensity and spectral composition; reduced light reduces the depth at which larvae can settle.</a:t>
          </a:r>
        </a:p>
      </dsp:txBody>
      <dsp:txXfrm>
        <a:off x="3622770" y="2319435"/>
        <a:ext cx="1365592" cy="647754"/>
      </dsp:txXfrm>
    </dsp:sp>
    <dsp:sp modelId="{D206DA62-27A0-49B4-A5EF-284C49DCEB68}">
      <dsp:nvSpPr>
        <dsp:cNvPr id="0" name=""/>
        <dsp:cNvSpPr/>
      </dsp:nvSpPr>
      <dsp:spPr>
        <a:xfrm>
          <a:off x="2161017" y="3145045"/>
          <a:ext cx="1435676" cy="717838"/>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Benthic irradiance is a crucial factor for reef corals. Light limitation reduces photosynthesis, leading to slower calcification and thinner tissues.</a:t>
          </a:r>
        </a:p>
      </dsp:txBody>
      <dsp:txXfrm>
        <a:off x="2196059" y="3180087"/>
        <a:ext cx="1365592" cy="647754"/>
      </dsp:txXfrm>
    </dsp:sp>
    <dsp:sp modelId="{B5AF10CB-C92E-4494-ADF5-42FB16A7F612}">
      <dsp:nvSpPr>
        <dsp:cNvPr id="0" name=""/>
        <dsp:cNvSpPr/>
      </dsp:nvSpPr>
      <dsp:spPr>
        <a:xfrm>
          <a:off x="726783" y="2259358"/>
          <a:ext cx="1488078" cy="786563"/>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Sedimentation reduces coral recruitment rates and biodiversity. Many sensitive species are under represented or absent in sediment exposed communities.</a:t>
          </a:r>
        </a:p>
      </dsp:txBody>
      <dsp:txXfrm>
        <a:off x="765180" y="2297755"/>
        <a:ext cx="1411284" cy="709769"/>
      </dsp:txXfrm>
    </dsp:sp>
    <dsp:sp modelId="{232FB881-50EF-40AB-9B6C-26EDF652AB64}">
      <dsp:nvSpPr>
        <dsp:cNvPr id="0" name=""/>
        <dsp:cNvSpPr/>
      </dsp:nvSpPr>
      <dsp:spPr>
        <a:xfrm>
          <a:off x="724986" y="901782"/>
          <a:ext cx="1435676" cy="488445"/>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High sedimentation rates are related to low abundances of corals and coralline algae on coral reefs.</a:t>
          </a:r>
        </a:p>
      </dsp:txBody>
      <dsp:txXfrm>
        <a:off x="748830" y="925626"/>
        <a:ext cx="1387988" cy="440757"/>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61C5C-A6F9-4E3C-9272-277EC91914ED}">
      <dsp:nvSpPr>
        <dsp:cNvPr id="0" name=""/>
        <dsp:cNvSpPr/>
      </dsp:nvSpPr>
      <dsp:spPr>
        <a:xfrm>
          <a:off x="849276" y="-59127"/>
          <a:ext cx="3939121" cy="3939121"/>
        </a:xfrm>
        <a:prstGeom prst="circularArrow">
          <a:avLst>
            <a:gd name="adj1" fmla="val 5544"/>
            <a:gd name="adj2" fmla="val 330680"/>
            <a:gd name="adj3" fmla="val 14535838"/>
            <a:gd name="adj4" fmla="val 16938767"/>
            <a:gd name="adj5" fmla="val 5757"/>
          </a:avLst>
        </a:prstGeom>
        <a:solidFill>
          <a:srgbClr val="4F81BD">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6B99B6C7-0806-43A1-B802-D90EA23A0CC1}">
      <dsp:nvSpPr>
        <dsp:cNvPr id="0" name=""/>
        <dsp:cNvSpPr/>
      </dsp:nvSpPr>
      <dsp:spPr>
        <a:xfrm>
          <a:off x="2214341" y="-30884"/>
          <a:ext cx="1208990" cy="604495"/>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Densities of benthic filter feeders increase in response to nutrient enrichment.</a:t>
          </a:r>
        </a:p>
      </dsp:txBody>
      <dsp:txXfrm>
        <a:off x="2243850" y="-1375"/>
        <a:ext cx="1149972" cy="545477"/>
      </dsp:txXfrm>
    </dsp:sp>
    <dsp:sp modelId="{DC358ACE-F786-42C5-9252-A9E27F6A6000}">
      <dsp:nvSpPr>
        <dsp:cNvPr id="0" name=""/>
        <dsp:cNvSpPr/>
      </dsp:nvSpPr>
      <dsp:spPr>
        <a:xfrm>
          <a:off x="3442828" y="679127"/>
          <a:ext cx="1473384" cy="582007"/>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Filter feeders, particularly bio-eroders, weaken the structure of coral reefs and increase their susceptibility to storm damage.</a:t>
          </a:r>
        </a:p>
      </dsp:txBody>
      <dsp:txXfrm>
        <a:off x="3471239" y="707538"/>
        <a:ext cx="1416562" cy="525185"/>
      </dsp:txXfrm>
    </dsp:sp>
    <dsp:sp modelId="{659B0E4B-DD9E-477A-8CD4-CDEFEA37A796}">
      <dsp:nvSpPr>
        <dsp:cNvPr id="0" name=""/>
        <dsp:cNvSpPr/>
      </dsp:nvSpPr>
      <dsp:spPr>
        <a:xfrm>
          <a:off x="3645428" y="2114081"/>
          <a:ext cx="1622199" cy="611235"/>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Exposure to DIN can lead to declining calcification, higher concentration of photopigments and potentially higher rates of coral disease.</a:t>
          </a:r>
        </a:p>
      </dsp:txBody>
      <dsp:txXfrm>
        <a:off x="3675266" y="2143919"/>
        <a:ext cx="1562523" cy="551559"/>
      </dsp:txXfrm>
    </dsp:sp>
    <dsp:sp modelId="{469A08CB-E339-4B69-8696-2F15F31FA83D}">
      <dsp:nvSpPr>
        <dsp:cNvPr id="0" name=""/>
        <dsp:cNvSpPr/>
      </dsp:nvSpPr>
      <dsp:spPr>
        <a:xfrm>
          <a:off x="2813123" y="3103389"/>
          <a:ext cx="1469092" cy="722426"/>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Chronically elevated levels of DIN may alter coral physiology and calcification resulting in noticeable changes to coral communities.</a:t>
          </a:r>
        </a:p>
      </dsp:txBody>
      <dsp:txXfrm>
        <a:off x="2848389" y="3138655"/>
        <a:ext cx="1398560" cy="651894"/>
      </dsp:txXfrm>
    </dsp:sp>
    <dsp:sp modelId="{80C10FA7-6E80-4BB6-B594-FCCC95142006}">
      <dsp:nvSpPr>
        <dsp:cNvPr id="0" name=""/>
        <dsp:cNvSpPr/>
      </dsp:nvSpPr>
      <dsp:spPr>
        <a:xfrm>
          <a:off x="1430115" y="3099750"/>
          <a:ext cx="1319770" cy="729704"/>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Increasing nutrients can lead to enrichment of organic matter in the plankton and in the sediments, leading to smothering.</a:t>
          </a:r>
        </a:p>
      </dsp:txBody>
      <dsp:txXfrm>
        <a:off x="1465736" y="3135371"/>
        <a:ext cx="1248528" cy="658462"/>
      </dsp:txXfrm>
    </dsp:sp>
    <dsp:sp modelId="{E5AA6E4A-33D8-4ED9-AFAA-47F347DE76D3}">
      <dsp:nvSpPr>
        <dsp:cNvPr id="0" name=""/>
        <dsp:cNvSpPr/>
      </dsp:nvSpPr>
      <dsp:spPr>
        <a:xfrm>
          <a:off x="463885" y="2136406"/>
          <a:ext cx="1434527" cy="604495"/>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Corals may be out-competed by macroalgae and/or more heterotrophic communities that grow best in high nutrient environments.</a:t>
          </a:r>
        </a:p>
      </dsp:txBody>
      <dsp:txXfrm>
        <a:off x="493394" y="2165915"/>
        <a:ext cx="1375509" cy="545477"/>
      </dsp:txXfrm>
    </dsp:sp>
    <dsp:sp modelId="{4300EF2F-3A27-43AF-8AAD-892E54FCD273}">
      <dsp:nvSpPr>
        <dsp:cNvPr id="0" name=""/>
        <dsp:cNvSpPr/>
      </dsp:nvSpPr>
      <dsp:spPr>
        <a:xfrm>
          <a:off x="653797" y="614044"/>
          <a:ext cx="1589774" cy="712161"/>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COTS outbreaks occur in regions with high phytoplankton concentrations. Larvae may be transported by currents to remote regions initiating secondary outbreaks.</a:t>
          </a:r>
        </a:p>
      </dsp:txBody>
      <dsp:txXfrm>
        <a:off x="688562" y="648809"/>
        <a:ext cx="1520244" cy="642631"/>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B6A0B-4F5C-4B12-9F91-7C52AE825F04}">
      <dsp:nvSpPr>
        <dsp:cNvPr id="0" name=""/>
        <dsp:cNvSpPr/>
      </dsp:nvSpPr>
      <dsp:spPr>
        <a:xfrm>
          <a:off x="863688" y="-36695"/>
          <a:ext cx="3874922" cy="3874922"/>
        </a:xfrm>
        <a:prstGeom prst="circularArrow">
          <a:avLst>
            <a:gd name="adj1" fmla="val 5274"/>
            <a:gd name="adj2" fmla="val 312630"/>
            <a:gd name="adj3" fmla="val 14272994"/>
            <a:gd name="adj4" fmla="val 17100814"/>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995DE-BED0-4EDB-A10B-938A0D74C70B}">
      <dsp:nvSpPr>
        <dsp:cNvPr id="0" name=""/>
        <dsp:cNvSpPr/>
      </dsp:nvSpPr>
      <dsp:spPr>
        <a:xfrm>
          <a:off x="2083311" y="100051"/>
          <a:ext cx="1435676" cy="4551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Scouring and physical smothering will cause seagrass loss.</a:t>
          </a:r>
        </a:p>
      </dsp:txBody>
      <dsp:txXfrm>
        <a:off x="2105530" y="122270"/>
        <a:ext cx="1391238" cy="410721"/>
      </dsp:txXfrm>
    </dsp:sp>
    <dsp:sp modelId="{AD20DA96-4F97-4884-8202-00F3BE65A60A}">
      <dsp:nvSpPr>
        <dsp:cNvPr id="0" name=""/>
        <dsp:cNvSpPr/>
      </dsp:nvSpPr>
      <dsp:spPr>
        <a:xfrm>
          <a:off x="3519342" y="906220"/>
          <a:ext cx="1435676" cy="4148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Increased suspended sediments will cause shading of seagrass.</a:t>
          </a:r>
        </a:p>
      </dsp:txBody>
      <dsp:txXfrm>
        <a:off x="3539591" y="926469"/>
        <a:ext cx="1395178" cy="374311"/>
      </dsp:txXfrm>
    </dsp:sp>
    <dsp:sp modelId="{B4E33E0E-2095-4BBE-A0AD-7765FC69805C}">
      <dsp:nvSpPr>
        <dsp:cNvPr id="0" name=""/>
        <dsp:cNvSpPr/>
      </dsp:nvSpPr>
      <dsp:spPr>
        <a:xfrm>
          <a:off x="3541268" y="2342715"/>
          <a:ext cx="1746499" cy="5363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Low levels of shading of seagrass causes changes in morphology (larger surface areas) and increased chlorophyll concentrations.</a:t>
          </a:r>
        </a:p>
      </dsp:txBody>
      <dsp:txXfrm>
        <a:off x="3567452" y="2368899"/>
        <a:ext cx="1694131" cy="484007"/>
      </dsp:txXfrm>
    </dsp:sp>
    <dsp:sp modelId="{D206DA62-27A0-49B4-A5EF-284C49DCEB68}">
      <dsp:nvSpPr>
        <dsp:cNvPr id="0" name=""/>
        <dsp:cNvSpPr/>
      </dsp:nvSpPr>
      <dsp:spPr>
        <a:xfrm>
          <a:off x="2083311" y="3179244"/>
          <a:ext cx="1435676" cy="5846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High levels of shading result in physiological stress where respiration demands outstrip photosynthesis and result in meadow decline.</a:t>
          </a:r>
        </a:p>
      </dsp:txBody>
      <dsp:txXfrm>
        <a:off x="2111853" y="3207786"/>
        <a:ext cx="1378592" cy="527595"/>
      </dsp:txXfrm>
    </dsp:sp>
    <dsp:sp modelId="{B5AF10CB-C92E-4494-ADF5-42FB16A7F612}">
      <dsp:nvSpPr>
        <dsp:cNvPr id="0" name=""/>
        <dsp:cNvSpPr/>
      </dsp:nvSpPr>
      <dsp:spPr>
        <a:xfrm>
          <a:off x="649077" y="2329004"/>
          <a:ext cx="1488078" cy="58251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High levels of shading initially may cause species shifts from higher respiration demand species to lower respiration demand species.</a:t>
          </a:r>
        </a:p>
      </dsp:txBody>
      <dsp:txXfrm>
        <a:off x="677513" y="2357440"/>
        <a:ext cx="1431206" cy="525639"/>
      </dsp:txXfrm>
    </dsp:sp>
    <dsp:sp modelId="{232FB881-50EF-40AB-9B6C-26EDF652AB64}">
      <dsp:nvSpPr>
        <dsp:cNvPr id="0" name=""/>
        <dsp:cNvSpPr/>
      </dsp:nvSpPr>
      <dsp:spPr>
        <a:xfrm>
          <a:off x="647280" y="869402"/>
          <a:ext cx="1435676" cy="4884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latin typeface="Arial" panose="020B0604020202020204" pitchFamily="34" charset="0"/>
              <a:cs typeface="Arial" panose="020B0604020202020204" pitchFamily="34" charset="0"/>
            </a:rPr>
            <a:t>Ongoing high levels of shading will result in meadow loss until loads decrease.</a:t>
          </a:r>
        </a:p>
      </dsp:txBody>
      <dsp:txXfrm>
        <a:off x="671124" y="893246"/>
        <a:ext cx="1387988" cy="440757"/>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61C5C-A6F9-4E3C-9272-277EC91914ED}">
      <dsp:nvSpPr>
        <dsp:cNvPr id="0" name=""/>
        <dsp:cNvSpPr/>
      </dsp:nvSpPr>
      <dsp:spPr>
        <a:xfrm>
          <a:off x="902675" y="-39535"/>
          <a:ext cx="3810464" cy="3810464"/>
        </a:xfrm>
        <a:prstGeom prst="circularArrow">
          <a:avLst>
            <a:gd name="adj1" fmla="val 5274"/>
            <a:gd name="adj2" fmla="val 312630"/>
            <a:gd name="adj3" fmla="val 14271357"/>
            <a:gd name="adj4" fmla="val 17101769"/>
            <a:gd name="adj5" fmla="val 5477"/>
          </a:avLst>
        </a:prstGeom>
        <a:solidFill>
          <a:srgbClr val="4F81BD">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6B99B6C7-0806-43A1-B802-D90EA23A0CC1}">
      <dsp:nvSpPr>
        <dsp:cNvPr id="0" name=""/>
        <dsp:cNvSpPr/>
      </dsp:nvSpPr>
      <dsp:spPr>
        <a:xfrm>
          <a:off x="2102662" y="88763"/>
          <a:ext cx="1410488" cy="459339"/>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Initial increased seagrass biomass due to elevated nutrients.</a:t>
          </a:r>
        </a:p>
      </dsp:txBody>
      <dsp:txXfrm>
        <a:off x="2125085" y="111186"/>
        <a:ext cx="1365642" cy="414493"/>
      </dsp:txXfrm>
    </dsp:sp>
    <dsp:sp modelId="{DC358ACE-F786-42C5-9252-A9E27F6A6000}">
      <dsp:nvSpPr>
        <dsp:cNvPr id="0" name=""/>
        <dsp:cNvSpPr/>
      </dsp:nvSpPr>
      <dsp:spPr>
        <a:xfrm>
          <a:off x="3570423" y="924853"/>
          <a:ext cx="1343941" cy="485708"/>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Increased water column and epiphytic phytoplankton cause shading of seagrass.</a:t>
          </a:r>
        </a:p>
      </dsp:txBody>
      <dsp:txXfrm>
        <a:off x="3594133" y="948563"/>
        <a:ext cx="1296521" cy="438288"/>
      </dsp:txXfrm>
    </dsp:sp>
    <dsp:sp modelId="{659B0E4B-DD9E-477A-8CD4-CDEFEA37A796}">
      <dsp:nvSpPr>
        <dsp:cNvPr id="0" name=""/>
        <dsp:cNvSpPr/>
      </dsp:nvSpPr>
      <dsp:spPr>
        <a:xfrm>
          <a:off x="3650267" y="2207680"/>
          <a:ext cx="1800319" cy="482965"/>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Low levels of shading of seagrass causes changes in morphology (larger surface areas) and increased chlorophyll concentrations.</a:t>
          </a:r>
        </a:p>
      </dsp:txBody>
      <dsp:txXfrm>
        <a:off x="3673843" y="2231256"/>
        <a:ext cx="1753167" cy="435813"/>
      </dsp:txXfrm>
    </dsp:sp>
    <dsp:sp modelId="{80C10FA7-6E80-4BB6-B594-FCCC95142006}">
      <dsp:nvSpPr>
        <dsp:cNvPr id="0" name=""/>
        <dsp:cNvSpPr/>
      </dsp:nvSpPr>
      <dsp:spPr>
        <a:xfrm>
          <a:off x="2038041" y="3110369"/>
          <a:ext cx="1539731" cy="599436"/>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High levels of shading result in physiological stress where respiration demands outstrip photosynthesis and result in meadow decline.</a:t>
          </a:r>
        </a:p>
      </dsp:txBody>
      <dsp:txXfrm>
        <a:off x="2067303" y="3139631"/>
        <a:ext cx="1481207" cy="540912"/>
      </dsp:txXfrm>
    </dsp:sp>
    <dsp:sp modelId="{E5AA6E4A-33D8-4ED9-AFAA-47F347DE76D3}">
      <dsp:nvSpPr>
        <dsp:cNvPr id="0" name=""/>
        <dsp:cNvSpPr/>
      </dsp:nvSpPr>
      <dsp:spPr>
        <a:xfrm>
          <a:off x="421746" y="2170198"/>
          <a:ext cx="1568928" cy="646081"/>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High levels of shading initially may cause species shifts from higher respiration demand species to lower respiration demand species.</a:t>
          </a:r>
        </a:p>
      </dsp:txBody>
      <dsp:txXfrm>
        <a:off x="453285" y="2201737"/>
        <a:ext cx="1505850" cy="583003"/>
      </dsp:txXfrm>
    </dsp:sp>
    <dsp:sp modelId="{4300EF2F-3A27-43AF-8AAD-892E54FCD273}">
      <dsp:nvSpPr>
        <dsp:cNvPr id="0" name=""/>
        <dsp:cNvSpPr/>
      </dsp:nvSpPr>
      <dsp:spPr>
        <a:xfrm>
          <a:off x="609903" y="956276"/>
          <a:ext cx="1471238" cy="426849"/>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AU" sz="800" kern="1200">
              <a:solidFill>
                <a:sysClr val="window" lastClr="FFFFFF"/>
              </a:solidFill>
              <a:latin typeface="Arial" panose="020B0604020202020204" pitchFamily="34" charset="0"/>
              <a:ea typeface="+mn-ea"/>
              <a:cs typeface="Arial" panose="020B0604020202020204" pitchFamily="34" charset="0"/>
            </a:rPr>
            <a:t>Ongoing high levels of shading will result in meadow loss until loads decrease.</a:t>
          </a:r>
        </a:p>
      </dsp:txBody>
      <dsp:txXfrm>
        <a:off x="630740" y="977113"/>
        <a:ext cx="1429564" cy="385175"/>
      </dsp:txXfrm>
    </dsp:sp>
  </dsp:spTree>
</dsp:drawing>
</file>

<file path=word/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word/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word/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word/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word/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FF098DB-5926-4513-BBA7-CBC2ABB4563E}">
  <ds:schemaRefs>
    <ds:schemaRef ds:uri="http://schemas.openxmlformats.org/officeDocument/2006/bibliography"/>
  </ds:schemaRefs>
</ds:datastoreItem>
</file>

<file path=customXml/itemProps2.xml><?xml version="1.0" encoding="utf-8"?>
<ds:datastoreItem xmlns:ds="http://schemas.openxmlformats.org/officeDocument/2006/customXml" ds:itemID="{46B9D733-08DF-4361-BECE-D4A11DBC67E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13</TotalTime>
  <Pages>119</Pages>
  <Words>31243</Words>
  <Characters>178089</Characters>
  <Application>Microsoft Office Word</Application>
  <DocSecurity>0</DocSecurity>
  <Lines>1484</Lines>
  <Paragraphs>417</Paragraphs>
  <ScaleCrop>false</ScaleCrop>
  <HeadingPairs>
    <vt:vector size="2" baseType="variant">
      <vt:variant>
        <vt:lpstr>Title</vt:lpstr>
      </vt:variant>
      <vt:variant>
        <vt:i4>1</vt:i4>
      </vt:variant>
    </vt:vector>
  </HeadingPairs>
  <TitlesOfParts>
    <vt:vector size="1" baseType="lpstr">
      <vt:lpstr>_</vt:lpstr>
    </vt:vector>
  </TitlesOfParts>
  <Company>GBRMPA</Company>
  <LinksUpToDate>false</LinksUpToDate>
  <CharactersWithSpaces>208915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Draft version 28/06/2013</dc:creator>
  <cp:lastModifiedBy>Paul Groves</cp:lastModifiedBy>
  <cp:revision>3</cp:revision>
  <cp:lastPrinted>2013-11-20T06:16:00Z</cp:lastPrinted>
  <dcterms:created xsi:type="dcterms:W3CDTF">2014-09-02T05:38:00Z</dcterms:created>
  <dcterms:modified xsi:type="dcterms:W3CDTF">2014-09-03T05:28:00Z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nCUserId">
    <vt:lpwstr>47</vt:lpwstr>
  </property>
  <property fmtid="{D5CDD505-2E9C-101B-9397-08002B2CF9AE}" pid="3" name="WnCSubscriberId">
    <vt:lpwstr>1633</vt:lpwstr>
  </property>
  <property fmtid="{D5CDD505-2E9C-101B-9397-08002B2CF9AE}" pid="4" name="WnCOutputStyleId">
    <vt:lpwstr>10019</vt:lpwstr>
  </property>
  <property fmtid="{D5CDD505-2E9C-101B-9397-08002B2CF9AE}" pid="5" name="WnC4Folder">
    <vt:lpwstr>Documents///1_Mulgrave_Russell basin assessment_170113</vt:lpwstr>
  </property>
  <property fmtid="{D5CDD505-2E9C-101B-9397-08002B2CF9AE}" pid="6" name="RWProductId">
    <vt:lpwstr>WnC</vt:lpwstr>
  </property>
  <property fmtid="{D5CDD505-2E9C-101B-9397-08002B2CF9AE}" pid="7" name="_DocHome">
    <vt:i4>-1264786425</vt:i4>
  </property>
</Properties>
</file>