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9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4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633"/>
    <p:restoredTop sz="96327"/>
  </p:normalViewPr>
  <p:slideViewPr>
    <p:cSldViewPr snapToGrid="0">
      <p:cViewPr>
        <p:scale>
          <a:sx n="113" d="100"/>
          <a:sy n="113" d="100"/>
        </p:scale>
        <p:origin x="1248" y="4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056E-B843-A3A1-E7EDE9B8EDA8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056E-B843-A3A1-E7EDE9B8EDA8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056E-B843-A3A1-E7EDE9B8EDA8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056E-B843-A3A1-E7EDE9B8EDA8}"/>
              </c:ext>
            </c:extLst>
          </c:dPt>
          <c:dLbls>
            <c:dLbl>
              <c:idx val="0"/>
              <c:layout>
                <c:manualLayout>
                  <c:x val="-0.19901460450223804"/>
                  <c:y val="-4.3539308290530619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56E-B843-A3A1-E7EDE9B8EDA8}"/>
                </c:ext>
              </c:extLst>
            </c:dLbl>
            <c:dLbl>
              <c:idx val="1"/>
              <c:layout>
                <c:manualLayout>
                  <c:x val="0.14740141144182703"/>
                  <c:y val="-6.3589135131598584E-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56E-B843-A3A1-E7EDE9B8EDA8}"/>
                </c:ext>
              </c:extLst>
            </c:dLbl>
            <c:dLbl>
              <c:idx val="2"/>
              <c:layout>
                <c:manualLayout>
                  <c:x val="0.12156908550331627"/>
                  <c:y val="0.13748081627412162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56E-B843-A3A1-E7EDE9B8EDA8}"/>
                </c:ext>
              </c:extLst>
            </c:dLbl>
            <c:dLbl>
              <c:idx val="3"/>
              <c:layout>
                <c:manualLayout>
                  <c:x val="5.5171692750024502E-2"/>
                  <c:y val="0.14333339949467439"/>
                </c:manualLayout>
              </c:layout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056E-B843-A3A1-E7EDE9B8EDA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1st Qtr</c:v>
                </c:pt>
                <c:pt idx="1">
                  <c:v>2nd Qtr</c:v>
                </c:pt>
                <c:pt idx="2">
                  <c:v>3rd Qtr</c:v>
                </c:pt>
                <c:pt idx="3">
                  <c:v>4th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56E-B843-A3A1-E7EDE9B8EDA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1st Quarter</c:v>
                </c:pt>
                <c:pt idx="1">
                  <c:v>2nd Quarter</c:v>
                </c:pt>
                <c:pt idx="2">
                  <c:v>3rd Quarter</c:v>
                </c:pt>
                <c:pt idx="3">
                  <c:v>4th Quarter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1F2-8A46-B742-E3D63AD6967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1st Quarter</c:v>
                </c:pt>
                <c:pt idx="1">
                  <c:v>2nd Quarter</c:v>
                </c:pt>
                <c:pt idx="2">
                  <c:v>3rd Quarter</c:v>
                </c:pt>
                <c:pt idx="3">
                  <c:v>4th Quarter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1F2-8A46-B742-E3D63AD6967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1st Quarter</c:v>
                </c:pt>
                <c:pt idx="1">
                  <c:v>2nd Quarter</c:v>
                </c:pt>
                <c:pt idx="2">
                  <c:v>3rd Quarter</c:v>
                </c:pt>
                <c:pt idx="3">
                  <c:v>4th Quarter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1F2-8A46-B742-E3D63AD696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890031696"/>
        <c:axId val="890033344"/>
      </c:barChart>
      <c:catAx>
        <c:axId val="89003169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890033344"/>
        <c:crosses val="autoZero"/>
        <c:auto val="1"/>
        <c:lblAlgn val="ctr"/>
        <c:lblOffset val="100"/>
        <c:noMultiLvlLbl val="0"/>
      </c:catAx>
      <c:valAx>
        <c:axId val="89003334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900316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4BECBE-B33C-F441-A59B-06673A988035}" type="datetimeFigureOut">
              <a:rPr lang="en-US" smtClean="0"/>
              <a:t>1/16/23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3C7F03-7C3E-2F4C-9E6B-DF81B8AB10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7128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. Cover -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8AEE2687-779C-4489-49AE-D5BC2E5229C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9525" y="-6350"/>
            <a:ext cx="12201525" cy="686435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  <p:pic>
        <p:nvPicPr>
          <p:cNvPr id="10" name="Picture 9" descr="A picture containing shape&#10;&#10;Description automatically generated">
            <a:extLst>
              <a:ext uri="{FF2B5EF4-FFF2-40B4-BE49-F238E27FC236}">
                <a16:creationId xmlns:a16="http://schemas.microsoft.com/office/drawing/2014/main" id="{FE3864E7-B867-84E5-8612-8A22A05A327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9939" y="-5591"/>
            <a:ext cx="12201939" cy="686359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5AB749A-CB7F-58AA-2180-8F4780FF3BA5}"/>
              </a:ext>
            </a:extLst>
          </p:cNvPr>
          <p:cNvSpPr txBox="1"/>
          <p:nvPr userDrawn="1"/>
        </p:nvSpPr>
        <p:spPr>
          <a:xfrm>
            <a:off x="3367034" y="895202"/>
            <a:ext cx="31296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school logo here</a:t>
            </a:r>
          </a:p>
          <a:p>
            <a:pPr algn="ctr"/>
            <a:r>
              <a: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*Delete instructions from Master once complete*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A45381B-B90D-FBFA-D693-E4830B8A0A06}"/>
              </a:ext>
            </a:extLst>
          </p:cNvPr>
          <p:cNvSpPr/>
          <p:nvPr userDrawn="1"/>
        </p:nvSpPr>
        <p:spPr>
          <a:xfrm>
            <a:off x="3275937" y="749562"/>
            <a:ext cx="3312160" cy="701552"/>
          </a:xfrm>
          <a:prstGeom prst="rect">
            <a:avLst/>
          </a:prstGeom>
          <a:noFill/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44D734B-380B-5E70-8A3D-2A757E3612D4}"/>
              </a:ext>
            </a:extLst>
          </p:cNvPr>
          <p:cNvSpPr txBox="1"/>
          <p:nvPr userDrawn="1"/>
        </p:nvSpPr>
        <p:spPr>
          <a:xfrm>
            <a:off x="7236177" y="3719650"/>
            <a:ext cx="4655191" cy="246221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1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Steps to inserting Cover image behind a shape in Master pages:</a:t>
            </a:r>
          </a:p>
          <a:p>
            <a:endParaRPr lang="en-US" sz="11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AutoNum type="arabicPeriod"/>
            </a:pPr>
            <a: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 to View / Master / Slide Master</a:t>
            </a:r>
          </a:p>
          <a:p>
            <a:pPr marL="228600" indent="-228600">
              <a:buAutoNum type="arabicPeriod"/>
            </a:pPr>
            <a: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replace image, click on the master cover page with image</a:t>
            </a:r>
          </a:p>
          <a:p>
            <a:pPr marL="228600" indent="-228600">
              <a:buAutoNum type="arabicPeriod"/>
            </a:pPr>
            <a: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 to Arrange / Re-order objects and move the insert image box to the front (last frame to front)</a:t>
            </a:r>
          </a:p>
          <a:p>
            <a:pPr marL="228600" indent="-228600">
              <a:buAutoNum type="arabicPeriod"/>
            </a:pPr>
            <a: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picture box to insert image from file</a:t>
            </a:r>
          </a:p>
          <a:p>
            <a:pPr marL="228600" indent="-228600">
              <a:buAutoNum type="arabicPeriod"/>
            </a:pPr>
            <a: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 to Arrange / Re-order objects and move the image box to back (first frame to back)</a:t>
            </a:r>
          </a:p>
          <a:p>
            <a:pPr marL="228600" indent="-228600">
              <a:buAutoNum type="arabicPeriod"/>
            </a:pPr>
            <a: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Image should be set to back behind graphic shape and text in front.</a:t>
            </a:r>
          </a:p>
          <a:p>
            <a:pPr marL="228600" marR="0" lvl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*Delete instructions from page once complete*</a:t>
            </a:r>
          </a:p>
          <a:p>
            <a:pPr marL="228600" indent="-228600">
              <a:buAutoNum type="arabicPeriod"/>
            </a:pPr>
            <a: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 Slide Master, Close Master view (X button) in panel</a:t>
            </a:r>
          </a:p>
          <a:p>
            <a:pPr marL="228600" indent="-228600">
              <a:buAutoNum type="arabicPeriod"/>
            </a:pPr>
            <a: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 you can add the new cover page: Insert / New Slide / </a:t>
            </a:r>
            <a:b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‘1. cover with image’</a:t>
            </a:r>
          </a:p>
        </p:txBody>
      </p:sp>
      <p:sp>
        <p:nvSpPr>
          <p:cNvPr id="32" name="Title 2">
            <a:extLst>
              <a:ext uri="{FF2B5EF4-FFF2-40B4-BE49-F238E27FC236}">
                <a16:creationId xmlns:a16="http://schemas.microsoft.com/office/drawing/2014/main" id="{94B1DB9E-200F-CD4A-A039-F1BDA25E205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0532" y="2551096"/>
            <a:ext cx="5807566" cy="1635249"/>
          </a:xfrm>
        </p:spPr>
        <p:txBody>
          <a:bodyPr anchor="t" anchorCtr="0">
            <a:noAutofit/>
          </a:bodyPr>
          <a:lstStyle>
            <a:lvl1pPr>
              <a:defRPr sz="3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33" name="Subtitle 3">
            <a:extLst>
              <a:ext uri="{FF2B5EF4-FFF2-40B4-BE49-F238E27FC236}">
                <a16:creationId xmlns:a16="http://schemas.microsoft.com/office/drawing/2014/main" id="{731005A5-AF74-0EF3-F3BB-FDF5F55E40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0530" y="4352102"/>
            <a:ext cx="4896369" cy="791393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170746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A. Cover - graphic only out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E3864E7-B867-84E5-8612-8A22A05A327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-9939" y="-5591"/>
            <a:ext cx="12201939" cy="686359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5AB749A-CB7F-58AA-2180-8F4780FF3BA5}"/>
              </a:ext>
            </a:extLst>
          </p:cNvPr>
          <p:cNvSpPr txBox="1"/>
          <p:nvPr userDrawn="1"/>
        </p:nvSpPr>
        <p:spPr>
          <a:xfrm>
            <a:off x="3367034" y="895202"/>
            <a:ext cx="31296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school logo here</a:t>
            </a:r>
          </a:p>
          <a:p>
            <a:pPr algn="ctr"/>
            <a:r>
              <a: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*Delete instructions from Master once complete*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A45381B-B90D-FBFA-D693-E4830B8A0A06}"/>
              </a:ext>
            </a:extLst>
          </p:cNvPr>
          <p:cNvSpPr/>
          <p:nvPr userDrawn="1"/>
        </p:nvSpPr>
        <p:spPr>
          <a:xfrm>
            <a:off x="3275937" y="749562"/>
            <a:ext cx="3312160" cy="701552"/>
          </a:xfrm>
          <a:prstGeom prst="rect">
            <a:avLst/>
          </a:prstGeom>
          <a:noFill/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itle 2">
            <a:extLst>
              <a:ext uri="{FF2B5EF4-FFF2-40B4-BE49-F238E27FC236}">
                <a16:creationId xmlns:a16="http://schemas.microsoft.com/office/drawing/2014/main" id="{9D2A696B-B42B-2BB6-8AE7-BD5E59878B92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0532" y="2551096"/>
            <a:ext cx="6318768" cy="1635249"/>
          </a:xfrm>
        </p:spPr>
        <p:txBody>
          <a:bodyPr anchor="t" anchorCtr="0">
            <a:noAutofit/>
          </a:bodyPr>
          <a:lstStyle>
            <a:lvl1pPr>
              <a:defRPr sz="3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8" name="Subtitle 3">
            <a:extLst>
              <a:ext uri="{FF2B5EF4-FFF2-40B4-BE49-F238E27FC236}">
                <a16:creationId xmlns:a16="http://schemas.microsoft.com/office/drawing/2014/main" id="{7E938411-B95F-A989-28E8-E54DC3CCEE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0530" y="4352102"/>
            <a:ext cx="6318768" cy="791393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3994235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B. Cover - graphic only t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E3864E7-B867-84E5-8612-8A22A05A327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-9938" y="-5591"/>
            <a:ext cx="12201937" cy="686359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75AB749A-CB7F-58AA-2180-8F4780FF3BA5}"/>
              </a:ext>
            </a:extLst>
          </p:cNvPr>
          <p:cNvSpPr txBox="1"/>
          <p:nvPr userDrawn="1"/>
        </p:nvSpPr>
        <p:spPr>
          <a:xfrm>
            <a:off x="3367034" y="895202"/>
            <a:ext cx="31296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school logo here</a:t>
            </a:r>
          </a:p>
          <a:p>
            <a:pPr algn="ctr"/>
            <a:r>
              <a: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*Delete instructions from Master once complete*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4A45381B-B90D-FBFA-D693-E4830B8A0A06}"/>
              </a:ext>
            </a:extLst>
          </p:cNvPr>
          <p:cNvSpPr/>
          <p:nvPr userDrawn="1"/>
        </p:nvSpPr>
        <p:spPr>
          <a:xfrm>
            <a:off x="3275937" y="749562"/>
            <a:ext cx="3312160" cy="701552"/>
          </a:xfrm>
          <a:prstGeom prst="rect">
            <a:avLst/>
          </a:prstGeom>
          <a:noFill/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2">
            <a:extLst>
              <a:ext uri="{FF2B5EF4-FFF2-40B4-BE49-F238E27FC236}">
                <a16:creationId xmlns:a16="http://schemas.microsoft.com/office/drawing/2014/main" id="{4E9A106D-2D8D-C9EB-38BE-A19A887D341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0532" y="2551096"/>
            <a:ext cx="6318768" cy="1635249"/>
          </a:xfrm>
        </p:spPr>
        <p:txBody>
          <a:bodyPr anchor="t" anchorCtr="0">
            <a:noAutofit/>
          </a:bodyPr>
          <a:lstStyle>
            <a:lvl1pPr>
              <a:defRPr sz="3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3" name="Subtitle 3">
            <a:extLst>
              <a:ext uri="{FF2B5EF4-FFF2-40B4-BE49-F238E27FC236}">
                <a16:creationId xmlns:a16="http://schemas.microsoft.com/office/drawing/2014/main" id="{E60D15A2-D065-2E8A-2DBA-690117ED9C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0530" y="4352102"/>
            <a:ext cx="6318768" cy="791393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33066669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A. Sectional Divider - out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E3864E7-B867-84E5-8612-8A22A05A327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-9938" y="-5591"/>
            <a:ext cx="12201937" cy="6863589"/>
          </a:xfrm>
          <a:prstGeom prst="rect">
            <a:avLst/>
          </a:prstGeom>
        </p:spPr>
      </p:pic>
      <p:sp>
        <p:nvSpPr>
          <p:cNvPr id="4" name="Title 2">
            <a:extLst>
              <a:ext uri="{FF2B5EF4-FFF2-40B4-BE49-F238E27FC236}">
                <a16:creationId xmlns:a16="http://schemas.microsoft.com/office/drawing/2014/main" id="{E52919E8-2041-AA0D-1642-7381296FBC7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0532" y="3274996"/>
            <a:ext cx="6318768" cy="1635249"/>
          </a:xfrm>
        </p:spPr>
        <p:txBody>
          <a:bodyPr anchor="t" anchorCtr="0">
            <a:noAutofit/>
          </a:bodyPr>
          <a:lstStyle>
            <a:lvl1pPr>
              <a:defRPr sz="3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5" name="Subtitle 3">
            <a:extLst>
              <a:ext uri="{FF2B5EF4-FFF2-40B4-BE49-F238E27FC236}">
                <a16:creationId xmlns:a16="http://schemas.microsoft.com/office/drawing/2014/main" id="{B6CF03F3-CD73-7E08-805A-A19E5261F2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0530" y="5076002"/>
            <a:ext cx="6318768" cy="791393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2179740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B. Sectional Divider - ti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E3864E7-B867-84E5-8612-8A22A05A327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-9938" y="-5591"/>
            <a:ext cx="12201936" cy="6863589"/>
          </a:xfrm>
          <a:prstGeom prst="rect">
            <a:avLst/>
          </a:prstGeom>
        </p:spPr>
      </p:pic>
      <p:sp>
        <p:nvSpPr>
          <p:cNvPr id="6" name="Title 2">
            <a:extLst>
              <a:ext uri="{FF2B5EF4-FFF2-40B4-BE49-F238E27FC236}">
                <a16:creationId xmlns:a16="http://schemas.microsoft.com/office/drawing/2014/main" id="{8AC9D7CF-A0FB-64A2-4607-6EEC129B9BA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0532" y="3274996"/>
            <a:ext cx="6318768" cy="1635249"/>
          </a:xfrm>
        </p:spPr>
        <p:txBody>
          <a:bodyPr anchor="t" anchorCtr="0">
            <a:noAutofit/>
          </a:bodyPr>
          <a:lstStyle>
            <a:lvl1pPr>
              <a:defRPr sz="3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7" name="Subtitle 3">
            <a:extLst>
              <a:ext uri="{FF2B5EF4-FFF2-40B4-BE49-F238E27FC236}">
                <a16:creationId xmlns:a16="http://schemas.microsoft.com/office/drawing/2014/main" id="{8C7513C8-462C-937F-23EB-3342D6D340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0530" y="5076002"/>
            <a:ext cx="6318768" cy="791393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2491406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. Feature - Tex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3">
            <a:extLst>
              <a:ext uri="{FF2B5EF4-FFF2-40B4-BE49-F238E27FC236}">
                <a16:creationId xmlns:a16="http://schemas.microsoft.com/office/drawing/2014/main" id="{91D2D4CE-AED4-5B57-4E1C-9141D02AE06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9525" y="-6350"/>
            <a:ext cx="12201525" cy="6864350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/>
          <a:lstStyle/>
          <a:p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75FC198-ACE9-174E-936B-151CE37EF3B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C5362DA-1E4D-FDB0-B068-FB85F54B0FA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8382" y="365125"/>
            <a:ext cx="5214731" cy="1325563"/>
          </a:xfrm>
        </p:spPr>
        <p:txBody>
          <a:bodyPr lIns="90000" anchor="b" anchorCtr="0"/>
          <a:lstStyle/>
          <a:p>
            <a:br>
              <a:rPr lang="en-GB" dirty="0"/>
            </a:br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6EE3614F-40A3-4FE1-7014-CBDDC3D454C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08381" y="1874838"/>
            <a:ext cx="5214731" cy="4302125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/>
            </a:lvl1pPr>
            <a:lvl2pPr marL="321457" indent="0">
              <a:buFontTx/>
              <a:buNone/>
              <a:defRPr/>
            </a:lvl2pPr>
            <a:lvl3pPr marL="642914" indent="0">
              <a:buFontTx/>
              <a:buNone/>
              <a:defRPr/>
            </a:lvl3pPr>
            <a:lvl4pPr marL="964372" indent="0">
              <a:buFontTx/>
              <a:buNone/>
              <a:defRPr/>
            </a:lvl4pPr>
            <a:lvl5pPr marL="1285829" indent="0">
              <a:buFontTx/>
              <a:buNone/>
              <a:defRPr/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FE786E7-4EE2-6829-83C5-DB637FFB7265}"/>
              </a:ext>
            </a:extLst>
          </p:cNvPr>
          <p:cNvSpPr txBox="1"/>
          <p:nvPr userDrawn="1"/>
        </p:nvSpPr>
        <p:spPr>
          <a:xfrm>
            <a:off x="6987744" y="3520355"/>
            <a:ext cx="4583365" cy="246221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1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Steps to inserting Feature image behind a shape in Master pages:</a:t>
            </a:r>
          </a:p>
          <a:p>
            <a:endParaRPr lang="en-US" sz="11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buAutoNum type="arabicPeriod"/>
            </a:pPr>
            <a: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 to View / Master / Slide Master</a:t>
            </a:r>
          </a:p>
          <a:p>
            <a:pPr marL="228600" indent="-228600">
              <a:buAutoNum type="arabicPeriod"/>
            </a:pPr>
            <a: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replace image, click on the master cover page with image</a:t>
            </a:r>
          </a:p>
          <a:p>
            <a:pPr marL="228600" indent="-228600">
              <a:buAutoNum type="arabicPeriod"/>
            </a:pPr>
            <a: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 to Arrange / Re-order objects and move the insert image box to the front (last frame to front)</a:t>
            </a:r>
          </a:p>
          <a:p>
            <a:pPr marL="228600" indent="-228600">
              <a:buAutoNum type="arabicPeriod"/>
            </a:pPr>
            <a: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Click on picture box to insert image from file</a:t>
            </a:r>
          </a:p>
          <a:p>
            <a:pPr marL="228600" indent="-228600">
              <a:buAutoNum type="arabicPeriod"/>
            </a:pPr>
            <a: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 to Arrange / Re-order objects and move the image box to back (first frame to back)</a:t>
            </a:r>
          </a:p>
          <a:p>
            <a:pPr marL="228600" indent="-228600">
              <a:buAutoNum type="arabicPeriod"/>
            </a:pPr>
            <a: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Image should be set to back behind graphic shape and text in front.</a:t>
            </a:r>
          </a:p>
          <a:p>
            <a:pPr marL="228600" marR="0" lvl="0" indent="-2286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*Delete instructions from page once complete*</a:t>
            </a:r>
          </a:p>
          <a:p>
            <a:pPr marL="228600" indent="-228600">
              <a:buAutoNum type="arabicPeriod"/>
            </a:pPr>
            <a: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 Slide Master, Close Master view (X button) in panel</a:t>
            </a:r>
          </a:p>
          <a:p>
            <a:pPr marL="228600" indent="-228600">
              <a:buAutoNum type="arabicPeriod"/>
            </a:pPr>
            <a: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Now you can add the new text and image page: Insert / New Slide / </a:t>
            </a:r>
            <a:b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‘4. Feature - Text and image’</a:t>
            </a:r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66E2827A-455B-EB80-2F90-D632D665EB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355035" y="6356350"/>
            <a:ext cx="100749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AU" dirty="0"/>
              <a:t>Reef Guardian School – Presentation Title</a:t>
            </a:r>
          </a:p>
        </p:txBody>
      </p:sp>
      <p:sp>
        <p:nvSpPr>
          <p:cNvPr id="18" name="Slide Number Placeholder 5">
            <a:extLst>
              <a:ext uri="{FF2B5EF4-FFF2-40B4-BE49-F238E27FC236}">
                <a16:creationId xmlns:a16="http://schemas.microsoft.com/office/drawing/2014/main" id="{AA88D3C5-9C99-3169-8FEB-7361CC368F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08383" y="6356350"/>
            <a:ext cx="4240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19795C9-6870-B84A-9C9C-F83EB03125A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6537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. Content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5362DA-1E4D-FDB0-B068-FB85F54B0FA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lIns="90000" anchor="b" anchorCtr="0"/>
          <a:lstStyle/>
          <a:p>
            <a:br>
              <a:rPr lang="en-GB" dirty="0"/>
            </a:br>
            <a:br>
              <a:rPr lang="en-GB" dirty="0"/>
            </a:br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E0555C-9D55-6456-9EE2-D44CC83856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8383" y="1868557"/>
            <a:ext cx="10621616" cy="430840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6783EFC-177A-B764-6807-E8D0071AC0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355035" y="6356350"/>
            <a:ext cx="100749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AU" dirty="0"/>
              <a:t>Reef Guardian School – Presentation Title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5FDE195-8B87-33EF-B853-92CADACF38E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08383" y="6356350"/>
            <a:ext cx="4240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19795C9-6870-B84A-9C9C-F83EB03125A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044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. Content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E50B22-E46A-65D8-4351-8964C4E6FFA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08382" y="1870075"/>
            <a:ext cx="5214731" cy="43068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400129A-C1C4-4005-B426-934D5F040A67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225208" y="1870075"/>
            <a:ext cx="5214731" cy="43068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A2540C5C-EDC8-5072-6B96-93F1DF86B45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8382" y="365125"/>
            <a:ext cx="10621617" cy="1325563"/>
          </a:xfrm>
        </p:spPr>
        <p:txBody>
          <a:bodyPr lIns="90000" anchor="b" anchorCtr="0"/>
          <a:lstStyle/>
          <a:p>
            <a:br>
              <a:rPr lang="en-GB" dirty="0"/>
            </a:br>
            <a:br>
              <a:rPr lang="en-GB" dirty="0"/>
            </a:br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4" name="Footer Placeholder 4">
            <a:extLst>
              <a:ext uri="{FF2B5EF4-FFF2-40B4-BE49-F238E27FC236}">
                <a16:creationId xmlns:a16="http://schemas.microsoft.com/office/drawing/2014/main" id="{DF35DA13-A6B8-EFB0-065E-C785CFA059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355035" y="6356350"/>
            <a:ext cx="100749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AU" dirty="0"/>
              <a:t>Reef Guardian School – Presentation Title</a:t>
            </a:r>
          </a:p>
        </p:txBody>
      </p:sp>
      <p:sp>
        <p:nvSpPr>
          <p:cNvPr id="15" name="Slide Number Placeholder 5">
            <a:extLst>
              <a:ext uri="{FF2B5EF4-FFF2-40B4-BE49-F238E27FC236}">
                <a16:creationId xmlns:a16="http://schemas.microsoft.com/office/drawing/2014/main" id="{984BE508-040D-3694-D45A-FA88C804BDE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08383" y="6356350"/>
            <a:ext cx="4240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19795C9-6870-B84A-9C9C-F83EB03125A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8102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. Content with ca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400129A-C1C4-4005-B426-934D5F040A67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225208" y="1870075"/>
            <a:ext cx="5214731" cy="43068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23111FF8-F444-0B72-D298-A15CB158996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08381" y="1874838"/>
            <a:ext cx="5214731" cy="4302125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/>
            </a:lvl1pPr>
            <a:lvl2pPr marL="321457" indent="0">
              <a:buFontTx/>
              <a:buNone/>
              <a:defRPr/>
            </a:lvl2pPr>
            <a:lvl3pPr marL="642914" indent="0">
              <a:buFontTx/>
              <a:buNone/>
              <a:defRPr/>
            </a:lvl3pPr>
            <a:lvl4pPr marL="964372" indent="0">
              <a:buFontTx/>
              <a:buNone/>
              <a:defRPr/>
            </a:lvl4pPr>
            <a:lvl5pPr marL="1285829" indent="0">
              <a:buFontTx/>
              <a:buNone/>
              <a:defRPr/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750F0E4-4918-6B84-7F27-FCDE9ED1489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8382" y="365125"/>
            <a:ext cx="10621617" cy="1325563"/>
          </a:xfrm>
        </p:spPr>
        <p:txBody>
          <a:bodyPr lIns="90000" anchor="b" anchorCtr="0"/>
          <a:lstStyle/>
          <a:p>
            <a:br>
              <a:rPr lang="en-GB" dirty="0"/>
            </a:br>
            <a:br>
              <a:rPr lang="en-GB" dirty="0"/>
            </a:br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630968D-725B-ED9D-FC48-21BE4B89E07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355035" y="6356350"/>
            <a:ext cx="100749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AU" dirty="0"/>
              <a:t>Reef Guardian School – Presentation Title</a:t>
            </a:r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D85415B-1EC2-267B-D390-A3D8F12347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08383" y="6356350"/>
            <a:ext cx="4240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19795C9-6870-B84A-9C9C-F83EB03125A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92751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. Content with ca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0400129A-C1C4-4005-B426-934D5F040A67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08382" y="1870075"/>
            <a:ext cx="5214731" cy="43068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Text Placeholder 8">
            <a:extLst>
              <a:ext uri="{FF2B5EF4-FFF2-40B4-BE49-F238E27FC236}">
                <a16:creationId xmlns:a16="http://schemas.microsoft.com/office/drawing/2014/main" id="{23111FF8-F444-0B72-D298-A15CB158996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215268" y="1874838"/>
            <a:ext cx="5214731" cy="4302125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/>
            </a:lvl1pPr>
            <a:lvl2pPr marL="321457" indent="0">
              <a:buFontTx/>
              <a:buNone/>
              <a:defRPr/>
            </a:lvl2pPr>
            <a:lvl3pPr marL="642914" indent="0">
              <a:buFontTx/>
              <a:buNone/>
              <a:defRPr/>
            </a:lvl3pPr>
            <a:lvl4pPr marL="964372" indent="0">
              <a:buFontTx/>
              <a:buNone/>
              <a:defRPr/>
            </a:lvl4pPr>
            <a:lvl5pPr marL="1285829" indent="0">
              <a:buFontTx/>
              <a:buNone/>
              <a:defRPr/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4A978E-C0A0-8FA2-67DA-E7BF053C450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8382" y="365125"/>
            <a:ext cx="10621617" cy="1325563"/>
          </a:xfrm>
        </p:spPr>
        <p:txBody>
          <a:bodyPr lIns="90000" anchor="b" anchorCtr="0"/>
          <a:lstStyle/>
          <a:p>
            <a:br>
              <a:rPr lang="en-GB" dirty="0"/>
            </a:br>
            <a:br>
              <a:rPr lang="en-GB" dirty="0"/>
            </a:br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084B9D8-3552-4950-52BE-CBCB39C713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355035" y="6356350"/>
            <a:ext cx="100749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AU" dirty="0"/>
              <a:t>Reef Guardian School – Presentation Title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28C0A0EA-671A-8541-4936-0E15A17C42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08383" y="6356350"/>
            <a:ext cx="4240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19795C9-6870-B84A-9C9C-F83EB03125A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06738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. Content 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EB6DB2F-9AFA-D26F-A3EB-FBBBE476D27F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808382" y="1870075"/>
            <a:ext cx="3415747" cy="43068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E77E7416-B4B0-DF91-1349-FA96543AE44F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8024190" y="1870075"/>
            <a:ext cx="3415747" cy="43068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945D3FD3-03CE-BB89-0C0B-8F3F3CB98C5B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4406346" y="1870075"/>
            <a:ext cx="3415747" cy="43068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6D00CD4B-ECE3-E3B8-F099-9A00A1CEBCC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08382" y="365125"/>
            <a:ext cx="10621617" cy="1325563"/>
          </a:xfrm>
        </p:spPr>
        <p:txBody>
          <a:bodyPr lIns="90000" anchor="b" anchorCtr="0"/>
          <a:lstStyle/>
          <a:p>
            <a:br>
              <a:rPr lang="en-GB" dirty="0"/>
            </a:br>
            <a:br>
              <a:rPr lang="en-GB" dirty="0"/>
            </a:br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F615A728-A62B-1397-2629-910E33FE7E1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355035" y="6356350"/>
            <a:ext cx="100749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AU" dirty="0"/>
              <a:t>Reef Guardian School – Presentation Title</a:t>
            </a:r>
          </a:p>
        </p:txBody>
      </p:sp>
      <p:sp>
        <p:nvSpPr>
          <p:cNvPr id="20" name="Slide Number Placeholder 5">
            <a:extLst>
              <a:ext uri="{FF2B5EF4-FFF2-40B4-BE49-F238E27FC236}">
                <a16:creationId xmlns:a16="http://schemas.microsoft.com/office/drawing/2014/main" id="{965E4E02-9748-85E1-CA6A-2B05F0A31E9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08383" y="6356350"/>
            <a:ext cx="4240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19795C9-6870-B84A-9C9C-F83EB03125A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32505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. Conten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D5C179B3-4D41-27E0-B9C9-15D63A4B6719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08383" y="367748"/>
            <a:ext cx="10621617" cy="580445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E67EFAA9-EB73-9A18-01B4-ABF791F660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355035" y="6356350"/>
            <a:ext cx="100749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AU" dirty="0"/>
              <a:t>Reef Guardian School – Presentation Title</a:t>
            </a:r>
          </a:p>
        </p:txBody>
      </p:sp>
      <p:sp>
        <p:nvSpPr>
          <p:cNvPr id="12" name="Slide Number Placeholder 5">
            <a:extLst>
              <a:ext uri="{FF2B5EF4-FFF2-40B4-BE49-F238E27FC236}">
                <a16:creationId xmlns:a16="http://schemas.microsoft.com/office/drawing/2014/main" id="{8F71B690-CBFF-8C3B-00B9-8757C2ABAC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08383" y="6356350"/>
            <a:ext cx="4240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19795C9-6870-B84A-9C9C-F83EB03125A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2881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. Back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C2A942F-DCB1-0C83-3969-42839084495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-9938" y="-5591"/>
            <a:ext cx="12201937" cy="6863589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5CECA9C-1D8B-3E76-B76B-2298C3E25FE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0471" y="2230331"/>
            <a:ext cx="5053738" cy="1326059"/>
          </a:xfrm>
        </p:spPr>
        <p:txBody>
          <a:bodyPr/>
          <a:lstStyle>
            <a:lvl1pPr>
              <a:defRPr sz="60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br>
              <a:rPr lang="en-GB" dirty="0"/>
            </a:br>
            <a:r>
              <a:rPr lang="en-GB" dirty="0"/>
              <a:t>THANK YOU</a:t>
            </a:r>
            <a:endParaRPr lang="en-US" dirty="0"/>
          </a:p>
        </p:txBody>
      </p:sp>
      <p:sp>
        <p:nvSpPr>
          <p:cNvPr id="6" name="Text Placeholder 7">
            <a:extLst>
              <a:ext uri="{FF2B5EF4-FFF2-40B4-BE49-F238E27FC236}">
                <a16:creationId xmlns:a16="http://schemas.microsoft.com/office/drawing/2014/main" id="{1B54FF08-513A-AFAE-8DF0-FEC4C2D9875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89678" y="3704620"/>
            <a:ext cx="5053738" cy="1114425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321457" indent="0">
              <a:buNone/>
              <a:defRPr>
                <a:solidFill>
                  <a:schemeClr val="bg1"/>
                </a:solidFill>
              </a:defRPr>
            </a:lvl2pPr>
            <a:lvl3pPr marL="642914" indent="0">
              <a:buNone/>
              <a:defRPr>
                <a:solidFill>
                  <a:schemeClr val="bg1"/>
                </a:solidFill>
              </a:defRPr>
            </a:lvl3pPr>
            <a:lvl4pPr marL="964372" indent="0">
              <a:buNone/>
              <a:defRPr>
                <a:solidFill>
                  <a:schemeClr val="bg1"/>
                </a:solidFill>
              </a:defRPr>
            </a:lvl4pPr>
            <a:lvl5pPr marL="1285829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0641E6C-8610-DF38-DE15-8B5A9FE9BBA2}"/>
              </a:ext>
            </a:extLst>
          </p:cNvPr>
          <p:cNvSpPr txBox="1"/>
          <p:nvPr userDrawn="1"/>
        </p:nvSpPr>
        <p:spPr>
          <a:xfrm>
            <a:off x="3208989" y="864440"/>
            <a:ext cx="31296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school logo here</a:t>
            </a:r>
          </a:p>
          <a:p>
            <a:pPr algn="ctr"/>
            <a:r>
              <a: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*Delete instructions from Master once complete*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62A1191-6F87-60DE-C788-C906E43ED8F4}"/>
              </a:ext>
            </a:extLst>
          </p:cNvPr>
          <p:cNvSpPr/>
          <p:nvPr userDrawn="1"/>
        </p:nvSpPr>
        <p:spPr>
          <a:xfrm>
            <a:off x="3117892" y="749562"/>
            <a:ext cx="3312160" cy="650260"/>
          </a:xfrm>
          <a:prstGeom prst="rect">
            <a:avLst/>
          </a:prstGeom>
          <a:noFill/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638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905AD92-F15F-3773-37E6-32BEC5CB4F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8382" y="365125"/>
            <a:ext cx="10621617" cy="1325563"/>
          </a:xfrm>
          <a:prstGeom prst="rect">
            <a:avLst/>
          </a:prstGeom>
        </p:spPr>
        <p:txBody>
          <a:bodyPr vert="horz" lIns="90000" tIns="45720" rIns="91440" bIns="45720" rtlCol="0" anchor="b" anchorCtr="0">
            <a:normAutofit/>
          </a:bodyPr>
          <a:lstStyle/>
          <a:p>
            <a:br>
              <a:rPr lang="en-GB" dirty="0"/>
            </a:br>
            <a:br>
              <a:rPr lang="en-GB" dirty="0"/>
            </a:br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0797335-490D-5157-C1D9-BA567FB337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8383" y="1868556"/>
            <a:ext cx="10621616" cy="43084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9428B0-2C13-4BBE-AC71-352315FE81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355035" y="6356350"/>
            <a:ext cx="100749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AU" dirty="0"/>
              <a:t>Reef Guardian School – Presentation Title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78F217-CB42-CE39-AB31-B54B73D652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08383" y="6356350"/>
            <a:ext cx="4240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519795C9-6870-B84A-9C9C-F83EB03125A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8735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9" r:id="rId2"/>
    <p:sldLayoutId id="2147483660" r:id="rId3"/>
    <p:sldLayoutId id="2147483661" r:id="rId4"/>
    <p:sldLayoutId id="2147483662" r:id="rId5"/>
    <p:sldLayoutId id="2147483650" r:id="rId6"/>
    <p:sldLayoutId id="2147483658" r:id="rId7"/>
    <p:sldLayoutId id="2147483652" r:id="rId8"/>
    <p:sldLayoutId id="2147483656" r:id="rId9"/>
    <p:sldLayoutId id="2147483657" r:id="rId10"/>
    <p:sldLayoutId id="2147483654" r:id="rId11"/>
    <p:sldLayoutId id="2147483655" r:id="rId12"/>
    <p:sldLayoutId id="2147483663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>
          <a:solidFill>
            <a:srgbClr val="00A4B8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CD501D5-6764-58B5-EC77-800284CB30B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3800" b="1" dirty="0">
                <a:solidFill>
                  <a:schemeClr val="bg1"/>
                </a:solidFill>
              </a:rPr>
              <a:t>YOUR SCHOOL NAME HERE OVER TWO OR THREE LINES.</a:t>
            </a:r>
            <a:endParaRPr lang="en-US" dirty="0"/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B3D720B1-429B-96E2-B8D3-F5700727926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14963896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5895187-DD51-EBA9-8F45-90C437F3D66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5993400" y="0"/>
            <a:ext cx="10058585" cy="6847727"/>
          </a:xfrm>
          <a:prstGeom prst="rect">
            <a:avLst/>
          </a:prstGeom>
        </p:spPr>
      </p:pic>
      <p:pic>
        <p:nvPicPr>
          <p:cNvPr id="5" name="Picture 4" descr="A picture containing shape&#10;&#10;Description automatically generated">
            <a:extLst>
              <a:ext uri="{FF2B5EF4-FFF2-40B4-BE49-F238E27FC236}">
                <a16:creationId xmlns:a16="http://schemas.microsoft.com/office/drawing/2014/main" id="{EBE64D6E-1240-2D98-FCD7-5327817254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939" y="-5591"/>
            <a:ext cx="12201939" cy="6863591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5AEB58E-ABF3-9874-A971-72914502A69F}"/>
              </a:ext>
            </a:extLst>
          </p:cNvPr>
          <p:cNvSpPr txBox="1"/>
          <p:nvPr/>
        </p:nvSpPr>
        <p:spPr>
          <a:xfrm>
            <a:off x="3367034" y="895202"/>
            <a:ext cx="31296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Your school logo here</a:t>
            </a:r>
          </a:p>
          <a:p>
            <a:pPr algn="ctr"/>
            <a:r>
              <a:rPr lang="en-US" sz="1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*Delete instructions from Master once complete*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B70ED3D-1974-7F27-BCB3-0F7768A24A30}"/>
              </a:ext>
            </a:extLst>
          </p:cNvPr>
          <p:cNvSpPr/>
          <p:nvPr/>
        </p:nvSpPr>
        <p:spPr>
          <a:xfrm>
            <a:off x="3275937" y="749562"/>
            <a:ext cx="3312160" cy="701552"/>
          </a:xfrm>
          <a:prstGeom prst="rect">
            <a:avLst/>
          </a:prstGeom>
          <a:noFill/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0678EE4-BBE3-8631-70DD-FE5D8A5487CF}"/>
              </a:ext>
            </a:extLst>
          </p:cNvPr>
          <p:cNvSpPr txBox="1"/>
          <p:nvPr/>
        </p:nvSpPr>
        <p:spPr>
          <a:xfrm>
            <a:off x="7902390" y="4839956"/>
            <a:ext cx="3439504" cy="1107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editable Cover slide for look and feel. </a:t>
            </a:r>
            <a:b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(image is placeholder ONLY)</a:t>
            </a:r>
            <a:b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note: This slide can be updated here ONLY</a:t>
            </a:r>
            <a:b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an alternative. The Primary directions are to head to the Master pages for steps to insert image.</a:t>
            </a:r>
          </a:p>
        </p:txBody>
      </p:sp>
      <p:sp>
        <p:nvSpPr>
          <p:cNvPr id="12" name="Title 2">
            <a:extLst>
              <a:ext uri="{FF2B5EF4-FFF2-40B4-BE49-F238E27FC236}">
                <a16:creationId xmlns:a16="http://schemas.microsoft.com/office/drawing/2014/main" id="{F7023D44-A8A4-3593-8190-5A416672860F}"/>
              </a:ext>
            </a:extLst>
          </p:cNvPr>
          <p:cNvSpPr txBox="1">
            <a:spLocks/>
          </p:cNvSpPr>
          <p:nvPr/>
        </p:nvSpPr>
        <p:spPr>
          <a:xfrm>
            <a:off x="780532" y="2551096"/>
            <a:ext cx="5807566" cy="163524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0" i="0" kern="1200">
                <a:solidFill>
                  <a:srgbClr val="00A4B8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sz="3800" b="1" dirty="0">
                <a:solidFill>
                  <a:schemeClr val="bg1"/>
                </a:solidFill>
              </a:rPr>
              <a:t>YOUR SCHOOL NAME HERE OVER TWO OR THREE LINES.</a:t>
            </a:r>
          </a:p>
        </p:txBody>
      </p:sp>
      <p:sp>
        <p:nvSpPr>
          <p:cNvPr id="13" name="Subtitle 3">
            <a:extLst>
              <a:ext uri="{FF2B5EF4-FFF2-40B4-BE49-F238E27FC236}">
                <a16:creationId xmlns:a16="http://schemas.microsoft.com/office/drawing/2014/main" id="{EE3D2877-0733-8410-1203-D95D3B42BC49}"/>
              </a:ext>
            </a:extLst>
          </p:cNvPr>
          <p:cNvSpPr txBox="1">
            <a:spLocks/>
          </p:cNvSpPr>
          <p:nvPr/>
        </p:nvSpPr>
        <p:spPr>
          <a:xfrm>
            <a:off x="780530" y="4352102"/>
            <a:ext cx="4896369" cy="79139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000" b="1" dirty="0">
                <a:solidFill>
                  <a:schemeClr val="bg1"/>
                </a:solidFill>
              </a:rPr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27962711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9ABB4F-45E6-97E7-8556-04638B0C2F7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YOUR SCHOOL NAME HERE OVER TWO OR THREE LINES.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E4E9B9-CC8A-FE7C-A13E-B7FA4688D84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1385228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306FF6-11A3-D0FE-0617-0CFCFC8994C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YOUR SCHOOL NAME HERE OVER TWO OR THREE LINES.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5CBC31-0CB1-267D-2C04-6D6C9B58036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41543741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E2FFE-B0A4-F72F-ABD8-A6DE428D391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SECTION DIVIDER TITLE OVER TWO OR THREE LINES.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75AE9F-0365-B685-EA86-74ACA83720C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8909895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2EEF2D-E223-DB5F-925E-B7193C2A7CE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SECTION DIVIDER TITLE OVER TWO OR THREE LINES.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0E9A54-A902-E601-1149-50F7396F0CB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22290727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920C626-B691-AE1F-BD8D-AC57FD8A4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OVER ONE OR TWO LINES.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F56E2F-A9CC-FCE4-3BB6-52315421620D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AU" dirty="0" err="1"/>
              <a:t>Fusce</a:t>
            </a:r>
            <a:r>
              <a:rPr lang="en-AU" dirty="0"/>
              <a:t> in </a:t>
            </a:r>
            <a:r>
              <a:rPr lang="en-AU" dirty="0" err="1"/>
              <a:t>neque</a:t>
            </a:r>
            <a:r>
              <a:rPr lang="en-AU" dirty="0"/>
              <a:t> vel </a:t>
            </a:r>
            <a:r>
              <a:rPr lang="en-AU" dirty="0" err="1"/>
              <a:t>turpis</a:t>
            </a:r>
            <a:r>
              <a:rPr lang="en-AU" dirty="0"/>
              <a:t> </a:t>
            </a:r>
            <a:r>
              <a:rPr lang="en-AU" dirty="0" err="1"/>
              <a:t>mattis</a:t>
            </a:r>
            <a:r>
              <a:rPr lang="en-AU" dirty="0"/>
              <a:t> maximus. Nulla </a:t>
            </a:r>
            <a:r>
              <a:rPr lang="en-AU" dirty="0" err="1"/>
              <a:t>ut</a:t>
            </a:r>
            <a:r>
              <a:rPr lang="en-AU" dirty="0"/>
              <a:t> </a:t>
            </a:r>
            <a:r>
              <a:rPr lang="en-AU" dirty="0" err="1"/>
              <a:t>hendrerit</a:t>
            </a:r>
            <a:r>
              <a:rPr lang="en-AU" dirty="0"/>
              <a:t> </a:t>
            </a:r>
            <a:r>
              <a:rPr lang="en-AU" dirty="0" err="1"/>
              <a:t>orci</a:t>
            </a:r>
            <a:r>
              <a:rPr lang="en-AU" dirty="0"/>
              <a:t>. Sed sit </a:t>
            </a:r>
            <a:r>
              <a:rPr lang="en-AU" dirty="0" err="1"/>
              <a:t>amet</a:t>
            </a:r>
            <a:r>
              <a:rPr lang="en-AU" dirty="0"/>
              <a:t> </a:t>
            </a:r>
            <a:r>
              <a:rPr lang="en-AU" dirty="0" err="1"/>
              <a:t>malesuada</a:t>
            </a:r>
            <a:r>
              <a:rPr lang="en-AU" dirty="0"/>
              <a:t> ante, vel </a:t>
            </a:r>
            <a:r>
              <a:rPr lang="en-AU" dirty="0" err="1"/>
              <a:t>aliquet</a:t>
            </a:r>
            <a:r>
              <a:rPr lang="en-AU" dirty="0"/>
              <a:t> </a:t>
            </a:r>
            <a:r>
              <a:rPr lang="en-AU" dirty="0" err="1"/>
              <a:t>massa</a:t>
            </a:r>
            <a:r>
              <a:rPr lang="en-AU" dirty="0"/>
              <a:t>. In id </a:t>
            </a:r>
            <a:r>
              <a:rPr lang="en-AU" dirty="0" err="1"/>
              <a:t>sagittis</a:t>
            </a:r>
            <a:r>
              <a:rPr lang="en-AU" dirty="0"/>
              <a:t> </a:t>
            </a:r>
            <a:r>
              <a:rPr lang="en-AU" dirty="0" err="1"/>
              <a:t>elit</a:t>
            </a:r>
            <a:r>
              <a:rPr lang="en-AU" dirty="0"/>
              <a:t>, id </a:t>
            </a:r>
            <a:r>
              <a:rPr lang="en-AU" dirty="0" err="1"/>
              <a:t>malesuada</a:t>
            </a:r>
            <a:r>
              <a:rPr lang="en-AU" dirty="0"/>
              <a:t> </a:t>
            </a:r>
            <a:r>
              <a:rPr lang="en-AU" dirty="0" err="1"/>
              <a:t>mauris</a:t>
            </a:r>
            <a:r>
              <a:rPr lang="en-AU" dirty="0"/>
              <a:t>. Sed </a:t>
            </a:r>
            <a:r>
              <a:rPr lang="en-AU" dirty="0" err="1"/>
              <a:t>ullamcorper</a:t>
            </a:r>
            <a:r>
              <a:rPr lang="en-AU" dirty="0"/>
              <a:t> </a:t>
            </a:r>
            <a:r>
              <a:rPr lang="en-AU" dirty="0" err="1"/>
              <a:t>blandit</a:t>
            </a:r>
            <a:r>
              <a:rPr lang="en-AU" dirty="0"/>
              <a:t> ante, id pharetra magna </a:t>
            </a:r>
            <a:r>
              <a:rPr lang="en-AU" dirty="0" err="1"/>
              <a:t>efficitur</a:t>
            </a:r>
            <a:r>
              <a:rPr lang="en-AU" dirty="0"/>
              <a:t> id. Aenean ipsum </a:t>
            </a:r>
            <a:r>
              <a:rPr lang="en-AU" dirty="0" err="1"/>
              <a:t>augue</a:t>
            </a:r>
            <a:r>
              <a:rPr lang="en-AU" dirty="0"/>
              <a:t>, fermentum a magna sed, </a:t>
            </a:r>
            <a:r>
              <a:rPr lang="en-AU" dirty="0" err="1"/>
              <a:t>vehicula</a:t>
            </a:r>
            <a:r>
              <a:rPr lang="en-AU" dirty="0"/>
              <a:t> </a:t>
            </a:r>
            <a:r>
              <a:rPr lang="en-AU" dirty="0" err="1"/>
              <a:t>pellentesque</a:t>
            </a:r>
            <a:r>
              <a:rPr lang="en-AU" dirty="0"/>
              <a:t> </a:t>
            </a:r>
            <a:r>
              <a:rPr lang="en-AU" dirty="0" err="1"/>
              <a:t>tellus</a:t>
            </a:r>
            <a:r>
              <a:rPr lang="en-AU" dirty="0"/>
              <a:t>. Proin </a:t>
            </a:r>
            <a:r>
              <a:rPr lang="en-AU" dirty="0" err="1"/>
              <a:t>eu</a:t>
            </a:r>
            <a:r>
              <a:rPr lang="en-AU" dirty="0"/>
              <a:t> </a:t>
            </a:r>
            <a:r>
              <a:rPr lang="en-AU" dirty="0" err="1"/>
              <a:t>turpis</a:t>
            </a:r>
            <a:r>
              <a:rPr lang="en-AU" dirty="0"/>
              <a:t> vitae </a:t>
            </a:r>
            <a:r>
              <a:rPr lang="en-AU" dirty="0" err="1"/>
              <a:t>massa</a:t>
            </a:r>
            <a:r>
              <a:rPr lang="en-AU" dirty="0"/>
              <a:t> </a:t>
            </a:r>
            <a:r>
              <a:rPr lang="en-AU" dirty="0" err="1"/>
              <a:t>condimentum</a:t>
            </a:r>
            <a:r>
              <a:rPr lang="en-AU" dirty="0"/>
              <a:t> </a:t>
            </a:r>
            <a:r>
              <a:rPr lang="en-AU" dirty="0" err="1"/>
              <a:t>tincidunt</a:t>
            </a:r>
            <a:r>
              <a:rPr lang="en-AU" dirty="0"/>
              <a:t> at </a:t>
            </a:r>
            <a:r>
              <a:rPr lang="en-AU" dirty="0" err="1"/>
              <a:t>nec</a:t>
            </a:r>
            <a:r>
              <a:rPr lang="en-AU" dirty="0"/>
              <a:t> est.</a:t>
            </a:r>
          </a:p>
          <a:p>
            <a:r>
              <a:rPr lang="en-AU" dirty="0"/>
              <a:t>Aenean ipsum </a:t>
            </a:r>
            <a:r>
              <a:rPr lang="en-AU" dirty="0" err="1"/>
              <a:t>augue</a:t>
            </a:r>
            <a:r>
              <a:rPr lang="en-AU" dirty="0"/>
              <a:t>, fermentum a magna sed, </a:t>
            </a:r>
            <a:r>
              <a:rPr lang="en-AU" dirty="0" err="1"/>
              <a:t>vehicula</a:t>
            </a:r>
            <a:r>
              <a:rPr lang="en-AU" dirty="0"/>
              <a:t> </a:t>
            </a:r>
            <a:r>
              <a:rPr lang="en-AU" dirty="0" err="1"/>
              <a:t>pellentesque</a:t>
            </a:r>
            <a:r>
              <a:rPr lang="en-AU" dirty="0"/>
              <a:t> </a:t>
            </a:r>
            <a:r>
              <a:rPr lang="en-AU" dirty="0" err="1"/>
              <a:t>tellus</a:t>
            </a:r>
            <a:r>
              <a:rPr lang="en-AU" dirty="0"/>
              <a:t>. Proin </a:t>
            </a:r>
            <a:r>
              <a:rPr lang="en-AU" dirty="0" err="1"/>
              <a:t>eu</a:t>
            </a:r>
            <a:r>
              <a:rPr lang="en-AU" dirty="0"/>
              <a:t> </a:t>
            </a:r>
            <a:r>
              <a:rPr lang="en-AU" dirty="0" err="1"/>
              <a:t>turpis</a:t>
            </a:r>
            <a:r>
              <a:rPr lang="en-AU" dirty="0"/>
              <a:t> vitae </a:t>
            </a:r>
            <a:r>
              <a:rPr lang="en-AU" dirty="0" err="1"/>
              <a:t>massa</a:t>
            </a:r>
            <a:r>
              <a:rPr lang="en-AU" dirty="0"/>
              <a:t> </a:t>
            </a:r>
            <a:r>
              <a:rPr lang="en-AU" dirty="0" err="1"/>
              <a:t>condimentum</a:t>
            </a:r>
            <a:r>
              <a:rPr lang="en-AU" dirty="0"/>
              <a:t> </a:t>
            </a:r>
            <a:r>
              <a:rPr lang="en-AU" dirty="0" err="1"/>
              <a:t>tincidunt</a:t>
            </a:r>
            <a:r>
              <a:rPr lang="en-AU" dirty="0"/>
              <a:t> at </a:t>
            </a:r>
            <a:r>
              <a:rPr lang="en-AU" dirty="0" err="1"/>
              <a:t>nec</a:t>
            </a:r>
            <a:r>
              <a:rPr lang="en-AU" dirty="0"/>
              <a:t> est.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2DE1FB-AA17-E923-720D-670B640F8A6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355035" y="6356350"/>
            <a:ext cx="10074964" cy="365125"/>
          </a:xfrm>
        </p:spPr>
        <p:txBody>
          <a:bodyPr/>
          <a:lstStyle/>
          <a:p>
            <a:r>
              <a:rPr lang="en-AU"/>
              <a:t>Reef Guardian School – Presentation Title</a:t>
            </a:r>
            <a:endParaRPr lang="en-AU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47A825-7412-1279-365D-8E3ED9E997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08383" y="6356350"/>
            <a:ext cx="424069" cy="365125"/>
          </a:xfrm>
        </p:spPr>
        <p:txBody>
          <a:bodyPr/>
          <a:lstStyle/>
          <a:p>
            <a:fld id="{519795C9-6870-B84A-9C9C-F83EB03125A5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6362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9F9EBD1-299F-9960-40BB-5D13C8C16E0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6095999" y="-3607198"/>
            <a:ext cx="6968757" cy="1407239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4FC32BA-3D5A-592F-1879-9F6AB8E8FCF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0" y="0"/>
            <a:ext cx="12191998" cy="6857999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9D18FC2-59BA-5216-AA8A-9EBAF4CA84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355035" y="6356350"/>
            <a:ext cx="10074964" cy="365125"/>
          </a:xfrm>
        </p:spPr>
        <p:txBody>
          <a:bodyPr/>
          <a:lstStyle/>
          <a:p>
            <a:r>
              <a:rPr lang="en-AU"/>
              <a:t>Reef Guardian School – Presentation Title</a:t>
            </a:r>
            <a:endParaRPr lang="en-AU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08AB3104-067C-9901-F104-2A95064253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08383" y="6356350"/>
            <a:ext cx="424069" cy="365125"/>
          </a:xfrm>
        </p:spPr>
        <p:txBody>
          <a:bodyPr/>
          <a:lstStyle/>
          <a:p>
            <a:fld id="{519795C9-6870-B84A-9C9C-F83EB03125A5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3E861AA-29AB-FE02-8649-92BAAA66E741}"/>
              </a:ext>
            </a:extLst>
          </p:cNvPr>
          <p:cNvSpPr txBox="1"/>
          <p:nvPr/>
        </p:nvSpPr>
        <p:spPr>
          <a:xfrm>
            <a:off x="7597590" y="5402767"/>
            <a:ext cx="3439504" cy="11079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editable Feature slide for look and feel. </a:t>
            </a:r>
            <a:b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(image is placeholder ONLY)</a:t>
            </a:r>
            <a:b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note: This slide can be updated here ONLY</a:t>
            </a:r>
            <a:b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1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an alternative. The Primary directions are to head to the Master pages for steps to insert image.</a:t>
            </a:r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634F8D2F-86D4-2247-E23A-85FEE8F20F91}"/>
              </a:ext>
            </a:extLst>
          </p:cNvPr>
          <p:cNvSpPr txBox="1">
            <a:spLocks/>
          </p:cNvSpPr>
          <p:nvPr/>
        </p:nvSpPr>
        <p:spPr>
          <a:xfrm>
            <a:off x="808381" y="1874838"/>
            <a:ext cx="5214731" cy="43021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dirty="0" err="1"/>
              <a:t>Fusce</a:t>
            </a:r>
            <a:r>
              <a:rPr lang="en-AU" dirty="0"/>
              <a:t> in </a:t>
            </a:r>
            <a:r>
              <a:rPr lang="en-AU" dirty="0" err="1"/>
              <a:t>neque</a:t>
            </a:r>
            <a:r>
              <a:rPr lang="en-AU" dirty="0"/>
              <a:t> vel </a:t>
            </a:r>
            <a:r>
              <a:rPr lang="en-AU" dirty="0" err="1"/>
              <a:t>turpis</a:t>
            </a:r>
            <a:r>
              <a:rPr lang="en-AU" dirty="0"/>
              <a:t> </a:t>
            </a:r>
            <a:r>
              <a:rPr lang="en-AU" dirty="0" err="1"/>
              <a:t>mattis</a:t>
            </a:r>
            <a:r>
              <a:rPr lang="en-AU" dirty="0"/>
              <a:t> maximus. Nulla </a:t>
            </a:r>
            <a:r>
              <a:rPr lang="en-AU" dirty="0" err="1"/>
              <a:t>ut</a:t>
            </a:r>
            <a:r>
              <a:rPr lang="en-AU" dirty="0"/>
              <a:t> </a:t>
            </a:r>
            <a:r>
              <a:rPr lang="en-AU" dirty="0" err="1"/>
              <a:t>hendrerit</a:t>
            </a:r>
            <a:r>
              <a:rPr lang="en-AU" dirty="0"/>
              <a:t> </a:t>
            </a:r>
            <a:r>
              <a:rPr lang="en-AU" dirty="0" err="1"/>
              <a:t>orci</a:t>
            </a:r>
            <a:r>
              <a:rPr lang="en-AU" dirty="0"/>
              <a:t>. Sed sit </a:t>
            </a:r>
            <a:r>
              <a:rPr lang="en-AU" dirty="0" err="1"/>
              <a:t>amet</a:t>
            </a:r>
            <a:r>
              <a:rPr lang="en-AU" dirty="0"/>
              <a:t> </a:t>
            </a:r>
            <a:r>
              <a:rPr lang="en-AU" dirty="0" err="1"/>
              <a:t>malesuada</a:t>
            </a:r>
            <a:r>
              <a:rPr lang="en-AU" dirty="0"/>
              <a:t> ante, vel </a:t>
            </a:r>
            <a:r>
              <a:rPr lang="en-AU" dirty="0" err="1"/>
              <a:t>aliquet</a:t>
            </a:r>
            <a:r>
              <a:rPr lang="en-AU" dirty="0"/>
              <a:t> </a:t>
            </a:r>
            <a:r>
              <a:rPr lang="en-AU" dirty="0" err="1"/>
              <a:t>massa</a:t>
            </a:r>
            <a:r>
              <a:rPr lang="en-AU" dirty="0"/>
              <a:t>. In id </a:t>
            </a:r>
            <a:r>
              <a:rPr lang="en-AU" dirty="0" err="1"/>
              <a:t>sagittis</a:t>
            </a:r>
            <a:r>
              <a:rPr lang="en-AU" dirty="0"/>
              <a:t> </a:t>
            </a:r>
            <a:r>
              <a:rPr lang="en-AU" dirty="0" err="1"/>
              <a:t>elit</a:t>
            </a:r>
            <a:r>
              <a:rPr lang="en-AU" dirty="0"/>
              <a:t>, id </a:t>
            </a:r>
            <a:r>
              <a:rPr lang="en-AU" dirty="0" err="1"/>
              <a:t>malesuada</a:t>
            </a:r>
            <a:r>
              <a:rPr lang="en-AU" dirty="0"/>
              <a:t> </a:t>
            </a:r>
            <a:r>
              <a:rPr lang="en-AU" dirty="0" err="1"/>
              <a:t>mauris</a:t>
            </a:r>
            <a:r>
              <a:rPr lang="en-AU" dirty="0"/>
              <a:t>. Sed </a:t>
            </a:r>
            <a:r>
              <a:rPr lang="en-AU" dirty="0" err="1"/>
              <a:t>ullamcorper</a:t>
            </a:r>
            <a:r>
              <a:rPr lang="en-AU" dirty="0"/>
              <a:t> </a:t>
            </a:r>
            <a:r>
              <a:rPr lang="en-AU" dirty="0" err="1"/>
              <a:t>blandit</a:t>
            </a:r>
            <a:r>
              <a:rPr lang="en-AU" dirty="0"/>
              <a:t> ante, id pharetra magna </a:t>
            </a:r>
            <a:r>
              <a:rPr lang="en-AU" dirty="0" err="1"/>
              <a:t>efficitur</a:t>
            </a:r>
            <a:r>
              <a:rPr lang="en-AU" dirty="0"/>
              <a:t> id. Aenean ipsum </a:t>
            </a:r>
            <a:r>
              <a:rPr lang="en-AU" dirty="0" err="1"/>
              <a:t>augue</a:t>
            </a:r>
            <a:r>
              <a:rPr lang="en-AU" dirty="0"/>
              <a:t>, fermentum a magna sed, </a:t>
            </a:r>
            <a:r>
              <a:rPr lang="en-AU" dirty="0" err="1"/>
              <a:t>vehicula</a:t>
            </a:r>
            <a:r>
              <a:rPr lang="en-AU" dirty="0"/>
              <a:t> </a:t>
            </a:r>
            <a:r>
              <a:rPr lang="en-AU" dirty="0" err="1"/>
              <a:t>pellentesque</a:t>
            </a:r>
            <a:r>
              <a:rPr lang="en-AU" dirty="0"/>
              <a:t> </a:t>
            </a:r>
            <a:r>
              <a:rPr lang="en-AU" dirty="0" err="1"/>
              <a:t>tellus</a:t>
            </a:r>
            <a:r>
              <a:rPr lang="en-AU" dirty="0"/>
              <a:t>. Proin </a:t>
            </a:r>
            <a:r>
              <a:rPr lang="en-AU" dirty="0" err="1"/>
              <a:t>eu</a:t>
            </a:r>
            <a:r>
              <a:rPr lang="en-AU" dirty="0"/>
              <a:t> </a:t>
            </a:r>
            <a:r>
              <a:rPr lang="en-AU" dirty="0" err="1"/>
              <a:t>turpis</a:t>
            </a:r>
            <a:r>
              <a:rPr lang="en-AU" dirty="0"/>
              <a:t> vitae </a:t>
            </a:r>
            <a:r>
              <a:rPr lang="en-AU" dirty="0" err="1"/>
              <a:t>massa</a:t>
            </a:r>
            <a:r>
              <a:rPr lang="en-AU" dirty="0"/>
              <a:t> </a:t>
            </a:r>
            <a:r>
              <a:rPr lang="en-AU" dirty="0" err="1"/>
              <a:t>condimentum</a:t>
            </a:r>
            <a:r>
              <a:rPr lang="en-AU" dirty="0"/>
              <a:t> </a:t>
            </a:r>
            <a:r>
              <a:rPr lang="en-AU" dirty="0" err="1"/>
              <a:t>tincidunt</a:t>
            </a:r>
            <a:r>
              <a:rPr lang="en-AU" dirty="0"/>
              <a:t> at </a:t>
            </a:r>
            <a:r>
              <a:rPr lang="en-AU" dirty="0" err="1"/>
              <a:t>nec</a:t>
            </a:r>
            <a:r>
              <a:rPr lang="en-AU" dirty="0"/>
              <a:t> est.</a:t>
            </a:r>
          </a:p>
          <a:p>
            <a:pPr marL="0" indent="0">
              <a:buNone/>
            </a:pPr>
            <a:r>
              <a:rPr lang="en-AU" dirty="0"/>
              <a:t>Aenean ipsum </a:t>
            </a:r>
            <a:r>
              <a:rPr lang="en-AU" dirty="0" err="1"/>
              <a:t>augue</a:t>
            </a:r>
            <a:r>
              <a:rPr lang="en-AU" dirty="0"/>
              <a:t>, fermentum a magna sed, </a:t>
            </a:r>
            <a:r>
              <a:rPr lang="en-AU" dirty="0" err="1"/>
              <a:t>vehicula</a:t>
            </a:r>
            <a:r>
              <a:rPr lang="en-AU" dirty="0"/>
              <a:t> </a:t>
            </a:r>
            <a:r>
              <a:rPr lang="en-AU" dirty="0" err="1"/>
              <a:t>pellentesque</a:t>
            </a:r>
            <a:r>
              <a:rPr lang="en-AU" dirty="0"/>
              <a:t> </a:t>
            </a:r>
            <a:r>
              <a:rPr lang="en-AU" dirty="0" err="1"/>
              <a:t>tellus</a:t>
            </a:r>
            <a:r>
              <a:rPr lang="en-AU" dirty="0"/>
              <a:t>. Proin </a:t>
            </a:r>
            <a:r>
              <a:rPr lang="en-AU" dirty="0" err="1"/>
              <a:t>eu</a:t>
            </a:r>
            <a:r>
              <a:rPr lang="en-AU" dirty="0"/>
              <a:t> </a:t>
            </a:r>
            <a:r>
              <a:rPr lang="en-AU" dirty="0" err="1"/>
              <a:t>turpis</a:t>
            </a:r>
            <a:r>
              <a:rPr lang="en-AU" dirty="0"/>
              <a:t> vitae </a:t>
            </a:r>
            <a:r>
              <a:rPr lang="en-AU" dirty="0" err="1"/>
              <a:t>massa</a:t>
            </a:r>
            <a:r>
              <a:rPr lang="en-AU" dirty="0"/>
              <a:t> </a:t>
            </a:r>
            <a:r>
              <a:rPr lang="en-AU" dirty="0" err="1"/>
              <a:t>condimentum</a:t>
            </a:r>
            <a:r>
              <a:rPr lang="en-AU" dirty="0"/>
              <a:t> </a:t>
            </a:r>
            <a:r>
              <a:rPr lang="en-AU" dirty="0" err="1"/>
              <a:t>tincidunt</a:t>
            </a:r>
            <a:r>
              <a:rPr lang="en-AU" dirty="0"/>
              <a:t> at </a:t>
            </a:r>
            <a:r>
              <a:rPr lang="en-AU" dirty="0" err="1"/>
              <a:t>nec</a:t>
            </a:r>
            <a:r>
              <a:rPr lang="en-AU" dirty="0"/>
              <a:t> est.</a:t>
            </a:r>
          </a:p>
        </p:txBody>
      </p:sp>
      <p:sp>
        <p:nvSpPr>
          <p:cNvPr id="10" name="Title 2">
            <a:extLst>
              <a:ext uri="{FF2B5EF4-FFF2-40B4-BE49-F238E27FC236}">
                <a16:creationId xmlns:a16="http://schemas.microsoft.com/office/drawing/2014/main" id="{EBE5C680-2E43-CB8A-3B19-0D9955D3C02A}"/>
              </a:ext>
            </a:extLst>
          </p:cNvPr>
          <p:cNvSpPr txBox="1">
            <a:spLocks/>
          </p:cNvSpPr>
          <p:nvPr/>
        </p:nvSpPr>
        <p:spPr>
          <a:xfrm>
            <a:off x="808382" y="365125"/>
            <a:ext cx="5214731" cy="1325563"/>
          </a:xfrm>
          <a:prstGeom prst="rect">
            <a:avLst/>
          </a:prstGeom>
        </p:spPr>
        <p:txBody>
          <a:bodyPr lIns="90000" anchor="b" anchorCtr="0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0" i="0" kern="1200">
                <a:solidFill>
                  <a:srgbClr val="00A4B8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en-US" dirty="0"/>
              <a:t>TITLE OVER ONE OR TWO LINES.</a:t>
            </a:r>
          </a:p>
        </p:txBody>
      </p:sp>
    </p:spTree>
    <p:extLst>
      <p:ext uri="{BB962C8B-B14F-4D97-AF65-F5344CB8AC3E}">
        <p14:creationId xmlns:p14="http://schemas.microsoft.com/office/powerpoint/2010/main" val="15200543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FA58A1-1882-3C4B-CF00-816F88967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OVER ONE OR TWO LINES.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7C7EAF-7636-ED50-7F6E-FA4229C216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pPr marL="0" indent="0">
              <a:buNone/>
            </a:pPr>
            <a:r>
              <a:rPr lang="en-AU" sz="1400" dirty="0"/>
              <a:t>Vestibulum </a:t>
            </a:r>
            <a:r>
              <a:rPr lang="en-AU" sz="1400" dirty="0" err="1"/>
              <a:t>malesuada</a:t>
            </a:r>
            <a:r>
              <a:rPr lang="en-AU" sz="1400" dirty="0"/>
              <a:t> </a:t>
            </a:r>
            <a:r>
              <a:rPr lang="en-AU" sz="1400" dirty="0" err="1"/>
              <a:t>ultricies</a:t>
            </a:r>
            <a:r>
              <a:rPr lang="en-AU" sz="1400" dirty="0"/>
              <a:t> </a:t>
            </a:r>
            <a:r>
              <a:rPr lang="en-AU" sz="1400" dirty="0" err="1"/>
              <a:t>mauris</a:t>
            </a:r>
            <a:r>
              <a:rPr lang="en-AU" sz="1400" dirty="0"/>
              <a:t> vitae </a:t>
            </a:r>
            <a:r>
              <a:rPr lang="en-AU" sz="1400" dirty="0" err="1"/>
              <a:t>mattis</a:t>
            </a:r>
            <a:r>
              <a:rPr lang="en-AU" sz="1400" dirty="0"/>
              <a:t>. </a:t>
            </a:r>
            <a:br>
              <a:rPr lang="en-AU" sz="1400" dirty="0"/>
            </a:br>
            <a:r>
              <a:rPr lang="en-AU" sz="1400" dirty="0" err="1"/>
              <a:t>Pellentesque</a:t>
            </a:r>
            <a:r>
              <a:rPr lang="en-AU" sz="1400" dirty="0"/>
              <a:t> </a:t>
            </a:r>
            <a:r>
              <a:rPr lang="en-AU" sz="1400" dirty="0" err="1"/>
              <a:t>dapibus</a:t>
            </a:r>
            <a:r>
              <a:rPr lang="en-AU" sz="1400" dirty="0"/>
              <a:t> vitae </a:t>
            </a:r>
            <a:r>
              <a:rPr lang="en-AU" sz="1400" dirty="0" err="1"/>
              <a:t>tortor</a:t>
            </a:r>
            <a:r>
              <a:rPr lang="en-AU" sz="1400" dirty="0"/>
              <a:t> non </a:t>
            </a:r>
            <a:r>
              <a:rPr lang="en-AU" sz="1400" dirty="0" err="1"/>
              <a:t>hendrerit</a:t>
            </a:r>
            <a:r>
              <a:rPr lang="en-AU" sz="1400" dirty="0"/>
              <a:t>. </a:t>
            </a:r>
            <a:br>
              <a:rPr lang="en-AU" sz="1400" dirty="0"/>
            </a:br>
            <a:r>
              <a:rPr lang="en-AU" sz="1400" dirty="0"/>
              <a:t>Vestibulum at </a:t>
            </a:r>
            <a:r>
              <a:rPr lang="en-AU" sz="1400" dirty="0" err="1"/>
              <a:t>lectus</a:t>
            </a:r>
            <a:r>
              <a:rPr lang="en-AU" sz="1400" dirty="0"/>
              <a:t> </a:t>
            </a:r>
            <a:r>
              <a:rPr lang="en-AU" sz="1400" dirty="0" err="1"/>
              <a:t>eu</a:t>
            </a:r>
            <a:r>
              <a:rPr lang="en-AU" sz="1400" dirty="0"/>
              <a:t> nisi </a:t>
            </a:r>
            <a:r>
              <a:rPr lang="en-AU" sz="1400" dirty="0" err="1"/>
              <a:t>consectetur</a:t>
            </a:r>
            <a:r>
              <a:rPr lang="en-AU" sz="1400" dirty="0"/>
              <a:t> </a:t>
            </a:r>
            <a:r>
              <a:rPr lang="en-AU" sz="1400" dirty="0" err="1"/>
              <a:t>malesuada</a:t>
            </a:r>
            <a:r>
              <a:rPr lang="en-AU" sz="1400" dirty="0"/>
              <a:t> dui.</a:t>
            </a:r>
            <a:br>
              <a:rPr lang="en-AU" sz="1400" dirty="0"/>
            </a:br>
            <a:endParaRPr lang="en-AU" sz="1400" dirty="0"/>
          </a:p>
          <a:p>
            <a:pPr>
              <a:buClr>
                <a:schemeClr val="tx1"/>
              </a:buClr>
              <a:buSzPts val="1400"/>
            </a:pPr>
            <a:r>
              <a:rPr lang="en-AU" sz="1400" dirty="0"/>
              <a:t>Lorem ipsum </a:t>
            </a:r>
            <a:r>
              <a:rPr lang="en-AU" sz="1400" dirty="0" err="1"/>
              <a:t>dolor</a:t>
            </a:r>
            <a:r>
              <a:rPr lang="en-AU" sz="1400" dirty="0"/>
              <a:t> sit </a:t>
            </a:r>
            <a:r>
              <a:rPr lang="en-AU" sz="1400" dirty="0" err="1"/>
              <a:t>amet</a:t>
            </a:r>
            <a:r>
              <a:rPr lang="en-AU" sz="1400" dirty="0"/>
              <a:t>, </a:t>
            </a:r>
            <a:r>
              <a:rPr lang="en-AU" sz="1400" dirty="0" err="1"/>
              <a:t>consectetur</a:t>
            </a:r>
            <a:r>
              <a:rPr lang="en-AU" sz="1400" dirty="0"/>
              <a:t> </a:t>
            </a:r>
            <a:r>
              <a:rPr lang="en-AU" sz="1400" dirty="0" err="1"/>
              <a:t>adipiscing</a:t>
            </a:r>
            <a:r>
              <a:rPr lang="en-AU" sz="1400" dirty="0"/>
              <a:t>.</a:t>
            </a:r>
          </a:p>
          <a:p>
            <a:pPr>
              <a:buClr>
                <a:schemeClr val="tx1"/>
              </a:buClr>
              <a:buSzPts val="1400"/>
            </a:pPr>
            <a:r>
              <a:rPr lang="en-AU" sz="1400" dirty="0"/>
              <a:t>Ut </a:t>
            </a:r>
            <a:r>
              <a:rPr lang="en-AU" sz="1400" dirty="0" err="1"/>
              <a:t>sollicitudin</a:t>
            </a:r>
            <a:r>
              <a:rPr lang="en-AU" sz="1400" dirty="0"/>
              <a:t> dui </a:t>
            </a:r>
            <a:r>
              <a:rPr lang="en-AU" sz="1400" dirty="0" err="1"/>
              <a:t>quis</a:t>
            </a:r>
            <a:r>
              <a:rPr lang="en-AU" sz="1400" dirty="0"/>
              <a:t> </a:t>
            </a:r>
            <a:r>
              <a:rPr lang="en-AU" sz="1400" dirty="0" err="1"/>
              <a:t>mauris</a:t>
            </a:r>
            <a:r>
              <a:rPr lang="en-AU" sz="1400" dirty="0"/>
              <a:t> </a:t>
            </a:r>
            <a:r>
              <a:rPr lang="en-AU" sz="1400" dirty="0" err="1"/>
              <a:t>egestas</a:t>
            </a:r>
            <a:r>
              <a:rPr lang="en-AU" sz="1400" dirty="0"/>
              <a:t> dictum.</a:t>
            </a:r>
          </a:p>
          <a:p>
            <a:pPr>
              <a:buClr>
                <a:schemeClr val="tx1"/>
              </a:buClr>
              <a:buSzPts val="1400"/>
            </a:pPr>
            <a:r>
              <a:rPr lang="en-AU" sz="1400" dirty="0"/>
              <a:t>Ut </a:t>
            </a:r>
            <a:r>
              <a:rPr lang="en-AU" sz="1400" dirty="0" err="1"/>
              <a:t>eget</a:t>
            </a:r>
            <a:r>
              <a:rPr lang="en-AU" sz="1400" dirty="0"/>
              <a:t> </a:t>
            </a:r>
            <a:r>
              <a:rPr lang="en-AU" sz="1400" dirty="0" err="1"/>
              <a:t>elit</a:t>
            </a:r>
            <a:r>
              <a:rPr lang="en-AU" sz="1400" dirty="0"/>
              <a:t> </a:t>
            </a:r>
            <a:r>
              <a:rPr lang="en-AU" sz="1400" dirty="0" err="1"/>
              <a:t>quis</a:t>
            </a:r>
            <a:r>
              <a:rPr lang="en-AU" sz="1400" dirty="0"/>
              <a:t> </a:t>
            </a:r>
            <a:r>
              <a:rPr lang="en-AU" sz="1400" dirty="0" err="1"/>
              <a:t>leo</a:t>
            </a:r>
            <a:r>
              <a:rPr lang="en-AU" sz="1400" dirty="0"/>
              <a:t> </a:t>
            </a:r>
            <a:r>
              <a:rPr lang="en-AU" sz="1400" dirty="0" err="1"/>
              <a:t>blandit</a:t>
            </a:r>
            <a:r>
              <a:rPr lang="en-AU" sz="1400" dirty="0"/>
              <a:t> </a:t>
            </a:r>
            <a:r>
              <a:rPr lang="en-AU" sz="1400" dirty="0" err="1"/>
              <a:t>tincidunt</a:t>
            </a:r>
            <a:r>
              <a:rPr lang="en-AU" sz="1400" dirty="0"/>
              <a:t> semper </a:t>
            </a:r>
            <a:r>
              <a:rPr lang="en-AU" sz="1400" dirty="0" err="1"/>
              <a:t>purus</a:t>
            </a:r>
            <a:r>
              <a:rPr lang="en-AU" sz="1400" dirty="0"/>
              <a:t>.</a:t>
            </a:r>
          </a:p>
          <a:p>
            <a:pPr>
              <a:buClr>
                <a:schemeClr val="tx1"/>
              </a:buClr>
              <a:buSzPts val="1400"/>
            </a:pPr>
            <a:r>
              <a:rPr lang="en-AU" sz="1400" dirty="0"/>
              <a:t>Vestibulum </a:t>
            </a:r>
            <a:r>
              <a:rPr lang="en-AU" sz="1400" dirty="0" err="1"/>
              <a:t>bibendum</a:t>
            </a:r>
            <a:r>
              <a:rPr lang="en-AU" sz="1400" dirty="0"/>
              <a:t> </a:t>
            </a:r>
            <a:r>
              <a:rPr lang="en-AU" sz="1400" dirty="0" err="1"/>
              <a:t>lacus</a:t>
            </a:r>
            <a:r>
              <a:rPr lang="en-AU" sz="1400" dirty="0"/>
              <a:t> mi </a:t>
            </a:r>
            <a:r>
              <a:rPr lang="en-AU" sz="1400" dirty="0" err="1"/>
              <a:t>malesuada</a:t>
            </a:r>
            <a:r>
              <a:rPr lang="en-AU" sz="1400" dirty="0"/>
              <a:t> semper.</a:t>
            </a:r>
          </a:p>
          <a:p>
            <a:pPr>
              <a:buClr>
                <a:schemeClr val="tx1"/>
              </a:buClr>
              <a:buSzPts val="1400"/>
            </a:pPr>
            <a:r>
              <a:rPr lang="en-AU" sz="1400" dirty="0"/>
              <a:t>Donec </a:t>
            </a:r>
            <a:r>
              <a:rPr lang="en-AU" sz="1400" dirty="0" err="1"/>
              <a:t>consequat</a:t>
            </a:r>
            <a:r>
              <a:rPr lang="en-AU" sz="1400" dirty="0"/>
              <a:t> ante in </a:t>
            </a:r>
            <a:r>
              <a:rPr lang="en-AU" sz="1400" dirty="0" err="1"/>
              <a:t>neque</a:t>
            </a:r>
            <a:r>
              <a:rPr lang="en-AU" sz="1400" dirty="0"/>
              <a:t> </a:t>
            </a:r>
            <a:r>
              <a:rPr lang="en-AU" sz="1400" dirty="0" err="1"/>
              <a:t>ullamcorper</a:t>
            </a:r>
            <a:r>
              <a:rPr lang="en-AU" sz="1400" dirty="0"/>
              <a:t> </a:t>
            </a:r>
            <a:r>
              <a:rPr lang="en-AU" sz="1400" dirty="0" err="1"/>
              <a:t>ultricies</a:t>
            </a:r>
            <a:r>
              <a:rPr lang="en-AU" sz="1400" dirty="0"/>
              <a:t>.</a:t>
            </a:r>
          </a:p>
          <a:p>
            <a:pPr>
              <a:buClr>
                <a:schemeClr val="tx1"/>
              </a:buClr>
              <a:buSzPts val="1400"/>
            </a:pPr>
            <a:r>
              <a:rPr lang="en-AU" sz="1400" dirty="0"/>
              <a:t>Donec </a:t>
            </a:r>
            <a:r>
              <a:rPr lang="en-AU" sz="1400" dirty="0" err="1"/>
              <a:t>eget</a:t>
            </a:r>
            <a:r>
              <a:rPr lang="en-AU" sz="1400" dirty="0"/>
              <a:t> </a:t>
            </a:r>
            <a:r>
              <a:rPr lang="en-AU" sz="1400" dirty="0" err="1"/>
              <a:t>enim</a:t>
            </a:r>
            <a:r>
              <a:rPr lang="en-AU" sz="1400" dirty="0"/>
              <a:t> </a:t>
            </a:r>
            <a:r>
              <a:rPr lang="en-AU" sz="1400" dirty="0" err="1"/>
              <a:t>posuere</a:t>
            </a:r>
            <a:r>
              <a:rPr lang="en-AU" sz="1400" dirty="0"/>
              <a:t>, </a:t>
            </a:r>
            <a:r>
              <a:rPr lang="en-AU" sz="1400" dirty="0" err="1"/>
              <a:t>viverra</a:t>
            </a:r>
            <a:r>
              <a:rPr lang="en-AU" sz="1400" dirty="0"/>
              <a:t> </a:t>
            </a:r>
            <a:r>
              <a:rPr lang="en-AU" sz="1400" dirty="0" err="1"/>
              <a:t>justo</a:t>
            </a:r>
            <a:r>
              <a:rPr lang="en-AU" sz="1400" dirty="0"/>
              <a:t>, auctor </a:t>
            </a:r>
            <a:r>
              <a:rPr lang="en-AU" sz="1400" dirty="0" err="1"/>
              <a:t>risus</a:t>
            </a:r>
            <a:r>
              <a:rPr lang="en-AU" sz="1400" dirty="0"/>
              <a:t>.</a:t>
            </a:r>
          </a:p>
          <a:p>
            <a:pPr marL="0" indent="0">
              <a:buNone/>
            </a:pPr>
            <a:br>
              <a:rPr lang="en-US" dirty="0"/>
            </a:br>
            <a:r>
              <a:rPr lang="en-AU" i="1" dirty="0">
                <a:solidFill>
                  <a:srgbClr val="00A4B8"/>
                </a:solidFill>
              </a:rPr>
              <a:t>Nunc auctor, </a:t>
            </a:r>
            <a:r>
              <a:rPr lang="en-AU" i="1" dirty="0" err="1">
                <a:solidFill>
                  <a:srgbClr val="00A4B8"/>
                </a:solidFill>
              </a:rPr>
              <a:t>lectus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ut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tempor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efficitur</a:t>
            </a:r>
            <a:r>
              <a:rPr lang="en-AU" i="1" dirty="0">
                <a:solidFill>
                  <a:srgbClr val="00A4B8"/>
                </a:solidFill>
              </a:rPr>
              <a:t>, </a:t>
            </a:r>
            <a:r>
              <a:rPr lang="en-AU" i="1" dirty="0" err="1">
                <a:solidFill>
                  <a:srgbClr val="00A4B8"/>
                </a:solidFill>
              </a:rPr>
              <a:t>lacus</a:t>
            </a:r>
            <a:r>
              <a:rPr lang="en-AU" i="1" dirty="0">
                <a:solidFill>
                  <a:srgbClr val="00A4B8"/>
                </a:solidFill>
              </a:rPr>
              <a:t> diam </a:t>
            </a:r>
            <a:br>
              <a:rPr lang="en-AU" i="1" dirty="0">
                <a:solidFill>
                  <a:srgbClr val="00A4B8"/>
                </a:solidFill>
              </a:rPr>
            </a:br>
            <a:r>
              <a:rPr lang="en-AU" i="1" dirty="0" err="1">
                <a:solidFill>
                  <a:srgbClr val="00A4B8"/>
                </a:solidFill>
              </a:rPr>
              <a:t>pretium</a:t>
            </a:r>
            <a:r>
              <a:rPr lang="en-AU" i="1" dirty="0">
                <a:solidFill>
                  <a:srgbClr val="00A4B8"/>
                </a:solidFill>
              </a:rPr>
              <a:t> lorem, </a:t>
            </a:r>
            <a:r>
              <a:rPr lang="en-AU" i="1" dirty="0" err="1">
                <a:solidFill>
                  <a:srgbClr val="00A4B8"/>
                </a:solidFill>
              </a:rPr>
              <a:t>nec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dapibus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tellus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orci</a:t>
            </a:r>
            <a:r>
              <a:rPr lang="en-AU" i="1" dirty="0">
                <a:solidFill>
                  <a:srgbClr val="00A4B8"/>
                </a:solidFill>
              </a:rPr>
              <a:t> et </a:t>
            </a:r>
            <a:r>
              <a:rPr lang="en-AU" i="1" dirty="0" err="1">
                <a:solidFill>
                  <a:srgbClr val="00A4B8"/>
                </a:solidFill>
              </a:rPr>
              <a:t>nibh</a:t>
            </a:r>
            <a:r>
              <a:rPr lang="en-AU" i="1" dirty="0">
                <a:solidFill>
                  <a:srgbClr val="00A4B8"/>
                </a:solidFill>
              </a:rPr>
              <a:t>. </a:t>
            </a:r>
            <a:br>
              <a:rPr lang="en-AU" i="1" dirty="0">
                <a:solidFill>
                  <a:srgbClr val="00A4B8"/>
                </a:solidFill>
              </a:rPr>
            </a:br>
            <a:r>
              <a:rPr lang="en-AU" i="1" dirty="0">
                <a:solidFill>
                  <a:srgbClr val="00A4B8"/>
                </a:solidFill>
              </a:rPr>
              <a:t>Sed vel </a:t>
            </a:r>
            <a:r>
              <a:rPr lang="en-AU" i="1" dirty="0" err="1">
                <a:solidFill>
                  <a:srgbClr val="00A4B8"/>
                </a:solidFill>
              </a:rPr>
              <a:t>felis</a:t>
            </a:r>
            <a:r>
              <a:rPr lang="en-AU" i="1" dirty="0">
                <a:solidFill>
                  <a:srgbClr val="00A4B8"/>
                </a:solidFill>
              </a:rPr>
              <a:t> sed dui </a:t>
            </a:r>
            <a:r>
              <a:rPr lang="en-AU" i="1" dirty="0" err="1">
                <a:solidFill>
                  <a:srgbClr val="00A4B8"/>
                </a:solidFill>
              </a:rPr>
              <a:t>volutpat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bibendum</a:t>
            </a:r>
            <a:r>
              <a:rPr lang="en-AU" i="1" dirty="0">
                <a:solidFill>
                  <a:srgbClr val="00A4B8"/>
                </a:solidFill>
              </a:rPr>
              <a:t>.</a:t>
            </a:r>
            <a:endParaRPr lang="en-US" i="1" dirty="0">
              <a:solidFill>
                <a:srgbClr val="00A4B8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993F87-8B06-87DD-3A0D-652E14859C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355035" y="6356350"/>
            <a:ext cx="10074964" cy="365125"/>
          </a:xfrm>
        </p:spPr>
        <p:txBody>
          <a:bodyPr/>
          <a:lstStyle/>
          <a:p>
            <a:r>
              <a:rPr lang="en-AU"/>
              <a:t>Reef Guardian School – Presentation Title</a:t>
            </a:r>
            <a:endParaRPr lang="en-AU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F468FB-64D3-4E1D-19DB-ECB48F3ED0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08383" y="6356350"/>
            <a:ext cx="424069" cy="365125"/>
          </a:xfrm>
        </p:spPr>
        <p:txBody>
          <a:bodyPr/>
          <a:lstStyle/>
          <a:p>
            <a:fld id="{519795C9-6870-B84A-9C9C-F83EB03125A5}" type="slidenum">
              <a:rPr lang="en-US" smtClean="0"/>
              <a:pPr/>
              <a:t>9</a:t>
            </a:fld>
            <a:endParaRPr lang="en-US" dirty="0"/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836E7834-0899-08B2-6B15-E7183509B11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07919633"/>
              </p:ext>
            </p:extLst>
          </p:nvPr>
        </p:nvGraphicFramePr>
        <p:xfrm>
          <a:off x="5460999" y="1868557"/>
          <a:ext cx="6121400" cy="40809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25198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FA58A1-1882-3C4B-CF00-816F88967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OVER ONE OR TWO LINES.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7C7EAF-7636-ED50-7F6E-FA4229C216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2"/>
          <a:lstStyle/>
          <a:p>
            <a:pPr marL="0" indent="0">
              <a:buNone/>
            </a:pPr>
            <a:r>
              <a:rPr lang="en-AU" sz="1400" dirty="0"/>
              <a:t>Vestibulum </a:t>
            </a:r>
            <a:r>
              <a:rPr lang="en-AU" sz="1400" dirty="0" err="1"/>
              <a:t>malesuada</a:t>
            </a:r>
            <a:r>
              <a:rPr lang="en-AU" sz="1400" dirty="0"/>
              <a:t> </a:t>
            </a:r>
            <a:r>
              <a:rPr lang="en-AU" sz="1400" dirty="0" err="1"/>
              <a:t>ultricies</a:t>
            </a:r>
            <a:r>
              <a:rPr lang="en-AU" sz="1400" dirty="0"/>
              <a:t> </a:t>
            </a:r>
            <a:r>
              <a:rPr lang="en-AU" sz="1400" dirty="0" err="1"/>
              <a:t>mauris</a:t>
            </a:r>
            <a:r>
              <a:rPr lang="en-AU" sz="1400" dirty="0"/>
              <a:t> vitae </a:t>
            </a:r>
            <a:r>
              <a:rPr lang="en-AU" sz="1400" dirty="0" err="1"/>
              <a:t>mattis</a:t>
            </a:r>
            <a:r>
              <a:rPr lang="en-AU" sz="1400" dirty="0"/>
              <a:t>. </a:t>
            </a:r>
            <a:br>
              <a:rPr lang="en-AU" sz="1400" dirty="0"/>
            </a:br>
            <a:r>
              <a:rPr lang="en-AU" sz="1400" dirty="0" err="1"/>
              <a:t>Pellentesque</a:t>
            </a:r>
            <a:r>
              <a:rPr lang="en-AU" sz="1400" dirty="0"/>
              <a:t> </a:t>
            </a:r>
            <a:r>
              <a:rPr lang="en-AU" sz="1400" dirty="0" err="1"/>
              <a:t>dapibus</a:t>
            </a:r>
            <a:r>
              <a:rPr lang="en-AU" sz="1400" dirty="0"/>
              <a:t> vitae </a:t>
            </a:r>
            <a:r>
              <a:rPr lang="en-AU" sz="1400" dirty="0" err="1"/>
              <a:t>tortor</a:t>
            </a:r>
            <a:r>
              <a:rPr lang="en-AU" sz="1400" dirty="0"/>
              <a:t> non </a:t>
            </a:r>
            <a:r>
              <a:rPr lang="en-AU" sz="1400" dirty="0" err="1"/>
              <a:t>hendrerit</a:t>
            </a:r>
            <a:r>
              <a:rPr lang="en-AU" sz="1400" dirty="0"/>
              <a:t>. </a:t>
            </a:r>
            <a:br>
              <a:rPr lang="en-AU" sz="1400" dirty="0"/>
            </a:br>
            <a:r>
              <a:rPr lang="en-AU" sz="1400" dirty="0"/>
              <a:t>Vestibulum at </a:t>
            </a:r>
            <a:r>
              <a:rPr lang="en-AU" sz="1400" dirty="0" err="1"/>
              <a:t>lectus</a:t>
            </a:r>
            <a:r>
              <a:rPr lang="en-AU" sz="1400" dirty="0"/>
              <a:t> </a:t>
            </a:r>
            <a:r>
              <a:rPr lang="en-AU" sz="1400" dirty="0" err="1"/>
              <a:t>eu</a:t>
            </a:r>
            <a:r>
              <a:rPr lang="en-AU" sz="1400" dirty="0"/>
              <a:t> nisi </a:t>
            </a:r>
            <a:r>
              <a:rPr lang="en-AU" sz="1400" dirty="0" err="1"/>
              <a:t>consectetur</a:t>
            </a:r>
            <a:r>
              <a:rPr lang="en-AU" sz="1400" dirty="0"/>
              <a:t> </a:t>
            </a:r>
            <a:r>
              <a:rPr lang="en-AU" sz="1400" dirty="0" err="1"/>
              <a:t>malesuada</a:t>
            </a:r>
            <a:r>
              <a:rPr lang="en-AU" sz="1400" dirty="0"/>
              <a:t> dui.</a:t>
            </a:r>
            <a:br>
              <a:rPr lang="en-AU" sz="1400" dirty="0"/>
            </a:br>
            <a:endParaRPr lang="en-AU" sz="1400" dirty="0"/>
          </a:p>
          <a:p>
            <a:pPr>
              <a:buClr>
                <a:schemeClr val="tx1"/>
              </a:buClr>
              <a:buSzPts val="1400"/>
            </a:pPr>
            <a:r>
              <a:rPr lang="en-AU" sz="1400" dirty="0"/>
              <a:t>Lorem ipsum </a:t>
            </a:r>
            <a:r>
              <a:rPr lang="en-AU" sz="1400" dirty="0" err="1"/>
              <a:t>dolor</a:t>
            </a:r>
            <a:r>
              <a:rPr lang="en-AU" sz="1400" dirty="0"/>
              <a:t> sit </a:t>
            </a:r>
            <a:r>
              <a:rPr lang="en-AU" sz="1400" dirty="0" err="1"/>
              <a:t>amet</a:t>
            </a:r>
            <a:r>
              <a:rPr lang="en-AU" sz="1400" dirty="0"/>
              <a:t>, </a:t>
            </a:r>
            <a:r>
              <a:rPr lang="en-AU" sz="1400" dirty="0" err="1"/>
              <a:t>consectetur</a:t>
            </a:r>
            <a:r>
              <a:rPr lang="en-AU" sz="1400" dirty="0"/>
              <a:t> </a:t>
            </a:r>
            <a:r>
              <a:rPr lang="en-AU" sz="1400" dirty="0" err="1"/>
              <a:t>adipiscing</a:t>
            </a:r>
            <a:r>
              <a:rPr lang="en-AU" sz="1400" dirty="0"/>
              <a:t>.</a:t>
            </a:r>
          </a:p>
          <a:p>
            <a:pPr>
              <a:buClr>
                <a:schemeClr val="tx1"/>
              </a:buClr>
              <a:buSzPts val="1400"/>
            </a:pPr>
            <a:r>
              <a:rPr lang="en-AU" sz="1400" dirty="0"/>
              <a:t>Ut </a:t>
            </a:r>
            <a:r>
              <a:rPr lang="en-AU" sz="1400" dirty="0" err="1"/>
              <a:t>sollicitudin</a:t>
            </a:r>
            <a:r>
              <a:rPr lang="en-AU" sz="1400" dirty="0"/>
              <a:t> dui </a:t>
            </a:r>
            <a:r>
              <a:rPr lang="en-AU" sz="1400" dirty="0" err="1"/>
              <a:t>quis</a:t>
            </a:r>
            <a:r>
              <a:rPr lang="en-AU" sz="1400" dirty="0"/>
              <a:t> </a:t>
            </a:r>
            <a:r>
              <a:rPr lang="en-AU" sz="1400" dirty="0" err="1"/>
              <a:t>mauris</a:t>
            </a:r>
            <a:r>
              <a:rPr lang="en-AU" sz="1400" dirty="0"/>
              <a:t> </a:t>
            </a:r>
            <a:r>
              <a:rPr lang="en-AU" sz="1400" dirty="0" err="1"/>
              <a:t>egestas</a:t>
            </a:r>
            <a:r>
              <a:rPr lang="en-AU" sz="1400" dirty="0"/>
              <a:t> dictum.</a:t>
            </a:r>
          </a:p>
          <a:p>
            <a:pPr>
              <a:buClr>
                <a:schemeClr val="tx1"/>
              </a:buClr>
              <a:buSzPts val="1400"/>
            </a:pPr>
            <a:r>
              <a:rPr lang="en-AU" sz="1400" dirty="0"/>
              <a:t>Ut </a:t>
            </a:r>
            <a:r>
              <a:rPr lang="en-AU" sz="1400" dirty="0" err="1"/>
              <a:t>eget</a:t>
            </a:r>
            <a:r>
              <a:rPr lang="en-AU" sz="1400" dirty="0"/>
              <a:t> </a:t>
            </a:r>
            <a:r>
              <a:rPr lang="en-AU" sz="1400" dirty="0" err="1"/>
              <a:t>elit</a:t>
            </a:r>
            <a:r>
              <a:rPr lang="en-AU" sz="1400" dirty="0"/>
              <a:t> </a:t>
            </a:r>
            <a:r>
              <a:rPr lang="en-AU" sz="1400" dirty="0" err="1"/>
              <a:t>quis</a:t>
            </a:r>
            <a:r>
              <a:rPr lang="en-AU" sz="1400" dirty="0"/>
              <a:t> </a:t>
            </a:r>
            <a:r>
              <a:rPr lang="en-AU" sz="1400" dirty="0" err="1"/>
              <a:t>leo</a:t>
            </a:r>
            <a:r>
              <a:rPr lang="en-AU" sz="1400" dirty="0"/>
              <a:t> </a:t>
            </a:r>
            <a:r>
              <a:rPr lang="en-AU" sz="1400" dirty="0" err="1"/>
              <a:t>blandit</a:t>
            </a:r>
            <a:r>
              <a:rPr lang="en-AU" sz="1400" dirty="0"/>
              <a:t> </a:t>
            </a:r>
            <a:r>
              <a:rPr lang="en-AU" sz="1400" dirty="0" err="1"/>
              <a:t>tincidunt</a:t>
            </a:r>
            <a:r>
              <a:rPr lang="en-AU" sz="1400" dirty="0"/>
              <a:t> semper </a:t>
            </a:r>
            <a:r>
              <a:rPr lang="en-AU" sz="1400" dirty="0" err="1"/>
              <a:t>purus</a:t>
            </a:r>
            <a:r>
              <a:rPr lang="en-AU" sz="1400" dirty="0"/>
              <a:t>.</a:t>
            </a:r>
          </a:p>
          <a:p>
            <a:pPr>
              <a:buClr>
                <a:schemeClr val="tx1"/>
              </a:buClr>
              <a:buSzPts val="1400"/>
            </a:pPr>
            <a:r>
              <a:rPr lang="en-AU" sz="1400" dirty="0"/>
              <a:t>Vestibulum </a:t>
            </a:r>
            <a:r>
              <a:rPr lang="en-AU" sz="1400" dirty="0" err="1"/>
              <a:t>bibendum</a:t>
            </a:r>
            <a:r>
              <a:rPr lang="en-AU" sz="1400" dirty="0"/>
              <a:t> </a:t>
            </a:r>
            <a:r>
              <a:rPr lang="en-AU" sz="1400" dirty="0" err="1"/>
              <a:t>lacus</a:t>
            </a:r>
            <a:r>
              <a:rPr lang="en-AU" sz="1400" dirty="0"/>
              <a:t> mi </a:t>
            </a:r>
            <a:r>
              <a:rPr lang="en-AU" sz="1400" dirty="0" err="1"/>
              <a:t>malesuada</a:t>
            </a:r>
            <a:r>
              <a:rPr lang="en-AU" sz="1400" dirty="0"/>
              <a:t> semper.</a:t>
            </a:r>
          </a:p>
          <a:p>
            <a:pPr>
              <a:buClr>
                <a:schemeClr val="tx1"/>
              </a:buClr>
              <a:buSzPts val="1400"/>
            </a:pPr>
            <a:r>
              <a:rPr lang="en-AU" sz="1400" dirty="0"/>
              <a:t>Donec </a:t>
            </a:r>
            <a:r>
              <a:rPr lang="en-AU" sz="1400" dirty="0" err="1"/>
              <a:t>consequat</a:t>
            </a:r>
            <a:r>
              <a:rPr lang="en-AU" sz="1400" dirty="0"/>
              <a:t> ante in </a:t>
            </a:r>
            <a:r>
              <a:rPr lang="en-AU" sz="1400" dirty="0" err="1"/>
              <a:t>neque</a:t>
            </a:r>
            <a:r>
              <a:rPr lang="en-AU" sz="1400" dirty="0"/>
              <a:t> </a:t>
            </a:r>
            <a:r>
              <a:rPr lang="en-AU" sz="1400" dirty="0" err="1"/>
              <a:t>ullamcorper</a:t>
            </a:r>
            <a:r>
              <a:rPr lang="en-AU" sz="1400" dirty="0"/>
              <a:t> </a:t>
            </a:r>
            <a:r>
              <a:rPr lang="en-AU" sz="1400" dirty="0" err="1"/>
              <a:t>ultricies</a:t>
            </a:r>
            <a:r>
              <a:rPr lang="en-AU" sz="1400" dirty="0"/>
              <a:t>.</a:t>
            </a:r>
          </a:p>
          <a:p>
            <a:pPr>
              <a:buClr>
                <a:schemeClr val="tx1"/>
              </a:buClr>
              <a:buSzPts val="1400"/>
            </a:pPr>
            <a:r>
              <a:rPr lang="en-AU" sz="1400" dirty="0"/>
              <a:t>Donec </a:t>
            </a:r>
            <a:r>
              <a:rPr lang="en-AU" sz="1400" dirty="0" err="1"/>
              <a:t>eget</a:t>
            </a:r>
            <a:r>
              <a:rPr lang="en-AU" sz="1400" dirty="0"/>
              <a:t> </a:t>
            </a:r>
            <a:r>
              <a:rPr lang="en-AU" sz="1400" dirty="0" err="1"/>
              <a:t>enim</a:t>
            </a:r>
            <a:r>
              <a:rPr lang="en-AU" sz="1400" dirty="0"/>
              <a:t> </a:t>
            </a:r>
            <a:r>
              <a:rPr lang="en-AU" sz="1400" dirty="0" err="1"/>
              <a:t>posuere</a:t>
            </a:r>
            <a:r>
              <a:rPr lang="en-AU" sz="1400" dirty="0"/>
              <a:t>, </a:t>
            </a:r>
            <a:r>
              <a:rPr lang="en-AU" sz="1400" dirty="0" err="1"/>
              <a:t>viverra</a:t>
            </a:r>
            <a:r>
              <a:rPr lang="en-AU" sz="1400" dirty="0"/>
              <a:t> </a:t>
            </a:r>
            <a:r>
              <a:rPr lang="en-AU" sz="1400" dirty="0" err="1"/>
              <a:t>justo</a:t>
            </a:r>
            <a:r>
              <a:rPr lang="en-AU" sz="1400" dirty="0"/>
              <a:t>, auctor </a:t>
            </a:r>
            <a:r>
              <a:rPr lang="en-AU" sz="1400" dirty="0" err="1"/>
              <a:t>risus</a:t>
            </a:r>
            <a:r>
              <a:rPr lang="en-AU" sz="1400" dirty="0"/>
              <a:t>.</a:t>
            </a:r>
          </a:p>
          <a:p>
            <a:pPr marL="0" indent="0">
              <a:buNone/>
            </a:pPr>
            <a:br>
              <a:rPr lang="en-US" dirty="0"/>
            </a:br>
            <a:r>
              <a:rPr lang="en-AU" i="1" dirty="0">
                <a:solidFill>
                  <a:srgbClr val="00A4B8"/>
                </a:solidFill>
              </a:rPr>
              <a:t>Nunc auctor, </a:t>
            </a:r>
            <a:r>
              <a:rPr lang="en-AU" i="1" dirty="0" err="1">
                <a:solidFill>
                  <a:srgbClr val="00A4B8"/>
                </a:solidFill>
              </a:rPr>
              <a:t>lectus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ut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tempor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efficitur</a:t>
            </a:r>
            <a:r>
              <a:rPr lang="en-AU" i="1" dirty="0">
                <a:solidFill>
                  <a:srgbClr val="00A4B8"/>
                </a:solidFill>
              </a:rPr>
              <a:t>, </a:t>
            </a:r>
            <a:r>
              <a:rPr lang="en-AU" i="1" dirty="0" err="1">
                <a:solidFill>
                  <a:srgbClr val="00A4B8"/>
                </a:solidFill>
              </a:rPr>
              <a:t>lacus</a:t>
            </a:r>
            <a:r>
              <a:rPr lang="en-AU" i="1" dirty="0">
                <a:solidFill>
                  <a:srgbClr val="00A4B8"/>
                </a:solidFill>
              </a:rPr>
              <a:t> diam </a:t>
            </a:r>
            <a:br>
              <a:rPr lang="en-AU" i="1" dirty="0">
                <a:solidFill>
                  <a:srgbClr val="00A4B8"/>
                </a:solidFill>
              </a:rPr>
            </a:br>
            <a:r>
              <a:rPr lang="en-AU" i="1" dirty="0" err="1">
                <a:solidFill>
                  <a:srgbClr val="00A4B8"/>
                </a:solidFill>
              </a:rPr>
              <a:t>pretium</a:t>
            </a:r>
            <a:r>
              <a:rPr lang="en-AU" i="1" dirty="0">
                <a:solidFill>
                  <a:srgbClr val="00A4B8"/>
                </a:solidFill>
              </a:rPr>
              <a:t> lorem, </a:t>
            </a:r>
            <a:r>
              <a:rPr lang="en-AU" i="1" dirty="0" err="1">
                <a:solidFill>
                  <a:srgbClr val="00A4B8"/>
                </a:solidFill>
              </a:rPr>
              <a:t>nec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dapibus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tellus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orci</a:t>
            </a:r>
            <a:r>
              <a:rPr lang="en-AU" i="1" dirty="0">
                <a:solidFill>
                  <a:srgbClr val="00A4B8"/>
                </a:solidFill>
              </a:rPr>
              <a:t> et </a:t>
            </a:r>
            <a:r>
              <a:rPr lang="en-AU" i="1" dirty="0" err="1">
                <a:solidFill>
                  <a:srgbClr val="00A4B8"/>
                </a:solidFill>
              </a:rPr>
              <a:t>nibh</a:t>
            </a:r>
            <a:r>
              <a:rPr lang="en-AU" i="1" dirty="0">
                <a:solidFill>
                  <a:srgbClr val="00A4B8"/>
                </a:solidFill>
              </a:rPr>
              <a:t>. </a:t>
            </a:r>
            <a:br>
              <a:rPr lang="en-AU" i="1" dirty="0">
                <a:solidFill>
                  <a:srgbClr val="00A4B8"/>
                </a:solidFill>
              </a:rPr>
            </a:br>
            <a:r>
              <a:rPr lang="en-AU" i="1" dirty="0">
                <a:solidFill>
                  <a:srgbClr val="00A4B8"/>
                </a:solidFill>
              </a:rPr>
              <a:t>Sed vel </a:t>
            </a:r>
            <a:r>
              <a:rPr lang="en-AU" i="1" dirty="0" err="1">
                <a:solidFill>
                  <a:srgbClr val="00A4B8"/>
                </a:solidFill>
              </a:rPr>
              <a:t>felis</a:t>
            </a:r>
            <a:r>
              <a:rPr lang="en-AU" i="1" dirty="0">
                <a:solidFill>
                  <a:srgbClr val="00A4B8"/>
                </a:solidFill>
              </a:rPr>
              <a:t> sed dui </a:t>
            </a:r>
            <a:r>
              <a:rPr lang="en-AU" i="1" dirty="0" err="1">
                <a:solidFill>
                  <a:srgbClr val="00A4B8"/>
                </a:solidFill>
              </a:rPr>
              <a:t>volutpat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bibendum</a:t>
            </a:r>
            <a:r>
              <a:rPr lang="en-AU" i="1" dirty="0">
                <a:solidFill>
                  <a:srgbClr val="00A4B8"/>
                </a:solidFill>
              </a:rPr>
              <a:t>.</a:t>
            </a:r>
            <a:endParaRPr lang="en-US" i="1" dirty="0">
              <a:solidFill>
                <a:srgbClr val="00A4B8"/>
              </a:solidFill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993F87-8B06-87DD-3A0D-652E14859C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355035" y="6356350"/>
            <a:ext cx="10074964" cy="365125"/>
          </a:xfrm>
        </p:spPr>
        <p:txBody>
          <a:bodyPr/>
          <a:lstStyle/>
          <a:p>
            <a:r>
              <a:rPr lang="en-AU"/>
              <a:t>Reef Guardian School – Presentation Title</a:t>
            </a:r>
            <a:endParaRPr lang="en-AU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AF468FB-64D3-4E1D-19DB-ECB48F3ED09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08383" y="6356350"/>
            <a:ext cx="424069" cy="365125"/>
          </a:xfrm>
        </p:spPr>
        <p:txBody>
          <a:bodyPr/>
          <a:lstStyle/>
          <a:p>
            <a:fld id="{519795C9-6870-B84A-9C9C-F83EB03125A5}" type="slidenum">
              <a:rPr lang="en-US" smtClean="0"/>
              <a:pPr/>
              <a:t>10</a:t>
            </a:fld>
            <a:endParaRPr lang="en-US" dirty="0"/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034DA7D7-0576-921C-9F5A-F39048454B32}"/>
              </a:ext>
            </a:extLst>
          </p:cNvPr>
          <p:cNvGraphicFramePr/>
          <p:nvPr/>
        </p:nvGraphicFramePr>
        <p:xfrm>
          <a:off x="5797549" y="1868557"/>
          <a:ext cx="5721350" cy="38142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826152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108F6E5-9940-26F8-209A-B086F85641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355035" y="6356350"/>
            <a:ext cx="10074964" cy="365125"/>
          </a:xfrm>
        </p:spPr>
        <p:txBody>
          <a:bodyPr/>
          <a:lstStyle/>
          <a:p>
            <a:r>
              <a:rPr lang="en-AU"/>
              <a:t>Reef Guardian School – Presentation Title</a:t>
            </a:r>
            <a:endParaRPr lang="en-AU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94D6F12-426D-AEF6-CB35-CAFDE7828E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08383" y="6356350"/>
            <a:ext cx="424069" cy="365125"/>
          </a:xfrm>
        </p:spPr>
        <p:txBody>
          <a:bodyPr/>
          <a:lstStyle/>
          <a:p>
            <a:fld id="{519795C9-6870-B84A-9C9C-F83EB03125A5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0EF715-EB0F-EBDD-AA04-C28EA0F42AB8}"/>
              </a:ext>
            </a:extLst>
          </p:cNvPr>
          <p:cNvSpPr>
            <a:spLocks noGrp="1"/>
          </p:cNvSpPr>
          <p:nvPr>
            <p:ph sz="half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sz="1400" b="1" dirty="0"/>
              <a:t>Morbi at </a:t>
            </a:r>
            <a:r>
              <a:rPr lang="en-AU" sz="1400" b="1" dirty="0" err="1"/>
              <a:t>aliquam</a:t>
            </a:r>
            <a:r>
              <a:rPr lang="en-AU" sz="1400" b="1" dirty="0"/>
              <a:t> eros</a:t>
            </a:r>
          </a:p>
          <a:p>
            <a:pPr marL="0" indent="0">
              <a:buNone/>
            </a:pPr>
            <a:r>
              <a:rPr lang="en-AU" sz="1400" dirty="0" err="1"/>
              <a:t>Mauris</a:t>
            </a:r>
            <a:r>
              <a:rPr lang="en-AU" sz="1400" dirty="0"/>
              <a:t> </a:t>
            </a:r>
            <a:r>
              <a:rPr lang="en-AU" sz="1400" dirty="0" err="1"/>
              <a:t>ultrices</a:t>
            </a:r>
            <a:r>
              <a:rPr lang="en-AU" sz="1400" dirty="0"/>
              <a:t> </a:t>
            </a:r>
            <a:r>
              <a:rPr lang="en-AU" sz="1400" dirty="0" err="1"/>
              <a:t>neque</a:t>
            </a:r>
            <a:r>
              <a:rPr lang="en-AU" sz="1400" dirty="0"/>
              <a:t> mi, in </a:t>
            </a:r>
            <a:r>
              <a:rPr lang="en-AU" sz="1400" dirty="0" err="1"/>
              <a:t>mattis</a:t>
            </a:r>
            <a:r>
              <a:rPr lang="en-AU" sz="1400" dirty="0"/>
              <a:t> </a:t>
            </a:r>
            <a:r>
              <a:rPr lang="en-AU" sz="1400" dirty="0" err="1"/>
              <a:t>purus</a:t>
            </a:r>
            <a:r>
              <a:rPr lang="en-AU" sz="1400" dirty="0"/>
              <a:t> dictum at. Duis </a:t>
            </a:r>
            <a:r>
              <a:rPr lang="en-AU" sz="1400" dirty="0" err="1"/>
              <a:t>fringilla</a:t>
            </a:r>
            <a:r>
              <a:rPr lang="en-AU" sz="1400" dirty="0"/>
              <a:t> </a:t>
            </a:r>
            <a:r>
              <a:rPr lang="en-AU" sz="1400" dirty="0" err="1"/>
              <a:t>sagittis</a:t>
            </a:r>
            <a:r>
              <a:rPr lang="en-AU" sz="1400" dirty="0"/>
              <a:t> </a:t>
            </a:r>
            <a:r>
              <a:rPr lang="en-AU" sz="1400" dirty="0" err="1"/>
              <a:t>risus</a:t>
            </a:r>
            <a:r>
              <a:rPr lang="en-AU" sz="1400" dirty="0"/>
              <a:t> in </a:t>
            </a:r>
            <a:r>
              <a:rPr lang="en-AU" sz="1400" dirty="0" err="1"/>
              <a:t>pretium</a:t>
            </a:r>
            <a:r>
              <a:rPr lang="en-AU" sz="1400" dirty="0"/>
              <a:t>. Cras sit </a:t>
            </a:r>
            <a:r>
              <a:rPr lang="en-AU" sz="1400" dirty="0" err="1"/>
              <a:t>amet</a:t>
            </a:r>
            <a:r>
              <a:rPr lang="en-AU" sz="1400" dirty="0"/>
              <a:t> </a:t>
            </a:r>
            <a:r>
              <a:rPr lang="en-AU" sz="1400" dirty="0" err="1"/>
              <a:t>efficitur</a:t>
            </a:r>
            <a:r>
              <a:rPr lang="en-AU" sz="1400" dirty="0"/>
              <a:t> ipsum. </a:t>
            </a:r>
            <a:r>
              <a:rPr lang="en-AU" sz="1400" dirty="0" err="1"/>
              <a:t>Curabitur</a:t>
            </a:r>
            <a:r>
              <a:rPr lang="en-AU" sz="1400" dirty="0"/>
              <a:t> id </a:t>
            </a:r>
            <a:r>
              <a:rPr lang="en-AU" sz="1400" dirty="0" err="1"/>
              <a:t>justo</a:t>
            </a:r>
            <a:r>
              <a:rPr lang="en-AU" sz="1400" dirty="0"/>
              <a:t> </a:t>
            </a:r>
            <a:r>
              <a:rPr lang="en-AU" sz="1400" dirty="0" err="1"/>
              <a:t>massa</a:t>
            </a:r>
            <a:r>
              <a:rPr lang="en-AU" sz="1400" dirty="0"/>
              <a:t>. Maecenas </a:t>
            </a:r>
            <a:r>
              <a:rPr lang="en-AU" sz="1400" dirty="0" err="1"/>
              <a:t>eu</a:t>
            </a:r>
            <a:r>
              <a:rPr lang="en-AU" sz="1400" dirty="0"/>
              <a:t> </a:t>
            </a:r>
            <a:r>
              <a:rPr lang="en-AU" sz="1400" dirty="0" err="1"/>
              <a:t>tincidunt</a:t>
            </a:r>
            <a:r>
              <a:rPr lang="en-AU" sz="1400" dirty="0"/>
              <a:t> </a:t>
            </a:r>
            <a:r>
              <a:rPr lang="en-AU" sz="1400" dirty="0" err="1"/>
              <a:t>nisl</a:t>
            </a:r>
            <a:r>
              <a:rPr lang="en-AU" sz="1400" dirty="0"/>
              <a:t>. Vestibulum at fermentum diam. Vestibulum </a:t>
            </a:r>
            <a:r>
              <a:rPr lang="en-AU" sz="1400" dirty="0" err="1"/>
              <a:t>ut</a:t>
            </a:r>
            <a:r>
              <a:rPr lang="en-AU" sz="1400" dirty="0"/>
              <a:t> </a:t>
            </a:r>
            <a:r>
              <a:rPr lang="en-AU" sz="1400" dirty="0" err="1"/>
              <a:t>neque</a:t>
            </a:r>
            <a:r>
              <a:rPr lang="en-AU" sz="1400" dirty="0"/>
              <a:t> </a:t>
            </a:r>
            <a:r>
              <a:rPr lang="en-AU" sz="1400" dirty="0" err="1"/>
              <a:t>egestas</a:t>
            </a:r>
            <a:r>
              <a:rPr lang="en-AU" sz="1400" dirty="0"/>
              <a:t> </a:t>
            </a:r>
            <a:r>
              <a:rPr lang="en-AU" sz="1400" dirty="0" err="1"/>
              <a:t>mauris</a:t>
            </a:r>
            <a:r>
              <a:rPr lang="en-AU" sz="1400" dirty="0"/>
              <a:t> cursus </a:t>
            </a:r>
            <a:r>
              <a:rPr lang="en-AU" sz="1400" dirty="0" err="1"/>
              <a:t>venenatis</a:t>
            </a:r>
            <a:r>
              <a:rPr lang="en-AU" sz="1400" dirty="0"/>
              <a:t> </a:t>
            </a:r>
            <a:r>
              <a:rPr lang="en-AU" sz="1400" dirty="0" err="1"/>
              <a:t>eu</a:t>
            </a:r>
            <a:r>
              <a:rPr lang="en-AU" sz="1400" dirty="0"/>
              <a:t> at </a:t>
            </a:r>
            <a:r>
              <a:rPr lang="en-AU" sz="1400" dirty="0" err="1"/>
              <a:t>risus</a:t>
            </a:r>
            <a:r>
              <a:rPr lang="en-AU" sz="1400" dirty="0"/>
              <a:t>. Sed in </a:t>
            </a:r>
            <a:r>
              <a:rPr lang="en-AU" sz="1400" dirty="0" err="1"/>
              <a:t>sem</a:t>
            </a:r>
            <a:r>
              <a:rPr lang="en-AU" sz="1400" dirty="0"/>
              <a:t> in </a:t>
            </a:r>
            <a:r>
              <a:rPr lang="en-AU" sz="1400" dirty="0" err="1"/>
              <a:t>sapien</a:t>
            </a:r>
            <a:r>
              <a:rPr lang="en-AU" sz="1400" dirty="0"/>
              <a:t> </a:t>
            </a:r>
            <a:r>
              <a:rPr lang="en-AU" sz="1400" dirty="0" err="1"/>
              <a:t>malesuada</a:t>
            </a:r>
            <a:r>
              <a:rPr lang="en-AU" sz="1400" dirty="0"/>
              <a:t> </a:t>
            </a:r>
            <a:r>
              <a:rPr lang="en-AU" sz="1400" dirty="0" err="1"/>
              <a:t>consectetur</a:t>
            </a:r>
            <a:r>
              <a:rPr lang="en-AU" sz="1400" dirty="0"/>
              <a:t>.</a:t>
            </a:r>
          </a:p>
          <a:p>
            <a:pPr>
              <a:buClr>
                <a:schemeClr val="tx1"/>
              </a:buClr>
            </a:pPr>
            <a:r>
              <a:rPr lang="en-AU" sz="1400" dirty="0"/>
              <a:t>Nunc </a:t>
            </a:r>
            <a:r>
              <a:rPr lang="en-AU" sz="1400" dirty="0" err="1"/>
              <a:t>consequat</a:t>
            </a:r>
            <a:r>
              <a:rPr lang="en-AU" sz="1400" dirty="0"/>
              <a:t> mi </a:t>
            </a:r>
            <a:r>
              <a:rPr lang="en-AU" sz="1400" dirty="0" err="1"/>
              <a:t>nec</a:t>
            </a:r>
            <a:r>
              <a:rPr lang="en-AU" sz="1400" dirty="0"/>
              <a:t> </a:t>
            </a:r>
            <a:r>
              <a:rPr lang="en-AU" sz="1400" dirty="0" err="1"/>
              <a:t>nisl</a:t>
            </a:r>
            <a:r>
              <a:rPr lang="en-AU" sz="1400" dirty="0"/>
              <a:t> pulvinar fermentum.</a:t>
            </a:r>
          </a:p>
          <a:p>
            <a:pPr>
              <a:buClr>
                <a:schemeClr val="tx1"/>
              </a:buClr>
            </a:pPr>
            <a:r>
              <a:rPr lang="en-AU" sz="1400" dirty="0"/>
              <a:t>Ut </a:t>
            </a:r>
            <a:r>
              <a:rPr lang="en-AU" sz="1400" dirty="0" err="1"/>
              <a:t>congue</a:t>
            </a:r>
            <a:r>
              <a:rPr lang="en-AU" sz="1400" dirty="0"/>
              <a:t> </a:t>
            </a:r>
            <a:r>
              <a:rPr lang="en-AU" sz="1400" dirty="0" err="1"/>
              <a:t>orci</a:t>
            </a:r>
            <a:r>
              <a:rPr lang="en-AU" sz="1400" dirty="0"/>
              <a:t> </a:t>
            </a:r>
            <a:r>
              <a:rPr lang="en-AU" sz="1400" dirty="0" err="1"/>
              <a:t>eget</a:t>
            </a:r>
            <a:r>
              <a:rPr lang="en-AU" sz="1400" dirty="0"/>
              <a:t> </a:t>
            </a:r>
            <a:r>
              <a:rPr lang="en-AU" sz="1400" dirty="0" err="1"/>
              <a:t>orci</a:t>
            </a:r>
            <a:r>
              <a:rPr lang="en-AU" sz="1400" dirty="0"/>
              <a:t> </a:t>
            </a:r>
            <a:r>
              <a:rPr lang="en-AU" sz="1400" dirty="0" err="1"/>
              <a:t>interdum</a:t>
            </a:r>
            <a:r>
              <a:rPr lang="en-AU" sz="1400" dirty="0"/>
              <a:t>, id </a:t>
            </a:r>
            <a:r>
              <a:rPr lang="en-AU" sz="1400" dirty="0" err="1"/>
              <a:t>feugiat</a:t>
            </a:r>
            <a:r>
              <a:rPr lang="en-AU" sz="1400" dirty="0"/>
              <a:t> nisi </a:t>
            </a:r>
            <a:r>
              <a:rPr lang="en-AU" sz="1400" dirty="0" err="1"/>
              <a:t>ege</a:t>
            </a:r>
            <a:endParaRPr lang="en-AU" sz="1400" dirty="0"/>
          </a:p>
          <a:p>
            <a:pPr marL="0" indent="0">
              <a:buClr>
                <a:schemeClr val="tx1"/>
              </a:buClr>
              <a:buNone/>
            </a:pPr>
            <a:br>
              <a:rPr lang="en-AU" sz="1400" dirty="0"/>
            </a:br>
            <a:r>
              <a:rPr lang="en-AU" i="1" dirty="0">
                <a:solidFill>
                  <a:srgbClr val="00A4B8"/>
                </a:solidFill>
              </a:rPr>
              <a:t>Vestibulum at fermentum diam. </a:t>
            </a:r>
            <a:r>
              <a:rPr lang="en-AU" i="1" dirty="0" err="1">
                <a:solidFill>
                  <a:srgbClr val="00A4B8"/>
                </a:solidFill>
              </a:rPr>
              <a:t>bulum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ut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neque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egestas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mauris</a:t>
            </a:r>
            <a:r>
              <a:rPr lang="en-AU" i="1" dirty="0">
                <a:solidFill>
                  <a:srgbClr val="00A4B8"/>
                </a:solidFill>
              </a:rPr>
              <a:t> curs </a:t>
            </a:r>
            <a:r>
              <a:rPr lang="en-AU" i="1" dirty="0" err="1">
                <a:solidFill>
                  <a:srgbClr val="00A4B8"/>
                </a:solidFill>
              </a:rPr>
              <a:t>fauc</a:t>
            </a:r>
            <a:r>
              <a:rPr lang="en-AU" i="1" dirty="0">
                <a:solidFill>
                  <a:srgbClr val="00A4B8"/>
                </a:solidFill>
              </a:rPr>
              <a:t>. </a:t>
            </a:r>
            <a:r>
              <a:rPr lang="en-AU" i="1" dirty="0" err="1">
                <a:solidFill>
                  <a:srgbClr val="00A4B8"/>
                </a:solidFill>
              </a:rPr>
              <a:t>Fusce</a:t>
            </a:r>
            <a:r>
              <a:rPr lang="en-AU" i="1" dirty="0">
                <a:solidFill>
                  <a:srgbClr val="00A4B8"/>
                </a:solidFill>
              </a:rPr>
              <a:t> </a:t>
            </a:r>
            <a:r>
              <a:rPr lang="en-AU" i="1" dirty="0" err="1">
                <a:solidFill>
                  <a:srgbClr val="00A4B8"/>
                </a:solidFill>
              </a:rPr>
              <a:t>scele</a:t>
            </a:r>
            <a:r>
              <a:rPr lang="en-AU" i="1" dirty="0">
                <a:solidFill>
                  <a:srgbClr val="00A4B8"/>
                </a:solidFill>
              </a:rPr>
              <a:t> risqué </a:t>
            </a:r>
            <a:r>
              <a:rPr lang="en-AU" i="1" dirty="0" err="1">
                <a:solidFill>
                  <a:srgbClr val="00A4B8"/>
                </a:solidFill>
              </a:rPr>
              <a:t>neque</a:t>
            </a:r>
            <a:r>
              <a:rPr lang="en-AU" i="1" dirty="0">
                <a:solidFill>
                  <a:srgbClr val="00A4B8"/>
                </a:solidFill>
              </a:rPr>
              <a:t> us</a:t>
            </a:r>
            <a:r>
              <a:rPr lang="en-US" i="1" dirty="0">
                <a:solidFill>
                  <a:srgbClr val="00A4B8"/>
                </a:solidFill>
              </a:rPr>
              <a:t>.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10B29EC-FFBF-9177-2631-21E84C73E67A}"/>
              </a:ext>
            </a:extLst>
          </p:cNvPr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i="1" dirty="0" err="1">
                <a:solidFill>
                  <a:srgbClr val="00AFC4"/>
                </a:solidFill>
              </a:rPr>
              <a:t>Pellentesque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blandit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elit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eget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arcu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faucibus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iaculis</a:t>
            </a:r>
            <a:r>
              <a:rPr lang="en-AU" i="1" dirty="0">
                <a:solidFill>
                  <a:srgbClr val="00AFC4"/>
                </a:solidFill>
              </a:rPr>
              <a:t>. </a:t>
            </a:r>
            <a:r>
              <a:rPr lang="en-AU" i="1" dirty="0" err="1">
                <a:solidFill>
                  <a:srgbClr val="00AFC4"/>
                </a:solidFill>
              </a:rPr>
              <a:t>Fusce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scelerisque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rutrum</a:t>
            </a:r>
            <a:r>
              <a:rPr lang="en-AU" i="1" dirty="0">
                <a:solidFill>
                  <a:srgbClr val="00AFC4"/>
                </a:solidFill>
              </a:rPr>
              <a:t> semper. Aenean </a:t>
            </a:r>
            <a:r>
              <a:rPr lang="en-AU" i="1" dirty="0" err="1">
                <a:solidFill>
                  <a:srgbClr val="00AFC4"/>
                </a:solidFill>
              </a:rPr>
              <a:t>faucibus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ultricies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dolor</a:t>
            </a:r>
            <a:r>
              <a:rPr lang="en-AU" i="1" dirty="0">
                <a:solidFill>
                  <a:srgbClr val="00AFC4"/>
                </a:solidFill>
              </a:rPr>
              <a:t>, </a:t>
            </a:r>
            <a:r>
              <a:rPr lang="en-AU" i="1" dirty="0" err="1">
                <a:solidFill>
                  <a:srgbClr val="00AFC4"/>
                </a:solidFill>
              </a:rPr>
              <a:t>mattis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ullamcorper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enim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consectetur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nec</a:t>
            </a:r>
            <a:r>
              <a:rPr lang="en-AU" i="1" dirty="0">
                <a:solidFill>
                  <a:srgbClr val="00AFC4"/>
                </a:solidFill>
              </a:rPr>
              <a:t>. Nulla </a:t>
            </a:r>
            <a:r>
              <a:rPr lang="en-AU" i="1" dirty="0" err="1">
                <a:solidFill>
                  <a:srgbClr val="00AFC4"/>
                </a:solidFill>
              </a:rPr>
              <a:t>quis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ri</a:t>
            </a:r>
            <a:br>
              <a:rPr lang="en-AU" i="1" dirty="0">
                <a:solidFill>
                  <a:srgbClr val="00AFC4"/>
                </a:solidFill>
              </a:rPr>
            </a:br>
            <a:r>
              <a:rPr lang="en-AU" i="1" dirty="0">
                <a:solidFill>
                  <a:srgbClr val="00AFC4"/>
                </a:solidFill>
              </a:rPr>
              <a:t>sus pulvinar, </a:t>
            </a:r>
            <a:r>
              <a:rPr lang="en-AU" i="1" dirty="0" err="1">
                <a:solidFill>
                  <a:srgbClr val="00AFC4"/>
                </a:solidFill>
              </a:rPr>
              <a:t>pretium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augue</a:t>
            </a:r>
            <a:r>
              <a:rPr lang="en-AU" i="1" dirty="0">
                <a:solidFill>
                  <a:srgbClr val="00AFC4"/>
                </a:solidFill>
              </a:rPr>
              <a:t> vitae, </a:t>
            </a:r>
            <a:r>
              <a:rPr lang="en-AU" i="1" dirty="0" err="1">
                <a:solidFill>
                  <a:srgbClr val="00AFC4"/>
                </a:solidFill>
              </a:rPr>
              <a:t>sodales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quam</a:t>
            </a:r>
            <a:r>
              <a:rPr lang="en-AU" i="1" dirty="0">
                <a:solidFill>
                  <a:srgbClr val="00AFC4"/>
                </a:solidFill>
              </a:rPr>
              <a:t>.</a:t>
            </a:r>
          </a:p>
          <a:p>
            <a:pPr marL="0" indent="0">
              <a:buNone/>
            </a:pPr>
            <a:r>
              <a:rPr lang="en-AU" i="1" dirty="0" err="1">
                <a:solidFill>
                  <a:srgbClr val="00AFC4"/>
                </a:solidFill>
              </a:rPr>
              <a:t>Curabitur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iaculis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tristique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purus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consectetur</a:t>
            </a:r>
            <a:r>
              <a:rPr lang="en-AU" i="1" dirty="0">
                <a:solidFill>
                  <a:srgbClr val="00AFC4"/>
                </a:solidFill>
              </a:rPr>
              <a:t> </a:t>
            </a:r>
            <a:r>
              <a:rPr lang="en-AU" i="1" dirty="0" err="1">
                <a:solidFill>
                  <a:srgbClr val="00AFC4"/>
                </a:solidFill>
              </a:rPr>
              <a:t>feugiat</a:t>
            </a:r>
            <a:r>
              <a:rPr lang="en-AU" i="1" dirty="0">
                <a:solidFill>
                  <a:srgbClr val="00AFC4"/>
                </a:solidFill>
              </a:rPr>
              <a:t>. In </a:t>
            </a:r>
            <a:r>
              <a:rPr lang="en-AU" i="1" dirty="0" err="1">
                <a:solidFill>
                  <a:srgbClr val="00AFC4"/>
                </a:solidFill>
              </a:rPr>
              <a:t>egestas</a:t>
            </a:r>
            <a:r>
              <a:rPr lang="en-AU" i="1" dirty="0">
                <a:solidFill>
                  <a:srgbClr val="00AFC4"/>
                </a:solidFill>
              </a:rPr>
              <a:t>, </a:t>
            </a:r>
            <a:br>
              <a:rPr lang="en-AU" i="1" dirty="0">
                <a:solidFill>
                  <a:srgbClr val="00AFC4"/>
                </a:solidFill>
              </a:rPr>
            </a:br>
            <a:r>
              <a:rPr lang="en-AU" i="1" dirty="0">
                <a:solidFill>
                  <a:srgbClr val="00AFC4"/>
                </a:solidFill>
              </a:rPr>
              <a:t>lorem </a:t>
            </a:r>
            <a:r>
              <a:rPr lang="en-AU" i="1" dirty="0" err="1">
                <a:solidFill>
                  <a:srgbClr val="00AFC4"/>
                </a:solidFill>
              </a:rPr>
              <a:t>eu</a:t>
            </a:r>
            <a:r>
              <a:rPr lang="en-AU" i="1" dirty="0">
                <a:solidFill>
                  <a:srgbClr val="00AFC4"/>
                </a:solidFill>
              </a:rPr>
              <a:t> maximus porta.</a:t>
            </a:r>
            <a:endParaRPr lang="en-US" i="1" dirty="0">
              <a:solidFill>
                <a:srgbClr val="00AFC4"/>
              </a:solidFill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3FEC5DD-97E0-3212-4DE3-CD1D1125E960}"/>
              </a:ext>
            </a:extLst>
          </p:cNvPr>
          <p:cNvSpPr>
            <a:spLocks noGrp="1"/>
          </p:cNvSpPr>
          <p:nvPr>
            <p:ph sz="half" idx="15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sz="1400" b="1" dirty="0" err="1"/>
              <a:t>Aliquam</a:t>
            </a:r>
            <a:r>
              <a:rPr lang="en-AU" sz="1400" b="1" dirty="0"/>
              <a:t> eros</a:t>
            </a:r>
          </a:p>
          <a:p>
            <a:pPr marL="228600" indent="-228600">
              <a:buClr>
                <a:schemeClr val="tx1"/>
              </a:buClr>
              <a:buFont typeface="+mj-lt"/>
              <a:buAutoNum type="arabicPeriod"/>
            </a:pPr>
            <a:r>
              <a:rPr lang="en-AU" sz="1400" dirty="0"/>
              <a:t>In at </a:t>
            </a:r>
            <a:r>
              <a:rPr lang="en-AU" sz="1400" dirty="0" err="1"/>
              <a:t>leo</a:t>
            </a:r>
            <a:r>
              <a:rPr lang="en-AU" sz="1400" dirty="0"/>
              <a:t> gravida, </a:t>
            </a:r>
            <a:r>
              <a:rPr lang="en-AU" sz="1400" dirty="0" err="1"/>
              <a:t>volutpat</a:t>
            </a:r>
            <a:r>
              <a:rPr lang="en-AU" sz="1400" dirty="0"/>
              <a:t> </a:t>
            </a:r>
            <a:r>
              <a:rPr lang="en-AU" sz="1400" dirty="0" err="1"/>
              <a:t>enim</a:t>
            </a:r>
            <a:r>
              <a:rPr lang="en-AU" sz="1400" dirty="0"/>
              <a:t> </a:t>
            </a:r>
            <a:r>
              <a:rPr lang="en-AU" sz="1400" dirty="0" err="1"/>
              <a:t>eget</a:t>
            </a:r>
            <a:r>
              <a:rPr lang="en-AU" sz="1400" dirty="0"/>
              <a:t>, </a:t>
            </a:r>
            <a:r>
              <a:rPr lang="en-AU" sz="1400" dirty="0" err="1"/>
              <a:t>tempor</a:t>
            </a:r>
            <a:r>
              <a:rPr lang="en-AU" sz="1400" dirty="0"/>
              <a:t> </a:t>
            </a:r>
            <a:r>
              <a:rPr lang="en-AU" sz="1400" dirty="0" err="1"/>
              <a:t>sapien</a:t>
            </a:r>
            <a:r>
              <a:rPr lang="en-AU" sz="1400" dirty="0"/>
              <a:t>.</a:t>
            </a:r>
          </a:p>
          <a:p>
            <a:pPr marL="228600" indent="-228600">
              <a:buClr>
                <a:schemeClr val="tx1"/>
              </a:buClr>
              <a:buFont typeface="+mj-lt"/>
              <a:buAutoNum type="arabicPeriod"/>
            </a:pPr>
            <a:r>
              <a:rPr lang="en-AU" sz="1400" dirty="0"/>
              <a:t>Nunc </a:t>
            </a:r>
            <a:r>
              <a:rPr lang="en-AU" sz="1400" dirty="0" err="1"/>
              <a:t>consequat</a:t>
            </a:r>
            <a:r>
              <a:rPr lang="en-AU" sz="1400" dirty="0"/>
              <a:t> mi </a:t>
            </a:r>
            <a:r>
              <a:rPr lang="en-AU" sz="1400" dirty="0" err="1"/>
              <a:t>nec</a:t>
            </a:r>
            <a:r>
              <a:rPr lang="en-AU" sz="1400" dirty="0"/>
              <a:t> </a:t>
            </a:r>
            <a:r>
              <a:rPr lang="en-AU" sz="1400" dirty="0" err="1"/>
              <a:t>nisl</a:t>
            </a:r>
            <a:r>
              <a:rPr lang="en-AU" sz="1400" dirty="0"/>
              <a:t> pulvinar fermentum.</a:t>
            </a:r>
          </a:p>
          <a:p>
            <a:pPr marL="228600" indent="-228600">
              <a:buClr>
                <a:schemeClr val="tx1"/>
              </a:buClr>
              <a:buFont typeface="+mj-lt"/>
              <a:buAutoNum type="arabicPeriod"/>
            </a:pPr>
            <a:r>
              <a:rPr lang="en-AU" sz="1400" dirty="0"/>
              <a:t>Ut </a:t>
            </a:r>
            <a:r>
              <a:rPr lang="en-AU" sz="1400" dirty="0" err="1"/>
              <a:t>congue</a:t>
            </a:r>
            <a:r>
              <a:rPr lang="en-AU" sz="1400" dirty="0"/>
              <a:t> </a:t>
            </a:r>
            <a:r>
              <a:rPr lang="en-AU" sz="1400" dirty="0" err="1"/>
              <a:t>orci</a:t>
            </a:r>
            <a:r>
              <a:rPr lang="en-AU" sz="1400" dirty="0"/>
              <a:t> </a:t>
            </a:r>
            <a:r>
              <a:rPr lang="en-AU" sz="1400" dirty="0" err="1"/>
              <a:t>eget</a:t>
            </a:r>
            <a:r>
              <a:rPr lang="en-AU" sz="1400" dirty="0"/>
              <a:t> </a:t>
            </a:r>
            <a:r>
              <a:rPr lang="en-AU" sz="1400" dirty="0" err="1"/>
              <a:t>orci</a:t>
            </a:r>
            <a:r>
              <a:rPr lang="en-AU" sz="1400" dirty="0"/>
              <a:t> </a:t>
            </a:r>
            <a:r>
              <a:rPr lang="en-AU" sz="1400" dirty="0" err="1"/>
              <a:t>interdum</a:t>
            </a:r>
            <a:r>
              <a:rPr lang="en-AU" sz="1400" dirty="0"/>
              <a:t>, id </a:t>
            </a:r>
            <a:r>
              <a:rPr lang="en-AU" sz="1400" dirty="0" err="1"/>
              <a:t>feugiat</a:t>
            </a:r>
            <a:r>
              <a:rPr lang="en-AU" sz="1400" dirty="0"/>
              <a:t> nisi </a:t>
            </a:r>
            <a:r>
              <a:rPr lang="en-AU" sz="1400" dirty="0" err="1"/>
              <a:t>egestas</a:t>
            </a:r>
            <a:r>
              <a:rPr lang="en-AU" sz="1400" dirty="0"/>
              <a:t>.</a:t>
            </a:r>
          </a:p>
          <a:p>
            <a:pPr marL="228600" indent="-228600">
              <a:buClr>
                <a:schemeClr val="tx1"/>
              </a:buClr>
              <a:buFont typeface="+mj-lt"/>
              <a:buAutoNum type="arabicPeriod"/>
            </a:pPr>
            <a:r>
              <a:rPr lang="en-AU" sz="1400" dirty="0" err="1"/>
              <a:t>Curabitur</a:t>
            </a:r>
            <a:r>
              <a:rPr lang="en-AU" sz="1400" dirty="0"/>
              <a:t> </a:t>
            </a:r>
            <a:r>
              <a:rPr lang="en-AU" sz="1400" dirty="0" err="1"/>
              <a:t>interdum</a:t>
            </a:r>
            <a:r>
              <a:rPr lang="en-AU" sz="1400" dirty="0"/>
              <a:t> </a:t>
            </a:r>
            <a:r>
              <a:rPr lang="en-AU" sz="1400" dirty="0" err="1"/>
              <a:t>purus</a:t>
            </a:r>
            <a:r>
              <a:rPr lang="en-AU" sz="1400" dirty="0"/>
              <a:t> vel </a:t>
            </a:r>
            <a:r>
              <a:rPr lang="en-AU" sz="1400" dirty="0" err="1"/>
              <a:t>dolor</a:t>
            </a:r>
            <a:r>
              <a:rPr lang="en-AU" sz="1400" dirty="0"/>
              <a:t> </a:t>
            </a:r>
            <a:r>
              <a:rPr lang="en-AU" sz="1400" dirty="0" err="1"/>
              <a:t>vehicula</a:t>
            </a:r>
            <a:r>
              <a:rPr lang="en-AU" sz="1400" dirty="0"/>
              <a:t> gravida.</a:t>
            </a:r>
          </a:p>
          <a:p>
            <a:pPr marL="228600" indent="-228600">
              <a:buClr>
                <a:schemeClr val="tx1"/>
              </a:buClr>
              <a:buFont typeface="+mj-lt"/>
              <a:buAutoNum type="arabicPeriod"/>
            </a:pPr>
            <a:r>
              <a:rPr lang="en-AU" sz="1400" dirty="0" err="1"/>
              <a:t>Suspendisse</a:t>
            </a:r>
            <a:r>
              <a:rPr lang="en-AU" sz="1400" dirty="0"/>
              <a:t> ac ex </a:t>
            </a:r>
            <a:r>
              <a:rPr lang="en-AU" sz="1400" dirty="0" err="1"/>
              <a:t>eget</a:t>
            </a:r>
            <a:r>
              <a:rPr lang="en-AU" sz="1400" dirty="0"/>
              <a:t> magna </a:t>
            </a:r>
            <a:r>
              <a:rPr lang="en-AU" sz="1400" dirty="0" err="1"/>
              <a:t>condimentum</a:t>
            </a:r>
            <a:r>
              <a:rPr lang="en-AU" sz="1400" dirty="0"/>
              <a:t> vestibulum vitae </a:t>
            </a:r>
            <a:r>
              <a:rPr lang="en-AU" sz="1400" dirty="0" err="1"/>
              <a:t>ut</a:t>
            </a:r>
            <a:r>
              <a:rPr lang="en-AU" sz="1400" dirty="0"/>
              <a:t> magna.</a:t>
            </a:r>
          </a:p>
          <a:p>
            <a:pPr marL="0" indent="0">
              <a:buNone/>
            </a:pPr>
            <a:r>
              <a:rPr lang="en-AU" sz="1400" dirty="0"/>
              <a:t>Duis </a:t>
            </a:r>
            <a:r>
              <a:rPr lang="en-AU" sz="1400" dirty="0" err="1"/>
              <a:t>fringilla</a:t>
            </a:r>
            <a:r>
              <a:rPr lang="en-AU" sz="1400" dirty="0"/>
              <a:t> </a:t>
            </a:r>
            <a:r>
              <a:rPr lang="en-AU" sz="1400" dirty="0" err="1"/>
              <a:t>sagittis</a:t>
            </a:r>
            <a:r>
              <a:rPr lang="en-AU" sz="1400" dirty="0"/>
              <a:t> </a:t>
            </a:r>
            <a:r>
              <a:rPr lang="en-AU" sz="1400" dirty="0" err="1"/>
              <a:t>risus</a:t>
            </a:r>
            <a:r>
              <a:rPr lang="en-AU" sz="1400" dirty="0"/>
              <a:t> in </a:t>
            </a:r>
            <a:r>
              <a:rPr lang="en-AU" sz="1400" dirty="0" err="1"/>
              <a:t>pretium</a:t>
            </a:r>
            <a:r>
              <a:rPr lang="en-AU" sz="1400" dirty="0"/>
              <a:t>. Cras sit </a:t>
            </a:r>
            <a:r>
              <a:rPr lang="en-AU" sz="1400" dirty="0" err="1"/>
              <a:t>amet</a:t>
            </a:r>
            <a:r>
              <a:rPr lang="en-AU" sz="1400" dirty="0"/>
              <a:t> </a:t>
            </a:r>
            <a:r>
              <a:rPr lang="en-AU" sz="1400" dirty="0" err="1"/>
              <a:t>efficitur</a:t>
            </a:r>
            <a:r>
              <a:rPr lang="en-AU" sz="1400" dirty="0"/>
              <a:t> ipsum. </a:t>
            </a:r>
            <a:r>
              <a:rPr lang="en-AU" sz="1400" dirty="0" err="1"/>
              <a:t>Curabitur</a:t>
            </a:r>
            <a:r>
              <a:rPr lang="en-AU" sz="1400" dirty="0"/>
              <a:t> id </a:t>
            </a:r>
            <a:r>
              <a:rPr lang="en-AU" sz="1400" dirty="0" err="1"/>
              <a:t>justo</a:t>
            </a:r>
            <a:r>
              <a:rPr lang="en-AU" sz="1400" dirty="0"/>
              <a:t> </a:t>
            </a:r>
            <a:r>
              <a:rPr lang="en-AU" sz="1400" dirty="0" err="1"/>
              <a:t>massa</a:t>
            </a:r>
            <a:r>
              <a:rPr lang="en-AU" sz="1400" dirty="0"/>
              <a:t>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B2E96E15-43A7-D6B5-FBC6-4910AB3AF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OVER ONE OR TWO LINES</a:t>
            </a:r>
          </a:p>
        </p:txBody>
      </p:sp>
    </p:spTree>
    <p:extLst>
      <p:ext uri="{BB962C8B-B14F-4D97-AF65-F5344CB8AC3E}">
        <p14:creationId xmlns:p14="http://schemas.microsoft.com/office/powerpoint/2010/main" val="11443809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0B0282-6068-C7B5-7AFB-4E9D62F3E0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0471" y="2230331"/>
            <a:ext cx="5053738" cy="1326059"/>
          </a:xfrm>
        </p:spPr>
        <p:txBody>
          <a:bodyPr/>
          <a:lstStyle/>
          <a:p>
            <a:r>
              <a:rPr lang="en-US" dirty="0"/>
              <a:t>THANK YOU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083CFB-BDF8-A448-C3B3-16FDF9960CA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AU" b="1" dirty="0"/>
              <a:t>Jane Smith</a:t>
            </a:r>
            <a:br>
              <a:rPr lang="en-AU" dirty="0"/>
            </a:br>
            <a:r>
              <a:rPr lang="en-AU" dirty="0"/>
              <a:t>Title</a:t>
            </a:r>
          </a:p>
          <a:p>
            <a:r>
              <a:rPr lang="en-AU" dirty="0" err="1"/>
              <a:t>Jane.smith@gbrmpa.gov.au</a:t>
            </a:r>
            <a:endParaRPr lang="en-AU" dirty="0"/>
          </a:p>
          <a:p>
            <a:r>
              <a:rPr lang="en-AU" b="1" dirty="0"/>
              <a:t>REEFED.EDU.AU</a:t>
            </a:r>
          </a:p>
        </p:txBody>
      </p:sp>
    </p:spTree>
    <p:extLst>
      <p:ext uri="{BB962C8B-B14F-4D97-AF65-F5344CB8AC3E}">
        <p14:creationId xmlns:p14="http://schemas.microsoft.com/office/powerpoint/2010/main" val="15495845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Guardian School">
      <a:dk1>
        <a:srgbClr val="000000"/>
      </a:dk1>
      <a:lt1>
        <a:srgbClr val="FFFFFF"/>
      </a:lt1>
      <a:dk2>
        <a:srgbClr val="009257"/>
      </a:dk2>
      <a:lt2>
        <a:srgbClr val="00A3B8"/>
      </a:lt2>
      <a:accent1>
        <a:srgbClr val="009257"/>
      </a:accent1>
      <a:accent2>
        <a:srgbClr val="00A3B8"/>
      </a:accent2>
      <a:accent3>
        <a:srgbClr val="414041"/>
      </a:accent3>
      <a:accent4>
        <a:srgbClr val="DB9611"/>
      </a:accent4>
      <a:accent5>
        <a:srgbClr val="A03985"/>
      </a:accent5>
      <a:accent6>
        <a:srgbClr val="B61D48"/>
      </a:accent6>
      <a:hlink>
        <a:srgbClr val="0563C1"/>
      </a:hlink>
      <a:folHlink>
        <a:srgbClr val="969696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12666_Guardian School_PowerPoint_Widescreen_v1" id="{67A40A5B-B385-5D42-87E1-EDCC36C0114B}" vid="{595E6ADA-2EA7-5647-85F4-BBF139F36B2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134</TotalTime>
  <Words>898</Words>
  <Application>Microsoft Macintosh PowerPoint</Application>
  <PresentationFormat>Widescreen</PresentationFormat>
  <Paragraphs>75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YOUR SCHOOL NAME HERE OVER TWO OR THREE LINES.</vt:lpstr>
      <vt:lpstr>PowerPoint Presentation</vt:lpstr>
      <vt:lpstr>YOUR SCHOOL NAME HERE OVER TWO OR THREE LINES.</vt:lpstr>
      <vt:lpstr>YOUR SCHOOL NAME HERE OVER TWO OR THREE LINES.</vt:lpstr>
      <vt:lpstr>SECTION DIVIDER TITLE OVER TWO OR THREE LINES.</vt:lpstr>
      <vt:lpstr>SECTION DIVIDER TITLE OVER TWO OR THREE LINES.</vt:lpstr>
      <vt:lpstr>TITLE OVER ONE OR TWO LINES.</vt:lpstr>
      <vt:lpstr>PowerPoint Presentation</vt:lpstr>
      <vt:lpstr>TITLE OVER ONE OR TWO LINES.</vt:lpstr>
      <vt:lpstr>TITLE OVER ONE OR TWO LINES.</vt:lpstr>
      <vt:lpstr>TITLE OVER ONE OR TWO LINES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Grindstone Creative</dc:creator>
  <cp:lastModifiedBy>Grindstone Creative</cp:lastModifiedBy>
  <cp:revision>25</cp:revision>
  <dcterms:created xsi:type="dcterms:W3CDTF">2023-01-16T00:06:45Z</dcterms:created>
  <dcterms:modified xsi:type="dcterms:W3CDTF">2023-01-16T02:20:50Z</dcterms:modified>
</cp:coreProperties>
</file>