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42"/>
  </p:notesMasterIdLst>
  <p:sldIdLst>
    <p:sldId id="257" r:id="rId6"/>
    <p:sldId id="1127" r:id="rId7"/>
    <p:sldId id="1482" r:id="rId8"/>
    <p:sldId id="1483" r:id="rId9"/>
    <p:sldId id="1471" r:id="rId10"/>
    <p:sldId id="1472" r:id="rId11"/>
    <p:sldId id="1473" r:id="rId12"/>
    <p:sldId id="1474" r:id="rId13"/>
    <p:sldId id="1475" r:id="rId14"/>
    <p:sldId id="1476" r:id="rId15"/>
    <p:sldId id="1477" r:id="rId16"/>
    <p:sldId id="1478" r:id="rId17"/>
    <p:sldId id="1479" r:id="rId18"/>
    <p:sldId id="1480" r:id="rId19"/>
    <p:sldId id="602" r:id="rId20"/>
    <p:sldId id="1129" r:id="rId21"/>
    <p:sldId id="617" r:id="rId22"/>
    <p:sldId id="1404" r:id="rId23"/>
    <p:sldId id="1208" r:id="rId24"/>
    <p:sldId id="1405" r:id="rId25"/>
    <p:sldId id="1406" r:id="rId26"/>
    <p:sldId id="1407" r:id="rId27"/>
    <p:sldId id="1408" r:id="rId28"/>
    <p:sldId id="1409" r:id="rId29"/>
    <p:sldId id="1410" r:id="rId30"/>
    <p:sldId id="1411" r:id="rId31"/>
    <p:sldId id="1412" r:id="rId32"/>
    <p:sldId id="1132" r:id="rId33"/>
    <p:sldId id="1214" r:id="rId34"/>
    <p:sldId id="1215" r:id="rId35"/>
    <p:sldId id="1216" r:id="rId36"/>
    <p:sldId id="1217" r:id="rId37"/>
    <p:sldId id="1218" r:id="rId38"/>
    <p:sldId id="1219" r:id="rId39"/>
    <p:sldId id="1220" r:id="rId40"/>
    <p:sldId id="1221" r:id="rId41"/>
    <p:sldId id="1222" r:id="rId42"/>
    <p:sldId id="1223" r:id="rId43"/>
    <p:sldId id="1224" r:id="rId44"/>
    <p:sldId id="1136" r:id="rId45"/>
    <p:sldId id="1225" r:id="rId46"/>
    <p:sldId id="594" r:id="rId47"/>
    <p:sldId id="1226" r:id="rId48"/>
    <p:sldId id="1227" r:id="rId49"/>
    <p:sldId id="1228" r:id="rId50"/>
    <p:sldId id="1432" r:id="rId51"/>
    <p:sldId id="1413" r:id="rId52"/>
    <p:sldId id="1433" r:id="rId53"/>
    <p:sldId id="1434" r:id="rId54"/>
    <p:sldId id="1435" r:id="rId55"/>
    <p:sldId id="1436" r:id="rId56"/>
    <p:sldId id="1229" r:id="rId57"/>
    <p:sldId id="1236" r:id="rId58"/>
    <p:sldId id="1237" r:id="rId59"/>
    <p:sldId id="1238" r:id="rId60"/>
    <p:sldId id="1239" r:id="rId61"/>
    <p:sldId id="1240" r:id="rId62"/>
    <p:sldId id="1241" r:id="rId63"/>
    <p:sldId id="1437" r:id="rId64"/>
    <p:sldId id="1244" r:id="rId65"/>
    <p:sldId id="1245" r:id="rId66"/>
    <p:sldId id="1246" r:id="rId67"/>
    <p:sldId id="1438" r:id="rId68"/>
    <p:sldId id="1439" r:id="rId69"/>
    <p:sldId id="1440" r:id="rId70"/>
    <p:sldId id="1441" r:id="rId71"/>
    <p:sldId id="1442" r:id="rId72"/>
    <p:sldId id="1247" r:id="rId73"/>
    <p:sldId id="1443" r:id="rId74"/>
    <p:sldId id="1249" r:id="rId75"/>
    <p:sldId id="1250" r:id="rId76"/>
    <p:sldId id="1251" r:id="rId77"/>
    <p:sldId id="1253" r:id="rId78"/>
    <p:sldId id="1444" r:id="rId79"/>
    <p:sldId id="1445" r:id="rId80"/>
    <p:sldId id="1446" r:id="rId81"/>
    <p:sldId id="1254" r:id="rId82"/>
    <p:sldId id="1447" r:id="rId83"/>
    <p:sldId id="1448" r:id="rId84"/>
    <p:sldId id="1416" r:id="rId85"/>
    <p:sldId id="1256" r:id="rId86"/>
    <p:sldId id="1257" r:id="rId87"/>
    <p:sldId id="1258" r:id="rId88"/>
    <p:sldId id="1259" r:id="rId89"/>
    <p:sldId id="1260" r:id="rId90"/>
    <p:sldId id="1267" r:id="rId91"/>
    <p:sldId id="1261" r:id="rId92"/>
    <p:sldId id="1449" r:id="rId93"/>
    <p:sldId id="1263" r:id="rId94"/>
    <p:sldId id="1450" r:id="rId95"/>
    <p:sldId id="1451" r:id="rId96"/>
    <p:sldId id="1268" r:id="rId97"/>
    <p:sldId id="1269" r:id="rId98"/>
    <p:sldId id="1270" r:id="rId99"/>
    <p:sldId id="1271" r:id="rId100"/>
    <p:sldId id="1273" r:id="rId101"/>
    <p:sldId id="1274" r:id="rId102"/>
    <p:sldId id="1275" r:id="rId103"/>
    <p:sldId id="1276" r:id="rId104"/>
    <p:sldId id="1452" r:id="rId105"/>
    <p:sldId id="1277" r:id="rId106"/>
    <p:sldId id="1278" r:id="rId107"/>
    <p:sldId id="1149" r:id="rId108"/>
    <p:sldId id="1279" r:id="rId109"/>
    <p:sldId id="1453" r:id="rId110"/>
    <p:sldId id="1454" r:id="rId111"/>
    <p:sldId id="1455" r:id="rId112"/>
    <p:sldId id="1456" r:id="rId113"/>
    <p:sldId id="1280" r:id="rId114"/>
    <p:sldId id="1281" r:id="rId115"/>
    <p:sldId id="1386" r:id="rId116"/>
    <p:sldId id="1283" r:id="rId117"/>
    <p:sldId id="1284" r:id="rId118"/>
    <p:sldId id="1285" r:id="rId119"/>
    <p:sldId id="1286" r:id="rId120"/>
    <p:sldId id="1287" r:id="rId121"/>
    <p:sldId id="1288" r:id="rId122"/>
    <p:sldId id="1289" r:id="rId123"/>
    <p:sldId id="1290" r:id="rId124"/>
    <p:sldId id="1291" r:id="rId125"/>
    <p:sldId id="1292" r:id="rId126"/>
    <p:sldId id="1457" r:id="rId127"/>
    <p:sldId id="1458" r:id="rId128"/>
    <p:sldId id="1459" r:id="rId129"/>
    <p:sldId id="1460" r:id="rId130"/>
    <p:sldId id="1461" r:id="rId131"/>
    <p:sldId id="1419" r:id="rId132"/>
    <p:sldId id="1462" r:id="rId133"/>
    <p:sldId id="1295" r:id="rId134"/>
    <p:sldId id="1296" r:id="rId135"/>
    <p:sldId id="1297" r:id="rId136"/>
    <p:sldId id="1298" r:id="rId137"/>
    <p:sldId id="1299" r:id="rId138"/>
    <p:sldId id="1301" r:id="rId139"/>
    <p:sldId id="1300" r:id="rId140"/>
    <p:sldId id="1388" r:id="rId141"/>
    <p:sldId id="1303" r:id="rId142"/>
    <p:sldId id="1304" r:id="rId143"/>
    <p:sldId id="1305" r:id="rId144"/>
    <p:sldId id="1306" r:id="rId145"/>
    <p:sldId id="1307" r:id="rId146"/>
    <p:sldId id="1308" r:id="rId147"/>
    <p:sldId id="1389" r:id="rId148"/>
    <p:sldId id="1390" r:id="rId149"/>
    <p:sldId id="1384" r:id="rId150"/>
    <p:sldId id="1392" r:id="rId151"/>
    <p:sldId id="1463" r:id="rId152"/>
    <p:sldId id="1309" r:id="rId153"/>
    <p:sldId id="1312" r:id="rId154"/>
    <p:sldId id="1313" r:id="rId155"/>
    <p:sldId id="1314" r:id="rId156"/>
    <p:sldId id="1315" r:id="rId157"/>
    <p:sldId id="1165" r:id="rId158"/>
    <p:sldId id="1316" r:id="rId159"/>
    <p:sldId id="1317" r:id="rId160"/>
    <p:sldId id="1318" r:id="rId161"/>
    <p:sldId id="1319" r:id="rId162"/>
    <p:sldId id="1320" r:id="rId163"/>
    <p:sldId id="1171" r:id="rId164"/>
    <p:sldId id="1321" r:id="rId165"/>
    <p:sldId id="1322" r:id="rId166"/>
    <p:sldId id="1393" r:id="rId167"/>
    <p:sldId id="1394" r:id="rId168"/>
    <p:sldId id="1464" r:id="rId169"/>
    <p:sldId id="1395" r:id="rId170"/>
    <p:sldId id="1396" r:id="rId171"/>
    <p:sldId id="1397" r:id="rId172"/>
    <p:sldId id="1398" r:id="rId173"/>
    <p:sldId id="1399" r:id="rId174"/>
    <p:sldId id="1400" r:id="rId175"/>
    <p:sldId id="1401" r:id="rId176"/>
    <p:sldId id="1402" r:id="rId177"/>
    <p:sldId id="1465" r:id="rId178"/>
    <p:sldId id="1424" r:id="rId179"/>
    <p:sldId id="1425" r:id="rId180"/>
    <p:sldId id="1466" r:id="rId181"/>
    <p:sldId id="1323" r:id="rId182"/>
    <p:sldId id="1328" r:id="rId183"/>
    <p:sldId id="1329" r:id="rId184"/>
    <p:sldId id="1469" r:id="rId185"/>
    <p:sldId id="1331" r:id="rId186"/>
    <p:sldId id="1332" r:id="rId187"/>
    <p:sldId id="1333" r:id="rId188"/>
    <p:sldId id="1334" r:id="rId189"/>
    <p:sldId id="1427" r:id="rId190"/>
    <p:sldId id="1428" r:id="rId191"/>
    <p:sldId id="1429" r:id="rId192"/>
    <p:sldId id="1430" r:id="rId193"/>
    <p:sldId id="1431" r:id="rId194"/>
    <p:sldId id="1341" r:id="rId195"/>
    <p:sldId id="1342" r:id="rId196"/>
    <p:sldId id="1343" r:id="rId197"/>
    <p:sldId id="1344" r:id="rId198"/>
    <p:sldId id="1345" r:id="rId199"/>
    <p:sldId id="1346" r:id="rId200"/>
    <p:sldId id="1467" r:id="rId201"/>
    <p:sldId id="1468" r:id="rId202"/>
    <p:sldId id="1347" r:id="rId203"/>
    <p:sldId id="1348" r:id="rId204"/>
    <p:sldId id="1349" r:id="rId205"/>
    <p:sldId id="1470" r:id="rId206"/>
    <p:sldId id="1351" r:id="rId207"/>
    <p:sldId id="1194" r:id="rId208"/>
    <p:sldId id="1352" r:id="rId209"/>
    <p:sldId id="1353" r:id="rId210"/>
    <p:sldId id="1354" r:id="rId211"/>
    <p:sldId id="1355" r:id="rId212"/>
    <p:sldId id="1356" r:id="rId213"/>
    <p:sldId id="1357" r:id="rId214"/>
    <p:sldId id="1358" r:id="rId215"/>
    <p:sldId id="1359" r:id="rId216"/>
    <p:sldId id="1360" r:id="rId217"/>
    <p:sldId id="1361" r:id="rId218"/>
    <p:sldId id="1362" r:id="rId219"/>
    <p:sldId id="1363" r:id="rId220"/>
    <p:sldId id="1364" r:id="rId221"/>
    <p:sldId id="1365" r:id="rId222"/>
    <p:sldId id="1366" r:id="rId223"/>
    <p:sldId id="1367" r:id="rId224"/>
    <p:sldId id="1368" r:id="rId225"/>
    <p:sldId id="1481" r:id="rId226"/>
    <p:sldId id="1369" r:id="rId227"/>
    <p:sldId id="1370" r:id="rId228"/>
    <p:sldId id="1371" r:id="rId229"/>
    <p:sldId id="1372" r:id="rId230"/>
    <p:sldId id="1373" r:id="rId231"/>
    <p:sldId id="1374" r:id="rId232"/>
    <p:sldId id="1375" r:id="rId233"/>
    <p:sldId id="1376" r:id="rId234"/>
    <p:sldId id="1377" r:id="rId235"/>
    <p:sldId id="1378" r:id="rId236"/>
    <p:sldId id="1379" r:id="rId237"/>
    <p:sldId id="1380" r:id="rId238"/>
    <p:sldId id="1381" r:id="rId239"/>
    <p:sldId id="1382" r:id="rId240"/>
    <p:sldId id="1383" r:id="rId2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A01739-89E7-A14D-A1C7-426E644FB9DB}">
          <p14:sldIdLst>
            <p14:sldId id="257"/>
            <p14:sldId id="1127"/>
            <p14:sldId id="1482"/>
            <p14:sldId id="1483"/>
            <p14:sldId id="1471"/>
            <p14:sldId id="1472"/>
            <p14:sldId id="1473"/>
            <p14:sldId id="1474"/>
            <p14:sldId id="1475"/>
            <p14:sldId id="1476"/>
            <p14:sldId id="1477"/>
            <p14:sldId id="1478"/>
            <p14:sldId id="1479"/>
            <p14:sldId id="1480"/>
            <p14:sldId id="602"/>
            <p14:sldId id="1129"/>
            <p14:sldId id="617"/>
            <p14:sldId id="1404"/>
            <p14:sldId id="1208"/>
            <p14:sldId id="1405"/>
            <p14:sldId id="1406"/>
            <p14:sldId id="1407"/>
            <p14:sldId id="1408"/>
            <p14:sldId id="1409"/>
            <p14:sldId id="1410"/>
            <p14:sldId id="1411"/>
            <p14:sldId id="1412"/>
            <p14:sldId id="1132"/>
            <p14:sldId id="1214"/>
            <p14:sldId id="1215"/>
            <p14:sldId id="1216"/>
            <p14:sldId id="1217"/>
            <p14:sldId id="1218"/>
            <p14:sldId id="1219"/>
            <p14:sldId id="1220"/>
            <p14:sldId id="1221"/>
            <p14:sldId id="1222"/>
            <p14:sldId id="1223"/>
            <p14:sldId id="1224"/>
            <p14:sldId id="1136"/>
            <p14:sldId id="1225"/>
            <p14:sldId id="594"/>
            <p14:sldId id="1226"/>
            <p14:sldId id="1227"/>
            <p14:sldId id="1228"/>
            <p14:sldId id="1432"/>
            <p14:sldId id="1413"/>
            <p14:sldId id="1433"/>
            <p14:sldId id="1434"/>
            <p14:sldId id="1435"/>
            <p14:sldId id="1436"/>
            <p14:sldId id="1229"/>
            <p14:sldId id="1236"/>
            <p14:sldId id="1237"/>
            <p14:sldId id="1238"/>
            <p14:sldId id="1239"/>
            <p14:sldId id="1240"/>
            <p14:sldId id="1241"/>
            <p14:sldId id="1437"/>
            <p14:sldId id="1244"/>
            <p14:sldId id="1245"/>
            <p14:sldId id="1246"/>
            <p14:sldId id="1438"/>
            <p14:sldId id="1439"/>
            <p14:sldId id="1440"/>
            <p14:sldId id="1441"/>
            <p14:sldId id="1442"/>
            <p14:sldId id="1247"/>
            <p14:sldId id="1443"/>
            <p14:sldId id="1249"/>
            <p14:sldId id="1250"/>
            <p14:sldId id="1251"/>
            <p14:sldId id="1253"/>
            <p14:sldId id="1444"/>
            <p14:sldId id="1445"/>
            <p14:sldId id="1446"/>
            <p14:sldId id="1254"/>
            <p14:sldId id="1447"/>
            <p14:sldId id="1448"/>
            <p14:sldId id="1416"/>
            <p14:sldId id="1256"/>
            <p14:sldId id="1257"/>
            <p14:sldId id="1258"/>
            <p14:sldId id="1259"/>
            <p14:sldId id="1260"/>
            <p14:sldId id="1267"/>
            <p14:sldId id="1261"/>
            <p14:sldId id="1449"/>
            <p14:sldId id="1263"/>
            <p14:sldId id="1450"/>
            <p14:sldId id="1451"/>
            <p14:sldId id="1268"/>
            <p14:sldId id="1269"/>
            <p14:sldId id="1270"/>
            <p14:sldId id="1271"/>
            <p14:sldId id="1273"/>
            <p14:sldId id="1274"/>
            <p14:sldId id="1275"/>
            <p14:sldId id="1276"/>
            <p14:sldId id="1452"/>
            <p14:sldId id="1277"/>
            <p14:sldId id="1278"/>
            <p14:sldId id="1149"/>
            <p14:sldId id="1279"/>
            <p14:sldId id="1453"/>
            <p14:sldId id="1454"/>
            <p14:sldId id="1455"/>
            <p14:sldId id="1456"/>
            <p14:sldId id="1280"/>
            <p14:sldId id="1281"/>
            <p14:sldId id="1386"/>
            <p14:sldId id="1283"/>
            <p14:sldId id="1284"/>
            <p14:sldId id="1285"/>
            <p14:sldId id="1286"/>
            <p14:sldId id="1287"/>
            <p14:sldId id="1288"/>
            <p14:sldId id="1289"/>
            <p14:sldId id="1290"/>
            <p14:sldId id="1291"/>
            <p14:sldId id="1292"/>
            <p14:sldId id="1457"/>
            <p14:sldId id="1458"/>
            <p14:sldId id="1459"/>
            <p14:sldId id="1460"/>
            <p14:sldId id="1461"/>
            <p14:sldId id="1419"/>
            <p14:sldId id="1462"/>
            <p14:sldId id="1295"/>
            <p14:sldId id="1296"/>
            <p14:sldId id="1297"/>
            <p14:sldId id="1298"/>
            <p14:sldId id="1299"/>
            <p14:sldId id="1301"/>
            <p14:sldId id="1300"/>
            <p14:sldId id="1388"/>
            <p14:sldId id="1303"/>
            <p14:sldId id="1304"/>
            <p14:sldId id="1305"/>
            <p14:sldId id="1306"/>
            <p14:sldId id="1307"/>
            <p14:sldId id="1308"/>
            <p14:sldId id="1389"/>
            <p14:sldId id="1390"/>
            <p14:sldId id="1384"/>
            <p14:sldId id="1392"/>
            <p14:sldId id="1463"/>
            <p14:sldId id="1309"/>
            <p14:sldId id="1312"/>
            <p14:sldId id="1313"/>
            <p14:sldId id="1314"/>
            <p14:sldId id="1315"/>
            <p14:sldId id="1165"/>
            <p14:sldId id="1316"/>
            <p14:sldId id="1317"/>
            <p14:sldId id="1318"/>
            <p14:sldId id="1319"/>
            <p14:sldId id="1320"/>
            <p14:sldId id="1171"/>
            <p14:sldId id="1321"/>
            <p14:sldId id="1322"/>
            <p14:sldId id="1393"/>
            <p14:sldId id="1394"/>
            <p14:sldId id="1464"/>
            <p14:sldId id="1395"/>
            <p14:sldId id="1396"/>
            <p14:sldId id="1397"/>
            <p14:sldId id="1398"/>
            <p14:sldId id="1399"/>
            <p14:sldId id="1400"/>
            <p14:sldId id="1401"/>
            <p14:sldId id="1402"/>
            <p14:sldId id="1465"/>
            <p14:sldId id="1424"/>
            <p14:sldId id="1425"/>
            <p14:sldId id="1466"/>
            <p14:sldId id="1323"/>
            <p14:sldId id="1328"/>
            <p14:sldId id="1329"/>
            <p14:sldId id="1469"/>
            <p14:sldId id="1331"/>
            <p14:sldId id="1332"/>
            <p14:sldId id="1333"/>
            <p14:sldId id="1334"/>
            <p14:sldId id="1427"/>
            <p14:sldId id="1428"/>
            <p14:sldId id="1429"/>
            <p14:sldId id="1430"/>
            <p14:sldId id="1431"/>
            <p14:sldId id="1341"/>
            <p14:sldId id="1342"/>
            <p14:sldId id="1343"/>
            <p14:sldId id="1344"/>
            <p14:sldId id="1345"/>
            <p14:sldId id="1346"/>
            <p14:sldId id="1467"/>
            <p14:sldId id="1468"/>
            <p14:sldId id="1347"/>
            <p14:sldId id="1348"/>
            <p14:sldId id="1349"/>
            <p14:sldId id="1470"/>
            <p14:sldId id="1351"/>
            <p14:sldId id="1194"/>
            <p14:sldId id="1352"/>
            <p14:sldId id="1353"/>
            <p14:sldId id="1354"/>
            <p14:sldId id="1355"/>
            <p14:sldId id="1356"/>
            <p14:sldId id="1357"/>
            <p14:sldId id="1358"/>
            <p14:sldId id="1359"/>
            <p14:sldId id="1360"/>
            <p14:sldId id="1361"/>
            <p14:sldId id="1362"/>
            <p14:sldId id="1363"/>
            <p14:sldId id="1364"/>
            <p14:sldId id="1365"/>
            <p14:sldId id="1366"/>
            <p14:sldId id="1367"/>
            <p14:sldId id="1368"/>
            <p14:sldId id="1481"/>
          </p14:sldIdLst>
        </p14:section>
        <p14:section name="Teacher Instructions" id="{C5F01435-1456-594E-8DFA-731DB9446D88}">
          <p14:sldIdLst>
            <p14:sldId id="1369"/>
            <p14:sldId id="1370"/>
            <p14:sldId id="1371"/>
            <p14:sldId id="1372"/>
            <p14:sldId id="1373"/>
            <p14:sldId id="1374"/>
            <p14:sldId id="1375"/>
            <p14:sldId id="1376"/>
            <p14:sldId id="1377"/>
            <p14:sldId id="1378"/>
            <p14:sldId id="1379"/>
            <p14:sldId id="1380"/>
            <p14:sldId id="1381"/>
            <p14:sldId id="1382"/>
            <p14:sldId id="138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D41"/>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p:restoredTop sz="91843"/>
  </p:normalViewPr>
  <p:slideViewPr>
    <p:cSldViewPr snapToGrid="0" snapToObjects="1" showGuides="1">
      <p:cViewPr varScale="1">
        <p:scale>
          <a:sx n="106" d="100"/>
          <a:sy n="106" d="100"/>
        </p:scale>
        <p:origin x="750" y="9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228" Type="http://schemas.openxmlformats.org/officeDocument/2006/relationships/slide" Target="slides/slide223.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39" Type="http://schemas.openxmlformats.org/officeDocument/2006/relationships/slide" Target="slides/slide234.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229" Type="http://schemas.openxmlformats.org/officeDocument/2006/relationships/slide" Target="slides/slide224.xml"/><Relationship Id="rId240" Type="http://schemas.openxmlformats.org/officeDocument/2006/relationships/slide" Target="slides/slide235.xml"/><Relationship Id="rId14" Type="http://schemas.openxmlformats.org/officeDocument/2006/relationships/slide" Target="slides/slide9.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8" Type="http://schemas.openxmlformats.org/officeDocument/2006/relationships/slide" Target="slides/slide3.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219" Type="http://schemas.openxmlformats.org/officeDocument/2006/relationships/slide" Target="slides/slide214.xml"/><Relationship Id="rId230" Type="http://schemas.openxmlformats.org/officeDocument/2006/relationships/slide" Target="slides/slide225.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95" Type="http://schemas.openxmlformats.org/officeDocument/2006/relationships/slide" Target="slides/slide190.xml"/><Relationship Id="rId209" Type="http://schemas.openxmlformats.org/officeDocument/2006/relationships/slide" Target="slides/slide204.xml"/><Relationship Id="rId220" Type="http://schemas.openxmlformats.org/officeDocument/2006/relationships/slide" Target="slides/slide215.xml"/><Relationship Id="rId241" Type="http://schemas.openxmlformats.org/officeDocument/2006/relationships/slide" Target="slides/slide23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slide" Target="slides/slide231.xml"/><Relationship Id="rId26" Type="http://schemas.openxmlformats.org/officeDocument/2006/relationships/slide" Target="slides/slide21.xml"/><Relationship Id="rId231" Type="http://schemas.openxmlformats.org/officeDocument/2006/relationships/slide" Target="slides/slide226.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notesMaster" Target="notesMasters/notesMaster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presProps" Target="presProps.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12" Type="http://schemas.openxmlformats.org/officeDocument/2006/relationships/slide" Target="slides/slide207.xml"/><Relationship Id="rId233" Type="http://schemas.openxmlformats.org/officeDocument/2006/relationships/slide" Target="slides/slide22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slide" Target="slides/slide197.xml"/><Relationship Id="rId223" Type="http://schemas.openxmlformats.org/officeDocument/2006/relationships/slide" Target="slides/slide218.xml"/><Relationship Id="rId244" Type="http://schemas.openxmlformats.org/officeDocument/2006/relationships/viewProps" Target="viewProps.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34" Type="http://schemas.openxmlformats.org/officeDocument/2006/relationships/slide" Target="slides/slide229.xml"/><Relationship Id="rId2" Type="http://schemas.openxmlformats.org/officeDocument/2006/relationships/customXml" Target="../customXml/item2.xml"/><Relationship Id="rId29" Type="http://schemas.openxmlformats.org/officeDocument/2006/relationships/slide" Target="slides/slide24.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 Id="rId19" Type="http://schemas.openxmlformats.org/officeDocument/2006/relationships/slide" Target="slides/slide14.xml"/><Relationship Id="rId224" Type="http://schemas.openxmlformats.org/officeDocument/2006/relationships/slide" Target="slides/slide219.xml"/><Relationship Id="rId245" Type="http://schemas.openxmlformats.org/officeDocument/2006/relationships/theme" Target="theme/theme1.xml"/><Relationship Id="rId30" Type="http://schemas.openxmlformats.org/officeDocument/2006/relationships/slide" Target="slides/slide2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189" Type="http://schemas.openxmlformats.org/officeDocument/2006/relationships/slide" Target="slides/slide184.xml"/><Relationship Id="rId3" Type="http://schemas.openxmlformats.org/officeDocument/2006/relationships/customXml" Target="../customXml/item3.xml"/><Relationship Id="rId214" Type="http://schemas.openxmlformats.org/officeDocument/2006/relationships/slide" Target="slides/slide209.xml"/><Relationship Id="rId235" Type="http://schemas.openxmlformats.org/officeDocument/2006/relationships/slide" Target="slides/slide230.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179" Type="http://schemas.openxmlformats.org/officeDocument/2006/relationships/slide" Target="slides/slide174.xml"/><Relationship Id="rId190" Type="http://schemas.openxmlformats.org/officeDocument/2006/relationships/slide" Target="slides/slide185.xml"/><Relationship Id="rId204" Type="http://schemas.openxmlformats.org/officeDocument/2006/relationships/slide" Target="slides/slide199.xml"/><Relationship Id="rId225" Type="http://schemas.openxmlformats.org/officeDocument/2006/relationships/slide" Target="slides/slide220.xml"/><Relationship Id="rId246" Type="http://schemas.openxmlformats.org/officeDocument/2006/relationships/tableStyles" Target="tableStyles.xml"/><Relationship Id="rId106" Type="http://schemas.openxmlformats.org/officeDocument/2006/relationships/slide" Target="slides/slide101.xml"/><Relationship Id="rId127" Type="http://schemas.openxmlformats.org/officeDocument/2006/relationships/slide" Target="slides/slide1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L. Zell</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217060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18</a:t>
            </a:fld>
            <a:endParaRPr lang="en-US"/>
          </a:p>
        </p:txBody>
      </p:sp>
    </p:spTree>
    <p:extLst>
      <p:ext uri="{BB962C8B-B14F-4D97-AF65-F5344CB8AC3E}">
        <p14:creationId xmlns:p14="http://schemas.microsoft.com/office/powerpoint/2010/main" val="53945711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a:t>
            </a:r>
            <a:r>
              <a:rPr lang="en-AU" dirty="0" err="1"/>
              <a:t>divepbc.com</a:t>
            </a:r>
            <a:r>
              <a:rPr lang="en-AU" dirty="0"/>
              <a:t>/goliath-grouper-spawning-season/</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124</a:t>
            </a:fld>
            <a:endParaRPr lang="en-US"/>
          </a:p>
        </p:txBody>
      </p:sp>
    </p:spTree>
    <p:extLst>
      <p:ext uri="{BB962C8B-B14F-4D97-AF65-F5344CB8AC3E}">
        <p14:creationId xmlns:p14="http://schemas.microsoft.com/office/powerpoint/2010/main" val="293307828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www.reelpursuits.com</a:t>
            </a:r>
            <a:r>
              <a:rPr lang="en-AU" dirty="0"/>
              <a:t>/7-tips-on-how-to-catch-big-grouper/</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125</a:t>
            </a:fld>
            <a:endParaRPr lang="en-US"/>
          </a:p>
        </p:txBody>
      </p:sp>
    </p:spTree>
    <p:extLst>
      <p:ext uri="{BB962C8B-B14F-4D97-AF65-F5344CB8AC3E}">
        <p14:creationId xmlns:p14="http://schemas.microsoft.com/office/powerpoint/2010/main" val="307948265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 Taylor, Copyright Commonwealth</a:t>
            </a:r>
            <a:r>
              <a:rPr lang="en-AU" baseline="0" dirty="0"/>
              <a:t>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126</a:t>
            </a:fld>
            <a:endParaRPr lang="en-US"/>
          </a:p>
        </p:txBody>
      </p:sp>
    </p:spTree>
    <p:extLst>
      <p:ext uri="{BB962C8B-B14F-4D97-AF65-F5344CB8AC3E}">
        <p14:creationId xmlns:p14="http://schemas.microsoft.com/office/powerpoint/2010/main" val="261683634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www.theatlantic.com</a:t>
            </a:r>
            <a:r>
              <a:rPr lang="en-AU" dirty="0"/>
              <a:t>/science/archive/2018/03/the-fish-that-makes-other-fish-smarter/554924/</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127</a:t>
            </a:fld>
            <a:endParaRPr lang="en-US"/>
          </a:p>
        </p:txBody>
      </p:sp>
    </p:spTree>
    <p:extLst>
      <p:ext uri="{BB962C8B-B14F-4D97-AF65-F5344CB8AC3E}">
        <p14:creationId xmlns:p14="http://schemas.microsoft.com/office/powerpoint/2010/main" val="70202865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www.abc.net.au</a:t>
            </a:r>
            <a:r>
              <a:rPr lang="en-AU" dirty="0"/>
              <a:t>/news/2018-07-07/</a:t>
            </a:r>
            <a:r>
              <a:rPr lang="en-AU" dirty="0" err="1"/>
              <a:t>hong</a:t>
            </a:r>
            <a:r>
              <a:rPr lang="en-AU" dirty="0"/>
              <a:t>-</a:t>
            </a:r>
            <a:r>
              <a:rPr lang="en-AU" dirty="0" err="1"/>
              <a:t>kong</a:t>
            </a:r>
            <a:r>
              <a:rPr lang="en-AU" dirty="0"/>
              <a:t>-buys-</a:t>
            </a:r>
            <a:r>
              <a:rPr lang="en-AU" dirty="0" err="1"/>
              <a:t>queensland</a:t>
            </a:r>
            <a:r>
              <a:rPr lang="en-AU" dirty="0"/>
              <a:t>-government-grouper-fish-project/9938574#:~:text=Queensland%20Groper%20is%20known%20as,close%20to%20%24200%20a%20kilogram.</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128</a:t>
            </a:fld>
            <a:endParaRPr lang="en-US"/>
          </a:p>
        </p:txBody>
      </p:sp>
    </p:spTree>
    <p:extLst>
      <p:ext uri="{BB962C8B-B14F-4D97-AF65-F5344CB8AC3E}">
        <p14:creationId xmlns:p14="http://schemas.microsoft.com/office/powerpoint/2010/main" val="94219879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129</a:t>
            </a:fld>
            <a:endParaRPr lang="en-US"/>
          </a:p>
        </p:txBody>
      </p:sp>
    </p:spTree>
    <p:extLst>
      <p:ext uri="{BB962C8B-B14F-4D97-AF65-F5344CB8AC3E}">
        <p14:creationId xmlns:p14="http://schemas.microsoft.com/office/powerpoint/2010/main" val="187742071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130</a:t>
            </a:fld>
            <a:endParaRPr lang="en-US"/>
          </a:p>
        </p:txBody>
      </p:sp>
    </p:spTree>
    <p:extLst>
      <p:ext uri="{BB962C8B-B14F-4D97-AF65-F5344CB8AC3E}">
        <p14:creationId xmlns:p14="http://schemas.microsoft.com/office/powerpoint/2010/main" val="281914146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a:t>
            </a:r>
            <a:r>
              <a:rPr lang="en-AU" dirty="0" err="1"/>
              <a:t>Summerhays</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132</a:t>
            </a:fld>
            <a:endParaRPr lang="en-US"/>
          </a:p>
        </p:txBody>
      </p:sp>
    </p:spTree>
    <p:extLst>
      <p:ext uri="{BB962C8B-B14F-4D97-AF65-F5344CB8AC3E}">
        <p14:creationId xmlns:p14="http://schemas.microsoft.com/office/powerpoint/2010/main" val="245452137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Collins, </a:t>
            </a:r>
            <a:r>
              <a:rPr lang="en-US" dirty="0"/>
              <a:t>Copyright Commonwealth of Australia (GBRMPA)</a:t>
            </a:r>
            <a:r>
              <a:rPr lang="en-AU" dirty="0"/>
              <a:t>; (Right) G. Goby,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133</a:t>
            </a:fld>
            <a:endParaRPr lang="en-US"/>
          </a:p>
        </p:txBody>
      </p:sp>
    </p:spTree>
    <p:extLst>
      <p:ext uri="{BB962C8B-B14F-4D97-AF65-F5344CB8AC3E}">
        <p14:creationId xmlns:p14="http://schemas.microsoft.com/office/powerpoint/2010/main" val="276642552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A. Elliott,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134</a:t>
            </a:fld>
            <a:endParaRPr lang="en-US"/>
          </a:p>
        </p:txBody>
      </p:sp>
    </p:spTree>
    <p:extLst>
      <p:ext uri="{BB962C8B-B14F-4D97-AF65-F5344CB8AC3E}">
        <p14:creationId xmlns:p14="http://schemas.microsoft.com/office/powerpoint/2010/main" val="4049337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Knapton,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a:t>
            </a:fld>
            <a:endParaRPr lang="en-US"/>
          </a:p>
        </p:txBody>
      </p:sp>
    </p:spTree>
    <p:extLst>
      <p:ext uri="{BB962C8B-B14F-4D97-AF65-F5344CB8AC3E}">
        <p14:creationId xmlns:p14="http://schemas.microsoft.com/office/powerpoint/2010/main" val="372884803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a:t>
            </a:r>
            <a:r>
              <a:rPr lang="en-AU" baseline="0" dirty="0"/>
              <a: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135</a:t>
            </a:fld>
            <a:endParaRPr lang="en-US"/>
          </a:p>
        </p:txBody>
      </p:sp>
    </p:spTree>
    <p:extLst>
      <p:ext uri="{BB962C8B-B14F-4D97-AF65-F5344CB8AC3E}">
        <p14:creationId xmlns:p14="http://schemas.microsoft.com/office/powerpoint/2010/main" val="348767258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Montivitch</a:t>
            </a:r>
            <a:r>
              <a:rPr lang="en-AU" dirty="0"/>
              <a:t>, Copyright Commonwealth of Australia</a:t>
            </a:r>
            <a:r>
              <a:rPr lang="en-AU" baseline="0" dirty="0"/>
              <a:t>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136</a:t>
            </a:fld>
            <a:endParaRPr lang="en-US"/>
          </a:p>
        </p:txBody>
      </p:sp>
    </p:spTree>
    <p:extLst>
      <p:ext uri="{BB962C8B-B14F-4D97-AF65-F5344CB8AC3E}">
        <p14:creationId xmlns:p14="http://schemas.microsoft.com/office/powerpoint/2010/main" val="81510254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nqoOUQGKXjI</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137</a:t>
            </a:fld>
            <a:endParaRPr lang="en-US"/>
          </a:p>
        </p:txBody>
      </p:sp>
    </p:spTree>
    <p:extLst>
      <p:ext uri="{BB962C8B-B14F-4D97-AF65-F5344CB8AC3E}">
        <p14:creationId xmlns:p14="http://schemas.microsoft.com/office/powerpoint/2010/main" val="362194829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138</a:t>
            </a:fld>
            <a:endParaRPr lang="en-US"/>
          </a:p>
        </p:txBody>
      </p:sp>
    </p:spTree>
    <p:extLst>
      <p:ext uri="{BB962C8B-B14F-4D97-AF65-F5344CB8AC3E}">
        <p14:creationId xmlns:p14="http://schemas.microsoft.com/office/powerpoint/2010/main" val="229050777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Chaplin,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139</a:t>
            </a:fld>
            <a:endParaRPr lang="en-US"/>
          </a:p>
        </p:txBody>
      </p:sp>
    </p:spTree>
    <p:extLst>
      <p:ext uri="{BB962C8B-B14F-4D97-AF65-F5344CB8AC3E}">
        <p14:creationId xmlns:p14="http://schemas.microsoft.com/office/powerpoint/2010/main" val="352342140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141</a:t>
            </a:fld>
            <a:endParaRPr lang="en-US"/>
          </a:p>
        </p:txBody>
      </p:sp>
    </p:spTree>
    <p:extLst>
      <p:ext uri="{BB962C8B-B14F-4D97-AF65-F5344CB8AC3E}">
        <p14:creationId xmlns:p14="http://schemas.microsoft.com/office/powerpoint/2010/main" val="317970781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142</a:t>
            </a:fld>
            <a:endParaRPr lang="en-US"/>
          </a:p>
        </p:txBody>
      </p:sp>
    </p:spTree>
    <p:extLst>
      <p:ext uri="{BB962C8B-B14F-4D97-AF65-F5344CB8AC3E}">
        <p14:creationId xmlns:p14="http://schemas.microsoft.com/office/powerpoint/2010/main" val="131218924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U. </a:t>
            </a:r>
            <a:r>
              <a:rPr lang="en-AU" dirty="0" err="1"/>
              <a:t>Englehardt</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143</a:t>
            </a:fld>
            <a:endParaRPr lang="en-US"/>
          </a:p>
        </p:txBody>
      </p:sp>
    </p:spTree>
    <p:extLst>
      <p:ext uri="{BB962C8B-B14F-4D97-AF65-F5344CB8AC3E}">
        <p14:creationId xmlns:p14="http://schemas.microsoft.com/office/powerpoint/2010/main" val="178415905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144</a:t>
            </a:fld>
            <a:endParaRPr lang="en-US"/>
          </a:p>
        </p:txBody>
      </p:sp>
    </p:spTree>
    <p:extLst>
      <p:ext uri="{BB962C8B-B14F-4D97-AF65-F5344CB8AC3E}">
        <p14:creationId xmlns:p14="http://schemas.microsoft.com/office/powerpoint/2010/main" val="158755866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U. </a:t>
            </a:r>
            <a:r>
              <a:rPr lang="en-AU" dirty="0" err="1"/>
              <a:t>Englehardt</a:t>
            </a:r>
            <a:r>
              <a:rPr lang="en-AU" dirty="0"/>
              <a:t>,</a:t>
            </a:r>
            <a:r>
              <a:rPr lang="en-AU" baseline="0" dirty="0"/>
              <a:t> </a:t>
            </a:r>
            <a:r>
              <a:rPr lang="en-US" dirty="0"/>
              <a:t>Copyright Commonwealth of Australia (GBRMPA)</a:t>
            </a:r>
            <a:r>
              <a:rPr lang="en-AU" dirty="0"/>
              <a:t>;</a:t>
            </a:r>
            <a:r>
              <a:rPr lang="en-AU" baseline="0" dirty="0"/>
              <a:t> (Right) </a:t>
            </a:r>
            <a:r>
              <a:rPr lang="en-AU" dirty="0"/>
              <a:t>M.</a:t>
            </a:r>
            <a:r>
              <a:rPr lang="en-AU" baseline="0" dirty="0"/>
              <a:t> Simmons,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145</a:t>
            </a:fld>
            <a:endParaRPr lang="en-US"/>
          </a:p>
        </p:txBody>
      </p:sp>
    </p:spTree>
    <p:extLst>
      <p:ext uri="{BB962C8B-B14F-4D97-AF65-F5344CB8AC3E}">
        <p14:creationId xmlns:p14="http://schemas.microsoft.com/office/powerpoint/2010/main" val="3026231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a:t>
            </a:fld>
            <a:endParaRPr lang="en-US"/>
          </a:p>
        </p:txBody>
      </p:sp>
    </p:spTree>
    <p:extLst>
      <p:ext uri="{BB962C8B-B14F-4D97-AF65-F5344CB8AC3E}">
        <p14:creationId xmlns:p14="http://schemas.microsoft.com/office/powerpoint/2010/main" val="30350400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146</a:t>
            </a:fld>
            <a:endParaRPr lang="en-US"/>
          </a:p>
        </p:txBody>
      </p:sp>
    </p:spTree>
    <p:extLst>
      <p:ext uri="{BB962C8B-B14F-4D97-AF65-F5344CB8AC3E}">
        <p14:creationId xmlns:p14="http://schemas.microsoft.com/office/powerpoint/2010/main" val="368864274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M.</a:t>
            </a:r>
            <a:r>
              <a:rPr lang="en-AU" baseline="0" dirty="0"/>
              <a:t> Simmons,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147</a:t>
            </a:fld>
            <a:endParaRPr lang="en-US"/>
          </a:p>
        </p:txBody>
      </p:sp>
    </p:spTree>
    <p:extLst>
      <p:ext uri="{BB962C8B-B14F-4D97-AF65-F5344CB8AC3E}">
        <p14:creationId xmlns:p14="http://schemas.microsoft.com/office/powerpoint/2010/main" val="364444240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=16CiuY9NS80</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148</a:t>
            </a:fld>
            <a:endParaRPr lang="en-US"/>
          </a:p>
        </p:txBody>
      </p:sp>
    </p:spTree>
    <p:extLst>
      <p:ext uri="{BB962C8B-B14F-4D97-AF65-F5344CB8AC3E}">
        <p14:creationId xmlns:p14="http://schemas.microsoft.com/office/powerpoint/2010/main" val="405946940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149</a:t>
            </a:fld>
            <a:endParaRPr lang="en-US"/>
          </a:p>
        </p:txBody>
      </p:sp>
    </p:spTree>
    <p:extLst>
      <p:ext uri="{BB962C8B-B14F-4D97-AF65-F5344CB8AC3E}">
        <p14:creationId xmlns:p14="http://schemas.microsoft.com/office/powerpoint/2010/main" val="301743210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150</a:t>
            </a:fld>
            <a:endParaRPr lang="en-US"/>
          </a:p>
        </p:txBody>
      </p:sp>
    </p:spTree>
    <p:extLst>
      <p:ext uri="{BB962C8B-B14F-4D97-AF65-F5344CB8AC3E}">
        <p14:creationId xmlns:p14="http://schemas.microsoft.com/office/powerpoint/2010/main" val="377525389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152</a:t>
            </a:fld>
            <a:endParaRPr lang="en-US"/>
          </a:p>
        </p:txBody>
      </p:sp>
    </p:spTree>
    <p:extLst>
      <p:ext uri="{BB962C8B-B14F-4D97-AF65-F5344CB8AC3E}">
        <p14:creationId xmlns:p14="http://schemas.microsoft.com/office/powerpoint/2010/main" val="228242935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153</a:t>
            </a:fld>
            <a:endParaRPr lang="en-AU"/>
          </a:p>
        </p:txBody>
      </p:sp>
    </p:spTree>
    <p:extLst>
      <p:ext uri="{BB962C8B-B14F-4D97-AF65-F5344CB8AC3E}">
        <p14:creationId xmlns:p14="http://schemas.microsoft.com/office/powerpoint/2010/main" val="329594583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154</a:t>
            </a:fld>
            <a:endParaRPr lang="en-US"/>
          </a:p>
        </p:txBody>
      </p:sp>
    </p:spTree>
    <p:extLst>
      <p:ext uri="{BB962C8B-B14F-4D97-AF65-F5344CB8AC3E}">
        <p14:creationId xmlns:p14="http://schemas.microsoft.com/office/powerpoint/2010/main" val="314198591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155</a:t>
            </a:fld>
            <a:endParaRPr lang="en-US"/>
          </a:p>
        </p:txBody>
      </p:sp>
    </p:spTree>
    <p:extLst>
      <p:ext uri="{BB962C8B-B14F-4D97-AF65-F5344CB8AC3E}">
        <p14:creationId xmlns:p14="http://schemas.microsoft.com/office/powerpoint/2010/main" val="224439901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156</a:t>
            </a:fld>
            <a:endParaRPr lang="en-US"/>
          </a:p>
        </p:txBody>
      </p:sp>
    </p:spTree>
    <p:extLst>
      <p:ext uri="{BB962C8B-B14F-4D97-AF65-F5344CB8AC3E}">
        <p14:creationId xmlns:p14="http://schemas.microsoft.com/office/powerpoint/2010/main" val="3571173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a:t>
            </a:fld>
            <a:endParaRPr lang="en-US"/>
          </a:p>
        </p:txBody>
      </p:sp>
    </p:spTree>
    <p:extLst>
      <p:ext uri="{BB962C8B-B14F-4D97-AF65-F5344CB8AC3E}">
        <p14:creationId xmlns:p14="http://schemas.microsoft.com/office/powerpoint/2010/main" val="410158801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157</a:t>
            </a:fld>
            <a:endParaRPr lang="en-US"/>
          </a:p>
        </p:txBody>
      </p:sp>
    </p:spTree>
    <p:extLst>
      <p:ext uri="{BB962C8B-B14F-4D97-AF65-F5344CB8AC3E}">
        <p14:creationId xmlns:p14="http://schemas.microsoft.com/office/powerpoint/2010/main" val="2625581412"/>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0" i="0" dirty="0">
                <a:solidFill>
                  <a:srgbClr val="FFFFFF"/>
                </a:solidFill>
                <a:effectLst/>
                <a:latin typeface="apercu-pro"/>
              </a:rPr>
              <a:t>Hawksbill turtle (Eretmochelys imbricata) swimming underwater, Nosy Be, North Madagascar. Image: </a:t>
            </a:r>
            <a:r>
              <a:rPr lang="en-AU" b="0" i="0" dirty="0" err="1">
                <a:solidFill>
                  <a:srgbClr val="FFFFFF"/>
                </a:solidFill>
                <a:effectLst/>
                <a:latin typeface="apercu-pro"/>
              </a:rPr>
              <a:t>naturepl.com</a:t>
            </a:r>
            <a:r>
              <a:rPr lang="en-AU" b="0" i="0" dirty="0">
                <a:solidFill>
                  <a:srgbClr val="FFFFFF"/>
                </a:solidFill>
                <a:effectLst/>
                <a:latin typeface="apercu-pro"/>
              </a:rPr>
              <a:t> / </a:t>
            </a:r>
            <a:r>
              <a:rPr lang="en-AU" b="0" i="0" dirty="0" err="1">
                <a:solidFill>
                  <a:srgbClr val="FFFFFF"/>
                </a:solidFill>
                <a:effectLst/>
                <a:latin typeface="apercu-pro"/>
              </a:rPr>
              <a:t>Inaki</a:t>
            </a:r>
            <a:r>
              <a:rPr lang="en-AU" b="0" i="0" dirty="0">
                <a:solidFill>
                  <a:srgbClr val="FFFFFF"/>
                </a:solidFill>
                <a:effectLst/>
                <a:latin typeface="apercu-pro"/>
              </a:rPr>
              <a:t> </a:t>
            </a:r>
            <a:r>
              <a:rPr lang="en-AU" b="0" i="0" dirty="0" err="1">
                <a:solidFill>
                  <a:srgbClr val="FFFFFF"/>
                </a:solidFill>
                <a:effectLst/>
                <a:latin typeface="apercu-pro"/>
              </a:rPr>
              <a:t>Relanzon</a:t>
            </a:r>
            <a:r>
              <a:rPr lang="en-AU" b="0" i="0" dirty="0">
                <a:solidFill>
                  <a:srgbClr val="FFFFFF"/>
                </a:solidFill>
                <a:effectLst/>
                <a:latin typeface="apercu-pro"/>
              </a:rPr>
              <a:t> / WWF</a:t>
            </a:r>
            <a:r>
              <a:rPr lang="en-AU" dirty="0"/>
              <a:t/>
            </a:r>
            <a:br>
              <a:rPr lang="en-AU" dirty="0"/>
            </a:br>
            <a:r>
              <a:rPr lang="en-AU" b="0" i="0" dirty="0">
                <a:effectLst/>
                <a:latin typeface="apercu-pro"/>
              </a:rPr>
              <a:t>© </a:t>
            </a:r>
            <a:r>
              <a:rPr lang="en-AU" b="0" i="0" dirty="0" err="1">
                <a:effectLst/>
                <a:latin typeface="apercu-pro"/>
              </a:rPr>
              <a:t>naturepl.com</a:t>
            </a:r>
            <a:r>
              <a:rPr lang="en-AU" b="0" i="0" dirty="0">
                <a:effectLst/>
                <a:latin typeface="apercu-pro"/>
              </a:rPr>
              <a:t> / </a:t>
            </a:r>
            <a:r>
              <a:rPr lang="en-AU" b="0" i="0" dirty="0" err="1">
                <a:effectLst/>
                <a:latin typeface="apercu-pro"/>
              </a:rPr>
              <a:t>Inaki</a:t>
            </a:r>
            <a:r>
              <a:rPr lang="en-AU" b="0" i="0" dirty="0">
                <a:effectLst/>
                <a:latin typeface="apercu-pro"/>
              </a:rPr>
              <a:t> </a:t>
            </a:r>
            <a:r>
              <a:rPr lang="en-AU" b="0" i="0" dirty="0" err="1">
                <a:effectLst/>
                <a:latin typeface="apercu-pro"/>
              </a:rPr>
              <a:t>Relanzon</a:t>
            </a:r>
            <a:r>
              <a:rPr lang="en-AU" b="0" i="0" dirty="0">
                <a:effectLst/>
                <a:latin typeface="apercu-pro"/>
              </a:rPr>
              <a:t> / WWF   Source: https://</a:t>
            </a:r>
            <a:r>
              <a:rPr lang="en-AU" b="0" i="0" dirty="0" err="1">
                <a:effectLst/>
                <a:latin typeface="apercu-pro"/>
              </a:rPr>
              <a:t>australian.museum</a:t>
            </a:r>
            <a:r>
              <a:rPr lang="en-AU" b="0" i="0" dirty="0">
                <a:effectLst/>
                <a:latin typeface="apercu-pro"/>
              </a:rPr>
              <a:t>/learn/animals/reptiles/hawksbill-sea-turtle/</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158</a:t>
            </a:fld>
            <a:endParaRPr lang="en-US"/>
          </a:p>
        </p:txBody>
      </p:sp>
    </p:spTree>
    <p:extLst>
      <p:ext uri="{BB962C8B-B14F-4D97-AF65-F5344CB8AC3E}">
        <p14:creationId xmlns:p14="http://schemas.microsoft.com/office/powerpoint/2010/main" val="316789458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p:txBody>
      </p:sp>
      <p:sp>
        <p:nvSpPr>
          <p:cNvPr id="4" name="Slide Number Placeholder 3"/>
          <p:cNvSpPr>
            <a:spLocks noGrp="1"/>
          </p:cNvSpPr>
          <p:nvPr>
            <p:ph type="sldNum" sz="quarter" idx="5"/>
          </p:nvPr>
        </p:nvSpPr>
        <p:spPr/>
        <p:txBody>
          <a:bodyPr/>
          <a:lstStyle/>
          <a:p>
            <a:fld id="{234FA360-BF07-4CF2-9CA5-041D33D8111D}" type="slidenum">
              <a:rPr lang="en-AU" smtClean="0"/>
              <a:t>159</a:t>
            </a:fld>
            <a:endParaRPr lang="en-AU"/>
          </a:p>
        </p:txBody>
      </p:sp>
    </p:spTree>
    <p:extLst>
      <p:ext uri="{BB962C8B-B14F-4D97-AF65-F5344CB8AC3E}">
        <p14:creationId xmlns:p14="http://schemas.microsoft.com/office/powerpoint/2010/main" val="396611079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160</a:t>
            </a:fld>
            <a:endParaRPr lang="en-US"/>
          </a:p>
        </p:txBody>
      </p:sp>
    </p:spTree>
    <p:extLst>
      <p:ext uri="{BB962C8B-B14F-4D97-AF65-F5344CB8AC3E}">
        <p14:creationId xmlns:p14="http://schemas.microsoft.com/office/powerpoint/2010/main" val="233661304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161</a:t>
            </a:fld>
            <a:endParaRPr lang="en-US"/>
          </a:p>
        </p:txBody>
      </p:sp>
    </p:spTree>
    <p:extLst>
      <p:ext uri="{BB962C8B-B14F-4D97-AF65-F5344CB8AC3E}">
        <p14:creationId xmlns:p14="http://schemas.microsoft.com/office/powerpoint/2010/main" val="405605424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162</a:t>
            </a:fld>
            <a:endParaRPr lang="en-US"/>
          </a:p>
        </p:txBody>
      </p:sp>
    </p:spTree>
    <p:extLst>
      <p:ext uri="{BB962C8B-B14F-4D97-AF65-F5344CB8AC3E}">
        <p14:creationId xmlns:p14="http://schemas.microsoft.com/office/powerpoint/2010/main" val="121698916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spend their entire lives in the water, except for when they breed. Turtle breeding season is over summer. Turtles do not breed until they are 30 years of</a:t>
            </a:r>
            <a:r>
              <a:rPr lang="en-AU" dirty="0"/>
              <a:t> </a:t>
            </a:r>
            <a:r>
              <a:rPr lang="en-US" dirty="0"/>
              <a:t>age. They swim back to the same place they were born, sometimes 1000s of kilometers away, to find a mate and become pregnant. </a:t>
            </a:r>
            <a:r>
              <a:rPr lang="en-AU" dirty="0"/>
              <a:t>Image: J. Jones,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163</a:t>
            </a:fld>
            <a:endParaRPr lang="en-US"/>
          </a:p>
        </p:txBody>
      </p:sp>
    </p:spTree>
    <p:extLst>
      <p:ext uri="{BB962C8B-B14F-4D97-AF65-F5344CB8AC3E}">
        <p14:creationId xmlns:p14="http://schemas.microsoft.com/office/powerpoint/2010/main" val="351293572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a:t>
            </a:r>
            <a:r>
              <a:rPr lang="en-AU" dirty="0" err="1"/>
              <a:t>Moltzen</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164</a:t>
            </a:fld>
            <a:endParaRPr lang="en-US"/>
          </a:p>
        </p:txBody>
      </p:sp>
    </p:spTree>
    <p:extLst>
      <p:ext uri="{BB962C8B-B14F-4D97-AF65-F5344CB8AC3E}">
        <p14:creationId xmlns:p14="http://schemas.microsoft.com/office/powerpoint/2010/main" val="312166776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a few weeks of pregnancy, during the night, they climb up on the beach, dig a nest about 1 </a:t>
            </a:r>
            <a:r>
              <a:rPr lang="en-US" dirty="0" err="1"/>
              <a:t>metre</a:t>
            </a:r>
            <a:r>
              <a:rPr lang="en-US" dirty="0"/>
              <a:t> deep, and lay 50-150 eggs that look like ping-pong balls.</a:t>
            </a:r>
            <a:r>
              <a:rPr lang="en-AU" dirty="0"/>
              <a:t> Image: L. Zell,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165</a:t>
            </a:fld>
            <a:endParaRPr lang="en-US"/>
          </a:p>
        </p:txBody>
      </p:sp>
    </p:spTree>
    <p:extLst>
      <p:ext uri="{BB962C8B-B14F-4D97-AF65-F5344CB8AC3E}">
        <p14:creationId xmlns:p14="http://schemas.microsoft.com/office/powerpoint/2010/main" val="135249533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She can spend 4 to 6 hours on the beach. It looks exhausting. </a:t>
            </a:r>
            <a:r>
              <a:rPr lang="en-AU" dirty="0"/>
              <a:t>Image: J.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166</a:t>
            </a:fld>
            <a:endParaRPr lang="en-US"/>
          </a:p>
        </p:txBody>
      </p:sp>
    </p:spTree>
    <p:extLst>
      <p:ext uri="{BB962C8B-B14F-4D97-AF65-F5344CB8AC3E}">
        <p14:creationId xmlns:p14="http://schemas.microsoft.com/office/powerpoint/2010/main" val="1752541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a:t>
            </a:fld>
            <a:endParaRPr lang="en-US"/>
          </a:p>
        </p:txBody>
      </p:sp>
    </p:spTree>
    <p:extLst>
      <p:ext uri="{BB962C8B-B14F-4D97-AF65-F5344CB8AC3E}">
        <p14:creationId xmlns:p14="http://schemas.microsoft.com/office/powerpoint/2010/main" val="120297436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eggs are laid, the mother covers the nest and returns to the water. </a:t>
            </a:r>
            <a:r>
              <a:rPr lang="en-AU" dirty="0"/>
              <a:t>Image: C. </a:t>
            </a:r>
            <a:r>
              <a:rPr lang="en-AU" dirty="0" err="1"/>
              <a:t>Moltzen</a:t>
            </a:r>
            <a:r>
              <a:rPr lang="en-AU" dirty="0"/>
              <a:t>,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167</a:t>
            </a:fld>
            <a:endParaRPr lang="en-US"/>
          </a:p>
        </p:txBody>
      </p:sp>
    </p:spTree>
    <p:extLst>
      <p:ext uri="{BB962C8B-B14F-4D97-AF65-F5344CB8AC3E}">
        <p14:creationId xmlns:p14="http://schemas.microsoft.com/office/powerpoint/2010/main" val="2870516119"/>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169</a:t>
            </a:fld>
            <a:endParaRPr lang="en-US"/>
          </a:p>
        </p:txBody>
      </p:sp>
    </p:spTree>
    <p:extLst>
      <p:ext uri="{BB962C8B-B14F-4D97-AF65-F5344CB8AC3E}">
        <p14:creationId xmlns:p14="http://schemas.microsoft.com/office/powerpoint/2010/main" val="4093179657"/>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170</a:t>
            </a:fld>
            <a:endParaRPr lang="en-US"/>
          </a:p>
        </p:txBody>
      </p:sp>
    </p:spTree>
    <p:extLst>
      <p:ext uri="{BB962C8B-B14F-4D97-AF65-F5344CB8AC3E}">
        <p14:creationId xmlns:p14="http://schemas.microsoft.com/office/powerpoint/2010/main" val="428504992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171</a:t>
            </a:fld>
            <a:endParaRPr lang="en-US"/>
          </a:p>
        </p:txBody>
      </p:sp>
    </p:spTree>
    <p:extLst>
      <p:ext uri="{BB962C8B-B14F-4D97-AF65-F5344CB8AC3E}">
        <p14:creationId xmlns:p14="http://schemas.microsoft.com/office/powerpoint/2010/main" val="159977998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172</a:t>
            </a:fld>
            <a:endParaRPr lang="en-US"/>
          </a:p>
        </p:txBody>
      </p:sp>
    </p:spTree>
    <p:extLst>
      <p:ext uri="{BB962C8B-B14F-4D97-AF65-F5344CB8AC3E}">
        <p14:creationId xmlns:p14="http://schemas.microsoft.com/office/powerpoint/2010/main" val="428779038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173</a:t>
            </a:fld>
            <a:endParaRPr lang="en-US"/>
          </a:p>
        </p:txBody>
      </p:sp>
    </p:spTree>
    <p:extLst>
      <p:ext uri="{BB962C8B-B14F-4D97-AF65-F5344CB8AC3E}">
        <p14:creationId xmlns:p14="http://schemas.microsoft.com/office/powerpoint/2010/main" val="246248825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174</a:t>
            </a:fld>
            <a:endParaRPr lang="en-US"/>
          </a:p>
        </p:txBody>
      </p:sp>
    </p:spTree>
    <p:extLst>
      <p:ext uri="{BB962C8B-B14F-4D97-AF65-F5344CB8AC3E}">
        <p14:creationId xmlns:p14="http://schemas.microsoft.com/office/powerpoint/2010/main" val="398397454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175</a:t>
            </a:fld>
            <a:endParaRPr lang="en-US"/>
          </a:p>
        </p:txBody>
      </p:sp>
    </p:spTree>
    <p:extLst>
      <p:ext uri="{BB962C8B-B14F-4D97-AF65-F5344CB8AC3E}">
        <p14:creationId xmlns:p14="http://schemas.microsoft.com/office/powerpoint/2010/main" val="365100941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Simmonds,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176</a:t>
            </a:fld>
            <a:endParaRPr lang="en-US"/>
          </a:p>
        </p:txBody>
      </p:sp>
    </p:spTree>
    <p:extLst>
      <p:ext uri="{BB962C8B-B14F-4D97-AF65-F5344CB8AC3E}">
        <p14:creationId xmlns:p14="http://schemas.microsoft.com/office/powerpoint/2010/main" val="255744550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joYlPlQqdAA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177</a:t>
            </a:fld>
            <a:endParaRPr lang="en-US"/>
          </a:p>
        </p:txBody>
      </p:sp>
    </p:spTree>
    <p:extLst>
      <p:ext uri="{BB962C8B-B14F-4D97-AF65-F5344CB8AC3E}">
        <p14:creationId xmlns:p14="http://schemas.microsoft.com/office/powerpoint/2010/main" val="2428110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a:t>
            </a:fld>
            <a:endParaRPr lang="en-US"/>
          </a:p>
        </p:txBody>
      </p:sp>
    </p:spTree>
    <p:extLst>
      <p:ext uri="{BB962C8B-B14F-4D97-AF65-F5344CB8AC3E}">
        <p14:creationId xmlns:p14="http://schemas.microsoft.com/office/powerpoint/2010/main" val="16400818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178</a:t>
            </a:fld>
            <a:endParaRPr lang="en-US"/>
          </a:p>
        </p:txBody>
      </p:sp>
    </p:spTree>
    <p:extLst>
      <p:ext uri="{BB962C8B-B14F-4D97-AF65-F5344CB8AC3E}">
        <p14:creationId xmlns:p14="http://schemas.microsoft.com/office/powerpoint/2010/main" val="1343901742"/>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179</a:t>
            </a:fld>
            <a:endParaRPr lang="en-US"/>
          </a:p>
        </p:txBody>
      </p:sp>
    </p:spTree>
    <p:extLst>
      <p:ext uri="{BB962C8B-B14F-4D97-AF65-F5344CB8AC3E}">
        <p14:creationId xmlns:p14="http://schemas.microsoft.com/office/powerpoint/2010/main" val="531931527"/>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Sumerling</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181</a:t>
            </a:fld>
            <a:endParaRPr lang="en-US"/>
          </a:p>
        </p:txBody>
      </p:sp>
    </p:spTree>
    <p:extLst>
      <p:ext uri="{BB962C8B-B14F-4D97-AF65-F5344CB8AC3E}">
        <p14:creationId xmlns:p14="http://schemas.microsoft.com/office/powerpoint/2010/main" val="1899334210"/>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Marshall,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182</a:t>
            </a:fld>
            <a:endParaRPr lang="en-US"/>
          </a:p>
        </p:txBody>
      </p:sp>
    </p:spTree>
    <p:extLst>
      <p:ext uri="{BB962C8B-B14F-4D97-AF65-F5344CB8AC3E}">
        <p14:creationId xmlns:p14="http://schemas.microsoft.com/office/powerpoint/2010/main" val="2934792933"/>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Hoppen,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183</a:t>
            </a:fld>
            <a:endParaRPr lang="en-US"/>
          </a:p>
        </p:txBody>
      </p:sp>
    </p:spTree>
    <p:extLst>
      <p:ext uri="{BB962C8B-B14F-4D97-AF65-F5344CB8AC3E}">
        <p14:creationId xmlns:p14="http://schemas.microsoft.com/office/powerpoint/2010/main" val="137790973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184</a:t>
            </a:fld>
            <a:endParaRPr lang="en-US"/>
          </a:p>
        </p:txBody>
      </p:sp>
    </p:spTree>
    <p:extLst>
      <p:ext uri="{BB962C8B-B14F-4D97-AF65-F5344CB8AC3E}">
        <p14:creationId xmlns:p14="http://schemas.microsoft.com/office/powerpoint/2010/main" val="428619856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185</a:t>
            </a:fld>
            <a:endParaRPr lang="en-US"/>
          </a:p>
        </p:txBody>
      </p:sp>
    </p:spTree>
    <p:extLst>
      <p:ext uri="{BB962C8B-B14F-4D97-AF65-F5344CB8AC3E}">
        <p14:creationId xmlns:p14="http://schemas.microsoft.com/office/powerpoint/2010/main" val="402318834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K. Hoppen, Copyright </a:t>
            </a:r>
            <a:r>
              <a:rPr lang="en-AU" baseline="0" dirty="0" err="1"/>
              <a:t>Commonwaelth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186</a:t>
            </a:fld>
            <a:endParaRPr lang="en-US"/>
          </a:p>
        </p:txBody>
      </p:sp>
    </p:spTree>
    <p:extLst>
      <p:ext uri="{BB962C8B-B14F-4D97-AF65-F5344CB8AC3E}">
        <p14:creationId xmlns:p14="http://schemas.microsoft.com/office/powerpoint/2010/main" val="3961084549"/>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 </a:t>
            </a:r>
            <a:r>
              <a:rPr lang="en-US" dirty="0"/>
              <a:t>Copyright Commonwealth of Australia (GBRMPA)</a:t>
            </a:r>
            <a:endParaRPr lang="en-AU" dirty="0"/>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187</a:t>
            </a:fld>
            <a:endParaRPr lang="en-US"/>
          </a:p>
        </p:txBody>
      </p:sp>
    </p:spTree>
    <p:extLst>
      <p:ext uri="{BB962C8B-B14F-4D97-AF65-F5344CB8AC3E}">
        <p14:creationId xmlns:p14="http://schemas.microsoft.com/office/powerpoint/2010/main" val="379628210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188</a:t>
            </a:fld>
            <a:endParaRPr lang="en-US"/>
          </a:p>
        </p:txBody>
      </p:sp>
    </p:spTree>
    <p:extLst>
      <p:ext uri="{BB962C8B-B14F-4D97-AF65-F5344CB8AC3E}">
        <p14:creationId xmlns:p14="http://schemas.microsoft.com/office/powerpoint/2010/main" val="497858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24</a:t>
            </a:fld>
            <a:endParaRPr lang="en-US"/>
          </a:p>
        </p:txBody>
      </p:sp>
    </p:spTree>
    <p:extLst>
      <p:ext uri="{BB962C8B-B14F-4D97-AF65-F5344CB8AC3E}">
        <p14:creationId xmlns:p14="http://schemas.microsoft.com/office/powerpoint/2010/main" val="69105558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189</a:t>
            </a:fld>
            <a:endParaRPr lang="en-US"/>
          </a:p>
        </p:txBody>
      </p:sp>
    </p:spTree>
    <p:extLst>
      <p:ext uri="{BB962C8B-B14F-4D97-AF65-F5344CB8AC3E}">
        <p14:creationId xmlns:p14="http://schemas.microsoft.com/office/powerpoint/2010/main" val="67034694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a:t>
            </a:r>
            <a:r>
              <a:rPr lang="en-AU" dirty="0" err="1"/>
              <a:t>Mcgrogan</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190</a:t>
            </a:fld>
            <a:endParaRPr lang="en-US"/>
          </a:p>
        </p:txBody>
      </p:sp>
    </p:spTree>
    <p:extLst>
      <p:ext uri="{BB962C8B-B14F-4D97-AF65-F5344CB8AC3E}">
        <p14:creationId xmlns:p14="http://schemas.microsoft.com/office/powerpoint/2010/main" val="893576134"/>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192</a:t>
            </a:fld>
            <a:endParaRPr lang="en-US"/>
          </a:p>
        </p:txBody>
      </p:sp>
    </p:spTree>
    <p:extLst>
      <p:ext uri="{BB962C8B-B14F-4D97-AF65-F5344CB8AC3E}">
        <p14:creationId xmlns:p14="http://schemas.microsoft.com/office/powerpoint/2010/main" val="1651957619"/>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=U71rdSRAu_w</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193</a:t>
            </a:fld>
            <a:endParaRPr lang="en-US"/>
          </a:p>
        </p:txBody>
      </p:sp>
    </p:spTree>
    <p:extLst>
      <p:ext uri="{BB962C8B-B14F-4D97-AF65-F5344CB8AC3E}">
        <p14:creationId xmlns:p14="http://schemas.microsoft.com/office/powerpoint/2010/main" val="2609674707"/>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194</a:t>
            </a:fld>
            <a:endParaRPr lang="en-US"/>
          </a:p>
        </p:txBody>
      </p:sp>
    </p:spTree>
    <p:extLst>
      <p:ext uri="{BB962C8B-B14F-4D97-AF65-F5344CB8AC3E}">
        <p14:creationId xmlns:p14="http://schemas.microsoft.com/office/powerpoint/2010/main" val="1732434289"/>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=ZSU6hzmwZwA   (black tip whalers)</a:t>
            </a:r>
          </a:p>
        </p:txBody>
      </p:sp>
      <p:sp>
        <p:nvSpPr>
          <p:cNvPr id="4" name="Slide Number Placeholder 3"/>
          <p:cNvSpPr>
            <a:spLocks noGrp="1"/>
          </p:cNvSpPr>
          <p:nvPr>
            <p:ph type="sldNum" sz="quarter" idx="5"/>
          </p:nvPr>
        </p:nvSpPr>
        <p:spPr/>
        <p:txBody>
          <a:bodyPr/>
          <a:lstStyle/>
          <a:p>
            <a:fld id="{B9742E52-36FF-A241-B71F-ABA947B51DE1}" type="slidenum">
              <a:rPr lang="en-US" smtClean="0"/>
              <a:t>195</a:t>
            </a:fld>
            <a:endParaRPr lang="en-US"/>
          </a:p>
        </p:txBody>
      </p:sp>
    </p:spTree>
    <p:extLst>
      <p:ext uri="{BB962C8B-B14F-4D97-AF65-F5344CB8AC3E}">
        <p14:creationId xmlns:p14="http://schemas.microsoft.com/office/powerpoint/2010/main" val="1358728362"/>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www.theguardian.com</a:t>
            </a:r>
            <a:r>
              <a:rPr lang="en-AU" dirty="0"/>
              <a:t>/environment/2019/</a:t>
            </a:r>
            <a:r>
              <a:rPr lang="en-AU" dirty="0" err="1"/>
              <a:t>jan</a:t>
            </a:r>
            <a:r>
              <a:rPr lang="en-AU" dirty="0"/>
              <a:t>/18/hawaii-great-white-shark-woman-diver-photo-conservation-deep-blue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196</a:t>
            </a:fld>
            <a:endParaRPr lang="en-US"/>
          </a:p>
        </p:txBody>
      </p:sp>
    </p:spTree>
    <p:extLst>
      <p:ext uri="{BB962C8B-B14F-4D97-AF65-F5344CB8AC3E}">
        <p14:creationId xmlns:p14="http://schemas.microsoft.com/office/powerpoint/2010/main" val="2772847344"/>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conservationaction.co.za</a:t>
            </a:r>
            <a:r>
              <a:rPr lang="en-AU" dirty="0"/>
              <a:t>/recent-news/shark-mystery-where-have-south-</a:t>
            </a:r>
            <a:r>
              <a:rPr lang="en-AU" dirty="0" err="1"/>
              <a:t>africas</a:t>
            </a:r>
            <a:r>
              <a:rPr lang="en-AU" dirty="0"/>
              <a:t>-great-whites-gone/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197</a:t>
            </a:fld>
            <a:endParaRPr lang="en-US"/>
          </a:p>
        </p:txBody>
      </p:sp>
    </p:spTree>
    <p:extLst>
      <p:ext uri="{BB962C8B-B14F-4D97-AF65-F5344CB8AC3E}">
        <p14:creationId xmlns:p14="http://schemas.microsoft.com/office/powerpoint/2010/main" val="141446101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a:t>
            </a:r>
            <a:r>
              <a:rPr lang="en-AU" dirty="0" err="1"/>
              <a:t>Sumerling</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198</a:t>
            </a:fld>
            <a:endParaRPr lang="en-US"/>
          </a:p>
        </p:txBody>
      </p:sp>
    </p:spTree>
    <p:extLst>
      <p:ext uri="{BB962C8B-B14F-4D97-AF65-F5344CB8AC3E}">
        <p14:creationId xmlns:p14="http://schemas.microsoft.com/office/powerpoint/2010/main" val="3652463436"/>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199</a:t>
            </a:fld>
            <a:endParaRPr lang="en-US"/>
          </a:p>
        </p:txBody>
      </p:sp>
    </p:spTree>
    <p:extLst>
      <p:ext uri="{BB962C8B-B14F-4D97-AF65-F5344CB8AC3E}">
        <p14:creationId xmlns:p14="http://schemas.microsoft.com/office/powerpoint/2010/main" val="2703881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25</a:t>
            </a:fld>
            <a:endParaRPr lang="en-US"/>
          </a:p>
        </p:txBody>
      </p:sp>
    </p:spTree>
    <p:extLst>
      <p:ext uri="{BB962C8B-B14F-4D97-AF65-F5344CB8AC3E}">
        <p14:creationId xmlns:p14="http://schemas.microsoft.com/office/powerpoint/2010/main" val="399809527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K. Hoppen,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200</a:t>
            </a:fld>
            <a:endParaRPr lang="en-US"/>
          </a:p>
        </p:txBody>
      </p:sp>
    </p:spTree>
    <p:extLst>
      <p:ext uri="{BB962C8B-B14F-4D97-AF65-F5344CB8AC3E}">
        <p14:creationId xmlns:p14="http://schemas.microsoft.com/office/powerpoint/2010/main" val="310385100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202</a:t>
            </a:fld>
            <a:endParaRPr lang="en-US"/>
          </a:p>
        </p:txBody>
      </p:sp>
    </p:spTree>
    <p:extLst>
      <p:ext uri="{BB962C8B-B14F-4D97-AF65-F5344CB8AC3E}">
        <p14:creationId xmlns:p14="http://schemas.microsoft.com/office/powerpoint/2010/main" val="1868302933"/>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Batley,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203</a:t>
            </a:fld>
            <a:endParaRPr lang="en-AU"/>
          </a:p>
        </p:txBody>
      </p:sp>
    </p:spTree>
    <p:extLst>
      <p:ext uri="{BB962C8B-B14F-4D97-AF65-F5344CB8AC3E}">
        <p14:creationId xmlns:p14="http://schemas.microsoft.com/office/powerpoint/2010/main" val="3628460827"/>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Garnett,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204</a:t>
            </a:fld>
            <a:endParaRPr lang="en-US"/>
          </a:p>
        </p:txBody>
      </p:sp>
    </p:spTree>
    <p:extLst>
      <p:ext uri="{BB962C8B-B14F-4D97-AF65-F5344CB8AC3E}">
        <p14:creationId xmlns:p14="http://schemas.microsoft.com/office/powerpoint/2010/main" val="1857917547"/>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a:t>
            </a:r>
            <a:r>
              <a:rPr lang="en-AU" dirty="0" err="1"/>
              <a:t>Curnock</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205</a:t>
            </a:fld>
            <a:endParaRPr lang="en-US"/>
          </a:p>
        </p:txBody>
      </p:sp>
    </p:spTree>
    <p:extLst>
      <p:ext uri="{BB962C8B-B14F-4D97-AF65-F5344CB8AC3E}">
        <p14:creationId xmlns:p14="http://schemas.microsoft.com/office/powerpoint/2010/main" val="3673402047"/>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206</a:t>
            </a:fld>
            <a:endParaRPr lang="en-US"/>
          </a:p>
        </p:txBody>
      </p:sp>
    </p:spTree>
    <p:extLst>
      <p:ext uri="{BB962C8B-B14F-4D97-AF65-F5344CB8AC3E}">
        <p14:creationId xmlns:p14="http://schemas.microsoft.com/office/powerpoint/2010/main" val="3931077427"/>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207</a:t>
            </a:fld>
            <a:endParaRPr lang="en-US"/>
          </a:p>
        </p:txBody>
      </p:sp>
    </p:spTree>
    <p:extLst>
      <p:ext uri="{BB962C8B-B14F-4D97-AF65-F5344CB8AC3E}">
        <p14:creationId xmlns:p14="http://schemas.microsoft.com/office/powerpoint/2010/main" val="2766663579"/>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Garnett,</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208</a:t>
            </a:fld>
            <a:endParaRPr lang="en-US"/>
          </a:p>
        </p:txBody>
      </p:sp>
    </p:spTree>
    <p:extLst>
      <p:ext uri="{BB962C8B-B14F-4D97-AF65-F5344CB8AC3E}">
        <p14:creationId xmlns:p14="http://schemas.microsoft.com/office/powerpoint/2010/main" val="1156330957"/>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209</a:t>
            </a:fld>
            <a:endParaRPr lang="en-US"/>
          </a:p>
        </p:txBody>
      </p:sp>
    </p:spTree>
    <p:extLst>
      <p:ext uri="{BB962C8B-B14F-4D97-AF65-F5344CB8AC3E}">
        <p14:creationId xmlns:p14="http://schemas.microsoft.com/office/powerpoint/2010/main" val="534422204"/>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210</a:t>
            </a:fld>
            <a:endParaRPr lang="en-US"/>
          </a:p>
        </p:txBody>
      </p:sp>
    </p:spTree>
    <p:extLst>
      <p:ext uri="{BB962C8B-B14F-4D97-AF65-F5344CB8AC3E}">
        <p14:creationId xmlns:p14="http://schemas.microsoft.com/office/powerpoint/2010/main" val="1429475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26</a:t>
            </a:fld>
            <a:endParaRPr lang="en-US"/>
          </a:p>
        </p:txBody>
      </p:sp>
    </p:spTree>
    <p:extLst>
      <p:ext uri="{BB962C8B-B14F-4D97-AF65-F5344CB8AC3E}">
        <p14:creationId xmlns:p14="http://schemas.microsoft.com/office/powerpoint/2010/main" val="1894981033"/>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211</a:t>
            </a:fld>
            <a:endParaRPr lang="en-US"/>
          </a:p>
        </p:txBody>
      </p:sp>
    </p:spTree>
    <p:extLst>
      <p:ext uri="{BB962C8B-B14F-4D97-AF65-F5344CB8AC3E}">
        <p14:creationId xmlns:p14="http://schemas.microsoft.com/office/powerpoint/2010/main" val="3229234285"/>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212</a:t>
            </a:fld>
            <a:endParaRPr lang="en-US"/>
          </a:p>
        </p:txBody>
      </p:sp>
    </p:spTree>
    <p:extLst>
      <p:ext uri="{BB962C8B-B14F-4D97-AF65-F5344CB8AC3E}">
        <p14:creationId xmlns:p14="http://schemas.microsoft.com/office/powerpoint/2010/main" val="1467754352"/>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App image: https://</a:t>
            </a:r>
            <a:r>
              <a:rPr lang="en-AU" dirty="0" err="1"/>
              <a:t>www.gbrmpa.gov.au</a:t>
            </a:r>
            <a:r>
              <a:rPr lang="en-AU" dirty="0"/>
              <a:t>/__data/assets/</a:t>
            </a:r>
            <a:r>
              <a:rPr lang="en-AU" dirty="0" err="1"/>
              <a:t>pdf_file</a:t>
            </a:r>
            <a:r>
              <a:rPr lang="en-AU" dirty="0"/>
              <a:t>/0020/265430/Eye-on-the-Reef-app-</a:t>
            </a:r>
            <a:r>
              <a:rPr lang="en-AU" dirty="0" err="1"/>
              <a:t>poster.pdf</a:t>
            </a:r>
            <a:r>
              <a:rPr lang="en-AU" dirty="0"/>
              <a:t>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218</a:t>
            </a:fld>
            <a:endParaRPr lang="en-US"/>
          </a:p>
        </p:txBody>
      </p:sp>
    </p:spTree>
    <p:extLst>
      <p:ext uri="{BB962C8B-B14F-4D97-AF65-F5344CB8AC3E}">
        <p14:creationId xmlns:p14="http://schemas.microsoft.com/office/powerpoint/2010/main" val="110150973"/>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=G_ZOfdJb_6A&amp;t=33s</a:t>
            </a:r>
          </a:p>
        </p:txBody>
      </p:sp>
      <p:sp>
        <p:nvSpPr>
          <p:cNvPr id="4" name="Slide Number Placeholder 3"/>
          <p:cNvSpPr>
            <a:spLocks noGrp="1"/>
          </p:cNvSpPr>
          <p:nvPr>
            <p:ph type="sldNum" sz="quarter" idx="5"/>
          </p:nvPr>
        </p:nvSpPr>
        <p:spPr/>
        <p:txBody>
          <a:bodyPr/>
          <a:lstStyle/>
          <a:p>
            <a:fld id="{B9742E52-36FF-A241-B71F-ABA947B51DE1}" type="slidenum">
              <a:rPr lang="en-US" smtClean="0"/>
              <a:t>219</a:t>
            </a:fld>
            <a:endParaRPr lang="en-US"/>
          </a:p>
        </p:txBody>
      </p:sp>
    </p:spTree>
    <p:extLst>
      <p:ext uri="{BB962C8B-B14F-4D97-AF65-F5344CB8AC3E}">
        <p14:creationId xmlns:p14="http://schemas.microsoft.com/office/powerpoint/2010/main" val="371655233"/>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is the last slide for students to view. The remaining slides are for the teachers.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220</a:t>
            </a:fld>
            <a:endParaRPr lang="en-US"/>
          </a:p>
        </p:txBody>
      </p:sp>
    </p:spTree>
    <p:extLst>
      <p:ext uri="{BB962C8B-B14F-4D97-AF65-F5344CB8AC3E}">
        <p14:creationId xmlns:p14="http://schemas.microsoft.com/office/powerpoint/2010/main" val="3132951595"/>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t>www.gbrmpa.gov.au</a:t>
            </a:r>
            <a:r>
              <a:rPr lang="en-US" sz="1200" b="0" dirty="0"/>
              <a:t>/our-work/eye-on-the-reef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227</a:t>
            </a:fld>
            <a:endParaRPr lang="en-US"/>
          </a:p>
        </p:txBody>
      </p:sp>
    </p:spTree>
    <p:extLst>
      <p:ext uri="{BB962C8B-B14F-4D97-AF65-F5344CB8AC3E}">
        <p14:creationId xmlns:p14="http://schemas.microsoft.com/office/powerpoint/2010/main" val="2297462504"/>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www.gbrmpa.gov.au</a:t>
            </a:r>
            <a:r>
              <a:rPr lang="en-AU" dirty="0"/>
              <a:t>/__data/assets/</a:t>
            </a:r>
            <a:r>
              <a:rPr lang="en-AU" dirty="0" err="1"/>
              <a:t>pdf_file</a:t>
            </a:r>
            <a:r>
              <a:rPr lang="en-AU" dirty="0"/>
              <a:t>/0007/237346/Rapid-Monitoring-Form-V.2.0.pdf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233</a:t>
            </a:fld>
            <a:endParaRPr lang="en-US"/>
          </a:p>
        </p:txBody>
      </p:sp>
    </p:spTree>
    <p:extLst>
      <p:ext uri="{BB962C8B-B14F-4D97-AF65-F5344CB8AC3E}">
        <p14:creationId xmlns:p14="http://schemas.microsoft.com/office/powerpoint/2010/main" val="77105619"/>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234</a:t>
            </a:fld>
            <a:endParaRPr lang="en-US"/>
          </a:p>
        </p:txBody>
      </p:sp>
    </p:spTree>
    <p:extLst>
      <p:ext uri="{BB962C8B-B14F-4D97-AF65-F5344CB8AC3E}">
        <p14:creationId xmlns:p14="http://schemas.microsoft.com/office/powerpoint/2010/main" val="142512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27</a:t>
            </a:fld>
            <a:endParaRPr lang="en-US"/>
          </a:p>
        </p:txBody>
      </p:sp>
    </p:spTree>
    <p:extLst>
      <p:ext uri="{BB962C8B-B14F-4D97-AF65-F5344CB8AC3E}">
        <p14:creationId xmlns:p14="http://schemas.microsoft.com/office/powerpoint/2010/main" val="1087714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6</a:t>
            </a:fld>
            <a:endParaRPr lang="en-AU"/>
          </a:p>
        </p:txBody>
      </p:sp>
    </p:spTree>
    <p:extLst>
      <p:ext uri="{BB962C8B-B14F-4D97-AF65-F5344CB8AC3E}">
        <p14:creationId xmlns:p14="http://schemas.microsoft.com/office/powerpoint/2010/main" val="2777731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C. Jones, Copyright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28</a:t>
            </a:fld>
            <a:endParaRPr lang="en-AU"/>
          </a:p>
        </p:txBody>
      </p:sp>
    </p:spTree>
    <p:extLst>
      <p:ext uri="{BB962C8B-B14F-4D97-AF65-F5344CB8AC3E}">
        <p14:creationId xmlns:p14="http://schemas.microsoft.com/office/powerpoint/2010/main" val="1777378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Reef Monitoring Survey Course</a:t>
            </a:r>
          </a:p>
        </p:txBody>
      </p:sp>
      <p:sp>
        <p:nvSpPr>
          <p:cNvPr id="4" name="Slide Number Placeholder 3"/>
          <p:cNvSpPr>
            <a:spLocks noGrp="1"/>
          </p:cNvSpPr>
          <p:nvPr>
            <p:ph type="sldNum" sz="quarter" idx="5"/>
          </p:nvPr>
        </p:nvSpPr>
        <p:spPr/>
        <p:txBody>
          <a:bodyPr/>
          <a:lstStyle/>
          <a:p>
            <a:fld id="{B9742E52-36FF-A241-B71F-ABA947B51DE1}" type="slidenum">
              <a:rPr lang="en-US" smtClean="0"/>
              <a:t>30</a:t>
            </a:fld>
            <a:endParaRPr lang="en-US"/>
          </a:p>
        </p:txBody>
      </p:sp>
    </p:spTree>
    <p:extLst>
      <p:ext uri="{BB962C8B-B14F-4D97-AF65-F5344CB8AC3E}">
        <p14:creationId xmlns:p14="http://schemas.microsoft.com/office/powerpoint/2010/main" val="18038613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33</a:t>
            </a:fld>
            <a:endParaRPr lang="en-US"/>
          </a:p>
        </p:txBody>
      </p:sp>
    </p:spTree>
    <p:extLst>
      <p:ext uri="{BB962C8B-B14F-4D97-AF65-F5344CB8AC3E}">
        <p14:creationId xmlns:p14="http://schemas.microsoft.com/office/powerpoint/2010/main" val="3070601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34</a:t>
            </a:fld>
            <a:endParaRPr lang="en-US"/>
          </a:p>
        </p:txBody>
      </p:sp>
    </p:spTree>
    <p:extLst>
      <p:ext uri="{BB962C8B-B14F-4D97-AF65-F5344CB8AC3E}">
        <p14:creationId xmlns:p14="http://schemas.microsoft.com/office/powerpoint/2010/main" val="2204250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 Jones,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40</a:t>
            </a:fld>
            <a:endParaRPr lang="en-AU"/>
          </a:p>
        </p:txBody>
      </p:sp>
    </p:spTree>
    <p:extLst>
      <p:ext uri="{BB962C8B-B14F-4D97-AF65-F5344CB8AC3E}">
        <p14:creationId xmlns:p14="http://schemas.microsoft.com/office/powerpoint/2010/main" val="260556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42</a:t>
            </a:fld>
            <a:endParaRPr lang="en-AU"/>
          </a:p>
        </p:txBody>
      </p:sp>
    </p:spTree>
    <p:extLst>
      <p:ext uri="{BB962C8B-B14F-4D97-AF65-F5344CB8AC3E}">
        <p14:creationId xmlns:p14="http://schemas.microsoft.com/office/powerpoint/2010/main" val="1020163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All questions are linked to the ACARA curriculum content elaborations for Year 8 Biological Sciences (Science Understanding).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43</a:t>
            </a:fld>
            <a:endParaRPr lang="en-US"/>
          </a:p>
        </p:txBody>
      </p:sp>
    </p:spTree>
    <p:extLst>
      <p:ext uri="{BB962C8B-B14F-4D97-AF65-F5344CB8AC3E}">
        <p14:creationId xmlns:p14="http://schemas.microsoft.com/office/powerpoint/2010/main" val="3735662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44</a:t>
            </a:fld>
            <a:endParaRPr lang="en-US"/>
          </a:p>
        </p:txBody>
      </p:sp>
    </p:spTree>
    <p:extLst>
      <p:ext uri="{BB962C8B-B14F-4D97-AF65-F5344CB8AC3E}">
        <p14:creationId xmlns:p14="http://schemas.microsoft.com/office/powerpoint/2010/main" val="13876728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45</a:t>
            </a:fld>
            <a:endParaRPr lang="en-US"/>
          </a:p>
        </p:txBody>
      </p:sp>
    </p:spTree>
    <p:extLst>
      <p:ext uri="{BB962C8B-B14F-4D97-AF65-F5344CB8AC3E}">
        <p14:creationId xmlns:p14="http://schemas.microsoft.com/office/powerpoint/2010/main" val="26304978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46</a:t>
            </a:fld>
            <a:endParaRPr lang="en-US"/>
          </a:p>
        </p:txBody>
      </p:sp>
    </p:spTree>
    <p:extLst>
      <p:ext uri="{BB962C8B-B14F-4D97-AF65-F5344CB8AC3E}">
        <p14:creationId xmlns:p14="http://schemas.microsoft.com/office/powerpoint/2010/main" val="2568929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Replace with pictures of students conducting a survey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234FA360-BF07-4CF2-9CA5-041D33D8111D}" type="slidenum">
              <a:rPr lang="en-AU" smtClean="0"/>
              <a:t>7</a:t>
            </a:fld>
            <a:endParaRPr lang="en-AU"/>
          </a:p>
        </p:txBody>
      </p:sp>
    </p:spTree>
    <p:extLst>
      <p:ext uri="{BB962C8B-B14F-4D97-AF65-F5344CB8AC3E}">
        <p14:creationId xmlns:p14="http://schemas.microsoft.com/office/powerpoint/2010/main" val="8801425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47</a:t>
            </a:fld>
            <a:endParaRPr lang="en-US"/>
          </a:p>
        </p:txBody>
      </p:sp>
    </p:spTree>
    <p:extLst>
      <p:ext uri="{BB962C8B-B14F-4D97-AF65-F5344CB8AC3E}">
        <p14:creationId xmlns:p14="http://schemas.microsoft.com/office/powerpoint/2010/main" val="3096608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48</a:t>
            </a:fld>
            <a:endParaRPr lang="en-US"/>
          </a:p>
        </p:txBody>
      </p:sp>
    </p:spTree>
    <p:extLst>
      <p:ext uri="{BB962C8B-B14F-4D97-AF65-F5344CB8AC3E}">
        <p14:creationId xmlns:p14="http://schemas.microsoft.com/office/powerpoint/2010/main" val="12430740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Oliver,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49</a:t>
            </a:fld>
            <a:endParaRPr lang="en-US"/>
          </a:p>
        </p:txBody>
      </p:sp>
    </p:spTree>
    <p:extLst>
      <p:ext uri="{BB962C8B-B14F-4D97-AF65-F5344CB8AC3E}">
        <p14:creationId xmlns:p14="http://schemas.microsoft.com/office/powerpoint/2010/main" val="13479750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50</a:t>
            </a:fld>
            <a:endParaRPr lang="en-US"/>
          </a:p>
        </p:txBody>
      </p:sp>
    </p:spTree>
    <p:extLst>
      <p:ext uri="{BB962C8B-B14F-4D97-AF65-F5344CB8AC3E}">
        <p14:creationId xmlns:p14="http://schemas.microsoft.com/office/powerpoint/2010/main" val="17509308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pre-snorkel brief on the excursion. Repeating information helps with long term memory retention and builds confidence.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51</a:t>
            </a:fld>
            <a:endParaRPr lang="en-US"/>
          </a:p>
        </p:txBody>
      </p:sp>
    </p:spTree>
    <p:extLst>
      <p:ext uri="{BB962C8B-B14F-4D97-AF65-F5344CB8AC3E}">
        <p14:creationId xmlns:p14="http://schemas.microsoft.com/office/powerpoint/2010/main" val="19791315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52</a:t>
            </a:fld>
            <a:endParaRPr lang="en-US"/>
          </a:p>
        </p:txBody>
      </p:sp>
    </p:spTree>
    <p:extLst>
      <p:ext uri="{BB962C8B-B14F-4D97-AF65-F5344CB8AC3E}">
        <p14:creationId xmlns:p14="http://schemas.microsoft.com/office/powerpoint/2010/main" val="14171764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Oliver,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53</a:t>
            </a:fld>
            <a:endParaRPr lang="en-US"/>
          </a:p>
        </p:txBody>
      </p:sp>
    </p:spTree>
    <p:extLst>
      <p:ext uri="{BB962C8B-B14F-4D97-AF65-F5344CB8AC3E}">
        <p14:creationId xmlns:p14="http://schemas.microsoft.com/office/powerpoint/2010/main" val="9504380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=LsxP5Aa_A5U</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54</a:t>
            </a:fld>
            <a:endParaRPr lang="en-US"/>
          </a:p>
        </p:txBody>
      </p:sp>
    </p:spTree>
    <p:extLst>
      <p:ext uri="{BB962C8B-B14F-4D97-AF65-F5344CB8AC3E}">
        <p14:creationId xmlns:p14="http://schemas.microsoft.com/office/powerpoint/2010/main" val="37050854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a:t>
            </a:r>
            <a:r>
              <a:rPr lang="en-US" dirty="0"/>
              <a:t>(Left) C. Jones, </a:t>
            </a:r>
            <a:r>
              <a:rPr lang="en-AU" dirty="0"/>
              <a:t>Copyright </a:t>
            </a:r>
            <a:r>
              <a:rPr lang="en-US" dirty="0"/>
              <a:t>Copyright Commonwealth of Australia (GBRMPA)</a:t>
            </a:r>
            <a:r>
              <a:rPr lang="en-AU" dirty="0"/>
              <a:t>; (Middle)</a:t>
            </a:r>
            <a:r>
              <a:rPr lang="en-AU" baseline="0" dirty="0"/>
              <a:t> C. Jones, </a:t>
            </a:r>
            <a:r>
              <a:rPr lang="en-AU" dirty="0"/>
              <a:t>Copyright </a:t>
            </a:r>
            <a:r>
              <a:rPr lang="en-US" dirty="0"/>
              <a:t>Copyright Commonwealth of Australia (GBRMPA)</a:t>
            </a:r>
            <a:r>
              <a:rPr lang="en-AU" dirty="0"/>
              <a:t>; (Right) J. Jones, Copyright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55</a:t>
            </a:fld>
            <a:endParaRPr lang="en-US"/>
          </a:p>
        </p:txBody>
      </p:sp>
    </p:spTree>
    <p:extLst>
      <p:ext uri="{BB962C8B-B14F-4D97-AF65-F5344CB8AC3E}">
        <p14:creationId xmlns:p14="http://schemas.microsoft.com/office/powerpoint/2010/main" val="30679878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58</a:t>
            </a:fld>
            <a:endParaRPr lang="en-US"/>
          </a:p>
        </p:txBody>
      </p:sp>
    </p:spTree>
    <p:extLst>
      <p:ext uri="{BB962C8B-B14F-4D97-AF65-F5344CB8AC3E}">
        <p14:creationId xmlns:p14="http://schemas.microsoft.com/office/powerpoint/2010/main" val="3516013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a:t>
            </a:r>
            <a:r>
              <a:rPr lang="en-US" dirty="0" smtClean="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9</a:t>
            </a:fld>
            <a:endParaRPr lang="en-AU"/>
          </a:p>
        </p:txBody>
      </p:sp>
    </p:spTree>
    <p:extLst>
      <p:ext uri="{BB962C8B-B14F-4D97-AF65-F5344CB8AC3E}">
        <p14:creationId xmlns:p14="http://schemas.microsoft.com/office/powerpoint/2010/main" val="24878862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R. </a:t>
            </a:r>
            <a:r>
              <a:rPr lang="en-US" dirty="0" err="1"/>
              <a:t>Berklemans</a:t>
            </a:r>
            <a:r>
              <a:rPr lang="en-US" dirty="0"/>
              <a:t>,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59</a:t>
            </a:fld>
            <a:endParaRPr lang="en-US"/>
          </a:p>
        </p:txBody>
      </p:sp>
    </p:spTree>
    <p:extLst>
      <p:ext uri="{BB962C8B-B14F-4D97-AF65-F5344CB8AC3E}">
        <p14:creationId xmlns:p14="http://schemas.microsoft.com/office/powerpoint/2010/main" val="29880733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Stella,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60</a:t>
            </a:fld>
            <a:endParaRPr lang="en-US"/>
          </a:p>
        </p:txBody>
      </p:sp>
    </p:spTree>
    <p:extLst>
      <p:ext uri="{BB962C8B-B14F-4D97-AF65-F5344CB8AC3E}">
        <p14:creationId xmlns:p14="http://schemas.microsoft.com/office/powerpoint/2010/main" val="40500779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61</a:t>
            </a:fld>
            <a:endParaRPr lang="en-US"/>
          </a:p>
        </p:txBody>
      </p:sp>
    </p:spTree>
    <p:extLst>
      <p:ext uri="{BB962C8B-B14F-4D97-AF65-F5344CB8AC3E}">
        <p14:creationId xmlns:p14="http://schemas.microsoft.com/office/powerpoint/2010/main" val="16544824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a:t>
            </a:r>
            <a:r>
              <a:rPr lang="en-AU" dirty="0" err="1"/>
              <a:t>Summerling</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62</a:t>
            </a:fld>
            <a:endParaRPr lang="en-US"/>
          </a:p>
        </p:txBody>
      </p:sp>
    </p:spTree>
    <p:extLst>
      <p:ext uri="{BB962C8B-B14F-4D97-AF65-F5344CB8AC3E}">
        <p14:creationId xmlns:p14="http://schemas.microsoft.com/office/powerpoint/2010/main" val="13356224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63</a:t>
            </a:fld>
            <a:endParaRPr lang="en-US"/>
          </a:p>
        </p:txBody>
      </p:sp>
    </p:spTree>
    <p:extLst>
      <p:ext uri="{BB962C8B-B14F-4D97-AF65-F5344CB8AC3E}">
        <p14:creationId xmlns:p14="http://schemas.microsoft.com/office/powerpoint/2010/main" val="3602869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sz="1200" b="0" i="0" dirty="0">
                <a:solidFill>
                  <a:srgbClr val="333333"/>
                </a:solidFill>
                <a:effectLst/>
              </a:rPr>
              <a:t>https://</a:t>
            </a:r>
            <a:r>
              <a:rPr lang="en-US" sz="1200" b="0" i="0" dirty="0" err="1">
                <a:solidFill>
                  <a:srgbClr val="333333"/>
                </a:solidFill>
                <a:effectLst/>
              </a:rPr>
              <a:t>www.biorxiv.org</a:t>
            </a:r>
            <a:r>
              <a:rPr lang="en-US" sz="1200" b="0" i="0" dirty="0">
                <a:solidFill>
                  <a:srgbClr val="333333"/>
                </a:solidFill>
                <a:effectLst/>
              </a:rPr>
              <a:t>/content/10.1101/672907v1.full</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64</a:t>
            </a:fld>
            <a:endParaRPr lang="en-US"/>
          </a:p>
        </p:txBody>
      </p:sp>
    </p:spTree>
    <p:extLst>
      <p:ext uri="{BB962C8B-B14F-4D97-AF65-F5344CB8AC3E}">
        <p14:creationId xmlns:p14="http://schemas.microsoft.com/office/powerpoint/2010/main" val="17787816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missionbeachislandreefadventures.com.au</a:t>
            </a:r>
            <a:r>
              <a:rPr lang="en-AU" dirty="0"/>
              <a:t>/giant-</a:t>
            </a:r>
            <a:r>
              <a:rPr lang="en-AU" dirty="0" err="1"/>
              <a:t>clams.html</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65</a:t>
            </a:fld>
            <a:endParaRPr lang="en-US"/>
          </a:p>
        </p:txBody>
      </p:sp>
    </p:spTree>
    <p:extLst>
      <p:ext uri="{BB962C8B-B14F-4D97-AF65-F5344CB8AC3E}">
        <p14:creationId xmlns:p14="http://schemas.microsoft.com/office/powerpoint/2010/main" val="17876734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reefs.com</a:t>
            </a:r>
            <a:r>
              <a:rPr lang="en-AU" dirty="0"/>
              <a:t>/2018/06/25/how-why-this-giant-clam-bleached-on-just-one-side/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66</a:t>
            </a:fld>
            <a:endParaRPr lang="en-US"/>
          </a:p>
        </p:txBody>
      </p:sp>
    </p:spTree>
    <p:extLst>
      <p:ext uri="{BB962C8B-B14F-4D97-AF65-F5344CB8AC3E}">
        <p14:creationId xmlns:p14="http://schemas.microsoft.com/office/powerpoint/2010/main" val="33259125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a:t>
            </a:r>
            <a:r>
              <a:rPr lang="en-AU" dirty="0" err="1"/>
              <a:t>Summerling</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67</a:t>
            </a:fld>
            <a:endParaRPr lang="en-US"/>
          </a:p>
        </p:txBody>
      </p:sp>
    </p:spTree>
    <p:extLst>
      <p:ext uri="{BB962C8B-B14F-4D97-AF65-F5344CB8AC3E}">
        <p14:creationId xmlns:p14="http://schemas.microsoft.com/office/powerpoint/2010/main" val="39985514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=WbeY7Z9jBkQ</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68</a:t>
            </a:fld>
            <a:endParaRPr lang="en-US"/>
          </a:p>
        </p:txBody>
      </p:sp>
    </p:spTree>
    <p:extLst>
      <p:ext uri="{BB962C8B-B14F-4D97-AF65-F5344CB8AC3E}">
        <p14:creationId xmlns:p14="http://schemas.microsoft.com/office/powerpoint/2010/main" val="722866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a:t>
            </a:r>
            <a:r>
              <a:rPr lang="en-US" baseline="0" dirty="0" smtClean="0"/>
              <a:t> H. Lambert</a:t>
            </a:r>
            <a:r>
              <a:rPr lang="en-US" dirty="0" smtClean="0"/>
              <a:t>, Copyright Commonwealth of Australia (GBRMPA)</a:t>
            </a:r>
            <a:endParaRPr lang="en-AU" dirty="0"/>
          </a:p>
        </p:txBody>
      </p:sp>
      <p:sp>
        <p:nvSpPr>
          <p:cNvPr id="4" name="Slide Number Placeholder 3"/>
          <p:cNvSpPr>
            <a:spLocks noGrp="1"/>
          </p:cNvSpPr>
          <p:nvPr>
            <p:ph type="sldNum" sz="quarter" idx="10"/>
          </p:nvPr>
        </p:nvSpPr>
        <p:spPr/>
        <p:txBody>
          <a:bodyPr/>
          <a:lstStyle/>
          <a:p>
            <a:fld id="{B9742E52-36FF-A241-B71F-ABA947B51DE1}" type="slidenum">
              <a:rPr lang="en-US" smtClean="0"/>
              <a:t>10</a:t>
            </a:fld>
            <a:endParaRPr lang="en-US"/>
          </a:p>
        </p:txBody>
      </p:sp>
    </p:spTree>
    <p:extLst>
      <p:ext uri="{BB962C8B-B14F-4D97-AF65-F5344CB8AC3E}">
        <p14:creationId xmlns:p14="http://schemas.microsoft.com/office/powerpoint/2010/main" val="2907313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Stella,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69</a:t>
            </a:fld>
            <a:endParaRPr lang="en-US"/>
          </a:p>
        </p:txBody>
      </p:sp>
    </p:spTree>
    <p:extLst>
      <p:ext uri="{BB962C8B-B14F-4D97-AF65-F5344CB8AC3E}">
        <p14:creationId xmlns:p14="http://schemas.microsoft.com/office/powerpoint/2010/main" val="2175666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C. Jones,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70</a:t>
            </a:fld>
            <a:endParaRPr lang="en-US"/>
          </a:p>
        </p:txBody>
      </p:sp>
    </p:spTree>
    <p:extLst>
      <p:ext uri="{BB962C8B-B14F-4D97-AF65-F5344CB8AC3E}">
        <p14:creationId xmlns:p14="http://schemas.microsoft.com/office/powerpoint/2010/main" val="33358445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72</a:t>
            </a:fld>
            <a:endParaRPr lang="en-US"/>
          </a:p>
        </p:txBody>
      </p:sp>
    </p:spTree>
    <p:extLst>
      <p:ext uri="{BB962C8B-B14F-4D97-AF65-F5344CB8AC3E}">
        <p14:creationId xmlns:p14="http://schemas.microsoft.com/office/powerpoint/2010/main" val="11673952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E. Smart, </a:t>
            </a:r>
            <a:r>
              <a:rPr lang="en-US" dirty="0"/>
              <a:t>Copyright</a:t>
            </a:r>
            <a:r>
              <a:rPr lang="en-AU" dirty="0"/>
              <a:t> </a:t>
            </a:r>
            <a:r>
              <a:rPr lang="en-AU" baseline="0" dirty="0"/>
              <a:t>Commonwealth Government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73</a:t>
            </a:fld>
            <a:endParaRPr lang="en-US"/>
          </a:p>
        </p:txBody>
      </p:sp>
    </p:spTree>
    <p:extLst>
      <p:ext uri="{BB962C8B-B14F-4D97-AF65-F5344CB8AC3E}">
        <p14:creationId xmlns:p14="http://schemas.microsoft.com/office/powerpoint/2010/main" val="11035784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74</a:t>
            </a:fld>
            <a:endParaRPr lang="en-US"/>
          </a:p>
        </p:txBody>
      </p:sp>
    </p:spTree>
    <p:extLst>
      <p:ext uri="{BB962C8B-B14F-4D97-AF65-F5344CB8AC3E}">
        <p14:creationId xmlns:p14="http://schemas.microsoft.com/office/powerpoint/2010/main" val="14881331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E. Smart, </a:t>
            </a:r>
            <a:r>
              <a:rPr lang="en-US" dirty="0"/>
              <a:t>Copyright</a:t>
            </a:r>
            <a:r>
              <a:rPr lang="en-AU" dirty="0"/>
              <a:t> </a:t>
            </a:r>
            <a:r>
              <a:rPr lang="en-AU" baseline="0" dirty="0"/>
              <a:t>Commonwealth Government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75</a:t>
            </a:fld>
            <a:endParaRPr lang="en-US"/>
          </a:p>
        </p:txBody>
      </p:sp>
    </p:spTree>
    <p:extLst>
      <p:ext uri="{BB962C8B-B14F-4D97-AF65-F5344CB8AC3E}">
        <p14:creationId xmlns:p14="http://schemas.microsoft.com/office/powerpoint/2010/main" val="15380760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www.cairnspost.com.au</a:t>
            </a:r>
            <a:r>
              <a:rPr lang="en-AU" dirty="0"/>
              <a:t>/news/cairns/nemo-can-sniff-out-bleached-homes-on-the-great-barrier-reef/news-story/e6e351f17146fb27948675452dc9520d</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76</a:t>
            </a:fld>
            <a:endParaRPr lang="en-US"/>
          </a:p>
        </p:txBody>
      </p:sp>
    </p:spTree>
    <p:extLst>
      <p:ext uri="{BB962C8B-B14F-4D97-AF65-F5344CB8AC3E}">
        <p14:creationId xmlns:p14="http://schemas.microsoft.com/office/powerpoint/2010/main" val="100693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D. </a:t>
            </a:r>
            <a:r>
              <a:rPr lang="en-AU" dirty="0" err="1"/>
              <a:t>Wachenfeld</a:t>
            </a:r>
            <a:r>
              <a:rPr lang="en-AU" dirty="0"/>
              <a:t>,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77</a:t>
            </a:fld>
            <a:endParaRPr lang="en-US"/>
          </a:p>
        </p:txBody>
      </p:sp>
    </p:spTree>
    <p:extLst>
      <p:ext uri="{BB962C8B-B14F-4D97-AF65-F5344CB8AC3E}">
        <p14:creationId xmlns:p14="http://schemas.microsoft.com/office/powerpoint/2010/main" val="868324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D. </a:t>
            </a:r>
            <a:r>
              <a:rPr lang="en-AU" dirty="0" err="1"/>
              <a:t>Wachenfeld</a:t>
            </a:r>
            <a:r>
              <a:rPr lang="en-AU" dirty="0"/>
              <a:t>,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78</a:t>
            </a:fld>
            <a:endParaRPr lang="en-US"/>
          </a:p>
        </p:txBody>
      </p:sp>
    </p:spTree>
    <p:extLst>
      <p:ext uri="{BB962C8B-B14F-4D97-AF65-F5344CB8AC3E}">
        <p14:creationId xmlns:p14="http://schemas.microsoft.com/office/powerpoint/2010/main" val="12058552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D. </a:t>
            </a:r>
            <a:r>
              <a:rPr lang="en-AU" dirty="0" err="1"/>
              <a:t>Wachenfeld</a:t>
            </a:r>
            <a:r>
              <a:rPr lang="en-AU" dirty="0"/>
              <a:t>,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79</a:t>
            </a:fld>
            <a:endParaRPr lang="en-US"/>
          </a:p>
        </p:txBody>
      </p:sp>
    </p:spTree>
    <p:extLst>
      <p:ext uri="{BB962C8B-B14F-4D97-AF65-F5344CB8AC3E}">
        <p14:creationId xmlns:p14="http://schemas.microsoft.com/office/powerpoint/2010/main" val="4132144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Image: Copyright Commonwealth of Australia (GBRMPA)</a:t>
            </a:r>
            <a:endParaRPr lang="en-AU" dirty="0" smtClean="0"/>
          </a:p>
        </p:txBody>
      </p:sp>
      <p:sp>
        <p:nvSpPr>
          <p:cNvPr id="4" name="Slide Number Placeholder 3"/>
          <p:cNvSpPr>
            <a:spLocks noGrp="1"/>
          </p:cNvSpPr>
          <p:nvPr>
            <p:ph type="sldNum" sz="quarter" idx="10"/>
          </p:nvPr>
        </p:nvSpPr>
        <p:spPr/>
        <p:txBody>
          <a:bodyPr/>
          <a:lstStyle/>
          <a:p>
            <a:fld id="{B9742E52-36FF-A241-B71F-ABA947B51DE1}" type="slidenum">
              <a:rPr lang="en-US" smtClean="0"/>
              <a:t>12</a:t>
            </a:fld>
            <a:endParaRPr lang="en-US"/>
          </a:p>
        </p:txBody>
      </p:sp>
    </p:spTree>
    <p:extLst>
      <p:ext uri="{BB962C8B-B14F-4D97-AF65-F5344CB8AC3E}">
        <p14:creationId xmlns:p14="http://schemas.microsoft.com/office/powerpoint/2010/main" val="13046768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D. </a:t>
            </a:r>
            <a:r>
              <a:rPr lang="en-AU" dirty="0" err="1"/>
              <a:t>Wachenfeld</a:t>
            </a:r>
            <a:r>
              <a:rPr lang="en-AU" dirty="0"/>
              <a:t>,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80</a:t>
            </a:fld>
            <a:endParaRPr lang="en-US"/>
          </a:p>
        </p:txBody>
      </p:sp>
    </p:spTree>
    <p:extLst>
      <p:ext uri="{BB962C8B-B14F-4D97-AF65-F5344CB8AC3E}">
        <p14:creationId xmlns:p14="http://schemas.microsoft.com/office/powerpoint/2010/main" val="35917494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=bT3FsyJxp0I</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81</a:t>
            </a:fld>
            <a:endParaRPr lang="en-US"/>
          </a:p>
        </p:txBody>
      </p:sp>
    </p:spTree>
    <p:extLst>
      <p:ext uri="{BB962C8B-B14F-4D97-AF65-F5344CB8AC3E}">
        <p14:creationId xmlns:p14="http://schemas.microsoft.com/office/powerpoint/2010/main" val="5228762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a:t>
            </a:r>
            <a:r>
              <a:rPr lang="en-AU" baseline="0" dirty="0"/>
              <a:t>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82</a:t>
            </a:fld>
            <a:endParaRPr lang="en-US"/>
          </a:p>
        </p:txBody>
      </p:sp>
    </p:spTree>
    <p:extLst>
      <p:ext uri="{BB962C8B-B14F-4D97-AF65-F5344CB8AC3E}">
        <p14:creationId xmlns:p14="http://schemas.microsoft.com/office/powerpoint/2010/main" val="41909187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r>
              <a:rPr lang="en-AU" dirty="0"/>
              <a:t>. The anemonefish help us find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83</a:t>
            </a:fld>
            <a:endParaRPr lang="en-US"/>
          </a:p>
        </p:txBody>
      </p:sp>
    </p:spTree>
    <p:extLst>
      <p:ext uri="{BB962C8B-B14F-4D97-AF65-F5344CB8AC3E}">
        <p14:creationId xmlns:p14="http://schemas.microsoft.com/office/powerpoint/2010/main" val="31198375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85</a:t>
            </a:fld>
            <a:endParaRPr lang="en-US"/>
          </a:p>
        </p:txBody>
      </p:sp>
    </p:spTree>
    <p:extLst>
      <p:ext uri="{BB962C8B-B14F-4D97-AF65-F5344CB8AC3E}">
        <p14:creationId xmlns:p14="http://schemas.microsoft.com/office/powerpoint/2010/main" val="5782834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R. Walls,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86</a:t>
            </a:fld>
            <a:endParaRPr lang="en-US"/>
          </a:p>
        </p:txBody>
      </p:sp>
    </p:spTree>
    <p:extLst>
      <p:ext uri="{BB962C8B-B14F-4D97-AF65-F5344CB8AC3E}">
        <p14:creationId xmlns:p14="http://schemas.microsoft.com/office/powerpoint/2010/main" val="32281520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87</a:t>
            </a:fld>
            <a:endParaRPr lang="en-US"/>
          </a:p>
        </p:txBody>
      </p:sp>
    </p:spTree>
    <p:extLst>
      <p:ext uri="{BB962C8B-B14F-4D97-AF65-F5344CB8AC3E}">
        <p14:creationId xmlns:p14="http://schemas.microsoft.com/office/powerpoint/2010/main" val="25248124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R. Walls,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88</a:t>
            </a:fld>
            <a:endParaRPr lang="en-US"/>
          </a:p>
        </p:txBody>
      </p:sp>
    </p:spTree>
    <p:extLst>
      <p:ext uri="{BB962C8B-B14F-4D97-AF65-F5344CB8AC3E}">
        <p14:creationId xmlns:p14="http://schemas.microsoft.com/office/powerpoint/2010/main" val="7214019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a:t>
            </a:r>
            <a:r>
              <a:rPr lang="en-AU" baseline="0"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89</a:t>
            </a:fld>
            <a:endParaRPr lang="en-US"/>
          </a:p>
        </p:txBody>
      </p:sp>
    </p:spTree>
    <p:extLst>
      <p:ext uri="{BB962C8B-B14F-4D97-AF65-F5344CB8AC3E}">
        <p14:creationId xmlns:p14="http://schemas.microsoft.com/office/powerpoint/2010/main" val="77879237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90</a:t>
            </a:fld>
            <a:endParaRPr lang="en-US"/>
          </a:p>
        </p:txBody>
      </p:sp>
    </p:spTree>
    <p:extLst>
      <p:ext uri="{BB962C8B-B14F-4D97-AF65-F5344CB8AC3E}">
        <p14:creationId xmlns:p14="http://schemas.microsoft.com/office/powerpoint/2010/main" val="900324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Image: Copyright Commonwealth of Australia (GBRMPA)</a:t>
            </a:r>
            <a:endParaRPr lang="en-AU" dirty="0" smtClean="0"/>
          </a:p>
        </p:txBody>
      </p:sp>
      <p:sp>
        <p:nvSpPr>
          <p:cNvPr id="4" name="Slide Number Placeholder 3"/>
          <p:cNvSpPr>
            <a:spLocks noGrp="1"/>
          </p:cNvSpPr>
          <p:nvPr>
            <p:ph type="sldNum" sz="quarter" idx="10"/>
          </p:nvPr>
        </p:nvSpPr>
        <p:spPr/>
        <p:txBody>
          <a:bodyPr/>
          <a:lstStyle/>
          <a:p>
            <a:fld id="{B9742E52-36FF-A241-B71F-ABA947B51DE1}" type="slidenum">
              <a:rPr lang="en-US" smtClean="0"/>
              <a:t>14</a:t>
            </a:fld>
            <a:endParaRPr lang="en-US"/>
          </a:p>
        </p:txBody>
      </p:sp>
    </p:spTree>
    <p:extLst>
      <p:ext uri="{BB962C8B-B14F-4D97-AF65-F5344CB8AC3E}">
        <p14:creationId xmlns:p14="http://schemas.microsoft.com/office/powerpoint/2010/main" val="33559015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R. Walls,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91</a:t>
            </a:fld>
            <a:endParaRPr lang="en-US"/>
          </a:p>
        </p:txBody>
      </p:sp>
    </p:spTree>
    <p:extLst>
      <p:ext uri="{BB962C8B-B14F-4D97-AF65-F5344CB8AC3E}">
        <p14:creationId xmlns:p14="http://schemas.microsoft.com/office/powerpoint/2010/main" val="16558014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92</a:t>
            </a:fld>
            <a:endParaRPr lang="en-US"/>
          </a:p>
        </p:txBody>
      </p:sp>
    </p:spTree>
    <p:extLst>
      <p:ext uri="{BB962C8B-B14F-4D97-AF65-F5344CB8AC3E}">
        <p14:creationId xmlns:p14="http://schemas.microsoft.com/office/powerpoint/2010/main" val="36949948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Ramasamy,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93</a:t>
            </a:fld>
            <a:endParaRPr lang="en-US"/>
          </a:p>
        </p:txBody>
      </p:sp>
    </p:spTree>
    <p:extLst>
      <p:ext uri="{BB962C8B-B14F-4D97-AF65-F5344CB8AC3E}">
        <p14:creationId xmlns:p14="http://schemas.microsoft.com/office/powerpoint/2010/main" val="382678553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95</a:t>
            </a:fld>
            <a:endParaRPr lang="en-US"/>
          </a:p>
        </p:txBody>
      </p:sp>
    </p:spTree>
    <p:extLst>
      <p:ext uri="{BB962C8B-B14F-4D97-AF65-F5344CB8AC3E}">
        <p14:creationId xmlns:p14="http://schemas.microsoft.com/office/powerpoint/2010/main" val="39981924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96</a:t>
            </a:fld>
            <a:endParaRPr lang="en-US"/>
          </a:p>
        </p:txBody>
      </p:sp>
    </p:spTree>
    <p:extLst>
      <p:ext uri="{BB962C8B-B14F-4D97-AF65-F5344CB8AC3E}">
        <p14:creationId xmlns:p14="http://schemas.microsoft.com/office/powerpoint/2010/main" val="15583476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97</a:t>
            </a:fld>
            <a:endParaRPr lang="en-US"/>
          </a:p>
        </p:txBody>
      </p:sp>
    </p:spTree>
    <p:extLst>
      <p:ext uri="{BB962C8B-B14F-4D97-AF65-F5344CB8AC3E}">
        <p14:creationId xmlns:p14="http://schemas.microsoft.com/office/powerpoint/2010/main" val="36612344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N. Collins,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98</a:t>
            </a:fld>
            <a:endParaRPr lang="en-US"/>
          </a:p>
        </p:txBody>
      </p:sp>
    </p:spTree>
    <p:extLst>
      <p:ext uri="{BB962C8B-B14F-4D97-AF65-F5344CB8AC3E}">
        <p14:creationId xmlns:p14="http://schemas.microsoft.com/office/powerpoint/2010/main" val="187344096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99</a:t>
            </a:fld>
            <a:endParaRPr lang="en-US"/>
          </a:p>
        </p:txBody>
      </p:sp>
    </p:spTree>
    <p:extLst>
      <p:ext uri="{BB962C8B-B14F-4D97-AF65-F5344CB8AC3E}">
        <p14:creationId xmlns:p14="http://schemas.microsoft.com/office/powerpoint/2010/main" val="7972752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Maynard,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100</a:t>
            </a:fld>
            <a:endParaRPr lang="en-US"/>
          </a:p>
        </p:txBody>
      </p:sp>
    </p:spTree>
    <p:extLst>
      <p:ext uri="{BB962C8B-B14F-4D97-AF65-F5344CB8AC3E}">
        <p14:creationId xmlns:p14="http://schemas.microsoft.com/office/powerpoint/2010/main" val="119056969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101</a:t>
            </a:fld>
            <a:endParaRPr lang="en-US"/>
          </a:p>
        </p:txBody>
      </p:sp>
    </p:spTree>
    <p:extLst>
      <p:ext uri="{BB962C8B-B14F-4D97-AF65-F5344CB8AC3E}">
        <p14:creationId xmlns:p14="http://schemas.microsoft.com/office/powerpoint/2010/main" val="3209156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15</a:t>
            </a:fld>
            <a:endParaRPr lang="en-AU"/>
          </a:p>
        </p:txBody>
      </p:sp>
    </p:spTree>
    <p:extLst>
      <p:ext uri="{BB962C8B-B14F-4D97-AF65-F5344CB8AC3E}">
        <p14:creationId xmlns:p14="http://schemas.microsoft.com/office/powerpoint/2010/main" val="363158911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102</a:t>
            </a:fld>
            <a:endParaRPr lang="en-US"/>
          </a:p>
        </p:txBody>
      </p:sp>
    </p:spTree>
    <p:extLst>
      <p:ext uri="{BB962C8B-B14F-4D97-AF65-F5344CB8AC3E}">
        <p14:creationId xmlns:p14="http://schemas.microsoft.com/office/powerpoint/2010/main" val="199012902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103</a:t>
            </a:fld>
            <a:endParaRPr lang="en-AU"/>
          </a:p>
        </p:txBody>
      </p:sp>
    </p:spTree>
    <p:extLst>
      <p:ext uri="{BB962C8B-B14F-4D97-AF65-F5344CB8AC3E}">
        <p14:creationId xmlns:p14="http://schemas.microsoft.com/office/powerpoint/2010/main" val="238589493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Smith,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104</a:t>
            </a:fld>
            <a:endParaRPr lang="en-US"/>
          </a:p>
        </p:txBody>
      </p:sp>
    </p:spTree>
    <p:extLst>
      <p:ext uri="{BB962C8B-B14F-4D97-AF65-F5344CB8AC3E}">
        <p14:creationId xmlns:p14="http://schemas.microsoft.com/office/powerpoint/2010/main" val="284273012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Maynard,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105</a:t>
            </a:fld>
            <a:endParaRPr lang="en-US"/>
          </a:p>
        </p:txBody>
      </p:sp>
    </p:spTree>
    <p:extLst>
      <p:ext uri="{BB962C8B-B14F-4D97-AF65-F5344CB8AC3E}">
        <p14:creationId xmlns:p14="http://schemas.microsoft.com/office/powerpoint/2010/main" val="61009380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N. Mattocks,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106</a:t>
            </a:fld>
            <a:endParaRPr lang="en-US"/>
          </a:p>
        </p:txBody>
      </p:sp>
    </p:spTree>
    <p:extLst>
      <p:ext uri="{BB962C8B-B14F-4D97-AF65-F5344CB8AC3E}">
        <p14:creationId xmlns:p14="http://schemas.microsoft.com/office/powerpoint/2010/main" val="225796756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N. Mattocks,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107</a:t>
            </a:fld>
            <a:endParaRPr lang="en-US"/>
          </a:p>
        </p:txBody>
      </p:sp>
    </p:spTree>
    <p:extLst>
      <p:ext uri="{BB962C8B-B14F-4D97-AF65-F5344CB8AC3E}">
        <p14:creationId xmlns:p14="http://schemas.microsoft.com/office/powerpoint/2010/main" val="182478581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108</a:t>
            </a:fld>
            <a:endParaRPr lang="en-US"/>
          </a:p>
        </p:txBody>
      </p:sp>
    </p:spTree>
    <p:extLst>
      <p:ext uri="{BB962C8B-B14F-4D97-AF65-F5344CB8AC3E}">
        <p14:creationId xmlns:p14="http://schemas.microsoft.com/office/powerpoint/2010/main" val="215230715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109</a:t>
            </a:fld>
            <a:endParaRPr lang="en-US"/>
          </a:p>
        </p:txBody>
      </p:sp>
    </p:spTree>
    <p:extLst>
      <p:ext uri="{BB962C8B-B14F-4D97-AF65-F5344CB8AC3E}">
        <p14:creationId xmlns:p14="http://schemas.microsoft.com/office/powerpoint/2010/main" val="142683545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Mattocks,</a:t>
            </a:r>
            <a:r>
              <a:rPr lang="en-AU" baseline="0" dirty="0"/>
              <a:t> </a:t>
            </a:r>
            <a:r>
              <a:rPr lang="en-AU" dirty="0"/>
              <a:t>Copyright Commonwealth of Australia (GBRMPA); (Right) R. Ramasamy,</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111</a:t>
            </a:fld>
            <a:endParaRPr lang="en-US"/>
          </a:p>
        </p:txBody>
      </p:sp>
    </p:spTree>
    <p:extLst>
      <p:ext uri="{BB962C8B-B14F-4D97-AF65-F5344CB8AC3E}">
        <p14:creationId xmlns:p14="http://schemas.microsoft.com/office/powerpoint/2010/main" val="231182866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=UHh7WThgpNQ</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112</a:t>
            </a:fld>
            <a:endParaRPr lang="en-US"/>
          </a:p>
        </p:txBody>
      </p:sp>
    </p:spTree>
    <p:extLst>
      <p:ext uri="{BB962C8B-B14F-4D97-AF65-F5344CB8AC3E}">
        <p14:creationId xmlns:p14="http://schemas.microsoft.com/office/powerpoint/2010/main" val="3206880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Johnson, Copyright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17</a:t>
            </a:fld>
            <a:endParaRPr lang="en-AU"/>
          </a:p>
        </p:txBody>
      </p:sp>
    </p:spTree>
    <p:extLst>
      <p:ext uri="{BB962C8B-B14F-4D97-AF65-F5344CB8AC3E}">
        <p14:creationId xmlns:p14="http://schemas.microsoft.com/office/powerpoint/2010/main" val="154394120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114</a:t>
            </a:fld>
            <a:endParaRPr lang="en-US"/>
          </a:p>
        </p:txBody>
      </p:sp>
    </p:spTree>
    <p:extLst>
      <p:ext uri="{BB962C8B-B14F-4D97-AF65-F5344CB8AC3E}">
        <p14:creationId xmlns:p14="http://schemas.microsoft.com/office/powerpoint/2010/main" val="355169771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115</a:t>
            </a:fld>
            <a:endParaRPr lang="en-US"/>
          </a:p>
        </p:txBody>
      </p:sp>
    </p:spTree>
    <p:extLst>
      <p:ext uri="{BB962C8B-B14F-4D97-AF65-F5344CB8AC3E}">
        <p14:creationId xmlns:p14="http://schemas.microsoft.com/office/powerpoint/2010/main" val="385920987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J. </a:t>
            </a:r>
            <a:r>
              <a:rPr lang="en-AU" dirty="0" err="1"/>
              <a:t>Hurford</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116</a:t>
            </a:fld>
            <a:endParaRPr lang="en-US"/>
          </a:p>
        </p:txBody>
      </p:sp>
    </p:spTree>
    <p:extLst>
      <p:ext uri="{BB962C8B-B14F-4D97-AF65-F5344CB8AC3E}">
        <p14:creationId xmlns:p14="http://schemas.microsoft.com/office/powerpoint/2010/main" val="359933134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Image: J. </a:t>
            </a:r>
            <a:r>
              <a:rPr lang="en-AU" dirty="0" err="1" smtClean="0"/>
              <a:t>Hurford</a:t>
            </a:r>
            <a:r>
              <a:rPr lang="en-AU" dirty="0" smtClean="0"/>
              <a:t>, </a:t>
            </a:r>
            <a:r>
              <a:rPr lang="en-US" dirty="0" smtClean="0"/>
              <a:t>Copyright Commonwealth of Australia (GBRMPA)</a:t>
            </a:r>
            <a:endParaRPr lang="en-AU" dirty="0" smtClean="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117</a:t>
            </a:fld>
            <a:endParaRPr lang="en-US"/>
          </a:p>
        </p:txBody>
      </p:sp>
    </p:spTree>
    <p:extLst>
      <p:ext uri="{BB962C8B-B14F-4D97-AF65-F5344CB8AC3E}">
        <p14:creationId xmlns:p14="http://schemas.microsoft.com/office/powerpoint/2010/main" val="427773726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=aURh4J-Gp7c</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118</a:t>
            </a:fld>
            <a:endParaRPr lang="en-US"/>
          </a:p>
        </p:txBody>
      </p:sp>
    </p:spTree>
    <p:extLst>
      <p:ext uri="{BB962C8B-B14F-4D97-AF65-F5344CB8AC3E}">
        <p14:creationId xmlns:p14="http://schemas.microsoft.com/office/powerpoint/2010/main" val="147009748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119</a:t>
            </a:fld>
            <a:endParaRPr lang="en-US"/>
          </a:p>
        </p:txBody>
      </p:sp>
    </p:spTree>
    <p:extLst>
      <p:ext uri="{BB962C8B-B14F-4D97-AF65-F5344CB8AC3E}">
        <p14:creationId xmlns:p14="http://schemas.microsoft.com/office/powerpoint/2010/main" val="76636909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=ZV3wNHYoBM8</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120</a:t>
            </a:fld>
            <a:endParaRPr lang="en-US"/>
          </a:p>
        </p:txBody>
      </p:sp>
    </p:spTree>
    <p:extLst>
      <p:ext uri="{BB962C8B-B14F-4D97-AF65-F5344CB8AC3E}">
        <p14:creationId xmlns:p14="http://schemas.microsoft.com/office/powerpoint/2010/main" val="202719362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(Top) L. Zell,</a:t>
            </a:r>
            <a:r>
              <a:rPr lang="en-AU" baseline="0" dirty="0"/>
              <a:t> </a:t>
            </a:r>
            <a:r>
              <a:rPr lang="en-US" dirty="0"/>
              <a:t>Copyright Commonwealth of Australia (GBRMPA)</a:t>
            </a:r>
            <a:r>
              <a:rPr lang="en-AU" dirty="0"/>
              <a:t>; (Bottom)</a:t>
            </a:r>
            <a:r>
              <a:rPr lang="en-AU" baseline="0" dirty="0"/>
              <a:t> K. </a:t>
            </a:r>
            <a:r>
              <a:rPr lang="en-AU" baseline="0" dirty="0" err="1"/>
              <a:t>McClymont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121</a:t>
            </a:fld>
            <a:endParaRPr lang="en-US"/>
          </a:p>
        </p:txBody>
      </p:sp>
    </p:spTree>
    <p:extLst>
      <p:ext uri="{BB962C8B-B14F-4D97-AF65-F5344CB8AC3E}">
        <p14:creationId xmlns:p14="http://schemas.microsoft.com/office/powerpoint/2010/main" val="332484742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a:t>
            </a:r>
            <a:r>
              <a:rPr lang="en-AU" baseline="0" dirty="0"/>
              <a:t> Taylor,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122</a:t>
            </a:fld>
            <a:endParaRPr lang="en-US"/>
          </a:p>
        </p:txBody>
      </p:sp>
    </p:spTree>
    <p:extLst>
      <p:ext uri="{BB962C8B-B14F-4D97-AF65-F5344CB8AC3E}">
        <p14:creationId xmlns:p14="http://schemas.microsoft.com/office/powerpoint/2010/main" val="55844511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P. </a:t>
            </a:r>
            <a:r>
              <a:rPr lang="en-US" dirty="0" err="1"/>
              <a:t>McGinnity</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123</a:t>
            </a:fld>
            <a:endParaRPr lang="en-US"/>
          </a:p>
        </p:txBody>
      </p:sp>
    </p:spTree>
    <p:extLst>
      <p:ext uri="{BB962C8B-B14F-4D97-AF65-F5344CB8AC3E}">
        <p14:creationId xmlns:p14="http://schemas.microsoft.com/office/powerpoint/2010/main" val="15307284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1572416"/>
            <a:ext cx="7818437" cy="3270035"/>
          </a:xfrm>
          <a:prstGeom prst="rect">
            <a:avLst/>
          </a:prstGeom>
        </p:spPr>
        <p:txBody>
          <a:bodyPr anchor="b">
            <a:noAutofit/>
          </a:bodyPr>
          <a:lstStyle>
            <a:lvl1pPr algn="l">
              <a:spcAft>
                <a:spcPts val="1200"/>
              </a:spcAft>
              <a:defRPr sz="60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5465620"/>
            <a:ext cx="7818438" cy="843105"/>
          </a:xfrm>
          <a:prstGeom prst="rect">
            <a:avLst/>
          </a:prstGeom>
        </p:spPr>
        <p:txBody>
          <a:bodyPr>
            <a:noAutofit/>
          </a:bodyPr>
          <a:lstStyle>
            <a:lvl1pPr marL="0" indent="0" algn="l">
              <a:spcBef>
                <a:spcPts val="0"/>
              </a:spcBef>
              <a:spcAft>
                <a:spcPts val="60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4" y="341310"/>
            <a:ext cx="2866737" cy="1045515"/>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5280027"/>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bg1"/>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03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numCol="2" spcCol="360000">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6135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l" rtl="0">
              <a:lnSpc>
                <a:spcPct val="100000"/>
              </a:lnSpc>
              <a:spcBef>
                <a:spcPts val="0"/>
              </a:spcBef>
              <a:spcAft>
                <a:spcPts val="1200"/>
              </a:spcAft>
              <a:buFont typeface="Arial" panose="020B0604020202020204" pitchFamily="34" charset="0"/>
              <a:buNone/>
              <a:defRPr sz="5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283442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l" rtl="0">
              <a:lnSpc>
                <a:spcPct val="100000"/>
              </a:lnSpc>
              <a:spcBef>
                <a:spcPts val="0"/>
              </a:spcBef>
              <a:spcAft>
                <a:spcPts val="1200"/>
              </a:spcAft>
              <a:buFont typeface="Arial" panose="020B0604020202020204" pitchFamily="34" charset="0"/>
              <a:buNone/>
              <a:defRPr sz="54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bg1"/>
                </a:solidFill>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7929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6" r:id="rId4"/>
    <p:sldLayoutId id="2147483653" r:id="rId5"/>
    <p:sldLayoutId id="2147483661" r:id="rId6"/>
    <p:sldLayoutId id="2147483662" r:id="rId7"/>
    <p:sldLayoutId id="2147483667" r:id="rId8"/>
    <p:sldLayoutId id="2147483663" r:id="rId9"/>
    <p:sldLayoutId id="2147483664" r:id="rId10"/>
    <p:sldLayoutId id="2147483665" r:id="rId11"/>
    <p:sldLayoutId id="2147483659" r:id="rId12"/>
    <p:sldLayoutId id="2147483668"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8.xml"/><Relationship Id="rId1" Type="http://schemas.openxmlformats.org/officeDocument/2006/relationships/slideLayout" Target="../slideLayouts/slideLayout8.xml"/><Relationship Id="rId4" Type="http://schemas.openxmlformats.org/officeDocument/2006/relationships/image" Target="../media/image74.jpeg"/></Relationships>
</file>

<file path=ppt/slides/_rels/slide10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9.xml"/><Relationship Id="rId1" Type="http://schemas.openxmlformats.org/officeDocument/2006/relationships/slideLayout" Target="../slideLayouts/slideLayout8.xml"/><Relationship Id="rId4" Type="http://schemas.openxmlformats.org/officeDocument/2006/relationships/image" Target="../media/image75.jpeg"/></Relationships>
</file>

<file path=ppt/slides/_rels/slide1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0.xml"/><Relationship Id="rId1" Type="http://schemas.openxmlformats.org/officeDocument/2006/relationships/slideLayout" Target="../slideLayouts/slideLayout8.xml"/><Relationship Id="rId4" Type="http://schemas.openxmlformats.org/officeDocument/2006/relationships/image" Target="../media/image76.jpeg"/></Relationships>
</file>

<file path=ppt/slides/_rels/slide10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2.xml"/><Relationship Id="rId1" Type="http://schemas.openxmlformats.org/officeDocument/2006/relationships/slideLayout" Target="../slideLayouts/slideLayout8.xml"/><Relationship Id="rId4" Type="http://schemas.openxmlformats.org/officeDocument/2006/relationships/image" Target="../media/image78.jpeg"/></Relationships>
</file>

<file path=ppt/slides/_rels/slide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3.xml"/><Relationship Id="rId1" Type="http://schemas.openxmlformats.org/officeDocument/2006/relationships/slideLayout" Target="../slideLayouts/slideLayout8.xml"/><Relationship Id="rId4" Type="http://schemas.openxmlformats.org/officeDocument/2006/relationships/image" Target="../media/image79.jpeg"/></Relationships>
</file>

<file path=ppt/slides/_rels/slide10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4.xml"/><Relationship Id="rId1" Type="http://schemas.openxmlformats.org/officeDocument/2006/relationships/slideLayout" Target="../slideLayouts/slideLayout8.xml"/><Relationship Id="rId4" Type="http://schemas.openxmlformats.org/officeDocument/2006/relationships/image" Target="../media/image80.jpeg"/></Relationships>
</file>

<file path=ppt/slides/_rels/slide10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5.xml"/><Relationship Id="rId1" Type="http://schemas.openxmlformats.org/officeDocument/2006/relationships/slideLayout" Target="../slideLayouts/slideLayout8.xml"/><Relationship Id="rId4" Type="http://schemas.openxmlformats.org/officeDocument/2006/relationships/image" Target="../media/image81.jpeg"/></Relationships>
</file>

<file path=ppt/slides/_rels/slide1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6.xml"/><Relationship Id="rId1" Type="http://schemas.openxmlformats.org/officeDocument/2006/relationships/slideLayout" Target="../slideLayouts/slideLayout8.xml"/><Relationship Id="rId4" Type="http://schemas.openxmlformats.org/officeDocument/2006/relationships/image" Target="../media/image72.jpeg"/></Relationships>
</file>

<file path=ppt/slides/_rels/slide10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7.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8.xml"/><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1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9.xml"/><Relationship Id="rId1" Type="http://schemas.openxmlformats.org/officeDocument/2006/relationships/slideLayout" Target="../slideLayouts/slideLayout11.xml"/><Relationship Id="rId5" Type="http://schemas.openxmlformats.org/officeDocument/2006/relationships/image" Target="../media/image84.png"/><Relationship Id="rId4" Type="http://schemas.openxmlformats.org/officeDocument/2006/relationships/hyperlink" Target="https://www.youtube.com/watch?v=UHh7WThgpNQ" TargetMode="External"/></Relationships>
</file>

<file path=ppt/slides/_rels/slide113.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0.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1.xml"/><Relationship Id="rId1" Type="http://schemas.openxmlformats.org/officeDocument/2006/relationships/slideLayout" Target="../slideLayouts/slideLayout8.xml"/><Relationship Id="rId4" Type="http://schemas.openxmlformats.org/officeDocument/2006/relationships/image" Target="../media/image87.jpeg"/></Relationships>
</file>

<file path=ppt/slides/_rels/slide1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2.xml"/><Relationship Id="rId1" Type="http://schemas.openxmlformats.org/officeDocument/2006/relationships/slideLayout" Target="../slideLayouts/slideLayout8.xml"/><Relationship Id="rId4" Type="http://schemas.openxmlformats.org/officeDocument/2006/relationships/image" Target="../media/image86.jpeg"/></Relationships>
</file>

<file path=ppt/slides/_rels/slide1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3.xml"/><Relationship Id="rId1" Type="http://schemas.openxmlformats.org/officeDocument/2006/relationships/slideLayout" Target="../slideLayouts/slideLayout8.xml"/><Relationship Id="rId4" Type="http://schemas.openxmlformats.org/officeDocument/2006/relationships/image" Target="../media/image86.jpeg"/></Relationships>
</file>

<file path=ppt/slides/_rels/slide1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4.xml"/><Relationship Id="rId1" Type="http://schemas.openxmlformats.org/officeDocument/2006/relationships/slideLayout" Target="../slideLayouts/slideLayout11.xml"/><Relationship Id="rId5" Type="http://schemas.openxmlformats.org/officeDocument/2006/relationships/image" Target="../media/image88.png"/><Relationship Id="rId4" Type="http://schemas.openxmlformats.org/officeDocument/2006/relationships/hyperlink" Target="https://www.youtube.com/watch?v=aURh4J-Gp7c" TargetMode="External"/></Relationships>
</file>

<file path=ppt/slides/_rels/slide1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6.xml"/><Relationship Id="rId1" Type="http://schemas.openxmlformats.org/officeDocument/2006/relationships/slideLayout" Target="../slideLayouts/slideLayout11.xml"/><Relationship Id="rId5" Type="http://schemas.openxmlformats.org/officeDocument/2006/relationships/image" Target="../media/image90.png"/><Relationship Id="rId4" Type="http://schemas.openxmlformats.org/officeDocument/2006/relationships/hyperlink" Target="https://www.youtube.com/watch?v=ZV3wNHYoBM8" TargetMode="External"/></Relationships>
</file>

<file path=ppt/slides/_rels/slide1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7.xml"/><Relationship Id="rId1" Type="http://schemas.openxmlformats.org/officeDocument/2006/relationships/slideLayout" Target="../slideLayouts/slideLayout8.xml"/><Relationship Id="rId5" Type="http://schemas.openxmlformats.org/officeDocument/2006/relationships/image" Target="../media/image92.jpeg"/><Relationship Id="rId4" Type="http://schemas.openxmlformats.org/officeDocument/2006/relationships/image" Target="../media/image91.jpeg"/></Relationships>
</file>

<file path=ppt/slides/_rels/slide1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8.xml"/><Relationship Id="rId1" Type="http://schemas.openxmlformats.org/officeDocument/2006/relationships/slideLayout" Target="../slideLayouts/slideLayout8.xml"/><Relationship Id="rId4" Type="http://schemas.openxmlformats.org/officeDocument/2006/relationships/image" Target="../media/image93.jpeg"/></Relationships>
</file>

<file path=ppt/slides/_rels/slide1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9.xml"/><Relationship Id="rId1" Type="http://schemas.openxmlformats.org/officeDocument/2006/relationships/slideLayout" Target="../slideLayouts/slideLayout8.xml"/><Relationship Id="rId4" Type="http://schemas.openxmlformats.org/officeDocument/2006/relationships/image" Target="../media/image87.jpeg"/></Relationships>
</file>

<file path=ppt/slides/_rels/slide1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0.xml"/><Relationship Id="rId1" Type="http://schemas.openxmlformats.org/officeDocument/2006/relationships/slideLayout" Target="../slideLayouts/slideLayout8.xml"/><Relationship Id="rId4" Type="http://schemas.openxmlformats.org/officeDocument/2006/relationships/image" Target="../media/image94.jpeg"/></Relationships>
</file>

<file path=ppt/slides/_rels/slide1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1.xml"/><Relationship Id="rId1" Type="http://schemas.openxmlformats.org/officeDocument/2006/relationships/slideLayout" Target="../slideLayouts/slideLayout8.xml"/><Relationship Id="rId4" Type="http://schemas.openxmlformats.org/officeDocument/2006/relationships/image" Target="../media/image95.jpeg"/></Relationships>
</file>

<file path=ppt/slides/_rels/slide1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2.xml"/><Relationship Id="rId1" Type="http://schemas.openxmlformats.org/officeDocument/2006/relationships/slideLayout" Target="../slideLayouts/slideLayout8.xml"/><Relationship Id="rId4" Type="http://schemas.openxmlformats.org/officeDocument/2006/relationships/image" Target="../media/image96.jpeg"/></Relationships>
</file>

<file path=ppt/slides/_rels/slide12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4.xml"/><Relationship Id="rId1" Type="http://schemas.openxmlformats.org/officeDocument/2006/relationships/slideLayout" Target="../slideLayouts/slideLayout8.xml"/><Relationship Id="rId4" Type="http://schemas.openxmlformats.org/officeDocument/2006/relationships/image" Target="../media/image98.jpeg"/></Relationships>
</file>

<file path=ppt/slides/_rels/slide1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6.xml"/><Relationship Id="rId1" Type="http://schemas.openxmlformats.org/officeDocument/2006/relationships/slideLayout" Target="../slideLayouts/slideLayout8.xml"/><Relationship Id="rId4" Type="http://schemas.openxmlformats.org/officeDocument/2006/relationships/image" Target="../media/image87.jpeg"/></Relationships>
</file>

<file path=ppt/slides/_rels/slide131.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07.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8.xml"/><Relationship Id="rId1" Type="http://schemas.openxmlformats.org/officeDocument/2006/relationships/slideLayout" Target="../slideLayouts/slideLayout2.xml"/><Relationship Id="rId5" Type="http://schemas.openxmlformats.org/officeDocument/2006/relationships/image" Target="../media/image105.jpg"/><Relationship Id="rId4" Type="http://schemas.openxmlformats.org/officeDocument/2006/relationships/image" Target="../media/image104.jpg"/></Relationships>
</file>

<file path=ppt/slides/_rels/slide1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9.xml"/><Relationship Id="rId1" Type="http://schemas.openxmlformats.org/officeDocument/2006/relationships/slideLayout" Target="../slideLayouts/slideLayout8.xml"/><Relationship Id="rId4" Type="http://schemas.openxmlformats.org/officeDocument/2006/relationships/image" Target="../media/image106.jpeg"/></Relationships>
</file>

<file path=ppt/slides/_rels/slide1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0.xml"/><Relationship Id="rId1" Type="http://schemas.openxmlformats.org/officeDocument/2006/relationships/slideLayout" Target="../slideLayouts/slideLayout8.xml"/><Relationship Id="rId4" Type="http://schemas.openxmlformats.org/officeDocument/2006/relationships/image" Target="../media/image107.jpeg"/></Relationships>
</file>

<file path=ppt/slides/_rels/slide1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1.xml"/><Relationship Id="rId1" Type="http://schemas.openxmlformats.org/officeDocument/2006/relationships/slideLayout" Target="../slideLayouts/slideLayout8.xml"/><Relationship Id="rId4" Type="http://schemas.openxmlformats.org/officeDocument/2006/relationships/image" Target="../media/image108.jpeg"/></Relationships>
</file>

<file path=ppt/slides/_rels/slide1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2.xml"/><Relationship Id="rId1" Type="http://schemas.openxmlformats.org/officeDocument/2006/relationships/slideLayout" Target="../slideLayouts/slideLayout11.xml"/><Relationship Id="rId5" Type="http://schemas.openxmlformats.org/officeDocument/2006/relationships/image" Target="../media/image109.png"/><Relationship Id="rId4" Type="http://schemas.openxmlformats.org/officeDocument/2006/relationships/hyperlink" Target="https://www.youtube.com/watch?v=nqoOUQGKXjI" TargetMode="External"/></Relationships>
</file>

<file path=ppt/slides/_rels/slide1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3.xml"/><Relationship Id="rId1" Type="http://schemas.openxmlformats.org/officeDocument/2006/relationships/slideLayout" Target="../slideLayouts/slideLayout2.xml"/><Relationship Id="rId5" Type="http://schemas.openxmlformats.org/officeDocument/2006/relationships/image" Target="../media/image110.jpeg"/><Relationship Id="rId4" Type="http://schemas.openxmlformats.org/officeDocument/2006/relationships/image" Target="../media/image53.png"/></Relationships>
</file>

<file path=ppt/slides/_rels/slide1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4.xml"/><Relationship Id="rId1" Type="http://schemas.openxmlformats.org/officeDocument/2006/relationships/slideLayout" Target="../slideLayouts/slideLayout8.xml"/><Relationship Id="rId4" Type="http://schemas.openxmlformats.org/officeDocument/2006/relationships/image" Target="../media/image1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0.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15.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6.xml"/><Relationship Id="rId1" Type="http://schemas.openxmlformats.org/officeDocument/2006/relationships/slideLayout" Target="../slideLayouts/slideLayout8.xml"/><Relationship Id="rId4" Type="http://schemas.openxmlformats.org/officeDocument/2006/relationships/image" Target="../media/image114.jpg"/></Relationships>
</file>

<file path=ppt/slides/_rels/slide1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7.xml"/><Relationship Id="rId1" Type="http://schemas.openxmlformats.org/officeDocument/2006/relationships/slideLayout" Target="../slideLayouts/slideLayout8.xml"/><Relationship Id="rId4" Type="http://schemas.openxmlformats.org/officeDocument/2006/relationships/image" Target="../media/image115.jpeg"/></Relationships>
</file>

<file path=ppt/slides/_rels/slide1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8.xml"/><Relationship Id="rId1" Type="http://schemas.openxmlformats.org/officeDocument/2006/relationships/slideLayout" Target="../slideLayouts/slideLayout8.xml"/><Relationship Id="rId4" Type="http://schemas.openxmlformats.org/officeDocument/2006/relationships/image" Target="../media/image116.jpeg"/></Relationships>
</file>

<file path=ppt/slides/_rels/slide1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9.xml"/><Relationship Id="rId1" Type="http://schemas.openxmlformats.org/officeDocument/2006/relationships/slideLayout" Target="../slideLayouts/slideLayout11.xml"/><Relationship Id="rId5" Type="http://schemas.openxmlformats.org/officeDocument/2006/relationships/image" Target="../media/image115.jpeg"/><Relationship Id="rId4" Type="http://schemas.openxmlformats.org/officeDocument/2006/relationships/image" Target="../media/image116.jpeg"/></Relationships>
</file>

<file path=ppt/slides/_rels/slide1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0.xml"/><Relationship Id="rId1" Type="http://schemas.openxmlformats.org/officeDocument/2006/relationships/slideLayout" Target="../slideLayouts/slideLayout8.xml"/><Relationship Id="rId4" Type="http://schemas.openxmlformats.org/officeDocument/2006/relationships/image" Target="../media/image117.jpeg"/></Relationships>
</file>

<file path=ppt/slides/_rels/slide147.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21.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2.xml"/><Relationship Id="rId1" Type="http://schemas.openxmlformats.org/officeDocument/2006/relationships/slideLayout" Target="../slideLayouts/slideLayout11.xml"/><Relationship Id="rId5" Type="http://schemas.openxmlformats.org/officeDocument/2006/relationships/image" Target="../media/image119.png"/><Relationship Id="rId4" Type="http://schemas.openxmlformats.org/officeDocument/2006/relationships/hyperlink" Target="https://www.youtube.com/watch?v=16CiuY9NS80" TargetMode="External"/></Relationships>
</file>

<file path=ppt/slides/_rels/slide1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3.xml"/><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4.xml"/><Relationship Id="rId1" Type="http://schemas.openxmlformats.org/officeDocument/2006/relationships/slideLayout" Target="../slideLayouts/slideLayout8.xml"/><Relationship Id="rId5" Type="http://schemas.openxmlformats.org/officeDocument/2006/relationships/image" Target="../media/image121.png"/><Relationship Id="rId4" Type="http://schemas.openxmlformats.org/officeDocument/2006/relationships/image" Target="../media/image120.jpeg"/></Relationships>
</file>

<file path=ppt/slides/_rels/slide151.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2.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25.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53.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26.xml"/><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7.xml"/><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1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8.xml"/><Relationship Id="rId1" Type="http://schemas.openxmlformats.org/officeDocument/2006/relationships/slideLayout" Target="../slideLayouts/slideLayout8.xml"/><Relationship Id="rId4" Type="http://schemas.openxmlformats.org/officeDocument/2006/relationships/image" Target="../media/image126.jpeg"/></Relationships>
</file>

<file path=ppt/slides/_rels/slide1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9.xml"/><Relationship Id="rId1" Type="http://schemas.openxmlformats.org/officeDocument/2006/relationships/slideLayout" Target="../slideLayouts/slideLayout8.xml"/><Relationship Id="rId4" Type="http://schemas.openxmlformats.org/officeDocument/2006/relationships/image" Target="../media/image127.jpeg"/></Relationships>
</file>

<file path=ppt/slides/_rels/slide1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0.xml"/><Relationship Id="rId1" Type="http://schemas.openxmlformats.org/officeDocument/2006/relationships/slideLayout" Target="../slideLayouts/slideLayout8.xml"/><Relationship Id="rId4" Type="http://schemas.openxmlformats.org/officeDocument/2006/relationships/image" Target="../media/image128.jpeg"/></Relationships>
</file>

<file path=ppt/slides/_rels/slide1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1.xml"/><Relationship Id="rId1" Type="http://schemas.openxmlformats.org/officeDocument/2006/relationships/slideLayout" Target="../slideLayouts/slideLayout8.xml"/><Relationship Id="rId4" Type="http://schemas.openxmlformats.org/officeDocument/2006/relationships/image" Target="../media/image129.jpeg"/></Relationships>
</file>

<file path=ppt/slides/_rels/slide159.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13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3.xml"/><Relationship Id="rId1" Type="http://schemas.openxmlformats.org/officeDocument/2006/relationships/slideLayout" Target="../slideLayouts/slideLayout8.xml"/><Relationship Id="rId4" Type="http://schemas.openxmlformats.org/officeDocument/2006/relationships/image" Target="../media/image131.jpeg"/></Relationships>
</file>

<file path=ppt/slides/_rels/slide1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4.xml"/><Relationship Id="rId1" Type="http://schemas.openxmlformats.org/officeDocument/2006/relationships/slideLayout" Target="../slideLayouts/slideLayout8.xml"/><Relationship Id="rId4" Type="http://schemas.openxmlformats.org/officeDocument/2006/relationships/image" Target="../media/image123.jpeg"/></Relationships>
</file>

<file path=ppt/slides/_rels/slide1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5.xml"/><Relationship Id="rId1" Type="http://schemas.openxmlformats.org/officeDocument/2006/relationships/slideLayout" Target="../slideLayouts/slideLayout8.xml"/><Relationship Id="rId4" Type="http://schemas.openxmlformats.org/officeDocument/2006/relationships/image" Target="../media/image132.jpeg"/></Relationships>
</file>

<file path=ppt/slides/_rels/slide163.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36.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7.xml"/><Relationship Id="rId1" Type="http://schemas.openxmlformats.org/officeDocument/2006/relationships/slideLayout" Target="../slideLayouts/slideLayout8.xml"/><Relationship Id="rId4" Type="http://schemas.openxmlformats.org/officeDocument/2006/relationships/image" Target="../media/image134.jpeg"/></Relationships>
</file>

<file path=ppt/slides/_rels/slide16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38.xml"/><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39.xml"/><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40.xml"/><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69.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4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70.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42.xml"/><Relationship Id="rId1" Type="http://schemas.openxmlformats.org/officeDocument/2006/relationships/slideLayout" Target="../slideLayouts/slideLayout12.xml"/></Relationships>
</file>

<file path=ppt/slides/_rels/slide171.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43.xml"/><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44.xml"/><Relationship Id="rId1" Type="http://schemas.openxmlformats.org/officeDocument/2006/relationships/slideLayout" Target="../slideLayouts/slideLayout12.xml"/></Relationships>
</file>

<file path=ppt/slides/_rels/slide173.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145.xml"/><Relationship Id="rId1" Type="http://schemas.openxmlformats.org/officeDocument/2006/relationships/slideLayout" Target="../slideLayouts/slideLayout12.xml"/></Relationships>
</file>

<file path=ppt/slides/_rels/slide1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6.xml"/><Relationship Id="rId1" Type="http://schemas.openxmlformats.org/officeDocument/2006/relationships/slideLayout" Target="../slideLayouts/slideLayout8.xml"/><Relationship Id="rId4" Type="http://schemas.openxmlformats.org/officeDocument/2006/relationships/image" Target="../media/image128.jpeg"/></Relationships>
</file>

<file path=ppt/slides/_rels/slide1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7.xml"/><Relationship Id="rId1" Type="http://schemas.openxmlformats.org/officeDocument/2006/relationships/slideLayout" Target="../slideLayouts/slideLayout8.xml"/><Relationship Id="rId4" Type="http://schemas.openxmlformats.org/officeDocument/2006/relationships/image" Target="../media/image142.jpeg"/></Relationships>
</file>

<file path=ppt/slides/_rels/slide1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8.xml"/><Relationship Id="rId1" Type="http://schemas.openxmlformats.org/officeDocument/2006/relationships/slideLayout" Target="../slideLayouts/slideLayout8.xml"/><Relationship Id="rId4" Type="http://schemas.openxmlformats.org/officeDocument/2006/relationships/image" Target="../media/image143.jpeg"/></Relationships>
</file>

<file path=ppt/slides/_rels/slide1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9.xml"/><Relationship Id="rId1" Type="http://schemas.openxmlformats.org/officeDocument/2006/relationships/slideLayout" Target="../slideLayouts/slideLayout11.xml"/><Relationship Id="rId5" Type="http://schemas.openxmlformats.org/officeDocument/2006/relationships/image" Target="../media/image144.png"/><Relationship Id="rId4" Type="http://schemas.openxmlformats.org/officeDocument/2006/relationships/hyperlink" Target="https://www.youtube.com/watch?v=joYlPlQqdAA" TargetMode="External"/></Relationships>
</file>

<file path=ppt/slides/_rels/slide1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0.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145.jpeg"/></Relationships>
</file>

<file path=ppt/slides/_rels/slide1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1.xml"/><Relationship Id="rId1" Type="http://schemas.openxmlformats.org/officeDocument/2006/relationships/slideLayout" Target="../slideLayouts/slideLayout8.xml"/><Relationship Id="rId4" Type="http://schemas.openxmlformats.org/officeDocument/2006/relationships/image" Target="../media/image146.jpe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80.xml.rels><?xml version="1.0" encoding="UTF-8" standalone="yes"?>
<Relationships xmlns="http://schemas.openxmlformats.org/package/2006/relationships"><Relationship Id="rId3" Type="http://schemas.openxmlformats.org/officeDocument/2006/relationships/image" Target="../media/image147.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81.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152.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3.xml"/><Relationship Id="rId1" Type="http://schemas.openxmlformats.org/officeDocument/2006/relationships/slideLayout" Target="../slideLayouts/slideLayout8.xml"/><Relationship Id="rId4" Type="http://schemas.openxmlformats.org/officeDocument/2006/relationships/image" Target="../media/image149.jpeg"/></Relationships>
</file>

<file path=ppt/slides/_rels/slide1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4.xml"/><Relationship Id="rId1" Type="http://schemas.openxmlformats.org/officeDocument/2006/relationships/slideLayout" Target="../slideLayouts/slideLayout8.xml"/><Relationship Id="rId4" Type="http://schemas.openxmlformats.org/officeDocument/2006/relationships/image" Target="../media/image150.jpeg"/></Relationships>
</file>

<file path=ppt/slides/_rels/slide1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5.xml"/><Relationship Id="rId1" Type="http://schemas.openxmlformats.org/officeDocument/2006/relationships/slideLayout" Target="../slideLayouts/slideLayout8.xml"/><Relationship Id="rId4" Type="http://schemas.openxmlformats.org/officeDocument/2006/relationships/image" Target="../media/image148.jpeg"/></Relationships>
</file>

<file path=ppt/slides/_rels/slide1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6.xml"/><Relationship Id="rId1" Type="http://schemas.openxmlformats.org/officeDocument/2006/relationships/slideLayout" Target="../slideLayouts/slideLayout8.xml"/><Relationship Id="rId4" Type="http://schemas.openxmlformats.org/officeDocument/2006/relationships/image" Target="../media/image151.jpeg"/></Relationships>
</file>

<file path=ppt/slides/_rels/slide1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7.xml"/><Relationship Id="rId1" Type="http://schemas.openxmlformats.org/officeDocument/2006/relationships/slideLayout" Target="../slideLayouts/slideLayout8.xml"/><Relationship Id="rId4" Type="http://schemas.openxmlformats.org/officeDocument/2006/relationships/image" Target="../media/image152.jpeg"/></Relationships>
</file>

<file path=ppt/slides/_rels/slide1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8.xml"/><Relationship Id="rId1" Type="http://schemas.openxmlformats.org/officeDocument/2006/relationships/slideLayout" Target="../slideLayouts/slideLayout8.xml"/><Relationship Id="rId4" Type="http://schemas.openxmlformats.org/officeDocument/2006/relationships/image" Target="../media/image153.jpeg"/></Relationships>
</file>

<file path=ppt/slides/_rels/slide1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9.xml"/><Relationship Id="rId1" Type="http://schemas.openxmlformats.org/officeDocument/2006/relationships/slideLayout" Target="../slideLayouts/slideLayout8.xml"/><Relationship Id="rId4" Type="http://schemas.openxmlformats.org/officeDocument/2006/relationships/image" Target="../media/image154.jpeg"/></Relationships>
</file>

<file path=ppt/slides/_rels/slide1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0.xml"/><Relationship Id="rId1" Type="http://schemas.openxmlformats.org/officeDocument/2006/relationships/slideLayout" Target="../slideLayouts/slideLayout8.xml"/><Relationship Id="rId4" Type="http://schemas.openxmlformats.org/officeDocument/2006/relationships/image" Target="../media/image155.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1.xml"/><Relationship Id="rId1" Type="http://schemas.openxmlformats.org/officeDocument/2006/relationships/slideLayout" Target="../slideLayouts/slideLayout8.xml"/><Relationship Id="rId4" Type="http://schemas.openxmlformats.org/officeDocument/2006/relationships/image" Target="../media/image156.jpeg"/></Relationships>
</file>

<file path=ppt/slides/_rels/slide1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9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2.xml"/><Relationship Id="rId1" Type="http://schemas.openxmlformats.org/officeDocument/2006/relationships/slideLayout" Target="../slideLayouts/slideLayout8.xml"/><Relationship Id="rId4" Type="http://schemas.openxmlformats.org/officeDocument/2006/relationships/image" Target="../media/image157.jpeg"/></Relationships>
</file>

<file path=ppt/slides/_rels/slide19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3.xml"/><Relationship Id="rId1" Type="http://schemas.openxmlformats.org/officeDocument/2006/relationships/slideLayout" Target="../slideLayouts/slideLayout11.xml"/><Relationship Id="rId5" Type="http://schemas.openxmlformats.org/officeDocument/2006/relationships/image" Target="../media/image158.png"/><Relationship Id="rId4" Type="http://schemas.openxmlformats.org/officeDocument/2006/relationships/hyperlink" Target="https://www.youtube.com/watch?v=U71rdSRAu_w" TargetMode="External"/></Relationships>
</file>

<file path=ppt/slides/_rels/slide1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4.xml"/><Relationship Id="rId1" Type="http://schemas.openxmlformats.org/officeDocument/2006/relationships/slideLayout" Target="../slideLayouts/slideLayout8.xml"/><Relationship Id="rId4" Type="http://schemas.openxmlformats.org/officeDocument/2006/relationships/image" Target="../media/image159.jpeg"/></Relationships>
</file>

<file path=ppt/slides/_rels/slide19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5.xml"/><Relationship Id="rId1" Type="http://schemas.openxmlformats.org/officeDocument/2006/relationships/slideLayout" Target="../slideLayouts/slideLayout11.xml"/><Relationship Id="rId5" Type="http://schemas.openxmlformats.org/officeDocument/2006/relationships/image" Target="../media/image160.png"/><Relationship Id="rId4" Type="http://schemas.openxmlformats.org/officeDocument/2006/relationships/hyperlink" Target="https://www.youtube.com/watch?v=ZSU6hzmwZwA" TargetMode="External"/></Relationships>
</file>

<file path=ppt/slides/_rels/slide19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6.xml"/><Relationship Id="rId1" Type="http://schemas.openxmlformats.org/officeDocument/2006/relationships/slideLayout" Target="../slideLayouts/slideLayout8.xml"/><Relationship Id="rId4" Type="http://schemas.openxmlformats.org/officeDocument/2006/relationships/image" Target="../media/image161.jpeg"/></Relationships>
</file>

<file path=ppt/slides/_rels/slide1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7.xml"/><Relationship Id="rId1" Type="http://schemas.openxmlformats.org/officeDocument/2006/relationships/slideLayout" Target="../slideLayouts/slideLayout8.xml"/><Relationship Id="rId4" Type="http://schemas.openxmlformats.org/officeDocument/2006/relationships/image" Target="../media/image162.jpeg"/></Relationships>
</file>

<file path=ppt/slides/_rels/slide19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8.xml"/><Relationship Id="rId1" Type="http://schemas.openxmlformats.org/officeDocument/2006/relationships/slideLayout" Target="../slideLayouts/slideLayout2.xml"/><Relationship Id="rId5" Type="http://schemas.openxmlformats.org/officeDocument/2006/relationships/image" Target="../media/image163.jpeg"/><Relationship Id="rId4" Type="http://schemas.openxmlformats.org/officeDocument/2006/relationships/image" Target="../media/image53.png"/></Relationships>
</file>

<file path=ppt/slides/_rels/slide1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9.xml"/><Relationship Id="rId1" Type="http://schemas.openxmlformats.org/officeDocument/2006/relationships/slideLayout" Target="../slideLayouts/slideLayout8.xml"/><Relationship Id="rId4" Type="http://schemas.openxmlformats.org/officeDocument/2006/relationships/image" Target="../media/image151.jpe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ces/by/4.0"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0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0.xml"/><Relationship Id="rId1" Type="http://schemas.openxmlformats.org/officeDocument/2006/relationships/slideLayout" Target="../slideLayouts/slideLayout8.xml"/><Relationship Id="rId4" Type="http://schemas.openxmlformats.org/officeDocument/2006/relationships/image" Target="../media/image164.jpeg"/></Relationships>
</file>

<file path=ppt/slides/_rels/slide201.xml.rels><?xml version="1.0" encoding="UTF-8" standalone="yes"?>
<Relationships xmlns="http://schemas.openxmlformats.org/package/2006/relationships"><Relationship Id="rId3" Type="http://schemas.openxmlformats.org/officeDocument/2006/relationships/image" Target="../media/image165.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02.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71.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203.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172.xml"/><Relationship Id="rId1" Type="http://schemas.openxmlformats.org/officeDocument/2006/relationships/slideLayout" Target="../slideLayouts/slideLayout12.xml"/></Relationships>
</file>

<file path=ppt/slides/_rels/slide2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3.xml"/><Relationship Id="rId1" Type="http://schemas.openxmlformats.org/officeDocument/2006/relationships/slideLayout" Target="../slideLayouts/slideLayout8.xml"/><Relationship Id="rId4" Type="http://schemas.openxmlformats.org/officeDocument/2006/relationships/image" Target="../media/image168.jpeg"/></Relationships>
</file>

<file path=ppt/slides/_rels/slide2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4.xml"/><Relationship Id="rId1" Type="http://schemas.openxmlformats.org/officeDocument/2006/relationships/slideLayout" Target="../slideLayouts/slideLayout8.xml"/><Relationship Id="rId4" Type="http://schemas.openxmlformats.org/officeDocument/2006/relationships/image" Target="../media/image169.jpeg"/></Relationships>
</file>

<file path=ppt/slides/_rels/slide20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5.xml"/><Relationship Id="rId1" Type="http://schemas.openxmlformats.org/officeDocument/2006/relationships/slideLayout" Target="../slideLayouts/slideLayout8.xml"/><Relationship Id="rId4" Type="http://schemas.openxmlformats.org/officeDocument/2006/relationships/image" Target="../media/image170.jpeg"/></Relationships>
</file>

<file path=ppt/slides/_rels/slide20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6.xml"/><Relationship Id="rId1" Type="http://schemas.openxmlformats.org/officeDocument/2006/relationships/slideLayout" Target="../slideLayouts/slideLayout8.xml"/><Relationship Id="rId4" Type="http://schemas.openxmlformats.org/officeDocument/2006/relationships/image" Target="../media/image171.jpeg"/></Relationships>
</file>

<file path=ppt/slides/_rels/slide2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7.xml"/><Relationship Id="rId1" Type="http://schemas.openxmlformats.org/officeDocument/2006/relationships/slideLayout" Target="../slideLayouts/slideLayout8.xml"/><Relationship Id="rId4" Type="http://schemas.openxmlformats.org/officeDocument/2006/relationships/image" Target="../media/image172.jpeg"/></Relationships>
</file>

<file path=ppt/slides/_rels/slide20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8.xml"/><Relationship Id="rId1" Type="http://schemas.openxmlformats.org/officeDocument/2006/relationships/slideLayout" Target="../slideLayouts/slideLayout8.xml"/><Relationship Id="rId4" Type="http://schemas.openxmlformats.org/officeDocument/2006/relationships/image" Target="../media/image173.jpe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9.xml"/><Relationship Id="rId1" Type="http://schemas.openxmlformats.org/officeDocument/2006/relationships/slideLayout" Target="../slideLayouts/slideLayout2.xml"/><Relationship Id="rId5" Type="http://schemas.openxmlformats.org/officeDocument/2006/relationships/image" Target="../media/image174.jpeg"/><Relationship Id="rId4" Type="http://schemas.openxmlformats.org/officeDocument/2006/relationships/image" Target="../media/image53.png"/></Relationships>
</file>

<file path=ppt/slides/_rels/slide2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0.xml"/><Relationship Id="rId1" Type="http://schemas.openxmlformats.org/officeDocument/2006/relationships/slideLayout" Target="../slideLayouts/slideLayout8.xml"/><Relationship Id="rId4" Type="http://schemas.openxmlformats.org/officeDocument/2006/relationships/image" Target="../media/image175.jpeg"/></Relationships>
</file>

<file path=ppt/slides/_rels/slide2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1.xml"/><Relationship Id="rId1" Type="http://schemas.openxmlformats.org/officeDocument/2006/relationships/slideLayout" Target="../slideLayouts/slideLayout2.xml"/><Relationship Id="rId5" Type="http://schemas.openxmlformats.org/officeDocument/2006/relationships/image" Target="../media/image177.jpeg"/><Relationship Id="rId4" Type="http://schemas.openxmlformats.org/officeDocument/2006/relationships/image" Target="../media/image176.jpeg"/></Relationships>
</file>

<file path=ppt/slides/_rels/slide2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1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0.png"/><Relationship Id="rId1" Type="http://schemas.openxmlformats.org/officeDocument/2006/relationships/slideLayout" Target="../slideLayouts/slideLayout2.xml"/><Relationship Id="rId4" Type="http://schemas.microsoft.com/office/2007/relationships/hdphoto" Target="../media/hdphoto2.wdp"/></Relationships>
</file>

<file path=ppt/slides/_rels/slide215.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2.xml"/><Relationship Id="rId1" Type="http://schemas.openxmlformats.org/officeDocument/2006/relationships/slideLayout" Target="../slideLayouts/slideLayout8.xml"/><Relationship Id="rId4" Type="http://schemas.openxmlformats.org/officeDocument/2006/relationships/image" Target="../media/image181.png"/></Relationships>
</file>

<file path=ppt/slides/_rels/slide2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3.xml"/><Relationship Id="rId1" Type="http://schemas.openxmlformats.org/officeDocument/2006/relationships/slideLayout" Target="../slideLayouts/slideLayout11.xml"/><Relationship Id="rId5" Type="http://schemas.openxmlformats.org/officeDocument/2006/relationships/image" Target="../media/image182.png"/><Relationship Id="rId4" Type="http://schemas.openxmlformats.org/officeDocument/2006/relationships/hyperlink" Target="https://www.youtube.com/watch?v=G_ZOfdJb_6A&amp;t=33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4.xml"/><Relationship Id="rId1" Type="http://schemas.openxmlformats.org/officeDocument/2006/relationships/slideLayout" Target="../slideLayouts/slideLayout1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23.xml.rels><?xml version="1.0" encoding="UTF-8" standalone="yes"?>
<Relationships xmlns="http://schemas.openxmlformats.org/package/2006/relationships"><Relationship Id="rId3" Type="http://schemas.openxmlformats.org/officeDocument/2006/relationships/hyperlink" Target="https://www.gbrmpa.gov.au/our-work/eye-on-the-reef"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183.png"/></Relationships>
</file>

<file path=ppt/slides/_rels/slide224.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2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2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5.xml"/><Relationship Id="rId1" Type="http://schemas.openxmlformats.org/officeDocument/2006/relationships/slideLayout" Target="../slideLayouts/slideLayout3.xml"/><Relationship Id="rId5" Type="http://schemas.openxmlformats.org/officeDocument/2006/relationships/image" Target="../media/image183.png"/><Relationship Id="rId4" Type="http://schemas.openxmlformats.org/officeDocument/2006/relationships/hyperlink" Target="https://www.gbrmpa.gov.au/our-work/eye-on-the-reef" TargetMode="External"/></Relationships>
</file>

<file path=ppt/slides/_rels/slide2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32.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188.png"/></Relationships>
</file>

<file path=ppt/slides/_rels/slide2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6.xml"/><Relationship Id="rId1" Type="http://schemas.openxmlformats.org/officeDocument/2006/relationships/slideLayout" Target="../slideLayouts/slideLayout7.xml"/><Relationship Id="rId5" Type="http://schemas.openxmlformats.org/officeDocument/2006/relationships/image" Target="../media/image189.png"/><Relationship Id="rId4" Type="http://schemas.openxmlformats.org/officeDocument/2006/relationships/hyperlink" Target="https://www.gbrmpa.gov.au/__data/assets/pdf_file/0007/237346/Rapid-Monitoring-Form-V.2.0.pdf" TargetMode="External"/></Relationships>
</file>

<file path=ppt/slides/_rels/slide234.xml.rels><?xml version="1.0" encoding="UTF-8" standalone="yes"?>
<Relationships xmlns="http://schemas.openxmlformats.org/package/2006/relationships"><Relationship Id="rId8" Type="http://schemas.openxmlformats.org/officeDocument/2006/relationships/image" Target="../media/image193.png"/><Relationship Id="rId3" Type="http://schemas.openxmlformats.org/officeDocument/2006/relationships/image" Target="../media/image6.png"/><Relationship Id="rId7" Type="http://schemas.openxmlformats.org/officeDocument/2006/relationships/image" Target="../media/image187.png"/><Relationship Id="rId2" Type="http://schemas.openxmlformats.org/officeDocument/2006/relationships/notesSlide" Target="../notesSlides/notesSlide187.xml"/><Relationship Id="rId1" Type="http://schemas.openxmlformats.org/officeDocument/2006/relationships/slideLayout" Target="../slideLayouts/slideLayout3.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 Id="rId9" Type="http://schemas.openxmlformats.org/officeDocument/2006/relationships/image" Target="../media/image194.png"/></Relationships>
</file>

<file path=ppt/slides/_rels/slide2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35.jpe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11.xml"/><Relationship Id="rId5" Type="http://schemas.openxmlformats.org/officeDocument/2006/relationships/image" Target="../media/image38.png"/><Relationship Id="rId4" Type="http://schemas.openxmlformats.org/officeDocument/2006/relationships/hyperlink" Target="https://www.youtube.com/watch?v=LsxP5Aa_A5U"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image" Target="../media/image5.jpg"/><Relationship Id="rId4" Type="http://schemas.microsoft.com/office/2007/relationships/hdphoto" Target="../media/hdphoto1.wdp"/></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media/image45.jpeg"/></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46.jpeg"/></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media/image47.jpeg"/></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media/image48.jpeg"/></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media/image50.jpeg"/></Relationships>
</file>

<file path=ppt/slides/_rels/slide6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47.jpeg"/></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11.xml"/><Relationship Id="rId5" Type="http://schemas.openxmlformats.org/officeDocument/2006/relationships/image" Target="../media/image52.png"/><Relationship Id="rId4" Type="http://schemas.openxmlformats.org/officeDocument/2006/relationships/hyperlink" Target="https://www.youtube.com/watch?v=WbeY7Z9jBkQ"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11.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48.jpeg"/></Relationships>
</file>

<file path=ppt/slides/_rels/slide7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2.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58.jpeg"/></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8.xml"/><Relationship Id="rId4" Type="http://schemas.openxmlformats.org/officeDocument/2006/relationships/image" Target="../media/image59.jpeg"/></Relationships>
</file>

<file path=ppt/slides/_rels/slide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58.jpeg"/></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media/image60.jpeg"/></Relationships>
</file>

<file path=ppt/slides/_rels/slide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8.xml"/><Relationship Id="rId4" Type="http://schemas.openxmlformats.org/officeDocument/2006/relationships/image" Target="../media/image61.jpeg"/></Relationships>
</file>

<file path=ppt/slides/_rels/slide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61.jpeg"/></Relationships>
</file>

<file path=ppt/slides/_rels/slide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61.jpe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8.xml"/><Relationship Id="rId4" Type="http://schemas.openxmlformats.org/officeDocument/2006/relationships/image" Target="../media/image61.jpeg"/></Relationships>
</file>

<file path=ppt/slides/_rels/slide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11.xml"/><Relationship Id="rId5" Type="http://schemas.openxmlformats.org/officeDocument/2006/relationships/image" Target="../media/image62.png"/><Relationship Id="rId4" Type="http://schemas.openxmlformats.org/officeDocument/2006/relationships/hyperlink" Target="https://www.youtube.com/watch?v=bT3FsyJxp0I"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8.xml"/><Relationship Id="rId5" Type="http://schemas.openxmlformats.org/officeDocument/2006/relationships/image" Target="../media/image63.jpeg"/><Relationship Id="rId4" Type="http://schemas.openxmlformats.org/officeDocument/2006/relationships/image" Target="../media/image53.png"/></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3.xml"/><Relationship Id="rId1" Type="http://schemas.openxmlformats.org/officeDocument/2006/relationships/slideLayout" Target="../slideLayouts/slideLayout8.xml"/><Relationship Id="rId4" Type="http://schemas.openxmlformats.org/officeDocument/2006/relationships/image" Target="../media/image64.jpeg"/></Relationships>
</file>

<file path=ppt/slides/_rels/slide8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4.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5.xml"/><Relationship Id="rId1" Type="http://schemas.openxmlformats.org/officeDocument/2006/relationships/slideLayout" Target="../slideLayouts/slideLayout8.xml"/><Relationship Id="rId4" Type="http://schemas.openxmlformats.org/officeDocument/2006/relationships/image" Target="../media/image66.jpeg"/></Relationships>
</file>

<file path=ppt/slides/_rels/slide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6.xml"/><Relationship Id="rId1" Type="http://schemas.openxmlformats.org/officeDocument/2006/relationships/slideLayout" Target="../slideLayouts/slideLayout8.xml"/><Relationship Id="rId4" Type="http://schemas.openxmlformats.org/officeDocument/2006/relationships/image" Target="../media/image65.jpeg"/></Relationships>
</file>

<file path=ppt/slides/_rels/slide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8.xml"/><Relationship Id="rId4" Type="http://schemas.openxmlformats.org/officeDocument/2006/relationships/image" Target="../media/image66.jpeg"/></Relationships>
</file>

<file path=ppt/slides/_rels/slide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8.xml"/><Relationship Id="rId1" Type="http://schemas.openxmlformats.org/officeDocument/2006/relationships/slideLayout" Target="../slideLayouts/slideLayout8.xml"/><Relationship Id="rId4" Type="http://schemas.openxmlformats.org/officeDocument/2006/relationships/image" Target="../media/image67.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8.xml"/><Relationship Id="rId4" Type="http://schemas.openxmlformats.org/officeDocument/2006/relationships/image" Target="../media/image65.jpeg"/></Relationships>
</file>

<file path=ppt/slides/_rels/slide9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0.xml"/><Relationship Id="rId1" Type="http://schemas.openxmlformats.org/officeDocument/2006/relationships/slideLayout" Target="../slideLayouts/slideLayout8.xml"/><Relationship Id="rId4" Type="http://schemas.openxmlformats.org/officeDocument/2006/relationships/image" Target="../media/image66.jpeg"/></Relationships>
</file>

<file path=ppt/slides/_rels/slide9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68.jpeg"/></Relationships>
</file>

<file path=ppt/slides/_rels/slide9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8.xml"/><Relationship Id="rId4" Type="http://schemas.openxmlformats.org/officeDocument/2006/relationships/image" Target="../media/image69.jpeg"/></Relationships>
</file>

<file path=ppt/slides/_rels/slide9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3.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9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4.xml"/><Relationship Id="rId1" Type="http://schemas.openxmlformats.org/officeDocument/2006/relationships/slideLayout" Target="../slideLayouts/slideLayout8.xml"/><Relationship Id="rId4" Type="http://schemas.openxmlformats.org/officeDocument/2006/relationships/image" Target="../media/image71.jpeg"/></Relationships>
</file>

<file path=ppt/slides/_rels/slide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8.xml"/><Relationship Id="rId4" Type="http://schemas.openxmlformats.org/officeDocument/2006/relationships/image" Target="../media/image72.jpeg"/></Relationships>
</file>

<file path=ppt/slides/_rels/slide9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8.xml"/><Relationship Id="rId4" Type="http://schemas.openxmlformats.org/officeDocument/2006/relationships/image" Target="../media/image73.jpeg"/></Relationships>
</file>

<file path=ppt/slides/_rels/slide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7.xml"/><Relationship Id="rId1" Type="http://schemas.openxmlformats.org/officeDocument/2006/relationships/slideLayout" Target="../slideLayouts/slideLayout8.xml"/><Relationship Id="rId4" Type="http://schemas.openxmlformats.org/officeDocument/2006/relationships/image" Target="../media/image7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p:txBody>
          <a:bodyPr/>
          <a:lstStyle/>
          <a:p>
            <a:r>
              <a:rPr lang="en-AU" b="1" dirty="0"/>
              <a:t>Part 1: Preparing to find out</a:t>
            </a:r>
          </a:p>
          <a:p>
            <a:r>
              <a:rPr lang="en-AU" b="1" dirty="0"/>
              <a:t>Year 10</a:t>
            </a:r>
            <a:endParaRPr lang="en-AU" b="1" i="1" dirty="0"/>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400" b="14600"/>
          <a:stretch/>
        </p:blipFill>
        <p:spPr>
          <a:xfrm>
            <a:off x="0" y="0"/>
            <a:ext cx="12192000" cy="6858000"/>
          </a:xfrm>
          <a:prstGeom prst="rect">
            <a:avLst/>
          </a:prstGeom>
        </p:spPr>
      </p:pic>
    </p:spTree>
    <p:extLst>
      <p:ext uri="{BB962C8B-B14F-4D97-AF65-F5344CB8AC3E}">
        <p14:creationId xmlns:p14="http://schemas.microsoft.com/office/powerpoint/2010/main" val="34441557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3BBBE1-11D7-2E41-905B-5402DA718E56}"/>
              </a:ext>
            </a:extLst>
          </p:cNvPr>
          <p:cNvSpPr>
            <a:spLocks noGrp="1"/>
          </p:cNvSpPr>
          <p:nvPr>
            <p:ph type="sldNum" sz="quarter" idx="12"/>
          </p:nvPr>
        </p:nvSpPr>
        <p:spPr/>
        <p:txBody>
          <a:bodyPr/>
          <a:lstStyle/>
          <a:p>
            <a:pPr algn="r"/>
            <a:fld id="{275F0495-0EA6-8F48-9FDA-F603597FF733}" type="slidenum">
              <a:rPr lang="en-US" smtClean="0"/>
              <a:pPr algn="r"/>
              <a:t>100</a:t>
            </a:fld>
            <a:endParaRPr lang="en-US" dirty="0"/>
          </a:p>
        </p:txBody>
      </p:sp>
      <p:sp>
        <p:nvSpPr>
          <p:cNvPr id="3" name="Content Placeholder 2">
            <a:extLst>
              <a:ext uri="{FF2B5EF4-FFF2-40B4-BE49-F238E27FC236}">
                <a16:creationId xmlns:a16="http://schemas.microsoft.com/office/drawing/2014/main" id="{744085D8-CA45-B74A-B424-A199E02CCB14}"/>
              </a:ext>
            </a:extLst>
          </p:cNvPr>
          <p:cNvSpPr>
            <a:spLocks noGrp="1"/>
          </p:cNvSpPr>
          <p:nvPr>
            <p:ph idx="1"/>
          </p:nvPr>
        </p:nvSpPr>
        <p:spPr/>
        <p:txBody>
          <a:bodyPr/>
          <a:lstStyle/>
          <a:p>
            <a:pPr algn="ctr"/>
            <a:r>
              <a:rPr lang="en-US" sz="3200" dirty="0"/>
              <a:t>Parrotfish and surgeonfish poop lots! </a:t>
            </a:r>
          </a:p>
          <a:p>
            <a:pPr algn="ctr"/>
            <a:r>
              <a:rPr lang="en-US" sz="3200" dirty="0"/>
              <a:t>Their feeding strategies create much of the sand around a reef.</a:t>
            </a:r>
          </a:p>
        </p:txBody>
      </p:sp>
      <p:pic>
        <p:nvPicPr>
          <p:cNvPr id="5" name="Picture Placeholder 4">
            <a:extLst>
              <a:ext uri="{FF2B5EF4-FFF2-40B4-BE49-F238E27FC236}">
                <a16:creationId xmlns:a16="http://schemas.microsoft.com/office/drawing/2014/main" id="{80F9383B-1102-D840-9EA1-89092D67705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81" r="13881"/>
          <a:stretch>
            <a:fillRect/>
          </a:stretch>
        </p:blipFill>
        <p:spPr>
          <a:prstGeom prst="rect">
            <a:avLst/>
          </a:prstGeom>
        </p:spPr>
      </p:pic>
    </p:spTree>
    <p:extLst>
      <p:ext uri="{BB962C8B-B14F-4D97-AF65-F5344CB8AC3E}">
        <p14:creationId xmlns:p14="http://schemas.microsoft.com/office/powerpoint/2010/main" val="38583862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Placeholder 5">
            <a:extLst>
              <a:ext uri="{FF2B5EF4-FFF2-40B4-BE49-F238E27FC236}">
                <a16:creationId xmlns:a16="http://schemas.microsoft.com/office/drawing/2014/main" id="{9D7AECF7-3B54-DD4D-BDAB-4D981EBF6C5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05" r="18005"/>
          <a:stretch/>
        </p:blipFill>
        <p:spPr>
          <a:xfrm>
            <a:off x="6286500" y="549224"/>
            <a:ext cx="5389563" cy="5594400"/>
          </a:xfrm>
          <a:prstGeom prst="rect">
            <a:avLst/>
          </a:prstGeom>
        </p:spPr>
      </p:pic>
      <p:sp>
        <p:nvSpPr>
          <p:cNvPr id="2" name="Slide Number Placeholder 1">
            <a:extLst>
              <a:ext uri="{FF2B5EF4-FFF2-40B4-BE49-F238E27FC236}">
                <a16:creationId xmlns:a16="http://schemas.microsoft.com/office/drawing/2014/main" id="{2AE77E4C-B69A-6341-9C12-AE8D0AE7374A}"/>
              </a:ext>
            </a:extLst>
          </p:cNvPr>
          <p:cNvSpPr>
            <a:spLocks noGrp="1"/>
          </p:cNvSpPr>
          <p:nvPr>
            <p:ph type="sldNum" sz="quarter" idx="12"/>
          </p:nvPr>
        </p:nvSpPr>
        <p:spPr/>
        <p:txBody>
          <a:bodyPr/>
          <a:lstStyle/>
          <a:p>
            <a:pPr algn="r"/>
            <a:fld id="{275F0495-0EA6-8F48-9FDA-F603597FF733}" type="slidenum">
              <a:rPr lang="en-US" smtClean="0"/>
              <a:pPr algn="r"/>
              <a:t>101</a:t>
            </a:fld>
            <a:endParaRPr lang="en-US" dirty="0"/>
          </a:p>
        </p:txBody>
      </p:sp>
      <p:sp>
        <p:nvSpPr>
          <p:cNvPr id="3" name="Content Placeholder 2">
            <a:extLst>
              <a:ext uri="{FF2B5EF4-FFF2-40B4-BE49-F238E27FC236}">
                <a16:creationId xmlns:a16="http://schemas.microsoft.com/office/drawing/2014/main" id="{85444FE3-DC7D-FD41-81F0-94BDDC58C548}"/>
              </a:ext>
            </a:extLst>
          </p:cNvPr>
          <p:cNvSpPr>
            <a:spLocks noGrp="1"/>
          </p:cNvSpPr>
          <p:nvPr>
            <p:ph idx="1"/>
          </p:nvPr>
        </p:nvSpPr>
        <p:spPr/>
        <p:txBody>
          <a:bodyPr/>
          <a:lstStyle/>
          <a:p>
            <a:pPr algn="ctr"/>
            <a:r>
              <a:rPr lang="en-US" sz="4400" dirty="0"/>
              <a:t>Surgeonfish have a sharp, scalpel-like blade near their tail.</a:t>
            </a:r>
          </a:p>
        </p:txBody>
      </p:sp>
      <p:sp>
        <p:nvSpPr>
          <p:cNvPr id="6" name="Arrow: Up 4">
            <a:extLst>
              <a:ext uri="{FF2B5EF4-FFF2-40B4-BE49-F238E27FC236}">
                <a16:creationId xmlns:a16="http://schemas.microsoft.com/office/drawing/2014/main" id="{87FF02B1-4629-0D41-B3DA-4E2B487CCD99}"/>
              </a:ext>
            </a:extLst>
          </p:cNvPr>
          <p:cNvSpPr/>
          <p:nvPr/>
        </p:nvSpPr>
        <p:spPr>
          <a:xfrm rot="19682788">
            <a:off x="9915794" y="3316729"/>
            <a:ext cx="672865" cy="873949"/>
          </a:xfrm>
          <a:prstGeom prst="upArrow">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110205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833D78-873E-9E49-A495-9ED04EFC1D8A}"/>
              </a:ext>
            </a:extLst>
          </p:cNvPr>
          <p:cNvSpPr>
            <a:spLocks noGrp="1"/>
          </p:cNvSpPr>
          <p:nvPr>
            <p:ph type="sldNum" sz="quarter" idx="12"/>
          </p:nvPr>
        </p:nvSpPr>
        <p:spPr/>
        <p:txBody>
          <a:bodyPr/>
          <a:lstStyle/>
          <a:p>
            <a:pPr algn="r"/>
            <a:fld id="{275F0495-0EA6-8F48-9FDA-F603597FF733}" type="slidenum">
              <a:rPr lang="en-US" smtClean="0"/>
              <a:pPr algn="r"/>
              <a:t>102</a:t>
            </a:fld>
            <a:endParaRPr lang="en-US" dirty="0"/>
          </a:p>
        </p:txBody>
      </p:sp>
      <p:sp>
        <p:nvSpPr>
          <p:cNvPr id="3" name="Content Placeholder 2">
            <a:extLst>
              <a:ext uri="{FF2B5EF4-FFF2-40B4-BE49-F238E27FC236}">
                <a16:creationId xmlns:a16="http://schemas.microsoft.com/office/drawing/2014/main" id="{9CD087F7-4546-E442-9555-1D1B4BFC8448}"/>
              </a:ext>
            </a:extLst>
          </p:cNvPr>
          <p:cNvSpPr>
            <a:spLocks noGrp="1"/>
          </p:cNvSpPr>
          <p:nvPr>
            <p:ph idx="1"/>
          </p:nvPr>
        </p:nvSpPr>
        <p:spPr/>
        <p:txBody>
          <a:bodyPr/>
          <a:lstStyle/>
          <a:p>
            <a:pPr algn="ctr">
              <a:spcAft>
                <a:spcPts val="1800"/>
              </a:spcAft>
            </a:pPr>
            <a:r>
              <a:rPr lang="en-US" sz="4400" dirty="0"/>
              <a:t>This is a rabbitfish. </a:t>
            </a:r>
          </a:p>
          <a:p>
            <a:pPr algn="ctr">
              <a:spcAft>
                <a:spcPts val="1800"/>
              </a:spcAft>
            </a:pPr>
            <a:r>
              <a:rPr lang="en-US" sz="4400" dirty="0"/>
              <a:t>It has a rabbit-like nose and mouth.</a:t>
            </a:r>
          </a:p>
        </p:txBody>
      </p:sp>
      <p:pic>
        <p:nvPicPr>
          <p:cNvPr id="5" name="Picture Placeholder 4">
            <a:extLst>
              <a:ext uri="{FF2B5EF4-FFF2-40B4-BE49-F238E27FC236}">
                <a16:creationId xmlns:a16="http://schemas.microsoft.com/office/drawing/2014/main" id="{F4032C40-3C64-4147-9863-6D4FA1CF163C}"/>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7887" r="17887"/>
          <a:stretch/>
        </p:blipFill>
        <p:spPr>
          <a:prstGeom prst="rect">
            <a:avLst/>
          </a:prstGeom>
        </p:spPr>
      </p:pic>
    </p:spTree>
    <p:extLst>
      <p:ext uri="{BB962C8B-B14F-4D97-AF65-F5344CB8AC3E}">
        <p14:creationId xmlns:p14="http://schemas.microsoft.com/office/powerpoint/2010/main" val="199956879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929" t="2168" b="14241"/>
          <a:stretch/>
        </p:blipFill>
        <p:spPr>
          <a:xfrm>
            <a:off x="0" y="0"/>
            <a:ext cx="12192000" cy="6858000"/>
          </a:xfrm>
          <a:prstGeom prst="rect">
            <a:avLst/>
          </a:prstGeom>
        </p:spPr>
      </p:pic>
    </p:spTree>
    <p:extLst>
      <p:ext uri="{BB962C8B-B14F-4D97-AF65-F5344CB8AC3E}">
        <p14:creationId xmlns:p14="http://schemas.microsoft.com/office/powerpoint/2010/main" val="9334003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1F330D-246A-7345-A643-E9F3BC5FA1B5}"/>
              </a:ext>
            </a:extLst>
          </p:cNvPr>
          <p:cNvSpPr>
            <a:spLocks noGrp="1"/>
          </p:cNvSpPr>
          <p:nvPr>
            <p:ph type="sldNum" sz="quarter" idx="12"/>
          </p:nvPr>
        </p:nvSpPr>
        <p:spPr/>
        <p:txBody>
          <a:bodyPr/>
          <a:lstStyle/>
          <a:p>
            <a:pPr algn="r"/>
            <a:fld id="{275F0495-0EA6-8F48-9FDA-F603597FF733}" type="slidenum">
              <a:rPr lang="en-US" smtClean="0"/>
              <a:pPr algn="r"/>
              <a:t>104</a:t>
            </a:fld>
            <a:endParaRPr lang="en-US" dirty="0"/>
          </a:p>
        </p:txBody>
      </p:sp>
      <p:sp>
        <p:nvSpPr>
          <p:cNvPr id="3" name="Content Placeholder 2">
            <a:extLst>
              <a:ext uri="{FF2B5EF4-FFF2-40B4-BE49-F238E27FC236}">
                <a16:creationId xmlns:a16="http://schemas.microsoft.com/office/drawing/2014/main" id="{FE774209-48D9-2C41-A8B4-FF56536DAA81}"/>
              </a:ext>
            </a:extLst>
          </p:cNvPr>
          <p:cNvSpPr>
            <a:spLocks noGrp="1"/>
          </p:cNvSpPr>
          <p:nvPr>
            <p:ph idx="1"/>
          </p:nvPr>
        </p:nvSpPr>
        <p:spPr/>
        <p:txBody>
          <a:bodyPr/>
          <a:lstStyle/>
          <a:p>
            <a:pPr algn="ctr"/>
            <a:r>
              <a:rPr lang="en-US" sz="4400" dirty="0"/>
              <a:t>This is a </a:t>
            </a:r>
            <a:r>
              <a:rPr lang="en-US" sz="4400" dirty="0" err="1"/>
              <a:t>unicornfish</a:t>
            </a:r>
            <a:r>
              <a:rPr lang="en-US" sz="4400" dirty="0"/>
              <a:t>. </a:t>
            </a:r>
          </a:p>
          <a:p>
            <a:pPr algn="ctr"/>
            <a:r>
              <a:rPr lang="en-US" sz="4400" dirty="0"/>
              <a:t>Guess how it got that name?</a:t>
            </a:r>
          </a:p>
        </p:txBody>
      </p:sp>
      <p:pic>
        <p:nvPicPr>
          <p:cNvPr id="5" name="Picture Placeholder 4">
            <a:extLst>
              <a:ext uri="{FF2B5EF4-FFF2-40B4-BE49-F238E27FC236}">
                <a16:creationId xmlns:a16="http://schemas.microsoft.com/office/drawing/2014/main" id="{F2684EF9-78B9-E844-96D2-6F26C116758B}"/>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905" r="22905"/>
          <a:stretch>
            <a:fillRect/>
          </a:stretch>
        </p:blipFill>
        <p:spPr>
          <a:prstGeom prst="rect">
            <a:avLst/>
          </a:prstGeom>
        </p:spPr>
      </p:pic>
    </p:spTree>
    <p:extLst>
      <p:ext uri="{BB962C8B-B14F-4D97-AF65-F5344CB8AC3E}">
        <p14:creationId xmlns:p14="http://schemas.microsoft.com/office/powerpoint/2010/main" val="24462445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C88126-1BF7-984A-A516-9872C40BFD52}"/>
              </a:ext>
            </a:extLst>
          </p:cNvPr>
          <p:cNvSpPr>
            <a:spLocks noGrp="1"/>
          </p:cNvSpPr>
          <p:nvPr>
            <p:ph type="sldNum" sz="quarter" idx="12"/>
          </p:nvPr>
        </p:nvSpPr>
        <p:spPr/>
        <p:txBody>
          <a:bodyPr/>
          <a:lstStyle/>
          <a:p>
            <a:pPr algn="r"/>
            <a:fld id="{275F0495-0EA6-8F48-9FDA-F603597FF733}" type="slidenum">
              <a:rPr lang="en-US" smtClean="0"/>
              <a:pPr algn="r"/>
              <a:t>105</a:t>
            </a:fld>
            <a:endParaRPr lang="en-US" dirty="0"/>
          </a:p>
        </p:txBody>
      </p:sp>
      <p:sp>
        <p:nvSpPr>
          <p:cNvPr id="3" name="Content Placeholder 2">
            <a:extLst>
              <a:ext uri="{FF2B5EF4-FFF2-40B4-BE49-F238E27FC236}">
                <a16:creationId xmlns:a16="http://schemas.microsoft.com/office/drawing/2014/main" id="{280CF0C5-410B-E746-AC0C-57559C13DD73}"/>
              </a:ext>
            </a:extLst>
          </p:cNvPr>
          <p:cNvSpPr>
            <a:spLocks noGrp="1"/>
          </p:cNvSpPr>
          <p:nvPr>
            <p:ph idx="1"/>
          </p:nvPr>
        </p:nvSpPr>
        <p:spPr/>
        <p:txBody>
          <a:bodyPr/>
          <a:lstStyle/>
          <a:p>
            <a:pPr algn="ctr"/>
            <a:r>
              <a:rPr lang="en-US" sz="4400" dirty="0"/>
              <a:t>Grazing herbivores are like the </a:t>
            </a:r>
            <a:r>
              <a:rPr lang="en-US" sz="4400" dirty="0" smtClean="0"/>
              <a:t>lawnmowers </a:t>
            </a:r>
            <a:r>
              <a:rPr lang="en-US" sz="4400" dirty="0"/>
              <a:t>on the Reef.</a:t>
            </a:r>
          </a:p>
        </p:txBody>
      </p:sp>
      <p:pic>
        <p:nvPicPr>
          <p:cNvPr id="5" name="Picture Placeholder 4">
            <a:extLst>
              <a:ext uri="{FF2B5EF4-FFF2-40B4-BE49-F238E27FC236}">
                <a16:creationId xmlns:a16="http://schemas.microsoft.com/office/drawing/2014/main" id="{77B90727-7BFF-FE4E-8F01-807F808CA19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95" r="13895"/>
          <a:stretch>
            <a:fillRect/>
          </a:stretch>
        </p:blipFill>
        <p:spPr>
          <a:prstGeom prst="rect">
            <a:avLst/>
          </a:prstGeom>
        </p:spPr>
      </p:pic>
    </p:spTree>
    <p:extLst>
      <p:ext uri="{BB962C8B-B14F-4D97-AF65-F5344CB8AC3E}">
        <p14:creationId xmlns:p14="http://schemas.microsoft.com/office/powerpoint/2010/main" val="98127975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DDC6A1-5717-B648-95DE-A8D4B2B41B74}"/>
              </a:ext>
            </a:extLst>
          </p:cNvPr>
          <p:cNvSpPr>
            <a:spLocks noGrp="1"/>
          </p:cNvSpPr>
          <p:nvPr>
            <p:ph type="sldNum" sz="quarter" idx="12"/>
          </p:nvPr>
        </p:nvSpPr>
        <p:spPr/>
        <p:txBody>
          <a:bodyPr/>
          <a:lstStyle/>
          <a:p>
            <a:pPr algn="r"/>
            <a:fld id="{275F0495-0EA6-8F48-9FDA-F603597FF733}" type="slidenum">
              <a:rPr lang="en-US" smtClean="0"/>
              <a:pPr algn="r"/>
              <a:t>106</a:t>
            </a:fld>
            <a:endParaRPr lang="en-US" dirty="0"/>
          </a:p>
        </p:txBody>
      </p:sp>
      <p:sp>
        <p:nvSpPr>
          <p:cNvPr id="3" name="Content Placeholder 2">
            <a:extLst>
              <a:ext uri="{FF2B5EF4-FFF2-40B4-BE49-F238E27FC236}">
                <a16:creationId xmlns:a16="http://schemas.microsoft.com/office/drawing/2014/main" id="{CB29657A-19E5-FB4B-AF42-487778892565}"/>
              </a:ext>
            </a:extLst>
          </p:cNvPr>
          <p:cNvSpPr>
            <a:spLocks noGrp="1"/>
          </p:cNvSpPr>
          <p:nvPr>
            <p:ph idx="1"/>
          </p:nvPr>
        </p:nvSpPr>
        <p:spPr/>
        <p:txBody>
          <a:bodyPr/>
          <a:lstStyle/>
          <a:p>
            <a:pPr algn="ctr"/>
            <a:r>
              <a:rPr lang="en-US" sz="4400" dirty="0"/>
              <a:t>Algae come in lots</a:t>
            </a:r>
            <a:br>
              <a:rPr lang="en-US" sz="4400" dirty="0"/>
            </a:br>
            <a:r>
              <a:rPr lang="en-US" sz="4400" dirty="0"/>
              <a:t>of different sizes </a:t>
            </a:r>
            <a:br>
              <a:rPr lang="en-US" sz="4400" dirty="0"/>
            </a:br>
            <a:r>
              <a:rPr lang="en-US" sz="4400" dirty="0"/>
              <a:t>and </a:t>
            </a:r>
            <a:r>
              <a:rPr lang="en-US" sz="4400" dirty="0" err="1"/>
              <a:t>colours</a:t>
            </a:r>
            <a:r>
              <a:rPr lang="en-US" sz="4400" dirty="0"/>
              <a:t>.</a:t>
            </a:r>
          </a:p>
        </p:txBody>
      </p:sp>
      <p:pic>
        <p:nvPicPr>
          <p:cNvPr id="5" name="Picture Placeholder 4">
            <a:extLst>
              <a:ext uri="{FF2B5EF4-FFF2-40B4-BE49-F238E27FC236}">
                <a16:creationId xmlns:a16="http://schemas.microsoft.com/office/drawing/2014/main" id="{3B121658-ECF5-1342-8085-188D9E795CB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082" r="11082"/>
          <a:stretch>
            <a:fillRect/>
          </a:stretch>
        </p:blipFill>
        <p:spPr>
          <a:prstGeom prst="rect">
            <a:avLst/>
          </a:prstGeom>
        </p:spPr>
      </p:pic>
    </p:spTree>
    <p:extLst>
      <p:ext uri="{BB962C8B-B14F-4D97-AF65-F5344CB8AC3E}">
        <p14:creationId xmlns:p14="http://schemas.microsoft.com/office/powerpoint/2010/main" val="417477119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DDC6A1-5717-B648-95DE-A8D4B2B41B74}"/>
              </a:ext>
            </a:extLst>
          </p:cNvPr>
          <p:cNvSpPr>
            <a:spLocks noGrp="1"/>
          </p:cNvSpPr>
          <p:nvPr>
            <p:ph type="sldNum" sz="quarter" idx="12"/>
          </p:nvPr>
        </p:nvSpPr>
        <p:spPr/>
        <p:txBody>
          <a:bodyPr/>
          <a:lstStyle/>
          <a:p>
            <a:pPr algn="r"/>
            <a:fld id="{275F0495-0EA6-8F48-9FDA-F603597FF733}" type="slidenum">
              <a:rPr lang="en-US" smtClean="0"/>
              <a:pPr algn="r"/>
              <a:t>107</a:t>
            </a:fld>
            <a:endParaRPr lang="en-US" dirty="0"/>
          </a:p>
        </p:txBody>
      </p:sp>
      <p:sp>
        <p:nvSpPr>
          <p:cNvPr id="3" name="Content Placeholder 2">
            <a:extLst>
              <a:ext uri="{FF2B5EF4-FFF2-40B4-BE49-F238E27FC236}">
                <a16:creationId xmlns:a16="http://schemas.microsoft.com/office/drawing/2014/main" id="{CB29657A-19E5-FB4B-AF42-487778892565}"/>
              </a:ext>
            </a:extLst>
          </p:cNvPr>
          <p:cNvSpPr>
            <a:spLocks noGrp="1"/>
          </p:cNvSpPr>
          <p:nvPr>
            <p:ph idx="1"/>
          </p:nvPr>
        </p:nvSpPr>
        <p:spPr/>
        <p:txBody>
          <a:bodyPr/>
          <a:lstStyle/>
          <a:p>
            <a:pPr algn="ctr"/>
            <a:r>
              <a:rPr lang="en-US" sz="4400" dirty="0"/>
              <a:t>What </a:t>
            </a:r>
            <a:r>
              <a:rPr lang="en-US" sz="4400" dirty="0" err="1"/>
              <a:t>colour</a:t>
            </a:r>
            <a:r>
              <a:rPr lang="en-US" sz="4400" dirty="0"/>
              <a:t> </a:t>
            </a:r>
            <a:br>
              <a:rPr lang="en-US" sz="4400" dirty="0"/>
            </a:br>
            <a:r>
              <a:rPr lang="en-US" sz="4400" dirty="0"/>
              <a:t>and size is brown </a:t>
            </a:r>
            <a:r>
              <a:rPr lang="en-US" sz="4400" dirty="0" err="1" smtClean="0"/>
              <a:t>macroalgae</a:t>
            </a:r>
            <a:r>
              <a:rPr lang="en-US" sz="4400" dirty="0"/>
              <a:t>?</a:t>
            </a:r>
            <a:endParaRPr lang="en-US" sz="4400" i="1" dirty="0"/>
          </a:p>
        </p:txBody>
      </p:sp>
      <p:pic>
        <p:nvPicPr>
          <p:cNvPr id="7" name="Picture Placeholder 6">
            <a:extLst>
              <a:ext uri="{FF2B5EF4-FFF2-40B4-BE49-F238E27FC236}">
                <a16:creationId xmlns:a16="http://schemas.microsoft.com/office/drawing/2014/main" id="{B06AF355-7745-D34E-976D-EF05D00BBF55}"/>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411477539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D6DFAF-325C-CE44-BF09-CAE0D3A6E78D}"/>
              </a:ext>
            </a:extLst>
          </p:cNvPr>
          <p:cNvSpPr>
            <a:spLocks noGrp="1"/>
          </p:cNvSpPr>
          <p:nvPr>
            <p:ph type="sldNum" sz="quarter" idx="12"/>
          </p:nvPr>
        </p:nvSpPr>
        <p:spPr/>
        <p:txBody>
          <a:bodyPr/>
          <a:lstStyle/>
          <a:p>
            <a:pPr algn="r"/>
            <a:fld id="{275F0495-0EA6-8F48-9FDA-F603597FF733}" type="slidenum">
              <a:rPr lang="en-US" smtClean="0"/>
              <a:pPr algn="r"/>
              <a:t>108</a:t>
            </a:fld>
            <a:endParaRPr lang="en-US" dirty="0"/>
          </a:p>
        </p:txBody>
      </p:sp>
      <p:sp>
        <p:nvSpPr>
          <p:cNvPr id="3" name="Content Placeholder 2">
            <a:extLst>
              <a:ext uri="{FF2B5EF4-FFF2-40B4-BE49-F238E27FC236}">
                <a16:creationId xmlns:a16="http://schemas.microsoft.com/office/drawing/2014/main" id="{EB504964-F2B1-3749-B1D0-63617FD91611}"/>
              </a:ext>
            </a:extLst>
          </p:cNvPr>
          <p:cNvSpPr>
            <a:spLocks noGrp="1"/>
          </p:cNvSpPr>
          <p:nvPr>
            <p:ph idx="1"/>
          </p:nvPr>
        </p:nvSpPr>
        <p:spPr/>
        <p:txBody>
          <a:bodyPr/>
          <a:lstStyle/>
          <a:p>
            <a:pPr algn="ctr"/>
            <a:r>
              <a:rPr lang="en-US" sz="4400" dirty="0"/>
              <a:t>Make sure you check out what </a:t>
            </a:r>
            <a:br>
              <a:rPr lang="en-US" sz="4400" dirty="0"/>
            </a:br>
            <a:r>
              <a:rPr lang="en-US" sz="4400" dirty="0"/>
              <a:t>type of algae they are eating!</a:t>
            </a:r>
          </a:p>
        </p:txBody>
      </p:sp>
      <p:pic>
        <p:nvPicPr>
          <p:cNvPr id="5" name="Picture Placeholder 4">
            <a:extLst>
              <a:ext uri="{FF2B5EF4-FFF2-40B4-BE49-F238E27FC236}">
                <a16:creationId xmlns:a16="http://schemas.microsoft.com/office/drawing/2014/main" id="{52E0DC22-C15A-0448-8919-6DCCD4A43024}"/>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92019196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p:txBody>
          <a:bodyPr/>
          <a:lstStyle/>
          <a:p>
            <a:pPr algn="ctr"/>
            <a:r>
              <a:rPr lang="en-AU" sz="5400" dirty="0"/>
              <a:t>Why count grazing herbivores?</a:t>
            </a:r>
            <a:endParaRPr lang="en-US" sz="5400"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109</a:t>
            </a:fld>
            <a:endParaRPr lang="en-US" dirty="0"/>
          </a:p>
        </p:txBody>
      </p:sp>
      <p:pic>
        <p:nvPicPr>
          <p:cNvPr id="6" name="Picture 5">
            <a:extLst>
              <a:ext uri="{FF2B5EF4-FFF2-40B4-BE49-F238E27FC236}">
                <a16:creationId xmlns:a16="http://schemas.microsoft.com/office/drawing/2014/main" id="{F06713F4-5DE0-A346-8898-080844C81752}"/>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7" name="Picture 6">
            <a:extLst>
              <a:ext uri="{FF2B5EF4-FFF2-40B4-BE49-F238E27FC236}">
                <a16:creationId xmlns:a16="http://schemas.microsoft.com/office/drawing/2014/main" id="{D91DB49C-8E87-9545-A389-8E8E949D7A5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22"/>
          <a:stretch/>
        </p:blipFill>
        <p:spPr>
          <a:xfrm>
            <a:off x="0" y="1769031"/>
            <a:ext cx="6084522" cy="4163303"/>
          </a:xfrm>
          <a:prstGeom prst="rect">
            <a:avLst/>
          </a:prstGeom>
        </p:spPr>
      </p:pic>
    </p:spTree>
    <p:extLst>
      <p:ext uri="{BB962C8B-B14F-4D97-AF65-F5344CB8AC3E}">
        <p14:creationId xmlns:p14="http://schemas.microsoft.com/office/powerpoint/2010/main" val="1904635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259454" y="549275"/>
            <a:ext cx="9673091" cy="5280025"/>
          </a:xfrm>
        </p:spPr>
        <p:txBody>
          <a:bodyPr/>
          <a:lstStyle/>
          <a:p>
            <a:r>
              <a:rPr lang="en-US" dirty="0" smtClean="0"/>
              <a:t>Coral </a:t>
            </a:r>
            <a:r>
              <a:rPr lang="en-US" dirty="0"/>
              <a:t>reefs </a:t>
            </a:r>
            <a:r>
              <a:rPr lang="en-US" dirty="0" smtClean="0"/>
              <a:t>are dependent on many factors.  They are highly interconnected ecosystems.</a:t>
            </a:r>
            <a:endParaRPr lang="en-AU" dirty="0"/>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11</a:t>
            </a:fld>
            <a:endParaRPr lang="en-US" dirty="0"/>
          </a:p>
        </p:txBody>
      </p:sp>
    </p:spTree>
    <p:extLst>
      <p:ext uri="{BB962C8B-B14F-4D97-AF65-F5344CB8AC3E}">
        <p14:creationId xmlns:p14="http://schemas.microsoft.com/office/powerpoint/2010/main" val="62680016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77C0-6C4E-B24F-B378-FF52D671A17C}"/>
              </a:ext>
            </a:extLst>
          </p:cNvPr>
          <p:cNvSpPr>
            <a:spLocks noGrp="1"/>
          </p:cNvSpPr>
          <p:nvPr>
            <p:ph type="body" sz="quarter" idx="12"/>
          </p:nvPr>
        </p:nvSpPr>
        <p:spPr/>
        <p:txBody>
          <a:bodyPr/>
          <a:lstStyle/>
          <a:p>
            <a:pPr>
              <a:spcBef>
                <a:spcPts val="0"/>
              </a:spcBef>
              <a:spcAft>
                <a:spcPts val="1800"/>
              </a:spcAft>
            </a:pPr>
            <a:r>
              <a:rPr lang="en-US" sz="4400" dirty="0"/>
              <a:t>They play a very important role.</a:t>
            </a:r>
          </a:p>
          <a:p>
            <a:pPr>
              <a:spcBef>
                <a:spcPts val="0"/>
              </a:spcBef>
              <a:spcAft>
                <a:spcPts val="1800"/>
              </a:spcAft>
            </a:pPr>
            <a:r>
              <a:rPr lang="en-US" sz="4400" dirty="0"/>
              <a:t>They eat algae that competes </a:t>
            </a:r>
            <a:br>
              <a:rPr lang="en-US" sz="4400" dirty="0"/>
            </a:br>
            <a:r>
              <a:rPr lang="en-US" sz="4400" dirty="0"/>
              <a:t>with coral for space.</a:t>
            </a:r>
          </a:p>
          <a:p>
            <a:pPr>
              <a:spcBef>
                <a:spcPts val="0"/>
              </a:spcBef>
              <a:spcAft>
                <a:spcPts val="1800"/>
              </a:spcAft>
            </a:pPr>
            <a:r>
              <a:rPr lang="en-US" sz="4400" dirty="0"/>
              <a:t>By limiting the growth and spread </a:t>
            </a:r>
            <a:br>
              <a:rPr lang="en-US" sz="4400" dirty="0"/>
            </a:br>
            <a:r>
              <a:rPr lang="en-US" sz="4400" dirty="0"/>
              <a:t>of algae, coral reefs stay healthy </a:t>
            </a:r>
            <a:br>
              <a:rPr lang="en-US" sz="4400" dirty="0"/>
            </a:br>
            <a:r>
              <a:rPr lang="en-US" sz="4400" dirty="0"/>
              <a:t>and resilient.</a:t>
            </a:r>
          </a:p>
        </p:txBody>
      </p:sp>
      <p:sp>
        <p:nvSpPr>
          <p:cNvPr id="3" name="Slide Number Placeholder 2">
            <a:extLst>
              <a:ext uri="{FF2B5EF4-FFF2-40B4-BE49-F238E27FC236}">
                <a16:creationId xmlns:a16="http://schemas.microsoft.com/office/drawing/2014/main" id="{F952564E-3C64-694C-91AD-DF8B30DEB68F}"/>
              </a:ext>
            </a:extLst>
          </p:cNvPr>
          <p:cNvSpPr>
            <a:spLocks noGrp="1"/>
          </p:cNvSpPr>
          <p:nvPr>
            <p:ph type="sldNum" sz="quarter" idx="13"/>
          </p:nvPr>
        </p:nvSpPr>
        <p:spPr/>
        <p:txBody>
          <a:bodyPr/>
          <a:lstStyle/>
          <a:p>
            <a:pPr algn="r"/>
            <a:fld id="{275F0495-0EA6-8F48-9FDA-F603597FF733}" type="slidenum">
              <a:rPr lang="en-US" smtClean="0"/>
              <a:pPr algn="r"/>
              <a:t>110</a:t>
            </a:fld>
            <a:endParaRPr lang="en-US" dirty="0"/>
          </a:p>
        </p:txBody>
      </p:sp>
    </p:spTree>
    <p:extLst>
      <p:ext uri="{BB962C8B-B14F-4D97-AF65-F5344CB8AC3E}">
        <p14:creationId xmlns:p14="http://schemas.microsoft.com/office/powerpoint/2010/main" val="40895366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22DC8ACE-06AD-514E-9606-5B89C8B6CD81}"/>
              </a:ext>
            </a:extLst>
          </p:cNvPr>
          <p:cNvSpPr>
            <a:spLocks noGrp="1"/>
          </p:cNvSpPr>
          <p:nvPr>
            <p:ph type="title"/>
          </p:nvPr>
        </p:nvSpPr>
        <p:spPr/>
        <p:txBody>
          <a:bodyPr/>
          <a:lstStyle/>
          <a:p>
            <a:pPr algn="ctr"/>
            <a:r>
              <a:rPr lang="en-US" dirty="0"/>
              <a:t>Algae-dominated reef  vs  coral-dominated reef.</a:t>
            </a:r>
          </a:p>
        </p:txBody>
      </p:sp>
      <p:sp>
        <p:nvSpPr>
          <p:cNvPr id="4" name="Slide Number Placeholder 3">
            <a:extLst>
              <a:ext uri="{FF2B5EF4-FFF2-40B4-BE49-F238E27FC236}">
                <a16:creationId xmlns:a16="http://schemas.microsoft.com/office/drawing/2014/main" id="{36CC4A88-35E6-774D-98D9-FE058D3495F0}"/>
              </a:ext>
            </a:extLst>
          </p:cNvPr>
          <p:cNvSpPr>
            <a:spLocks noGrp="1"/>
          </p:cNvSpPr>
          <p:nvPr>
            <p:ph type="sldNum" sz="quarter" idx="12"/>
          </p:nvPr>
        </p:nvSpPr>
        <p:spPr/>
        <p:txBody>
          <a:bodyPr/>
          <a:lstStyle/>
          <a:p>
            <a:pPr algn="r"/>
            <a:fld id="{A23E3DB6-7D61-2E4C-8C80-E9322AEA1496}" type="slidenum">
              <a:rPr lang="en-US" smtClean="0"/>
              <a:pPr algn="r"/>
              <a:t>111</a:t>
            </a:fld>
            <a:endParaRPr lang="en-US" dirty="0"/>
          </a:p>
        </p:txBody>
      </p:sp>
      <p:pic>
        <p:nvPicPr>
          <p:cNvPr id="5" name="Picture 4">
            <a:extLst>
              <a:ext uri="{FF2B5EF4-FFF2-40B4-BE49-F238E27FC236}">
                <a16:creationId xmlns:a16="http://schemas.microsoft.com/office/drawing/2014/main" id="{9D9BA125-0BD1-F64D-8516-83E98E10E9F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26" t="3638" r="2188" b="7989"/>
          <a:stretch/>
        </p:blipFill>
        <p:spPr>
          <a:xfrm>
            <a:off x="0" y="1769031"/>
            <a:ext cx="6123638" cy="4163303"/>
          </a:xfrm>
          <a:prstGeom prst="rect">
            <a:avLst/>
          </a:prstGeom>
        </p:spPr>
      </p:pic>
      <p:pic>
        <p:nvPicPr>
          <p:cNvPr id="6" name="Picture 5">
            <a:extLst>
              <a:ext uri="{FF2B5EF4-FFF2-40B4-BE49-F238E27FC236}">
                <a16:creationId xmlns:a16="http://schemas.microsoft.com/office/drawing/2014/main" id="{39DF0F66-359A-1042-BF96-819A640CFC04}"/>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4621" r="786" b="4621"/>
          <a:stretch/>
        </p:blipFill>
        <p:spPr>
          <a:xfrm>
            <a:off x="6123638" y="1769031"/>
            <a:ext cx="6068362" cy="4163303"/>
          </a:xfrm>
          <a:prstGeom prst="rect">
            <a:avLst/>
          </a:prstGeom>
        </p:spPr>
      </p:pic>
    </p:spTree>
    <p:extLst>
      <p:ext uri="{BB962C8B-B14F-4D97-AF65-F5344CB8AC3E}">
        <p14:creationId xmlns:p14="http://schemas.microsoft.com/office/powerpoint/2010/main" val="145791320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785C59-BF34-DF49-8BE3-57F4CBC91977}"/>
              </a:ext>
            </a:extLst>
          </p:cNvPr>
          <p:cNvSpPr>
            <a:spLocks noGrp="1"/>
          </p:cNvSpPr>
          <p:nvPr>
            <p:ph type="sldNum" sz="quarter" idx="13"/>
          </p:nvPr>
        </p:nvSpPr>
        <p:spPr/>
        <p:txBody>
          <a:bodyPr/>
          <a:lstStyle/>
          <a:p>
            <a:pPr algn="r"/>
            <a:fld id="{275F0495-0EA6-8F48-9FDA-F603597FF733}" type="slidenum">
              <a:rPr lang="en-US" smtClean="0"/>
              <a:pPr algn="r"/>
              <a:t>112</a:t>
            </a:fld>
            <a:endParaRPr lang="en-US" dirty="0"/>
          </a:p>
        </p:txBody>
      </p:sp>
      <p:pic>
        <p:nvPicPr>
          <p:cNvPr id="8" name="Picture 7">
            <a:hlinkClick r:id="rId4"/>
            <a:extLst>
              <a:ext uri="{FF2B5EF4-FFF2-40B4-BE49-F238E27FC236}">
                <a16:creationId xmlns:a16="http://schemas.microsoft.com/office/drawing/2014/main" id="{B78A6B55-C926-7844-9220-7EE8219FBA65}"/>
              </a:ext>
            </a:extLst>
          </p:cNvPr>
          <p:cNvPicPr>
            <a:picLocks noChangeAspect="1"/>
          </p:cNvPicPr>
          <p:nvPr/>
        </p:nvPicPr>
        <p:blipFill>
          <a:blip r:embed="rId5"/>
          <a:stretch>
            <a:fillRect/>
          </a:stretch>
        </p:blipFill>
        <p:spPr>
          <a:xfrm>
            <a:off x="5103446" y="908941"/>
            <a:ext cx="6109907" cy="4848564"/>
          </a:xfrm>
          <a:prstGeom prst="rect">
            <a:avLst/>
          </a:prstGeom>
        </p:spPr>
      </p:pic>
      <p:sp>
        <p:nvSpPr>
          <p:cNvPr id="7" name="Rectangle 6">
            <a:extLst>
              <a:ext uri="{FF2B5EF4-FFF2-40B4-BE49-F238E27FC236}">
                <a16:creationId xmlns:a16="http://schemas.microsoft.com/office/drawing/2014/main" id="{A6953D7C-781D-5347-AB89-086796CFA2E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79976237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113</a:t>
            </a:fld>
            <a:endParaRPr lang="en-US" dirty="0"/>
          </a:p>
        </p:txBody>
      </p:sp>
      <p:sp>
        <p:nvSpPr>
          <p:cNvPr id="3" name="Content Placeholder 2">
            <a:extLst>
              <a:ext uri="{FF2B5EF4-FFF2-40B4-BE49-F238E27FC236}">
                <a16:creationId xmlns:a16="http://schemas.microsoft.com/office/drawing/2014/main" id="{7ADCD2C0-32EE-4945-AD69-5BD97435C819}"/>
              </a:ext>
            </a:extLst>
          </p:cNvPr>
          <p:cNvSpPr>
            <a:spLocks noGrp="1"/>
          </p:cNvSpPr>
          <p:nvPr>
            <p:ph idx="1"/>
          </p:nvPr>
        </p:nvSpPr>
        <p:spPr/>
        <p:txBody>
          <a:bodyPr/>
          <a:lstStyle/>
          <a:p>
            <a:pPr algn="ctr"/>
            <a:r>
              <a:rPr lang="en-AU" sz="4400" dirty="0"/>
              <a:t>Who is counting the grazing herbivores?</a:t>
            </a:r>
          </a:p>
        </p:txBody>
      </p:sp>
      <p:pic>
        <p:nvPicPr>
          <p:cNvPr id="7" name="Picture Placeholder 15">
            <a:extLst>
              <a:ext uri="{FF2B5EF4-FFF2-40B4-BE49-F238E27FC236}">
                <a16:creationId xmlns:a16="http://schemas.microsoft.com/office/drawing/2014/main" id="{EFD4866D-6FAD-7F4E-8E6E-80EAEFE2F0AB}"/>
              </a:ext>
            </a:extLst>
          </p:cNvPr>
          <p:cNvPicPr>
            <a:picLocks noGrp="1" noChangeAspect="1"/>
          </p:cNvPicPr>
          <p:nvPr>
            <p:ph type="pic" sz="quarter" idx="14"/>
          </p:nvPr>
        </p:nvPicPr>
        <p:blipFill>
          <a:blip r:embed="rId3"/>
          <a:srcRect t="13305" b="13305"/>
          <a:stretch/>
        </p:blipFill>
        <p:spPr>
          <a:ln w="38100">
            <a:solidFill>
              <a:schemeClr val="bg2"/>
            </a:solidFill>
          </a:ln>
        </p:spPr>
      </p:pic>
    </p:spTree>
    <p:extLst>
      <p:ext uri="{BB962C8B-B14F-4D97-AF65-F5344CB8AC3E}">
        <p14:creationId xmlns:p14="http://schemas.microsoft.com/office/powerpoint/2010/main" val="7958017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1F70A-F559-FB43-A464-F7A6EAAB3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9" t="16303" r="1089" b="13039"/>
          <a:stretch/>
        </p:blipFill>
        <p:spPr>
          <a:xfrm>
            <a:off x="-1" y="-1"/>
            <a:ext cx="12192001" cy="6858001"/>
          </a:xfrm>
          <a:prstGeom prst="rect">
            <a:avLst/>
          </a:prstGeom>
        </p:spPr>
      </p:pic>
      <p:sp>
        <p:nvSpPr>
          <p:cNvPr id="6" name="Title 2">
            <a:extLst>
              <a:ext uri="{FF2B5EF4-FFF2-40B4-BE49-F238E27FC236}">
                <a16:creationId xmlns:a16="http://schemas.microsoft.com/office/drawing/2014/main" id="{1E5E521D-02F8-DA4B-AFE9-6C88148335B0}"/>
              </a:ext>
            </a:extLst>
          </p:cNvPr>
          <p:cNvSpPr txBox="1">
            <a:spLocks/>
          </p:cNvSpPr>
          <p:nvPr/>
        </p:nvSpPr>
        <p:spPr>
          <a:xfrm>
            <a:off x="515936" y="565987"/>
            <a:ext cx="6043890" cy="1355578"/>
          </a:xfrm>
          <a:prstGeom prst="rect">
            <a:avLst/>
          </a:prstGeom>
          <a:blipFill>
            <a:blip r:embed="rId4">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AU" sz="5400" dirty="0">
                <a:solidFill>
                  <a:schemeClr val="bg1"/>
                </a:solidFill>
              </a:rPr>
              <a:t>Cods and groupers</a:t>
            </a:r>
            <a:br>
              <a:rPr lang="en-AU" sz="5400" dirty="0">
                <a:solidFill>
                  <a:schemeClr val="bg1"/>
                </a:solidFill>
              </a:rPr>
            </a:br>
            <a:r>
              <a:rPr lang="en-AU" sz="2000" dirty="0">
                <a:solidFill>
                  <a:schemeClr val="bg1"/>
                </a:solidFill>
              </a:rPr>
              <a:t>Pronounced grow-per.</a:t>
            </a:r>
            <a:endParaRPr lang="en-US" sz="2000" dirty="0">
              <a:solidFill>
                <a:schemeClr val="bg1"/>
              </a:solidFill>
            </a:endParaRPr>
          </a:p>
        </p:txBody>
      </p:sp>
    </p:spTree>
    <p:extLst>
      <p:ext uri="{BB962C8B-B14F-4D97-AF65-F5344CB8AC3E}">
        <p14:creationId xmlns:p14="http://schemas.microsoft.com/office/powerpoint/2010/main" val="39139219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F27DE5-B115-FC4D-8A3D-BE576EE92249}"/>
              </a:ext>
            </a:extLst>
          </p:cNvPr>
          <p:cNvSpPr>
            <a:spLocks noGrp="1"/>
          </p:cNvSpPr>
          <p:nvPr>
            <p:ph type="sldNum" sz="quarter" idx="12"/>
          </p:nvPr>
        </p:nvSpPr>
        <p:spPr/>
        <p:txBody>
          <a:bodyPr/>
          <a:lstStyle/>
          <a:p>
            <a:pPr algn="r"/>
            <a:fld id="{275F0495-0EA6-8F48-9FDA-F603597FF733}" type="slidenum">
              <a:rPr lang="en-US" smtClean="0"/>
              <a:pPr algn="r"/>
              <a:t>115</a:t>
            </a:fld>
            <a:endParaRPr lang="en-US" dirty="0"/>
          </a:p>
        </p:txBody>
      </p:sp>
      <p:sp>
        <p:nvSpPr>
          <p:cNvPr id="3" name="Content Placeholder 2">
            <a:extLst>
              <a:ext uri="{FF2B5EF4-FFF2-40B4-BE49-F238E27FC236}">
                <a16:creationId xmlns:a16="http://schemas.microsoft.com/office/drawing/2014/main" id="{B5EED3A9-4B95-0A4E-A9DD-6DB480FD2DC9}"/>
              </a:ext>
            </a:extLst>
          </p:cNvPr>
          <p:cNvSpPr>
            <a:spLocks noGrp="1"/>
          </p:cNvSpPr>
          <p:nvPr>
            <p:ph idx="1"/>
          </p:nvPr>
        </p:nvSpPr>
        <p:spPr/>
        <p:txBody>
          <a:bodyPr/>
          <a:lstStyle/>
          <a:p>
            <a:pPr algn="ctr"/>
            <a:r>
              <a:rPr lang="en-US" sz="4400" dirty="0"/>
              <a:t>Cods and groupers belong to the family </a:t>
            </a:r>
            <a:r>
              <a:rPr lang="en-US" sz="4400" i="1" dirty="0"/>
              <a:t>Serranidae</a:t>
            </a:r>
            <a:r>
              <a:rPr lang="en-US" sz="4400" dirty="0"/>
              <a:t> and the sub-family </a:t>
            </a:r>
            <a:r>
              <a:rPr lang="en-US" sz="4400" i="1" dirty="0" err="1"/>
              <a:t>Epinephelinae</a:t>
            </a:r>
            <a:r>
              <a:rPr lang="en-US" sz="4400" dirty="0"/>
              <a:t>.</a:t>
            </a:r>
          </a:p>
        </p:txBody>
      </p:sp>
      <p:pic>
        <p:nvPicPr>
          <p:cNvPr id="5" name="Picture Placeholder 4">
            <a:extLst>
              <a:ext uri="{FF2B5EF4-FFF2-40B4-BE49-F238E27FC236}">
                <a16:creationId xmlns:a16="http://schemas.microsoft.com/office/drawing/2014/main" id="{26BDC6A2-598A-B548-AF5F-BB4EEACC89B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0" r="17880"/>
          <a:stretch/>
        </p:blipFill>
        <p:spPr>
          <a:prstGeom prst="rect">
            <a:avLst/>
          </a:prstGeom>
        </p:spPr>
      </p:pic>
    </p:spTree>
    <p:extLst>
      <p:ext uri="{BB962C8B-B14F-4D97-AF65-F5344CB8AC3E}">
        <p14:creationId xmlns:p14="http://schemas.microsoft.com/office/powerpoint/2010/main" val="9567575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F928-8B51-7045-861F-ADD1C79D0B96}"/>
              </a:ext>
            </a:extLst>
          </p:cNvPr>
          <p:cNvSpPr>
            <a:spLocks noGrp="1"/>
          </p:cNvSpPr>
          <p:nvPr>
            <p:ph type="sldNum" sz="quarter" idx="12"/>
          </p:nvPr>
        </p:nvSpPr>
        <p:spPr/>
        <p:txBody>
          <a:bodyPr/>
          <a:lstStyle/>
          <a:p>
            <a:pPr algn="r"/>
            <a:fld id="{275F0495-0EA6-8F48-9FDA-F603597FF733}" type="slidenum">
              <a:rPr lang="en-US" smtClean="0"/>
              <a:pPr algn="r"/>
              <a:t>116</a:t>
            </a:fld>
            <a:endParaRPr lang="en-US" dirty="0"/>
          </a:p>
        </p:txBody>
      </p:sp>
      <p:sp>
        <p:nvSpPr>
          <p:cNvPr id="3" name="Content Placeholder 2">
            <a:extLst>
              <a:ext uri="{FF2B5EF4-FFF2-40B4-BE49-F238E27FC236}">
                <a16:creationId xmlns:a16="http://schemas.microsoft.com/office/drawing/2014/main" id="{38AF81A3-7FC7-7A4A-ACA0-D31B7DD5B932}"/>
              </a:ext>
            </a:extLst>
          </p:cNvPr>
          <p:cNvSpPr>
            <a:spLocks noGrp="1"/>
          </p:cNvSpPr>
          <p:nvPr>
            <p:ph idx="1"/>
          </p:nvPr>
        </p:nvSpPr>
        <p:spPr/>
        <p:txBody>
          <a:bodyPr/>
          <a:lstStyle/>
          <a:p>
            <a:pPr algn="ctr">
              <a:spcAft>
                <a:spcPts val="1800"/>
              </a:spcAft>
            </a:pPr>
            <a:r>
              <a:rPr lang="en-US" sz="3200" dirty="0"/>
              <a:t>Queensland grouper, also known as giant grouper </a:t>
            </a:r>
            <a:r>
              <a:rPr lang="en-US" sz="3200" i="1" dirty="0"/>
              <a:t>(</a:t>
            </a:r>
            <a:r>
              <a:rPr lang="en-US" sz="3200" i="1" dirty="0" err="1"/>
              <a:t>Epinephelus</a:t>
            </a:r>
            <a:r>
              <a:rPr lang="en-US" sz="3200" i="1" dirty="0"/>
              <a:t> </a:t>
            </a:r>
            <a:r>
              <a:rPr lang="en-US" sz="3200" i="1" dirty="0" err="1"/>
              <a:t>lanceolatus</a:t>
            </a:r>
            <a:r>
              <a:rPr lang="en-US" sz="3200" i="1" dirty="0"/>
              <a:t>)</a:t>
            </a:r>
            <a:r>
              <a:rPr lang="en-US" sz="3200" dirty="0"/>
              <a:t>.</a:t>
            </a:r>
          </a:p>
        </p:txBody>
      </p:sp>
      <p:pic>
        <p:nvPicPr>
          <p:cNvPr id="5" name="Picture Placeholder 4">
            <a:extLst>
              <a:ext uri="{FF2B5EF4-FFF2-40B4-BE49-F238E27FC236}">
                <a16:creationId xmlns:a16="http://schemas.microsoft.com/office/drawing/2014/main" id="{69ECA73E-05C0-6240-A95F-676B99B3572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2" r="12532"/>
          <a:stretch/>
        </p:blipFill>
        <p:spPr>
          <a:prstGeom prst="rect">
            <a:avLst/>
          </a:prstGeom>
        </p:spPr>
      </p:pic>
    </p:spTree>
    <p:extLst>
      <p:ext uri="{BB962C8B-B14F-4D97-AF65-F5344CB8AC3E}">
        <p14:creationId xmlns:p14="http://schemas.microsoft.com/office/powerpoint/2010/main" val="428124241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1E1D09-E107-7B48-8B94-59FD69BA209B}"/>
              </a:ext>
            </a:extLst>
          </p:cNvPr>
          <p:cNvSpPr>
            <a:spLocks noGrp="1"/>
          </p:cNvSpPr>
          <p:nvPr>
            <p:ph type="sldNum" sz="quarter" idx="12"/>
          </p:nvPr>
        </p:nvSpPr>
        <p:spPr/>
        <p:txBody>
          <a:bodyPr/>
          <a:lstStyle/>
          <a:p>
            <a:pPr algn="r"/>
            <a:fld id="{275F0495-0EA6-8F48-9FDA-F603597FF733}" type="slidenum">
              <a:rPr lang="en-US" smtClean="0"/>
              <a:pPr algn="r"/>
              <a:t>117</a:t>
            </a:fld>
            <a:endParaRPr lang="en-US" dirty="0"/>
          </a:p>
        </p:txBody>
      </p:sp>
      <p:sp>
        <p:nvSpPr>
          <p:cNvPr id="3" name="Content Placeholder 2">
            <a:extLst>
              <a:ext uri="{FF2B5EF4-FFF2-40B4-BE49-F238E27FC236}">
                <a16:creationId xmlns:a16="http://schemas.microsoft.com/office/drawing/2014/main" id="{2FB7D569-B464-714C-9C74-9EFD6DB05321}"/>
              </a:ext>
            </a:extLst>
          </p:cNvPr>
          <p:cNvSpPr>
            <a:spLocks noGrp="1"/>
          </p:cNvSpPr>
          <p:nvPr>
            <p:ph idx="1"/>
          </p:nvPr>
        </p:nvSpPr>
        <p:spPr/>
        <p:txBody>
          <a:bodyPr/>
          <a:lstStyle/>
          <a:p>
            <a:pPr algn="ctr"/>
            <a:r>
              <a:rPr lang="en-US" sz="4400" dirty="0"/>
              <a:t>This is the </a:t>
            </a:r>
          </a:p>
          <a:p>
            <a:pPr algn="ctr"/>
            <a:r>
              <a:rPr lang="en-US" sz="4400" dirty="0" smtClean="0"/>
              <a:t>largest </a:t>
            </a:r>
            <a:endParaRPr lang="en-US" sz="4400" dirty="0"/>
          </a:p>
          <a:p>
            <a:pPr algn="ctr"/>
            <a:r>
              <a:rPr lang="en-US" sz="4400" dirty="0"/>
              <a:t>bony fish on</a:t>
            </a:r>
            <a:br>
              <a:rPr lang="en-US" sz="4400" dirty="0"/>
            </a:br>
            <a:r>
              <a:rPr lang="en-US" sz="4400" dirty="0"/>
              <a:t>the Reef.</a:t>
            </a:r>
          </a:p>
        </p:txBody>
      </p:sp>
      <p:pic>
        <p:nvPicPr>
          <p:cNvPr id="8" name="Picture Placeholder 4">
            <a:extLst>
              <a:ext uri="{FF2B5EF4-FFF2-40B4-BE49-F238E27FC236}">
                <a16:creationId xmlns:a16="http://schemas.microsoft.com/office/drawing/2014/main" id="{69ECA73E-05C0-6240-A95F-676B99B3572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2" r="12532"/>
          <a:stretch/>
        </p:blipFill>
        <p:spPr>
          <a:xfrm>
            <a:off x="6286500" y="549274"/>
            <a:ext cx="5389563" cy="5594400"/>
          </a:xfrm>
          <a:prstGeom prst="rect">
            <a:avLst/>
          </a:prstGeom>
        </p:spPr>
      </p:pic>
    </p:spTree>
    <p:extLst>
      <p:ext uri="{BB962C8B-B14F-4D97-AF65-F5344CB8AC3E}">
        <p14:creationId xmlns:p14="http://schemas.microsoft.com/office/powerpoint/2010/main" val="199408740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7AC48C7-4CEF-9640-A0A0-B9B246CF95F0}"/>
              </a:ext>
            </a:extLst>
          </p:cNvPr>
          <p:cNvPicPr>
            <a:picLocks noChangeAspect="1"/>
          </p:cNvPicPr>
          <p:nvPr/>
        </p:nvPicPr>
        <p:blipFill>
          <a:blip r:embed="rId5"/>
          <a:stretch>
            <a:fillRect/>
          </a:stretch>
        </p:blipFill>
        <p:spPr>
          <a:xfrm>
            <a:off x="5103446" y="949400"/>
            <a:ext cx="6109907" cy="4767645"/>
          </a:xfrm>
          <a:prstGeom prst="rect">
            <a:avLst/>
          </a:prstGeom>
        </p:spPr>
      </p:pic>
      <p:sp>
        <p:nvSpPr>
          <p:cNvPr id="3" name="Slide Number Placeholder 2">
            <a:extLst>
              <a:ext uri="{FF2B5EF4-FFF2-40B4-BE49-F238E27FC236}">
                <a16:creationId xmlns:a16="http://schemas.microsoft.com/office/drawing/2014/main" id="{86D8E6F9-EAEE-904E-A6CD-99EE2565CCEB}"/>
              </a:ext>
            </a:extLst>
          </p:cNvPr>
          <p:cNvSpPr>
            <a:spLocks noGrp="1"/>
          </p:cNvSpPr>
          <p:nvPr>
            <p:ph type="sldNum" sz="quarter" idx="13"/>
          </p:nvPr>
        </p:nvSpPr>
        <p:spPr/>
        <p:txBody>
          <a:bodyPr/>
          <a:lstStyle/>
          <a:p>
            <a:pPr algn="r"/>
            <a:fld id="{275F0495-0EA6-8F48-9FDA-F603597FF733}" type="slidenum">
              <a:rPr lang="en-US" smtClean="0"/>
              <a:pPr algn="r"/>
              <a:t>118</a:t>
            </a:fld>
            <a:endParaRPr lang="en-US" dirty="0"/>
          </a:p>
        </p:txBody>
      </p:sp>
      <p:sp>
        <p:nvSpPr>
          <p:cNvPr id="5" name="Rectangle 4">
            <a:extLst>
              <a:ext uri="{FF2B5EF4-FFF2-40B4-BE49-F238E27FC236}">
                <a16:creationId xmlns:a16="http://schemas.microsoft.com/office/drawing/2014/main" id="{453AD7DA-5E89-FA47-AEBB-E5C84AD19E5E}"/>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51372737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492BB3-2952-8D47-823D-557A254559DE}"/>
              </a:ext>
            </a:extLst>
          </p:cNvPr>
          <p:cNvSpPr>
            <a:spLocks noGrp="1"/>
          </p:cNvSpPr>
          <p:nvPr>
            <p:ph type="title"/>
          </p:nvPr>
        </p:nvSpPr>
        <p:spPr/>
        <p:txBody>
          <a:bodyPr/>
          <a:lstStyle/>
          <a:p>
            <a:pPr algn="ctr"/>
            <a:r>
              <a:rPr lang="en-US" dirty="0"/>
              <a:t>The potato cod (</a:t>
            </a:r>
            <a:r>
              <a:rPr lang="en-US" i="1" dirty="0" err="1"/>
              <a:t>Epinephelus</a:t>
            </a:r>
            <a:r>
              <a:rPr lang="en-US" i="1" dirty="0"/>
              <a:t> </a:t>
            </a:r>
            <a:r>
              <a:rPr lang="en-US" i="1" dirty="0" err="1"/>
              <a:t>tukula</a:t>
            </a:r>
            <a:r>
              <a:rPr lang="en-US" i="1" dirty="0"/>
              <a:t>), </a:t>
            </a:r>
            <a:br>
              <a:rPr lang="en-US" i="1" dirty="0"/>
            </a:br>
            <a:r>
              <a:rPr lang="en-US" dirty="0"/>
              <a:t>is another massive reef fish.  </a:t>
            </a:r>
            <a:br>
              <a:rPr lang="en-US" dirty="0"/>
            </a:br>
            <a:endParaRPr lang="en-US" dirty="0"/>
          </a:p>
        </p:txBody>
      </p:sp>
      <p:sp>
        <p:nvSpPr>
          <p:cNvPr id="2" name="Slide Number Placeholder 1">
            <a:extLst>
              <a:ext uri="{FF2B5EF4-FFF2-40B4-BE49-F238E27FC236}">
                <a16:creationId xmlns:a16="http://schemas.microsoft.com/office/drawing/2014/main" id="{01001B36-E684-EF4A-8D52-D572CC7E0C3B}"/>
              </a:ext>
            </a:extLst>
          </p:cNvPr>
          <p:cNvSpPr>
            <a:spLocks noGrp="1"/>
          </p:cNvSpPr>
          <p:nvPr>
            <p:ph type="sldNum" sz="quarter" idx="12"/>
          </p:nvPr>
        </p:nvSpPr>
        <p:spPr/>
        <p:txBody>
          <a:bodyPr/>
          <a:lstStyle/>
          <a:p>
            <a:pPr algn="r"/>
            <a:fld id="{C1222EFF-7CC0-EF4B-B73E-C2ADBFEE8731}" type="slidenum">
              <a:rPr lang="en-US" smtClean="0"/>
              <a:pPr algn="r"/>
              <a:t>119</a:t>
            </a:fld>
            <a:endParaRPr lang="en-US" dirty="0"/>
          </a:p>
        </p:txBody>
      </p:sp>
      <p:pic>
        <p:nvPicPr>
          <p:cNvPr id="6" name="Picture 5">
            <a:extLst>
              <a:ext uri="{FF2B5EF4-FFF2-40B4-BE49-F238E27FC236}">
                <a16:creationId xmlns:a16="http://schemas.microsoft.com/office/drawing/2014/main" id="{42D24947-801B-2A4D-AB6B-218D5C71A3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1" t="26133" b="15631"/>
          <a:stretch/>
        </p:blipFill>
        <p:spPr>
          <a:xfrm>
            <a:off x="515937" y="1780672"/>
            <a:ext cx="11160125" cy="4362951"/>
          </a:xfrm>
          <a:prstGeom prst="rect">
            <a:avLst/>
          </a:prstGeom>
        </p:spPr>
      </p:pic>
      <p:sp>
        <p:nvSpPr>
          <p:cNvPr id="7" name="TextBox 6">
            <a:extLst>
              <a:ext uri="{FF2B5EF4-FFF2-40B4-BE49-F238E27FC236}">
                <a16:creationId xmlns:a16="http://schemas.microsoft.com/office/drawing/2014/main" id="{7D6D4122-4FE7-AC45-86BB-EC820ED66FD1}"/>
              </a:ext>
            </a:extLst>
          </p:cNvPr>
          <p:cNvSpPr txBox="1"/>
          <p:nvPr/>
        </p:nvSpPr>
        <p:spPr>
          <a:xfrm>
            <a:off x="2368457" y="5083701"/>
            <a:ext cx="2596896" cy="400110"/>
          </a:xfrm>
          <a:prstGeom prst="rect">
            <a:avLst/>
          </a:prstGeom>
          <a:noFill/>
        </p:spPr>
        <p:txBody>
          <a:bodyPr wrap="square" rtlCol="0">
            <a:spAutoFit/>
          </a:bodyPr>
          <a:lstStyle/>
          <a:p>
            <a:pPr algn="ctr"/>
            <a:r>
              <a:rPr lang="en-AU" sz="2000" dirty="0">
                <a:solidFill>
                  <a:schemeClr val="bg1"/>
                </a:solidFill>
              </a:rPr>
              <a:t>Potato-like markings </a:t>
            </a:r>
          </a:p>
        </p:txBody>
      </p:sp>
      <p:sp>
        <p:nvSpPr>
          <p:cNvPr id="8" name="TextBox 7">
            <a:extLst>
              <a:ext uri="{FF2B5EF4-FFF2-40B4-BE49-F238E27FC236}">
                <a16:creationId xmlns:a16="http://schemas.microsoft.com/office/drawing/2014/main" id="{65E65F6B-83D9-AF48-AC6D-B28DFB7FE0C9}"/>
              </a:ext>
            </a:extLst>
          </p:cNvPr>
          <p:cNvSpPr txBox="1"/>
          <p:nvPr/>
        </p:nvSpPr>
        <p:spPr>
          <a:xfrm>
            <a:off x="348558" y="2044286"/>
            <a:ext cx="2596896" cy="400110"/>
          </a:xfrm>
          <a:prstGeom prst="rect">
            <a:avLst/>
          </a:prstGeom>
          <a:noFill/>
        </p:spPr>
        <p:txBody>
          <a:bodyPr wrap="square" rtlCol="0">
            <a:spAutoFit/>
          </a:bodyPr>
          <a:lstStyle/>
          <a:p>
            <a:pPr algn="ctr"/>
            <a:r>
              <a:rPr lang="en-AU" sz="2000" dirty="0">
                <a:solidFill>
                  <a:schemeClr val="bg1"/>
                </a:solidFill>
              </a:rPr>
              <a:t>Paddle-like tail </a:t>
            </a:r>
          </a:p>
        </p:txBody>
      </p:sp>
    </p:spTree>
    <p:extLst>
      <p:ext uri="{BB962C8B-B14F-4D97-AF65-F5344CB8AC3E}">
        <p14:creationId xmlns:p14="http://schemas.microsoft.com/office/powerpoint/2010/main" val="2628687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lgn="r"/>
            <a:fld id="{275F0495-0EA6-8F48-9FDA-F603597FF733}" type="slidenum">
              <a:rPr lang="en-US" smtClean="0"/>
              <a:pPr algn="r"/>
              <a:t>12</a:t>
            </a:fld>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344395642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C41A238-F7B5-6E40-9DE7-992CAD3E82B3}"/>
              </a:ext>
            </a:extLst>
          </p:cNvPr>
          <p:cNvPicPr>
            <a:picLocks noChangeAspect="1"/>
          </p:cNvPicPr>
          <p:nvPr/>
        </p:nvPicPr>
        <p:blipFill>
          <a:blip r:embed="rId5"/>
          <a:stretch>
            <a:fillRect/>
          </a:stretch>
        </p:blipFill>
        <p:spPr>
          <a:xfrm>
            <a:off x="5141913" y="949401"/>
            <a:ext cx="6071440" cy="4788118"/>
          </a:xfrm>
          <a:prstGeom prst="rect">
            <a:avLst/>
          </a:prstGeom>
        </p:spPr>
      </p:pic>
      <p:sp>
        <p:nvSpPr>
          <p:cNvPr id="3" name="Slide Number Placeholder 2">
            <a:extLst>
              <a:ext uri="{FF2B5EF4-FFF2-40B4-BE49-F238E27FC236}">
                <a16:creationId xmlns:a16="http://schemas.microsoft.com/office/drawing/2014/main" id="{CB3993A2-947E-BE47-B5D5-51D290AFC527}"/>
              </a:ext>
            </a:extLst>
          </p:cNvPr>
          <p:cNvSpPr>
            <a:spLocks noGrp="1"/>
          </p:cNvSpPr>
          <p:nvPr>
            <p:ph type="sldNum" sz="quarter" idx="13"/>
          </p:nvPr>
        </p:nvSpPr>
        <p:spPr/>
        <p:txBody>
          <a:bodyPr/>
          <a:lstStyle/>
          <a:p>
            <a:pPr algn="r"/>
            <a:fld id="{275F0495-0EA6-8F48-9FDA-F603597FF733}" type="slidenum">
              <a:rPr lang="en-US" smtClean="0"/>
              <a:pPr algn="r"/>
              <a:t>120</a:t>
            </a:fld>
            <a:endParaRPr lang="en-US" dirty="0"/>
          </a:p>
        </p:txBody>
      </p:sp>
      <p:sp>
        <p:nvSpPr>
          <p:cNvPr id="5" name="Rectangle 4">
            <a:extLst>
              <a:ext uri="{FF2B5EF4-FFF2-40B4-BE49-F238E27FC236}">
                <a16:creationId xmlns:a16="http://schemas.microsoft.com/office/drawing/2014/main" id="{B7A36621-15BD-0D4F-8728-366F1324CA6A}"/>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28459038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F3472C-B474-8444-98B3-5E983B838B63}"/>
              </a:ext>
            </a:extLst>
          </p:cNvPr>
          <p:cNvSpPr>
            <a:spLocks noGrp="1"/>
          </p:cNvSpPr>
          <p:nvPr>
            <p:ph type="sldNum" sz="quarter" idx="12"/>
          </p:nvPr>
        </p:nvSpPr>
        <p:spPr/>
        <p:txBody>
          <a:bodyPr/>
          <a:lstStyle/>
          <a:p>
            <a:pPr algn="r"/>
            <a:fld id="{275F0495-0EA6-8F48-9FDA-F603597FF733}" type="slidenum">
              <a:rPr lang="en-US" smtClean="0"/>
              <a:pPr algn="r"/>
              <a:t>121</a:t>
            </a:fld>
            <a:endParaRPr lang="en-US" dirty="0"/>
          </a:p>
        </p:txBody>
      </p:sp>
      <p:sp>
        <p:nvSpPr>
          <p:cNvPr id="3" name="Content Placeholder 2">
            <a:extLst>
              <a:ext uri="{FF2B5EF4-FFF2-40B4-BE49-F238E27FC236}">
                <a16:creationId xmlns:a16="http://schemas.microsoft.com/office/drawing/2014/main" id="{6AA34CE7-3B9F-9F48-AB3B-B0BB70F4E3E5}"/>
              </a:ext>
            </a:extLst>
          </p:cNvPr>
          <p:cNvSpPr>
            <a:spLocks noGrp="1"/>
          </p:cNvSpPr>
          <p:nvPr>
            <p:ph idx="1"/>
          </p:nvPr>
        </p:nvSpPr>
        <p:spPr/>
        <p:txBody>
          <a:bodyPr/>
          <a:lstStyle/>
          <a:p>
            <a:pPr algn="ctr"/>
            <a:r>
              <a:rPr lang="en-US" sz="3200" dirty="0"/>
              <a:t>We also count barramundi cod (</a:t>
            </a:r>
            <a:r>
              <a:rPr lang="en-AU" sz="3200" i="1" dirty="0" err="1" smtClean="0"/>
              <a:t>Cromileptes</a:t>
            </a:r>
            <a:r>
              <a:rPr lang="en-AU" sz="3200" i="1" dirty="0" smtClean="0"/>
              <a:t> </a:t>
            </a:r>
            <a:r>
              <a:rPr lang="en-AU" sz="3200" i="1" dirty="0" err="1"/>
              <a:t>altivelis</a:t>
            </a:r>
            <a:r>
              <a:rPr lang="en-AU" sz="3200" i="1" dirty="0"/>
              <a:t>)</a:t>
            </a:r>
            <a:r>
              <a:rPr lang="en-US" sz="3200" i="1" dirty="0"/>
              <a:t>.</a:t>
            </a:r>
            <a:endParaRPr lang="en-US" sz="3200" dirty="0"/>
          </a:p>
          <a:p>
            <a:pPr algn="ctr"/>
            <a:r>
              <a:rPr lang="en-US" sz="3200" dirty="0"/>
              <a:t>Check out that </a:t>
            </a:r>
            <a:br>
              <a:rPr lang="en-US" sz="3200" dirty="0"/>
            </a:br>
            <a:r>
              <a:rPr lang="en-US" sz="3200" dirty="0"/>
              <a:t>barramundi-like snout! It looks like a slippery dip!</a:t>
            </a:r>
          </a:p>
        </p:txBody>
      </p:sp>
      <p:sp>
        <p:nvSpPr>
          <p:cNvPr id="9" name="Picture Placeholder 8">
            <a:extLst>
              <a:ext uri="{FF2B5EF4-FFF2-40B4-BE49-F238E27FC236}">
                <a16:creationId xmlns:a16="http://schemas.microsoft.com/office/drawing/2014/main" id="{118F2260-89F0-D749-84BD-2908CAE84B8B}"/>
              </a:ext>
            </a:extLst>
          </p:cNvPr>
          <p:cNvSpPr>
            <a:spLocks noGrp="1"/>
          </p:cNvSpPr>
          <p:nvPr>
            <p:ph type="pic" sz="quarter" idx="14"/>
          </p:nvPr>
        </p:nvSpPr>
        <p:spPr/>
      </p:sp>
      <p:pic>
        <p:nvPicPr>
          <p:cNvPr id="5" name="Picture 4">
            <a:extLst>
              <a:ext uri="{FF2B5EF4-FFF2-40B4-BE49-F238E27FC236}">
                <a16:creationId xmlns:a16="http://schemas.microsoft.com/office/drawing/2014/main" id="{D70030CC-C9FB-7945-B88F-9A4B1407D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025" r="1" b="18701"/>
          <a:stretch/>
        </p:blipFill>
        <p:spPr>
          <a:xfrm>
            <a:off x="6286500" y="544735"/>
            <a:ext cx="5389519" cy="2884266"/>
          </a:xfrm>
          <a:prstGeom prst="rect">
            <a:avLst/>
          </a:prstGeom>
        </p:spPr>
      </p:pic>
      <p:pic>
        <p:nvPicPr>
          <p:cNvPr id="6" name="Picture 5">
            <a:extLst>
              <a:ext uri="{FF2B5EF4-FFF2-40B4-BE49-F238E27FC236}">
                <a16:creationId xmlns:a16="http://schemas.microsoft.com/office/drawing/2014/main" id="{27916689-1AAD-434F-AC68-4DFE831595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253" r="934" b="10899"/>
          <a:stretch/>
        </p:blipFill>
        <p:spPr>
          <a:xfrm>
            <a:off x="6286501" y="3429001"/>
            <a:ext cx="5389518" cy="2714624"/>
          </a:xfrm>
          <a:prstGeom prst="rect">
            <a:avLst/>
          </a:prstGeom>
        </p:spPr>
      </p:pic>
      <p:sp>
        <p:nvSpPr>
          <p:cNvPr id="7" name="Arrow: Down 1">
            <a:extLst>
              <a:ext uri="{FF2B5EF4-FFF2-40B4-BE49-F238E27FC236}">
                <a16:creationId xmlns:a16="http://schemas.microsoft.com/office/drawing/2014/main" id="{B1630F92-865A-9E4E-954E-3ED33DFECB9A}"/>
              </a:ext>
            </a:extLst>
          </p:cNvPr>
          <p:cNvSpPr/>
          <p:nvPr/>
        </p:nvSpPr>
        <p:spPr>
          <a:xfrm rot="18768365">
            <a:off x="7962580" y="700167"/>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Down 5">
            <a:extLst>
              <a:ext uri="{FF2B5EF4-FFF2-40B4-BE49-F238E27FC236}">
                <a16:creationId xmlns:a16="http://schemas.microsoft.com/office/drawing/2014/main" id="{F9EAACC4-5BA2-1048-935F-DBD60E3DABC8}"/>
              </a:ext>
            </a:extLst>
          </p:cNvPr>
          <p:cNvSpPr/>
          <p:nvPr/>
        </p:nvSpPr>
        <p:spPr>
          <a:xfrm rot="2554780">
            <a:off x="10408393" y="3674703"/>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5563637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6B1902-A9B6-AF45-96A7-47F8D6D6D823}"/>
              </a:ext>
            </a:extLst>
          </p:cNvPr>
          <p:cNvSpPr>
            <a:spLocks noGrp="1"/>
          </p:cNvSpPr>
          <p:nvPr>
            <p:ph type="sldNum" sz="quarter" idx="12"/>
          </p:nvPr>
        </p:nvSpPr>
        <p:spPr/>
        <p:txBody>
          <a:bodyPr/>
          <a:lstStyle/>
          <a:p>
            <a:pPr algn="r"/>
            <a:fld id="{275F0495-0EA6-8F48-9FDA-F603597FF733}" type="slidenum">
              <a:rPr lang="en-US" smtClean="0"/>
              <a:pPr algn="r"/>
              <a:t>122</a:t>
            </a:fld>
            <a:endParaRPr lang="en-US" dirty="0"/>
          </a:p>
        </p:txBody>
      </p:sp>
      <p:sp>
        <p:nvSpPr>
          <p:cNvPr id="3" name="Content Placeholder 2">
            <a:extLst>
              <a:ext uri="{FF2B5EF4-FFF2-40B4-BE49-F238E27FC236}">
                <a16:creationId xmlns:a16="http://schemas.microsoft.com/office/drawing/2014/main" id="{81E7B091-C33A-AD44-B4F3-E992649FD37E}"/>
              </a:ext>
            </a:extLst>
          </p:cNvPr>
          <p:cNvSpPr>
            <a:spLocks noGrp="1"/>
          </p:cNvSpPr>
          <p:nvPr>
            <p:ph idx="1"/>
          </p:nvPr>
        </p:nvSpPr>
        <p:spPr/>
        <p:txBody>
          <a:bodyPr/>
          <a:lstStyle/>
          <a:p>
            <a:pPr algn="ctr"/>
            <a:r>
              <a:rPr lang="en-US" sz="3200" dirty="0"/>
              <a:t>Large cod and grouper often take up residency at popular tourist destinations.</a:t>
            </a:r>
          </a:p>
          <a:p>
            <a:pPr algn="ctr"/>
            <a:r>
              <a:rPr lang="en-US" sz="3200" dirty="0"/>
              <a:t>They only leave to breed at mass spawning aggregations.</a:t>
            </a:r>
          </a:p>
        </p:txBody>
      </p:sp>
      <p:pic>
        <p:nvPicPr>
          <p:cNvPr id="5" name="Picture Placeholder 4">
            <a:extLst>
              <a:ext uri="{FF2B5EF4-FFF2-40B4-BE49-F238E27FC236}">
                <a16:creationId xmlns:a16="http://schemas.microsoft.com/office/drawing/2014/main" id="{2072ACEC-B08C-404B-9F85-9DB1ABB5A69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78" r="17878"/>
          <a:stretch/>
        </p:blipFill>
        <p:spPr>
          <a:prstGeom prst="rect">
            <a:avLst/>
          </a:prstGeom>
        </p:spPr>
      </p:pic>
    </p:spTree>
    <p:extLst>
      <p:ext uri="{BB962C8B-B14F-4D97-AF65-F5344CB8AC3E}">
        <p14:creationId xmlns:p14="http://schemas.microsoft.com/office/powerpoint/2010/main" val="215176693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7E38BB-1CB8-EC42-9BD3-6C787D481131}"/>
              </a:ext>
            </a:extLst>
          </p:cNvPr>
          <p:cNvSpPr>
            <a:spLocks noGrp="1"/>
          </p:cNvSpPr>
          <p:nvPr>
            <p:ph type="sldNum" sz="quarter" idx="12"/>
          </p:nvPr>
        </p:nvSpPr>
        <p:spPr/>
        <p:txBody>
          <a:bodyPr/>
          <a:lstStyle/>
          <a:p>
            <a:pPr algn="r"/>
            <a:fld id="{275F0495-0EA6-8F48-9FDA-F603597FF733}" type="slidenum">
              <a:rPr lang="en-US" smtClean="0"/>
              <a:pPr algn="r"/>
              <a:t>123</a:t>
            </a:fld>
            <a:endParaRPr lang="en-US" dirty="0"/>
          </a:p>
        </p:txBody>
      </p:sp>
      <p:sp>
        <p:nvSpPr>
          <p:cNvPr id="3" name="Content Placeholder 2">
            <a:extLst>
              <a:ext uri="{FF2B5EF4-FFF2-40B4-BE49-F238E27FC236}">
                <a16:creationId xmlns:a16="http://schemas.microsoft.com/office/drawing/2014/main" id="{1F2B2C2C-A837-0F45-81E0-E5E3AFACE597}"/>
              </a:ext>
            </a:extLst>
          </p:cNvPr>
          <p:cNvSpPr>
            <a:spLocks noGrp="1"/>
          </p:cNvSpPr>
          <p:nvPr>
            <p:ph idx="1"/>
          </p:nvPr>
        </p:nvSpPr>
        <p:spPr/>
        <p:txBody>
          <a:bodyPr/>
          <a:lstStyle/>
          <a:p>
            <a:pPr algn="ctr"/>
            <a:r>
              <a:rPr lang="en-US" sz="4400" dirty="0"/>
              <a:t>Are Queensland grouper, potato cod, and barramundi cod protected in the Great Barrier Reef Marine Park?</a:t>
            </a:r>
          </a:p>
        </p:txBody>
      </p:sp>
      <p:pic>
        <p:nvPicPr>
          <p:cNvPr id="7" name="Picture Placeholder 4">
            <a:extLst>
              <a:ext uri="{FF2B5EF4-FFF2-40B4-BE49-F238E27FC236}">
                <a16:creationId xmlns:a16="http://schemas.microsoft.com/office/drawing/2014/main" id="{39808176-69D2-D748-B3F7-378097C8745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0" r="17880"/>
          <a:stretch/>
        </p:blipFill>
        <p:spPr>
          <a:prstGeom prst="rect">
            <a:avLst/>
          </a:prstGeom>
        </p:spPr>
      </p:pic>
    </p:spTree>
    <p:extLst>
      <p:ext uri="{BB962C8B-B14F-4D97-AF65-F5344CB8AC3E}">
        <p14:creationId xmlns:p14="http://schemas.microsoft.com/office/powerpoint/2010/main" val="187586991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387888-C36E-3440-A504-5E31FF648176}"/>
              </a:ext>
            </a:extLst>
          </p:cNvPr>
          <p:cNvSpPr>
            <a:spLocks noGrp="1"/>
          </p:cNvSpPr>
          <p:nvPr>
            <p:ph type="sldNum" sz="quarter" idx="12"/>
          </p:nvPr>
        </p:nvSpPr>
        <p:spPr/>
        <p:txBody>
          <a:bodyPr/>
          <a:lstStyle/>
          <a:p>
            <a:pPr algn="r"/>
            <a:fld id="{275F0495-0EA6-8F48-9FDA-F603597FF733}" type="slidenum">
              <a:rPr lang="en-US" smtClean="0"/>
              <a:pPr algn="r"/>
              <a:t>124</a:t>
            </a:fld>
            <a:endParaRPr lang="en-US" dirty="0"/>
          </a:p>
        </p:txBody>
      </p:sp>
      <p:sp>
        <p:nvSpPr>
          <p:cNvPr id="3" name="Content Placeholder 2">
            <a:extLst>
              <a:ext uri="{FF2B5EF4-FFF2-40B4-BE49-F238E27FC236}">
                <a16:creationId xmlns:a16="http://schemas.microsoft.com/office/drawing/2014/main" id="{C347B873-3A1E-1D45-A069-A27F1346DAD1}"/>
              </a:ext>
            </a:extLst>
          </p:cNvPr>
          <p:cNvSpPr>
            <a:spLocks noGrp="1"/>
          </p:cNvSpPr>
          <p:nvPr>
            <p:ph idx="1"/>
          </p:nvPr>
        </p:nvSpPr>
        <p:spPr/>
        <p:txBody>
          <a:bodyPr/>
          <a:lstStyle/>
          <a:p>
            <a:pPr algn="ctr"/>
            <a:r>
              <a:rPr lang="en-US" sz="3200" dirty="0"/>
              <a:t>In areas outside the Great Barrier Reef Marine Park, where they are not protected, they are often taken in large numbers at mass spawning aggregations.</a:t>
            </a:r>
          </a:p>
        </p:txBody>
      </p:sp>
      <p:pic>
        <p:nvPicPr>
          <p:cNvPr id="5" name="Picture 2" descr="Goliath grouper spawning aggregation in the waters off Jupiter Florida">
            <a:extLst>
              <a:ext uri="{FF2B5EF4-FFF2-40B4-BE49-F238E27FC236}">
                <a16:creationId xmlns:a16="http://schemas.microsoft.com/office/drawing/2014/main" id="{FEE9ECCE-1F83-1147-B12F-3BF8291D80BC}"/>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7767" r="1776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E30155A-D526-3143-B563-08D9C429D6CE}"/>
              </a:ext>
            </a:extLst>
          </p:cNvPr>
          <p:cNvSpPr txBox="1"/>
          <p:nvPr/>
        </p:nvSpPr>
        <p:spPr>
          <a:xfrm>
            <a:off x="6286500" y="5834514"/>
            <a:ext cx="3438144" cy="276999"/>
          </a:xfrm>
          <a:prstGeom prst="rect">
            <a:avLst/>
          </a:prstGeom>
          <a:noFill/>
        </p:spPr>
        <p:txBody>
          <a:bodyPr wrap="square" rtlCol="0">
            <a:spAutoFit/>
          </a:bodyPr>
          <a:lstStyle/>
          <a:p>
            <a:r>
              <a:rPr lang="en-AU" sz="1200" dirty="0">
                <a:solidFill>
                  <a:schemeClr val="bg1"/>
                </a:solidFill>
              </a:rPr>
              <a:t>Image: Walt Sterns Divepbc.com</a:t>
            </a:r>
          </a:p>
        </p:txBody>
      </p:sp>
    </p:spTree>
    <p:extLst>
      <p:ext uri="{BB962C8B-B14F-4D97-AF65-F5344CB8AC3E}">
        <p14:creationId xmlns:p14="http://schemas.microsoft.com/office/powerpoint/2010/main" val="35799370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1EC0B2-4511-A748-8DEF-3BC2A9E280E3}"/>
              </a:ext>
            </a:extLst>
          </p:cNvPr>
          <p:cNvSpPr>
            <a:spLocks noGrp="1"/>
          </p:cNvSpPr>
          <p:nvPr>
            <p:ph type="sldNum" sz="quarter" idx="12"/>
          </p:nvPr>
        </p:nvSpPr>
        <p:spPr/>
        <p:txBody>
          <a:bodyPr/>
          <a:lstStyle/>
          <a:p>
            <a:pPr algn="r"/>
            <a:fld id="{275F0495-0EA6-8F48-9FDA-F603597FF733}" type="slidenum">
              <a:rPr lang="en-US" smtClean="0"/>
              <a:pPr algn="r"/>
              <a:t>125</a:t>
            </a:fld>
            <a:endParaRPr lang="en-US" dirty="0"/>
          </a:p>
        </p:txBody>
      </p:sp>
      <p:sp>
        <p:nvSpPr>
          <p:cNvPr id="3" name="Content Placeholder 2">
            <a:extLst>
              <a:ext uri="{FF2B5EF4-FFF2-40B4-BE49-F238E27FC236}">
                <a16:creationId xmlns:a16="http://schemas.microsoft.com/office/drawing/2014/main" id="{0602F3E1-D017-1E4E-93A6-E543698F70DE}"/>
              </a:ext>
            </a:extLst>
          </p:cNvPr>
          <p:cNvSpPr>
            <a:spLocks noGrp="1"/>
          </p:cNvSpPr>
          <p:nvPr>
            <p:ph idx="1"/>
          </p:nvPr>
        </p:nvSpPr>
        <p:spPr/>
        <p:txBody>
          <a:bodyPr/>
          <a:lstStyle/>
          <a:p>
            <a:pPr algn="ctr"/>
            <a:r>
              <a:rPr lang="en-US" sz="3200" dirty="0"/>
              <a:t>In Asia, grouper are </a:t>
            </a:r>
            <a:br>
              <a:rPr lang="en-US" sz="3200" dirty="0"/>
            </a:br>
            <a:r>
              <a:rPr lang="en-US" sz="3200" dirty="0"/>
              <a:t>highly prized as a banquet fish, and can fetch close to $200 a kilogram.</a:t>
            </a:r>
          </a:p>
        </p:txBody>
      </p:sp>
      <p:pic>
        <p:nvPicPr>
          <p:cNvPr id="5" name="Picture 2" descr="7 Tips on How to Catch Big Grouper - Reel Pursuits">
            <a:extLst>
              <a:ext uri="{FF2B5EF4-FFF2-40B4-BE49-F238E27FC236}">
                <a16:creationId xmlns:a16="http://schemas.microsoft.com/office/drawing/2014/main" id="{C520473F-D646-BD47-A78F-E221EB4CDB0F}"/>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23920" r="2392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6966129-0886-8C49-BAA3-4D2DB17E4F55}"/>
              </a:ext>
            </a:extLst>
          </p:cNvPr>
          <p:cNvSpPr txBox="1"/>
          <p:nvPr/>
        </p:nvSpPr>
        <p:spPr>
          <a:xfrm>
            <a:off x="6286500" y="5866625"/>
            <a:ext cx="5389563" cy="276999"/>
          </a:xfrm>
          <a:prstGeom prst="rect">
            <a:avLst/>
          </a:prstGeom>
          <a:noFill/>
        </p:spPr>
        <p:txBody>
          <a:bodyPr wrap="square">
            <a:spAutoFit/>
          </a:bodyPr>
          <a:lstStyle/>
          <a:p>
            <a:r>
              <a:rPr lang="en-AU" sz="1200" dirty="0"/>
              <a:t>Image: https://www.reelpursuits.com/7-tips-on-how-to-catch-big-grouper/</a:t>
            </a:r>
          </a:p>
        </p:txBody>
      </p:sp>
    </p:spTree>
    <p:extLst>
      <p:ext uri="{BB962C8B-B14F-4D97-AF65-F5344CB8AC3E}">
        <p14:creationId xmlns:p14="http://schemas.microsoft.com/office/powerpoint/2010/main" val="149175711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F86AB4-2C77-5C40-95AE-9FF87CBD5225}"/>
              </a:ext>
            </a:extLst>
          </p:cNvPr>
          <p:cNvSpPr>
            <a:spLocks noGrp="1"/>
          </p:cNvSpPr>
          <p:nvPr>
            <p:ph type="sldNum" sz="quarter" idx="12"/>
          </p:nvPr>
        </p:nvSpPr>
        <p:spPr/>
        <p:txBody>
          <a:bodyPr/>
          <a:lstStyle/>
          <a:p>
            <a:pPr algn="r"/>
            <a:fld id="{275F0495-0EA6-8F48-9FDA-F603597FF733}" type="slidenum">
              <a:rPr lang="en-US" smtClean="0"/>
              <a:pPr algn="r"/>
              <a:t>126</a:t>
            </a:fld>
            <a:endParaRPr lang="en-US" dirty="0"/>
          </a:p>
        </p:txBody>
      </p:sp>
      <p:sp>
        <p:nvSpPr>
          <p:cNvPr id="3" name="Content Placeholder 2">
            <a:extLst>
              <a:ext uri="{FF2B5EF4-FFF2-40B4-BE49-F238E27FC236}">
                <a16:creationId xmlns:a16="http://schemas.microsoft.com/office/drawing/2014/main" id="{F2E2A7E4-F5F7-7E4D-9F4F-CDF33324C4EF}"/>
              </a:ext>
            </a:extLst>
          </p:cNvPr>
          <p:cNvSpPr>
            <a:spLocks noGrp="1"/>
          </p:cNvSpPr>
          <p:nvPr>
            <p:ph idx="1"/>
          </p:nvPr>
        </p:nvSpPr>
        <p:spPr/>
        <p:txBody>
          <a:bodyPr/>
          <a:lstStyle/>
          <a:p>
            <a:pPr algn="ctr"/>
            <a:r>
              <a:rPr lang="en-US" sz="3200" dirty="0"/>
              <a:t>What dollar value might </a:t>
            </a:r>
            <a:br>
              <a:rPr lang="en-US" sz="3200" dirty="0"/>
            </a:br>
            <a:r>
              <a:rPr lang="en-US" sz="3200" dirty="0"/>
              <a:t>a large resident cod or grouper bring to the </a:t>
            </a:r>
            <a:br>
              <a:rPr lang="en-US" sz="3200" dirty="0"/>
            </a:br>
            <a:r>
              <a:rPr lang="en-US" sz="3200" dirty="0"/>
              <a:t>tourism industry? </a:t>
            </a:r>
          </a:p>
          <a:p>
            <a:pPr algn="ctr"/>
            <a:r>
              <a:rPr lang="en-US" sz="3200" dirty="0"/>
              <a:t>How much would you pay to see one up close?</a:t>
            </a:r>
          </a:p>
        </p:txBody>
      </p:sp>
      <p:pic>
        <p:nvPicPr>
          <p:cNvPr id="5" name="Picture Placeholder 4">
            <a:extLst>
              <a:ext uri="{FF2B5EF4-FFF2-40B4-BE49-F238E27FC236}">
                <a16:creationId xmlns:a16="http://schemas.microsoft.com/office/drawing/2014/main" id="{E970267B-656D-2245-90FC-C1B60E0D408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97" r="17897"/>
          <a:stretch/>
        </p:blipFill>
        <p:spPr>
          <a:prstGeom prst="rect">
            <a:avLst/>
          </a:prstGeom>
        </p:spPr>
      </p:pic>
    </p:spTree>
    <p:extLst>
      <p:ext uri="{BB962C8B-B14F-4D97-AF65-F5344CB8AC3E}">
        <p14:creationId xmlns:p14="http://schemas.microsoft.com/office/powerpoint/2010/main" val="418185376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e Cleaner Wrasse: A Fish That Makes Other Fish Smarter - The Atlantic">
            <a:extLst>
              <a:ext uri="{FF2B5EF4-FFF2-40B4-BE49-F238E27FC236}">
                <a16:creationId xmlns:a16="http://schemas.microsoft.com/office/drawing/2014/main" id="{37AE49DB-B604-384C-8935-3EE988619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EC3FA89-C737-A249-A3E7-89EB1D2B39F2}"/>
              </a:ext>
            </a:extLst>
          </p:cNvPr>
          <p:cNvSpPr txBox="1"/>
          <p:nvPr/>
        </p:nvSpPr>
        <p:spPr>
          <a:xfrm>
            <a:off x="7927400" y="1373066"/>
            <a:ext cx="1999882" cy="400110"/>
          </a:xfrm>
          <a:prstGeom prst="rect">
            <a:avLst/>
          </a:prstGeom>
          <a:solidFill>
            <a:schemeClr val="bg1"/>
          </a:solidFill>
        </p:spPr>
        <p:txBody>
          <a:bodyPr wrap="square" rtlCol="0">
            <a:spAutoFit/>
          </a:bodyPr>
          <a:lstStyle/>
          <a:p>
            <a:pPr algn="ctr"/>
            <a:r>
              <a:rPr lang="en-AU" sz="2000" dirty="0">
                <a:solidFill>
                  <a:schemeClr val="tx2"/>
                </a:solidFill>
              </a:rPr>
              <a:t>Cleaner wrasse </a:t>
            </a:r>
          </a:p>
        </p:txBody>
      </p:sp>
      <p:sp>
        <p:nvSpPr>
          <p:cNvPr id="4" name="Rectangle 3">
            <a:extLst>
              <a:ext uri="{FF2B5EF4-FFF2-40B4-BE49-F238E27FC236}">
                <a16:creationId xmlns:a16="http://schemas.microsoft.com/office/drawing/2014/main" id="{F0D511CB-72C3-9549-8CF1-BDA57C99AF0E}"/>
              </a:ext>
            </a:extLst>
          </p:cNvPr>
          <p:cNvSpPr/>
          <p:nvPr/>
        </p:nvSpPr>
        <p:spPr>
          <a:xfrm>
            <a:off x="515938" y="6031726"/>
            <a:ext cx="2672976" cy="276999"/>
          </a:xfrm>
          <a:prstGeom prst="rect">
            <a:avLst/>
          </a:prstGeom>
          <a:noFill/>
        </p:spPr>
        <p:txBody>
          <a:bodyPr wrap="none">
            <a:spAutoFit/>
          </a:bodyPr>
          <a:lstStyle/>
          <a:p>
            <a:pPr algn="r"/>
            <a:r>
              <a:rPr lang="en-AU" sz="1200" dirty="0">
                <a:solidFill>
                  <a:schemeClr val="bg1"/>
                </a:solidFill>
              </a:rPr>
              <a:t>RAND MCMEINS / GETTY IMAGES</a:t>
            </a:r>
          </a:p>
        </p:txBody>
      </p:sp>
    </p:spTree>
    <p:extLst>
      <p:ext uri="{BB962C8B-B14F-4D97-AF65-F5344CB8AC3E}">
        <p14:creationId xmlns:p14="http://schemas.microsoft.com/office/powerpoint/2010/main" val="69608524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7844F0-4A0C-A448-8B5B-96B2859C870C}"/>
              </a:ext>
            </a:extLst>
          </p:cNvPr>
          <p:cNvSpPr>
            <a:spLocks noGrp="1"/>
          </p:cNvSpPr>
          <p:nvPr>
            <p:ph type="sldNum" sz="quarter" idx="12"/>
          </p:nvPr>
        </p:nvSpPr>
        <p:spPr/>
        <p:txBody>
          <a:bodyPr/>
          <a:lstStyle/>
          <a:p>
            <a:pPr algn="r"/>
            <a:fld id="{275F0495-0EA6-8F48-9FDA-F603597FF733}" type="slidenum">
              <a:rPr lang="en-US" smtClean="0"/>
              <a:pPr algn="r"/>
              <a:t>128</a:t>
            </a:fld>
            <a:endParaRPr lang="en-US" dirty="0"/>
          </a:p>
        </p:txBody>
      </p:sp>
      <p:sp>
        <p:nvSpPr>
          <p:cNvPr id="3" name="Content Placeholder 2">
            <a:extLst>
              <a:ext uri="{FF2B5EF4-FFF2-40B4-BE49-F238E27FC236}">
                <a16:creationId xmlns:a16="http://schemas.microsoft.com/office/drawing/2014/main" id="{905DE0CA-57EB-DC46-9E2A-00AF727D627D}"/>
              </a:ext>
            </a:extLst>
          </p:cNvPr>
          <p:cNvSpPr>
            <a:spLocks noGrp="1"/>
          </p:cNvSpPr>
          <p:nvPr>
            <p:ph idx="1"/>
          </p:nvPr>
        </p:nvSpPr>
        <p:spPr/>
        <p:txBody>
          <a:bodyPr/>
          <a:lstStyle/>
          <a:p>
            <a:pPr algn="ctr"/>
            <a:r>
              <a:rPr lang="en-US" sz="4400" dirty="0"/>
              <a:t>Groupers are also bred in captivity to help stem the decline in wild population numbers.</a:t>
            </a:r>
          </a:p>
        </p:txBody>
      </p:sp>
      <p:pic>
        <p:nvPicPr>
          <p:cNvPr id="5" name="Picture 2" descr="A live young fish in some hands">
            <a:extLst>
              <a:ext uri="{FF2B5EF4-FFF2-40B4-BE49-F238E27FC236}">
                <a16:creationId xmlns:a16="http://schemas.microsoft.com/office/drawing/2014/main" id="{B9F06DFC-2D5D-9A4F-BED4-35FBE3B936B4}"/>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7868" r="1786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E5A5DE8-BDC9-6A45-838D-874F60F580CD}"/>
              </a:ext>
            </a:extLst>
          </p:cNvPr>
          <p:cNvSpPr txBox="1"/>
          <p:nvPr/>
        </p:nvSpPr>
        <p:spPr>
          <a:xfrm>
            <a:off x="6288255" y="5866625"/>
            <a:ext cx="5389519" cy="276999"/>
          </a:xfrm>
          <a:prstGeom prst="rect">
            <a:avLst/>
          </a:prstGeom>
          <a:noFill/>
        </p:spPr>
        <p:txBody>
          <a:bodyPr wrap="square">
            <a:spAutoFit/>
          </a:bodyPr>
          <a:lstStyle/>
          <a:p>
            <a:r>
              <a:rPr lang="en-AU" sz="1200" dirty="0">
                <a:solidFill>
                  <a:schemeClr val="bg1"/>
                </a:solidFill>
              </a:rPr>
              <a:t> https://www.abc.net.au/news</a:t>
            </a:r>
          </a:p>
        </p:txBody>
      </p:sp>
    </p:spTree>
    <p:extLst>
      <p:ext uri="{BB962C8B-B14F-4D97-AF65-F5344CB8AC3E}">
        <p14:creationId xmlns:p14="http://schemas.microsoft.com/office/powerpoint/2010/main" val="240173417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83015"/>
            <a:ext cx="11160124" cy="536575"/>
          </a:xfrm>
        </p:spPr>
        <p:txBody>
          <a:bodyPr/>
          <a:lstStyle/>
          <a:p>
            <a:pPr algn="ctr"/>
            <a:r>
              <a:rPr lang="en-AU" sz="5400" dirty="0"/>
              <a:t>Why count the very big 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129</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53814"/>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53814"/>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53813"/>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41983"/>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41983"/>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41983"/>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3816755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259454" y="549275"/>
            <a:ext cx="9673091" cy="5280025"/>
          </a:xfrm>
        </p:spPr>
        <p:txBody>
          <a:bodyPr/>
          <a:lstStyle/>
          <a:p>
            <a:r>
              <a:rPr lang="en-US" dirty="0" smtClean="0"/>
              <a:t>The Great Barrier Reef faces many threats that impact on its health and resilience. </a:t>
            </a:r>
            <a:endParaRPr lang="en-AU" dirty="0"/>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13</a:t>
            </a:fld>
            <a:endParaRPr lang="en-US" dirty="0"/>
          </a:p>
        </p:txBody>
      </p:sp>
    </p:spTree>
    <p:extLst>
      <p:ext uri="{BB962C8B-B14F-4D97-AF65-F5344CB8AC3E}">
        <p14:creationId xmlns:p14="http://schemas.microsoft.com/office/powerpoint/2010/main" val="16662078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B88D80-A23C-2143-B82B-00A719D179B0}"/>
              </a:ext>
            </a:extLst>
          </p:cNvPr>
          <p:cNvSpPr>
            <a:spLocks noGrp="1"/>
          </p:cNvSpPr>
          <p:nvPr>
            <p:ph type="sldNum" sz="quarter" idx="12"/>
          </p:nvPr>
        </p:nvSpPr>
        <p:spPr/>
        <p:txBody>
          <a:bodyPr/>
          <a:lstStyle/>
          <a:p>
            <a:pPr algn="r"/>
            <a:fld id="{275F0495-0EA6-8F48-9FDA-F603597FF733}" type="slidenum">
              <a:rPr lang="en-US" smtClean="0"/>
              <a:pPr algn="r"/>
              <a:t>130</a:t>
            </a:fld>
            <a:endParaRPr lang="en-US" dirty="0"/>
          </a:p>
        </p:txBody>
      </p:sp>
      <p:sp>
        <p:nvSpPr>
          <p:cNvPr id="3" name="Content Placeholder 2">
            <a:extLst>
              <a:ext uri="{FF2B5EF4-FFF2-40B4-BE49-F238E27FC236}">
                <a16:creationId xmlns:a16="http://schemas.microsoft.com/office/drawing/2014/main" id="{A3B9773E-460A-EC42-B13F-792A28744826}"/>
              </a:ext>
            </a:extLst>
          </p:cNvPr>
          <p:cNvSpPr>
            <a:spLocks noGrp="1"/>
          </p:cNvSpPr>
          <p:nvPr>
            <p:ph idx="1"/>
          </p:nvPr>
        </p:nvSpPr>
        <p:spPr/>
        <p:txBody>
          <a:bodyPr/>
          <a:lstStyle/>
          <a:p>
            <a:pPr algn="ctr">
              <a:spcAft>
                <a:spcPts val="1800"/>
              </a:spcAft>
            </a:pPr>
            <a:r>
              <a:rPr lang="en-US" sz="3200" dirty="0"/>
              <a:t>They are very old (for a fish) and often live in the same spot. If we know where they are, we can look after them and protect them. </a:t>
            </a:r>
          </a:p>
          <a:p>
            <a:pPr algn="ctr">
              <a:spcAft>
                <a:spcPts val="1800"/>
              </a:spcAft>
            </a:pPr>
            <a:r>
              <a:rPr lang="en-US" sz="3200" dirty="0"/>
              <a:t>We only count those bigger than 50cm. </a:t>
            </a:r>
          </a:p>
        </p:txBody>
      </p:sp>
      <p:pic>
        <p:nvPicPr>
          <p:cNvPr id="7" name="Picture Placeholder 4">
            <a:extLst>
              <a:ext uri="{FF2B5EF4-FFF2-40B4-BE49-F238E27FC236}">
                <a16:creationId xmlns:a16="http://schemas.microsoft.com/office/drawing/2014/main" id="{89B9C583-5E19-3B4B-AA69-4AE7103355C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0" r="17880"/>
          <a:stretch/>
        </p:blipFill>
        <p:spPr>
          <a:prstGeom prst="rect">
            <a:avLst/>
          </a:prstGeom>
        </p:spPr>
      </p:pic>
    </p:spTree>
    <p:extLst>
      <p:ext uri="{BB962C8B-B14F-4D97-AF65-F5344CB8AC3E}">
        <p14:creationId xmlns:p14="http://schemas.microsoft.com/office/powerpoint/2010/main" val="285513471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4D494-A1D3-7D48-8028-00DFAE5A07EC}"/>
              </a:ext>
            </a:extLst>
          </p:cNvPr>
          <p:cNvSpPr>
            <a:spLocks noGrp="1"/>
          </p:cNvSpPr>
          <p:nvPr>
            <p:ph type="sldNum" sz="quarter" idx="12"/>
          </p:nvPr>
        </p:nvSpPr>
        <p:spPr/>
        <p:txBody>
          <a:bodyPr/>
          <a:lstStyle/>
          <a:p>
            <a:pPr algn="r"/>
            <a:fld id="{275F0495-0EA6-8F48-9FDA-F603597FF733}" type="slidenum">
              <a:rPr lang="en-US" smtClean="0"/>
              <a:pPr algn="r"/>
              <a:t>131</a:t>
            </a:fld>
            <a:endParaRPr lang="en-US" dirty="0"/>
          </a:p>
        </p:txBody>
      </p:sp>
      <p:sp>
        <p:nvSpPr>
          <p:cNvPr id="3" name="Content Placeholder 2">
            <a:extLst>
              <a:ext uri="{FF2B5EF4-FFF2-40B4-BE49-F238E27FC236}">
                <a16:creationId xmlns:a16="http://schemas.microsoft.com/office/drawing/2014/main" id="{9CE7690C-4590-5B47-9B87-A8462A2A5D8C}"/>
              </a:ext>
            </a:extLst>
          </p:cNvPr>
          <p:cNvSpPr>
            <a:spLocks noGrp="1"/>
          </p:cNvSpPr>
          <p:nvPr>
            <p:ph idx="1"/>
          </p:nvPr>
        </p:nvSpPr>
        <p:spPr/>
        <p:txBody>
          <a:bodyPr/>
          <a:lstStyle/>
          <a:p>
            <a:pPr algn="ctr">
              <a:spcAft>
                <a:spcPts val="1800"/>
              </a:spcAft>
            </a:pPr>
            <a:r>
              <a:rPr lang="en-AU" sz="4400" dirty="0"/>
              <a:t>Who is counting the</a:t>
            </a:r>
            <a:br>
              <a:rPr lang="en-AU" sz="4400" dirty="0"/>
            </a:br>
            <a:r>
              <a:rPr lang="en-AU" sz="4400" dirty="0"/>
              <a:t>cods and groupers?</a:t>
            </a:r>
          </a:p>
          <a:p>
            <a:pPr algn="ctr">
              <a:spcAft>
                <a:spcPts val="1800"/>
              </a:spcAft>
            </a:pPr>
            <a:r>
              <a:rPr lang="en-AU" sz="3200" dirty="0"/>
              <a:t>&gt;50cm</a:t>
            </a:r>
          </a:p>
        </p:txBody>
      </p:sp>
      <p:pic>
        <p:nvPicPr>
          <p:cNvPr id="7" name="Picture Placeholder 15">
            <a:extLst>
              <a:ext uri="{FF2B5EF4-FFF2-40B4-BE49-F238E27FC236}">
                <a16:creationId xmlns:a16="http://schemas.microsoft.com/office/drawing/2014/main" id="{74D2E93D-9885-4F45-8BB1-7F3C03DD173B}"/>
              </a:ext>
            </a:extLst>
          </p:cNvPr>
          <p:cNvPicPr>
            <a:picLocks noGrp="1" noChangeAspect="1"/>
          </p:cNvPicPr>
          <p:nvPr>
            <p:ph type="pic" sz="quarter" idx="14"/>
          </p:nvPr>
        </p:nvPicPr>
        <p:blipFill>
          <a:blip r:embed="rId3"/>
          <a:srcRect t="13305" b="13305"/>
          <a:stretch/>
        </p:blipFill>
        <p:spPr>
          <a:ln w="38100">
            <a:solidFill>
              <a:schemeClr val="bg2"/>
            </a:solidFill>
          </a:ln>
        </p:spPr>
      </p:pic>
    </p:spTree>
    <p:extLst>
      <p:ext uri="{BB962C8B-B14F-4D97-AF65-F5344CB8AC3E}">
        <p14:creationId xmlns:p14="http://schemas.microsoft.com/office/powerpoint/2010/main" val="137170867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06D918-5A51-404E-A0CF-D36841BE3E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5" b="12785"/>
          <a:stretch/>
        </p:blipFill>
        <p:spPr>
          <a:xfrm>
            <a:off x="0" y="0"/>
            <a:ext cx="12192000" cy="6858000"/>
          </a:xfrm>
          <a:prstGeom prst="rect">
            <a:avLst/>
          </a:prstGeom>
        </p:spPr>
      </p:pic>
      <p:sp>
        <p:nvSpPr>
          <p:cNvPr id="6" name="Title 2">
            <a:extLst>
              <a:ext uri="{FF2B5EF4-FFF2-40B4-BE49-F238E27FC236}">
                <a16:creationId xmlns:a16="http://schemas.microsoft.com/office/drawing/2014/main" id="{B8F1E237-9B13-8B4C-8782-060319944338}"/>
              </a:ext>
            </a:extLst>
          </p:cNvPr>
          <p:cNvSpPr txBox="1">
            <a:spLocks/>
          </p:cNvSpPr>
          <p:nvPr/>
        </p:nvSpPr>
        <p:spPr>
          <a:xfrm>
            <a:off x="515938" y="549276"/>
            <a:ext cx="3565732" cy="934968"/>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Coral trout</a:t>
            </a:r>
            <a:endParaRPr lang="en-US" sz="2000" dirty="0">
              <a:solidFill>
                <a:schemeClr val="bg1"/>
              </a:solidFill>
            </a:endParaRPr>
          </a:p>
        </p:txBody>
      </p:sp>
    </p:spTree>
    <p:extLst>
      <p:ext uri="{BB962C8B-B14F-4D97-AF65-F5344CB8AC3E}">
        <p14:creationId xmlns:p14="http://schemas.microsoft.com/office/powerpoint/2010/main" val="239715281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t="2794" b="-2833"/>
          <a:stretch/>
        </p:blipFill>
        <p:spPr>
          <a:xfrm>
            <a:off x="6096000" y="2064190"/>
            <a:ext cx="5580062" cy="4155541"/>
          </a:xfrm>
          <a:prstGeom prst="rect">
            <a:avLst/>
          </a:prstGeom>
        </p:spPr>
      </p:pic>
      <p:pic>
        <p:nvPicPr>
          <p:cNvPr id="21" name="Picture 20"/>
          <p:cNvPicPr>
            <a:picLocks noChangeAspect="1"/>
          </p:cNvPicPr>
          <p:nvPr/>
        </p:nvPicPr>
        <p:blipFill rotWithShape="1">
          <a:blip r:embed="rId5">
            <a:extLst>
              <a:ext uri="{28A0092B-C50C-407E-A947-70E740481C1C}">
                <a14:useLocalDpi xmlns:a14="http://schemas.microsoft.com/office/drawing/2010/main" val="0"/>
              </a:ext>
            </a:extLst>
          </a:blip>
          <a:srcRect l="1332" t="1740" r="10583" b="2393"/>
          <a:stretch/>
        </p:blipFill>
        <p:spPr>
          <a:xfrm>
            <a:off x="549039" y="2065814"/>
            <a:ext cx="5594543" cy="4030770"/>
          </a:xfrm>
          <a:prstGeom prst="rect">
            <a:avLst/>
          </a:prstGeom>
        </p:spPr>
      </p:pic>
      <p:sp>
        <p:nvSpPr>
          <p:cNvPr id="3" name="Title 2">
            <a:extLst>
              <a:ext uri="{FF2B5EF4-FFF2-40B4-BE49-F238E27FC236}">
                <a16:creationId xmlns:a16="http://schemas.microsoft.com/office/drawing/2014/main" id="{48F51DC3-847E-8440-8248-7CD1115D3168}"/>
              </a:ext>
            </a:extLst>
          </p:cNvPr>
          <p:cNvSpPr>
            <a:spLocks noGrp="1"/>
          </p:cNvSpPr>
          <p:nvPr>
            <p:ph type="title"/>
          </p:nvPr>
        </p:nvSpPr>
        <p:spPr>
          <a:xfrm>
            <a:off x="515938" y="549275"/>
            <a:ext cx="11160124" cy="974725"/>
          </a:xfrm>
        </p:spPr>
        <p:txBody>
          <a:bodyPr/>
          <a:lstStyle/>
          <a:p>
            <a:r>
              <a:rPr lang="en-US" dirty="0"/>
              <a:t>Spot the difference.</a:t>
            </a:r>
            <a:br>
              <a:rPr lang="en-US" dirty="0"/>
            </a:br>
            <a:r>
              <a:rPr lang="en-US" sz="2000" dirty="0"/>
              <a:t>Hint: compare the shape of the tail.</a:t>
            </a:r>
          </a:p>
        </p:txBody>
      </p:sp>
      <p:sp>
        <p:nvSpPr>
          <p:cNvPr id="4" name="Slide Number Placeholder 3">
            <a:extLst>
              <a:ext uri="{FF2B5EF4-FFF2-40B4-BE49-F238E27FC236}">
                <a16:creationId xmlns:a16="http://schemas.microsoft.com/office/drawing/2014/main" id="{0F9DD206-441F-7D4E-9A51-D2963B677C0A}"/>
              </a:ext>
            </a:extLst>
          </p:cNvPr>
          <p:cNvSpPr>
            <a:spLocks noGrp="1"/>
          </p:cNvSpPr>
          <p:nvPr>
            <p:ph type="sldNum" sz="quarter" idx="12"/>
          </p:nvPr>
        </p:nvSpPr>
        <p:spPr/>
        <p:txBody>
          <a:bodyPr/>
          <a:lstStyle/>
          <a:p>
            <a:pPr algn="r"/>
            <a:fld id="{A23E3DB6-7D61-2E4C-8C80-E9322AEA1496}" type="slidenum">
              <a:rPr lang="en-US" smtClean="0"/>
              <a:pPr algn="r"/>
              <a:t>133</a:t>
            </a:fld>
            <a:endParaRPr lang="en-US" dirty="0"/>
          </a:p>
        </p:txBody>
      </p:sp>
      <p:sp>
        <p:nvSpPr>
          <p:cNvPr id="18" name="Rectangle 17">
            <a:extLst>
              <a:ext uri="{FF2B5EF4-FFF2-40B4-BE49-F238E27FC236}">
                <a16:creationId xmlns:a16="http://schemas.microsoft.com/office/drawing/2014/main" id="{EF5A1654-9DEA-8A4C-B767-45B64ABF4B8F}"/>
              </a:ext>
            </a:extLst>
          </p:cNvPr>
          <p:cNvSpPr/>
          <p:nvPr/>
        </p:nvSpPr>
        <p:spPr>
          <a:xfrm>
            <a:off x="539807" y="5272360"/>
            <a:ext cx="11136256" cy="824224"/>
          </a:xfrm>
          <a:prstGeom prst="rect">
            <a:avLst/>
          </a:prstGeom>
          <a:solidFill>
            <a:srgbClr val="363D41">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CEF063-00EE-F345-BFD9-7858B056B2CB}"/>
              </a:ext>
            </a:extLst>
          </p:cNvPr>
          <p:cNvSpPr txBox="1"/>
          <p:nvPr/>
        </p:nvSpPr>
        <p:spPr>
          <a:xfrm>
            <a:off x="7524920" y="5336528"/>
            <a:ext cx="3236976" cy="707886"/>
          </a:xfrm>
          <a:prstGeom prst="rect">
            <a:avLst/>
          </a:prstGeom>
          <a:noFill/>
        </p:spPr>
        <p:txBody>
          <a:bodyPr wrap="square" rtlCol="0">
            <a:spAutoFit/>
          </a:bodyPr>
          <a:lstStyle/>
          <a:p>
            <a:r>
              <a:rPr lang="en-AU" sz="4000" dirty="0">
                <a:solidFill>
                  <a:schemeClr val="bg1"/>
                </a:solidFill>
              </a:rPr>
              <a:t>Coral trout</a:t>
            </a:r>
          </a:p>
        </p:txBody>
      </p:sp>
      <p:sp>
        <p:nvSpPr>
          <p:cNvPr id="6" name="Freeform: Shape 6">
            <a:extLst>
              <a:ext uri="{FF2B5EF4-FFF2-40B4-BE49-F238E27FC236}">
                <a16:creationId xmlns:a16="http://schemas.microsoft.com/office/drawing/2014/main" id="{C828A167-1E41-754C-8603-76A8902B96AC}"/>
              </a:ext>
            </a:extLst>
          </p:cNvPr>
          <p:cNvSpPr/>
          <p:nvPr/>
        </p:nvSpPr>
        <p:spPr>
          <a:xfrm>
            <a:off x="6419088" y="2759606"/>
            <a:ext cx="335607" cy="1592938"/>
          </a:xfrm>
          <a:custGeom>
            <a:avLst/>
            <a:gdLst>
              <a:gd name="connsiteX0" fmla="*/ 256032 w 294162"/>
              <a:gd name="connsiteY0" fmla="*/ 0 h 1444752"/>
              <a:gd name="connsiteX1" fmla="*/ 274320 w 294162"/>
              <a:gd name="connsiteY1" fmla="*/ 420624 h 1444752"/>
              <a:gd name="connsiteX2" fmla="*/ 292608 w 294162"/>
              <a:gd name="connsiteY2" fmla="*/ 475488 h 1444752"/>
              <a:gd name="connsiteX3" fmla="*/ 256032 w 294162"/>
              <a:gd name="connsiteY3" fmla="*/ 859536 h 1444752"/>
              <a:gd name="connsiteX4" fmla="*/ 219456 w 294162"/>
              <a:gd name="connsiteY4" fmla="*/ 932688 h 1444752"/>
              <a:gd name="connsiteX5" fmla="*/ 201168 w 294162"/>
              <a:gd name="connsiteY5" fmla="*/ 1024128 h 1444752"/>
              <a:gd name="connsiteX6" fmla="*/ 182880 w 294162"/>
              <a:gd name="connsiteY6" fmla="*/ 1152144 h 1444752"/>
              <a:gd name="connsiteX7" fmla="*/ 146304 w 294162"/>
              <a:gd name="connsiteY7" fmla="*/ 1261872 h 1444752"/>
              <a:gd name="connsiteX8" fmla="*/ 73152 w 294162"/>
              <a:gd name="connsiteY8" fmla="*/ 1371600 h 1444752"/>
              <a:gd name="connsiteX9" fmla="*/ 0 w 294162"/>
              <a:gd name="connsiteY9" fmla="*/ 1444752 h 144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162" h="1444752">
                <a:moveTo>
                  <a:pt x="256032" y="0"/>
                </a:moveTo>
                <a:cubicBezTo>
                  <a:pt x="262128" y="140208"/>
                  <a:pt x="263556" y="280697"/>
                  <a:pt x="274320" y="420624"/>
                </a:cubicBezTo>
                <a:cubicBezTo>
                  <a:pt x="275798" y="439844"/>
                  <a:pt x="292608" y="456211"/>
                  <a:pt x="292608" y="475488"/>
                </a:cubicBezTo>
                <a:cubicBezTo>
                  <a:pt x="292608" y="577167"/>
                  <a:pt x="305677" y="743698"/>
                  <a:pt x="256032" y="859536"/>
                </a:cubicBezTo>
                <a:cubicBezTo>
                  <a:pt x="245293" y="884594"/>
                  <a:pt x="231648" y="908304"/>
                  <a:pt x="219456" y="932688"/>
                </a:cubicBezTo>
                <a:cubicBezTo>
                  <a:pt x="213360" y="963168"/>
                  <a:pt x="206278" y="993467"/>
                  <a:pt x="201168" y="1024128"/>
                </a:cubicBezTo>
                <a:cubicBezTo>
                  <a:pt x="194082" y="1066647"/>
                  <a:pt x="192573" y="1110143"/>
                  <a:pt x="182880" y="1152144"/>
                </a:cubicBezTo>
                <a:cubicBezTo>
                  <a:pt x="174211" y="1189711"/>
                  <a:pt x="167690" y="1229793"/>
                  <a:pt x="146304" y="1261872"/>
                </a:cubicBezTo>
                <a:lnTo>
                  <a:pt x="73152" y="1371600"/>
                </a:lnTo>
                <a:cubicBezTo>
                  <a:pt x="29015" y="1437806"/>
                  <a:pt x="56235" y="1416634"/>
                  <a:pt x="0" y="144475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3A54E811-7588-124C-8ACB-B413C6811FBF}"/>
              </a:ext>
            </a:extLst>
          </p:cNvPr>
          <p:cNvSpPr txBox="1"/>
          <p:nvPr/>
        </p:nvSpPr>
        <p:spPr>
          <a:xfrm>
            <a:off x="6107935" y="1663031"/>
            <a:ext cx="2925871" cy="400110"/>
          </a:xfrm>
          <a:prstGeom prst="rect">
            <a:avLst/>
          </a:prstGeom>
          <a:noFill/>
        </p:spPr>
        <p:txBody>
          <a:bodyPr wrap="square" rtlCol="0">
            <a:spAutoFit/>
          </a:bodyPr>
          <a:lstStyle/>
          <a:p>
            <a:r>
              <a:rPr lang="en-AU" sz="2000" dirty="0">
                <a:solidFill>
                  <a:schemeClr val="bg1"/>
                </a:solidFill>
              </a:rPr>
              <a:t>CONCAVE TAIL</a:t>
            </a:r>
          </a:p>
        </p:txBody>
      </p:sp>
      <p:sp>
        <p:nvSpPr>
          <p:cNvPr id="8" name="TextBox 7">
            <a:extLst>
              <a:ext uri="{FF2B5EF4-FFF2-40B4-BE49-F238E27FC236}">
                <a16:creationId xmlns:a16="http://schemas.microsoft.com/office/drawing/2014/main" id="{D06A8325-854A-E44F-8A9E-22B23DC16BD9}"/>
              </a:ext>
            </a:extLst>
          </p:cNvPr>
          <p:cNvSpPr txBox="1"/>
          <p:nvPr/>
        </p:nvSpPr>
        <p:spPr>
          <a:xfrm>
            <a:off x="520037" y="1665705"/>
            <a:ext cx="2925871" cy="400110"/>
          </a:xfrm>
          <a:prstGeom prst="rect">
            <a:avLst/>
          </a:prstGeom>
          <a:noFill/>
        </p:spPr>
        <p:txBody>
          <a:bodyPr wrap="square" rtlCol="0">
            <a:spAutoFit/>
          </a:bodyPr>
          <a:lstStyle/>
          <a:p>
            <a:r>
              <a:rPr lang="en-AU" sz="2000" dirty="0">
                <a:solidFill>
                  <a:schemeClr val="bg1"/>
                </a:solidFill>
              </a:rPr>
              <a:t>CONVEX TAIL</a:t>
            </a:r>
          </a:p>
        </p:txBody>
      </p:sp>
      <p:sp>
        <p:nvSpPr>
          <p:cNvPr id="9" name="Arrow: Right 12">
            <a:extLst>
              <a:ext uri="{FF2B5EF4-FFF2-40B4-BE49-F238E27FC236}">
                <a16:creationId xmlns:a16="http://schemas.microsoft.com/office/drawing/2014/main" id="{616B5223-43FB-4B4A-9EEB-3C052ECD86EB}"/>
              </a:ext>
            </a:extLst>
          </p:cNvPr>
          <p:cNvSpPr/>
          <p:nvPr/>
        </p:nvSpPr>
        <p:spPr>
          <a:xfrm rot="685233">
            <a:off x="5924062" y="3237346"/>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7C252E06-0071-184D-9BBF-D6E2BC902D8C}"/>
              </a:ext>
            </a:extLst>
          </p:cNvPr>
          <p:cNvSpPr txBox="1"/>
          <p:nvPr/>
        </p:nvSpPr>
        <p:spPr>
          <a:xfrm>
            <a:off x="922522" y="5336528"/>
            <a:ext cx="4336759" cy="707886"/>
          </a:xfrm>
          <a:prstGeom prst="rect">
            <a:avLst/>
          </a:prstGeom>
          <a:noFill/>
        </p:spPr>
        <p:txBody>
          <a:bodyPr wrap="square" rtlCol="0">
            <a:spAutoFit/>
          </a:bodyPr>
          <a:lstStyle/>
          <a:p>
            <a:pPr algn="ctr"/>
            <a:r>
              <a:rPr lang="en-AU" sz="4000" dirty="0">
                <a:solidFill>
                  <a:schemeClr val="bg1"/>
                </a:solidFill>
              </a:rPr>
              <a:t>Coral cod</a:t>
            </a:r>
          </a:p>
        </p:txBody>
      </p:sp>
      <p:sp>
        <p:nvSpPr>
          <p:cNvPr id="11" name="Freeform: Shape 9">
            <a:extLst>
              <a:ext uri="{FF2B5EF4-FFF2-40B4-BE49-F238E27FC236}">
                <a16:creationId xmlns:a16="http://schemas.microsoft.com/office/drawing/2014/main" id="{3A2EB5C0-F8CA-1246-9C8D-D7204C571707}"/>
              </a:ext>
            </a:extLst>
          </p:cNvPr>
          <p:cNvSpPr/>
          <p:nvPr/>
        </p:nvSpPr>
        <p:spPr>
          <a:xfrm>
            <a:off x="579539" y="2743200"/>
            <a:ext cx="504968" cy="1269732"/>
          </a:xfrm>
          <a:custGeom>
            <a:avLst/>
            <a:gdLst>
              <a:gd name="connsiteX0" fmla="*/ 504968 w 504968"/>
              <a:gd name="connsiteY0" fmla="*/ 0 h 1269732"/>
              <a:gd name="connsiteX1" fmla="*/ 436729 w 504968"/>
              <a:gd name="connsiteY1" fmla="*/ 27296 h 1269732"/>
              <a:gd name="connsiteX2" fmla="*/ 395786 w 504968"/>
              <a:gd name="connsiteY2" fmla="*/ 68239 h 1269732"/>
              <a:gd name="connsiteX3" fmla="*/ 341195 w 504968"/>
              <a:gd name="connsiteY3" fmla="*/ 81887 h 1269732"/>
              <a:gd name="connsiteX4" fmla="*/ 300251 w 504968"/>
              <a:gd name="connsiteY4" fmla="*/ 95534 h 1269732"/>
              <a:gd name="connsiteX5" fmla="*/ 204717 w 504968"/>
              <a:gd name="connsiteY5" fmla="*/ 163773 h 1269732"/>
              <a:gd name="connsiteX6" fmla="*/ 122830 w 504968"/>
              <a:gd name="connsiteY6" fmla="*/ 218364 h 1269732"/>
              <a:gd name="connsiteX7" fmla="*/ 68239 w 504968"/>
              <a:gd name="connsiteY7" fmla="*/ 300251 h 1269732"/>
              <a:gd name="connsiteX8" fmla="*/ 40944 w 504968"/>
              <a:gd name="connsiteY8" fmla="*/ 382137 h 1269732"/>
              <a:gd name="connsiteX9" fmla="*/ 27296 w 504968"/>
              <a:gd name="connsiteY9" fmla="*/ 423081 h 1269732"/>
              <a:gd name="connsiteX10" fmla="*/ 13648 w 504968"/>
              <a:gd name="connsiteY10" fmla="*/ 464024 h 1269732"/>
              <a:gd name="connsiteX11" fmla="*/ 0 w 504968"/>
              <a:gd name="connsiteY11" fmla="*/ 668740 h 1269732"/>
              <a:gd name="connsiteX12" fmla="*/ 27296 w 504968"/>
              <a:gd name="connsiteY12" fmla="*/ 1023582 h 1269732"/>
              <a:gd name="connsiteX13" fmla="*/ 40944 w 504968"/>
              <a:gd name="connsiteY13" fmla="*/ 1064525 h 1269732"/>
              <a:gd name="connsiteX14" fmla="*/ 81887 w 504968"/>
              <a:gd name="connsiteY14" fmla="*/ 1105469 h 1269732"/>
              <a:gd name="connsiteX15" fmla="*/ 109183 w 504968"/>
              <a:gd name="connsiteY15" fmla="*/ 1146412 h 1269732"/>
              <a:gd name="connsiteX16" fmla="*/ 150126 w 504968"/>
              <a:gd name="connsiteY16" fmla="*/ 1187355 h 1269732"/>
              <a:gd name="connsiteX17" fmla="*/ 177421 w 504968"/>
              <a:gd name="connsiteY17" fmla="*/ 1228299 h 1269732"/>
              <a:gd name="connsiteX18" fmla="*/ 272956 w 504968"/>
              <a:gd name="connsiteY18" fmla="*/ 1269242 h 1269732"/>
              <a:gd name="connsiteX19" fmla="*/ 286603 w 504968"/>
              <a:gd name="connsiteY19" fmla="*/ 1269242 h 126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968" h="1269732">
                <a:moveTo>
                  <a:pt x="504968" y="0"/>
                </a:moveTo>
                <a:cubicBezTo>
                  <a:pt x="482222" y="9099"/>
                  <a:pt x="457504" y="14312"/>
                  <a:pt x="436729" y="27296"/>
                </a:cubicBezTo>
                <a:cubicBezTo>
                  <a:pt x="420362" y="37525"/>
                  <a:pt x="412544" y="58663"/>
                  <a:pt x="395786" y="68239"/>
                </a:cubicBezTo>
                <a:cubicBezTo>
                  <a:pt x="379500" y="77545"/>
                  <a:pt x="359230" y="76734"/>
                  <a:pt x="341195" y="81887"/>
                </a:cubicBezTo>
                <a:cubicBezTo>
                  <a:pt x="327362" y="85839"/>
                  <a:pt x="313899" y="90985"/>
                  <a:pt x="300251" y="95534"/>
                </a:cubicBezTo>
                <a:cubicBezTo>
                  <a:pt x="227881" y="167906"/>
                  <a:pt x="294534" y="109883"/>
                  <a:pt x="204717" y="163773"/>
                </a:cubicBezTo>
                <a:cubicBezTo>
                  <a:pt x="176587" y="180651"/>
                  <a:pt x="122830" y="218364"/>
                  <a:pt x="122830" y="218364"/>
                </a:cubicBezTo>
                <a:cubicBezTo>
                  <a:pt x="77684" y="353809"/>
                  <a:pt x="153428" y="146910"/>
                  <a:pt x="68239" y="300251"/>
                </a:cubicBezTo>
                <a:cubicBezTo>
                  <a:pt x="54266" y="325402"/>
                  <a:pt x="50042" y="354842"/>
                  <a:pt x="40944" y="382137"/>
                </a:cubicBezTo>
                <a:lnTo>
                  <a:pt x="27296" y="423081"/>
                </a:lnTo>
                <a:lnTo>
                  <a:pt x="13648" y="464024"/>
                </a:lnTo>
                <a:cubicBezTo>
                  <a:pt x="9099" y="532263"/>
                  <a:pt x="0" y="600350"/>
                  <a:pt x="0" y="668740"/>
                </a:cubicBezTo>
                <a:cubicBezTo>
                  <a:pt x="0" y="744161"/>
                  <a:pt x="7108" y="922642"/>
                  <a:pt x="27296" y="1023582"/>
                </a:cubicBezTo>
                <a:cubicBezTo>
                  <a:pt x="30117" y="1037689"/>
                  <a:pt x="32964" y="1052555"/>
                  <a:pt x="40944" y="1064525"/>
                </a:cubicBezTo>
                <a:cubicBezTo>
                  <a:pt x="51650" y="1080584"/>
                  <a:pt x="69531" y="1090642"/>
                  <a:pt x="81887" y="1105469"/>
                </a:cubicBezTo>
                <a:cubicBezTo>
                  <a:pt x="92388" y="1118070"/>
                  <a:pt x="98682" y="1133811"/>
                  <a:pt x="109183" y="1146412"/>
                </a:cubicBezTo>
                <a:cubicBezTo>
                  <a:pt x="121539" y="1161239"/>
                  <a:pt x="137770" y="1172528"/>
                  <a:pt x="150126" y="1187355"/>
                </a:cubicBezTo>
                <a:cubicBezTo>
                  <a:pt x="160627" y="1199956"/>
                  <a:pt x="164820" y="1217798"/>
                  <a:pt x="177421" y="1228299"/>
                </a:cubicBezTo>
                <a:cubicBezTo>
                  <a:pt x="194160" y="1242248"/>
                  <a:pt x="248576" y="1263147"/>
                  <a:pt x="272956" y="1269242"/>
                </a:cubicBezTo>
                <a:cubicBezTo>
                  <a:pt x="277369" y="1270345"/>
                  <a:pt x="282054" y="1269242"/>
                  <a:pt x="286603" y="126924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Right 15">
            <a:extLst>
              <a:ext uri="{FF2B5EF4-FFF2-40B4-BE49-F238E27FC236}">
                <a16:creationId xmlns:a16="http://schemas.microsoft.com/office/drawing/2014/main" id="{8661D832-16DC-694F-A7F1-41C87F525340}"/>
              </a:ext>
            </a:extLst>
          </p:cNvPr>
          <p:cNvSpPr/>
          <p:nvPr/>
        </p:nvSpPr>
        <p:spPr>
          <a:xfrm rot="11199281">
            <a:off x="896113" y="3016877"/>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Multiplication Sign 1">
            <a:extLst>
              <a:ext uri="{FF2B5EF4-FFF2-40B4-BE49-F238E27FC236}">
                <a16:creationId xmlns:a16="http://schemas.microsoft.com/office/drawing/2014/main" id="{B02DDEFD-FA75-284B-AC15-4030D8225C35}"/>
              </a:ext>
            </a:extLst>
          </p:cNvPr>
          <p:cNvSpPr/>
          <p:nvPr/>
        </p:nvSpPr>
        <p:spPr>
          <a:xfrm>
            <a:off x="4411016" y="5336528"/>
            <a:ext cx="755988" cy="707886"/>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14" name="TextBox 13">
            <a:extLst>
              <a:ext uri="{FF2B5EF4-FFF2-40B4-BE49-F238E27FC236}">
                <a16:creationId xmlns:a16="http://schemas.microsoft.com/office/drawing/2014/main" id="{8D244522-C15B-9C47-822B-49A770BD703D}"/>
              </a:ext>
            </a:extLst>
          </p:cNvPr>
          <p:cNvSpPr txBox="1"/>
          <p:nvPr/>
        </p:nvSpPr>
        <p:spPr>
          <a:xfrm>
            <a:off x="10304462" y="5188513"/>
            <a:ext cx="800167" cy="1200329"/>
          </a:xfrm>
          <a:prstGeom prst="rect">
            <a:avLst/>
          </a:prstGeom>
          <a:noFill/>
        </p:spPr>
        <p:txBody>
          <a:bodyPr wrap="square" rtlCol="0">
            <a:spAutoFit/>
          </a:bodyPr>
          <a:lstStyle/>
          <a:p>
            <a:pPr marL="285750" indent="-285750">
              <a:buFont typeface="Wingdings" panose="05000000000000000000" pitchFamily="2" charset="2"/>
              <a:buChar char="ü"/>
            </a:pPr>
            <a:r>
              <a:rPr lang="en-AU" sz="7200" b="1" dirty="0">
                <a:solidFill>
                  <a:schemeClr val="bg1"/>
                </a:solidFill>
              </a:rPr>
              <a:t> </a:t>
            </a:r>
          </a:p>
        </p:txBody>
      </p:sp>
    </p:spTree>
    <p:extLst>
      <p:ext uri="{BB962C8B-B14F-4D97-AF65-F5344CB8AC3E}">
        <p14:creationId xmlns:p14="http://schemas.microsoft.com/office/powerpoint/2010/main" val="310396492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759218-08CE-F540-98D1-1BFE0E99B4A5}"/>
              </a:ext>
            </a:extLst>
          </p:cNvPr>
          <p:cNvSpPr>
            <a:spLocks noGrp="1"/>
          </p:cNvSpPr>
          <p:nvPr>
            <p:ph type="sldNum" sz="quarter" idx="12"/>
          </p:nvPr>
        </p:nvSpPr>
        <p:spPr/>
        <p:txBody>
          <a:bodyPr/>
          <a:lstStyle/>
          <a:p>
            <a:pPr algn="r"/>
            <a:fld id="{275F0495-0EA6-8F48-9FDA-F603597FF733}" type="slidenum">
              <a:rPr lang="en-US" smtClean="0"/>
              <a:pPr algn="r"/>
              <a:t>134</a:t>
            </a:fld>
            <a:endParaRPr lang="en-US" dirty="0"/>
          </a:p>
        </p:txBody>
      </p:sp>
      <p:sp>
        <p:nvSpPr>
          <p:cNvPr id="3" name="Content Placeholder 2">
            <a:extLst>
              <a:ext uri="{FF2B5EF4-FFF2-40B4-BE49-F238E27FC236}">
                <a16:creationId xmlns:a16="http://schemas.microsoft.com/office/drawing/2014/main" id="{47AD7636-EEEE-8C42-A18E-9178225648E3}"/>
              </a:ext>
            </a:extLst>
          </p:cNvPr>
          <p:cNvSpPr>
            <a:spLocks noGrp="1"/>
          </p:cNvSpPr>
          <p:nvPr>
            <p:ph idx="1"/>
          </p:nvPr>
        </p:nvSpPr>
        <p:spPr/>
        <p:txBody>
          <a:bodyPr/>
          <a:lstStyle/>
          <a:p>
            <a:pPr algn="ctr">
              <a:spcAft>
                <a:spcPts val="1800"/>
              </a:spcAft>
            </a:pPr>
            <a:r>
              <a:rPr lang="en-US" sz="4400" dirty="0"/>
              <a:t>Lots of people like to eat coral trout.</a:t>
            </a:r>
          </a:p>
          <a:p>
            <a:pPr algn="ctr">
              <a:spcAft>
                <a:spcPts val="1800"/>
              </a:spcAft>
            </a:pPr>
            <a:r>
              <a:rPr lang="en-US" sz="4400" dirty="0"/>
              <a:t>What is the legal size of a coral trout?</a:t>
            </a:r>
          </a:p>
        </p:txBody>
      </p:sp>
      <p:pic>
        <p:nvPicPr>
          <p:cNvPr id="5" name="Picture Placeholder 4">
            <a:extLst>
              <a:ext uri="{FF2B5EF4-FFF2-40B4-BE49-F238E27FC236}">
                <a16:creationId xmlns:a16="http://schemas.microsoft.com/office/drawing/2014/main" id="{89E46DBC-E6A8-5C47-81FC-9AA616B245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96" r="17896"/>
          <a:stretch/>
        </p:blipFill>
        <p:spPr>
          <a:prstGeom prst="rect">
            <a:avLst/>
          </a:prstGeom>
        </p:spPr>
      </p:pic>
    </p:spTree>
    <p:extLst>
      <p:ext uri="{BB962C8B-B14F-4D97-AF65-F5344CB8AC3E}">
        <p14:creationId xmlns:p14="http://schemas.microsoft.com/office/powerpoint/2010/main" val="140937699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EAA029-1937-9E40-8A00-0512AC10B688}"/>
              </a:ext>
            </a:extLst>
          </p:cNvPr>
          <p:cNvSpPr>
            <a:spLocks noGrp="1"/>
          </p:cNvSpPr>
          <p:nvPr>
            <p:ph type="sldNum" sz="quarter" idx="12"/>
          </p:nvPr>
        </p:nvSpPr>
        <p:spPr/>
        <p:txBody>
          <a:bodyPr/>
          <a:lstStyle/>
          <a:p>
            <a:pPr algn="r"/>
            <a:fld id="{275F0495-0EA6-8F48-9FDA-F603597FF733}" type="slidenum">
              <a:rPr lang="en-US" smtClean="0"/>
              <a:pPr algn="r"/>
              <a:t>135</a:t>
            </a:fld>
            <a:endParaRPr lang="en-US" dirty="0"/>
          </a:p>
        </p:txBody>
      </p:sp>
      <p:sp>
        <p:nvSpPr>
          <p:cNvPr id="3" name="Content Placeholder 2">
            <a:extLst>
              <a:ext uri="{FF2B5EF4-FFF2-40B4-BE49-F238E27FC236}">
                <a16:creationId xmlns:a16="http://schemas.microsoft.com/office/drawing/2014/main" id="{105C032C-1473-4840-9C14-2F0B566DBF8B}"/>
              </a:ext>
            </a:extLst>
          </p:cNvPr>
          <p:cNvSpPr>
            <a:spLocks noGrp="1"/>
          </p:cNvSpPr>
          <p:nvPr>
            <p:ph idx="1"/>
          </p:nvPr>
        </p:nvSpPr>
        <p:spPr/>
        <p:txBody>
          <a:bodyPr/>
          <a:lstStyle/>
          <a:p>
            <a:pPr algn="ctr"/>
            <a:r>
              <a:rPr lang="en-US" sz="4400" dirty="0"/>
              <a:t>At 42cm, coral </a:t>
            </a:r>
            <a:br>
              <a:rPr lang="en-US" sz="4400" dirty="0"/>
            </a:br>
            <a:r>
              <a:rPr lang="en-US" sz="4400" dirty="0"/>
              <a:t>trout change from female to male.</a:t>
            </a:r>
          </a:p>
        </p:txBody>
      </p:sp>
      <p:pic>
        <p:nvPicPr>
          <p:cNvPr id="5" name="Picture Placeholder 4">
            <a:extLst>
              <a:ext uri="{FF2B5EF4-FFF2-40B4-BE49-F238E27FC236}">
                <a16:creationId xmlns:a16="http://schemas.microsoft.com/office/drawing/2014/main" id="{E827E071-F7B4-1541-935D-E577B0FF71C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7" r="17887"/>
          <a:stretch/>
        </p:blipFill>
        <p:spPr>
          <a:prstGeom prst="rect">
            <a:avLst/>
          </a:prstGeom>
        </p:spPr>
      </p:pic>
    </p:spTree>
    <p:extLst>
      <p:ext uri="{BB962C8B-B14F-4D97-AF65-F5344CB8AC3E}">
        <p14:creationId xmlns:p14="http://schemas.microsoft.com/office/powerpoint/2010/main" val="85113882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DC64B3-6411-C64B-911F-38D2FA148FC1}"/>
              </a:ext>
            </a:extLst>
          </p:cNvPr>
          <p:cNvSpPr>
            <a:spLocks noGrp="1"/>
          </p:cNvSpPr>
          <p:nvPr>
            <p:ph type="sldNum" sz="quarter" idx="12"/>
          </p:nvPr>
        </p:nvSpPr>
        <p:spPr/>
        <p:txBody>
          <a:bodyPr/>
          <a:lstStyle/>
          <a:p>
            <a:pPr algn="r"/>
            <a:fld id="{275F0495-0EA6-8F48-9FDA-F603597FF733}" type="slidenum">
              <a:rPr lang="en-US" smtClean="0"/>
              <a:pPr algn="r"/>
              <a:t>136</a:t>
            </a:fld>
            <a:endParaRPr lang="en-US" dirty="0"/>
          </a:p>
        </p:txBody>
      </p:sp>
      <p:sp>
        <p:nvSpPr>
          <p:cNvPr id="3" name="Content Placeholder 2">
            <a:extLst>
              <a:ext uri="{FF2B5EF4-FFF2-40B4-BE49-F238E27FC236}">
                <a16:creationId xmlns:a16="http://schemas.microsoft.com/office/drawing/2014/main" id="{5335D679-116D-3741-941E-3BEAFACB9F2C}"/>
              </a:ext>
            </a:extLst>
          </p:cNvPr>
          <p:cNvSpPr>
            <a:spLocks noGrp="1"/>
          </p:cNvSpPr>
          <p:nvPr>
            <p:ph idx="1"/>
          </p:nvPr>
        </p:nvSpPr>
        <p:spPr/>
        <p:txBody>
          <a:bodyPr/>
          <a:lstStyle/>
          <a:p>
            <a:pPr algn="ctr"/>
            <a:r>
              <a:rPr lang="en-US" sz="4400" dirty="0"/>
              <a:t>It is important to know how many there are, so we don’t catch and eat too many.</a:t>
            </a:r>
          </a:p>
        </p:txBody>
      </p:sp>
      <p:pic>
        <p:nvPicPr>
          <p:cNvPr id="5" name="Picture Placeholder 4">
            <a:extLst>
              <a:ext uri="{FF2B5EF4-FFF2-40B4-BE49-F238E27FC236}">
                <a16:creationId xmlns:a16="http://schemas.microsoft.com/office/drawing/2014/main" id="{A7BBD8E2-2D66-2045-B396-A521FC039E07}"/>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89" r="13889"/>
          <a:stretch>
            <a:fillRect/>
          </a:stretch>
        </p:blipFill>
        <p:spPr>
          <a:prstGeom prst="rect">
            <a:avLst/>
          </a:prstGeom>
        </p:spPr>
      </p:pic>
    </p:spTree>
    <p:extLst>
      <p:ext uri="{BB962C8B-B14F-4D97-AF65-F5344CB8AC3E}">
        <p14:creationId xmlns:p14="http://schemas.microsoft.com/office/powerpoint/2010/main" val="316715955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D53E530E-7176-3F4C-8F78-7D568AAEB22C}"/>
              </a:ext>
            </a:extLst>
          </p:cNvPr>
          <p:cNvPicPr>
            <a:picLocks noChangeAspect="1"/>
          </p:cNvPicPr>
          <p:nvPr/>
        </p:nvPicPr>
        <p:blipFill>
          <a:blip r:embed="rId5"/>
          <a:stretch>
            <a:fillRect/>
          </a:stretch>
        </p:blipFill>
        <p:spPr>
          <a:xfrm>
            <a:off x="5103447" y="908941"/>
            <a:ext cx="6141270" cy="4841813"/>
          </a:xfrm>
          <a:prstGeom prst="rect">
            <a:avLst/>
          </a:prstGeom>
        </p:spPr>
      </p:pic>
      <p:sp>
        <p:nvSpPr>
          <p:cNvPr id="3" name="Slide Number Placeholder 2">
            <a:extLst>
              <a:ext uri="{FF2B5EF4-FFF2-40B4-BE49-F238E27FC236}">
                <a16:creationId xmlns:a16="http://schemas.microsoft.com/office/drawing/2014/main" id="{509B368C-D142-6842-B27D-57EA248F2D9B}"/>
              </a:ext>
            </a:extLst>
          </p:cNvPr>
          <p:cNvSpPr>
            <a:spLocks noGrp="1"/>
          </p:cNvSpPr>
          <p:nvPr>
            <p:ph type="sldNum" sz="quarter" idx="13"/>
          </p:nvPr>
        </p:nvSpPr>
        <p:spPr/>
        <p:txBody>
          <a:bodyPr/>
          <a:lstStyle/>
          <a:p>
            <a:pPr algn="r"/>
            <a:fld id="{275F0495-0EA6-8F48-9FDA-F603597FF733}" type="slidenum">
              <a:rPr lang="en-US" smtClean="0"/>
              <a:pPr algn="r"/>
              <a:t>137</a:t>
            </a:fld>
            <a:endParaRPr lang="en-US" dirty="0"/>
          </a:p>
        </p:txBody>
      </p:sp>
      <p:sp>
        <p:nvSpPr>
          <p:cNvPr id="5" name="Rectangle 4">
            <a:extLst>
              <a:ext uri="{FF2B5EF4-FFF2-40B4-BE49-F238E27FC236}">
                <a16:creationId xmlns:a16="http://schemas.microsoft.com/office/drawing/2014/main" id="{8AB28F62-1B26-4744-9E7D-EEFF8B74AE08}"/>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9167638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p:txBody>
          <a:bodyPr/>
          <a:lstStyle/>
          <a:p>
            <a:pPr algn="ctr"/>
            <a:r>
              <a:rPr lang="en-AU" sz="5400" dirty="0"/>
              <a:t>Why count coral trout?</a:t>
            </a:r>
            <a:endParaRPr lang="en-US" sz="5400"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138</a:t>
            </a:fld>
            <a:endParaRPr lang="en-US" dirty="0"/>
          </a:p>
        </p:txBody>
      </p:sp>
      <p:pic>
        <p:nvPicPr>
          <p:cNvPr id="5" name="Picture 4">
            <a:extLst>
              <a:ext uri="{FF2B5EF4-FFF2-40B4-BE49-F238E27FC236}">
                <a16:creationId xmlns:a16="http://schemas.microsoft.com/office/drawing/2014/main" id="{310D6AD7-F5E0-1D41-A175-7B959C3D31EC}"/>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1393D33-A7CC-1442-8D41-BF617FE85A7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357" t="16275" r="19182" b="3383"/>
          <a:stretch/>
        </p:blipFill>
        <p:spPr>
          <a:xfrm>
            <a:off x="0" y="1769031"/>
            <a:ext cx="6107479" cy="4163303"/>
          </a:xfrm>
          <a:prstGeom prst="rect">
            <a:avLst/>
          </a:prstGeom>
        </p:spPr>
      </p:pic>
    </p:spTree>
    <p:extLst>
      <p:ext uri="{BB962C8B-B14F-4D97-AF65-F5344CB8AC3E}">
        <p14:creationId xmlns:p14="http://schemas.microsoft.com/office/powerpoint/2010/main" val="134582469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3B8CD4-F3A8-ED42-B107-BD173185CA44}"/>
              </a:ext>
            </a:extLst>
          </p:cNvPr>
          <p:cNvSpPr>
            <a:spLocks noGrp="1"/>
          </p:cNvSpPr>
          <p:nvPr>
            <p:ph type="sldNum" sz="quarter" idx="12"/>
          </p:nvPr>
        </p:nvSpPr>
        <p:spPr/>
        <p:txBody>
          <a:bodyPr/>
          <a:lstStyle/>
          <a:p>
            <a:pPr algn="r"/>
            <a:fld id="{275F0495-0EA6-8F48-9FDA-F603597FF733}" type="slidenum">
              <a:rPr lang="en-US" smtClean="0"/>
              <a:pPr algn="r"/>
              <a:t>139</a:t>
            </a:fld>
            <a:endParaRPr lang="en-US" dirty="0"/>
          </a:p>
        </p:txBody>
      </p:sp>
      <p:sp>
        <p:nvSpPr>
          <p:cNvPr id="3" name="Content Placeholder 2">
            <a:extLst>
              <a:ext uri="{FF2B5EF4-FFF2-40B4-BE49-F238E27FC236}">
                <a16:creationId xmlns:a16="http://schemas.microsoft.com/office/drawing/2014/main" id="{CF318397-531F-8144-9661-5A2BFAEB6B7D}"/>
              </a:ext>
            </a:extLst>
          </p:cNvPr>
          <p:cNvSpPr>
            <a:spLocks noGrp="1"/>
          </p:cNvSpPr>
          <p:nvPr>
            <p:ph idx="1"/>
          </p:nvPr>
        </p:nvSpPr>
        <p:spPr>
          <a:xfrm>
            <a:off x="643492" y="549325"/>
            <a:ext cx="5262009" cy="5594349"/>
          </a:xfrm>
        </p:spPr>
        <p:txBody>
          <a:bodyPr/>
          <a:lstStyle/>
          <a:p>
            <a:pPr algn="ctr"/>
            <a:r>
              <a:rPr lang="en-US" sz="4400" dirty="0"/>
              <a:t>To calculate sustainable catch limits from accurate estimates of population size.</a:t>
            </a:r>
          </a:p>
        </p:txBody>
      </p:sp>
      <p:pic>
        <p:nvPicPr>
          <p:cNvPr id="5" name="Picture Placeholder 4">
            <a:extLst>
              <a:ext uri="{FF2B5EF4-FFF2-40B4-BE49-F238E27FC236}">
                <a16:creationId xmlns:a16="http://schemas.microsoft.com/office/drawing/2014/main" id="{491CE341-5BF5-214C-A7D6-203248EA5B0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99" r="17899"/>
          <a:stretch>
            <a:fillRect/>
          </a:stretch>
        </p:blipFill>
        <p:spPr>
          <a:prstGeom prst="rect">
            <a:avLst/>
          </a:prstGeom>
        </p:spPr>
      </p:pic>
    </p:spTree>
    <p:extLst>
      <p:ext uri="{BB962C8B-B14F-4D97-AF65-F5344CB8AC3E}">
        <p14:creationId xmlns:p14="http://schemas.microsoft.com/office/powerpoint/2010/main" val="866490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lgn="r"/>
            <a:fld id="{275F0495-0EA6-8F48-9FDA-F603597FF733}" type="slidenum">
              <a:rPr lang="en-US" smtClean="0"/>
              <a:pPr algn="r"/>
              <a:t>14</a:t>
            </a:fld>
            <a:endParaRPr lang="en-US" dirty="0"/>
          </a:p>
        </p:txBody>
      </p:sp>
      <p:sp>
        <p:nvSpPr>
          <p:cNvPr id="2" name="Text Placeholder 1"/>
          <p:cNvSpPr>
            <a:spLocks noGrp="1"/>
          </p:cNvSpPr>
          <p:nvPr>
            <p:ph type="body" sz="quarter" idx="12"/>
          </p:nvPr>
        </p:nvSpPr>
        <p:spPr/>
        <p:txBody>
          <a:bodyPr/>
          <a:lstStyle/>
          <a:p>
            <a:endParaRPr lang="en-AU"/>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9226"/>
          <a:stretch/>
        </p:blipFill>
        <p:spPr>
          <a:xfrm>
            <a:off x="0" y="-1"/>
            <a:ext cx="12192000" cy="6858001"/>
          </a:xfrm>
          <a:prstGeom prst="rect">
            <a:avLst/>
          </a:prstGeom>
        </p:spPr>
      </p:pic>
    </p:spTree>
    <p:extLst>
      <p:ext uri="{BB962C8B-B14F-4D97-AF65-F5344CB8AC3E}">
        <p14:creationId xmlns:p14="http://schemas.microsoft.com/office/powerpoint/2010/main" val="56898697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5B23F2-24F3-D44A-938A-0BCFB0F22D4A}"/>
              </a:ext>
            </a:extLst>
          </p:cNvPr>
          <p:cNvSpPr>
            <a:spLocks noGrp="1"/>
          </p:cNvSpPr>
          <p:nvPr>
            <p:ph type="sldNum" sz="quarter" idx="12"/>
          </p:nvPr>
        </p:nvSpPr>
        <p:spPr/>
        <p:txBody>
          <a:bodyPr/>
          <a:lstStyle/>
          <a:p>
            <a:pPr algn="r"/>
            <a:fld id="{275F0495-0EA6-8F48-9FDA-F603597FF733}" type="slidenum">
              <a:rPr lang="en-US" smtClean="0"/>
              <a:pPr algn="r"/>
              <a:t>140</a:t>
            </a:fld>
            <a:endParaRPr lang="en-US" dirty="0"/>
          </a:p>
        </p:txBody>
      </p:sp>
      <p:sp>
        <p:nvSpPr>
          <p:cNvPr id="3" name="Content Placeholder 2">
            <a:extLst>
              <a:ext uri="{FF2B5EF4-FFF2-40B4-BE49-F238E27FC236}">
                <a16:creationId xmlns:a16="http://schemas.microsoft.com/office/drawing/2014/main" id="{DAEE9193-892E-B044-8675-15EA57837EBC}"/>
              </a:ext>
            </a:extLst>
          </p:cNvPr>
          <p:cNvSpPr>
            <a:spLocks noGrp="1"/>
          </p:cNvSpPr>
          <p:nvPr>
            <p:ph idx="1"/>
          </p:nvPr>
        </p:nvSpPr>
        <p:spPr/>
        <p:txBody>
          <a:bodyPr/>
          <a:lstStyle/>
          <a:p>
            <a:pPr algn="ctr">
              <a:spcAft>
                <a:spcPts val="1800"/>
              </a:spcAft>
            </a:pPr>
            <a:r>
              <a:rPr lang="en-AU" sz="4400" dirty="0"/>
              <a:t>Who is counting coral trout?</a:t>
            </a:r>
          </a:p>
          <a:p>
            <a:pPr algn="ctr">
              <a:spcAft>
                <a:spcPts val="1800"/>
              </a:spcAft>
            </a:pPr>
            <a:r>
              <a:rPr lang="en-AU" sz="3200" dirty="0"/>
              <a:t>&lt;38cm / &gt;38cm</a:t>
            </a:r>
          </a:p>
        </p:txBody>
      </p:sp>
      <p:pic>
        <p:nvPicPr>
          <p:cNvPr id="7" name="Picture Placeholder 15">
            <a:extLst>
              <a:ext uri="{FF2B5EF4-FFF2-40B4-BE49-F238E27FC236}">
                <a16:creationId xmlns:a16="http://schemas.microsoft.com/office/drawing/2014/main" id="{C4AE2279-774A-7D4F-BBBF-94B6DDDC5926}"/>
              </a:ext>
            </a:extLst>
          </p:cNvPr>
          <p:cNvPicPr>
            <a:picLocks noGrp="1" noChangeAspect="1"/>
          </p:cNvPicPr>
          <p:nvPr>
            <p:ph type="pic" sz="quarter" idx="14"/>
          </p:nvPr>
        </p:nvPicPr>
        <p:blipFill>
          <a:blip r:embed="rId3"/>
          <a:srcRect t="13305" b="13305"/>
          <a:stretch/>
        </p:blipFill>
        <p:spPr>
          <a:ln w="38100">
            <a:solidFill>
              <a:schemeClr val="bg2"/>
            </a:solidFill>
          </a:ln>
        </p:spPr>
      </p:pic>
    </p:spTree>
    <p:extLst>
      <p:ext uri="{BB962C8B-B14F-4D97-AF65-F5344CB8AC3E}">
        <p14:creationId xmlns:p14="http://schemas.microsoft.com/office/powerpoint/2010/main" val="319628895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F838C1-CE38-F446-8260-DDCDD44C5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2" b="25167"/>
          <a:stretch/>
        </p:blipFill>
        <p:spPr>
          <a:xfrm>
            <a:off x="0" y="0"/>
            <a:ext cx="12192000" cy="6858000"/>
          </a:xfrm>
          <a:prstGeom prst="rect">
            <a:avLst/>
          </a:prstGeom>
        </p:spPr>
      </p:pic>
      <p:sp>
        <p:nvSpPr>
          <p:cNvPr id="6" name="Title 2">
            <a:extLst>
              <a:ext uri="{FF2B5EF4-FFF2-40B4-BE49-F238E27FC236}">
                <a16:creationId xmlns:a16="http://schemas.microsoft.com/office/drawing/2014/main" id="{B460BCCE-F4E4-1342-9E9E-D887AF906CBC}"/>
              </a:ext>
            </a:extLst>
          </p:cNvPr>
          <p:cNvSpPr txBox="1">
            <a:spLocks/>
          </p:cNvSpPr>
          <p:nvPr/>
        </p:nvSpPr>
        <p:spPr>
          <a:xfrm>
            <a:off x="515936" y="565986"/>
            <a:ext cx="5990881" cy="1290523"/>
          </a:xfrm>
          <a:prstGeom prst="rect">
            <a:avLst/>
          </a:prstGeom>
          <a:blipFill>
            <a:blip r:embed="rId4">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solidFill>
                  <a:schemeClr val="bg1"/>
                </a:solidFill>
              </a:rPr>
              <a:t>Maori wrasse</a:t>
            </a:r>
            <a:br>
              <a:rPr lang="en-US" sz="5400" dirty="0">
                <a:solidFill>
                  <a:schemeClr val="bg1"/>
                </a:solidFill>
              </a:rPr>
            </a:br>
            <a:r>
              <a:rPr lang="en-AU" sz="2000" dirty="0">
                <a:solidFill>
                  <a:schemeClr val="bg1"/>
                </a:solidFill>
              </a:rPr>
              <a:t>also called </a:t>
            </a:r>
            <a:r>
              <a:rPr lang="en-AU" sz="2000" dirty="0" err="1">
                <a:solidFill>
                  <a:schemeClr val="bg1"/>
                </a:solidFill>
              </a:rPr>
              <a:t>humphead</a:t>
            </a:r>
            <a:r>
              <a:rPr lang="en-AU" sz="2000" dirty="0">
                <a:solidFill>
                  <a:schemeClr val="bg1"/>
                </a:solidFill>
              </a:rPr>
              <a:t> wrasse or Napoleon wrasse.</a:t>
            </a:r>
            <a:endParaRPr lang="en-US" sz="2000" dirty="0">
              <a:solidFill>
                <a:schemeClr val="bg1"/>
              </a:solidFill>
            </a:endParaRPr>
          </a:p>
        </p:txBody>
      </p:sp>
    </p:spTree>
    <p:extLst>
      <p:ext uri="{BB962C8B-B14F-4D97-AF65-F5344CB8AC3E}">
        <p14:creationId xmlns:p14="http://schemas.microsoft.com/office/powerpoint/2010/main" val="182738912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98F3D6-3D99-7445-B681-A77E70A2EDAA}"/>
              </a:ext>
            </a:extLst>
          </p:cNvPr>
          <p:cNvSpPr>
            <a:spLocks noGrp="1"/>
          </p:cNvSpPr>
          <p:nvPr>
            <p:ph type="sldNum" sz="quarter" idx="12"/>
          </p:nvPr>
        </p:nvSpPr>
        <p:spPr/>
        <p:txBody>
          <a:bodyPr/>
          <a:lstStyle/>
          <a:p>
            <a:pPr algn="r"/>
            <a:fld id="{275F0495-0EA6-8F48-9FDA-F603597FF733}" type="slidenum">
              <a:rPr lang="en-US" smtClean="0"/>
              <a:pPr algn="r"/>
              <a:t>142</a:t>
            </a:fld>
            <a:endParaRPr lang="en-US" dirty="0"/>
          </a:p>
        </p:txBody>
      </p:sp>
      <p:sp>
        <p:nvSpPr>
          <p:cNvPr id="3" name="Content Placeholder 2">
            <a:extLst>
              <a:ext uri="{FF2B5EF4-FFF2-40B4-BE49-F238E27FC236}">
                <a16:creationId xmlns:a16="http://schemas.microsoft.com/office/drawing/2014/main" id="{8E49B43B-30E7-7142-A2F5-489F4C28A01B}"/>
              </a:ext>
            </a:extLst>
          </p:cNvPr>
          <p:cNvSpPr>
            <a:spLocks noGrp="1"/>
          </p:cNvSpPr>
          <p:nvPr>
            <p:ph idx="1"/>
          </p:nvPr>
        </p:nvSpPr>
        <p:spPr/>
        <p:txBody>
          <a:bodyPr/>
          <a:lstStyle/>
          <a:p>
            <a:pPr algn="ctr">
              <a:spcAft>
                <a:spcPts val="1800"/>
              </a:spcAft>
            </a:pPr>
            <a:r>
              <a:rPr lang="en-US" sz="4400" dirty="0"/>
              <a:t>The largest member of the wrasse Family (</a:t>
            </a:r>
            <a:r>
              <a:rPr lang="en-US" sz="4400" i="1" dirty="0" err="1"/>
              <a:t>Labridae</a:t>
            </a:r>
            <a:r>
              <a:rPr lang="en-US" sz="4400" dirty="0"/>
              <a:t>).</a:t>
            </a:r>
          </a:p>
          <a:p>
            <a:pPr algn="ctr">
              <a:spcAft>
                <a:spcPts val="1800"/>
              </a:spcAft>
            </a:pPr>
            <a:r>
              <a:rPr lang="en-US" sz="3600" dirty="0"/>
              <a:t> They are very friendly.</a:t>
            </a:r>
            <a:br>
              <a:rPr lang="en-US" sz="3600" dirty="0"/>
            </a:br>
            <a:r>
              <a:rPr lang="en-US" sz="3600" b="1" dirty="0" smtClean="0"/>
              <a:t>Do not touch!</a:t>
            </a:r>
            <a:endParaRPr lang="en-US" sz="3600" b="1" dirty="0"/>
          </a:p>
        </p:txBody>
      </p:sp>
      <p:pic>
        <p:nvPicPr>
          <p:cNvPr id="7" name="Picture Placeholder 4">
            <a:extLst>
              <a:ext uri="{FF2B5EF4-FFF2-40B4-BE49-F238E27FC236}">
                <a16:creationId xmlns:a16="http://schemas.microsoft.com/office/drawing/2014/main" id="{1A5688BF-BEB5-E14C-ADC3-FE13EDD11F4E}"/>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102105286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85C35E-4C2D-AF4D-BB3E-42C72AEAC7E7}"/>
              </a:ext>
            </a:extLst>
          </p:cNvPr>
          <p:cNvSpPr>
            <a:spLocks noGrp="1"/>
          </p:cNvSpPr>
          <p:nvPr>
            <p:ph type="sldNum" sz="quarter" idx="12"/>
          </p:nvPr>
        </p:nvSpPr>
        <p:spPr/>
        <p:txBody>
          <a:bodyPr/>
          <a:lstStyle/>
          <a:p>
            <a:pPr algn="r"/>
            <a:fld id="{275F0495-0EA6-8F48-9FDA-F603597FF733}" type="slidenum">
              <a:rPr lang="en-US" smtClean="0"/>
              <a:pPr algn="r"/>
              <a:t>143</a:t>
            </a:fld>
            <a:endParaRPr lang="en-US" dirty="0"/>
          </a:p>
        </p:txBody>
      </p:sp>
      <p:sp>
        <p:nvSpPr>
          <p:cNvPr id="3" name="Content Placeholder 2">
            <a:extLst>
              <a:ext uri="{FF2B5EF4-FFF2-40B4-BE49-F238E27FC236}">
                <a16:creationId xmlns:a16="http://schemas.microsoft.com/office/drawing/2014/main" id="{4FAAAF52-E645-1446-9DCE-DED8E2A2421B}"/>
              </a:ext>
            </a:extLst>
          </p:cNvPr>
          <p:cNvSpPr>
            <a:spLocks noGrp="1"/>
          </p:cNvSpPr>
          <p:nvPr>
            <p:ph idx="1"/>
          </p:nvPr>
        </p:nvSpPr>
        <p:spPr/>
        <p:txBody>
          <a:bodyPr/>
          <a:lstStyle/>
          <a:p>
            <a:pPr algn="ctr"/>
            <a:r>
              <a:rPr lang="en-US" sz="3200" dirty="0"/>
              <a:t>Females are bronze, smaller, younger, don’t </a:t>
            </a:r>
            <a:br>
              <a:rPr lang="en-US" sz="3200" dirty="0"/>
            </a:br>
            <a:r>
              <a:rPr lang="en-US" sz="3200" dirty="0"/>
              <a:t>have a hump, and hang </a:t>
            </a:r>
            <a:br>
              <a:rPr lang="en-US" sz="3200" dirty="0"/>
            </a:br>
            <a:r>
              <a:rPr lang="en-US" sz="3200" dirty="0"/>
              <a:t>out together.</a:t>
            </a:r>
          </a:p>
        </p:txBody>
      </p:sp>
      <p:pic>
        <p:nvPicPr>
          <p:cNvPr id="5" name="Picture Placeholder 4">
            <a:extLst>
              <a:ext uri="{FF2B5EF4-FFF2-40B4-BE49-F238E27FC236}">
                <a16:creationId xmlns:a16="http://schemas.microsoft.com/office/drawing/2014/main" id="{DBD57A86-77AE-1348-ACED-2DA4F717CD0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7878" r="17878"/>
          <a:stretch/>
        </p:blipFill>
        <p:spPr>
          <a:prstGeom prst="rect">
            <a:avLst/>
          </a:prstGeom>
        </p:spPr>
      </p:pic>
      <p:sp>
        <p:nvSpPr>
          <p:cNvPr id="6" name="TextBox 5">
            <a:extLst>
              <a:ext uri="{FF2B5EF4-FFF2-40B4-BE49-F238E27FC236}">
                <a16:creationId xmlns:a16="http://schemas.microsoft.com/office/drawing/2014/main" id="{944443D8-0461-A748-A8E7-6FEBC8029B4D}"/>
              </a:ext>
            </a:extLst>
          </p:cNvPr>
          <p:cNvSpPr txBox="1"/>
          <p:nvPr/>
        </p:nvSpPr>
        <p:spPr>
          <a:xfrm>
            <a:off x="10716893" y="5749985"/>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Tree>
    <p:extLst>
      <p:ext uri="{BB962C8B-B14F-4D97-AF65-F5344CB8AC3E}">
        <p14:creationId xmlns:p14="http://schemas.microsoft.com/office/powerpoint/2010/main" val="92386960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CF78E0-9576-8A41-A1D9-06ABB63EF232}"/>
              </a:ext>
            </a:extLst>
          </p:cNvPr>
          <p:cNvSpPr>
            <a:spLocks noGrp="1"/>
          </p:cNvSpPr>
          <p:nvPr>
            <p:ph type="sldNum" sz="quarter" idx="12"/>
          </p:nvPr>
        </p:nvSpPr>
        <p:spPr/>
        <p:txBody>
          <a:bodyPr/>
          <a:lstStyle/>
          <a:p>
            <a:pPr algn="r"/>
            <a:fld id="{275F0495-0EA6-8F48-9FDA-F603597FF733}" type="slidenum">
              <a:rPr lang="en-US" smtClean="0"/>
              <a:pPr algn="r"/>
              <a:t>144</a:t>
            </a:fld>
            <a:endParaRPr lang="en-US" dirty="0"/>
          </a:p>
        </p:txBody>
      </p:sp>
      <p:sp>
        <p:nvSpPr>
          <p:cNvPr id="3" name="Content Placeholder 2">
            <a:extLst>
              <a:ext uri="{FF2B5EF4-FFF2-40B4-BE49-F238E27FC236}">
                <a16:creationId xmlns:a16="http://schemas.microsoft.com/office/drawing/2014/main" id="{E07210AE-7698-2B42-BCC8-44CCB23373A5}"/>
              </a:ext>
            </a:extLst>
          </p:cNvPr>
          <p:cNvSpPr>
            <a:spLocks noGrp="1"/>
          </p:cNvSpPr>
          <p:nvPr>
            <p:ph idx="1"/>
          </p:nvPr>
        </p:nvSpPr>
        <p:spPr/>
        <p:txBody>
          <a:bodyPr/>
          <a:lstStyle/>
          <a:p>
            <a:pPr algn="ctr"/>
            <a:r>
              <a:rPr lang="en-US" sz="3200" dirty="0"/>
              <a:t>Males are blue-green, bigger, older, have the hump, and live alone. </a:t>
            </a:r>
            <a:endParaRPr lang="en-US" sz="3200" dirty="0">
              <a:highlight>
                <a:srgbClr val="000000"/>
              </a:highlight>
            </a:endParaRPr>
          </a:p>
          <a:p>
            <a:pPr algn="ctr"/>
            <a:r>
              <a:rPr lang="en-US" sz="3200" dirty="0"/>
              <a:t>Maori wrasse change sex from female to male around 9-15 years of age.</a:t>
            </a:r>
          </a:p>
        </p:txBody>
      </p:sp>
      <p:pic>
        <p:nvPicPr>
          <p:cNvPr id="5" name="Picture Placeholder 4">
            <a:extLst>
              <a:ext uri="{FF2B5EF4-FFF2-40B4-BE49-F238E27FC236}">
                <a16:creationId xmlns:a16="http://schemas.microsoft.com/office/drawing/2014/main" id="{CF706185-8934-1441-949E-F16D672C0C0A}"/>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7896" r="17896"/>
          <a:stretch/>
        </p:blipFill>
        <p:spPr>
          <a:prstGeom prst="rect">
            <a:avLst/>
          </a:prstGeom>
        </p:spPr>
      </p:pic>
      <p:sp>
        <p:nvSpPr>
          <p:cNvPr id="6" name="TextBox 5">
            <a:extLst>
              <a:ext uri="{FF2B5EF4-FFF2-40B4-BE49-F238E27FC236}">
                <a16:creationId xmlns:a16="http://schemas.microsoft.com/office/drawing/2014/main" id="{B0BA06D5-A62A-FB44-8A5E-C64C8B75C734}"/>
              </a:ext>
            </a:extLst>
          </p:cNvPr>
          <p:cNvSpPr txBox="1"/>
          <p:nvPr/>
        </p:nvSpPr>
        <p:spPr>
          <a:xfrm>
            <a:off x="10854813" y="5737123"/>
            <a:ext cx="766165" cy="351416"/>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Tree>
    <p:extLst>
      <p:ext uri="{BB962C8B-B14F-4D97-AF65-F5344CB8AC3E}">
        <p14:creationId xmlns:p14="http://schemas.microsoft.com/office/powerpoint/2010/main" val="423378323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F0D987-7DC8-3847-99B7-33932E7E300C}"/>
              </a:ext>
            </a:extLst>
          </p:cNvPr>
          <p:cNvSpPr>
            <a:spLocks noGrp="1"/>
          </p:cNvSpPr>
          <p:nvPr>
            <p:ph type="sldNum" sz="quarter" idx="13"/>
          </p:nvPr>
        </p:nvSpPr>
        <p:spPr/>
        <p:txBody>
          <a:bodyPr/>
          <a:lstStyle/>
          <a:p>
            <a:pPr algn="r"/>
            <a:fld id="{275F0495-0EA6-8F48-9FDA-F603597FF733}" type="slidenum">
              <a:rPr lang="en-US" smtClean="0"/>
              <a:pPr algn="r"/>
              <a:t>145</a:t>
            </a:fld>
            <a:endParaRPr lang="en-US" dirty="0"/>
          </a:p>
        </p:txBody>
      </p:sp>
      <p:sp>
        <p:nvSpPr>
          <p:cNvPr id="4" name="TextBox 3">
            <a:extLst>
              <a:ext uri="{FF2B5EF4-FFF2-40B4-BE49-F238E27FC236}">
                <a16:creationId xmlns:a16="http://schemas.microsoft.com/office/drawing/2014/main" id="{307A070E-F59E-8545-B237-A9828C2EEB93}"/>
              </a:ext>
            </a:extLst>
          </p:cNvPr>
          <p:cNvSpPr txBox="1"/>
          <p:nvPr/>
        </p:nvSpPr>
        <p:spPr>
          <a:xfrm>
            <a:off x="535577" y="560813"/>
            <a:ext cx="3086100" cy="584775"/>
          </a:xfrm>
          <a:prstGeom prst="rect">
            <a:avLst/>
          </a:prstGeom>
          <a:noFill/>
        </p:spPr>
        <p:txBody>
          <a:bodyPr wrap="square" rtlCol="0">
            <a:spAutoFit/>
          </a:bodyPr>
          <a:lstStyle/>
          <a:p>
            <a:r>
              <a:rPr lang="en-AU" sz="3200" dirty="0">
                <a:solidFill>
                  <a:schemeClr val="bg1"/>
                </a:solidFill>
              </a:rPr>
              <a:t>Female</a:t>
            </a:r>
          </a:p>
        </p:txBody>
      </p:sp>
      <p:sp>
        <p:nvSpPr>
          <p:cNvPr id="5" name="TextBox 4">
            <a:extLst>
              <a:ext uri="{FF2B5EF4-FFF2-40B4-BE49-F238E27FC236}">
                <a16:creationId xmlns:a16="http://schemas.microsoft.com/office/drawing/2014/main" id="{31BBD6BA-5225-9C45-A55D-4CA5B31C8718}"/>
              </a:ext>
            </a:extLst>
          </p:cNvPr>
          <p:cNvSpPr txBox="1"/>
          <p:nvPr/>
        </p:nvSpPr>
        <p:spPr>
          <a:xfrm>
            <a:off x="6095999" y="560813"/>
            <a:ext cx="3086100" cy="584775"/>
          </a:xfrm>
          <a:prstGeom prst="rect">
            <a:avLst/>
          </a:prstGeom>
          <a:noFill/>
        </p:spPr>
        <p:txBody>
          <a:bodyPr wrap="square" rtlCol="0">
            <a:spAutoFit/>
          </a:bodyPr>
          <a:lstStyle/>
          <a:p>
            <a:r>
              <a:rPr lang="en-AU" sz="3200" dirty="0">
                <a:solidFill>
                  <a:schemeClr val="bg1"/>
                </a:solidFill>
              </a:rPr>
              <a:t>Male</a:t>
            </a:r>
          </a:p>
        </p:txBody>
      </p:sp>
      <p:pic>
        <p:nvPicPr>
          <p:cNvPr id="6" name="Picture 5">
            <a:extLst>
              <a:ext uri="{FF2B5EF4-FFF2-40B4-BE49-F238E27FC236}">
                <a16:creationId xmlns:a16="http://schemas.microsoft.com/office/drawing/2014/main" id="{EFCE9C10-443D-F04E-A693-319E2F949DD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321" t="10010" r="5011" b="15150"/>
          <a:stretch/>
        </p:blipFill>
        <p:spPr>
          <a:xfrm>
            <a:off x="6096000" y="1364528"/>
            <a:ext cx="5560420" cy="2960729"/>
          </a:xfrm>
          <a:prstGeom prst="rect">
            <a:avLst/>
          </a:prstGeom>
        </p:spPr>
      </p:pic>
      <p:pic>
        <p:nvPicPr>
          <p:cNvPr id="7" name="Picture 6">
            <a:extLst>
              <a:ext uri="{FF2B5EF4-FFF2-40B4-BE49-F238E27FC236}">
                <a16:creationId xmlns:a16="http://schemas.microsoft.com/office/drawing/2014/main" id="{3197B00C-32A9-7448-B3FA-BF5A2934917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827" b="17303"/>
          <a:stretch/>
        </p:blipFill>
        <p:spPr>
          <a:xfrm>
            <a:off x="535578" y="1364528"/>
            <a:ext cx="5560421" cy="2960729"/>
          </a:xfrm>
          <a:prstGeom prst="rect">
            <a:avLst/>
          </a:prstGeom>
        </p:spPr>
      </p:pic>
      <p:sp>
        <p:nvSpPr>
          <p:cNvPr id="8" name="TextBox 7">
            <a:extLst>
              <a:ext uri="{FF2B5EF4-FFF2-40B4-BE49-F238E27FC236}">
                <a16:creationId xmlns:a16="http://schemas.microsoft.com/office/drawing/2014/main" id="{8FB35FFF-D61C-114B-9F3D-2B2038AEBF74}"/>
              </a:ext>
            </a:extLst>
          </p:cNvPr>
          <p:cNvSpPr txBox="1"/>
          <p:nvPr/>
        </p:nvSpPr>
        <p:spPr>
          <a:xfrm>
            <a:off x="535577" y="4381564"/>
            <a:ext cx="4733109" cy="1631216"/>
          </a:xfrm>
          <a:prstGeom prst="rect">
            <a:avLst/>
          </a:prstGeom>
          <a:noFill/>
        </p:spPr>
        <p:txBody>
          <a:bodyPr wrap="square" numCol="1" rtlCol="0">
            <a:spAutoFit/>
          </a:bodyPr>
          <a:lstStyle/>
          <a:p>
            <a:pPr marL="342900" indent="-342900">
              <a:buFont typeface="Arial" panose="020B0604020202020204" pitchFamily="34" charset="0"/>
              <a:buChar char="•"/>
            </a:pPr>
            <a:r>
              <a:rPr lang="en-AU" sz="2000" dirty="0">
                <a:solidFill>
                  <a:schemeClr val="bg1"/>
                </a:solidFill>
              </a:rPr>
              <a:t>Bronze</a:t>
            </a:r>
          </a:p>
          <a:p>
            <a:pPr marL="342900" indent="-342900">
              <a:buFont typeface="Arial" panose="020B0604020202020204" pitchFamily="34" charset="0"/>
              <a:buChar char="•"/>
            </a:pPr>
            <a:r>
              <a:rPr lang="en-AU" sz="2000" dirty="0">
                <a:solidFill>
                  <a:schemeClr val="bg1"/>
                </a:solidFill>
              </a:rPr>
              <a:t>No hump</a:t>
            </a:r>
          </a:p>
          <a:p>
            <a:pPr marL="342900" indent="-342900">
              <a:buFont typeface="Arial" panose="020B0604020202020204" pitchFamily="34" charset="0"/>
              <a:buChar char="•"/>
            </a:pPr>
            <a:r>
              <a:rPr lang="en-AU" sz="2000" dirty="0">
                <a:solidFill>
                  <a:schemeClr val="bg1"/>
                </a:solidFill>
              </a:rPr>
              <a:t>Smaller</a:t>
            </a:r>
          </a:p>
          <a:p>
            <a:pPr marL="342900" indent="-342900">
              <a:buFont typeface="Arial" panose="020B0604020202020204" pitchFamily="34" charset="0"/>
              <a:buChar char="•"/>
            </a:pPr>
            <a:r>
              <a:rPr lang="en-AU" sz="2000" dirty="0">
                <a:solidFill>
                  <a:schemeClr val="bg1"/>
                </a:solidFill>
              </a:rPr>
              <a:t>0–9 years</a:t>
            </a:r>
          </a:p>
          <a:p>
            <a:pPr marL="342900" indent="-342900">
              <a:buFont typeface="Arial" panose="020B0604020202020204" pitchFamily="34" charset="0"/>
              <a:buChar char="•"/>
            </a:pPr>
            <a:r>
              <a:rPr lang="en-AU" sz="2000" dirty="0">
                <a:solidFill>
                  <a:schemeClr val="bg1"/>
                </a:solidFill>
              </a:rPr>
              <a:t>Hang out together </a:t>
            </a:r>
          </a:p>
        </p:txBody>
      </p:sp>
      <p:sp>
        <p:nvSpPr>
          <p:cNvPr id="9" name="TextBox 8">
            <a:extLst>
              <a:ext uri="{FF2B5EF4-FFF2-40B4-BE49-F238E27FC236}">
                <a16:creationId xmlns:a16="http://schemas.microsoft.com/office/drawing/2014/main" id="{798E21F6-F9B5-D342-8D90-BA9BC92B3FC8}"/>
              </a:ext>
            </a:extLst>
          </p:cNvPr>
          <p:cNvSpPr txBox="1"/>
          <p:nvPr/>
        </p:nvSpPr>
        <p:spPr>
          <a:xfrm>
            <a:off x="6096000" y="4381564"/>
            <a:ext cx="5123544" cy="1631216"/>
          </a:xfrm>
          <a:prstGeom prst="rect">
            <a:avLst/>
          </a:prstGeom>
          <a:noFill/>
        </p:spPr>
        <p:txBody>
          <a:bodyPr wrap="square" numCol="1" rtlCol="0">
            <a:spAutoFit/>
          </a:bodyPr>
          <a:lstStyle/>
          <a:p>
            <a:pPr marL="342900" indent="-342900">
              <a:buFont typeface="Arial" panose="020B0604020202020204" pitchFamily="34" charset="0"/>
              <a:buChar char="•"/>
            </a:pPr>
            <a:r>
              <a:rPr lang="en-AU" sz="2000" dirty="0">
                <a:solidFill>
                  <a:schemeClr val="bg1"/>
                </a:solidFill>
              </a:rPr>
              <a:t>Blue-green</a:t>
            </a:r>
          </a:p>
          <a:p>
            <a:pPr marL="342900" indent="-342900">
              <a:buFont typeface="Arial" panose="020B0604020202020204" pitchFamily="34" charset="0"/>
              <a:buChar char="•"/>
            </a:pPr>
            <a:r>
              <a:rPr lang="en-AU" sz="2000" dirty="0">
                <a:solidFill>
                  <a:schemeClr val="bg1"/>
                </a:solidFill>
              </a:rPr>
              <a:t>Hump </a:t>
            </a:r>
          </a:p>
          <a:p>
            <a:pPr marL="342900" indent="-342900">
              <a:buFont typeface="Arial" panose="020B0604020202020204" pitchFamily="34" charset="0"/>
              <a:buChar char="•"/>
            </a:pPr>
            <a:r>
              <a:rPr lang="en-AU" sz="2000" dirty="0">
                <a:solidFill>
                  <a:schemeClr val="bg1"/>
                </a:solidFill>
              </a:rPr>
              <a:t>Bigger</a:t>
            </a:r>
          </a:p>
          <a:p>
            <a:pPr marL="342900" indent="-342900">
              <a:buFont typeface="Arial" panose="020B0604020202020204" pitchFamily="34" charset="0"/>
              <a:buChar char="•"/>
            </a:pPr>
            <a:r>
              <a:rPr lang="en-AU" sz="2000" dirty="0">
                <a:solidFill>
                  <a:schemeClr val="bg1"/>
                </a:solidFill>
              </a:rPr>
              <a:t>9–30 years</a:t>
            </a:r>
          </a:p>
          <a:p>
            <a:pPr marL="342900" indent="-342900">
              <a:buFont typeface="Arial" panose="020B0604020202020204" pitchFamily="34" charset="0"/>
              <a:buChar char="•"/>
            </a:pPr>
            <a:r>
              <a:rPr lang="en-AU" sz="2000" dirty="0">
                <a:solidFill>
                  <a:schemeClr val="bg1"/>
                </a:solidFill>
              </a:rPr>
              <a:t>Solitary (live alone) </a:t>
            </a:r>
          </a:p>
        </p:txBody>
      </p:sp>
    </p:spTree>
    <p:extLst>
      <p:ext uri="{BB962C8B-B14F-4D97-AF65-F5344CB8AC3E}">
        <p14:creationId xmlns:p14="http://schemas.microsoft.com/office/powerpoint/2010/main" val="373139540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88C778-3506-3742-95E1-2C1FC3361ECB}"/>
              </a:ext>
            </a:extLst>
          </p:cNvPr>
          <p:cNvSpPr>
            <a:spLocks noGrp="1"/>
          </p:cNvSpPr>
          <p:nvPr>
            <p:ph type="sldNum" sz="quarter" idx="12"/>
          </p:nvPr>
        </p:nvSpPr>
        <p:spPr/>
        <p:txBody>
          <a:bodyPr/>
          <a:lstStyle/>
          <a:p>
            <a:pPr algn="r"/>
            <a:fld id="{275F0495-0EA6-8F48-9FDA-F603597FF733}" type="slidenum">
              <a:rPr lang="en-US" smtClean="0"/>
              <a:pPr algn="r"/>
              <a:t>146</a:t>
            </a:fld>
            <a:endParaRPr lang="en-US" dirty="0"/>
          </a:p>
        </p:txBody>
      </p:sp>
      <p:sp>
        <p:nvSpPr>
          <p:cNvPr id="3" name="Content Placeholder 2">
            <a:extLst>
              <a:ext uri="{FF2B5EF4-FFF2-40B4-BE49-F238E27FC236}">
                <a16:creationId xmlns:a16="http://schemas.microsoft.com/office/drawing/2014/main" id="{D8A09694-F2D5-924A-96D3-8391C748E199}"/>
              </a:ext>
            </a:extLst>
          </p:cNvPr>
          <p:cNvSpPr>
            <a:spLocks noGrp="1"/>
          </p:cNvSpPr>
          <p:nvPr>
            <p:ph idx="1"/>
          </p:nvPr>
        </p:nvSpPr>
        <p:spPr/>
        <p:txBody>
          <a:bodyPr/>
          <a:lstStyle/>
          <a:p>
            <a:pPr algn="ctr"/>
            <a:r>
              <a:rPr lang="en-US" sz="3200" dirty="0"/>
              <a:t>What dollar value might </a:t>
            </a:r>
            <a:br>
              <a:rPr lang="en-US" sz="3200" dirty="0"/>
            </a:br>
            <a:r>
              <a:rPr lang="en-US" sz="3200" dirty="0"/>
              <a:t>a large resident Maori wrasse bring to the </a:t>
            </a:r>
            <a:br>
              <a:rPr lang="en-US" sz="3200" dirty="0"/>
            </a:br>
            <a:r>
              <a:rPr lang="en-US" sz="3200" dirty="0"/>
              <a:t>tourism industry? </a:t>
            </a:r>
          </a:p>
          <a:p>
            <a:pPr algn="ctr"/>
            <a:r>
              <a:rPr lang="en-US" sz="3200" dirty="0"/>
              <a:t>How much would you pay </a:t>
            </a:r>
            <a:br>
              <a:rPr lang="en-US" sz="3200" dirty="0"/>
            </a:br>
            <a:r>
              <a:rPr lang="en-US" sz="3200" dirty="0"/>
              <a:t>to see one up close?</a:t>
            </a:r>
          </a:p>
        </p:txBody>
      </p:sp>
      <p:pic>
        <p:nvPicPr>
          <p:cNvPr id="7" name="Picture Placeholder 5">
            <a:extLst>
              <a:ext uri="{FF2B5EF4-FFF2-40B4-BE49-F238E27FC236}">
                <a16:creationId xmlns:a16="http://schemas.microsoft.com/office/drawing/2014/main" id="{452A7652-C91A-754E-AFA1-F2EA9B226FD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132109517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A6758D-93F6-E340-8E00-1096C4D33D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6" t="11976" r="516" b="4486"/>
          <a:stretch/>
        </p:blipFill>
        <p:spPr>
          <a:xfrm>
            <a:off x="0" y="0"/>
            <a:ext cx="12192000" cy="6858000"/>
          </a:xfrm>
          <a:prstGeom prst="rect">
            <a:avLst/>
          </a:prstGeom>
        </p:spPr>
      </p:pic>
    </p:spTree>
    <p:extLst>
      <p:ext uri="{BB962C8B-B14F-4D97-AF65-F5344CB8AC3E}">
        <p14:creationId xmlns:p14="http://schemas.microsoft.com/office/powerpoint/2010/main" val="254724286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3679263A-A688-234C-B5CB-B574170A82EA}"/>
              </a:ext>
            </a:extLst>
          </p:cNvPr>
          <p:cNvPicPr>
            <a:picLocks noChangeAspect="1"/>
          </p:cNvPicPr>
          <p:nvPr/>
        </p:nvPicPr>
        <p:blipFill>
          <a:blip r:embed="rId5"/>
          <a:stretch>
            <a:fillRect/>
          </a:stretch>
        </p:blipFill>
        <p:spPr>
          <a:xfrm>
            <a:off x="5120910" y="842703"/>
            <a:ext cx="6123807" cy="4908051"/>
          </a:xfrm>
          <a:prstGeom prst="rect">
            <a:avLst/>
          </a:prstGeom>
        </p:spPr>
      </p:pic>
      <p:sp>
        <p:nvSpPr>
          <p:cNvPr id="3" name="Slide Number Placeholder 2">
            <a:extLst>
              <a:ext uri="{FF2B5EF4-FFF2-40B4-BE49-F238E27FC236}">
                <a16:creationId xmlns:a16="http://schemas.microsoft.com/office/drawing/2014/main" id="{6535CB66-9A0E-2641-89C4-D237040C67F6}"/>
              </a:ext>
            </a:extLst>
          </p:cNvPr>
          <p:cNvSpPr>
            <a:spLocks noGrp="1"/>
          </p:cNvSpPr>
          <p:nvPr>
            <p:ph type="sldNum" sz="quarter" idx="13"/>
          </p:nvPr>
        </p:nvSpPr>
        <p:spPr/>
        <p:txBody>
          <a:bodyPr/>
          <a:lstStyle/>
          <a:p>
            <a:pPr algn="r"/>
            <a:fld id="{275F0495-0EA6-8F48-9FDA-F603597FF733}" type="slidenum">
              <a:rPr lang="en-US" smtClean="0"/>
              <a:pPr algn="r"/>
              <a:t>148</a:t>
            </a:fld>
            <a:endParaRPr lang="en-US" dirty="0"/>
          </a:p>
        </p:txBody>
      </p:sp>
      <p:sp>
        <p:nvSpPr>
          <p:cNvPr id="5" name="Rectangle 4">
            <a:extLst>
              <a:ext uri="{FF2B5EF4-FFF2-40B4-BE49-F238E27FC236}">
                <a16:creationId xmlns:a16="http://schemas.microsoft.com/office/drawing/2014/main" id="{602F8AB5-5D82-0646-85C8-0685DF91137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166525729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120" t="2405" r="3553" b="2405"/>
          <a:stretch/>
        </p:blipFill>
        <p:spPr>
          <a:xfrm>
            <a:off x="6096000" y="1788558"/>
            <a:ext cx="6096000" cy="4143774"/>
          </a:xfrm>
          <a:prstGeom prst="rect">
            <a:avLst/>
          </a:prstGeom>
        </p:spPr>
      </p:pic>
      <p:sp>
        <p:nvSpPr>
          <p:cNvPr id="5" name="Title 4">
            <a:extLst>
              <a:ext uri="{FF2B5EF4-FFF2-40B4-BE49-F238E27FC236}">
                <a16:creationId xmlns:a16="http://schemas.microsoft.com/office/drawing/2014/main" id="{87F34E28-8A92-A048-B894-49E0621CC3BF}"/>
              </a:ext>
            </a:extLst>
          </p:cNvPr>
          <p:cNvSpPr>
            <a:spLocks noGrp="1"/>
          </p:cNvSpPr>
          <p:nvPr>
            <p:ph type="title"/>
          </p:nvPr>
        </p:nvSpPr>
        <p:spPr/>
        <p:txBody>
          <a:bodyPr/>
          <a:lstStyle/>
          <a:p>
            <a:pPr algn="ctr"/>
            <a:r>
              <a:rPr lang="en-AU" sz="5400" dirty="0"/>
              <a:t>Why count Maori wrasse?</a:t>
            </a:r>
            <a:endParaRPr lang="en-US" sz="5400" dirty="0"/>
          </a:p>
        </p:txBody>
      </p:sp>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149</a:t>
            </a:fld>
            <a:endParaRPr lang="en-US" dirty="0"/>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440983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386C5-1934-8C46-981B-4591AF5B4DF8}"/>
              </a:ext>
            </a:extLst>
          </p:cNvPr>
          <p:cNvSpPr>
            <a:spLocks noGrp="1"/>
          </p:cNvSpPr>
          <p:nvPr>
            <p:ph type="title"/>
          </p:nvPr>
        </p:nvSpPr>
        <p:spPr>
          <a:xfrm>
            <a:off x="515938" y="2490955"/>
            <a:ext cx="11160124" cy="1582719"/>
          </a:xfrm>
        </p:spPr>
        <p:txBody>
          <a:bodyPr/>
          <a:lstStyle/>
          <a:p>
            <a:pPr algn="ctr"/>
            <a:r>
              <a:rPr lang="en-AU" sz="5400" i="1" dirty="0"/>
              <a:t>How can I help the </a:t>
            </a:r>
            <a:br>
              <a:rPr lang="en-AU" sz="5400" i="1" dirty="0"/>
            </a:br>
            <a:r>
              <a:rPr lang="en-AU" sz="5400" i="1" dirty="0"/>
              <a:t>Great Barrier Reef?</a:t>
            </a:r>
            <a:endParaRPr lang="en-US" sz="5400" i="1" dirty="0"/>
          </a:p>
        </p:txBody>
      </p:sp>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2"/>
          </p:nvPr>
        </p:nvSpPr>
        <p:spPr/>
        <p:txBody>
          <a:bodyPr/>
          <a:lstStyle/>
          <a:p>
            <a:pPr algn="r"/>
            <a:fld id="{A23E3DB6-7D61-2E4C-8C80-E9322AEA1496}" type="slidenum">
              <a:rPr lang="en-US" smtClean="0"/>
              <a:pPr algn="r"/>
              <a:t>15</a:t>
            </a:fld>
            <a:endParaRPr lang="en-US" dirty="0"/>
          </a:p>
        </p:txBody>
      </p:sp>
    </p:spTree>
    <p:extLst>
      <p:ext uri="{BB962C8B-B14F-4D97-AF65-F5344CB8AC3E}">
        <p14:creationId xmlns:p14="http://schemas.microsoft.com/office/powerpoint/2010/main" val="74451873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08147D-F2FF-6045-921A-85D7E6DF6CE3}"/>
              </a:ext>
            </a:extLst>
          </p:cNvPr>
          <p:cNvSpPr>
            <a:spLocks noGrp="1"/>
          </p:cNvSpPr>
          <p:nvPr>
            <p:ph type="sldNum" sz="quarter" idx="12"/>
          </p:nvPr>
        </p:nvSpPr>
        <p:spPr/>
        <p:txBody>
          <a:bodyPr/>
          <a:lstStyle/>
          <a:p>
            <a:pPr algn="r"/>
            <a:fld id="{275F0495-0EA6-8F48-9FDA-F603597FF733}" type="slidenum">
              <a:rPr lang="en-US" smtClean="0"/>
              <a:pPr algn="r"/>
              <a:t>150</a:t>
            </a:fld>
            <a:endParaRPr lang="en-US" dirty="0"/>
          </a:p>
        </p:txBody>
      </p:sp>
      <p:sp>
        <p:nvSpPr>
          <p:cNvPr id="5" name="Content Placeholder 2">
            <a:extLst>
              <a:ext uri="{FF2B5EF4-FFF2-40B4-BE49-F238E27FC236}">
                <a16:creationId xmlns:a16="http://schemas.microsoft.com/office/drawing/2014/main" id="{78F4D004-5B00-7540-9ECB-7A323DD82208}"/>
              </a:ext>
            </a:extLst>
          </p:cNvPr>
          <p:cNvSpPr>
            <a:spLocks noGrp="1"/>
          </p:cNvSpPr>
          <p:nvPr>
            <p:ph idx="1"/>
          </p:nvPr>
        </p:nvSpPr>
        <p:spPr>
          <a:xfrm>
            <a:off x="515939" y="549275"/>
            <a:ext cx="5389519" cy="2879725"/>
          </a:xfrm>
        </p:spPr>
        <p:txBody>
          <a:bodyPr/>
          <a:lstStyle/>
          <a:p>
            <a:pPr algn="ctr"/>
            <a:r>
              <a:rPr lang="en-US" sz="2000" dirty="0"/>
              <a:t>Maori wrasse are listed as</a:t>
            </a:r>
            <a:br>
              <a:rPr lang="en-US" sz="2000" dirty="0"/>
            </a:br>
            <a:r>
              <a:rPr lang="en-US" sz="2000" b="1" u="sng" dirty="0"/>
              <a:t>ENDANGERED</a:t>
            </a:r>
            <a:r>
              <a:rPr lang="en-US" sz="2000" b="1" dirty="0"/>
              <a:t>.</a:t>
            </a:r>
          </a:p>
        </p:txBody>
      </p:sp>
      <p:pic>
        <p:nvPicPr>
          <p:cNvPr id="8" name="Picture Placeholder 7">
            <a:extLst>
              <a:ext uri="{FF2B5EF4-FFF2-40B4-BE49-F238E27FC236}">
                <a16:creationId xmlns:a16="http://schemas.microsoft.com/office/drawing/2014/main" id="{6FC8D75A-776B-294B-BE90-FB88BFBD986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249" b="1249"/>
          <a:stretch/>
        </p:blipFill>
        <p:spPr>
          <a:prstGeom prst="rect">
            <a:avLst/>
          </a:prstGeom>
        </p:spPr>
      </p:pic>
      <p:pic>
        <p:nvPicPr>
          <p:cNvPr id="6" name="Picture 5">
            <a:extLst>
              <a:ext uri="{FF2B5EF4-FFF2-40B4-BE49-F238E27FC236}">
                <a16:creationId xmlns:a16="http://schemas.microsoft.com/office/drawing/2014/main" id="{76AF72BF-5CA9-A842-97F7-24D122814E7A}"/>
              </a:ext>
            </a:extLst>
          </p:cNvPr>
          <p:cNvPicPr>
            <a:picLocks noChangeAspect="1"/>
          </p:cNvPicPr>
          <p:nvPr/>
        </p:nvPicPr>
        <p:blipFill>
          <a:blip r:embed="rId5"/>
          <a:stretch>
            <a:fillRect/>
          </a:stretch>
        </p:blipFill>
        <p:spPr>
          <a:xfrm>
            <a:off x="1566660" y="2685800"/>
            <a:ext cx="3261569" cy="1290132"/>
          </a:xfrm>
          <a:prstGeom prst="rect">
            <a:avLst/>
          </a:prstGeom>
        </p:spPr>
      </p:pic>
      <p:sp>
        <p:nvSpPr>
          <p:cNvPr id="7" name="Rectangle 6">
            <a:extLst>
              <a:ext uri="{FF2B5EF4-FFF2-40B4-BE49-F238E27FC236}">
                <a16:creationId xmlns:a16="http://schemas.microsoft.com/office/drawing/2014/main" id="{7DC2C312-465C-C24A-8E32-858DCB9BFAA8}"/>
              </a:ext>
            </a:extLst>
          </p:cNvPr>
          <p:cNvSpPr/>
          <p:nvPr/>
        </p:nvSpPr>
        <p:spPr>
          <a:xfrm>
            <a:off x="515937" y="4343045"/>
            <a:ext cx="5580063" cy="1015663"/>
          </a:xfrm>
          <a:prstGeom prst="rect">
            <a:avLst/>
          </a:prstGeom>
        </p:spPr>
        <p:txBody>
          <a:bodyPr wrap="square">
            <a:spAutoFit/>
          </a:bodyPr>
          <a:lstStyle/>
          <a:p>
            <a:pPr algn="ctr"/>
            <a:r>
              <a:rPr lang="en-US" sz="2000" dirty="0">
                <a:solidFill>
                  <a:schemeClr val="bg1"/>
                </a:solidFill>
              </a:rPr>
              <a:t>We need them because they are great for tourism and they help corals by feeding on crown-of-thorns starfish.</a:t>
            </a:r>
          </a:p>
        </p:txBody>
      </p:sp>
      <p:sp>
        <p:nvSpPr>
          <p:cNvPr id="9" name="TextBox 8">
            <a:extLst>
              <a:ext uri="{FF2B5EF4-FFF2-40B4-BE49-F238E27FC236}">
                <a16:creationId xmlns:a16="http://schemas.microsoft.com/office/drawing/2014/main" id="{88CE9D07-0F37-9041-8FC9-BF2981C0EC58}"/>
              </a:ext>
            </a:extLst>
          </p:cNvPr>
          <p:cNvSpPr txBox="1"/>
          <p:nvPr/>
        </p:nvSpPr>
        <p:spPr>
          <a:xfrm>
            <a:off x="6590923" y="5738860"/>
            <a:ext cx="5018879" cy="338554"/>
          </a:xfrm>
          <a:prstGeom prst="rect">
            <a:avLst/>
          </a:prstGeom>
          <a:solidFill>
            <a:schemeClr val="tx2"/>
          </a:solidFill>
          <a:ln>
            <a:noFill/>
          </a:ln>
        </p:spPr>
        <p:txBody>
          <a:bodyPr wrap="square" rtlCol="0">
            <a:spAutoFit/>
          </a:bodyPr>
          <a:lstStyle/>
          <a:p>
            <a:pPr algn="ctr"/>
            <a:r>
              <a:rPr lang="en-AU" sz="1600" dirty="0" smtClean="0">
                <a:solidFill>
                  <a:schemeClr val="bg1"/>
                </a:solidFill>
              </a:rPr>
              <a:t>An outbreak </a:t>
            </a:r>
            <a:r>
              <a:rPr lang="en-AU" sz="1600" dirty="0">
                <a:solidFill>
                  <a:schemeClr val="bg1"/>
                </a:solidFill>
              </a:rPr>
              <a:t>of crown-of-thorns starfish eating coral.</a:t>
            </a:r>
          </a:p>
        </p:txBody>
      </p:sp>
    </p:spTree>
    <p:extLst>
      <p:ext uri="{BB962C8B-B14F-4D97-AF65-F5344CB8AC3E}">
        <p14:creationId xmlns:p14="http://schemas.microsoft.com/office/powerpoint/2010/main" val="414920397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535554-0063-3341-BC60-CA4EEE176D22}"/>
              </a:ext>
            </a:extLst>
          </p:cNvPr>
          <p:cNvSpPr>
            <a:spLocks noGrp="1"/>
          </p:cNvSpPr>
          <p:nvPr>
            <p:ph type="sldNum" sz="quarter" idx="12"/>
          </p:nvPr>
        </p:nvSpPr>
        <p:spPr/>
        <p:txBody>
          <a:bodyPr/>
          <a:lstStyle/>
          <a:p>
            <a:pPr algn="r"/>
            <a:fld id="{275F0495-0EA6-8F48-9FDA-F603597FF733}" type="slidenum">
              <a:rPr lang="en-US" smtClean="0"/>
              <a:pPr algn="r"/>
              <a:t>151</a:t>
            </a:fld>
            <a:endParaRPr lang="en-US" dirty="0"/>
          </a:p>
        </p:txBody>
      </p:sp>
      <p:sp>
        <p:nvSpPr>
          <p:cNvPr id="3" name="Content Placeholder 2">
            <a:extLst>
              <a:ext uri="{FF2B5EF4-FFF2-40B4-BE49-F238E27FC236}">
                <a16:creationId xmlns:a16="http://schemas.microsoft.com/office/drawing/2014/main" id="{8381BCB5-28D0-9D44-8B41-1110BBDB78B8}"/>
              </a:ext>
            </a:extLst>
          </p:cNvPr>
          <p:cNvSpPr>
            <a:spLocks noGrp="1"/>
          </p:cNvSpPr>
          <p:nvPr>
            <p:ph idx="1"/>
          </p:nvPr>
        </p:nvSpPr>
        <p:spPr/>
        <p:txBody>
          <a:bodyPr/>
          <a:lstStyle/>
          <a:p>
            <a:pPr algn="ctr">
              <a:spcAft>
                <a:spcPts val="1800"/>
              </a:spcAft>
            </a:pPr>
            <a:r>
              <a:rPr lang="en-AU" sz="4400" dirty="0"/>
              <a:t>Who is counting Maori wrasse?</a:t>
            </a:r>
          </a:p>
          <a:p>
            <a:pPr algn="ctr">
              <a:spcAft>
                <a:spcPts val="1800"/>
              </a:spcAft>
            </a:pPr>
            <a:r>
              <a:rPr lang="en-AU" sz="3200" dirty="0"/>
              <a:t>Female / Male</a:t>
            </a:r>
          </a:p>
        </p:txBody>
      </p:sp>
      <p:pic>
        <p:nvPicPr>
          <p:cNvPr id="7" name="Picture Placeholder 15">
            <a:extLst>
              <a:ext uri="{FF2B5EF4-FFF2-40B4-BE49-F238E27FC236}">
                <a16:creationId xmlns:a16="http://schemas.microsoft.com/office/drawing/2014/main" id="{F39F3009-05AB-BE46-9D90-DF2CFF0A893D}"/>
              </a:ext>
            </a:extLst>
          </p:cNvPr>
          <p:cNvPicPr>
            <a:picLocks noGrp="1" noChangeAspect="1"/>
          </p:cNvPicPr>
          <p:nvPr>
            <p:ph type="pic" sz="quarter" idx="14"/>
          </p:nvPr>
        </p:nvPicPr>
        <p:blipFill>
          <a:blip r:embed="rId3"/>
          <a:srcRect t="13305" b="13305"/>
          <a:stretch/>
        </p:blipFill>
        <p:spPr>
          <a:ln w="38100">
            <a:solidFill>
              <a:schemeClr val="bg2"/>
            </a:solidFill>
          </a:ln>
        </p:spPr>
      </p:pic>
    </p:spTree>
    <p:extLst>
      <p:ext uri="{BB962C8B-B14F-4D97-AF65-F5344CB8AC3E}">
        <p14:creationId xmlns:p14="http://schemas.microsoft.com/office/powerpoint/2010/main" val="353872011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453321-270E-2842-9865-C387B7BB4E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816" b="23413"/>
          <a:stretch/>
        </p:blipFill>
        <p:spPr>
          <a:xfrm>
            <a:off x="0" y="0"/>
            <a:ext cx="12191999" cy="6858000"/>
          </a:xfrm>
          <a:prstGeom prst="rect">
            <a:avLst/>
          </a:prstGeom>
        </p:spPr>
      </p:pic>
      <p:sp>
        <p:nvSpPr>
          <p:cNvPr id="6" name="TextBox 5">
            <a:extLst>
              <a:ext uri="{FF2B5EF4-FFF2-40B4-BE49-F238E27FC236}">
                <a16:creationId xmlns:a16="http://schemas.microsoft.com/office/drawing/2014/main" id="{76CE13E8-9F3C-264A-BE10-DEB44866AE04}"/>
              </a:ext>
            </a:extLst>
          </p:cNvPr>
          <p:cNvSpPr txBox="1"/>
          <p:nvPr/>
        </p:nvSpPr>
        <p:spPr>
          <a:xfrm>
            <a:off x="8732550" y="5970171"/>
            <a:ext cx="2943513" cy="338554"/>
          </a:xfrm>
          <a:prstGeom prst="rect">
            <a:avLst/>
          </a:prstGeom>
          <a:solidFill>
            <a:schemeClr val="tx2"/>
          </a:solidFill>
          <a:ln>
            <a:noFill/>
          </a:ln>
        </p:spPr>
        <p:txBody>
          <a:bodyPr wrap="square" rtlCol="0">
            <a:spAutoFit/>
          </a:bodyPr>
          <a:lstStyle/>
          <a:p>
            <a:r>
              <a:rPr lang="en-US" sz="1600" dirty="0">
                <a:solidFill>
                  <a:schemeClr val="bg1"/>
                </a:solidFill>
              </a:rPr>
              <a:t>Green turtle (</a:t>
            </a:r>
            <a:r>
              <a:rPr lang="en-US" sz="1600" i="1" dirty="0">
                <a:solidFill>
                  <a:schemeClr val="bg1"/>
                </a:solidFill>
              </a:rPr>
              <a:t>Chelonia mydas</a:t>
            </a:r>
            <a:r>
              <a:rPr lang="en-US" sz="1600" dirty="0">
                <a:solidFill>
                  <a:schemeClr val="bg1"/>
                </a:solidFill>
              </a:rPr>
              <a:t>) </a:t>
            </a:r>
            <a:endParaRPr lang="en-AU" sz="1600" dirty="0">
              <a:solidFill>
                <a:schemeClr val="bg1"/>
              </a:solidFill>
            </a:endParaRPr>
          </a:p>
        </p:txBody>
      </p:sp>
      <p:sp>
        <p:nvSpPr>
          <p:cNvPr id="7" name="Title 2">
            <a:extLst>
              <a:ext uri="{FF2B5EF4-FFF2-40B4-BE49-F238E27FC236}">
                <a16:creationId xmlns:a16="http://schemas.microsoft.com/office/drawing/2014/main" id="{B51F2173-75A7-3B4E-9217-1942C6458C01}"/>
              </a:ext>
            </a:extLst>
          </p:cNvPr>
          <p:cNvSpPr txBox="1">
            <a:spLocks/>
          </p:cNvSpPr>
          <p:nvPr/>
        </p:nvSpPr>
        <p:spPr>
          <a:xfrm>
            <a:off x="515937" y="549276"/>
            <a:ext cx="3671749" cy="934968"/>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lnSpc>
                <a:spcPct val="100000"/>
              </a:lnSpc>
              <a:spcAft>
                <a:spcPts val="1800"/>
              </a:spcAft>
            </a:pPr>
            <a:r>
              <a:rPr lang="en-US" sz="5400" dirty="0">
                <a:solidFill>
                  <a:schemeClr val="bg1"/>
                </a:solidFill>
              </a:rPr>
              <a:t>Sea turtles</a:t>
            </a:r>
            <a:endParaRPr lang="en-US" sz="2000" dirty="0">
              <a:solidFill>
                <a:schemeClr val="bg1"/>
              </a:solidFill>
            </a:endParaRPr>
          </a:p>
        </p:txBody>
      </p:sp>
    </p:spTree>
    <p:extLst>
      <p:ext uri="{BB962C8B-B14F-4D97-AF65-F5344CB8AC3E}">
        <p14:creationId xmlns:p14="http://schemas.microsoft.com/office/powerpoint/2010/main" val="242234772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r="1" b="15626"/>
          <a:stretch/>
        </p:blipFill>
        <p:spPr>
          <a:xfrm>
            <a:off x="0" y="0"/>
            <a:ext cx="12192000" cy="6858000"/>
          </a:xfrm>
          <a:prstGeom prst="rect">
            <a:avLst/>
          </a:prstGeom>
        </p:spPr>
      </p:pic>
    </p:spTree>
    <p:extLst>
      <p:ext uri="{BB962C8B-B14F-4D97-AF65-F5344CB8AC3E}">
        <p14:creationId xmlns:p14="http://schemas.microsoft.com/office/powerpoint/2010/main" val="137409165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67B3B5-7F8E-DE48-A85A-73CB17FDB0F3}"/>
              </a:ext>
            </a:extLst>
          </p:cNvPr>
          <p:cNvSpPr>
            <a:spLocks noGrp="1"/>
          </p:cNvSpPr>
          <p:nvPr>
            <p:ph type="title"/>
          </p:nvPr>
        </p:nvSpPr>
        <p:spPr>
          <a:xfrm>
            <a:off x="1552885" y="608356"/>
            <a:ext cx="7873918" cy="1061811"/>
          </a:xfrm>
        </p:spPr>
        <p:txBody>
          <a:bodyPr/>
          <a:lstStyle/>
          <a:p>
            <a:r>
              <a:rPr lang="en-US" dirty="0"/>
              <a:t>The Great Barrier Reef is home to</a:t>
            </a:r>
            <a:br>
              <a:rPr lang="en-US" dirty="0"/>
            </a:br>
            <a:r>
              <a:rPr lang="en-US" dirty="0"/>
              <a:t>6 of the world’s 7 species of marine turtles.</a:t>
            </a:r>
          </a:p>
        </p:txBody>
      </p:sp>
      <p:sp>
        <p:nvSpPr>
          <p:cNvPr id="4" name="Slide Number Placeholder 3">
            <a:extLst>
              <a:ext uri="{FF2B5EF4-FFF2-40B4-BE49-F238E27FC236}">
                <a16:creationId xmlns:a16="http://schemas.microsoft.com/office/drawing/2014/main" id="{12F5F5AA-80A5-B54D-919F-F372295D59F0}"/>
              </a:ext>
            </a:extLst>
          </p:cNvPr>
          <p:cNvSpPr>
            <a:spLocks noGrp="1"/>
          </p:cNvSpPr>
          <p:nvPr>
            <p:ph type="sldNum" sz="quarter" idx="12"/>
          </p:nvPr>
        </p:nvSpPr>
        <p:spPr/>
        <p:txBody>
          <a:bodyPr/>
          <a:lstStyle/>
          <a:p>
            <a:pPr algn="r"/>
            <a:fld id="{A23E3DB6-7D61-2E4C-8C80-E9322AEA1496}" type="slidenum">
              <a:rPr lang="en-US" smtClean="0"/>
              <a:pPr algn="r"/>
              <a:t>154</a:t>
            </a:fld>
            <a:endParaRPr lang="en-US" dirty="0"/>
          </a:p>
        </p:txBody>
      </p:sp>
      <p:pic>
        <p:nvPicPr>
          <p:cNvPr id="5" name="Picture 4">
            <a:extLst>
              <a:ext uri="{FF2B5EF4-FFF2-40B4-BE49-F238E27FC236}">
                <a16:creationId xmlns:a16="http://schemas.microsoft.com/office/drawing/2014/main" id="{EB869932-C9A4-BC4F-945C-1280D9C9BCDB}"/>
              </a:ext>
            </a:extLst>
          </p:cNvPr>
          <p:cNvPicPr>
            <a:picLocks noChangeAspect="1"/>
          </p:cNvPicPr>
          <p:nvPr/>
        </p:nvPicPr>
        <p:blipFill>
          <a:blip r:embed="rId4"/>
          <a:stretch>
            <a:fillRect/>
          </a:stretch>
        </p:blipFill>
        <p:spPr>
          <a:xfrm>
            <a:off x="1635445" y="1670167"/>
            <a:ext cx="7708799" cy="4575326"/>
          </a:xfrm>
          <a:prstGeom prst="rect">
            <a:avLst/>
          </a:prstGeom>
        </p:spPr>
      </p:pic>
    </p:spTree>
    <p:extLst>
      <p:ext uri="{BB962C8B-B14F-4D97-AF65-F5344CB8AC3E}">
        <p14:creationId xmlns:p14="http://schemas.microsoft.com/office/powerpoint/2010/main" val="240505648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B77CEB-0670-BC43-8319-C6412F952E55}"/>
              </a:ext>
            </a:extLst>
          </p:cNvPr>
          <p:cNvSpPr>
            <a:spLocks noGrp="1"/>
          </p:cNvSpPr>
          <p:nvPr>
            <p:ph type="sldNum" sz="quarter" idx="12"/>
          </p:nvPr>
        </p:nvSpPr>
        <p:spPr/>
        <p:txBody>
          <a:bodyPr/>
          <a:lstStyle/>
          <a:p>
            <a:pPr algn="r"/>
            <a:fld id="{275F0495-0EA6-8F48-9FDA-F603597FF733}" type="slidenum">
              <a:rPr lang="en-US" smtClean="0"/>
              <a:pPr algn="r"/>
              <a:t>155</a:t>
            </a:fld>
            <a:endParaRPr lang="en-US" dirty="0"/>
          </a:p>
        </p:txBody>
      </p:sp>
      <p:sp>
        <p:nvSpPr>
          <p:cNvPr id="3" name="Content Placeholder 2">
            <a:extLst>
              <a:ext uri="{FF2B5EF4-FFF2-40B4-BE49-F238E27FC236}">
                <a16:creationId xmlns:a16="http://schemas.microsoft.com/office/drawing/2014/main" id="{46F59605-F15E-6E4A-B7A4-187E7F86E634}"/>
              </a:ext>
            </a:extLst>
          </p:cNvPr>
          <p:cNvSpPr>
            <a:spLocks noGrp="1"/>
          </p:cNvSpPr>
          <p:nvPr>
            <p:ph idx="1"/>
          </p:nvPr>
        </p:nvSpPr>
        <p:spPr/>
        <p:txBody>
          <a:bodyPr/>
          <a:lstStyle/>
          <a:p>
            <a:pPr algn="ctr">
              <a:spcAft>
                <a:spcPts val="1800"/>
              </a:spcAft>
            </a:pPr>
            <a:r>
              <a:rPr lang="en-US" sz="4400" dirty="0"/>
              <a:t>Green turtle</a:t>
            </a:r>
            <a:r>
              <a:rPr lang="en-US" sz="3200" dirty="0"/>
              <a:t/>
            </a:r>
            <a:br>
              <a:rPr lang="en-US" sz="3200" dirty="0"/>
            </a:br>
            <a:r>
              <a:rPr lang="en-US" sz="3200" dirty="0"/>
              <a:t>(</a:t>
            </a:r>
            <a:r>
              <a:rPr lang="en-US" sz="3200" i="1" dirty="0"/>
              <a:t>Chelonia mydas)</a:t>
            </a:r>
          </a:p>
          <a:p>
            <a:pPr marL="457200" indent="-457200">
              <a:buFont typeface="Arial" panose="020B0604020202020204" pitchFamily="34" charset="0"/>
              <a:buChar char="•"/>
            </a:pPr>
            <a:r>
              <a:rPr lang="en-US" sz="2000" dirty="0"/>
              <a:t>Small head.</a:t>
            </a:r>
          </a:p>
          <a:p>
            <a:pPr marL="457200" indent="-457200">
              <a:buFont typeface="Arial" panose="020B0604020202020204" pitchFamily="34" charset="0"/>
              <a:buChar char="•"/>
            </a:pPr>
            <a:r>
              <a:rPr lang="en-US" sz="2000" dirty="0"/>
              <a:t>High domed carapace (shell).</a:t>
            </a:r>
          </a:p>
          <a:p>
            <a:pPr marL="457200" indent="-457200">
              <a:buFont typeface="Arial" panose="020B0604020202020204" pitchFamily="34" charset="0"/>
              <a:buChar char="•"/>
            </a:pPr>
            <a:r>
              <a:rPr lang="en-US" sz="2000" dirty="0"/>
              <a:t>Carapace </a:t>
            </a:r>
            <a:r>
              <a:rPr lang="en-US" sz="2000" dirty="0" err="1"/>
              <a:t>colour</a:t>
            </a:r>
            <a:r>
              <a:rPr lang="en-US" sz="2000" dirty="0"/>
              <a:t> – cream and rusty brown to grey.</a:t>
            </a:r>
          </a:p>
          <a:p>
            <a:pPr marL="457200" indent="-457200">
              <a:buFont typeface="Arial" panose="020B0604020202020204" pitchFamily="34" charset="0"/>
              <a:buChar char="•"/>
            </a:pPr>
            <a:r>
              <a:rPr lang="en-US" sz="2000" dirty="0"/>
              <a:t>4 pairs of costal </a:t>
            </a:r>
            <a:r>
              <a:rPr lang="en-US" sz="2000" dirty="0" err="1"/>
              <a:t>scutes</a:t>
            </a:r>
            <a:r>
              <a:rPr lang="en-US" sz="2000" dirty="0"/>
              <a:t> (side scales) on carapace.</a:t>
            </a:r>
          </a:p>
        </p:txBody>
      </p:sp>
      <p:pic>
        <p:nvPicPr>
          <p:cNvPr id="10" name="Picture Placeholder 9">
            <a:extLst>
              <a:ext uri="{FF2B5EF4-FFF2-40B4-BE49-F238E27FC236}">
                <a16:creationId xmlns:a16="http://schemas.microsoft.com/office/drawing/2014/main" id="{BF38CFA0-0CDF-9448-838B-4F4421AACAB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9158" r="19158"/>
          <a:stretch/>
        </p:blipFill>
        <p:spPr>
          <a:prstGeom prst="rect">
            <a:avLst/>
          </a:prstGeom>
        </p:spPr>
      </p:pic>
      <p:sp>
        <p:nvSpPr>
          <p:cNvPr id="5" name="TextBox 4">
            <a:extLst>
              <a:ext uri="{FF2B5EF4-FFF2-40B4-BE49-F238E27FC236}">
                <a16:creationId xmlns:a16="http://schemas.microsoft.com/office/drawing/2014/main" id="{DBEB3647-ECA8-8E4A-8219-BEC394CFA145}"/>
              </a:ext>
            </a:extLst>
          </p:cNvPr>
          <p:cNvSpPr txBox="1"/>
          <p:nvPr/>
        </p:nvSpPr>
        <p:spPr>
          <a:xfrm>
            <a:off x="8019074" y="2332306"/>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6" name="TextBox 5">
            <a:extLst>
              <a:ext uri="{FF2B5EF4-FFF2-40B4-BE49-F238E27FC236}">
                <a16:creationId xmlns:a16="http://schemas.microsoft.com/office/drawing/2014/main" id="{ABF4E1EE-E238-CF40-8239-9D485FF4A7AA}"/>
              </a:ext>
            </a:extLst>
          </p:cNvPr>
          <p:cNvSpPr txBox="1"/>
          <p:nvPr/>
        </p:nvSpPr>
        <p:spPr>
          <a:xfrm>
            <a:off x="8783460" y="2726580"/>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7" name="TextBox 6">
            <a:extLst>
              <a:ext uri="{FF2B5EF4-FFF2-40B4-BE49-F238E27FC236}">
                <a16:creationId xmlns:a16="http://schemas.microsoft.com/office/drawing/2014/main" id="{41DDDDAA-2A92-8F41-9165-599432FE07B0}"/>
              </a:ext>
            </a:extLst>
          </p:cNvPr>
          <p:cNvSpPr txBox="1"/>
          <p:nvPr/>
        </p:nvSpPr>
        <p:spPr>
          <a:xfrm>
            <a:off x="9621783" y="2928785"/>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8" name="TextBox 7">
            <a:extLst>
              <a:ext uri="{FF2B5EF4-FFF2-40B4-BE49-F238E27FC236}">
                <a16:creationId xmlns:a16="http://schemas.microsoft.com/office/drawing/2014/main" id="{4A4E500A-60AB-4F49-A5A5-A54C5AD0E3A7}"/>
              </a:ext>
            </a:extLst>
          </p:cNvPr>
          <p:cNvSpPr txBox="1"/>
          <p:nvPr/>
        </p:nvSpPr>
        <p:spPr>
          <a:xfrm>
            <a:off x="10244172" y="2946339"/>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1" name="TextBox 10">
            <a:extLst>
              <a:ext uri="{FF2B5EF4-FFF2-40B4-BE49-F238E27FC236}">
                <a16:creationId xmlns:a16="http://schemas.microsoft.com/office/drawing/2014/main" id="{06BA5D98-0D17-CD4E-8ACF-C6A66345F71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374788672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7379A-C067-7C49-8CB9-7A67DAD8156F}"/>
              </a:ext>
            </a:extLst>
          </p:cNvPr>
          <p:cNvSpPr>
            <a:spLocks noGrp="1"/>
          </p:cNvSpPr>
          <p:nvPr>
            <p:ph type="sldNum" sz="quarter" idx="12"/>
          </p:nvPr>
        </p:nvSpPr>
        <p:spPr/>
        <p:txBody>
          <a:bodyPr/>
          <a:lstStyle/>
          <a:p>
            <a:pPr algn="r"/>
            <a:fld id="{275F0495-0EA6-8F48-9FDA-F603597FF733}" type="slidenum">
              <a:rPr lang="en-US" smtClean="0"/>
              <a:pPr algn="r"/>
              <a:t>156</a:t>
            </a:fld>
            <a:endParaRPr lang="en-US" dirty="0"/>
          </a:p>
        </p:txBody>
      </p:sp>
      <p:sp>
        <p:nvSpPr>
          <p:cNvPr id="3" name="Content Placeholder 2">
            <a:extLst>
              <a:ext uri="{FF2B5EF4-FFF2-40B4-BE49-F238E27FC236}">
                <a16:creationId xmlns:a16="http://schemas.microsoft.com/office/drawing/2014/main" id="{90801A6D-1F4D-ED4D-9D36-E858350D0784}"/>
              </a:ext>
            </a:extLst>
          </p:cNvPr>
          <p:cNvSpPr>
            <a:spLocks noGrp="1"/>
          </p:cNvSpPr>
          <p:nvPr>
            <p:ph idx="1"/>
          </p:nvPr>
        </p:nvSpPr>
        <p:spPr/>
        <p:txBody>
          <a:bodyPr/>
          <a:lstStyle/>
          <a:p>
            <a:pPr algn="ctr"/>
            <a:r>
              <a:rPr lang="en-US" sz="4400" dirty="0"/>
              <a:t>1 pair of</a:t>
            </a:r>
            <a:br>
              <a:rPr lang="en-US" sz="4400" dirty="0"/>
            </a:br>
            <a:r>
              <a:rPr lang="en-US" sz="4400" dirty="0"/>
              <a:t>pre-frontal scales above beak.</a:t>
            </a:r>
          </a:p>
        </p:txBody>
      </p:sp>
      <p:pic>
        <p:nvPicPr>
          <p:cNvPr id="5" name="Picture Placeholder 4">
            <a:extLst>
              <a:ext uri="{FF2B5EF4-FFF2-40B4-BE49-F238E27FC236}">
                <a16:creationId xmlns:a16="http://schemas.microsoft.com/office/drawing/2014/main" id="{59BC60E5-8665-3441-890C-0F6DA9D4435B}"/>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875" r="11875"/>
          <a:stretch>
            <a:fillRect/>
          </a:stretch>
        </p:blipFill>
        <p:spPr>
          <a:prstGeom prst="rect">
            <a:avLst/>
          </a:prstGeom>
        </p:spPr>
      </p:pic>
      <p:cxnSp>
        <p:nvCxnSpPr>
          <p:cNvPr id="7" name="Straight Arrow Connector 6">
            <a:extLst>
              <a:ext uri="{FF2B5EF4-FFF2-40B4-BE49-F238E27FC236}">
                <a16:creationId xmlns:a16="http://schemas.microsoft.com/office/drawing/2014/main" id="{1FD7C07F-BA00-D446-BA32-B4CD0294E1D9}"/>
              </a:ext>
            </a:extLst>
          </p:cNvPr>
          <p:cNvCxnSpPr>
            <a:cxnSpLocks/>
          </p:cNvCxnSpPr>
          <p:nvPr/>
        </p:nvCxnSpPr>
        <p:spPr>
          <a:xfrm>
            <a:off x="8128000" y="1637553"/>
            <a:ext cx="242277" cy="894632"/>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532C28F-640C-C142-B76A-265A6855F311}"/>
              </a:ext>
            </a:extLst>
          </p:cNvPr>
          <p:cNvCxnSpPr>
            <a:cxnSpLocks/>
          </p:cNvCxnSpPr>
          <p:nvPr/>
        </p:nvCxnSpPr>
        <p:spPr>
          <a:xfrm>
            <a:off x="8128000" y="1637553"/>
            <a:ext cx="573873" cy="8041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BFD4063-0665-2A4B-9979-2F5CE59CBB8B}"/>
              </a:ext>
            </a:extLst>
          </p:cNvPr>
          <p:cNvSpPr txBox="1"/>
          <p:nvPr/>
        </p:nvSpPr>
        <p:spPr>
          <a:xfrm>
            <a:off x="7709406" y="1424877"/>
            <a:ext cx="837187" cy="400110"/>
          </a:xfrm>
          <a:prstGeom prst="rect">
            <a:avLst/>
          </a:prstGeom>
          <a:solidFill>
            <a:srgbClr val="FFFFFF"/>
          </a:solidFill>
        </p:spPr>
        <p:txBody>
          <a:bodyPr wrap="square" rtlCol="0">
            <a:spAutoFit/>
          </a:bodyPr>
          <a:lstStyle/>
          <a:p>
            <a:pPr algn="ctr"/>
            <a:r>
              <a:rPr lang="en-US" sz="2000" dirty="0">
                <a:solidFill>
                  <a:schemeClr val="tx2"/>
                </a:solidFill>
              </a:rPr>
              <a:t>1 pair</a:t>
            </a:r>
          </a:p>
        </p:txBody>
      </p:sp>
      <p:sp>
        <p:nvSpPr>
          <p:cNvPr id="11" name="TextBox 10">
            <a:extLst>
              <a:ext uri="{FF2B5EF4-FFF2-40B4-BE49-F238E27FC236}">
                <a16:creationId xmlns:a16="http://schemas.microsoft.com/office/drawing/2014/main" id="{4A70BAEA-A120-9942-9E03-77A665CD9465}"/>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32427386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9A8AF5-34CE-984F-889F-EEF9377A1C44}"/>
              </a:ext>
            </a:extLst>
          </p:cNvPr>
          <p:cNvSpPr>
            <a:spLocks noGrp="1"/>
          </p:cNvSpPr>
          <p:nvPr>
            <p:ph type="sldNum" sz="quarter" idx="12"/>
          </p:nvPr>
        </p:nvSpPr>
        <p:spPr/>
        <p:txBody>
          <a:bodyPr/>
          <a:lstStyle/>
          <a:p>
            <a:pPr algn="r"/>
            <a:fld id="{275F0495-0EA6-8F48-9FDA-F603597FF733}" type="slidenum">
              <a:rPr lang="en-US" smtClean="0"/>
              <a:pPr algn="r"/>
              <a:t>157</a:t>
            </a:fld>
            <a:endParaRPr lang="en-US" dirty="0"/>
          </a:p>
        </p:txBody>
      </p:sp>
      <p:sp>
        <p:nvSpPr>
          <p:cNvPr id="3" name="Content Placeholder 2">
            <a:extLst>
              <a:ext uri="{FF2B5EF4-FFF2-40B4-BE49-F238E27FC236}">
                <a16:creationId xmlns:a16="http://schemas.microsoft.com/office/drawing/2014/main" id="{F6F5D43D-FFEB-0B4A-8E0D-B7DDA7D0B8D8}"/>
              </a:ext>
            </a:extLst>
          </p:cNvPr>
          <p:cNvSpPr>
            <a:spLocks noGrp="1"/>
          </p:cNvSpPr>
          <p:nvPr>
            <p:ph idx="1"/>
          </p:nvPr>
        </p:nvSpPr>
        <p:spPr/>
        <p:txBody>
          <a:bodyPr/>
          <a:lstStyle/>
          <a:p>
            <a:pPr algn="ctr">
              <a:spcAft>
                <a:spcPts val="1800"/>
              </a:spcAft>
            </a:pPr>
            <a:r>
              <a:rPr lang="en-US" sz="4400" dirty="0"/>
              <a:t>Hawksbill turtle</a:t>
            </a:r>
            <a:r>
              <a:rPr lang="en-US" sz="3200" dirty="0"/>
              <a:t/>
            </a:r>
            <a:br>
              <a:rPr lang="en-US" sz="3200" dirty="0"/>
            </a:br>
            <a:r>
              <a:rPr lang="en-US" sz="3200" dirty="0"/>
              <a:t>(</a:t>
            </a:r>
            <a:r>
              <a:rPr lang="en-US" sz="3200" i="1" dirty="0" err="1"/>
              <a:t>Eretmochelys</a:t>
            </a:r>
            <a:r>
              <a:rPr lang="en-US" sz="3200" i="1" dirty="0"/>
              <a:t> </a:t>
            </a:r>
            <a:r>
              <a:rPr lang="en-US" sz="3200" i="1" smtClean="0"/>
              <a:t>imbricata)</a:t>
            </a:r>
            <a:endParaRPr lang="en-US" sz="3200" dirty="0"/>
          </a:p>
          <a:p>
            <a:pPr marL="571500" indent="-571500">
              <a:buFontTx/>
              <a:buChar char="-"/>
            </a:pPr>
            <a:r>
              <a:rPr lang="en-US" sz="2000" dirty="0"/>
              <a:t>Small head.</a:t>
            </a:r>
          </a:p>
          <a:p>
            <a:pPr marL="571500" indent="-571500">
              <a:buFontTx/>
              <a:buChar char="-"/>
            </a:pPr>
            <a:r>
              <a:rPr lang="en-US" sz="2000" dirty="0"/>
              <a:t>Black scales on head and flippers. </a:t>
            </a:r>
          </a:p>
          <a:p>
            <a:pPr marL="571500" indent="-571500">
              <a:buFontTx/>
              <a:buChar char="-"/>
            </a:pPr>
            <a:r>
              <a:rPr lang="en-US" sz="2000" dirty="0"/>
              <a:t>Carapace with serrated edges (smaller turtles only). </a:t>
            </a:r>
          </a:p>
          <a:p>
            <a:pPr marL="571500" indent="-571500">
              <a:buFontTx/>
              <a:buChar char="-"/>
            </a:pPr>
            <a:r>
              <a:rPr lang="en-US" sz="2000" dirty="0"/>
              <a:t>4 pairs of costal </a:t>
            </a:r>
            <a:r>
              <a:rPr lang="en-US" sz="2000" dirty="0" err="1"/>
              <a:t>scutes</a:t>
            </a:r>
            <a:endParaRPr lang="en-US" sz="2000" dirty="0"/>
          </a:p>
          <a:p>
            <a:pPr marL="571500" indent="-571500">
              <a:buFontTx/>
              <a:buChar char="-"/>
            </a:pPr>
            <a:r>
              <a:rPr lang="en-US" sz="2000" dirty="0"/>
              <a:t>Overlapping </a:t>
            </a:r>
            <a:r>
              <a:rPr lang="en-US" sz="2000" dirty="0" err="1"/>
              <a:t>scutes</a:t>
            </a:r>
            <a:r>
              <a:rPr lang="en-US" sz="2000" dirty="0"/>
              <a:t> (like </a:t>
            </a:r>
            <a:r>
              <a:rPr lang="en-US" sz="2000" dirty="0" smtClean="0"/>
              <a:t>fish </a:t>
            </a:r>
            <a:r>
              <a:rPr lang="en-US" sz="2000" dirty="0"/>
              <a:t>scales).</a:t>
            </a:r>
          </a:p>
        </p:txBody>
      </p:sp>
      <p:pic>
        <p:nvPicPr>
          <p:cNvPr id="5" name="Picture Placeholder 4">
            <a:extLst>
              <a:ext uri="{FF2B5EF4-FFF2-40B4-BE49-F238E27FC236}">
                <a16:creationId xmlns:a16="http://schemas.microsoft.com/office/drawing/2014/main" id="{90C0C061-C3D9-7644-AE76-0908C65C780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9158" r="19158"/>
          <a:stretch/>
        </p:blipFill>
        <p:spPr>
          <a:prstGeom prst="rect">
            <a:avLst/>
          </a:prstGeom>
        </p:spPr>
      </p:pic>
      <p:sp>
        <p:nvSpPr>
          <p:cNvPr id="12" name="TextBox 11">
            <a:extLst>
              <a:ext uri="{FF2B5EF4-FFF2-40B4-BE49-F238E27FC236}">
                <a16:creationId xmlns:a16="http://schemas.microsoft.com/office/drawing/2014/main" id="{AC4E1C33-4D2A-3A40-97B1-229FEE72A5A8}"/>
              </a:ext>
            </a:extLst>
          </p:cNvPr>
          <p:cNvSpPr txBox="1"/>
          <p:nvPr/>
        </p:nvSpPr>
        <p:spPr>
          <a:xfrm>
            <a:off x="7028270" y="4490377"/>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Serrated edges</a:t>
            </a:r>
          </a:p>
        </p:txBody>
      </p:sp>
      <p:sp>
        <p:nvSpPr>
          <p:cNvPr id="20" name="TextBox 19">
            <a:extLst>
              <a:ext uri="{FF2B5EF4-FFF2-40B4-BE49-F238E27FC236}">
                <a16:creationId xmlns:a16="http://schemas.microsoft.com/office/drawing/2014/main" id="{8C3B81F1-772E-E545-AA0A-B5E55E12EEB0}"/>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7" name="TextBox 6">
            <a:extLst>
              <a:ext uri="{FF2B5EF4-FFF2-40B4-BE49-F238E27FC236}">
                <a16:creationId xmlns:a16="http://schemas.microsoft.com/office/drawing/2014/main" id="{52051DBE-E582-8B46-8339-02727AF7D86A}"/>
              </a:ext>
            </a:extLst>
          </p:cNvPr>
          <p:cNvSpPr txBox="1"/>
          <p:nvPr/>
        </p:nvSpPr>
        <p:spPr>
          <a:xfrm>
            <a:off x="8210362" y="2673714"/>
            <a:ext cx="382577"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1</a:t>
            </a:r>
          </a:p>
        </p:txBody>
      </p:sp>
      <p:sp>
        <p:nvSpPr>
          <p:cNvPr id="8" name="TextBox 7">
            <a:extLst>
              <a:ext uri="{FF2B5EF4-FFF2-40B4-BE49-F238E27FC236}">
                <a16:creationId xmlns:a16="http://schemas.microsoft.com/office/drawing/2014/main" id="{B8FCBE42-1514-E841-B8B4-B2DD306A40D4}"/>
              </a:ext>
            </a:extLst>
          </p:cNvPr>
          <p:cNvSpPr txBox="1"/>
          <p:nvPr/>
        </p:nvSpPr>
        <p:spPr>
          <a:xfrm>
            <a:off x="8675493" y="3122268"/>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2</a:t>
            </a:r>
          </a:p>
        </p:txBody>
      </p:sp>
      <p:sp>
        <p:nvSpPr>
          <p:cNvPr id="9" name="TextBox 8">
            <a:extLst>
              <a:ext uri="{FF2B5EF4-FFF2-40B4-BE49-F238E27FC236}">
                <a16:creationId xmlns:a16="http://schemas.microsoft.com/office/drawing/2014/main" id="{609EBCEE-50A5-8044-9D77-96E370888DB1}"/>
              </a:ext>
            </a:extLst>
          </p:cNvPr>
          <p:cNvSpPr txBox="1"/>
          <p:nvPr/>
        </p:nvSpPr>
        <p:spPr>
          <a:xfrm>
            <a:off x="9272469" y="3429000"/>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3</a:t>
            </a:r>
          </a:p>
        </p:txBody>
      </p:sp>
      <p:sp>
        <p:nvSpPr>
          <p:cNvPr id="10" name="TextBox 9">
            <a:extLst>
              <a:ext uri="{FF2B5EF4-FFF2-40B4-BE49-F238E27FC236}">
                <a16:creationId xmlns:a16="http://schemas.microsoft.com/office/drawing/2014/main" id="{EBE80374-C9FF-8046-BCD5-BF2E9F9D60F0}"/>
              </a:ext>
            </a:extLst>
          </p:cNvPr>
          <p:cNvSpPr txBox="1"/>
          <p:nvPr/>
        </p:nvSpPr>
        <p:spPr>
          <a:xfrm>
            <a:off x="10007104" y="3629055"/>
            <a:ext cx="431869"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4 </a:t>
            </a:r>
          </a:p>
        </p:txBody>
      </p:sp>
    </p:spTree>
    <p:extLst>
      <p:ext uri="{BB962C8B-B14F-4D97-AF65-F5344CB8AC3E}">
        <p14:creationId xmlns:p14="http://schemas.microsoft.com/office/powerpoint/2010/main" val="17788555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523359-51C0-0341-AEA6-B50663A4DAD1}"/>
              </a:ext>
            </a:extLst>
          </p:cNvPr>
          <p:cNvSpPr>
            <a:spLocks noGrp="1"/>
          </p:cNvSpPr>
          <p:nvPr>
            <p:ph type="sldNum" sz="quarter" idx="12"/>
          </p:nvPr>
        </p:nvSpPr>
        <p:spPr/>
        <p:txBody>
          <a:bodyPr/>
          <a:lstStyle/>
          <a:p>
            <a:pPr algn="r"/>
            <a:fld id="{275F0495-0EA6-8F48-9FDA-F603597FF733}" type="slidenum">
              <a:rPr lang="en-US" smtClean="0"/>
              <a:pPr algn="r"/>
              <a:t>158</a:t>
            </a:fld>
            <a:endParaRPr lang="en-US" dirty="0"/>
          </a:p>
        </p:txBody>
      </p:sp>
      <p:sp>
        <p:nvSpPr>
          <p:cNvPr id="3" name="Content Placeholder 2">
            <a:extLst>
              <a:ext uri="{FF2B5EF4-FFF2-40B4-BE49-F238E27FC236}">
                <a16:creationId xmlns:a16="http://schemas.microsoft.com/office/drawing/2014/main" id="{D8D3E0C8-3831-3B40-8DCB-47AA9A17F3CD}"/>
              </a:ext>
            </a:extLst>
          </p:cNvPr>
          <p:cNvSpPr>
            <a:spLocks noGrp="1"/>
          </p:cNvSpPr>
          <p:nvPr>
            <p:ph idx="1"/>
          </p:nvPr>
        </p:nvSpPr>
        <p:spPr/>
        <p:txBody>
          <a:bodyPr/>
          <a:lstStyle/>
          <a:p>
            <a:pPr lvl="0" algn="ctr">
              <a:spcAft>
                <a:spcPts val="1800"/>
              </a:spcAft>
              <a:defRPr/>
            </a:pPr>
            <a:r>
              <a:rPr lang="en-US" sz="4400" dirty="0"/>
              <a:t>2 pairs of</a:t>
            </a:r>
            <a:br>
              <a:rPr lang="en-US" sz="4400" dirty="0"/>
            </a:br>
            <a:r>
              <a:rPr lang="en-US" sz="4400" dirty="0"/>
              <a:t>pre-frontal scales.</a:t>
            </a:r>
          </a:p>
          <a:p>
            <a:pPr lvl="0" algn="ctr">
              <a:spcAft>
                <a:spcPts val="1800"/>
              </a:spcAft>
              <a:defRPr/>
            </a:pPr>
            <a:r>
              <a:rPr lang="en-US" sz="4400" dirty="0"/>
              <a:t>Hawk-like beak.</a:t>
            </a:r>
          </a:p>
        </p:txBody>
      </p:sp>
      <p:pic>
        <p:nvPicPr>
          <p:cNvPr id="5" name="Picture 2" descr="Hawksbill turtle">
            <a:extLst>
              <a:ext uri="{FF2B5EF4-FFF2-40B4-BE49-F238E27FC236}">
                <a16:creationId xmlns:a16="http://schemas.microsoft.com/office/drawing/2014/main" id="{D83863C1-84FE-034E-9456-37D62F7C99F6}"/>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8015" r="1801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507C892-E903-C749-8D0E-88A3C878479F}"/>
              </a:ext>
            </a:extLst>
          </p:cNvPr>
          <p:cNvSpPr/>
          <p:nvPr/>
        </p:nvSpPr>
        <p:spPr>
          <a:xfrm>
            <a:off x="6258841" y="5873676"/>
            <a:ext cx="2930610" cy="276999"/>
          </a:xfrm>
          <a:prstGeom prst="rect">
            <a:avLst/>
          </a:prstGeom>
        </p:spPr>
        <p:txBody>
          <a:bodyPr wrap="none">
            <a:spAutoFit/>
          </a:bodyPr>
          <a:lstStyle/>
          <a:p>
            <a:r>
              <a:rPr lang="en-AU" sz="1200" dirty="0">
                <a:solidFill>
                  <a:schemeClr val="bg1"/>
                </a:solidFill>
              </a:rPr>
              <a:t>© </a:t>
            </a:r>
            <a:r>
              <a:rPr lang="en-AU" sz="1200" dirty="0" err="1">
                <a:solidFill>
                  <a:schemeClr val="bg1"/>
                </a:solidFill>
              </a:rPr>
              <a:t>naturepl.com</a:t>
            </a:r>
            <a:r>
              <a:rPr lang="en-AU" sz="1200" dirty="0">
                <a:solidFill>
                  <a:schemeClr val="bg1"/>
                </a:solidFill>
              </a:rPr>
              <a:t> / </a:t>
            </a:r>
            <a:r>
              <a:rPr lang="en-AU" sz="1200" dirty="0" err="1">
                <a:solidFill>
                  <a:schemeClr val="bg1"/>
                </a:solidFill>
              </a:rPr>
              <a:t>Inaki</a:t>
            </a:r>
            <a:r>
              <a:rPr lang="en-AU" sz="1200" dirty="0">
                <a:solidFill>
                  <a:schemeClr val="bg1"/>
                </a:solidFill>
              </a:rPr>
              <a:t> </a:t>
            </a:r>
            <a:r>
              <a:rPr lang="en-AU" sz="1200" dirty="0" err="1">
                <a:solidFill>
                  <a:schemeClr val="bg1"/>
                </a:solidFill>
              </a:rPr>
              <a:t>Relanzon</a:t>
            </a:r>
            <a:r>
              <a:rPr lang="en-AU" sz="1200" dirty="0">
                <a:solidFill>
                  <a:schemeClr val="bg1"/>
                </a:solidFill>
              </a:rPr>
              <a:t> / WWF </a:t>
            </a:r>
          </a:p>
        </p:txBody>
      </p:sp>
      <p:cxnSp>
        <p:nvCxnSpPr>
          <p:cNvPr id="7" name="Straight Arrow Connector 6">
            <a:extLst>
              <a:ext uri="{FF2B5EF4-FFF2-40B4-BE49-F238E27FC236}">
                <a16:creationId xmlns:a16="http://schemas.microsoft.com/office/drawing/2014/main" id="{BFCDBAAE-189B-D741-A8AF-095C8DE4BDCF}"/>
              </a:ext>
            </a:extLst>
          </p:cNvPr>
          <p:cNvCxnSpPr>
            <a:cxnSpLocks/>
          </p:cNvCxnSpPr>
          <p:nvPr/>
        </p:nvCxnSpPr>
        <p:spPr>
          <a:xfrm>
            <a:off x="8585056" y="1930021"/>
            <a:ext cx="252672" cy="10889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9E073B4-43C6-784A-BCE5-9914F8EA014F}"/>
              </a:ext>
            </a:extLst>
          </p:cNvPr>
          <p:cNvCxnSpPr>
            <a:cxnSpLocks/>
          </p:cNvCxnSpPr>
          <p:nvPr/>
        </p:nvCxnSpPr>
        <p:spPr>
          <a:xfrm>
            <a:off x="9115211" y="2194615"/>
            <a:ext cx="148480" cy="8760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3A8A97D-2288-4B4E-BD07-B12AB564801B}"/>
              </a:ext>
            </a:extLst>
          </p:cNvPr>
          <p:cNvSpPr txBox="1"/>
          <p:nvPr/>
        </p:nvSpPr>
        <p:spPr>
          <a:xfrm>
            <a:off x="8157432" y="1886976"/>
            <a:ext cx="1106259" cy="400110"/>
          </a:xfrm>
          <a:prstGeom prst="rect">
            <a:avLst/>
          </a:prstGeom>
          <a:solidFill>
            <a:srgbClr val="FFFFFF"/>
          </a:solidFill>
        </p:spPr>
        <p:txBody>
          <a:bodyPr wrap="square" rtlCol="0">
            <a:spAutoFit/>
          </a:bodyPr>
          <a:lstStyle/>
          <a:p>
            <a:pPr algn="ctr"/>
            <a:r>
              <a:rPr lang="en-US" sz="2000" dirty="0">
                <a:solidFill>
                  <a:schemeClr val="tx2"/>
                </a:solidFill>
              </a:rPr>
              <a:t>1st pair</a:t>
            </a:r>
          </a:p>
        </p:txBody>
      </p:sp>
      <p:cxnSp>
        <p:nvCxnSpPr>
          <p:cNvPr id="12" name="Straight Arrow Connector 11">
            <a:extLst>
              <a:ext uri="{FF2B5EF4-FFF2-40B4-BE49-F238E27FC236}">
                <a16:creationId xmlns:a16="http://schemas.microsoft.com/office/drawing/2014/main" id="{BDBC8CFD-1257-474B-B39C-5097C6EFC825}"/>
              </a:ext>
            </a:extLst>
          </p:cNvPr>
          <p:cNvCxnSpPr>
            <a:cxnSpLocks/>
          </p:cNvCxnSpPr>
          <p:nvPr/>
        </p:nvCxnSpPr>
        <p:spPr>
          <a:xfrm flipH="1">
            <a:off x="9460653" y="3070683"/>
            <a:ext cx="409938" cy="310993"/>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8AD6CF4-8DDF-0242-AFE1-1380D7344261}"/>
              </a:ext>
            </a:extLst>
          </p:cNvPr>
          <p:cNvCxnSpPr>
            <a:cxnSpLocks/>
          </p:cNvCxnSpPr>
          <p:nvPr/>
        </p:nvCxnSpPr>
        <p:spPr>
          <a:xfrm flipH="1">
            <a:off x="8932860" y="3070683"/>
            <a:ext cx="878492" cy="1216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A160E42-3E65-A748-BAF5-E0AAAE54A14F}"/>
              </a:ext>
            </a:extLst>
          </p:cNvPr>
          <p:cNvSpPr txBox="1"/>
          <p:nvPr/>
        </p:nvSpPr>
        <p:spPr>
          <a:xfrm>
            <a:off x="9431046" y="4628000"/>
            <a:ext cx="1426545" cy="707886"/>
          </a:xfrm>
          <a:prstGeom prst="rect">
            <a:avLst/>
          </a:prstGeom>
          <a:solidFill>
            <a:schemeClr val="bg1"/>
          </a:solidFill>
          <a:ln>
            <a:noFill/>
          </a:ln>
        </p:spPr>
        <p:txBody>
          <a:bodyPr wrap="square" rtlCol="0">
            <a:spAutoFit/>
          </a:bodyPr>
          <a:lstStyle/>
          <a:p>
            <a:pPr algn="ctr"/>
            <a:r>
              <a:rPr lang="en-AU" sz="2000" dirty="0">
                <a:solidFill>
                  <a:schemeClr val="tx2"/>
                </a:solidFill>
              </a:rPr>
              <a:t>Hawk-like beak</a:t>
            </a:r>
          </a:p>
        </p:txBody>
      </p:sp>
      <p:sp>
        <p:nvSpPr>
          <p:cNvPr id="11" name="TextBox 10">
            <a:extLst>
              <a:ext uri="{FF2B5EF4-FFF2-40B4-BE49-F238E27FC236}">
                <a16:creationId xmlns:a16="http://schemas.microsoft.com/office/drawing/2014/main" id="{2CFAB0F3-B15F-354E-8D2C-9E1DFE0F38D6}"/>
              </a:ext>
            </a:extLst>
          </p:cNvPr>
          <p:cNvSpPr txBox="1"/>
          <p:nvPr/>
        </p:nvSpPr>
        <p:spPr>
          <a:xfrm>
            <a:off x="9751332" y="2742525"/>
            <a:ext cx="1106259" cy="400110"/>
          </a:xfrm>
          <a:prstGeom prst="rect">
            <a:avLst/>
          </a:prstGeom>
          <a:solidFill>
            <a:srgbClr val="FFFFFF"/>
          </a:solidFill>
        </p:spPr>
        <p:txBody>
          <a:bodyPr wrap="square" rtlCol="0">
            <a:spAutoFit/>
          </a:bodyPr>
          <a:lstStyle/>
          <a:p>
            <a:pPr algn="ctr"/>
            <a:r>
              <a:rPr lang="en-US" sz="2000" dirty="0">
                <a:solidFill>
                  <a:schemeClr val="tx2"/>
                </a:solidFill>
              </a:rPr>
              <a:t>2nd pair</a:t>
            </a:r>
          </a:p>
        </p:txBody>
      </p:sp>
      <p:sp>
        <p:nvSpPr>
          <p:cNvPr id="22" name="TextBox 21">
            <a:extLst>
              <a:ext uri="{FF2B5EF4-FFF2-40B4-BE49-F238E27FC236}">
                <a16:creationId xmlns:a16="http://schemas.microsoft.com/office/drawing/2014/main" id="{50A0370B-8C81-5547-831F-04AE62CF130E}"/>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305930022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5000"/>
          <a:stretch/>
        </p:blipFill>
        <p:spPr>
          <a:xfrm>
            <a:off x="0" y="0"/>
            <a:ext cx="12192000" cy="6858000"/>
          </a:xfrm>
          <a:prstGeom prst="rect">
            <a:avLst/>
          </a:prstGeom>
        </p:spPr>
      </p:pic>
      <p:cxnSp>
        <p:nvCxnSpPr>
          <p:cNvPr id="6" name="Straight Arrow Connector 5">
            <a:extLst>
              <a:ext uri="{FF2B5EF4-FFF2-40B4-BE49-F238E27FC236}">
                <a16:creationId xmlns:a16="http://schemas.microsoft.com/office/drawing/2014/main" id="{95D137AA-74B4-4A73-831A-E84602619A22}"/>
              </a:ext>
            </a:extLst>
          </p:cNvPr>
          <p:cNvCxnSpPr>
            <a:cxnSpLocks/>
          </p:cNvCxnSpPr>
          <p:nvPr/>
        </p:nvCxnSpPr>
        <p:spPr>
          <a:xfrm flipH="1" flipV="1">
            <a:off x="10018022" y="908865"/>
            <a:ext cx="462709" cy="85931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7052603-051B-0E4A-A73D-C22BCF706A70}"/>
              </a:ext>
            </a:extLst>
          </p:cNvPr>
          <p:cNvSpPr txBox="1"/>
          <p:nvPr/>
        </p:nvSpPr>
        <p:spPr>
          <a:xfrm>
            <a:off x="498384"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9" name="TextBox 8">
            <a:extLst>
              <a:ext uri="{FF2B5EF4-FFF2-40B4-BE49-F238E27FC236}">
                <a16:creationId xmlns:a16="http://schemas.microsoft.com/office/drawing/2014/main" id="{5B3676EE-13B8-0141-B253-9C38EF48B4D8}"/>
              </a:ext>
            </a:extLst>
          </p:cNvPr>
          <p:cNvSpPr txBox="1"/>
          <p:nvPr/>
        </p:nvSpPr>
        <p:spPr>
          <a:xfrm>
            <a:off x="9927602" y="1568126"/>
            <a:ext cx="1106259" cy="400110"/>
          </a:xfrm>
          <a:prstGeom prst="rect">
            <a:avLst/>
          </a:prstGeom>
          <a:solidFill>
            <a:srgbClr val="FFFFFF"/>
          </a:solidFill>
        </p:spPr>
        <p:txBody>
          <a:bodyPr wrap="square" rtlCol="0">
            <a:spAutoFit/>
          </a:bodyPr>
          <a:lstStyle/>
          <a:p>
            <a:pPr algn="ctr"/>
            <a:r>
              <a:rPr lang="en-US" sz="2000" dirty="0">
                <a:solidFill>
                  <a:schemeClr val="tx2"/>
                </a:solidFill>
              </a:rPr>
              <a:t>nostril</a:t>
            </a:r>
          </a:p>
        </p:txBody>
      </p:sp>
    </p:spTree>
    <p:extLst>
      <p:ext uri="{BB962C8B-B14F-4D97-AF65-F5344CB8AC3E}">
        <p14:creationId xmlns:p14="http://schemas.microsoft.com/office/powerpoint/2010/main" val="337887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420403-EBBE-B84A-B932-5C7141D2F354}"/>
              </a:ext>
            </a:extLst>
          </p:cNvPr>
          <p:cNvSpPr txBox="1"/>
          <p:nvPr/>
        </p:nvSpPr>
        <p:spPr>
          <a:xfrm>
            <a:off x="3965562" y="2459504"/>
            <a:ext cx="4260876" cy="1938992"/>
          </a:xfrm>
          <a:prstGeom prst="rect">
            <a:avLst/>
          </a:prstGeom>
          <a:noFill/>
        </p:spPr>
        <p:txBody>
          <a:bodyPr wrap="square" rtlCol="0">
            <a:spAutoFit/>
          </a:bodyPr>
          <a:lstStyle/>
          <a:p>
            <a:pPr algn="ctr"/>
            <a:r>
              <a:rPr lang="en-AU" sz="2000" dirty="0">
                <a:solidFill>
                  <a:schemeClr val="tx2"/>
                </a:solidFill>
                <a:highlight>
                  <a:srgbClr val="FFFF00"/>
                </a:highlight>
              </a:rPr>
              <a:t>Insert video of guests or Master </a:t>
            </a:r>
            <a:r>
              <a:rPr lang="en-AU" sz="2000" dirty="0" smtClean="0">
                <a:solidFill>
                  <a:schemeClr val="tx2"/>
                </a:solidFill>
                <a:highlight>
                  <a:srgbClr val="FFFF00"/>
                </a:highlight>
              </a:rPr>
              <a:t>reef guides </a:t>
            </a:r>
            <a:r>
              <a:rPr lang="en-AU" sz="2000" dirty="0">
                <a:solidFill>
                  <a:schemeClr val="tx2"/>
                </a:solidFill>
                <a:highlight>
                  <a:srgbClr val="FFFF00"/>
                </a:highlight>
              </a:rPr>
              <a:t>conducting Eye on the Reef surveys (on snorkel) with your operation as an example of what the students can do to help the reef </a:t>
            </a:r>
            <a:br>
              <a:rPr lang="en-AU" sz="2000" dirty="0">
                <a:solidFill>
                  <a:schemeClr val="tx2"/>
                </a:solidFill>
                <a:highlight>
                  <a:srgbClr val="FFFF00"/>
                </a:highlight>
              </a:rPr>
            </a:br>
            <a:r>
              <a:rPr lang="en-AU" sz="2000" dirty="0">
                <a:solidFill>
                  <a:schemeClr val="tx2"/>
                </a:solidFill>
                <a:highlight>
                  <a:srgbClr val="FFFF00"/>
                </a:highlight>
              </a:rPr>
              <a:t>(or delete this slide) </a:t>
            </a:r>
          </a:p>
        </p:txBody>
      </p:sp>
      <p:sp>
        <p:nvSpPr>
          <p:cNvPr id="2" name="Media Placeholder 1">
            <a:extLst>
              <a:ext uri="{FF2B5EF4-FFF2-40B4-BE49-F238E27FC236}">
                <a16:creationId xmlns:a16="http://schemas.microsoft.com/office/drawing/2014/main" id="{3D1E48AD-F3AE-924D-8776-9D8212D4DA26}"/>
              </a:ext>
            </a:extLst>
          </p:cNvPr>
          <p:cNvSpPr>
            <a:spLocks noGrp="1"/>
          </p:cNvSpPr>
          <p:nvPr>
            <p:ph type="media" sz="quarter" idx="12"/>
          </p:nvPr>
        </p:nvSpPr>
        <p:spPr/>
      </p:sp>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16</a:t>
            </a:fld>
            <a:endParaRPr lang="en-US" dirty="0"/>
          </a:p>
        </p:txBody>
      </p:sp>
    </p:spTree>
    <p:extLst>
      <p:ext uri="{BB962C8B-B14F-4D97-AF65-F5344CB8AC3E}">
        <p14:creationId xmlns:p14="http://schemas.microsoft.com/office/powerpoint/2010/main" val="178217721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4FC36-C67A-2340-A3C8-F9A98387E368}"/>
              </a:ext>
            </a:extLst>
          </p:cNvPr>
          <p:cNvSpPr>
            <a:spLocks noGrp="1"/>
          </p:cNvSpPr>
          <p:nvPr>
            <p:ph type="sldNum" sz="quarter" idx="12"/>
          </p:nvPr>
        </p:nvSpPr>
        <p:spPr/>
        <p:txBody>
          <a:bodyPr/>
          <a:lstStyle/>
          <a:p>
            <a:pPr algn="r"/>
            <a:fld id="{275F0495-0EA6-8F48-9FDA-F603597FF733}" type="slidenum">
              <a:rPr lang="en-US" smtClean="0"/>
              <a:pPr algn="r"/>
              <a:t>160</a:t>
            </a:fld>
            <a:endParaRPr lang="en-US" dirty="0"/>
          </a:p>
        </p:txBody>
      </p:sp>
      <p:sp>
        <p:nvSpPr>
          <p:cNvPr id="3" name="Content Placeholder 2">
            <a:extLst>
              <a:ext uri="{FF2B5EF4-FFF2-40B4-BE49-F238E27FC236}">
                <a16:creationId xmlns:a16="http://schemas.microsoft.com/office/drawing/2014/main" id="{3CD9A96F-D70D-2B4B-B0DA-2D2E666CEFB0}"/>
              </a:ext>
            </a:extLst>
          </p:cNvPr>
          <p:cNvSpPr>
            <a:spLocks noGrp="1"/>
          </p:cNvSpPr>
          <p:nvPr>
            <p:ph idx="1"/>
          </p:nvPr>
        </p:nvSpPr>
        <p:spPr/>
        <p:txBody>
          <a:bodyPr/>
          <a:lstStyle/>
          <a:p>
            <a:pPr algn="ctr">
              <a:spcAft>
                <a:spcPts val="1800"/>
              </a:spcAft>
            </a:pPr>
            <a:r>
              <a:rPr lang="en-US" sz="4400" dirty="0"/>
              <a:t>Loggerhead turtle</a:t>
            </a:r>
            <a:r>
              <a:rPr lang="en-US" sz="3200" dirty="0"/>
              <a:t/>
            </a:r>
            <a:br>
              <a:rPr lang="en-US" sz="3200" dirty="0"/>
            </a:br>
            <a:r>
              <a:rPr lang="en-US" sz="3200" dirty="0"/>
              <a:t>(</a:t>
            </a:r>
            <a:r>
              <a:rPr lang="en-US" sz="3200" i="1" dirty="0"/>
              <a:t>Caretta caretta)</a:t>
            </a:r>
          </a:p>
          <a:p>
            <a:pPr marL="342900" indent="-342900">
              <a:buFont typeface="Arial" panose="020B0604020202020204" pitchFamily="34" charset="0"/>
              <a:buChar char="•"/>
            </a:pPr>
            <a:r>
              <a:rPr lang="en-US" sz="2000" dirty="0" smtClean="0"/>
              <a:t>Big </a:t>
            </a:r>
            <a:r>
              <a:rPr lang="en-US" sz="2000" dirty="0"/>
              <a:t>head!  </a:t>
            </a:r>
          </a:p>
          <a:p>
            <a:pPr marL="342900" indent="-342900">
              <a:buFont typeface="Arial" panose="020B0604020202020204" pitchFamily="34" charset="0"/>
              <a:buChar char="•"/>
            </a:pPr>
            <a:r>
              <a:rPr lang="en-US" sz="2000" dirty="0"/>
              <a:t>5 pairs of large </a:t>
            </a:r>
            <a:r>
              <a:rPr lang="en-US" sz="2000" dirty="0" err="1"/>
              <a:t>scutes</a:t>
            </a:r>
            <a:r>
              <a:rPr lang="en-US" sz="2000" dirty="0"/>
              <a:t> (scales) on side of carapace (shell).</a:t>
            </a:r>
          </a:p>
        </p:txBody>
      </p:sp>
      <p:pic>
        <p:nvPicPr>
          <p:cNvPr id="5" name="Picture Placeholder 4">
            <a:extLst>
              <a:ext uri="{FF2B5EF4-FFF2-40B4-BE49-F238E27FC236}">
                <a16:creationId xmlns:a16="http://schemas.microsoft.com/office/drawing/2014/main" id="{B519D665-CEAF-624F-8B39-2C33F22941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559" r="17559"/>
          <a:stretch/>
        </p:blipFill>
        <p:spPr>
          <a:prstGeom prst="rect">
            <a:avLst/>
          </a:prstGeom>
        </p:spPr>
      </p:pic>
      <p:sp>
        <p:nvSpPr>
          <p:cNvPr id="6" name="TextBox 5">
            <a:extLst>
              <a:ext uri="{FF2B5EF4-FFF2-40B4-BE49-F238E27FC236}">
                <a16:creationId xmlns:a16="http://schemas.microsoft.com/office/drawing/2014/main" id="{923EF60C-0492-5948-BB33-9F26DCA6E0A4}"/>
              </a:ext>
            </a:extLst>
          </p:cNvPr>
          <p:cNvSpPr txBox="1"/>
          <p:nvPr/>
        </p:nvSpPr>
        <p:spPr>
          <a:xfrm>
            <a:off x="8089365" y="2710094"/>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7" name="TextBox 6">
            <a:extLst>
              <a:ext uri="{FF2B5EF4-FFF2-40B4-BE49-F238E27FC236}">
                <a16:creationId xmlns:a16="http://schemas.microsoft.com/office/drawing/2014/main" id="{AED393BD-5A86-E94E-9A9D-04DCA78DD0E3}"/>
              </a:ext>
            </a:extLst>
          </p:cNvPr>
          <p:cNvSpPr txBox="1"/>
          <p:nvPr/>
        </p:nvSpPr>
        <p:spPr>
          <a:xfrm>
            <a:off x="8612892" y="2429992"/>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8" name="TextBox 7">
            <a:extLst>
              <a:ext uri="{FF2B5EF4-FFF2-40B4-BE49-F238E27FC236}">
                <a16:creationId xmlns:a16="http://schemas.microsoft.com/office/drawing/2014/main" id="{94747BF4-988D-214F-9FFC-7D404C26C12D}"/>
              </a:ext>
            </a:extLst>
          </p:cNvPr>
          <p:cNvSpPr txBox="1"/>
          <p:nvPr/>
        </p:nvSpPr>
        <p:spPr>
          <a:xfrm>
            <a:off x="9174149" y="2230606"/>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9" name="TextBox 8">
            <a:extLst>
              <a:ext uri="{FF2B5EF4-FFF2-40B4-BE49-F238E27FC236}">
                <a16:creationId xmlns:a16="http://schemas.microsoft.com/office/drawing/2014/main" id="{289A2071-38BD-6243-8C82-61E2B86AD7AF}"/>
              </a:ext>
            </a:extLst>
          </p:cNvPr>
          <p:cNvSpPr txBox="1"/>
          <p:nvPr/>
        </p:nvSpPr>
        <p:spPr>
          <a:xfrm>
            <a:off x="9771124" y="208006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0" name="TextBox 9">
            <a:extLst>
              <a:ext uri="{FF2B5EF4-FFF2-40B4-BE49-F238E27FC236}">
                <a16:creationId xmlns:a16="http://schemas.microsoft.com/office/drawing/2014/main" id="{C60BE1A2-2AAE-DE4B-BF48-238D217C1F13}"/>
              </a:ext>
            </a:extLst>
          </p:cNvPr>
          <p:cNvSpPr txBox="1"/>
          <p:nvPr/>
        </p:nvSpPr>
        <p:spPr>
          <a:xfrm>
            <a:off x="10398388" y="194675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5 </a:t>
            </a:r>
          </a:p>
        </p:txBody>
      </p:sp>
    </p:spTree>
    <p:extLst>
      <p:ext uri="{BB962C8B-B14F-4D97-AF65-F5344CB8AC3E}">
        <p14:creationId xmlns:p14="http://schemas.microsoft.com/office/powerpoint/2010/main" val="364398894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13BD56-B876-124E-9672-E0172EAF3FDB}"/>
              </a:ext>
            </a:extLst>
          </p:cNvPr>
          <p:cNvSpPr>
            <a:spLocks noGrp="1"/>
          </p:cNvSpPr>
          <p:nvPr>
            <p:ph type="sldNum" sz="quarter" idx="12"/>
          </p:nvPr>
        </p:nvSpPr>
        <p:spPr/>
        <p:txBody>
          <a:bodyPr/>
          <a:lstStyle/>
          <a:p>
            <a:pPr algn="r"/>
            <a:fld id="{275F0495-0EA6-8F48-9FDA-F603597FF733}" type="slidenum">
              <a:rPr lang="en-US" smtClean="0"/>
              <a:pPr algn="r"/>
              <a:t>161</a:t>
            </a:fld>
            <a:endParaRPr lang="en-US" dirty="0"/>
          </a:p>
        </p:txBody>
      </p:sp>
      <p:sp>
        <p:nvSpPr>
          <p:cNvPr id="3" name="Content Placeholder 2">
            <a:extLst>
              <a:ext uri="{FF2B5EF4-FFF2-40B4-BE49-F238E27FC236}">
                <a16:creationId xmlns:a16="http://schemas.microsoft.com/office/drawing/2014/main" id="{05026EA1-2DCD-134A-A3C6-4025AB66744D}"/>
              </a:ext>
            </a:extLst>
          </p:cNvPr>
          <p:cNvSpPr>
            <a:spLocks noGrp="1"/>
          </p:cNvSpPr>
          <p:nvPr>
            <p:ph idx="1"/>
          </p:nvPr>
        </p:nvSpPr>
        <p:spPr/>
        <p:txBody>
          <a:bodyPr/>
          <a:lstStyle/>
          <a:p>
            <a:pPr algn="ctr"/>
            <a:r>
              <a:rPr lang="en-US" sz="4400" dirty="0"/>
              <a:t>Turtle cleaning station.</a:t>
            </a:r>
          </a:p>
        </p:txBody>
      </p:sp>
      <p:pic>
        <p:nvPicPr>
          <p:cNvPr id="5" name="Picture Placeholder 4">
            <a:extLst>
              <a:ext uri="{FF2B5EF4-FFF2-40B4-BE49-F238E27FC236}">
                <a16:creationId xmlns:a16="http://schemas.microsoft.com/office/drawing/2014/main" id="{CBB824D5-F685-8B4E-8EDE-F28A7B5BC6B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2219" r="12219"/>
          <a:stretch>
            <a:fillRect/>
          </a:stretch>
        </p:blipFill>
        <p:spPr>
          <a:prstGeom prst="rect">
            <a:avLst/>
          </a:prstGeom>
        </p:spPr>
      </p:pic>
      <p:sp>
        <p:nvSpPr>
          <p:cNvPr id="6" name="TextBox 5">
            <a:extLst>
              <a:ext uri="{FF2B5EF4-FFF2-40B4-BE49-F238E27FC236}">
                <a16:creationId xmlns:a16="http://schemas.microsoft.com/office/drawing/2014/main" id="{A637C7EB-2946-BD42-8EF4-E74C74758DCF}"/>
              </a:ext>
            </a:extLst>
          </p:cNvPr>
          <p:cNvSpPr txBox="1"/>
          <p:nvPr/>
        </p:nvSpPr>
        <p:spPr>
          <a:xfrm>
            <a:off x="8691535" y="5738810"/>
            <a:ext cx="2918268" cy="338554"/>
          </a:xfrm>
          <a:prstGeom prst="rect">
            <a:avLst/>
          </a:prstGeom>
          <a:solidFill>
            <a:schemeClr val="tx2"/>
          </a:solidFill>
          <a:ln>
            <a:noFill/>
          </a:ln>
        </p:spPr>
        <p:txBody>
          <a:bodyPr wrap="square" rtlCol="0">
            <a:spAutoFit/>
          </a:bodyPr>
          <a:lstStyle/>
          <a:p>
            <a:r>
              <a:rPr lang="en-US" sz="1600" dirty="0">
                <a:solidFill>
                  <a:schemeClr val="bg1"/>
                </a:solidFill>
              </a:rPr>
              <a:t>Green turtle (</a:t>
            </a:r>
            <a:r>
              <a:rPr lang="en-US" sz="1600" i="1" dirty="0">
                <a:solidFill>
                  <a:schemeClr val="bg1"/>
                </a:solidFill>
              </a:rPr>
              <a:t>Chelonia mydas</a:t>
            </a:r>
            <a:r>
              <a:rPr lang="en-US" sz="1600" dirty="0">
                <a:solidFill>
                  <a:schemeClr val="bg1"/>
                </a:solidFill>
              </a:rPr>
              <a:t>) </a:t>
            </a:r>
            <a:endParaRPr lang="en-AU" sz="1600" dirty="0">
              <a:solidFill>
                <a:schemeClr val="bg1"/>
              </a:solidFill>
            </a:endParaRPr>
          </a:p>
        </p:txBody>
      </p:sp>
    </p:spTree>
    <p:extLst>
      <p:ext uri="{BB962C8B-B14F-4D97-AF65-F5344CB8AC3E}">
        <p14:creationId xmlns:p14="http://schemas.microsoft.com/office/powerpoint/2010/main" val="331219210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185C9D-2F04-EC46-A27B-0095E26271B3}"/>
              </a:ext>
            </a:extLst>
          </p:cNvPr>
          <p:cNvSpPr>
            <a:spLocks noGrp="1"/>
          </p:cNvSpPr>
          <p:nvPr>
            <p:ph type="sldNum" sz="quarter" idx="12"/>
          </p:nvPr>
        </p:nvSpPr>
        <p:spPr/>
        <p:txBody>
          <a:bodyPr/>
          <a:lstStyle/>
          <a:p>
            <a:pPr algn="r"/>
            <a:fld id="{275F0495-0EA6-8F48-9FDA-F603597FF733}" type="slidenum">
              <a:rPr lang="en-US" smtClean="0"/>
              <a:pPr algn="r"/>
              <a:t>162</a:t>
            </a:fld>
            <a:endParaRPr lang="en-US" dirty="0"/>
          </a:p>
        </p:txBody>
      </p:sp>
      <p:sp>
        <p:nvSpPr>
          <p:cNvPr id="3" name="Content Placeholder 2">
            <a:extLst>
              <a:ext uri="{FF2B5EF4-FFF2-40B4-BE49-F238E27FC236}">
                <a16:creationId xmlns:a16="http://schemas.microsoft.com/office/drawing/2014/main" id="{32877061-7A34-2F4B-8123-98DC0BD1E8AC}"/>
              </a:ext>
            </a:extLst>
          </p:cNvPr>
          <p:cNvSpPr>
            <a:spLocks noGrp="1"/>
          </p:cNvSpPr>
          <p:nvPr>
            <p:ph idx="1"/>
          </p:nvPr>
        </p:nvSpPr>
        <p:spPr/>
        <p:txBody>
          <a:bodyPr/>
          <a:lstStyle/>
          <a:p>
            <a:pPr algn="ctr"/>
            <a:r>
              <a:rPr lang="en-US" sz="4400" dirty="0"/>
              <a:t>Summer is turtle breeding season!</a:t>
            </a:r>
          </a:p>
        </p:txBody>
      </p:sp>
      <p:pic>
        <p:nvPicPr>
          <p:cNvPr id="5" name="Picture Placeholder 4">
            <a:extLst>
              <a:ext uri="{FF2B5EF4-FFF2-40B4-BE49-F238E27FC236}">
                <a16:creationId xmlns:a16="http://schemas.microsoft.com/office/drawing/2014/main" id="{EEED110C-110B-C543-97E5-4A2BAF5982AB}"/>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7" r="17887"/>
          <a:stretch/>
        </p:blipFill>
        <p:spPr>
          <a:prstGeom prst="rect">
            <a:avLst/>
          </a:prstGeom>
        </p:spPr>
      </p:pic>
    </p:spTree>
    <p:extLst>
      <p:ext uri="{BB962C8B-B14F-4D97-AF65-F5344CB8AC3E}">
        <p14:creationId xmlns:p14="http://schemas.microsoft.com/office/powerpoint/2010/main" val="316919352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AE662E-42C9-1747-BB99-48B1AC7D7D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043" b="4583"/>
          <a:stretch/>
        </p:blipFill>
        <p:spPr>
          <a:xfrm>
            <a:off x="0" y="0"/>
            <a:ext cx="12192000" cy="6858000"/>
          </a:xfrm>
          <a:prstGeom prst="rect">
            <a:avLst/>
          </a:prstGeom>
        </p:spPr>
      </p:pic>
    </p:spTree>
    <p:extLst>
      <p:ext uri="{BB962C8B-B14F-4D97-AF65-F5344CB8AC3E}">
        <p14:creationId xmlns:p14="http://schemas.microsoft.com/office/powerpoint/2010/main" val="53262572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E51AAC-CA11-F44B-906A-FA160F0249D1}"/>
              </a:ext>
            </a:extLst>
          </p:cNvPr>
          <p:cNvSpPr>
            <a:spLocks noGrp="1"/>
          </p:cNvSpPr>
          <p:nvPr>
            <p:ph type="sldNum" sz="quarter" idx="12"/>
          </p:nvPr>
        </p:nvSpPr>
        <p:spPr/>
        <p:txBody>
          <a:bodyPr/>
          <a:lstStyle/>
          <a:p>
            <a:pPr algn="r"/>
            <a:fld id="{275F0495-0EA6-8F48-9FDA-F603597FF733}" type="slidenum">
              <a:rPr lang="en-US" smtClean="0"/>
              <a:pPr algn="r"/>
              <a:t>164</a:t>
            </a:fld>
            <a:endParaRPr lang="en-US" dirty="0"/>
          </a:p>
        </p:txBody>
      </p:sp>
      <p:sp>
        <p:nvSpPr>
          <p:cNvPr id="3" name="Content Placeholder 2">
            <a:extLst>
              <a:ext uri="{FF2B5EF4-FFF2-40B4-BE49-F238E27FC236}">
                <a16:creationId xmlns:a16="http://schemas.microsoft.com/office/drawing/2014/main" id="{361F265D-F845-BB4E-835B-DAB654740D2C}"/>
              </a:ext>
            </a:extLst>
          </p:cNvPr>
          <p:cNvSpPr>
            <a:spLocks noGrp="1"/>
          </p:cNvSpPr>
          <p:nvPr>
            <p:ph idx="1"/>
          </p:nvPr>
        </p:nvSpPr>
        <p:spPr/>
        <p:txBody>
          <a:bodyPr/>
          <a:lstStyle/>
          <a:p>
            <a:pPr algn="ctr"/>
            <a:r>
              <a:rPr lang="en-US" sz="3200" dirty="0"/>
              <a:t>Laying turtles will turn around without laying if they are approached by tourists and feel unsafe.</a:t>
            </a:r>
          </a:p>
        </p:txBody>
      </p:sp>
      <p:pic>
        <p:nvPicPr>
          <p:cNvPr id="5" name="Picture Placeholder 4">
            <a:extLst>
              <a:ext uri="{FF2B5EF4-FFF2-40B4-BE49-F238E27FC236}">
                <a16:creationId xmlns:a16="http://schemas.microsoft.com/office/drawing/2014/main" id="{A657D9C2-86A9-FA48-8379-033005AA8875}"/>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t="11083" b="11083"/>
          <a:stretch>
            <a:fillRect/>
          </a:stretch>
        </p:blipFill>
        <p:spPr>
          <a:prstGeom prst="rect">
            <a:avLst/>
          </a:prstGeom>
        </p:spPr>
      </p:pic>
    </p:spTree>
    <p:extLst>
      <p:ext uri="{BB962C8B-B14F-4D97-AF65-F5344CB8AC3E}">
        <p14:creationId xmlns:p14="http://schemas.microsoft.com/office/powerpoint/2010/main" val="182107987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DB0775-2194-AF40-B96F-C23058A594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73" t="12501" b="5634"/>
          <a:stretch/>
        </p:blipFill>
        <p:spPr>
          <a:xfrm>
            <a:off x="0" y="0"/>
            <a:ext cx="12192000" cy="6858000"/>
          </a:xfrm>
          <a:prstGeom prst="rect">
            <a:avLst/>
          </a:prstGeom>
        </p:spPr>
      </p:pic>
    </p:spTree>
    <p:extLst>
      <p:ext uri="{BB962C8B-B14F-4D97-AF65-F5344CB8AC3E}">
        <p14:creationId xmlns:p14="http://schemas.microsoft.com/office/powerpoint/2010/main" val="90612403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9247F9-1C62-CC46-A7FA-D3FC6C2ECFA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 t="10814" b="6756"/>
          <a:stretch/>
        </p:blipFill>
        <p:spPr>
          <a:xfrm>
            <a:off x="0" y="0"/>
            <a:ext cx="12192000" cy="6858000"/>
          </a:xfrm>
          <a:prstGeom prst="rect">
            <a:avLst/>
          </a:prstGeom>
        </p:spPr>
      </p:pic>
    </p:spTree>
    <p:extLst>
      <p:ext uri="{BB962C8B-B14F-4D97-AF65-F5344CB8AC3E}">
        <p14:creationId xmlns:p14="http://schemas.microsoft.com/office/powerpoint/2010/main" val="72814422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B1F21E-1966-654D-9D14-DB3BDAA7DB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3462" b="34350"/>
          <a:stretch/>
        </p:blipFill>
        <p:spPr>
          <a:xfrm>
            <a:off x="0" y="0"/>
            <a:ext cx="12192000" cy="6858000"/>
          </a:xfrm>
          <a:prstGeom prst="rect">
            <a:avLst/>
          </a:prstGeom>
        </p:spPr>
      </p:pic>
    </p:spTree>
    <p:extLst>
      <p:ext uri="{BB962C8B-B14F-4D97-AF65-F5344CB8AC3E}">
        <p14:creationId xmlns:p14="http://schemas.microsoft.com/office/powerpoint/2010/main" val="1564290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F233A9-1F26-5D40-B8DD-D9F5E5E1B23A}"/>
              </a:ext>
            </a:extLst>
          </p:cNvPr>
          <p:cNvSpPr>
            <a:spLocks noGrp="1"/>
          </p:cNvSpPr>
          <p:nvPr>
            <p:ph type="body" sz="quarter" idx="12"/>
          </p:nvPr>
        </p:nvSpPr>
        <p:spPr/>
        <p:txBody>
          <a:bodyPr/>
          <a:lstStyle/>
          <a:p>
            <a:pPr marL="0" indent="0">
              <a:lnSpc>
                <a:spcPct val="100000"/>
              </a:lnSpc>
              <a:spcBef>
                <a:spcPts val="0"/>
              </a:spcBef>
              <a:spcAft>
                <a:spcPts val="1800"/>
              </a:spcAft>
              <a:defRPr/>
            </a:pPr>
            <a:r>
              <a:rPr lang="en-US" dirty="0"/>
              <a:t>a few months </a:t>
            </a:r>
            <a:r>
              <a:rPr lang="en-US" dirty="0" smtClean="0"/>
              <a:t>later...</a:t>
            </a:r>
            <a:endParaRPr lang="en-US" dirty="0"/>
          </a:p>
          <a:p>
            <a:pPr marL="0" lvl="0" indent="0">
              <a:lnSpc>
                <a:spcPct val="100000"/>
              </a:lnSpc>
              <a:spcBef>
                <a:spcPts val="0"/>
              </a:spcBef>
              <a:defRPr/>
            </a:pPr>
            <a:r>
              <a:rPr lang="en-AU" sz="3200" dirty="0"/>
              <a:t>Warm nests make girl turtles (girls are hot).</a:t>
            </a:r>
          </a:p>
          <a:p>
            <a:pPr marL="0" lvl="0" indent="0">
              <a:lnSpc>
                <a:spcPct val="100000"/>
              </a:lnSpc>
              <a:spcBef>
                <a:spcPts val="0"/>
              </a:spcBef>
              <a:defRPr/>
            </a:pPr>
            <a:r>
              <a:rPr lang="en-AU" sz="3200" dirty="0"/>
              <a:t>Cool nests make boy turtles (boys are cool).</a:t>
            </a:r>
          </a:p>
        </p:txBody>
      </p:sp>
      <p:sp>
        <p:nvSpPr>
          <p:cNvPr id="3" name="Slide Number Placeholder 2">
            <a:extLst>
              <a:ext uri="{FF2B5EF4-FFF2-40B4-BE49-F238E27FC236}">
                <a16:creationId xmlns:a16="http://schemas.microsoft.com/office/drawing/2014/main" id="{7AF55D0A-6C3B-674E-A406-601A0FAD52D7}"/>
              </a:ext>
            </a:extLst>
          </p:cNvPr>
          <p:cNvSpPr>
            <a:spLocks noGrp="1"/>
          </p:cNvSpPr>
          <p:nvPr>
            <p:ph type="sldNum" sz="quarter" idx="13"/>
          </p:nvPr>
        </p:nvSpPr>
        <p:spPr/>
        <p:txBody>
          <a:bodyPr/>
          <a:lstStyle/>
          <a:p>
            <a:pPr algn="r"/>
            <a:fld id="{275F0495-0EA6-8F48-9FDA-F603597FF733}" type="slidenum">
              <a:rPr lang="en-US" smtClean="0"/>
              <a:pPr algn="r"/>
              <a:t>168</a:t>
            </a:fld>
            <a:endParaRPr lang="en-US" dirty="0"/>
          </a:p>
        </p:txBody>
      </p:sp>
    </p:spTree>
    <p:extLst>
      <p:ext uri="{BB962C8B-B14F-4D97-AF65-F5344CB8AC3E}">
        <p14:creationId xmlns:p14="http://schemas.microsoft.com/office/powerpoint/2010/main" val="252066970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490DE0-3FAC-B546-B1B6-DDC579FC57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4"/>
          <a:stretch/>
        </p:blipFill>
        <p:spPr>
          <a:xfrm>
            <a:off x="0" y="0"/>
            <a:ext cx="12192000" cy="6858000"/>
          </a:xfrm>
          <a:prstGeom prst="rect">
            <a:avLst/>
          </a:prstGeom>
        </p:spPr>
      </p:pic>
    </p:spTree>
    <p:extLst>
      <p:ext uri="{BB962C8B-B14F-4D97-AF65-F5344CB8AC3E}">
        <p14:creationId xmlns:p14="http://schemas.microsoft.com/office/powerpoint/2010/main" val="3992786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t="9756"/>
          <a:stretch/>
        </p:blipFill>
        <p:spPr>
          <a:xfrm>
            <a:off x="0" y="0"/>
            <a:ext cx="12192000" cy="6858000"/>
          </a:xfrm>
          <a:prstGeom prst="rect">
            <a:avLst/>
          </a:prstGeom>
        </p:spPr>
      </p:pic>
    </p:spTree>
    <p:extLst>
      <p:ext uri="{BB962C8B-B14F-4D97-AF65-F5344CB8AC3E}">
        <p14:creationId xmlns:p14="http://schemas.microsoft.com/office/powerpoint/2010/main" val="209894922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E5ED97-3E9E-1444-9D96-59A9EE2A671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3"/>
          <a:stretch/>
        </p:blipFill>
        <p:spPr>
          <a:xfrm>
            <a:off x="0" y="0"/>
            <a:ext cx="12192000" cy="6858000"/>
          </a:xfrm>
          <a:prstGeom prst="rect">
            <a:avLst/>
          </a:prstGeom>
        </p:spPr>
      </p:pic>
    </p:spTree>
    <p:extLst>
      <p:ext uri="{BB962C8B-B14F-4D97-AF65-F5344CB8AC3E}">
        <p14:creationId xmlns:p14="http://schemas.microsoft.com/office/powerpoint/2010/main" val="233343005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C623C7-F401-EC4E-85F1-A75F79A60D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162838825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27DEFD-8B26-FB4E-989E-E2CCDE45CD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51125208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63D498-E511-3A49-B124-2ABD715EBCF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 t="3126" b="12500"/>
          <a:stretch/>
        </p:blipFill>
        <p:spPr>
          <a:xfrm>
            <a:off x="0" y="0"/>
            <a:ext cx="12192000" cy="6858000"/>
          </a:xfrm>
          <a:prstGeom prst="rect">
            <a:avLst/>
          </a:prstGeom>
        </p:spPr>
      </p:pic>
    </p:spTree>
    <p:extLst>
      <p:ext uri="{BB962C8B-B14F-4D97-AF65-F5344CB8AC3E}">
        <p14:creationId xmlns:p14="http://schemas.microsoft.com/office/powerpoint/2010/main" val="267211361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9F998D-8D80-AC45-B94D-D88B4B7B2D95}"/>
              </a:ext>
            </a:extLst>
          </p:cNvPr>
          <p:cNvSpPr>
            <a:spLocks noGrp="1"/>
          </p:cNvSpPr>
          <p:nvPr>
            <p:ph type="sldNum" sz="quarter" idx="12"/>
          </p:nvPr>
        </p:nvSpPr>
        <p:spPr/>
        <p:txBody>
          <a:bodyPr/>
          <a:lstStyle/>
          <a:p>
            <a:pPr algn="r"/>
            <a:fld id="{275F0495-0EA6-8F48-9FDA-F603597FF733}" type="slidenum">
              <a:rPr lang="en-US" smtClean="0"/>
              <a:pPr algn="r"/>
              <a:t>174</a:t>
            </a:fld>
            <a:endParaRPr lang="en-US" dirty="0"/>
          </a:p>
        </p:txBody>
      </p:sp>
      <p:sp>
        <p:nvSpPr>
          <p:cNvPr id="3" name="Content Placeholder 2">
            <a:extLst>
              <a:ext uri="{FF2B5EF4-FFF2-40B4-BE49-F238E27FC236}">
                <a16:creationId xmlns:a16="http://schemas.microsoft.com/office/drawing/2014/main" id="{37C4B50C-4BB3-0C40-9929-F147F41CF6C6}"/>
              </a:ext>
            </a:extLst>
          </p:cNvPr>
          <p:cNvSpPr>
            <a:spLocks noGrp="1"/>
          </p:cNvSpPr>
          <p:nvPr>
            <p:ph idx="1"/>
          </p:nvPr>
        </p:nvSpPr>
        <p:spPr/>
        <p:txBody>
          <a:bodyPr/>
          <a:lstStyle/>
          <a:p>
            <a:pPr algn="ctr"/>
            <a:r>
              <a:rPr lang="en-US" sz="3200" dirty="0"/>
              <a:t>Some turtles travel</a:t>
            </a:r>
            <a:br>
              <a:rPr lang="en-US" sz="3200" dirty="0"/>
            </a:br>
            <a:r>
              <a:rPr lang="en-US" sz="3200" dirty="0"/>
              <a:t>long distances, hitch-hiking rides in ocean currents </a:t>
            </a:r>
            <a:br>
              <a:rPr lang="en-US" sz="3200" dirty="0"/>
            </a:br>
            <a:r>
              <a:rPr lang="en-US" sz="3200" dirty="0"/>
              <a:t>such as the </a:t>
            </a:r>
            <a:r>
              <a:rPr lang="en-US" sz="3200" dirty="0" smtClean="0"/>
              <a:t>East </a:t>
            </a:r>
            <a:r>
              <a:rPr lang="en-US" sz="3200" smtClean="0"/>
              <a:t>Australian Current </a:t>
            </a:r>
            <a:r>
              <a:rPr lang="en-US" sz="3200" dirty="0"/>
              <a:t>and </a:t>
            </a:r>
            <a:br>
              <a:rPr lang="en-US" sz="3200" dirty="0"/>
            </a:br>
            <a:r>
              <a:rPr lang="en-US" sz="3200" dirty="0"/>
              <a:t>ocean gyres.</a:t>
            </a:r>
          </a:p>
        </p:txBody>
      </p:sp>
      <p:pic>
        <p:nvPicPr>
          <p:cNvPr id="7" name="Picture Placeholder 6">
            <a:extLst>
              <a:ext uri="{FF2B5EF4-FFF2-40B4-BE49-F238E27FC236}">
                <a16:creationId xmlns:a16="http://schemas.microsoft.com/office/drawing/2014/main" id="{B4012FC8-F3C3-314E-850E-1AE5F9A7946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9158" r="19158"/>
          <a:stretch/>
        </p:blipFill>
        <p:spPr>
          <a:prstGeom prst="rect">
            <a:avLst/>
          </a:prstGeom>
        </p:spPr>
      </p:pic>
    </p:spTree>
    <p:extLst>
      <p:ext uri="{BB962C8B-B14F-4D97-AF65-F5344CB8AC3E}">
        <p14:creationId xmlns:p14="http://schemas.microsoft.com/office/powerpoint/2010/main" val="166439880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8723ED-34C0-784A-99F8-DA1EFD85799A}"/>
              </a:ext>
            </a:extLst>
          </p:cNvPr>
          <p:cNvSpPr>
            <a:spLocks noGrp="1"/>
          </p:cNvSpPr>
          <p:nvPr>
            <p:ph type="sldNum" sz="quarter" idx="12"/>
          </p:nvPr>
        </p:nvSpPr>
        <p:spPr/>
        <p:txBody>
          <a:bodyPr/>
          <a:lstStyle/>
          <a:p>
            <a:pPr algn="r"/>
            <a:fld id="{275F0495-0EA6-8F48-9FDA-F603597FF733}" type="slidenum">
              <a:rPr lang="en-US" smtClean="0"/>
              <a:pPr algn="r"/>
              <a:t>175</a:t>
            </a:fld>
            <a:endParaRPr lang="en-US" dirty="0"/>
          </a:p>
        </p:txBody>
      </p:sp>
      <p:sp>
        <p:nvSpPr>
          <p:cNvPr id="3" name="Content Placeholder 2">
            <a:extLst>
              <a:ext uri="{FF2B5EF4-FFF2-40B4-BE49-F238E27FC236}">
                <a16:creationId xmlns:a16="http://schemas.microsoft.com/office/drawing/2014/main" id="{9050756C-9FBF-C64F-B62C-C99DE00FE709}"/>
              </a:ext>
            </a:extLst>
          </p:cNvPr>
          <p:cNvSpPr>
            <a:spLocks noGrp="1"/>
          </p:cNvSpPr>
          <p:nvPr>
            <p:ph idx="1"/>
          </p:nvPr>
        </p:nvSpPr>
        <p:spPr/>
        <p:txBody>
          <a:bodyPr/>
          <a:lstStyle/>
          <a:p>
            <a:pPr algn="ctr"/>
            <a:r>
              <a:rPr lang="en-US" sz="3200" dirty="0"/>
              <a:t>Only 1 in 1000 survive </a:t>
            </a:r>
            <a:br>
              <a:rPr lang="en-US" sz="3200" dirty="0"/>
            </a:br>
            <a:r>
              <a:rPr lang="en-US" sz="3200" dirty="0"/>
              <a:t>to return to the place </a:t>
            </a:r>
            <a:br>
              <a:rPr lang="en-US" sz="3200" dirty="0"/>
            </a:br>
            <a:r>
              <a:rPr lang="en-US" sz="3200" dirty="0"/>
              <a:t>they were born, to breed </a:t>
            </a:r>
            <a:br>
              <a:rPr lang="en-US" sz="3200" dirty="0"/>
            </a:br>
            <a:r>
              <a:rPr lang="en-US" sz="3200" dirty="0"/>
              <a:t>30-50 years later.</a:t>
            </a:r>
          </a:p>
          <a:p>
            <a:pPr algn="ctr"/>
            <a:r>
              <a:rPr lang="en-US" sz="3200" dirty="0"/>
              <a:t>How do we know this? </a:t>
            </a:r>
          </a:p>
        </p:txBody>
      </p:sp>
      <p:pic>
        <p:nvPicPr>
          <p:cNvPr id="5" name="Picture Placeholder 4">
            <a:extLst>
              <a:ext uri="{FF2B5EF4-FFF2-40B4-BE49-F238E27FC236}">
                <a16:creationId xmlns:a16="http://schemas.microsoft.com/office/drawing/2014/main" id="{0EDF79AF-B283-0845-9CFA-82F06A9B23A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334" r="16334"/>
          <a:stretch/>
        </p:blipFill>
        <p:spPr>
          <a:prstGeom prst="rect">
            <a:avLst/>
          </a:prstGeom>
        </p:spPr>
      </p:pic>
    </p:spTree>
    <p:extLst>
      <p:ext uri="{BB962C8B-B14F-4D97-AF65-F5344CB8AC3E}">
        <p14:creationId xmlns:p14="http://schemas.microsoft.com/office/powerpoint/2010/main" val="90676513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6B5361-2E9B-2F45-B0E8-9E1685279408}"/>
              </a:ext>
            </a:extLst>
          </p:cNvPr>
          <p:cNvSpPr>
            <a:spLocks noGrp="1"/>
          </p:cNvSpPr>
          <p:nvPr>
            <p:ph type="sldNum" sz="quarter" idx="12"/>
          </p:nvPr>
        </p:nvSpPr>
        <p:spPr/>
        <p:txBody>
          <a:bodyPr/>
          <a:lstStyle/>
          <a:p>
            <a:pPr algn="r"/>
            <a:fld id="{275F0495-0EA6-8F48-9FDA-F603597FF733}" type="slidenum">
              <a:rPr lang="en-US" smtClean="0"/>
              <a:pPr algn="r"/>
              <a:t>176</a:t>
            </a:fld>
            <a:endParaRPr lang="en-US" dirty="0"/>
          </a:p>
        </p:txBody>
      </p:sp>
      <p:sp>
        <p:nvSpPr>
          <p:cNvPr id="3" name="Content Placeholder 2">
            <a:extLst>
              <a:ext uri="{FF2B5EF4-FFF2-40B4-BE49-F238E27FC236}">
                <a16:creationId xmlns:a16="http://schemas.microsoft.com/office/drawing/2014/main" id="{6187EFEA-9E0A-2442-A444-4B22F163E083}"/>
              </a:ext>
            </a:extLst>
          </p:cNvPr>
          <p:cNvSpPr>
            <a:spLocks noGrp="1"/>
          </p:cNvSpPr>
          <p:nvPr>
            <p:ph idx="1"/>
          </p:nvPr>
        </p:nvSpPr>
        <p:spPr/>
        <p:txBody>
          <a:bodyPr/>
          <a:lstStyle/>
          <a:p>
            <a:pPr algn="ctr"/>
            <a:r>
              <a:rPr lang="en-US" sz="3200" dirty="0"/>
              <a:t>Biologists use DNA fingerprinting (CSI for sea turtles) to identify them and where they were born.</a:t>
            </a:r>
            <a:endParaRPr lang="en-AU" sz="3200" dirty="0"/>
          </a:p>
        </p:txBody>
      </p:sp>
      <p:pic>
        <p:nvPicPr>
          <p:cNvPr id="5" name="Picture Placeholder 4">
            <a:extLst>
              <a:ext uri="{FF2B5EF4-FFF2-40B4-BE49-F238E27FC236}">
                <a16:creationId xmlns:a16="http://schemas.microsoft.com/office/drawing/2014/main" id="{8D1E9D6F-7987-A64E-A50C-0B905C327D82}"/>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0" r="17880"/>
          <a:stretch/>
        </p:blipFill>
        <p:spPr>
          <a:prstGeom prst="rect">
            <a:avLst/>
          </a:prstGeom>
        </p:spPr>
      </p:pic>
    </p:spTree>
    <p:extLst>
      <p:ext uri="{BB962C8B-B14F-4D97-AF65-F5344CB8AC3E}">
        <p14:creationId xmlns:p14="http://schemas.microsoft.com/office/powerpoint/2010/main" val="75503784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9533A45-3CEE-B249-AF74-30C2017D471A}"/>
              </a:ext>
            </a:extLst>
          </p:cNvPr>
          <p:cNvPicPr>
            <a:picLocks noChangeAspect="1"/>
          </p:cNvPicPr>
          <p:nvPr/>
        </p:nvPicPr>
        <p:blipFill>
          <a:blip r:embed="rId5"/>
          <a:stretch>
            <a:fillRect/>
          </a:stretch>
        </p:blipFill>
        <p:spPr>
          <a:xfrm>
            <a:off x="5103448" y="873600"/>
            <a:ext cx="6141269" cy="4877154"/>
          </a:xfrm>
          <a:prstGeom prst="rect">
            <a:avLst/>
          </a:prstGeom>
        </p:spPr>
      </p:pic>
      <p:sp>
        <p:nvSpPr>
          <p:cNvPr id="3" name="Slide Number Placeholder 2">
            <a:extLst>
              <a:ext uri="{FF2B5EF4-FFF2-40B4-BE49-F238E27FC236}">
                <a16:creationId xmlns:a16="http://schemas.microsoft.com/office/drawing/2014/main" id="{22E96C53-D563-D540-97C8-900B53F25404}"/>
              </a:ext>
            </a:extLst>
          </p:cNvPr>
          <p:cNvSpPr>
            <a:spLocks noGrp="1"/>
          </p:cNvSpPr>
          <p:nvPr>
            <p:ph type="sldNum" sz="quarter" idx="13"/>
          </p:nvPr>
        </p:nvSpPr>
        <p:spPr/>
        <p:txBody>
          <a:bodyPr/>
          <a:lstStyle/>
          <a:p>
            <a:pPr algn="r"/>
            <a:fld id="{275F0495-0EA6-8F48-9FDA-F603597FF733}" type="slidenum">
              <a:rPr lang="en-US" smtClean="0"/>
              <a:pPr algn="r"/>
              <a:t>177</a:t>
            </a:fld>
            <a:endParaRPr lang="en-US" dirty="0"/>
          </a:p>
        </p:txBody>
      </p:sp>
      <p:sp>
        <p:nvSpPr>
          <p:cNvPr id="5" name="Rectangle 4">
            <a:extLst>
              <a:ext uri="{FF2B5EF4-FFF2-40B4-BE49-F238E27FC236}">
                <a16:creationId xmlns:a16="http://schemas.microsoft.com/office/drawing/2014/main" id="{89FDB334-A4D2-B046-BD80-A714F44F589A}"/>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68199446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355822-E2F6-104E-A87A-136077AFBBB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 t="5570" r="7400" b="1"/>
          <a:stretch/>
        </p:blipFill>
        <p:spPr>
          <a:xfrm>
            <a:off x="0" y="1788558"/>
            <a:ext cx="6096000" cy="4143774"/>
          </a:xfrm>
          <a:prstGeom prst="rect">
            <a:avLst/>
          </a:prstGeom>
        </p:spPr>
      </p:pic>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p:txBody>
          <a:bodyPr/>
          <a:lstStyle/>
          <a:p>
            <a:pPr algn="ctr"/>
            <a:r>
              <a:rPr lang="en-AU" sz="5400" dirty="0"/>
              <a:t>Why count sea turtles?</a:t>
            </a:r>
            <a:endParaRPr lang="en-US" sz="5400"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178</a:t>
            </a:fld>
            <a:endParaRPr lang="en-US" dirty="0"/>
          </a:p>
        </p:txBody>
      </p:sp>
      <p:pic>
        <p:nvPicPr>
          <p:cNvPr id="6" name="Picture 5">
            <a:extLst>
              <a:ext uri="{FF2B5EF4-FFF2-40B4-BE49-F238E27FC236}">
                <a16:creationId xmlns:a16="http://schemas.microsoft.com/office/drawing/2014/main" id="{CA57F303-7097-C440-8D8E-684F236D0ECA}"/>
              </a:ext>
            </a:extLst>
          </p:cNvPr>
          <p:cNvPicPr>
            <a:picLocks noChangeAspect="1"/>
          </p:cNvPicPr>
          <p:nvPr/>
        </p:nvPicPr>
        <p:blipFill rotWithShape="1">
          <a:blip r:embed="rId5"/>
          <a:srcRect l="1196" r="5392"/>
          <a:stretch/>
        </p:blipFill>
        <p:spPr>
          <a:xfrm>
            <a:off x="6096000" y="1788557"/>
            <a:ext cx="6095999" cy="4143773"/>
          </a:xfrm>
          <a:prstGeom prst="rect">
            <a:avLst/>
          </a:prstGeom>
        </p:spPr>
      </p:pic>
    </p:spTree>
    <p:extLst>
      <p:ext uri="{BB962C8B-B14F-4D97-AF65-F5344CB8AC3E}">
        <p14:creationId xmlns:p14="http://schemas.microsoft.com/office/powerpoint/2010/main" val="298452642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AFC8A7-747A-F845-B378-DE39376E51D9}"/>
              </a:ext>
            </a:extLst>
          </p:cNvPr>
          <p:cNvSpPr>
            <a:spLocks noGrp="1"/>
          </p:cNvSpPr>
          <p:nvPr>
            <p:ph type="sldNum" sz="quarter" idx="12"/>
          </p:nvPr>
        </p:nvSpPr>
        <p:spPr/>
        <p:txBody>
          <a:bodyPr/>
          <a:lstStyle/>
          <a:p>
            <a:pPr algn="r"/>
            <a:fld id="{275F0495-0EA6-8F48-9FDA-F603597FF733}" type="slidenum">
              <a:rPr lang="en-US" smtClean="0"/>
              <a:pPr algn="r"/>
              <a:t>179</a:t>
            </a:fld>
            <a:endParaRPr lang="en-US" dirty="0"/>
          </a:p>
        </p:txBody>
      </p:sp>
      <p:sp>
        <p:nvSpPr>
          <p:cNvPr id="3" name="Content Placeholder 2">
            <a:extLst>
              <a:ext uri="{FF2B5EF4-FFF2-40B4-BE49-F238E27FC236}">
                <a16:creationId xmlns:a16="http://schemas.microsoft.com/office/drawing/2014/main" id="{DDCEC875-845A-B243-A27E-5CC1A616E1A5}"/>
              </a:ext>
            </a:extLst>
          </p:cNvPr>
          <p:cNvSpPr>
            <a:spLocks noGrp="1"/>
          </p:cNvSpPr>
          <p:nvPr>
            <p:ph idx="1"/>
          </p:nvPr>
        </p:nvSpPr>
        <p:spPr/>
        <p:txBody>
          <a:bodyPr/>
          <a:lstStyle/>
          <a:p>
            <a:pPr algn="ctr">
              <a:spcAft>
                <a:spcPts val="1800"/>
              </a:spcAft>
            </a:pPr>
            <a:r>
              <a:rPr lang="en-US" sz="3200" dirty="0"/>
              <a:t>Sea turtles are </a:t>
            </a:r>
            <a:r>
              <a:rPr lang="en-US" sz="3200" b="1" u="sng" dirty="0"/>
              <a:t>THREATENED WITH EXTINCTION</a:t>
            </a:r>
            <a:r>
              <a:rPr lang="en-US" sz="3200" b="1" dirty="0"/>
              <a:t>. </a:t>
            </a:r>
          </a:p>
          <a:p>
            <a:pPr algn="ctr">
              <a:spcAft>
                <a:spcPts val="1800"/>
              </a:spcAft>
            </a:pPr>
            <a:r>
              <a:rPr lang="en-US" sz="3200" dirty="0"/>
              <a:t>Count every turtle you see. </a:t>
            </a:r>
          </a:p>
          <a:p>
            <a:pPr algn="ctr">
              <a:spcAft>
                <a:spcPts val="1800"/>
              </a:spcAft>
            </a:pPr>
            <a:r>
              <a:rPr lang="en-US" sz="3200" dirty="0"/>
              <a:t>But tally the Green turtles and Hawksbill turtles separately.</a:t>
            </a:r>
          </a:p>
        </p:txBody>
      </p:sp>
      <p:pic>
        <p:nvPicPr>
          <p:cNvPr id="5" name="Picture Placeholder 4">
            <a:extLst>
              <a:ext uri="{FF2B5EF4-FFF2-40B4-BE49-F238E27FC236}">
                <a16:creationId xmlns:a16="http://schemas.microsoft.com/office/drawing/2014/main" id="{FB67812B-D872-1D4A-8C0C-E4596239F7C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6321" r="16321"/>
          <a:stretch/>
        </p:blipFill>
        <p:spPr>
          <a:prstGeom prst="rect">
            <a:avLst/>
          </a:prstGeom>
        </p:spPr>
      </p:pic>
    </p:spTree>
    <p:extLst>
      <p:ext uri="{BB962C8B-B14F-4D97-AF65-F5344CB8AC3E}">
        <p14:creationId xmlns:p14="http://schemas.microsoft.com/office/powerpoint/2010/main" val="2349984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A0851F-1FB2-2E4A-AF8D-070A9150DDBD}"/>
              </a:ext>
            </a:extLst>
          </p:cNvPr>
          <p:cNvSpPr>
            <a:spLocks noGrp="1"/>
          </p:cNvSpPr>
          <p:nvPr>
            <p:ph type="sldNum" sz="quarter" idx="12"/>
          </p:nvPr>
        </p:nvSpPr>
        <p:spPr/>
        <p:txBody>
          <a:bodyPr/>
          <a:lstStyle/>
          <a:p>
            <a:pPr algn="r"/>
            <a:fld id="{275F0495-0EA6-8F48-9FDA-F603597FF733}" type="slidenum">
              <a:rPr lang="en-US" smtClean="0"/>
              <a:pPr algn="r"/>
              <a:t>18</a:t>
            </a:fld>
            <a:endParaRPr lang="en-US" dirty="0"/>
          </a:p>
        </p:txBody>
      </p:sp>
      <p:sp>
        <p:nvSpPr>
          <p:cNvPr id="3" name="Content Placeholder 2">
            <a:extLst>
              <a:ext uri="{FF2B5EF4-FFF2-40B4-BE49-F238E27FC236}">
                <a16:creationId xmlns:a16="http://schemas.microsoft.com/office/drawing/2014/main" id="{CCF0381E-4645-7049-AD68-EA5CADE2C7B0}"/>
              </a:ext>
            </a:extLst>
          </p:cNvPr>
          <p:cNvSpPr>
            <a:spLocks noGrp="1"/>
          </p:cNvSpPr>
          <p:nvPr>
            <p:ph idx="1"/>
          </p:nvPr>
        </p:nvSpPr>
        <p:spPr/>
        <p:txBody>
          <a:bodyPr/>
          <a:lstStyle/>
          <a:p>
            <a:pPr algn="ctr"/>
            <a:r>
              <a:rPr lang="en-AU" sz="3200" dirty="0"/>
              <a:t>One way to help the </a:t>
            </a:r>
            <a:br>
              <a:rPr lang="en-AU" sz="3200" dirty="0"/>
            </a:br>
            <a:r>
              <a:rPr lang="en-AU" sz="3200" dirty="0"/>
              <a:t>Great Barrier Reef is to collect data for the Great Barrier Reef Marine Park Authority (GBRMPA) as a </a:t>
            </a:r>
            <a:r>
              <a:rPr lang="en-AU" sz="3200" i="1" dirty="0"/>
              <a:t>Citizen Scientist</a:t>
            </a:r>
            <a:r>
              <a:rPr lang="en-AU" sz="3200" dirty="0"/>
              <a:t>.</a:t>
            </a:r>
          </a:p>
        </p:txBody>
      </p:sp>
      <p:pic>
        <p:nvPicPr>
          <p:cNvPr id="7" name="Picture Placeholder 6">
            <a:extLst>
              <a:ext uri="{FF2B5EF4-FFF2-40B4-BE49-F238E27FC236}">
                <a16:creationId xmlns:a16="http://schemas.microsoft.com/office/drawing/2014/main" id="{47AA79D4-887A-9F46-B26D-C11E757DE632}"/>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283528720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434242-B612-5844-996A-EBEFB3D1BBFF}"/>
              </a:ext>
            </a:extLst>
          </p:cNvPr>
          <p:cNvSpPr>
            <a:spLocks noGrp="1"/>
          </p:cNvSpPr>
          <p:nvPr>
            <p:ph type="sldNum" sz="quarter" idx="12"/>
          </p:nvPr>
        </p:nvSpPr>
        <p:spPr/>
        <p:txBody>
          <a:bodyPr/>
          <a:lstStyle/>
          <a:p>
            <a:pPr algn="r"/>
            <a:fld id="{275F0495-0EA6-8F48-9FDA-F603597FF733}" type="slidenum">
              <a:rPr lang="en-US" smtClean="0"/>
              <a:pPr algn="r"/>
              <a:t>180</a:t>
            </a:fld>
            <a:endParaRPr lang="en-US" dirty="0"/>
          </a:p>
        </p:txBody>
      </p:sp>
      <p:sp>
        <p:nvSpPr>
          <p:cNvPr id="3" name="Content Placeholder 2">
            <a:extLst>
              <a:ext uri="{FF2B5EF4-FFF2-40B4-BE49-F238E27FC236}">
                <a16:creationId xmlns:a16="http://schemas.microsoft.com/office/drawing/2014/main" id="{3293B0E7-878D-1D4D-A281-EA9EB87BEDDC}"/>
              </a:ext>
            </a:extLst>
          </p:cNvPr>
          <p:cNvSpPr>
            <a:spLocks noGrp="1"/>
          </p:cNvSpPr>
          <p:nvPr>
            <p:ph idx="1"/>
          </p:nvPr>
        </p:nvSpPr>
        <p:spPr/>
        <p:txBody>
          <a:bodyPr/>
          <a:lstStyle/>
          <a:p>
            <a:pPr algn="ctr">
              <a:spcAft>
                <a:spcPts val="1800"/>
              </a:spcAft>
            </a:pPr>
            <a:r>
              <a:rPr lang="en-AU" sz="4400" dirty="0"/>
              <a:t>Who is counting </a:t>
            </a:r>
            <a:br>
              <a:rPr lang="en-AU" sz="4400" dirty="0"/>
            </a:br>
            <a:r>
              <a:rPr lang="en-AU" sz="4400" dirty="0"/>
              <a:t>sea turtles?</a:t>
            </a:r>
          </a:p>
          <a:p>
            <a:pPr algn="ctr">
              <a:spcAft>
                <a:spcPts val="1800"/>
              </a:spcAft>
            </a:pPr>
            <a:r>
              <a:rPr lang="en-AU" sz="3200" dirty="0"/>
              <a:t>Green / Hawksbill / other</a:t>
            </a:r>
          </a:p>
        </p:txBody>
      </p:sp>
      <p:pic>
        <p:nvPicPr>
          <p:cNvPr id="7" name="Picture Placeholder 15">
            <a:extLst>
              <a:ext uri="{FF2B5EF4-FFF2-40B4-BE49-F238E27FC236}">
                <a16:creationId xmlns:a16="http://schemas.microsoft.com/office/drawing/2014/main" id="{E7EA1A86-0734-1E45-93AF-C0B7591F6870}"/>
              </a:ext>
            </a:extLst>
          </p:cNvPr>
          <p:cNvPicPr>
            <a:picLocks noGrp="1" noChangeAspect="1"/>
          </p:cNvPicPr>
          <p:nvPr>
            <p:ph type="pic" sz="quarter" idx="14"/>
          </p:nvPr>
        </p:nvPicPr>
        <p:blipFill>
          <a:blip r:embed="rId3"/>
          <a:srcRect t="13305" b="13305"/>
          <a:stretch/>
        </p:blipFill>
        <p:spPr>
          <a:ln w="38100">
            <a:solidFill>
              <a:schemeClr val="bg2"/>
            </a:solidFill>
          </a:ln>
        </p:spPr>
      </p:pic>
    </p:spTree>
    <p:extLst>
      <p:ext uri="{BB962C8B-B14F-4D97-AF65-F5344CB8AC3E}">
        <p14:creationId xmlns:p14="http://schemas.microsoft.com/office/powerpoint/2010/main" val="40862184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826D4A-76F8-6E4A-A308-BD75538298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 b="11588"/>
          <a:stretch/>
        </p:blipFill>
        <p:spPr>
          <a:xfrm>
            <a:off x="0" y="0"/>
            <a:ext cx="12192000" cy="6858000"/>
          </a:xfrm>
          <a:prstGeom prst="rect">
            <a:avLst/>
          </a:prstGeom>
        </p:spPr>
      </p:pic>
      <p:sp>
        <p:nvSpPr>
          <p:cNvPr id="6" name="Title 2">
            <a:extLst>
              <a:ext uri="{FF2B5EF4-FFF2-40B4-BE49-F238E27FC236}">
                <a16:creationId xmlns:a16="http://schemas.microsoft.com/office/drawing/2014/main" id="{6CF81F41-A56F-AB47-827B-5EAD4F8D0940}"/>
              </a:ext>
            </a:extLst>
          </p:cNvPr>
          <p:cNvSpPr txBox="1">
            <a:spLocks/>
          </p:cNvSpPr>
          <p:nvPr/>
        </p:nvSpPr>
        <p:spPr>
          <a:xfrm>
            <a:off x="515936" y="565987"/>
            <a:ext cx="2492307" cy="958014"/>
          </a:xfrm>
          <a:prstGeom prst="rect">
            <a:avLst/>
          </a:prstGeom>
          <a:blipFill>
            <a:blip r:embed="rId4">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solidFill>
                  <a:schemeClr val="bg1"/>
                </a:solidFill>
              </a:rPr>
              <a:t>Sharks</a:t>
            </a:r>
            <a:endParaRPr lang="en-US" sz="2000" dirty="0">
              <a:solidFill>
                <a:schemeClr val="bg1"/>
              </a:solidFill>
            </a:endParaRPr>
          </a:p>
        </p:txBody>
      </p:sp>
    </p:spTree>
    <p:extLst>
      <p:ext uri="{BB962C8B-B14F-4D97-AF65-F5344CB8AC3E}">
        <p14:creationId xmlns:p14="http://schemas.microsoft.com/office/powerpoint/2010/main" val="135204719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40D6B-A7D0-6F4F-A260-026F08C868DD}"/>
              </a:ext>
            </a:extLst>
          </p:cNvPr>
          <p:cNvSpPr>
            <a:spLocks noGrp="1"/>
          </p:cNvSpPr>
          <p:nvPr>
            <p:ph type="sldNum" sz="quarter" idx="12"/>
          </p:nvPr>
        </p:nvSpPr>
        <p:spPr/>
        <p:txBody>
          <a:bodyPr/>
          <a:lstStyle/>
          <a:p>
            <a:pPr algn="r"/>
            <a:fld id="{275F0495-0EA6-8F48-9FDA-F603597FF733}" type="slidenum">
              <a:rPr lang="en-US" smtClean="0"/>
              <a:pPr algn="r"/>
              <a:t>182</a:t>
            </a:fld>
            <a:endParaRPr lang="en-US" dirty="0"/>
          </a:p>
        </p:txBody>
      </p:sp>
      <p:sp>
        <p:nvSpPr>
          <p:cNvPr id="3" name="Content Placeholder 2">
            <a:extLst>
              <a:ext uri="{FF2B5EF4-FFF2-40B4-BE49-F238E27FC236}">
                <a16:creationId xmlns:a16="http://schemas.microsoft.com/office/drawing/2014/main" id="{7E875F5A-9179-6A41-A6CC-56D07A103264}"/>
              </a:ext>
            </a:extLst>
          </p:cNvPr>
          <p:cNvSpPr>
            <a:spLocks noGrp="1"/>
          </p:cNvSpPr>
          <p:nvPr>
            <p:ph idx="1"/>
          </p:nvPr>
        </p:nvSpPr>
        <p:spPr/>
        <p:txBody>
          <a:bodyPr/>
          <a:lstStyle/>
          <a:p>
            <a:pPr algn="ctr"/>
            <a:r>
              <a:rPr lang="en-US" sz="4400" dirty="0"/>
              <a:t>Epaulette</a:t>
            </a:r>
            <a:br>
              <a:rPr lang="en-US" sz="4400" dirty="0"/>
            </a:br>
            <a:r>
              <a:rPr lang="en-US" sz="4400" dirty="0"/>
              <a:t>shark</a:t>
            </a:r>
          </a:p>
        </p:txBody>
      </p:sp>
      <p:pic>
        <p:nvPicPr>
          <p:cNvPr id="5" name="Picture Placeholder 4">
            <a:extLst>
              <a:ext uri="{FF2B5EF4-FFF2-40B4-BE49-F238E27FC236}">
                <a16:creationId xmlns:a16="http://schemas.microsoft.com/office/drawing/2014/main" id="{9B9A8FEE-D389-3E42-BDBA-03DCFD227D9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66" r="13866"/>
          <a:stretch/>
        </p:blipFill>
        <p:spPr>
          <a:prstGeom prst="rect">
            <a:avLst/>
          </a:prstGeom>
        </p:spPr>
      </p:pic>
    </p:spTree>
    <p:extLst>
      <p:ext uri="{BB962C8B-B14F-4D97-AF65-F5344CB8AC3E}">
        <p14:creationId xmlns:p14="http://schemas.microsoft.com/office/powerpoint/2010/main" val="3419253121"/>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C3468F-D054-DD4A-B40B-C39B3DF4AD4E}"/>
              </a:ext>
            </a:extLst>
          </p:cNvPr>
          <p:cNvSpPr>
            <a:spLocks noGrp="1"/>
          </p:cNvSpPr>
          <p:nvPr>
            <p:ph type="sldNum" sz="quarter" idx="12"/>
          </p:nvPr>
        </p:nvSpPr>
        <p:spPr/>
        <p:txBody>
          <a:bodyPr/>
          <a:lstStyle/>
          <a:p>
            <a:pPr algn="r"/>
            <a:fld id="{275F0495-0EA6-8F48-9FDA-F603597FF733}" type="slidenum">
              <a:rPr lang="en-US" smtClean="0"/>
              <a:pPr algn="r"/>
              <a:t>183</a:t>
            </a:fld>
            <a:endParaRPr lang="en-US" dirty="0"/>
          </a:p>
        </p:txBody>
      </p:sp>
      <p:sp>
        <p:nvSpPr>
          <p:cNvPr id="3" name="Content Placeholder 2">
            <a:extLst>
              <a:ext uri="{FF2B5EF4-FFF2-40B4-BE49-F238E27FC236}">
                <a16:creationId xmlns:a16="http://schemas.microsoft.com/office/drawing/2014/main" id="{0D03C6BD-BB7F-7945-96E3-45488E8AB6BE}"/>
              </a:ext>
            </a:extLst>
          </p:cNvPr>
          <p:cNvSpPr>
            <a:spLocks noGrp="1"/>
          </p:cNvSpPr>
          <p:nvPr>
            <p:ph idx="1"/>
          </p:nvPr>
        </p:nvSpPr>
        <p:spPr/>
        <p:txBody>
          <a:bodyPr/>
          <a:lstStyle/>
          <a:p>
            <a:pPr algn="ctr"/>
            <a:r>
              <a:rPr lang="en-US" sz="4400" dirty="0"/>
              <a:t>Whale </a:t>
            </a:r>
            <a:br>
              <a:rPr lang="en-US" sz="4400" dirty="0"/>
            </a:br>
            <a:r>
              <a:rPr lang="en-US" sz="4400" dirty="0"/>
              <a:t>shark</a:t>
            </a:r>
          </a:p>
        </p:txBody>
      </p:sp>
      <p:pic>
        <p:nvPicPr>
          <p:cNvPr id="5" name="Picture Placeholder 4">
            <a:extLst>
              <a:ext uri="{FF2B5EF4-FFF2-40B4-BE49-F238E27FC236}">
                <a16:creationId xmlns:a16="http://schemas.microsoft.com/office/drawing/2014/main" id="{6BFE047D-0FCB-8441-AFA5-5D11E40F83C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166" r="18166"/>
          <a:stretch/>
        </p:blipFill>
        <p:spPr>
          <a:prstGeom prst="rect">
            <a:avLst/>
          </a:prstGeom>
        </p:spPr>
      </p:pic>
      <p:sp>
        <p:nvSpPr>
          <p:cNvPr id="6" name="TextBox 5">
            <a:extLst>
              <a:ext uri="{FF2B5EF4-FFF2-40B4-BE49-F238E27FC236}">
                <a16:creationId xmlns:a16="http://schemas.microsoft.com/office/drawing/2014/main" id="{1EA03C19-7D74-FE4C-A331-DA4D7229B17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374358038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4E619A-5108-4442-8C53-8215CBFC41A8}"/>
              </a:ext>
            </a:extLst>
          </p:cNvPr>
          <p:cNvSpPr>
            <a:spLocks noGrp="1"/>
          </p:cNvSpPr>
          <p:nvPr>
            <p:ph type="sldNum" sz="quarter" idx="12"/>
          </p:nvPr>
        </p:nvSpPr>
        <p:spPr/>
        <p:txBody>
          <a:bodyPr/>
          <a:lstStyle/>
          <a:p>
            <a:pPr algn="r"/>
            <a:fld id="{275F0495-0EA6-8F48-9FDA-F603597FF733}" type="slidenum">
              <a:rPr lang="en-US" smtClean="0"/>
              <a:pPr algn="r"/>
              <a:t>184</a:t>
            </a:fld>
            <a:endParaRPr lang="en-US" dirty="0"/>
          </a:p>
        </p:txBody>
      </p:sp>
      <p:sp>
        <p:nvSpPr>
          <p:cNvPr id="3" name="Content Placeholder 2">
            <a:extLst>
              <a:ext uri="{FF2B5EF4-FFF2-40B4-BE49-F238E27FC236}">
                <a16:creationId xmlns:a16="http://schemas.microsoft.com/office/drawing/2014/main" id="{114808E5-CB5B-4F4C-95BF-711B8A195C50}"/>
              </a:ext>
            </a:extLst>
          </p:cNvPr>
          <p:cNvSpPr>
            <a:spLocks noGrp="1"/>
          </p:cNvSpPr>
          <p:nvPr>
            <p:ph idx="1"/>
          </p:nvPr>
        </p:nvSpPr>
        <p:spPr/>
        <p:txBody>
          <a:bodyPr/>
          <a:lstStyle/>
          <a:p>
            <a:pPr algn="ctr"/>
            <a:r>
              <a:rPr lang="en-US" sz="4400" dirty="0"/>
              <a:t>Grey reef</a:t>
            </a:r>
            <a:br>
              <a:rPr lang="en-US" sz="4400" dirty="0"/>
            </a:br>
            <a:r>
              <a:rPr lang="en-US" sz="4400" dirty="0"/>
              <a:t>shark</a:t>
            </a:r>
          </a:p>
        </p:txBody>
      </p:sp>
      <p:pic>
        <p:nvPicPr>
          <p:cNvPr id="5" name="Picture Placeholder 4">
            <a:extLst>
              <a:ext uri="{FF2B5EF4-FFF2-40B4-BE49-F238E27FC236}">
                <a16:creationId xmlns:a16="http://schemas.microsoft.com/office/drawing/2014/main" id="{4E1BF1CF-A3D3-2340-B814-E5ED5DB1B97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9380" r="19380"/>
          <a:stretch/>
        </p:blipFill>
        <p:spPr>
          <a:prstGeom prst="rect">
            <a:avLst/>
          </a:prstGeom>
        </p:spPr>
      </p:pic>
      <p:sp>
        <p:nvSpPr>
          <p:cNvPr id="7" name="TextBox 6">
            <a:extLst>
              <a:ext uri="{FF2B5EF4-FFF2-40B4-BE49-F238E27FC236}">
                <a16:creationId xmlns:a16="http://schemas.microsoft.com/office/drawing/2014/main" id="{95FBBA45-F1AB-EB4E-A45E-F6A3F6325BD4}"/>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70155277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97A663-4F39-694B-94EE-05B6CAE34A01}"/>
              </a:ext>
            </a:extLst>
          </p:cNvPr>
          <p:cNvSpPr>
            <a:spLocks noGrp="1"/>
          </p:cNvSpPr>
          <p:nvPr>
            <p:ph type="sldNum" sz="quarter" idx="12"/>
          </p:nvPr>
        </p:nvSpPr>
        <p:spPr/>
        <p:txBody>
          <a:bodyPr/>
          <a:lstStyle/>
          <a:p>
            <a:pPr algn="r"/>
            <a:fld id="{275F0495-0EA6-8F48-9FDA-F603597FF733}" type="slidenum">
              <a:rPr lang="en-US" smtClean="0"/>
              <a:pPr algn="r"/>
              <a:t>185</a:t>
            </a:fld>
            <a:endParaRPr lang="en-US" dirty="0"/>
          </a:p>
        </p:txBody>
      </p:sp>
      <p:sp>
        <p:nvSpPr>
          <p:cNvPr id="5" name="Content Placeholder 2">
            <a:extLst>
              <a:ext uri="{FF2B5EF4-FFF2-40B4-BE49-F238E27FC236}">
                <a16:creationId xmlns:a16="http://schemas.microsoft.com/office/drawing/2014/main" id="{1B09F384-775A-CF40-AA24-90F3E46F4778}"/>
              </a:ext>
            </a:extLst>
          </p:cNvPr>
          <p:cNvSpPr>
            <a:spLocks noGrp="1"/>
          </p:cNvSpPr>
          <p:nvPr>
            <p:ph idx="1"/>
          </p:nvPr>
        </p:nvSpPr>
        <p:spPr/>
        <p:txBody>
          <a:bodyPr/>
          <a:lstStyle/>
          <a:p>
            <a:pPr algn="ctr"/>
            <a:r>
              <a:rPr lang="en-US" sz="4400" dirty="0"/>
              <a:t>Hammerhead </a:t>
            </a:r>
            <a:br>
              <a:rPr lang="en-US" sz="4400" dirty="0"/>
            </a:br>
            <a:r>
              <a:rPr lang="en-US" sz="4400" dirty="0"/>
              <a:t>shark</a:t>
            </a:r>
          </a:p>
        </p:txBody>
      </p:sp>
      <p:pic>
        <p:nvPicPr>
          <p:cNvPr id="6" name="Picture Placeholder 4">
            <a:extLst>
              <a:ext uri="{FF2B5EF4-FFF2-40B4-BE49-F238E27FC236}">
                <a16:creationId xmlns:a16="http://schemas.microsoft.com/office/drawing/2014/main" id="{47C6B616-EBB0-794F-B198-D65BB8EAE62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600" b="4600"/>
          <a:stretch/>
        </p:blipFill>
        <p:spPr>
          <a:prstGeom prst="rect">
            <a:avLst/>
          </a:prstGeom>
        </p:spPr>
      </p:pic>
      <p:sp>
        <p:nvSpPr>
          <p:cNvPr id="7" name="TextBox 6">
            <a:extLst>
              <a:ext uri="{FF2B5EF4-FFF2-40B4-BE49-F238E27FC236}">
                <a16:creationId xmlns:a16="http://schemas.microsoft.com/office/drawing/2014/main" id="{53AAA65E-229B-9F45-97B0-A9C08ED712FD}"/>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5634861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79E1D2-3E93-0040-BEDC-4DB77CA4E390}"/>
              </a:ext>
            </a:extLst>
          </p:cNvPr>
          <p:cNvSpPr>
            <a:spLocks noGrp="1"/>
          </p:cNvSpPr>
          <p:nvPr>
            <p:ph type="sldNum" sz="quarter" idx="12"/>
          </p:nvPr>
        </p:nvSpPr>
        <p:spPr/>
        <p:txBody>
          <a:bodyPr/>
          <a:lstStyle/>
          <a:p>
            <a:pPr algn="r"/>
            <a:fld id="{275F0495-0EA6-8F48-9FDA-F603597FF733}" type="slidenum">
              <a:rPr lang="en-US" smtClean="0"/>
              <a:pPr algn="r"/>
              <a:t>186</a:t>
            </a:fld>
            <a:endParaRPr lang="en-US" dirty="0"/>
          </a:p>
        </p:txBody>
      </p:sp>
      <p:sp>
        <p:nvSpPr>
          <p:cNvPr id="5" name="Content Placeholder 2">
            <a:extLst>
              <a:ext uri="{FF2B5EF4-FFF2-40B4-BE49-F238E27FC236}">
                <a16:creationId xmlns:a16="http://schemas.microsoft.com/office/drawing/2014/main" id="{3421BF35-129E-2140-A06D-1A6C83982FEC}"/>
              </a:ext>
            </a:extLst>
          </p:cNvPr>
          <p:cNvSpPr>
            <a:spLocks noGrp="1"/>
          </p:cNvSpPr>
          <p:nvPr>
            <p:ph idx="1"/>
          </p:nvPr>
        </p:nvSpPr>
        <p:spPr/>
        <p:txBody>
          <a:bodyPr/>
          <a:lstStyle/>
          <a:p>
            <a:pPr algn="ctr"/>
            <a:r>
              <a:rPr lang="en-US" sz="4400" dirty="0"/>
              <a:t>Bronze whaler</a:t>
            </a:r>
            <a:br>
              <a:rPr lang="en-US" sz="4400" dirty="0"/>
            </a:br>
            <a:r>
              <a:rPr lang="en-US" sz="4400" dirty="0"/>
              <a:t>shark</a:t>
            </a:r>
          </a:p>
        </p:txBody>
      </p:sp>
      <p:pic>
        <p:nvPicPr>
          <p:cNvPr id="6" name="Picture Placeholder 4">
            <a:extLst>
              <a:ext uri="{FF2B5EF4-FFF2-40B4-BE49-F238E27FC236}">
                <a16:creationId xmlns:a16="http://schemas.microsoft.com/office/drawing/2014/main" id="{9E71DF2E-2335-D443-B96B-281F3E0EF39A}"/>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551" r="18551"/>
          <a:stretch/>
        </p:blipFill>
        <p:spPr>
          <a:prstGeom prst="rect">
            <a:avLst/>
          </a:prstGeom>
        </p:spPr>
      </p:pic>
      <p:sp>
        <p:nvSpPr>
          <p:cNvPr id="7" name="TextBox 6">
            <a:extLst>
              <a:ext uri="{FF2B5EF4-FFF2-40B4-BE49-F238E27FC236}">
                <a16:creationId xmlns:a16="http://schemas.microsoft.com/office/drawing/2014/main" id="{05F82023-EDAE-7E40-ADCB-91041C1DF9EE}"/>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331849473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46BC8F-A21F-634A-96BE-6BD9E82E1BA0}"/>
              </a:ext>
            </a:extLst>
          </p:cNvPr>
          <p:cNvSpPr>
            <a:spLocks noGrp="1"/>
          </p:cNvSpPr>
          <p:nvPr>
            <p:ph type="sldNum" sz="quarter" idx="12"/>
          </p:nvPr>
        </p:nvSpPr>
        <p:spPr/>
        <p:txBody>
          <a:bodyPr/>
          <a:lstStyle/>
          <a:p>
            <a:pPr algn="r"/>
            <a:fld id="{275F0495-0EA6-8F48-9FDA-F603597FF733}" type="slidenum">
              <a:rPr lang="en-US" smtClean="0"/>
              <a:pPr algn="r"/>
              <a:t>187</a:t>
            </a:fld>
            <a:endParaRPr lang="en-US" dirty="0"/>
          </a:p>
        </p:txBody>
      </p:sp>
      <p:sp>
        <p:nvSpPr>
          <p:cNvPr id="5" name="Content Placeholder 2">
            <a:extLst>
              <a:ext uri="{FF2B5EF4-FFF2-40B4-BE49-F238E27FC236}">
                <a16:creationId xmlns:a16="http://schemas.microsoft.com/office/drawing/2014/main" id="{5CF110BD-BAC5-B94B-B7B0-181BA66246F1}"/>
              </a:ext>
            </a:extLst>
          </p:cNvPr>
          <p:cNvSpPr>
            <a:spLocks noGrp="1"/>
          </p:cNvSpPr>
          <p:nvPr>
            <p:ph idx="1"/>
          </p:nvPr>
        </p:nvSpPr>
        <p:spPr/>
        <p:txBody>
          <a:bodyPr/>
          <a:lstStyle/>
          <a:p>
            <a:pPr algn="ctr"/>
            <a:r>
              <a:rPr lang="en-US" sz="4400" dirty="0"/>
              <a:t>Tawny nurse </a:t>
            </a:r>
            <a:br>
              <a:rPr lang="en-US" sz="4400" dirty="0"/>
            </a:br>
            <a:r>
              <a:rPr lang="en-US" sz="4400" dirty="0"/>
              <a:t>shark</a:t>
            </a:r>
          </a:p>
        </p:txBody>
      </p:sp>
      <p:pic>
        <p:nvPicPr>
          <p:cNvPr id="6" name="Picture Placeholder 4">
            <a:extLst>
              <a:ext uri="{FF2B5EF4-FFF2-40B4-BE49-F238E27FC236}">
                <a16:creationId xmlns:a16="http://schemas.microsoft.com/office/drawing/2014/main" id="{E11ED8DF-C9B2-DB40-AADB-C1F181373FC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2" r="17902"/>
          <a:stretch/>
        </p:blipFill>
        <p:spPr>
          <a:prstGeom prst="rect">
            <a:avLst/>
          </a:prstGeom>
        </p:spPr>
      </p:pic>
      <p:sp>
        <p:nvSpPr>
          <p:cNvPr id="7" name="TextBox 6">
            <a:extLst>
              <a:ext uri="{FF2B5EF4-FFF2-40B4-BE49-F238E27FC236}">
                <a16:creationId xmlns:a16="http://schemas.microsoft.com/office/drawing/2014/main" id="{67D06023-9D67-4743-BD9A-0D9CDF0F707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39161186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11C70C-2C31-CC40-B551-794B4E7770CF}"/>
              </a:ext>
            </a:extLst>
          </p:cNvPr>
          <p:cNvSpPr>
            <a:spLocks noGrp="1"/>
          </p:cNvSpPr>
          <p:nvPr>
            <p:ph type="sldNum" sz="quarter" idx="12"/>
          </p:nvPr>
        </p:nvSpPr>
        <p:spPr/>
        <p:txBody>
          <a:bodyPr/>
          <a:lstStyle/>
          <a:p>
            <a:pPr algn="r"/>
            <a:fld id="{275F0495-0EA6-8F48-9FDA-F603597FF733}" type="slidenum">
              <a:rPr lang="en-US" smtClean="0"/>
              <a:pPr algn="r"/>
              <a:t>188</a:t>
            </a:fld>
            <a:endParaRPr lang="en-US" dirty="0"/>
          </a:p>
        </p:txBody>
      </p:sp>
      <p:sp>
        <p:nvSpPr>
          <p:cNvPr id="5" name="Content Placeholder 2">
            <a:extLst>
              <a:ext uri="{FF2B5EF4-FFF2-40B4-BE49-F238E27FC236}">
                <a16:creationId xmlns:a16="http://schemas.microsoft.com/office/drawing/2014/main" id="{14BC8CAD-7555-2243-BC9F-D408FCDB44FA}"/>
              </a:ext>
            </a:extLst>
          </p:cNvPr>
          <p:cNvSpPr>
            <a:spLocks noGrp="1"/>
          </p:cNvSpPr>
          <p:nvPr>
            <p:ph idx="1"/>
          </p:nvPr>
        </p:nvSpPr>
        <p:spPr/>
        <p:txBody>
          <a:bodyPr/>
          <a:lstStyle/>
          <a:p>
            <a:pPr algn="ctr"/>
            <a:r>
              <a:rPr lang="en-US" sz="4400" dirty="0"/>
              <a:t>Wobbegong </a:t>
            </a:r>
            <a:br>
              <a:rPr lang="en-US" sz="4400" dirty="0"/>
            </a:br>
            <a:r>
              <a:rPr lang="en-US" sz="4400" dirty="0"/>
              <a:t>shark</a:t>
            </a:r>
          </a:p>
        </p:txBody>
      </p:sp>
      <p:pic>
        <p:nvPicPr>
          <p:cNvPr id="6" name="Picture Placeholder 4">
            <a:extLst>
              <a:ext uri="{FF2B5EF4-FFF2-40B4-BE49-F238E27FC236}">
                <a16:creationId xmlns:a16="http://schemas.microsoft.com/office/drawing/2014/main" id="{7D58E63D-1914-3143-9AA9-7C01E4D2918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67" r="13867"/>
          <a:stretch/>
        </p:blipFill>
        <p:spPr>
          <a:prstGeom prst="rect">
            <a:avLst/>
          </a:prstGeom>
        </p:spPr>
      </p:pic>
    </p:spTree>
    <p:extLst>
      <p:ext uri="{BB962C8B-B14F-4D97-AF65-F5344CB8AC3E}">
        <p14:creationId xmlns:p14="http://schemas.microsoft.com/office/powerpoint/2010/main" val="338483936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2A43AD-3338-F240-9EAC-094B1B6B0E32}"/>
              </a:ext>
            </a:extLst>
          </p:cNvPr>
          <p:cNvSpPr>
            <a:spLocks noGrp="1"/>
          </p:cNvSpPr>
          <p:nvPr>
            <p:ph type="sldNum" sz="quarter" idx="12"/>
          </p:nvPr>
        </p:nvSpPr>
        <p:spPr/>
        <p:txBody>
          <a:bodyPr/>
          <a:lstStyle/>
          <a:p>
            <a:pPr algn="r"/>
            <a:fld id="{275F0495-0EA6-8F48-9FDA-F603597FF733}" type="slidenum">
              <a:rPr lang="en-US" smtClean="0"/>
              <a:pPr algn="r"/>
              <a:t>189</a:t>
            </a:fld>
            <a:endParaRPr lang="en-US" dirty="0"/>
          </a:p>
        </p:txBody>
      </p:sp>
      <p:sp>
        <p:nvSpPr>
          <p:cNvPr id="5" name="Content Placeholder 2">
            <a:extLst>
              <a:ext uri="{FF2B5EF4-FFF2-40B4-BE49-F238E27FC236}">
                <a16:creationId xmlns:a16="http://schemas.microsoft.com/office/drawing/2014/main" id="{50F274D5-2DE5-FA48-A3FE-526197AD604C}"/>
              </a:ext>
            </a:extLst>
          </p:cNvPr>
          <p:cNvSpPr>
            <a:spLocks noGrp="1"/>
          </p:cNvSpPr>
          <p:nvPr>
            <p:ph idx="1"/>
          </p:nvPr>
        </p:nvSpPr>
        <p:spPr/>
        <p:txBody>
          <a:bodyPr/>
          <a:lstStyle/>
          <a:p>
            <a:pPr algn="ctr"/>
            <a:r>
              <a:rPr lang="en-US" sz="4400" dirty="0"/>
              <a:t>Leopard</a:t>
            </a:r>
            <a:br>
              <a:rPr lang="en-US" sz="4400" dirty="0"/>
            </a:br>
            <a:r>
              <a:rPr lang="en-US" sz="4400" dirty="0"/>
              <a:t>shark</a:t>
            </a:r>
          </a:p>
        </p:txBody>
      </p:sp>
      <p:pic>
        <p:nvPicPr>
          <p:cNvPr id="6" name="Picture Placeholder 4">
            <a:extLst>
              <a:ext uri="{FF2B5EF4-FFF2-40B4-BE49-F238E27FC236}">
                <a16:creationId xmlns:a16="http://schemas.microsoft.com/office/drawing/2014/main" id="{FA8E7882-D13D-C64E-95C4-0E52B8BE199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79" r="17879"/>
          <a:stretch/>
        </p:blipFill>
        <p:spPr>
          <a:prstGeom prst="rect">
            <a:avLst/>
          </a:prstGeom>
        </p:spPr>
      </p:pic>
    </p:spTree>
    <p:extLst>
      <p:ext uri="{BB962C8B-B14F-4D97-AF65-F5344CB8AC3E}">
        <p14:creationId xmlns:p14="http://schemas.microsoft.com/office/powerpoint/2010/main" val="183143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751B8B-3CEB-164B-88B1-09D91A27E18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582" b="19418"/>
          <a:stretch/>
        </p:blipFill>
        <p:spPr>
          <a:xfrm>
            <a:off x="0" y="0"/>
            <a:ext cx="12192000" cy="6858000"/>
          </a:xfrm>
          <a:prstGeom prst="rect">
            <a:avLst/>
          </a:prstGeom>
        </p:spPr>
      </p:pic>
      <p:sp>
        <p:nvSpPr>
          <p:cNvPr id="5" name="Title 2">
            <a:extLst>
              <a:ext uri="{FF2B5EF4-FFF2-40B4-BE49-F238E27FC236}">
                <a16:creationId xmlns:a16="http://schemas.microsoft.com/office/drawing/2014/main" id="{C3C970B2-FE11-0246-952F-90CCBD300317}"/>
              </a:ext>
            </a:extLst>
          </p:cNvPr>
          <p:cNvSpPr txBox="1">
            <a:spLocks/>
          </p:cNvSpPr>
          <p:nvPr/>
        </p:nvSpPr>
        <p:spPr>
          <a:xfrm>
            <a:off x="515938" y="549275"/>
            <a:ext cx="4984317" cy="836180"/>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Citizen Science</a:t>
            </a:r>
            <a:endParaRPr lang="en-US" sz="5400" dirty="0"/>
          </a:p>
        </p:txBody>
      </p:sp>
    </p:spTree>
    <p:extLst>
      <p:ext uri="{BB962C8B-B14F-4D97-AF65-F5344CB8AC3E}">
        <p14:creationId xmlns:p14="http://schemas.microsoft.com/office/powerpoint/2010/main" val="405853876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77E32E-C444-5845-9EB8-BD829F46F557}"/>
              </a:ext>
            </a:extLst>
          </p:cNvPr>
          <p:cNvSpPr>
            <a:spLocks noGrp="1"/>
          </p:cNvSpPr>
          <p:nvPr>
            <p:ph type="sldNum" sz="quarter" idx="12"/>
          </p:nvPr>
        </p:nvSpPr>
        <p:spPr/>
        <p:txBody>
          <a:bodyPr/>
          <a:lstStyle/>
          <a:p>
            <a:pPr algn="r"/>
            <a:fld id="{275F0495-0EA6-8F48-9FDA-F603597FF733}" type="slidenum">
              <a:rPr lang="en-US" smtClean="0"/>
              <a:pPr algn="r"/>
              <a:t>190</a:t>
            </a:fld>
            <a:endParaRPr lang="en-US" dirty="0"/>
          </a:p>
        </p:txBody>
      </p:sp>
      <p:sp>
        <p:nvSpPr>
          <p:cNvPr id="3" name="Content Placeholder 2">
            <a:extLst>
              <a:ext uri="{FF2B5EF4-FFF2-40B4-BE49-F238E27FC236}">
                <a16:creationId xmlns:a16="http://schemas.microsoft.com/office/drawing/2014/main" id="{A3BCB5C0-643E-204D-B8D7-EF2E61B97FF9}"/>
              </a:ext>
            </a:extLst>
          </p:cNvPr>
          <p:cNvSpPr>
            <a:spLocks noGrp="1"/>
          </p:cNvSpPr>
          <p:nvPr>
            <p:ph idx="1"/>
          </p:nvPr>
        </p:nvSpPr>
        <p:spPr/>
        <p:txBody>
          <a:bodyPr/>
          <a:lstStyle/>
          <a:p>
            <a:pPr algn="ctr"/>
            <a:r>
              <a:rPr lang="en-US" sz="3200" dirty="0"/>
              <a:t>Electro-receptors (tiny dots) on a shark’s nose sense electricity and vibrations to detect prey.</a:t>
            </a:r>
          </a:p>
        </p:txBody>
      </p:sp>
      <p:pic>
        <p:nvPicPr>
          <p:cNvPr id="5" name="Picture Placeholder 4">
            <a:extLst>
              <a:ext uri="{FF2B5EF4-FFF2-40B4-BE49-F238E27FC236}">
                <a16:creationId xmlns:a16="http://schemas.microsoft.com/office/drawing/2014/main" id="{EBB6E529-1A0B-7943-9B9C-100F77A02849}"/>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58" r="13858"/>
          <a:stretch/>
        </p:blipFill>
        <p:spPr>
          <a:prstGeom prst="rect">
            <a:avLst/>
          </a:prstGeom>
        </p:spPr>
      </p:pic>
      <p:sp>
        <p:nvSpPr>
          <p:cNvPr id="6" name="Arrow: Right 1">
            <a:extLst>
              <a:ext uri="{FF2B5EF4-FFF2-40B4-BE49-F238E27FC236}">
                <a16:creationId xmlns:a16="http://schemas.microsoft.com/office/drawing/2014/main" id="{F7F410FA-BF7A-1E4C-9725-54127AA9FECD}"/>
              </a:ext>
            </a:extLst>
          </p:cNvPr>
          <p:cNvSpPr/>
          <p:nvPr/>
        </p:nvSpPr>
        <p:spPr>
          <a:xfrm rot="18552400">
            <a:off x="7603455" y="2410301"/>
            <a:ext cx="926920" cy="707088"/>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568B16F3-F159-E04D-B9FC-CF1DFD5CA15E}"/>
              </a:ext>
            </a:extLst>
          </p:cNvPr>
          <p:cNvSpPr txBox="1"/>
          <p:nvPr/>
        </p:nvSpPr>
        <p:spPr>
          <a:xfrm>
            <a:off x="9067471" y="5731330"/>
            <a:ext cx="2534852" cy="338554"/>
          </a:xfrm>
          <a:prstGeom prst="rect">
            <a:avLst/>
          </a:prstGeom>
          <a:solidFill>
            <a:schemeClr val="tx2"/>
          </a:solidFill>
          <a:ln>
            <a:noFill/>
          </a:ln>
        </p:spPr>
        <p:txBody>
          <a:bodyPr wrap="square" rtlCol="0">
            <a:spAutoFit/>
          </a:bodyPr>
          <a:lstStyle/>
          <a:p>
            <a:r>
              <a:rPr lang="en-US" sz="1600" dirty="0">
                <a:solidFill>
                  <a:schemeClr val="bg1"/>
                </a:solidFill>
              </a:rPr>
              <a:t>Leopard shark (harmless)</a:t>
            </a:r>
          </a:p>
        </p:txBody>
      </p:sp>
    </p:spTree>
    <p:extLst>
      <p:ext uri="{BB962C8B-B14F-4D97-AF65-F5344CB8AC3E}">
        <p14:creationId xmlns:p14="http://schemas.microsoft.com/office/powerpoint/2010/main" val="110774742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0349FC-6752-224D-A9CE-5F1A7AB6C81F}"/>
              </a:ext>
            </a:extLst>
          </p:cNvPr>
          <p:cNvSpPr>
            <a:spLocks noGrp="1"/>
          </p:cNvSpPr>
          <p:nvPr>
            <p:ph type="body" sz="quarter" idx="12"/>
          </p:nvPr>
        </p:nvSpPr>
        <p:spPr/>
        <p:txBody>
          <a:bodyPr/>
          <a:lstStyle/>
          <a:p>
            <a:pPr>
              <a:lnSpc>
                <a:spcPct val="100000"/>
              </a:lnSpc>
              <a:spcBef>
                <a:spcPts val="0"/>
              </a:spcBef>
              <a:spcAft>
                <a:spcPts val="1800"/>
              </a:spcAft>
            </a:pPr>
            <a:r>
              <a:rPr lang="en-US" dirty="0"/>
              <a:t>Count </a:t>
            </a:r>
            <a:r>
              <a:rPr lang="en-US" dirty="0" smtClean="0"/>
              <a:t>every </a:t>
            </a:r>
            <a:r>
              <a:rPr lang="en-US" dirty="0"/>
              <a:t>shark you see.</a:t>
            </a:r>
          </a:p>
          <a:p>
            <a:pPr>
              <a:lnSpc>
                <a:spcPct val="100000"/>
              </a:lnSpc>
              <a:spcBef>
                <a:spcPts val="0"/>
              </a:spcBef>
              <a:spcAft>
                <a:spcPts val="1800"/>
              </a:spcAft>
            </a:pPr>
            <a:r>
              <a:rPr lang="en-US" sz="4400" dirty="0"/>
              <a:t> </a:t>
            </a:r>
            <a:r>
              <a:rPr lang="en-US" sz="3200" dirty="0"/>
              <a:t>But tally the Whitetip reef sharks and </a:t>
            </a:r>
            <a:br>
              <a:rPr lang="en-US" sz="3200" dirty="0"/>
            </a:br>
            <a:r>
              <a:rPr lang="en-US" sz="3200" dirty="0"/>
              <a:t>Blacktip reef sharks separately.</a:t>
            </a:r>
          </a:p>
        </p:txBody>
      </p:sp>
      <p:sp>
        <p:nvSpPr>
          <p:cNvPr id="3" name="Slide Number Placeholder 2">
            <a:extLst>
              <a:ext uri="{FF2B5EF4-FFF2-40B4-BE49-F238E27FC236}">
                <a16:creationId xmlns:a16="http://schemas.microsoft.com/office/drawing/2014/main" id="{5CB17F1C-0B68-2B46-85AF-2EFD2A66C8FA}"/>
              </a:ext>
            </a:extLst>
          </p:cNvPr>
          <p:cNvSpPr>
            <a:spLocks noGrp="1"/>
          </p:cNvSpPr>
          <p:nvPr>
            <p:ph type="sldNum" sz="quarter" idx="13"/>
          </p:nvPr>
        </p:nvSpPr>
        <p:spPr/>
        <p:txBody>
          <a:bodyPr/>
          <a:lstStyle/>
          <a:p>
            <a:pPr algn="r"/>
            <a:fld id="{275F0495-0EA6-8F48-9FDA-F603597FF733}" type="slidenum">
              <a:rPr lang="en-US" smtClean="0"/>
              <a:pPr algn="r"/>
              <a:t>191</a:t>
            </a:fld>
            <a:endParaRPr lang="en-US" dirty="0"/>
          </a:p>
        </p:txBody>
      </p:sp>
    </p:spTree>
    <p:extLst>
      <p:ext uri="{BB962C8B-B14F-4D97-AF65-F5344CB8AC3E}">
        <p14:creationId xmlns:p14="http://schemas.microsoft.com/office/powerpoint/2010/main" val="31546687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192</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pPr algn="ctr"/>
            <a:r>
              <a:rPr lang="en-AU" sz="4400" dirty="0"/>
              <a:t>Whitetip reef </a:t>
            </a:r>
            <a:br>
              <a:rPr lang="en-AU" sz="4400" dirty="0"/>
            </a:br>
            <a:r>
              <a:rPr lang="en-AU" sz="4400" dirty="0"/>
              <a:t>shark</a:t>
            </a:r>
          </a:p>
        </p:txBody>
      </p:sp>
      <p:pic>
        <p:nvPicPr>
          <p:cNvPr id="6" name="Picture Placeholder 5">
            <a:extLst>
              <a:ext uri="{FF2B5EF4-FFF2-40B4-BE49-F238E27FC236}">
                <a16:creationId xmlns:a16="http://schemas.microsoft.com/office/drawing/2014/main" id="{0E8C2821-7E72-2A47-A749-64914A8609C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7" r="17887"/>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7065851" y="1389070"/>
            <a:ext cx="1565194" cy="707886"/>
          </a:xfrm>
          <a:prstGeom prst="rect">
            <a:avLst/>
          </a:prstGeom>
          <a:solidFill>
            <a:srgbClr val="FFFFFF"/>
          </a:solidFill>
        </p:spPr>
        <p:txBody>
          <a:bodyPr wrap="square" rtlCol="0">
            <a:spAutoFit/>
          </a:bodyPr>
          <a:lstStyle/>
          <a:p>
            <a:pPr algn="ctr"/>
            <a:r>
              <a:rPr lang="en-AU" sz="2000" dirty="0">
                <a:solidFill>
                  <a:schemeClr val="tx2"/>
                </a:solidFill>
              </a:rPr>
              <a:t>White tip on dorsal fin</a:t>
            </a:r>
          </a:p>
        </p:txBody>
      </p:sp>
    </p:spTree>
    <p:extLst>
      <p:ext uri="{BB962C8B-B14F-4D97-AF65-F5344CB8AC3E}">
        <p14:creationId xmlns:p14="http://schemas.microsoft.com/office/powerpoint/2010/main" val="328908421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DECAAC1-AC9B-3344-8288-1624DD0360E4}"/>
              </a:ext>
            </a:extLst>
          </p:cNvPr>
          <p:cNvPicPr>
            <a:picLocks noChangeAspect="1"/>
          </p:cNvPicPr>
          <p:nvPr/>
        </p:nvPicPr>
        <p:blipFill>
          <a:blip r:embed="rId5"/>
          <a:stretch>
            <a:fillRect/>
          </a:stretch>
        </p:blipFill>
        <p:spPr>
          <a:xfrm>
            <a:off x="5103448" y="844849"/>
            <a:ext cx="6141269" cy="4905905"/>
          </a:xfrm>
          <a:prstGeom prst="rect">
            <a:avLst/>
          </a:prstGeom>
        </p:spPr>
      </p:pic>
      <p:sp>
        <p:nvSpPr>
          <p:cNvPr id="3" name="Slide Number Placeholder 2">
            <a:extLst>
              <a:ext uri="{FF2B5EF4-FFF2-40B4-BE49-F238E27FC236}">
                <a16:creationId xmlns:a16="http://schemas.microsoft.com/office/drawing/2014/main" id="{1E9EF3EF-05FF-324C-BCCB-066F2F3B40CD}"/>
              </a:ext>
            </a:extLst>
          </p:cNvPr>
          <p:cNvSpPr>
            <a:spLocks noGrp="1"/>
          </p:cNvSpPr>
          <p:nvPr>
            <p:ph type="sldNum" sz="quarter" idx="13"/>
          </p:nvPr>
        </p:nvSpPr>
        <p:spPr/>
        <p:txBody>
          <a:bodyPr/>
          <a:lstStyle/>
          <a:p>
            <a:pPr algn="r"/>
            <a:fld id="{275F0495-0EA6-8F48-9FDA-F603597FF733}" type="slidenum">
              <a:rPr lang="en-US" smtClean="0"/>
              <a:pPr algn="r"/>
              <a:t>193</a:t>
            </a:fld>
            <a:endParaRPr lang="en-US" dirty="0"/>
          </a:p>
        </p:txBody>
      </p:sp>
      <p:sp>
        <p:nvSpPr>
          <p:cNvPr id="5" name="Rectangle 4">
            <a:extLst>
              <a:ext uri="{FF2B5EF4-FFF2-40B4-BE49-F238E27FC236}">
                <a16:creationId xmlns:a16="http://schemas.microsoft.com/office/drawing/2014/main" id="{CFC4AEBF-E897-EE48-904F-7895143F855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15997190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194</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pPr algn="ctr"/>
            <a:r>
              <a:rPr lang="en-AU" sz="4400" dirty="0"/>
              <a:t>Blacktip reef </a:t>
            </a:r>
            <a:br>
              <a:rPr lang="en-AU" sz="4400" dirty="0"/>
            </a:br>
            <a:r>
              <a:rPr lang="en-AU" sz="4400" dirty="0"/>
              <a:t>shark</a:t>
            </a:r>
          </a:p>
        </p:txBody>
      </p:sp>
      <p:pic>
        <p:nvPicPr>
          <p:cNvPr id="11" name="Picture Placeholder 10">
            <a:extLst>
              <a:ext uri="{FF2B5EF4-FFF2-40B4-BE49-F238E27FC236}">
                <a16:creationId xmlns:a16="http://schemas.microsoft.com/office/drawing/2014/main" id="{009584C8-BB81-9941-9B0E-E4244ABD68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714" r="18714"/>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6642105" y="1623245"/>
            <a:ext cx="1565194" cy="707886"/>
          </a:xfrm>
          <a:prstGeom prst="rect">
            <a:avLst/>
          </a:prstGeom>
          <a:solidFill>
            <a:srgbClr val="FFFFFF"/>
          </a:solidFill>
        </p:spPr>
        <p:txBody>
          <a:bodyPr wrap="square" rtlCol="0">
            <a:spAutoFit/>
          </a:bodyPr>
          <a:lstStyle/>
          <a:p>
            <a:pPr algn="ctr"/>
            <a:r>
              <a:rPr lang="en-AU" sz="2000" dirty="0">
                <a:solidFill>
                  <a:schemeClr val="tx2"/>
                </a:solidFill>
              </a:rPr>
              <a:t>Black tip on dorsal fin</a:t>
            </a:r>
          </a:p>
        </p:txBody>
      </p:sp>
    </p:spTree>
    <p:extLst>
      <p:ext uri="{BB962C8B-B14F-4D97-AF65-F5344CB8AC3E}">
        <p14:creationId xmlns:p14="http://schemas.microsoft.com/office/powerpoint/2010/main" val="190005276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hlinkClick r:id="rId4"/>
            <a:extLst>
              <a:ext uri="{FF2B5EF4-FFF2-40B4-BE49-F238E27FC236}">
                <a16:creationId xmlns:a16="http://schemas.microsoft.com/office/drawing/2014/main" id="{5A1267F1-AA29-B643-9875-B26F84D40B8B}"/>
              </a:ext>
            </a:extLst>
          </p:cNvPr>
          <p:cNvPicPr>
            <a:picLocks noChangeAspect="1"/>
          </p:cNvPicPr>
          <p:nvPr/>
        </p:nvPicPr>
        <p:blipFill>
          <a:blip r:embed="rId5"/>
          <a:stretch>
            <a:fillRect/>
          </a:stretch>
        </p:blipFill>
        <p:spPr>
          <a:xfrm>
            <a:off x="5103448" y="859939"/>
            <a:ext cx="6141269" cy="4868513"/>
          </a:xfrm>
          <a:prstGeom prst="rect">
            <a:avLst/>
          </a:prstGeom>
        </p:spPr>
      </p:pic>
      <p:sp>
        <p:nvSpPr>
          <p:cNvPr id="3" name="Slide Number Placeholder 2">
            <a:extLst>
              <a:ext uri="{FF2B5EF4-FFF2-40B4-BE49-F238E27FC236}">
                <a16:creationId xmlns:a16="http://schemas.microsoft.com/office/drawing/2014/main" id="{1E9EF3EF-05FF-324C-BCCB-066F2F3B40CD}"/>
              </a:ext>
            </a:extLst>
          </p:cNvPr>
          <p:cNvSpPr>
            <a:spLocks noGrp="1"/>
          </p:cNvSpPr>
          <p:nvPr>
            <p:ph type="sldNum" sz="quarter" idx="13"/>
          </p:nvPr>
        </p:nvSpPr>
        <p:spPr/>
        <p:txBody>
          <a:bodyPr/>
          <a:lstStyle/>
          <a:p>
            <a:pPr algn="r"/>
            <a:fld id="{275F0495-0EA6-8F48-9FDA-F603597FF733}" type="slidenum">
              <a:rPr lang="en-US" smtClean="0"/>
              <a:pPr algn="r"/>
              <a:t>195</a:t>
            </a:fld>
            <a:endParaRPr lang="en-US" dirty="0"/>
          </a:p>
        </p:txBody>
      </p:sp>
      <p:sp>
        <p:nvSpPr>
          <p:cNvPr id="5" name="Rectangle 4">
            <a:extLst>
              <a:ext uri="{FF2B5EF4-FFF2-40B4-BE49-F238E27FC236}">
                <a16:creationId xmlns:a16="http://schemas.microsoft.com/office/drawing/2014/main" id="{CFC4AEBF-E897-EE48-904F-7895143F855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290364647"/>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D98644-C051-1445-B542-9591A339C7F4}"/>
              </a:ext>
            </a:extLst>
          </p:cNvPr>
          <p:cNvSpPr>
            <a:spLocks noGrp="1"/>
          </p:cNvSpPr>
          <p:nvPr>
            <p:ph type="sldNum" sz="quarter" idx="12"/>
          </p:nvPr>
        </p:nvSpPr>
        <p:spPr/>
        <p:txBody>
          <a:bodyPr/>
          <a:lstStyle/>
          <a:p>
            <a:pPr algn="r"/>
            <a:fld id="{275F0495-0EA6-8F48-9FDA-F603597FF733}" type="slidenum">
              <a:rPr lang="en-US" smtClean="0"/>
              <a:pPr algn="r"/>
              <a:t>196</a:t>
            </a:fld>
            <a:endParaRPr lang="en-US" dirty="0"/>
          </a:p>
        </p:txBody>
      </p:sp>
      <p:sp>
        <p:nvSpPr>
          <p:cNvPr id="5" name="Content Placeholder 4">
            <a:extLst>
              <a:ext uri="{FF2B5EF4-FFF2-40B4-BE49-F238E27FC236}">
                <a16:creationId xmlns:a16="http://schemas.microsoft.com/office/drawing/2014/main" id="{8E459679-2A43-D348-94C4-D7CFE460BCAC}"/>
              </a:ext>
            </a:extLst>
          </p:cNvPr>
          <p:cNvSpPr>
            <a:spLocks noGrp="1"/>
          </p:cNvSpPr>
          <p:nvPr>
            <p:ph idx="1"/>
          </p:nvPr>
        </p:nvSpPr>
        <p:spPr/>
        <p:txBody>
          <a:bodyPr/>
          <a:lstStyle/>
          <a:p>
            <a:pPr algn="ctr"/>
            <a:r>
              <a:rPr lang="en-US" sz="4400" dirty="0"/>
              <a:t>The great white shark has 1½ more chromosomes </a:t>
            </a:r>
            <a:br>
              <a:rPr lang="en-US" sz="4400" dirty="0"/>
            </a:br>
            <a:r>
              <a:rPr lang="en-US" sz="4400" dirty="0"/>
              <a:t>than humans. </a:t>
            </a:r>
          </a:p>
        </p:txBody>
      </p:sp>
      <p:pic>
        <p:nvPicPr>
          <p:cNvPr id="7" name="Picture 2" descr="Diver filmed with huge great white: sharks must be 'protected not feared' |  Sharks | The Guardian">
            <a:extLst>
              <a:ext uri="{FF2B5EF4-FFF2-40B4-BE49-F238E27FC236}">
                <a16:creationId xmlns:a16="http://schemas.microsoft.com/office/drawing/2014/main" id="{46369210-1234-D245-9E86-7329E4B4EFF0}"/>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830" r="183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D2F4F07-627F-C744-8AE1-5C483AF8D2E0}"/>
              </a:ext>
            </a:extLst>
          </p:cNvPr>
          <p:cNvSpPr txBox="1"/>
          <p:nvPr/>
        </p:nvSpPr>
        <p:spPr>
          <a:xfrm>
            <a:off x="6286500" y="5842000"/>
            <a:ext cx="5389563" cy="276999"/>
          </a:xfrm>
          <a:prstGeom prst="rect">
            <a:avLst/>
          </a:prstGeom>
          <a:noFill/>
        </p:spPr>
        <p:txBody>
          <a:bodyPr wrap="square">
            <a:spAutoFit/>
          </a:bodyPr>
          <a:lstStyle/>
          <a:p>
            <a:r>
              <a:rPr lang="en-US" sz="1200" b="0" i="0" dirty="0">
                <a:solidFill>
                  <a:schemeClr val="bg1"/>
                </a:solidFill>
                <a:effectLst/>
              </a:rPr>
              <a:t>Image: @Juansharks/Juan Oliphant/AFP/Getty Images</a:t>
            </a:r>
            <a:endParaRPr lang="en-AU" sz="1200" dirty="0">
              <a:solidFill>
                <a:schemeClr val="bg1"/>
              </a:solidFill>
            </a:endParaRPr>
          </a:p>
        </p:txBody>
      </p:sp>
    </p:spTree>
    <p:extLst>
      <p:ext uri="{BB962C8B-B14F-4D97-AF65-F5344CB8AC3E}">
        <p14:creationId xmlns:p14="http://schemas.microsoft.com/office/powerpoint/2010/main" val="314398205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355E63-1181-D543-B5EA-96A42E6D9992}"/>
              </a:ext>
            </a:extLst>
          </p:cNvPr>
          <p:cNvSpPr>
            <a:spLocks noGrp="1"/>
          </p:cNvSpPr>
          <p:nvPr>
            <p:ph type="sldNum" sz="quarter" idx="12"/>
          </p:nvPr>
        </p:nvSpPr>
        <p:spPr/>
        <p:txBody>
          <a:bodyPr/>
          <a:lstStyle/>
          <a:p>
            <a:pPr algn="r"/>
            <a:fld id="{275F0495-0EA6-8F48-9FDA-F603597FF733}" type="slidenum">
              <a:rPr lang="en-US" smtClean="0"/>
              <a:pPr algn="r"/>
              <a:t>197</a:t>
            </a:fld>
            <a:endParaRPr lang="en-US" dirty="0"/>
          </a:p>
        </p:txBody>
      </p:sp>
      <p:sp>
        <p:nvSpPr>
          <p:cNvPr id="3" name="Content Placeholder 2">
            <a:extLst>
              <a:ext uri="{FF2B5EF4-FFF2-40B4-BE49-F238E27FC236}">
                <a16:creationId xmlns:a16="http://schemas.microsoft.com/office/drawing/2014/main" id="{FFEAF281-1BE2-C546-B9A6-32D06FA259A3}"/>
              </a:ext>
            </a:extLst>
          </p:cNvPr>
          <p:cNvSpPr>
            <a:spLocks noGrp="1"/>
          </p:cNvSpPr>
          <p:nvPr>
            <p:ph idx="1"/>
          </p:nvPr>
        </p:nvSpPr>
        <p:spPr/>
        <p:txBody>
          <a:bodyPr/>
          <a:lstStyle/>
          <a:p>
            <a:pPr algn="ctr"/>
            <a:r>
              <a:rPr lang="en-US" sz="3200" dirty="0"/>
              <a:t>First mapped in 2019, the great white shark has genes linked to fast wound healing pathways, and genes that suppress cancer.</a:t>
            </a:r>
          </a:p>
          <a:p>
            <a:pPr algn="ctr"/>
            <a:r>
              <a:rPr lang="en-US" sz="3200" dirty="0"/>
              <a:t> Genes we don’t have.</a:t>
            </a:r>
          </a:p>
        </p:txBody>
      </p:sp>
      <p:pic>
        <p:nvPicPr>
          <p:cNvPr id="5" name="Picture 2" descr="Shark Mystery: Where Have South Africa's Great Whites Gone? - Conservation  Action Trust">
            <a:extLst>
              <a:ext uri="{FF2B5EF4-FFF2-40B4-BE49-F238E27FC236}">
                <a16:creationId xmlns:a16="http://schemas.microsoft.com/office/drawing/2014/main" id="{AA7EB51D-FA2C-CB4F-B72C-2FFDF9DCDC3B}"/>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7176" r="17176"/>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AEEA74C-68CF-514C-A866-067168587AC1}"/>
              </a:ext>
            </a:extLst>
          </p:cNvPr>
          <p:cNvSpPr txBox="1"/>
          <p:nvPr/>
        </p:nvSpPr>
        <p:spPr>
          <a:xfrm>
            <a:off x="8319249" y="5469204"/>
            <a:ext cx="3267169" cy="584775"/>
          </a:xfrm>
          <a:prstGeom prst="rect">
            <a:avLst/>
          </a:prstGeom>
          <a:solidFill>
            <a:schemeClr val="tx2"/>
          </a:solidFill>
        </p:spPr>
        <p:txBody>
          <a:bodyPr wrap="square">
            <a:spAutoFit/>
          </a:bodyPr>
          <a:lstStyle/>
          <a:p>
            <a:pPr algn="ctr"/>
            <a:r>
              <a:rPr lang="en-US" sz="1600" b="0" dirty="0">
                <a:solidFill>
                  <a:schemeClr val="bg1"/>
                </a:solidFill>
                <a:effectLst/>
              </a:rPr>
              <a:t>A great white shark off Cape Town leaps in pursuit of a fur seal. </a:t>
            </a:r>
            <a:endParaRPr lang="en-AU" sz="1600" dirty="0">
              <a:solidFill>
                <a:schemeClr val="bg1"/>
              </a:solidFill>
            </a:endParaRPr>
          </a:p>
        </p:txBody>
      </p:sp>
      <p:sp>
        <p:nvSpPr>
          <p:cNvPr id="7" name="Rectangle 6">
            <a:extLst>
              <a:ext uri="{FF2B5EF4-FFF2-40B4-BE49-F238E27FC236}">
                <a16:creationId xmlns:a16="http://schemas.microsoft.com/office/drawing/2014/main" id="{26A09C1C-0E81-0C4B-A917-3276541FDED6}"/>
              </a:ext>
            </a:extLst>
          </p:cNvPr>
          <p:cNvSpPr/>
          <p:nvPr/>
        </p:nvSpPr>
        <p:spPr>
          <a:xfrm>
            <a:off x="6286500" y="5848696"/>
            <a:ext cx="1617751" cy="276999"/>
          </a:xfrm>
          <a:prstGeom prst="rect">
            <a:avLst/>
          </a:prstGeom>
        </p:spPr>
        <p:txBody>
          <a:bodyPr wrap="none">
            <a:spAutoFit/>
          </a:bodyPr>
          <a:lstStyle/>
          <a:p>
            <a:r>
              <a:rPr lang="en-US" sz="1200" dirty="0">
                <a:solidFill>
                  <a:schemeClr val="bg1"/>
                </a:solidFill>
              </a:rPr>
              <a:t>Image: Chris Fallows</a:t>
            </a:r>
            <a:endParaRPr lang="en-US" sz="1200" dirty="0"/>
          </a:p>
        </p:txBody>
      </p:sp>
    </p:spTree>
    <p:extLst>
      <p:ext uri="{BB962C8B-B14F-4D97-AF65-F5344CB8AC3E}">
        <p14:creationId xmlns:p14="http://schemas.microsoft.com/office/powerpoint/2010/main" val="4272013251"/>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994FFF-8B2F-DE4D-9E4B-CA9D88255195}"/>
              </a:ext>
            </a:extLst>
          </p:cNvPr>
          <p:cNvSpPr>
            <a:spLocks noGrp="1"/>
          </p:cNvSpPr>
          <p:nvPr>
            <p:ph type="title"/>
          </p:nvPr>
        </p:nvSpPr>
        <p:spPr/>
        <p:txBody>
          <a:bodyPr/>
          <a:lstStyle/>
          <a:p>
            <a:pPr algn="ctr"/>
            <a:r>
              <a:rPr lang="en-AU" sz="5400" dirty="0"/>
              <a:t>Why count sharks?</a:t>
            </a:r>
          </a:p>
        </p:txBody>
      </p:sp>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198</a:t>
            </a:fld>
            <a:endParaRPr lang="en-US" dirty="0"/>
          </a:p>
        </p:txBody>
      </p:sp>
      <p:pic>
        <p:nvPicPr>
          <p:cNvPr id="5" name="Picture 4">
            <a:extLst>
              <a:ext uri="{FF2B5EF4-FFF2-40B4-BE49-F238E27FC236}">
                <a16:creationId xmlns:a16="http://schemas.microsoft.com/office/drawing/2014/main" id="{3ECC8683-CE28-7D45-AD37-10FB1536D08D}"/>
              </a:ext>
            </a:extLst>
          </p:cNvPr>
          <p:cNvPicPr>
            <a:picLocks noChangeAspect="1"/>
          </p:cNvPicPr>
          <p:nvPr/>
        </p:nvPicPr>
        <p:blipFill rotWithShape="1">
          <a:blip r:embed="rId4"/>
          <a:srcRect l="1196" r="5392"/>
          <a:stretch/>
        </p:blipFill>
        <p:spPr>
          <a:xfrm>
            <a:off x="6096000" y="1788557"/>
            <a:ext cx="6095999" cy="4143773"/>
          </a:xfrm>
          <a:prstGeom prst="rect">
            <a:avLst/>
          </a:prstGeom>
        </p:spPr>
      </p:pic>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12"/>
          <a:stretch/>
        </p:blipFill>
        <p:spPr>
          <a:xfrm>
            <a:off x="0" y="1788556"/>
            <a:ext cx="6096000" cy="4143773"/>
          </a:xfrm>
          <a:prstGeom prst="rect">
            <a:avLst/>
          </a:prstGeom>
        </p:spPr>
      </p:pic>
    </p:spTree>
    <p:extLst>
      <p:ext uri="{BB962C8B-B14F-4D97-AF65-F5344CB8AC3E}">
        <p14:creationId xmlns:p14="http://schemas.microsoft.com/office/powerpoint/2010/main" val="226156018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05D347-0B2F-B34B-A637-1B1F658C966C}"/>
              </a:ext>
            </a:extLst>
          </p:cNvPr>
          <p:cNvSpPr>
            <a:spLocks noGrp="1"/>
          </p:cNvSpPr>
          <p:nvPr>
            <p:ph type="sldNum" sz="quarter" idx="12"/>
          </p:nvPr>
        </p:nvSpPr>
        <p:spPr/>
        <p:txBody>
          <a:bodyPr/>
          <a:lstStyle/>
          <a:p>
            <a:pPr algn="r"/>
            <a:fld id="{275F0495-0EA6-8F48-9FDA-F603597FF733}" type="slidenum">
              <a:rPr lang="en-US" smtClean="0"/>
              <a:pPr algn="r"/>
              <a:t>199</a:t>
            </a:fld>
            <a:endParaRPr lang="en-US" dirty="0"/>
          </a:p>
        </p:txBody>
      </p:sp>
      <p:sp>
        <p:nvSpPr>
          <p:cNvPr id="3" name="Content Placeholder 2">
            <a:extLst>
              <a:ext uri="{FF2B5EF4-FFF2-40B4-BE49-F238E27FC236}">
                <a16:creationId xmlns:a16="http://schemas.microsoft.com/office/drawing/2014/main" id="{23B89943-1F29-404B-9A18-C94EC5DC80DC}"/>
              </a:ext>
            </a:extLst>
          </p:cNvPr>
          <p:cNvSpPr>
            <a:spLocks noGrp="1"/>
          </p:cNvSpPr>
          <p:nvPr>
            <p:ph idx="1"/>
          </p:nvPr>
        </p:nvSpPr>
        <p:spPr/>
        <p:txBody>
          <a:bodyPr/>
          <a:lstStyle/>
          <a:p>
            <a:pPr algn="ctr">
              <a:spcAft>
                <a:spcPts val="1800"/>
              </a:spcAft>
            </a:pPr>
            <a:r>
              <a:rPr lang="en-US" sz="3200" dirty="0"/>
              <a:t> Sharks are apex predators.</a:t>
            </a:r>
          </a:p>
          <a:p>
            <a:pPr algn="ctr">
              <a:spcAft>
                <a:spcPts val="1800"/>
              </a:spcAft>
            </a:pPr>
            <a:r>
              <a:rPr lang="en-US" sz="3200" dirty="0"/>
              <a:t>They help regulate the number of prey species and maintain ecological balance. </a:t>
            </a:r>
          </a:p>
        </p:txBody>
      </p:sp>
      <p:pic>
        <p:nvPicPr>
          <p:cNvPr id="5" name="Picture Placeholder 4">
            <a:extLst>
              <a:ext uri="{FF2B5EF4-FFF2-40B4-BE49-F238E27FC236}">
                <a16:creationId xmlns:a16="http://schemas.microsoft.com/office/drawing/2014/main" id="{5F9650A5-684A-3749-BB11-2FE6095F6BCE}"/>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600" b="4600"/>
          <a:stretch/>
        </p:blipFill>
        <p:spPr>
          <a:prstGeom prst="rect">
            <a:avLst/>
          </a:prstGeom>
        </p:spPr>
      </p:pic>
    </p:spTree>
    <p:extLst>
      <p:ext uri="{BB962C8B-B14F-4D97-AF65-F5344CB8AC3E}">
        <p14:creationId xmlns:p14="http://schemas.microsoft.com/office/powerpoint/2010/main" val="3553401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2</a:t>
            </a:fld>
            <a:endParaRPr lang="en-US" dirty="0"/>
          </a:p>
        </p:txBody>
      </p:sp>
      <p:sp>
        <p:nvSpPr>
          <p:cNvPr id="3" name="Content Placeholder 2">
            <a:extLst>
              <a:ext uri="{FF2B5EF4-FFF2-40B4-BE49-F238E27FC236}">
                <a16:creationId xmlns:a16="http://schemas.microsoft.com/office/drawing/2014/main" id="{8EEA400A-EC3C-6D4B-B81D-A9B134AE6E9A}"/>
              </a:ext>
            </a:extLst>
          </p:cNvPr>
          <p:cNvSpPr>
            <a:spLocks noGrp="1"/>
          </p:cNvSpPr>
          <p:nvPr>
            <p:ph idx="1"/>
          </p:nvPr>
        </p:nvSpPr>
        <p:spPr>
          <a:xfrm>
            <a:off x="515939" y="1745360"/>
            <a:ext cx="11160124" cy="2563404"/>
          </a:xfrm>
          <a:prstGeom prst="rect">
            <a:avLst/>
          </a:prstGeom>
        </p:spPr>
        <p:txBody>
          <a:bodyPr numCol="2" spcCol="360000"/>
          <a:lstStyle/>
          <a:p>
            <a:pPr marL="0" indent="0">
              <a:buNone/>
            </a:pPr>
            <a:r>
              <a:rPr lang="en-AU" sz="1600" dirty="0"/>
              <a:t>This PowerPoint is </a:t>
            </a:r>
            <a:r>
              <a:rPr lang="en-AU" sz="1600" dirty="0" smtClean="0"/>
              <a:t>Part </a:t>
            </a:r>
            <a:r>
              <a:rPr lang="en-AU" sz="1600" dirty="0"/>
              <a:t>1 of the </a:t>
            </a:r>
            <a:r>
              <a:rPr lang="en-AU" sz="1600" i="1" dirty="0"/>
              <a:t>Be a Marine Biologist for a Day</a:t>
            </a:r>
            <a:r>
              <a:rPr lang="en-AU" sz="1600" dirty="0"/>
              <a:t> program designed for year 10 by the Great Barrier Reef Marine Park Authority (GBRMPA). </a:t>
            </a:r>
          </a:p>
          <a:p>
            <a:pPr marL="0" indent="0">
              <a:buNone/>
            </a:pPr>
            <a:r>
              <a:rPr lang="en-US" sz="1600" dirty="0"/>
              <a:t>View this PowerPoint </a:t>
            </a:r>
            <a:r>
              <a:rPr lang="en-US" sz="1600" i="1" dirty="0"/>
              <a:t>before </a:t>
            </a:r>
            <a:r>
              <a:rPr lang="en-US" sz="1600" dirty="0"/>
              <a:t>your excursion. There is an accompanying activity book. Teacher instructions are at the end of this PowerPoint.</a:t>
            </a:r>
            <a:endParaRPr lang="en-AU" sz="1600" dirty="0"/>
          </a:p>
          <a:p>
            <a:pPr marL="0" indent="0">
              <a:buNone/>
            </a:pPr>
            <a:r>
              <a:rPr lang="en-US" sz="1600" dirty="0"/>
              <a:t>On the excursion, you will be conducting a ten minute timed swim as part of a </a:t>
            </a:r>
            <a:r>
              <a:rPr lang="en-US" sz="1600" dirty="0" smtClean="0"/>
              <a:t>Rapid </a:t>
            </a:r>
            <a:r>
              <a:rPr lang="en-US" sz="1600" dirty="0"/>
              <a:t>M</a:t>
            </a:r>
            <a:r>
              <a:rPr lang="en-US" sz="1600" dirty="0" smtClean="0"/>
              <a:t>onitoring </a:t>
            </a:r>
            <a:r>
              <a:rPr lang="en-US" sz="1600" dirty="0"/>
              <a:t>survey with your </a:t>
            </a:r>
            <a:r>
              <a:rPr lang="en-US" sz="1600" dirty="0" smtClean="0"/>
              <a:t>reef guide. </a:t>
            </a:r>
            <a:r>
              <a:rPr lang="en-US" sz="1600" dirty="0"/>
              <a:t>The excursion comprises Part 2: Finding out. </a:t>
            </a:r>
          </a:p>
          <a:p>
            <a:pPr marL="0" indent="0">
              <a:buNone/>
            </a:pPr>
            <a:r>
              <a:rPr lang="en-US" sz="1600" dirty="0"/>
              <a:t>Part 3: Making connections, is designed for when you return to school. It will show you how to upload your data from the survey to the GBRMPA website and answer any questions from Parts 1 and 2.</a:t>
            </a:r>
          </a:p>
          <a:p>
            <a:pPr marL="0" indent="0">
              <a:buNone/>
            </a:pPr>
            <a:r>
              <a:rPr lang="en-US" sz="1600" dirty="0"/>
              <a:t>We look forward to meeting you and sharing lots of amazing experiences with you very soon.</a:t>
            </a:r>
          </a:p>
        </p:txBody>
      </p:sp>
      <p:sp>
        <p:nvSpPr>
          <p:cNvPr id="5" name="Title 2">
            <a:extLst>
              <a:ext uri="{FF2B5EF4-FFF2-40B4-BE49-F238E27FC236}">
                <a16:creationId xmlns:a16="http://schemas.microsoft.com/office/drawing/2014/main" id="{686CF89F-3475-C340-A8A6-AB11D2F0AE2B}"/>
              </a:ext>
            </a:extLst>
          </p:cNvPr>
          <p:cNvSpPr txBox="1">
            <a:spLocks/>
          </p:cNvSpPr>
          <p:nvPr/>
        </p:nvSpPr>
        <p:spPr>
          <a:xfrm>
            <a:off x="515938" y="570592"/>
            <a:ext cx="11160124" cy="1032390"/>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r>
              <a:rPr lang="en-AU" dirty="0">
                <a:solidFill>
                  <a:schemeClr val="accent2"/>
                </a:solidFill>
              </a:rPr>
              <a:t>Thank you for organising your trip to the reef with us. </a:t>
            </a:r>
            <a:br>
              <a:rPr lang="en-AU" dirty="0">
                <a:solidFill>
                  <a:schemeClr val="accent2"/>
                </a:solidFill>
              </a:rPr>
            </a:br>
            <a:r>
              <a:rPr lang="en-AU" dirty="0">
                <a:solidFill>
                  <a:schemeClr val="accent2"/>
                </a:solidFill>
              </a:rPr>
              <a:t>We look forward to having you on board.</a:t>
            </a:r>
            <a:endParaRPr lang="en-US" dirty="0">
              <a:solidFill>
                <a:schemeClr val="accent2"/>
              </a:solidFill>
            </a:endParaRPr>
          </a:p>
        </p:txBody>
      </p:sp>
      <p:grpSp>
        <p:nvGrpSpPr>
          <p:cNvPr id="6" name="Group 5">
            <a:extLst>
              <a:ext uri="{FF2B5EF4-FFF2-40B4-BE49-F238E27FC236}">
                <a16:creationId xmlns:a16="http://schemas.microsoft.com/office/drawing/2014/main" id="{9358787E-7667-044B-A520-CC41F82E9197}"/>
              </a:ext>
            </a:extLst>
          </p:cNvPr>
          <p:cNvGrpSpPr/>
          <p:nvPr/>
        </p:nvGrpSpPr>
        <p:grpSpPr>
          <a:xfrm>
            <a:off x="6283678" y="5582391"/>
            <a:ext cx="5298368" cy="572459"/>
            <a:chOff x="6179390" y="5574953"/>
            <a:chExt cx="5298368" cy="572459"/>
          </a:xfrm>
        </p:grpSpPr>
        <p:sp>
          <p:nvSpPr>
            <p:cNvPr id="7" name="Rectangle 6">
              <a:extLst>
                <a:ext uri="{FF2B5EF4-FFF2-40B4-BE49-F238E27FC236}">
                  <a16:creationId xmlns:a16="http://schemas.microsoft.com/office/drawing/2014/main" id="{B8A72E96-A864-C345-A638-048EF69DFB8D}"/>
                </a:ext>
              </a:extLst>
            </p:cNvPr>
            <p:cNvSpPr/>
            <p:nvPr/>
          </p:nvSpPr>
          <p:spPr>
            <a:xfrm>
              <a:off x="6179390" y="5574953"/>
              <a:ext cx="5298368" cy="57245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8DE311-B1F6-204A-9CC6-532A50206063}"/>
                </a:ext>
              </a:extLst>
            </p:cNvPr>
            <p:cNvSpPr txBox="1"/>
            <p:nvPr/>
          </p:nvSpPr>
          <p:spPr>
            <a:xfrm>
              <a:off x="7186121" y="5600336"/>
              <a:ext cx="4291637" cy="525042"/>
            </a:xfrm>
            <a:prstGeom prst="rect">
              <a:avLst/>
            </a:prstGeom>
            <a:noFill/>
          </p:spPr>
          <p:txBody>
            <a:bodyPr wrap="square" rtlCol="0">
              <a:noAutofit/>
            </a:bodyPr>
            <a:lstStyle/>
            <a:p>
              <a:r>
                <a:rPr lang="en-AU" sz="900" dirty="0">
                  <a:solidFill>
                    <a:schemeClr val="tx2"/>
                  </a:solidFill>
                </a:rPr>
                <a:t>Licensed by the Commonwealth of Australia for use under a Creative Commons By Attribution 4.0 International licence with the exception of content supplied by third parties and any photographs. </a:t>
              </a:r>
              <a:r>
                <a:rPr lang="en-AU" sz="900" u="sng" dirty="0">
                  <a:solidFill>
                    <a:schemeClr val="tx2"/>
                  </a:solidFill>
                  <a:hlinkClick r:id="rId3">
                    <a:extLst>
                      <a:ext uri="{A12FA001-AC4F-418D-AE19-62706E023703}">
                        <ahyp:hlinkClr xmlns:ahyp="http://schemas.microsoft.com/office/drawing/2018/hyperlinkcolor" xmlns="" val="tx"/>
                      </a:ext>
                    </a:extLst>
                  </a:hlinkClick>
                </a:rPr>
                <a:t>http://creativecommons.org/licences/by/4.0</a:t>
              </a:r>
              <a:endParaRPr lang="en-US" sz="900" dirty="0">
                <a:solidFill>
                  <a:schemeClr val="tx2"/>
                </a:solidFill>
              </a:endParaRPr>
            </a:p>
          </p:txBody>
        </p:sp>
        <p:pic>
          <p:nvPicPr>
            <p:cNvPr id="9" name="Picture 8" descr="A black and white logo&#10;&#10;Description automatically generated with low confidence">
              <a:extLst>
                <a:ext uri="{FF2B5EF4-FFF2-40B4-BE49-F238E27FC236}">
                  <a16:creationId xmlns:a16="http://schemas.microsoft.com/office/drawing/2014/main" id="{430E015F-5D40-844A-BF02-AFDE4C58D94B}"/>
                </a:ext>
              </a:extLst>
            </p:cNvPr>
            <p:cNvPicPr>
              <a:picLocks noChangeAspect="1"/>
            </p:cNvPicPr>
            <p:nvPr/>
          </p:nvPicPr>
          <p:blipFill>
            <a:blip r:embed="rId4"/>
            <a:stretch>
              <a:fillRect/>
            </a:stretch>
          </p:blipFill>
          <p:spPr>
            <a:xfrm>
              <a:off x="6303592" y="5665879"/>
              <a:ext cx="857480" cy="300118"/>
            </a:xfrm>
            <a:prstGeom prst="rect">
              <a:avLst/>
            </a:prstGeom>
          </p:spPr>
        </p:pic>
      </p:grpSp>
    </p:spTree>
    <p:extLst>
      <p:ext uri="{BB962C8B-B14F-4D97-AF65-F5344CB8AC3E}">
        <p14:creationId xmlns:p14="http://schemas.microsoft.com/office/powerpoint/2010/main" val="815806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20</a:t>
            </a:fld>
            <a:endParaRPr lang="en-US" dirty="0"/>
          </a:p>
        </p:txBody>
      </p:sp>
      <p:sp>
        <p:nvSpPr>
          <p:cNvPr id="3" name="Content Placeholder 2">
            <a:extLst>
              <a:ext uri="{FF2B5EF4-FFF2-40B4-BE49-F238E27FC236}">
                <a16:creationId xmlns:a16="http://schemas.microsoft.com/office/drawing/2014/main" id="{A6F4727B-7460-C243-8F87-1770F487B4D2}"/>
              </a:ext>
            </a:extLst>
          </p:cNvPr>
          <p:cNvSpPr>
            <a:spLocks noGrp="1"/>
          </p:cNvSpPr>
          <p:nvPr>
            <p:ph idx="1"/>
          </p:nvPr>
        </p:nvSpPr>
        <p:spPr/>
        <p:txBody>
          <a:bodyPr/>
          <a:lstStyle/>
          <a:p>
            <a:pPr algn="ctr"/>
            <a:r>
              <a:rPr lang="en-AU" sz="4400" dirty="0"/>
              <a:t>Their citizen science program is called </a:t>
            </a:r>
            <a:r>
              <a:rPr lang="en-AU" sz="4400" i="1" dirty="0"/>
              <a:t>Eye on the Reef.</a:t>
            </a:r>
          </a:p>
        </p:txBody>
      </p:sp>
      <p:sp>
        <p:nvSpPr>
          <p:cNvPr id="4" name="Picture Placeholder 3"/>
          <p:cNvSpPr>
            <a:spLocks noGrp="1"/>
          </p:cNvSpPr>
          <p:nvPr>
            <p:ph type="pic" sz="quarter" idx="14"/>
          </p:nvPr>
        </p:nvSpPr>
        <p:spPr/>
      </p:sp>
      <p:pic>
        <p:nvPicPr>
          <p:cNvPr id="6" name="Picture Placeholder 4">
            <a:extLst>
              <a:ext uri="{FF2B5EF4-FFF2-40B4-BE49-F238E27FC236}">
                <a16:creationId xmlns:a16="http://schemas.microsoft.com/office/drawing/2014/main" id="{F17C58D3-FC81-F546-8362-023FB3DC2369}"/>
              </a:ext>
            </a:extLst>
          </p:cNvPr>
          <p:cNvPicPr>
            <a:picLocks noChangeAspect="1"/>
          </p:cNvPicPr>
          <p:nvPr/>
        </p:nvPicPr>
        <p:blipFill rotWithShape="1">
          <a:blip r:embed="rId4"/>
          <a:srcRect l="348" t="-13692" b="-10042"/>
          <a:stretch/>
        </p:blipFill>
        <p:spPr>
          <a:xfrm>
            <a:off x="6286500" y="543482"/>
            <a:ext cx="5395143" cy="5600192"/>
          </a:xfrm>
          <a:prstGeom prst="rect">
            <a:avLst/>
          </a:prstGeom>
        </p:spPr>
      </p:pic>
    </p:spTree>
    <p:extLst>
      <p:ext uri="{BB962C8B-B14F-4D97-AF65-F5344CB8AC3E}">
        <p14:creationId xmlns:p14="http://schemas.microsoft.com/office/powerpoint/2010/main" val="65485300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5D3510-D91F-9948-9D23-4CCBCB5C4DFE}"/>
              </a:ext>
            </a:extLst>
          </p:cNvPr>
          <p:cNvSpPr>
            <a:spLocks noGrp="1"/>
          </p:cNvSpPr>
          <p:nvPr>
            <p:ph type="sldNum" sz="quarter" idx="12"/>
          </p:nvPr>
        </p:nvSpPr>
        <p:spPr/>
        <p:txBody>
          <a:bodyPr/>
          <a:lstStyle/>
          <a:p>
            <a:pPr algn="r"/>
            <a:fld id="{275F0495-0EA6-8F48-9FDA-F603597FF733}" type="slidenum">
              <a:rPr lang="en-US" smtClean="0"/>
              <a:pPr algn="r"/>
              <a:t>200</a:t>
            </a:fld>
            <a:endParaRPr lang="en-US" dirty="0"/>
          </a:p>
        </p:txBody>
      </p:sp>
      <p:sp>
        <p:nvSpPr>
          <p:cNvPr id="3" name="Content Placeholder 2">
            <a:extLst>
              <a:ext uri="{FF2B5EF4-FFF2-40B4-BE49-F238E27FC236}">
                <a16:creationId xmlns:a16="http://schemas.microsoft.com/office/drawing/2014/main" id="{0DFFD300-9DE2-7844-9E22-D9F81F64647E}"/>
              </a:ext>
            </a:extLst>
          </p:cNvPr>
          <p:cNvSpPr>
            <a:spLocks noGrp="1"/>
          </p:cNvSpPr>
          <p:nvPr>
            <p:ph idx="1"/>
          </p:nvPr>
        </p:nvSpPr>
        <p:spPr/>
        <p:txBody>
          <a:bodyPr/>
          <a:lstStyle/>
          <a:p>
            <a:pPr algn="ctr">
              <a:spcAft>
                <a:spcPts val="1800"/>
              </a:spcAft>
            </a:pPr>
            <a:r>
              <a:rPr lang="en-US" sz="3200" dirty="0"/>
              <a:t>Sharks are a </a:t>
            </a:r>
            <a:br>
              <a:rPr lang="en-US" sz="3200" dirty="0"/>
            </a:br>
            <a:r>
              <a:rPr lang="en-US" sz="3200" dirty="0"/>
              <a:t>keystone species. </a:t>
            </a:r>
          </a:p>
          <a:p>
            <a:pPr algn="ctr">
              <a:spcAft>
                <a:spcPts val="1800"/>
              </a:spcAft>
            </a:pPr>
            <a:r>
              <a:rPr lang="en-US" sz="3200" dirty="0"/>
              <a:t>Without sharks, ecosystems are dramatically different. </a:t>
            </a:r>
          </a:p>
          <a:p>
            <a:pPr algn="ctr">
              <a:spcAft>
                <a:spcPts val="1800"/>
              </a:spcAft>
            </a:pPr>
            <a:r>
              <a:rPr lang="en-US" sz="3200" dirty="0"/>
              <a:t>Many sharks are </a:t>
            </a:r>
            <a:r>
              <a:rPr lang="en-US" sz="3200" b="1" u="sng" dirty="0"/>
              <a:t>THREATENED WITH EXTINCTION</a:t>
            </a:r>
            <a:r>
              <a:rPr lang="en-US" sz="3200" b="1" dirty="0"/>
              <a:t>.</a:t>
            </a:r>
          </a:p>
        </p:txBody>
      </p:sp>
      <p:pic>
        <p:nvPicPr>
          <p:cNvPr id="5" name="Picture Placeholder 4">
            <a:extLst>
              <a:ext uri="{FF2B5EF4-FFF2-40B4-BE49-F238E27FC236}">
                <a16:creationId xmlns:a16="http://schemas.microsoft.com/office/drawing/2014/main" id="{E6D9FFD1-C479-C94C-99CD-90E91764287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703" r="18703"/>
          <a:stretch/>
        </p:blipFill>
        <p:spPr>
          <a:prstGeom prst="rect">
            <a:avLst/>
          </a:prstGeom>
        </p:spPr>
      </p:pic>
    </p:spTree>
    <p:extLst>
      <p:ext uri="{BB962C8B-B14F-4D97-AF65-F5344CB8AC3E}">
        <p14:creationId xmlns:p14="http://schemas.microsoft.com/office/powerpoint/2010/main" val="310916722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A9BCF8-8F73-B041-AA67-F4F920AE3E93}"/>
              </a:ext>
            </a:extLst>
          </p:cNvPr>
          <p:cNvSpPr>
            <a:spLocks noGrp="1"/>
          </p:cNvSpPr>
          <p:nvPr>
            <p:ph type="sldNum" sz="quarter" idx="12"/>
          </p:nvPr>
        </p:nvSpPr>
        <p:spPr/>
        <p:txBody>
          <a:bodyPr/>
          <a:lstStyle/>
          <a:p>
            <a:pPr algn="r"/>
            <a:fld id="{275F0495-0EA6-8F48-9FDA-F603597FF733}" type="slidenum">
              <a:rPr lang="en-US" smtClean="0"/>
              <a:pPr algn="r"/>
              <a:t>201</a:t>
            </a:fld>
            <a:endParaRPr lang="en-US" dirty="0"/>
          </a:p>
        </p:txBody>
      </p:sp>
      <p:sp>
        <p:nvSpPr>
          <p:cNvPr id="3" name="Content Placeholder 2">
            <a:extLst>
              <a:ext uri="{FF2B5EF4-FFF2-40B4-BE49-F238E27FC236}">
                <a16:creationId xmlns:a16="http://schemas.microsoft.com/office/drawing/2014/main" id="{4609DF13-764E-774A-8F79-F7DA2321C27A}"/>
              </a:ext>
            </a:extLst>
          </p:cNvPr>
          <p:cNvSpPr>
            <a:spLocks noGrp="1"/>
          </p:cNvSpPr>
          <p:nvPr>
            <p:ph idx="1"/>
          </p:nvPr>
        </p:nvSpPr>
        <p:spPr/>
        <p:txBody>
          <a:bodyPr/>
          <a:lstStyle/>
          <a:p>
            <a:pPr algn="ctr">
              <a:spcAft>
                <a:spcPts val="1800"/>
              </a:spcAft>
            </a:pPr>
            <a:r>
              <a:rPr lang="en-AU" sz="4400" dirty="0"/>
              <a:t>Who is counting sharks?</a:t>
            </a:r>
          </a:p>
          <a:p>
            <a:pPr algn="ctr">
              <a:spcAft>
                <a:spcPts val="1800"/>
              </a:spcAft>
            </a:pPr>
            <a:r>
              <a:rPr lang="en-AU" sz="3200" dirty="0"/>
              <a:t>Whitetip / Blacktip / other</a:t>
            </a:r>
          </a:p>
        </p:txBody>
      </p:sp>
      <p:pic>
        <p:nvPicPr>
          <p:cNvPr id="7" name="Picture Placeholder 15">
            <a:extLst>
              <a:ext uri="{FF2B5EF4-FFF2-40B4-BE49-F238E27FC236}">
                <a16:creationId xmlns:a16="http://schemas.microsoft.com/office/drawing/2014/main" id="{CC6C200B-ECDE-4B47-9FE7-14E5796F1A01}"/>
              </a:ext>
            </a:extLst>
          </p:cNvPr>
          <p:cNvPicPr>
            <a:picLocks noGrp="1" noChangeAspect="1"/>
          </p:cNvPicPr>
          <p:nvPr>
            <p:ph type="pic" sz="quarter" idx="14"/>
          </p:nvPr>
        </p:nvPicPr>
        <p:blipFill>
          <a:blip r:embed="rId3"/>
          <a:srcRect t="13305" b="13305"/>
          <a:stretch/>
        </p:blipFill>
        <p:spPr>
          <a:ln w="38100">
            <a:solidFill>
              <a:schemeClr val="bg2"/>
            </a:solidFill>
          </a:ln>
        </p:spPr>
      </p:pic>
    </p:spTree>
    <p:extLst>
      <p:ext uri="{BB962C8B-B14F-4D97-AF65-F5344CB8AC3E}">
        <p14:creationId xmlns:p14="http://schemas.microsoft.com/office/powerpoint/2010/main" val="230583718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6" name="Title 2">
            <a:extLst>
              <a:ext uri="{FF2B5EF4-FFF2-40B4-BE49-F238E27FC236}">
                <a16:creationId xmlns:a16="http://schemas.microsoft.com/office/drawing/2014/main" id="{810A9217-EBB0-5149-86D1-1D79AFA24F57}"/>
              </a:ext>
            </a:extLst>
          </p:cNvPr>
          <p:cNvSpPr txBox="1">
            <a:spLocks/>
          </p:cNvSpPr>
          <p:nvPr/>
        </p:nvSpPr>
        <p:spPr>
          <a:xfrm>
            <a:off x="515937" y="549275"/>
            <a:ext cx="5580063" cy="1783107"/>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Crown-of-Thorns Starfish (COTS)</a:t>
            </a:r>
            <a:endParaRPr lang="en-US" sz="2000" dirty="0">
              <a:solidFill>
                <a:schemeClr val="bg1"/>
              </a:solidFill>
            </a:endParaRPr>
          </a:p>
        </p:txBody>
      </p:sp>
    </p:spTree>
    <p:extLst>
      <p:ext uri="{BB962C8B-B14F-4D97-AF65-F5344CB8AC3E}">
        <p14:creationId xmlns:p14="http://schemas.microsoft.com/office/powerpoint/2010/main" val="175371812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t="15626" r="1"/>
          <a:stretch/>
        </p:blipFill>
        <p:spPr>
          <a:xfrm>
            <a:off x="0" y="0"/>
            <a:ext cx="12192000" cy="6858000"/>
          </a:xfrm>
          <a:prstGeom prst="rect">
            <a:avLst/>
          </a:prstGeom>
        </p:spPr>
      </p:pic>
    </p:spTree>
    <p:extLst>
      <p:ext uri="{BB962C8B-B14F-4D97-AF65-F5344CB8AC3E}">
        <p14:creationId xmlns:p14="http://schemas.microsoft.com/office/powerpoint/2010/main" val="295085266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BE2533-A86C-C944-B3F2-549BBF0A1D94}"/>
              </a:ext>
            </a:extLst>
          </p:cNvPr>
          <p:cNvSpPr>
            <a:spLocks noGrp="1"/>
          </p:cNvSpPr>
          <p:nvPr>
            <p:ph type="sldNum" sz="quarter" idx="12"/>
          </p:nvPr>
        </p:nvSpPr>
        <p:spPr/>
        <p:txBody>
          <a:bodyPr/>
          <a:lstStyle/>
          <a:p>
            <a:pPr algn="r"/>
            <a:fld id="{275F0495-0EA6-8F48-9FDA-F603597FF733}" type="slidenum">
              <a:rPr lang="en-US" smtClean="0"/>
              <a:pPr algn="r"/>
              <a:t>204</a:t>
            </a:fld>
            <a:endParaRPr lang="en-US" dirty="0"/>
          </a:p>
        </p:txBody>
      </p:sp>
      <p:sp>
        <p:nvSpPr>
          <p:cNvPr id="3" name="Content Placeholder 2">
            <a:extLst>
              <a:ext uri="{FF2B5EF4-FFF2-40B4-BE49-F238E27FC236}">
                <a16:creationId xmlns:a16="http://schemas.microsoft.com/office/drawing/2014/main" id="{BBB2C4A2-96AB-6C45-83AF-3265283C3FA4}"/>
              </a:ext>
            </a:extLst>
          </p:cNvPr>
          <p:cNvSpPr>
            <a:spLocks noGrp="1"/>
          </p:cNvSpPr>
          <p:nvPr>
            <p:ph idx="1"/>
          </p:nvPr>
        </p:nvSpPr>
        <p:spPr/>
        <p:txBody>
          <a:bodyPr/>
          <a:lstStyle/>
          <a:p>
            <a:pPr algn="ctr"/>
            <a:r>
              <a:rPr lang="en-US" sz="4400" dirty="0"/>
              <a:t>COTS </a:t>
            </a:r>
            <a:br>
              <a:rPr lang="en-US" sz="4400" dirty="0"/>
            </a:br>
            <a:r>
              <a:rPr lang="en-US" sz="4400" dirty="0"/>
              <a:t>eat coral.</a:t>
            </a:r>
          </a:p>
        </p:txBody>
      </p:sp>
      <p:pic>
        <p:nvPicPr>
          <p:cNvPr id="5" name="Picture Placeholder 4">
            <a:extLst>
              <a:ext uri="{FF2B5EF4-FFF2-40B4-BE49-F238E27FC236}">
                <a16:creationId xmlns:a16="http://schemas.microsoft.com/office/drawing/2014/main" id="{B35C6A5E-1249-3B49-B6A2-014EB1BC88E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167" r="18167"/>
          <a:stretch/>
        </p:blipFill>
        <p:spPr>
          <a:prstGeom prst="rect">
            <a:avLst/>
          </a:prstGeom>
        </p:spPr>
      </p:pic>
      <p:sp>
        <p:nvSpPr>
          <p:cNvPr id="6" name="TextBox 5">
            <a:extLst>
              <a:ext uri="{FF2B5EF4-FFF2-40B4-BE49-F238E27FC236}">
                <a16:creationId xmlns:a16="http://schemas.microsoft.com/office/drawing/2014/main" id="{C393538B-1B3F-8948-8B13-7BC908D91993}"/>
              </a:ext>
            </a:extLst>
          </p:cNvPr>
          <p:cNvSpPr txBox="1"/>
          <p:nvPr/>
        </p:nvSpPr>
        <p:spPr>
          <a:xfrm>
            <a:off x="7267542" y="5075942"/>
            <a:ext cx="1446153" cy="707886"/>
          </a:xfrm>
          <a:prstGeom prst="rect">
            <a:avLst/>
          </a:prstGeom>
          <a:solidFill>
            <a:schemeClr val="bg1"/>
          </a:solidFill>
        </p:spPr>
        <p:txBody>
          <a:bodyPr wrap="square" rtlCol="0">
            <a:spAutoFit/>
          </a:bodyPr>
          <a:lstStyle/>
          <a:p>
            <a:pPr algn="ctr"/>
            <a:r>
              <a:rPr lang="en-AU" sz="2000" dirty="0">
                <a:solidFill>
                  <a:schemeClr val="tx2"/>
                </a:solidFill>
              </a:rPr>
              <a:t>Recently eaten coral</a:t>
            </a:r>
          </a:p>
        </p:txBody>
      </p:sp>
      <p:sp>
        <p:nvSpPr>
          <p:cNvPr id="7" name="Down Arrow 6">
            <a:extLst>
              <a:ext uri="{FF2B5EF4-FFF2-40B4-BE49-F238E27FC236}">
                <a16:creationId xmlns:a16="http://schemas.microsoft.com/office/drawing/2014/main" id="{CC5CC315-6A68-E54D-AD46-476B0151860E}"/>
              </a:ext>
            </a:extLst>
          </p:cNvPr>
          <p:cNvSpPr/>
          <p:nvPr/>
        </p:nvSpPr>
        <p:spPr>
          <a:xfrm rot="9888833">
            <a:off x="7658998" y="4422528"/>
            <a:ext cx="405987" cy="470400"/>
          </a:xfrm>
          <a:prstGeom prst="downArrow">
            <a:avLst>
              <a:gd name="adj1" fmla="val 55984"/>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1284384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02E1C7-20CD-AD44-AB20-59DDBCED931C}"/>
              </a:ext>
            </a:extLst>
          </p:cNvPr>
          <p:cNvSpPr>
            <a:spLocks noGrp="1"/>
          </p:cNvSpPr>
          <p:nvPr>
            <p:ph type="sldNum" sz="quarter" idx="12"/>
          </p:nvPr>
        </p:nvSpPr>
        <p:spPr/>
        <p:txBody>
          <a:bodyPr/>
          <a:lstStyle/>
          <a:p>
            <a:pPr algn="r"/>
            <a:fld id="{275F0495-0EA6-8F48-9FDA-F603597FF733}" type="slidenum">
              <a:rPr lang="en-US" smtClean="0"/>
              <a:pPr algn="r"/>
              <a:t>205</a:t>
            </a:fld>
            <a:endParaRPr lang="en-US" dirty="0"/>
          </a:p>
        </p:txBody>
      </p:sp>
      <p:sp>
        <p:nvSpPr>
          <p:cNvPr id="3" name="Content Placeholder 2">
            <a:extLst>
              <a:ext uri="{FF2B5EF4-FFF2-40B4-BE49-F238E27FC236}">
                <a16:creationId xmlns:a16="http://schemas.microsoft.com/office/drawing/2014/main" id="{74A51275-436F-B144-96BE-47D4393A0F6A}"/>
              </a:ext>
            </a:extLst>
          </p:cNvPr>
          <p:cNvSpPr>
            <a:spLocks noGrp="1"/>
          </p:cNvSpPr>
          <p:nvPr>
            <p:ph idx="1"/>
          </p:nvPr>
        </p:nvSpPr>
        <p:spPr/>
        <p:txBody>
          <a:bodyPr/>
          <a:lstStyle/>
          <a:p>
            <a:pPr algn="ctr"/>
            <a:r>
              <a:rPr lang="en-US" sz="4400" dirty="0"/>
              <a:t>They grow</a:t>
            </a:r>
            <a:br>
              <a:rPr lang="en-US" sz="4400" dirty="0"/>
            </a:br>
            <a:r>
              <a:rPr lang="en-US" sz="4400" dirty="0"/>
              <a:t>very big.</a:t>
            </a:r>
          </a:p>
        </p:txBody>
      </p:sp>
      <p:pic>
        <p:nvPicPr>
          <p:cNvPr id="5" name="Picture Placeholder 4">
            <a:extLst>
              <a:ext uri="{FF2B5EF4-FFF2-40B4-BE49-F238E27FC236}">
                <a16:creationId xmlns:a16="http://schemas.microsoft.com/office/drawing/2014/main" id="{A3A3E62E-AB08-B54C-9B43-FD2077391401}"/>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5533" r="15533"/>
          <a:stretch>
            <a:fillRect/>
          </a:stretch>
        </p:blipFill>
        <p:spPr>
          <a:prstGeom prst="rect">
            <a:avLst/>
          </a:prstGeom>
        </p:spPr>
      </p:pic>
    </p:spTree>
    <p:extLst>
      <p:ext uri="{BB962C8B-B14F-4D97-AF65-F5344CB8AC3E}">
        <p14:creationId xmlns:p14="http://schemas.microsoft.com/office/powerpoint/2010/main" val="402570790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0DB366-ED3E-614E-8299-0551DD384216}"/>
              </a:ext>
            </a:extLst>
          </p:cNvPr>
          <p:cNvSpPr>
            <a:spLocks noGrp="1"/>
          </p:cNvSpPr>
          <p:nvPr>
            <p:ph type="sldNum" sz="quarter" idx="12"/>
          </p:nvPr>
        </p:nvSpPr>
        <p:spPr/>
        <p:txBody>
          <a:bodyPr/>
          <a:lstStyle/>
          <a:p>
            <a:pPr algn="r"/>
            <a:fld id="{275F0495-0EA6-8F48-9FDA-F603597FF733}" type="slidenum">
              <a:rPr lang="en-US" smtClean="0"/>
              <a:pPr algn="r"/>
              <a:t>206</a:t>
            </a:fld>
            <a:endParaRPr lang="en-US" dirty="0"/>
          </a:p>
        </p:txBody>
      </p:sp>
      <p:sp>
        <p:nvSpPr>
          <p:cNvPr id="3" name="Content Placeholder 2">
            <a:extLst>
              <a:ext uri="{FF2B5EF4-FFF2-40B4-BE49-F238E27FC236}">
                <a16:creationId xmlns:a16="http://schemas.microsoft.com/office/drawing/2014/main" id="{B449689B-B357-714D-B6B6-B89196D8CBE4}"/>
              </a:ext>
            </a:extLst>
          </p:cNvPr>
          <p:cNvSpPr>
            <a:spLocks noGrp="1"/>
          </p:cNvSpPr>
          <p:nvPr>
            <p:ph idx="1"/>
          </p:nvPr>
        </p:nvSpPr>
        <p:spPr/>
        <p:txBody>
          <a:bodyPr/>
          <a:lstStyle/>
          <a:p>
            <a:pPr algn="ctr">
              <a:spcAft>
                <a:spcPts val="1800"/>
              </a:spcAft>
            </a:pPr>
            <a:r>
              <a:rPr lang="en-US" sz="4400" dirty="0"/>
              <a:t>They can reproduce in </a:t>
            </a:r>
            <a:r>
              <a:rPr lang="en-US" sz="4400" dirty="0" smtClean="0"/>
              <a:t>outbreak proportions</a:t>
            </a:r>
            <a:r>
              <a:rPr lang="en-US" sz="4400" dirty="0"/>
              <a:t>.</a:t>
            </a:r>
          </a:p>
          <a:p>
            <a:pPr algn="ctr">
              <a:spcAft>
                <a:spcPts val="1800"/>
              </a:spcAft>
            </a:pPr>
            <a:r>
              <a:rPr lang="en-US" sz="4400" dirty="0"/>
              <a:t>When conditions are </a:t>
            </a:r>
            <a:r>
              <a:rPr lang="en-US" sz="4400" dirty="0" err="1"/>
              <a:t>favourable</a:t>
            </a:r>
            <a:r>
              <a:rPr lang="en-US" sz="4400" dirty="0"/>
              <a:t> for them.</a:t>
            </a:r>
          </a:p>
        </p:txBody>
      </p:sp>
      <p:pic>
        <p:nvPicPr>
          <p:cNvPr id="5" name="Picture Placeholder 4">
            <a:extLst>
              <a:ext uri="{FF2B5EF4-FFF2-40B4-BE49-F238E27FC236}">
                <a16:creationId xmlns:a16="http://schemas.microsoft.com/office/drawing/2014/main" id="{1B7371B9-95D6-BE4D-8636-6F320BE3365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5390" b="15390"/>
          <a:stretch>
            <a:fillRect/>
          </a:stretch>
        </p:blipFill>
        <p:spPr>
          <a:prstGeom prst="rect">
            <a:avLst/>
          </a:prstGeom>
        </p:spPr>
      </p:pic>
    </p:spTree>
    <p:extLst>
      <p:ext uri="{BB962C8B-B14F-4D97-AF65-F5344CB8AC3E}">
        <p14:creationId xmlns:p14="http://schemas.microsoft.com/office/powerpoint/2010/main" val="179391375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EF5C93-DC05-2B4C-80BB-4FAFDB397A94}"/>
              </a:ext>
            </a:extLst>
          </p:cNvPr>
          <p:cNvSpPr>
            <a:spLocks noGrp="1"/>
          </p:cNvSpPr>
          <p:nvPr>
            <p:ph type="sldNum" sz="quarter" idx="12"/>
          </p:nvPr>
        </p:nvSpPr>
        <p:spPr/>
        <p:txBody>
          <a:bodyPr/>
          <a:lstStyle/>
          <a:p>
            <a:pPr algn="r"/>
            <a:fld id="{275F0495-0EA6-8F48-9FDA-F603597FF733}" type="slidenum">
              <a:rPr lang="en-US" smtClean="0"/>
              <a:pPr algn="r"/>
              <a:t>207</a:t>
            </a:fld>
            <a:endParaRPr lang="en-US" dirty="0"/>
          </a:p>
        </p:txBody>
      </p:sp>
      <p:sp>
        <p:nvSpPr>
          <p:cNvPr id="3" name="Content Placeholder 2">
            <a:extLst>
              <a:ext uri="{FF2B5EF4-FFF2-40B4-BE49-F238E27FC236}">
                <a16:creationId xmlns:a16="http://schemas.microsoft.com/office/drawing/2014/main" id="{59A937DB-0BFB-854C-838C-9942D57154D2}"/>
              </a:ext>
            </a:extLst>
          </p:cNvPr>
          <p:cNvSpPr>
            <a:spLocks noGrp="1"/>
          </p:cNvSpPr>
          <p:nvPr>
            <p:ph idx="1"/>
          </p:nvPr>
        </p:nvSpPr>
        <p:spPr/>
        <p:txBody>
          <a:bodyPr/>
          <a:lstStyle/>
          <a:p>
            <a:pPr algn="ctr"/>
            <a:r>
              <a:rPr lang="en-US" sz="4400" dirty="0"/>
              <a:t>This makes them </a:t>
            </a:r>
            <a:br>
              <a:rPr lang="en-US" sz="4400" dirty="0"/>
            </a:br>
            <a:r>
              <a:rPr lang="en-US" sz="4400" dirty="0"/>
              <a:t>a major threat to </a:t>
            </a:r>
            <a:br>
              <a:rPr lang="en-US" sz="4400" dirty="0"/>
            </a:br>
            <a:r>
              <a:rPr lang="en-US" sz="4400" dirty="0"/>
              <a:t>the Reef.</a:t>
            </a:r>
          </a:p>
        </p:txBody>
      </p:sp>
      <p:pic>
        <p:nvPicPr>
          <p:cNvPr id="5" name="Picture Placeholder 4">
            <a:extLst>
              <a:ext uri="{FF2B5EF4-FFF2-40B4-BE49-F238E27FC236}">
                <a16:creationId xmlns:a16="http://schemas.microsoft.com/office/drawing/2014/main" id="{41CBB807-186D-E444-8514-AB4BE7C3012D}"/>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464" r="18464"/>
          <a:stretch/>
        </p:blipFill>
        <p:spPr>
          <a:prstGeom prst="rect">
            <a:avLst/>
          </a:prstGeom>
        </p:spPr>
      </p:pic>
      <p:sp>
        <p:nvSpPr>
          <p:cNvPr id="6" name="TextBox 5">
            <a:extLst>
              <a:ext uri="{FF2B5EF4-FFF2-40B4-BE49-F238E27FC236}">
                <a16:creationId xmlns:a16="http://schemas.microsoft.com/office/drawing/2014/main" id="{ADA39B16-BCB1-0E45-8E7F-24598F184516}"/>
              </a:ext>
            </a:extLst>
          </p:cNvPr>
          <p:cNvSpPr txBox="1"/>
          <p:nvPr/>
        </p:nvSpPr>
        <p:spPr>
          <a:xfrm>
            <a:off x="9548567" y="1001396"/>
            <a:ext cx="1747620" cy="1323439"/>
          </a:xfrm>
          <a:prstGeom prst="rect">
            <a:avLst/>
          </a:prstGeom>
          <a:solidFill>
            <a:schemeClr val="bg1"/>
          </a:solidFill>
        </p:spPr>
        <p:txBody>
          <a:bodyPr wrap="square" rtlCol="0">
            <a:spAutoFit/>
          </a:bodyPr>
          <a:lstStyle/>
          <a:p>
            <a:pPr algn="ctr"/>
            <a:r>
              <a:rPr lang="en-AU" sz="2000" dirty="0">
                <a:solidFill>
                  <a:schemeClr val="tx2"/>
                </a:solidFill>
              </a:rPr>
              <a:t>Can also be hidden underneath the coral.</a:t>
            </a:r>
          </a:p>
        </p:txBody>
      </p:sp>
    </p:spTree>
    <p:extLst>
      <p:ext uri="{BB962C8B-B14F-4D97-AF65-F5344CB8AC3E}">
        <p14:creationId xmlns:p14="http://schemas.microsoft.com/office/powerpoint/2010/main" val="120294841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07D2A1-2707-6F47-97CD-7F2279E72AA7}"/>
              </a:ext>
            </a:extLst>
          </p:cNvPr>
          <p:cNvSpPr>
            <a:spLocks noGrp="1"/>
          </p:cNvSpPr>
          <p:nvPr>
            <p:ph type="sldNum" sz="quarter" idx="12"/>
          </p:nvPr>
        </p:nvSpPr>
        <p:spPr/>
        <p:txBody>
          <a:bodyPr/>
          <a:lstStyle/>
          <a:p>
            <a:pPr algn="r"/>
            <a:fld id="{275F0495-0EA6-8F48-9FDA-F603597FF733}" type="slidenum">
              <a:rPr lang="en-US" smtClean="0"/>
              <a:pPr algn="r"/>
              <a:t>208</a:t>
            </a:fld>
            <a:endParaRPr lang="en-US" dirty="0"/>
          </a:p>
        </p:txBody>
      </p:sp>
      <p:sp>
        <p:nvSpPr>
          <p:cNvPr id="3" name="Content Placeholder 2">
            <a:extLst>
              <a:ext uri="{FF2B5EF4-FFF2-40B4-BE49-F238E27FC236}">
                <a16:creationId xmlns:a16="http://schemas.microsoft.com/office/drawing/2014/main" id="{1D7A0D94-42B4-6C49-9D34-5F7091017484}"/>
              </a:ext>
            </a:extLst>
          </p:cNvPr>
          <p:cNvSpPr>
            <a:spLocks noGrp="1"/>
          </p:cNvSpPr>
          <p:nvPr>
            <p:ph idx="1"/>
          </p:nvPr>
        </p:nvSpPr>
        <p:spPr/>
        <p:txBody>
          <a:bodyPr/>
          <a:lstStyle/>
          <a:p>
            <a:pPr algn="ctr">
              <a:spcAft>
                <a:spcPts val="1800"/>
              </a:spcAft>
            </a:pPr>
            <a:r>
              <a:rPr lang="en-US" sz="4400" dirty="0"/>
              <a:t>Their main natural predators,</a:t>
            </a:r>
            <a:br>
              <a:rPr lang="en-US" sz="4400" dirty="0"/>
            </a:br>
            <a:r>
              <a:rPr lang="en-US" sz="4400" dirty="0"/>
              <a:t>giant triton snails,</a:t>
            </a:r>
            <a:br>
              <a:rPr lang="en-US" sz="4400" dirty="0"/>
            </a:br>
            <a:r>
              <a:rPr lang="en-US" sz="4400" dirty="0"/>
              <a:t>are mostly all gone (from overfishing).</a:t>
            </a:r>
          </a:p>
        </p:txBody>
      </p:sp>
      <p:pic>
        <p:nvPicPr>
          <p:cNvPr id="5" name="Picture Placeholder 4">
            <a:extLst>
              <a:ext uri="{FF2B5EF4-FFF2-40B4-BE49-F238E27FC236}">
                <a16:creationId xmlns:a16="http://schemas.microsoft.com/office/drawing/2014/main" id="{BB41C9CC-DF4E-5E4C-8CF1-7AC36768623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045" r="18045"/>
          <a:stretch/>
        </p:blipFill>
        <p:spPr>
          <a:prstGeom prst="rect">
            <a:avLst/>
          </a:prstGeom>
        </p:spPr>
      </p:pic>
    </p:spTree>
    <p:extLst>
      <p:ext uri="{BB962C8B-B14F-4D97-AF65-F5344CB8AC3E}">
        <p14:creationId xmlns:p14="http://schemas.microsoft.com/office/powerpoint/2010/main" val="407031826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50D1C-C70E-8840-BF93-FF33F2F37220}"/>
              </a:ext>
            </a:extLst>
          </p:cNvPr>
          <p:cNvSpPr>
            <a:spLocks noGrp="1"/>
          </p:cNvSpPr>
          <p:nvPr>
            <p:ph type="sldNum" sz="quarter" idx="12"/>
          </p:nvPr>
        </p:nvSpPr>
        <p:spPr/>
        <p:txBody>
          <a:bodyPr/>
          <a:lstStyle/>
          <a:p>
            <a:pPr algn="r"/>
            <a:fld id="{275F0495-0EA6-8F48-9FDA-F603597FF733}" type="slidenum">
              <a:rPr lang="en-US" smtClean="0"/>
              <a:pPr algn="r"/>
              <a:t>209</a:t>
            </a:fld>
            <a:endParaRPr lang="en-US" dirty="0"/>
          </a:p>
        </p:txBody>
      </p:sp>
      <p:sp>
        <p:nvSpPr>
          <p:cNvPr id="3" name="Content Placeholder 2">
            <a:extLst>
              <a:ext uri="{FF2B5EF4-FFF2-40B4-BE49-F238E27FC236}">
                <a16:creationId xmlns:a16="http://schemas.microsoft.com/office/drawing/2014/main" id="{39E6AEC8-7454-434E-BE69-E7AC5F649584}"/>
              </a:ext>
            </a:extLst>
          </p:cNvPr>
          <p:cNvSpPr>
            <a:spLocks noGrp="1"/>
          </p:cNvSpPr>
          <p:nvPr>
            <p:ph idx="1"/>
          </p:nvPr>
        </p:nvSpPr>
        <p:spPr/>
        <p:txBody>
          <a:bodyPr/>
          <a:lstStyle/>
          <a:p>
            <a:pPr algn="ctr"/>
            <a:r>
              <a:rPr lang="en-US" dirty="0"/>
              <a:t>COTS are now injected and/or removed.</a:t>
            </a:r>
          </a:p>
        </p:txBody>
      </p:sp>
      <p:pic>
        <p:nvPicPr>
          <p:cNvPr id="5" name="Picture Placeholder 4">
            <a:extLst>
              <a:ext uri="{FF2B5EF4-FFF2-40B4-BE49-F238E27FC236}">
                <a16:creationId xmlns:a16="http://schemas.microsoft.com/office/drawing/2014/main" id="{1871DF03-54AB-6D4A-9CCC-3F6FF4E8B452}"/>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76" r="17876"/>
          <a:stretch>
            <a:fillRect/>
          </a:stretch>
        </p:blipFill>
        <p:spPr>
          <a:prstGeom prst="rect">
            <a:avLst/>
          </a:prstGeom>
        </p:spPr>
      </p:pic>
    </p:spTree>
    <p:extLst>
      <p:ext uri="{BB962C8B-B14F-4D97-AF65-F5344CB8AC3E}">
        <p14:creationId xmlns:p14="http://schemas.microsoft.com/office/powerpoint/2010/main" val="59066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21</a:t>
            </a:fld>
            <a:endParaRPr lang="en-US" dirty="0"/>
          </a:p>
        </p:txBody>
      </p:sp>
      <p:sp>
        <p:nvSpPr>
          <p:cNvPr id="7" name="TextBox 6">
            <a:extLst>
              <a:ext uri="{FF2B5EF4-FFF2-40B4-BE49-F238E27FC236}">
                <a16:creationId xmlns:a16="http://schemas.microsoft.com/office/drawing/2014/main" id="{2930EA91-73DD-604D-816A-78E3F973A088}"/>
              </a:ext>
            </a:extLst>
          </p:cNvPr>
          <p:cNvSpPr txBox="1"/>
          <p:nvPr/>
        </p:nvSpPr>
        <p:spPr>
          <a:xfrm>
            <a:off x="515938" y="4224101"/>
            <a:ext cx="3171160" cy="1446550"/>
          </a:xfrm>
          <a:prstGeom prst="rect">
            <a:avLst/>
          </a:prstGeom>
          <a:noFill/>
        </p:spPr>
        <p:txBody>
          <a:bodyPr wrap="square" rtlCol="0">
            <a:spAutoFit/>
          </a:bodyPr>
          <a:lstStyle/>
          <a:p>
            <a:r>
              <a:rPr lang="en-AU" sz="4400" dirty="0">
                <a:solidFill>
                  <a:schemeClr val="tx2"/>
                </a:solidFill>
              </a:rPr>
              <a:t>It goes from </a:t>
            </a:r>
            <a:r>
              <a:rPr lang="en-AU" sz="4400" dirty="0" smtClean="0">
                <a:solidFill>
                  <a:schemeClr val="tx2"/>
                </a:solidFill>
              </a:rPr>
              <a:t>easy, </a:t>
            </a:r>
            <a:endParaRPr lang="en-AU" sz="4400" dirty="0">
              <a:solidFill>
                <a:schemeClr val="tx2"/>
              </a:solidFill>
            </a:endParaRPr>
          </a:p>
        </p:txBody>
      </p:sp>
      <p:sp>
        <p:nvSpPr>
          <p:cNvPr id="9" name="Arrow: Right 6">
            <a:extLst>
              <a:ext uri="{FF2B5EF4-FFF2-40B4-BE49-F238E27FC236}">
                <a16:creationId xmlns:a16="http://schemas.microsoft.com/office/drawing/2014/main" id="{C05F6663-6365-6C47-80C7-89A01F5B29D1}"/>
              </a:ext>
            </a:extLst>
          </p:cNvPr>
          <p:cNvSpPr/>
          <p:nvPr/>
        </p:nvSpPr>
        <p:spPr>
          <a:xfrm>
            <a:off x="4930442" y="460247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
        <p:nvSpPr>
          <p:cNvPr id="3" name="Picture Placeholder 2"/>
          <p:cNvSpPr>
            <a:spLocks noGrp="1"/>
          </p:cNvSpPr>
          <p:nvPr>
            <p:ph type="pic" sz="quarter" idx="14"/>
          </p:nvPr>
        </p:nvSpPr>
        <p:spPr/>
      </p:sp>
      <p:pic>
        <p:nvPicPr>
          <p:cNvPr id="8" name="Picture Placeholder 4">
            <a:extLst>
              <a:ext uri="{FF2B5EF4-FFF2-40B4-BE49-F238E27FC236}">
                <a16:creationId xmlns:a16="http://schemas.microsoft.com/office/drawing/2014/main" id="{F17C58D3-FC81-F546-8362-023FB3DC2369}"/>
              </a:ext>
            </a:extLst>
          </p:cNvPr>
          <p:cNvPicPr>
            <a:picLocks noChangeAspect="1"/>
          </p:cNvPicPr>
          <p:nvPr/>
        </p:nvPicPr>
        <p:blipFill rotWithShape="1">
          <a:blip r:embed="rId4"/>
          <a:srcRect l="348" t="-13692" b="-10042"/>
          <a:stretch/>
        </p:blipFill>
        <p:spPr>
          <a:xfrm>
            <a:off x="6286499" y="761950"/>
            <a:ext cx="5389563" cy="5594400"/>
          </a:xfrm>
          <a:prstGeom prst="rect">
            <a:avLst/>
          </a:prstGeom>
        </p:spPr>
      </p:pic>
    </p:spTree>
    <p:extLst>
      <p:ext uri="{BB962C8B-B14F-4D97-AF65-F5344CB8AC3E}">
        <p14:creationId xmlns:p14="http://schemas.microsoft.com/office/powerpoint/2010/main" val="53715521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5400" dirty="0"/>
              <a:t>Why count crown-of-thorns starfish?</a:t>
            </a:r>
            <a:endParaRPr lang="en-US" sz="5400" dirty="0"/>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210</a:t>
            </a:fld>
            <a:endParaRPr lang="en-US" dirty="0"/>
          </a:p>
        </p:txBody>
      </p:sp>
      <p:pic>
        <p:nvPicPr>
          <p:cNvPr id="5" name="Picture 4">
            <a:extLst>
              <a:ext uri="{FF2B5EF4-FFF2-40B4-BE49-F238E27FC236}">
                <a16:creationId xmlns:a16="http://schemas.microsoft.com/office/drawing/2014/main" id="{51C8CD81-BFFE-0743-83F0-27D8938A7A7B}"/>
              </a:ext>
            </a:extLst>
          </p:cNvPr>
          <p:cNvPicPr>
            <a:picLocks noChangeAspect="1"/>
          </p:cNvPicPr>
          <p:nvPr/>
        </p:nvPicPr>
        <p:blipFill rotWithShape="1">
          <a:blip r:embed="rId4"/>
          <a:srcRect l="1196" r="5392"/>
          <a:stretch/>
        </p:blipFill>
        <p:spPr>
          <a:xfrm>
            <a:off x="6096000" y="1788557"/>
            <a:ext cx="6095999" cy="4143773"/>
          </a:xfrm>
          <a:prstGeom prst="rect">
            <a:avLst/>
          </a:prstGeom>
        </p:spPr>
      </p:pic>
      <p:pic>
        <p:nvPicPr>
          <p:cNvPr id="6" name="Picture 5">
            <a:extLst>
              <a:ext uri="{FF2B5EF4-FFF2-40B4-BE49-F238E27FC236}">
                <a16:creationId xmlns:a16="http://schemas.microsoft.com/office/drawing/2014/main" id="{F8F36F2A-9F40-9144-A9A3-965B62690F5D}"/>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4450"/>
          <a:stretch/>
        </p:blipFill>
        <p:spPr>
          <a:xfrm>
            <a:off x="0" y="1788557"/>
            <a:ext cx="6096000" cy="4143773"/>
          </a:xfrm>
          <a:prstGeom prst="rect">
            <a:avLst/>
          </a:prstGeom>
        </p:spPr>
      </p:pic>
    </p:spTree>
    <p:extLst>
      <p:ext uri="{BB962C8B-B14F-4D97-AF65-F5344CB8AC3E}">
        <p14:creationId xmlns:p14="http://schemas.microsoft.com/office/powerpoint/2010/main" val="1166188725"/>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9ABF03-E34B-FD4F-9ACA-A21B6C3BE306}"/>
              </a:ext>
            </a:extLst>
          </p:cNvPr>
          <p:cNvSpPr>
            <a:spLocks noGrp="1"/>
          </p:cNvSpPr>
          <p:nvPr>
            <p:ph type="sldNum" sz="quarter" idx="12"/>
          </p:nvPr>
        </p:nvSpPr>
        <p:spPr/>
        <p:txBody>
          <a:bodyPr/>
          <a:lstStyle/>
          <a:p>
            <a:pPr algn="r"/>
            <a:fld id="{275F0495-0EA6-8F48-9FDA-F603597FF733}" type="slidenum">
              <a:rPr lang="en-US" smtClean="0"/>
              <a:pPr algn="r"/>
              <a:t>211</a:t>
            </a:fld>
            <a:endParaRPr lang="en-US" dirty="0"/>
          </a:p>
        </p:txBody>
      </p:sp>
      <p:sp>
        <p:nvSpPr>
          <p:cNvPr id="3" name="Content Placeholder 2">
            <a:extLst>
              <a:ext uri="{FF2B5EF4-FFF2-40B4-BE49-F238E27FC236}">
                <a16:creationId xmlns:a16="http://schemas.microsoft.com/office/drawing/2014/main" id="{006A5DE7-5ED5-3C4A-B973-7ACD6C9EDB7A}"/>
              </a:ext>
            </a:extLst>
          </p:cNvPr>
          <p:cNvSpPr>
            <a:spLocks noGrp="1"/>
          </p:cNvSpPr>
          <p:nvPr>
            <p:ph idx="1"/>
          </p:nvPr>
        </p:nvSpPr>
        <p:spPr/>
        <p:txBody>
          <a:bodyPr/>
          <a:lstStyle/>
          <a:p>
            <a:pPr algn="ctr">
              <a:spcAft>
                <a:spcPts val="1800"/>
              </a:spcAft>
            </a:pPr>
            <a:r>
              <a:rPr lang="en-US" sz="4400" dirty="0"/>
              <a:t>To prevent an outbreak, report </a:t>
            </a:r>
            <a:br>
              <a:rPr lang="en-US" sz="4400" dirty="0"/>
            </a:br>
            <a:r>
              <a:rPr lang="en-US" sz="4400" b="1" dirty="0" smtClean="0"/>
              <a:t>all</a:t>
            </a:r>
            <a:r>
              <a:rPr lang="en-US" sz="4400" dirty="0" smtClean="0"/>
              <a:t> </a:t>
            </a:r>
            <a:r>
              <a:rPr lang="en-US" sz="4400" dirty="0"/>
              <a:t>sightings!</a:t>
            </a:r>
          </a:p>
        </p:txBody>
      </p:sp>
      <p:pic>
        <p:nvPicPr>
          <p:cNvPr id="5" name="Picture Placeholder 4">
            <a:extLst>
              <a:ext uri="{FF2B5EF4-FFF2-40B4-BE49-F238E27FC236}">
                <a16:creationId xmlns:a16="http://schemas.microsoft.com/office/drawing/2014/main" id="{5347A192-D770-0A48-89F6-5C51E59649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669" r="13669"/>
          <a:stretch/>
        </p:blipFill>
        <p:spPr>
          <a:prstGeom prst="rect">
            <a:avLst/>
          </a:prstGeom>
        </p:spPr>
      </p:pic>
    </p:spTree>
    <p:extLst>
      <p:ext uri="{BB962C8B-B14F-4D97-AF65-F5344CB8AC3E}">
        <p14:creationId xmlns:p14="http://schemas.microsoft.com/office/powerpoint/2010/main" val="278204498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000" dirty="0"/>
              <a:t>Count the adults and juveniles.</a:t>
            </a:r>
            <a:br>
              <a:rPr lang="en-AU" sz="4000" dirty="0"/>
            </a:br>
            <a:r>
              <a:rPr lang="en-AU" sz="4000" dirty="0"/>
              <a:t>Juveniles are smaller 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212</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442730202"/>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a:xfrm>
            <a:off x="1971539" y="549275"/>
            <a:ext cx="8248921" cy="5280025"/>
          </a:xfrm>
        </p:spPr>
        <p:txBody>
          <a:bodyPr/>
          <a:lstStyle/>
          <a:p>
            <a:pPr>
              <a:spcBef>
                <a:spcPts val="0"/>
              </a:spcBef>
              <a:spcAft>
                <a:spcPts val="1800"/>
              </a:spcAft>
            </a:pPr>
            <a:r>
              <a:rPr lang="en-AU" b="1" dirty="0" smtClean="0"/>
              <a:t>Everybody</a:t>
            </a:r>
            <a:r>
              <a:rPr lang="en-AU" b="1" dirty="0"/>
              <a:t/>
            </a:r>
            <a:br>
              <a:rPr lang="en-AU" b="1" dirty="0"/>
            </a:br>
            <a:r>
              <a:rPr lang="en-AU" dirty="0"/>
              <a:t>must look out for</a:t>
            </a:r>
            <a:br>
              <a:rPr lang="en-AU" dirty="0"/>
            </a:br>
            <a:r>
              <a:rPr lang="en-AU" dirty="0"/>
              <a:t>crown-of-thorns starfish.</a:t>
            </a:r>
          </a:p>
          <a:p>
            <a:pPr>
              <a:spcBef>
                <a:spcPts val="0"/>
              </a:spcBef>
              <a:spcAft>
                <a:spcPts val="1800"/>
              </a:spcAft>
            </a:pPr>
            <a:r>
              <a:rPr lang="en-AU" sz="3200" b="1" dirty="0" smtClean="0"/>
              <a:t>Venomous spines.</a:t>
            </a:r>
            <a:br>
              <a:rPr lang="en-AU" sz="3200" b="1" dirty="0" smtClean="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213</a:t>
            </a:fld>
            <a:endParaRPr lang="en-US" dirty="0"/>
          </a:p>
        </p:txBody>
      </p:sp>
    </p:spTree>
    <p:extLst>
      <p:ext uri="{BB962C8B-B14F-4D97-AF65-F5344CB8AC3E}">
        <p14:creationId xmlns:p14="http://schemas.microsoft.com/office/powerpoint/2010/main" val="190997947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4067D1-F565-654B-801B-D5B3620A1110}"/>
              </a:ext>
            </a:extLst>
          </p:cNvPr>
          <p:cNvSpPr>
            <a:spLocks noGrp="1"/>
          </p:cNvSpPr>
          <p:nvPr>
            <p:ph type="title"/>
          </p:nvPr>
        </p:nvSpPr>
        <p:spPr/>
        <p:txBody>
          <a:bodyPr/>
          <a:lstStyle/>
          <a:p>
            <a:r>
              <a:rPr lang="en-US" dirty="0"/>
              <a:t>After your snorkel, your </a:t>
            </a:r>
            <a:r>
              <a:rPr lang="en-US" dirty="0" smtClean="0"/>
              <a:t>reef guide </a:t>
            </a:r>
            <a:r>
              <a:rPr lang="en-US" dirty="0"/>
              <a:t>will help you complete this section, ready for database entry.</a:t>
            </a:r>
          </a:p>
        </p:txBody>
      </p:sp>
      <p:sp>
        <p:nvSpPr>
          <p:cNvPr id="4" name="Slide Number Placeholder 3">
            <a:extLst>
              <a:ext uri="{FF2B5EF4-FFF2-40B4-BE49-F238E27FC236}">
                <a16:creationId xmlns:a16="http://schemas.microsoft.com/office/drawing/2014/main" id="{6EC97E5C-8D2B-904D-AEAD-9AB4E0EF8293}"/>
              </a:ext>
            </a:extLst>
          </p:cNvPr>
          <p:cNvSpPr>
            <a:spLocks noGrp="1"/>
          </p:cNvSpPr>
          <p:nvPr>
            <p:ph type="sldNum" sz="quarter" idx="12"/>
          </p:nvPr>
        </p:nvSpPr>
        <p:spPr/>
        <p:txBody>
          <a:bodyPr/>
          <a:lstStyle/>
          <a:p>
            <a:pPr algn="r"/>
            <a:fld id="{A23E3DB6-7D61-2E4C-8C80-E9322AEA1496}" type="slidenum">
              <a:rPr lang="en-US" smtClean="0"/>
              <a:pPr algn="r"/>
              <a:t>214</a:t>
            </a:fld>
            <a:endParaRPr lang="en-US" dirty="0"/>
          </a:p>
        </p:txBody>
      </p:sp>
      <p:pic>
        <p:nvPicPr>
          <p:cNvPr id="6" name="Picture 5">
            <a:extLst>
              <a:ext uri="{FF2B5EF4-FFF2-40B4-BE49-F238E27FC236}">
                <a16:creationId xmlns:a16="http://schemas.microsoft.com/office/drawing/2014/main" id="{030C44A2-43FC-0242-89E1-891CE4DFFA7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91676" y="1823689"/>
            <a:ext cx="9408647" cy="4357689"/>
          </a:xfrm>
          <a:prstGeom prst="rect">
            <a:avLst/>
          </a:prstGeom>
        </p:spPr>
      </p:pic>
    </p:spTree>
    <p:extLst>
      <p:ext uri="{BB962C8B-B14F-4D97-AF65-F5344CB8AC3E}">
        <p14:creationId xmlns:p14="http://schemas.microsoft.com/office/powerpoint/2010/main" val="2725052417"/>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DEFF3D-D1FA-CA49-81F1-F21047BA861F}"/>
              </a:ext>
            </a:extLst>
          </p:cNvPr>
          <p:cNvPicPr>
            <a:picLocks noChangeAspect="1"/>
          </p:cNvPicPr>
          <p:nvPr/>
        </p:nvPicPr>
        <p:blipFill>
          <a:blip r:embed="rId3"/>
          <a:stretch>
            <a:fillRect/>
          </a:stretch>
        </p:blipFill>
        <p:spPr>
          <a:xfrm>
            <a:off x="1051564" y="1823690"/>
            <a:ext cx="10088872" cy="4352324"/>
          </a:xfrm>
          <a:prstGeom prst="rect">
            <a:avLst/>
          </a:prstGeom>
        </p:spPr>
      </p:pic>
      <p:sp>
        <p:nvSpPr>
          <p:cNvPr id="3" name="Title 2">
            <a:extLst>
              <a:ext uri="{FF2B5EF4-FFF2-40B4-BE49-F238E27FC236}">
                <a16:creationId xmlns:a16="http://schemas.microsoft.com/office/drawing/2014/main" id="{4D2845F4-3537-BA46-B1A3-413A12573545}"/>
              </a:ext>
            </a:extLst>
          </p:cNvPr>
          <p:cNvSpPr>
            <a:spLocks noGrp="1"/>
          </p:cNvSpPr>
          <p:nvPr>
            <p:ph type="title"/>
          </p:nvPr>
        </p:nvSpPr>
        <p:spPr/>
        <p:txBody>
          <a:bodyPr/>
          <a:lstStyle/>
          <a:p>
            <a:r>
              <a:rPr lang="en-US" dirty="0"/>
              <a:t>After your snorkel, your </a:t>
            </a:r>
            <a:r>
              <a:rPr lang="en-US" dirty="0" smtClean="0"/>
              <a:t>reef guide </a:t>
            </a:r>
            <a:r>
              <a:rPr lang="en-US" dirty="0"/>
              <a:t>will help you complete this table, ready for database entry.</a:t>
            </a:r>
          </a:p>
        </p:txBody>
      </p:sp>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2"/>
          </p:nvPr>
        </p:nvSpPr>
        <p:spPr/>
        <p:txBody>
          <a:bodyPr/>
          <a:lstStyle/>
          <a:p>
            <a:pPr algn="r"/>
            <a:fld id="{A23E3DB6-7D61-2E4C-8C80-E9322AEA1496}" type="slidenum">
              <a:rPr lang="en-US" smtClean="0"/>
              <a:pPr algn="r"/>
              <a:t>215</a:t>
            </a:fld>
            <a:endParaRPr lang="en-US" dirty="0"/>
          </a:p>
        </p:txBody>
      </p:sp>
    </p:spTree>
    <p:extLst>
      <p:ext uri="{BB962C8B-B14F-4D97-AF65-F5344CB8AC3E}">
        <p14:creationId xmlns:p14="http://schemas.microsoft.com/office/powerpoint/2010/main" val="164088456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D67AF0-9828-BA41-A241-50D718ABBB78}"/>
              </a:ext>
            </a:extLst>
          </p:cNvPr>
          <p:cNvSpPr>
            <a:spLocks noGrp="1"/>
          </p:cNvSpPr>
          <p:nvPr>
            <p:ph type="title"/>
          </p:nvPr>
        </p:nvSpPr>
        <p:spPr>
          <a:xfrm>
            <a:off x="515938" y="549275"/>
            <a:ext cx="11160124" cy="1335281"/>
          </a:xfrm>
        </p:spPr>
        <p:txBody>
          <a:bodyPr/>
          <a:lstStyle/>
          <a:p>
            <a:r>
              <a:rPr lang="en-US" dirty="0"/>
              <a:t>Let us know if you have students interested and capable of completing this advanced section* as well. </a:t>
            </a:r>
            <a:br>
              <a:rPr lang="en-US" dirty="0"/>
            </a:br>
            <a:r>
              <a:rPr lang="en-US" sz="2000" dirty="0"/>
              <a:t>*Requires further training</a:t>
            </a:r>
            <a:endParaRPr lang="en-US" dirty="0"/>
          </a:p>
        </p:txBody>
      </p:sp>
      <p:sp>
        <p:nvSpPr>
          <p:cNvPr id="4" name="Slide Number Placeholder 3">
            <a:extLst>
              <a:ext uri="{FF2B5EF4-FFF2-40B4-BE49-F238E27FC236}">
                <a16:creationId xmlns:a16="http://schemas.microsoft.com/office/drawing/2014/main" id="{A35DEF2F-ABE1-D84F-B866-8DAB777D6FFC}"/>
              </a:ext>
            </a:extLst>
          </p:cNvPr>
          <p:cNvSpPr>
            <a:spLocks noGrp="1"/>
          </p:cNvSpPr>
          <p:nvPr>
            <p:ph type="sldNum" sz="quarter" idx="12"/>
          </p:nvPr>
        </p:nvSpPr>
        <p:spPr/>
        <p:txBody>
          <a:bodyPr/>
          <a:lstStyle/>
          <a:p>
            <a:pPr algn="r"/>
            <a:fld id="{A23E3DB6-7D61-2E4C-8C80-E9322AEA1496}" type="slidenum">
              <a:rPr lang="en-US" smtClean="0"/>
              <a:pPr algn="r"/>
              <a:t>216</a:t>
            </a:fld>
            <a:endParaRPr lang="en-US" dirty="0"/>
          </a:p>
        </p:txBody>
      </p:sp>
      <p:pic>
        <p:nvPicPr>
          <p:cNvPr id="5" name="Picture 4">
            <a:extLst>
              <a:ext uri="{FF2B5EF4-FFF2-40B4-BE49-F238E27FC236}">
                <a16:creationId xmlns:a16="http://schemas.microsoft.com/office/drawing/2014/main" id="{5E9A40EF-F8A1-AC41-8703-3695F58E5C8D}"/>
              </a:ext>
            </a:extLst>
          </p:cNvPr>
          <p:cNvPicPr>
            <a:picLocks noChangeAspect="1"/>
          </p:cNvPicPr>
          <p:nvPr/>
        </p:nvPicPr>
        <p:blipFill>
          <a:blip r:embed="rId3"/>
          <a:stretch>
            <a:fillRect/>
          </a:stretch>
        </p:blipFill>
        <p:spPr>
          <a:xfrm>
            <a:off x="2273755" y="1884556"/>
            <a:ext cx="7644490" cy="4291458"/>
          </a:xfrm>
          <a:prstGeom prst="rect">
            <a:avLst/>
          </a:prstGeom>
        </p:spPr>
      </p:pic>
    </p:spTree>
    <p:extLst>
      <p:ext uri="{BB962C8B-B14F-4D97-AF65-F5344CB8AC3E}">
        <p14:creationId xmlns:p14="http://schemas.microsoft.com/office/powerpoint/2010/main" val="1368251502"/>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57309E-1F9E-684C-8A19-F7E9F00752CC}"/>
              </a:ext>
            </a:extLst>
          </p:cNvPr>
          <p:cNvSpPr>
            <a:spLocks noGrp="1"/>
          </p:cNvSpPr>
          <p:nvPr>
            <p:ph type="sldNum" sz="quarter" idx="13"/>
          </p:nvPr>
        </p:nvSpPr>
        <p:spPr/>
        <p:txBody>
          <a:bodyPr/>
          <a:lstStyle/>
          <a:p>
            <a:pPr algn="r"/>
            <a:fld id="{275F0495-0EA6-8F48-9FDA-F603597FF733}" type="slidenum">
              <a:rPr lang="en-US" smtClean="0"/>
              <a:pPr algn="r"/>
              <a:t>217</a:t>
            </a:fld>
            <a:endParaRPr lang="en-US" dirty="0"/>
          </a:p>
        </p:txBody>
      </p:sp>
      <p:graphicFrame>
        <p:nvGraphicFramePr>
          <p:cNvPr id="4" name="Table 3">
            <a:extLst>
              <a:ext uri="{FF2B5EF4-FFF2-40B4-BE49-F238E27FC236}">
                <a16:creationId xmlns:a16="http://schemas.microsoft.com/office/drawing/2014/main" id="{EE202D91-A342-684D-BA4B-B4D5447B38EA}"/>
              </a:ext>
            </a:extLst>
          </p:cNvPr>
          <p:cNvGraphicFramePr>
            <a:graphicFrameLocks noGrp="1"/>
          </p:cNvGraphicFramePr>
          <p:nvPr>
            <p:extLst>
              <p:ext uri="{D42A27DB-BD31-4B8C-83A1-F6EECF244321}">
                <p14:modId xmlns:p14="http://schemas.microsoft.com/office/powerpoint/2010/main" val="4189446645"/>
              </p:ext>
            </p:extLst>
          </p:nvPr>
        </p:nvGraphicFramePr>
        <p:xfrm>
          <a:off x="515939" y="549275"/>
          <a:ext cx="11160124" cy="4758705"/>
        </p:xfrm>
        <a:graphic>
          <a:graphicData uri="http://schemas.openxmlformats.org/drawingml/2006/table">
            <a:tbl>
              <a:tblPr firstRow="1" bandRow="1">
                <a:tableStyleId>{5940675A-B579-460E-94D1-54222C63F5DA}</a:tableStyleId>
              </a:tblPr>
              <a:tblGrid>
                <a:gridCol w="2909602">
                  <a:extLst>
                    <a:ext uri="{9D8B030D-6E8A-4147-A177-3AD203B41FA5}">
                      <a16:colId xmlns:a16="http://schemas.microsoft.com/office/drawing/2014/main" val="863054940"/>
                    </a:ext>
                  </a:extLst>
                </a:gridCol>
                <a:gridCol w="2670460">
                  <a:extLst>
                    <a:ext uri="{9D8B030D-6E8A-4147-A177-3AD203B41FA5}">
                      <a16:colId xmlns:a16="http://schemas.microsoft.com/office/drawing/2014/main" val="977008272"/>
                    </a:ext>
                  </a:extLst>
                </a:gridCol>
                <a:gridCol w="3009244">
                  <a:extLst>
                    <a:ext uri="{9D8B030D-6E8A-4147-A177-3AD203B41FA5}">
                      <a16:colId xmlns:a16="http://schemas.microsoft.com/office/drawing/2014/main" val="3401346151"/>
                    </a:ext>
                  </a:extLst>
                </a:gridCol>
                <a:gridCol w="2570818">
                  <a:extLst>
                    <a:ext uri="{9D8B030D-6E8A-4147-A177-3AD203B41FA5}">
                      <a16:colId xmlns:a16="http://schemas.microsoft.com/office/drawing/2014/main" val="4180261147"/>
                    </a:ext>
                  </a:extLst>
                </a:gridCol>
              </a:tblGrid>
              <a:tr h="420881">
                <a:tc gridSpan="4">
                  <a:txBody>
                    <a:bodyPr/>
                    <a:lstStyle/>
                    <a:p>
                      <a:pPr algn="l"/>
                      <a:r>
                        <a:rPr lang="en-AU" sz="2000" b="1" dirty="0">
                          <a:solidFill>
                            <a:schemeClr val="bg1"/>
                          </a:solidFill>
                          <a:latin typeface="+mn-lt"/>
                        </a:rPr>
                        <a:t>Timed swim (10 minutes)</a:t>
                      </a:r>
                    </a:p>
                  </a:txBody>
                  <a:tcPr anchor="ctr">
                    <a:solidFill>
                      <a:schemeClr val="accent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728919913"/>
                  </a:ext>
                </a:extLst>
              </a:tr>
              <a:tr h="434898">
                <a:tc gridSpan="4">
                  <a:txBody>
                    <a:bodyPr/>
                    <a:lstStyle/>
                    <a:p>
                      <a:pPr algn="l"/>
                      <a:r>
                        <a:rPr lang="en-AU" sz="2000" b="0" dirty="0">
                          <a:solidFill>
                            <a:schemeClr val="bg1"/>
                          </a:solidFill>
                          <a:latin typeface="+mn-lt"/>
                        </a:rPr>
                        <a:t>CLASS NAME and SCHOOL:  </a:t>
                      </a:r>
                    </a:p>
                  </a:txBody>
                  <a:tcPr anchor="ctr">
                    <a:solidFill>
                      <a:schemeClr val="accent1"/>
                    </a:solidFill>
                  </a:tcPr>
                </a:tc>
                <a:tc hMerge="1">
                  <a:txBody>
                    <a:bodyPr/>
                    <a:lstStyle/>
                    <a:p>
                      <a:endParaRPr lang="en-AU" dirty="0"/>
                    </a:p>
                  </a:txBody>
                  <a:tcPr anchor="ctr">
                    <a:noFill/>
                  </a:tcPr>
                </a:tc>
                <a:tc hMerge="1">
                  <a:txBody>
                    <a:bodyPr/>
                    <a:lstStyle/>
                    <a:p>
                      <a:pPr algn="ctr"/>
                      <a:endParaRPr lang="en-AU" sz="2400" b="1" dirty="0">
                        <a:solidFill>
                          <a:schemeClr val="tx1"/>
                        </a:solidFill>
                      </a:endParaRPr>
                    </a:p>
                  </a:txBody>
                  <a:tcPr anchor="ctr">
                    <a:noFill/>
                  </a:tcPr>
                </a:tc>
                <a:tc hMerge="1">
                  <a:txBody>
                    <a:bodyPr/>
                    <a:lstStyle/>
                    <a:p>
                      <a:endParaRPr lang="en-AU"/>
                    </a:p>
                  </a:txBody>
                  <a:tcPr/>
                </a:tc>
                <a:extLst>
                  <a:ext uri="{0D108BD9-81ED-4DB2-BD59-A6C34878D82A}">
                    <a16:rowId xmlns:a16="http://schemas.microsoft.com/office/drawing/2014/main" val="1459450326"/>
                  </a:ext>
                </a:extLst>
              </a:tr>
              <a:tr h="434897">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0" dirty="0">
                          <a:solidFill>
                            <a:schemeClr val="bg1"/>
                          </a:solidFill>
                          <a:latin typeface="+mn-lt"/>
                        </a:rPr>
                        <a:t>IN-WATER SUPERVISING TEACHER/S:</a:t>
                      </a:r>
                    </a:p>
                  </a:txBody>
                  <a:tcPr anchor="ctr">
                    <a:solidFill>
                      <a:schemeClr val="accent1"/>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79560597"/>
                  </a:ext>
                </a:extLst>
              </a:tr>
              <a:tr h="501805">
                <a:tc gridSpan="4">
                  <a:txBody>
                    <a:bodyPr/>
                    <a:lstStyle/>
                    <a:p>
                      <a:pPr algn="l"/>
                      <a:r>
                        <a:rPr lang="en-AU" sz="2000" b="0" dirty="0">
                          <a:solidFill>
                            <a:schemeClr val="bg1"/>
                          </a:solidFill>
                          <a:latin typeface="+mn-lt"/>
                        </a:rPr>
                        <a:t>STUDENTS: PUT </a:t>
                      </a:r>
                      <a:r>
                        <a:rPr lang="en-AU" sz="2000" b="0" dirty="0">
                          <a:solidFill>
                            <a:srgbClr val="FFFF00"/>
                          </a:solidFill>
                          <a:latin typeface="+mn-lt"/>
                        </a:rPr>
                        <a:t>YOUR NAME </a:t>
                      </a:r>
                      <a:r>
                        <a:rPr lang="en-AU" sz="2000" b="0" dirty="0">
                          <a:solidFill>
                            <a:schemeClr val="bg1"/>
                          </a:solidFill>
                          <a:latin typeface="+mn-lt"/>
                        </a:rPr>
                        <a:t>AND THE NAME OF </a:t>
                      </a:r>
                      <a:r>
                        <a:rPr lang="en-AU" sz="2000" b="0" dirty="0">
                          <a:solidFill>
                            <a:srgbClr val="FFFF00"/>
                          </a:solidFill>
                          <a:latin typeface="+mn-lt"/>
                        </a:rPr>
                        <a:t>YOUR BUDDY </a:t>
                      </a:r>
                      <a:r>
                        <a:rPr lang="en-AU" sz="2000" b="0" dirty="0">
                          <a:solidFill>
                            <a:schemeClr val="bg1"/>
                          </a:solidFill>
                          <a:latin typeface="+mn-lt"/>
                        </a:rPr>
                        <a:t>NEXT YOUR ANIMAL/S</a:t>
                      </a:r>
                    </a:p>
                  </a:txBody>
                  <a:tcPr anchor="ctr">
                    <a:solidFill>
                      <a:schemeClr val="tx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3081184060"/>
                  </a:ext>
                </a:extLst>
              </a:tr>
              <a:tr h="468351">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extLst>
                  <a:ext uri="{0D108BD9-81ED-4DB2-BD59-A6C34878D82A}">
                    <a16:rowId xmlns:a16="http://schemas.microsoft.com/office/drawing/2014/main" val="2236736722"/>
                  </a:ext>
                </a:extLst>
              </a:tr>
              <a:tr h="535259">
                <a:tc>
                  <a:txBody>
                    <a:bodyPr/>
                    <a:lstStyle/>
                    <a:p>
                      <a:pPr algn="l"/>
                      <a:r>
                        <a:rPr lang="en-AU" sz="2000" b="0" dirty="0">
                          <a:solidFill>
                            <a:schemeClr val="tx2"/>
                          </a:solidFill>
                          <a:latin typeface="+mn-lt"/>
                        </a:rPr>
                        <a:t>Sea cucumber</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Cods and groupers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230749072"/>
                  </a:ext>
                </a:extLst>
              </a:tr>
              <a:tr h="490653">
                <a:tc>
                  <a:txBody>
                    <a:bodyPr/>
                    <a:lstStyle/>
                    <a:p>
                      <a:pPr algn="l"/>
                      <a:r>
                        <a:rPr lang="en-AU" sz="2000" b="0" dirty="0">
                          <a:solidFill>
                            <a:schemeClr val="tx2"/>
                          </a:solidFill>
                          <a:latin typeface="+mn-lt"/>
                        </a:rPr>
                        <a:t>Giant clam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Coral trout</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785701494"/>
                  </a:ext>
                </a:extLst>
              </a:tr>
              <a:tr h="487580">
                <a:tc>
                  <a:txBody>
                    <a:bodyPr/>
                    <a:lstStyle/>
                    <a:p>
                      <a:pPr algn="l"/>
                      <a:r>
                        <a:rPr lang="en-AU" sz="2000" b="0" dirty="0">
                          <a:solidFill>
                            <a:schemeClr val="tx2"/>
                          </a:solidFill>
                          <a:latin typeface="+mn-lt"/>
                        </a:rPr>
                        <a:t>Anemonefish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Maori wrasse</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457093903"/>
                  </a:ext>
                </a:extLst>
              </a:tr>
              <a:tr h="495659">
                <a:tc>
                  <a:txBody>
                    <a:bodyPr/>
                    <a:lstStyle/>
                    <a:p>
                      <a:pPr algn="l"/>
                      <a:r>
                        <a:rPr lang="en-AU" sz="2000" b="0" dirty="0">
                          <a:solidFill>
                            <a:schemeClr val="tx2"/>
                          </a:solidFill>
                          <a:latin typeface="+mn-lt"/>
                        </a:rPr>
                        <a:t>Butterflyfish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Turtles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206526441"/>
                  </a:ext>
                </a:extLst>
              </a:tr>
              <a:tr h="488722">
                <a:tc>
                  <a:txBody>
                    <a:bodyPr/>
                    <a:lstStyle/>
                    <a:p>
                      <a:pPr algn="l"/>
                      <a:r>
                        <a:rPr lang="en-AU" sz="2000" b="0" dirty="0">
                          <a:solidFill>
                            <a:schemeClr val="tx2"/>
                          </a:solidFill>
                          <a:latin typeface="+mn-lt"/>
                        </a:rPr>
                        <a:t>Grazing herbivores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Sharks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006000741"/>
                  </a:ext>
                </a:extLst>
              </a:tr>
            </a:tbl>
          </a:graphicData>
        </a:graphic>
      </p:graphicFrame>
      <p:sp>
        <p:nvSpPr>
          <p:cNvPr id="5" name="Rectangle 4">
            <a:extLst>
              <a:ext uri="{FF2B5EF4-FFF2-40B4-BE49-F238E27FC236}">
                <a16:creationId xmlns:a16="http://schemas.microsoft.com/office/drawing/2014/main" id="{C3C40AC7-623A-CB43-BC0B-4D666BC8F2D1}"/>
              </a:ext>
            </a:extLst>
          </p:cNvPr>
          <p:cNvSpPr/>
          <p:nvPr/>
        </p:nvSpPr>
        <p:spPr>
          <a:xfrm>
            <a:off x="515938" y="5399566"/>
            <a:ext cx="11160124" cy="707886"/>
          </a:xfrm>
          <a:prstGeom prst="rect">
            <a:avLst/>
          </a:prstGeom>
        </p:spPr>
        <p:txBody>
          <a:bodyPr wrap="square">
            <a:spAutoFit/>
          </a:bodyPr>
          <a:lstStyle/>
          <a:p>
            <a:r>
              <a:rPr lang="en-AU" sz="2000" dirty="0" smtClean="0">
                <a:solidFill>
                  <a:schemeClr val="bg1"/>
                </a:solidFill>
              </a:rPr>
              <a:t>Teacher: </a:t>
            </a:r>
            <a:r>
              <a:rPr lang="en-AU" sz="2000" dirty="0">
                <a:solidFill>
                  <a:schemeClr val="bg1"/>
                </a:solidFill>
              </a:rPr>
              <a:t>Please ensure </a:t>
            </a:r>
            <a:r>
              <a:rPr lang="en-AU" sz="2000" dirty="0" smtClean="0">
                <a:solidFill>
                  <a:schemeClr val="bg1"/>
                </a:solidFill>
              </a:rPr>
              <a:t>every </a:t>
            </a:r>
            <a:r>
              <a:rPr lang="en-AU" sz="2000" dirty="0">
                <a:solidFill>
                  <a:schemeClr val="bg1"/>
                </a:solidFill>
              </a:rPr>
              <a:t>animal is being counted. Please take a screenshot and email as an attachment to your excursion provider. Thank you. </a:t>
            </a:r>
          </a:p>
        </p:txBody>
      </p:sp>
    </p:spTree>
    <p:extLst>
      <p:ext uri="{BB962C8B-B14F-4D97-AF65-F5344CB8AC3E}">
        <p14:creationId xmlns:p14="http://schemas.microsoft.com/office/powerpoint/2010/main" val="2448651837"/>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64E2BB-5B3F-D644-B245-69977E055ADF}"/>
              </a:ext>
            </a:extLst>
          </p:cNvPr>
          <p:cNvSpPr>
            <a:spLocks noGrp="1"/>
          </p:cNvSpPr>
          <p:nvPr>
            <p:ph type="sldNum" sz="quarter" idx="12"/>
          </p:nvPr>
        </p:nvSpPr>
        <p:spPr/>
        <p:txBody>
          <a:bodyPr/>
          <a:lstStyle/>
          <a:p>
            <a:pPr algn="r"/>
            <a:fld id="{275F0495-0EA6-8F48-9FDA-F603597FF733}" type="slidenum">
              <a:rPr lang="en-US" smtClean="0"/>
              <a:pPr algn="r"/>
              <a:t>218</a:t>
            </a:fld>
            <a:endParaRPr lang="en-US" dirty="0"/>
          </a:p>
        </p:txBody>
      </p:sp>
      <p:sp>
        <p:nvSpPr>
          <p:cNvPr id="3" name="Content Placeholder 2">
            <a:extLst>
              <a:ext uri="{FF2B5EF4-FFF2-40B4-BE49-F238E27FC236}">
                <a16:creationId xmlns:a16="http://schemas.microsoft.com/office/drawing/2014/main" id="{C2A13FA8-21FB-D740-8677-30D8CB1250FC}"/>
              </a:ext>
            </a:extLst>
          </p:cNvPr>
          <p:cNvSpPr>
            <a:spLocks noGrp="1"/>
          </p:cNvSpPr>
          <p:nvPr>
            <p:ph idx="1"/>
          </p:nvPr>
        </p:nvSpPr>
        <p:spPr/>
        <p:txBody>
          <a:bodyPr/>
          <a:lstStyle/>
          <a:p>
            <a:pPr algn="ctr"/>
            <a:r>
              <a:rPr lang="en-US" sz="4400" dirty="0"/>
              <a:t>Download </a:t>
            </a:r>
            <a:br>
              <a:rPr lang="en-US" sz="4400" dirty="0"/>
            </a:br>
            <a:r>
              <a:rPr lang="en-US" sz="4400" dirty="0"/>
              <a:t>the </a:t>
            </a:r>
            <a:r>
              <a:rPr lang="en-US" sz="4400" i="1" dirty="0"/>
              <a:t>Eye on the </a:t>
            </a:r>
            <a:br>
              <a:rPr lang="en-US" sz="4400" i="1" dirty="0"/>
            </a:br>
            <a:r>
              <a:rPr lang="en-US" sz="4400" i="1" dirty="0"/>
              <a:t>Reef </a:t>
            </a:r>
            <a:r>
              <a:rPr lang="en-US" sz="4400" dirty="0"/>
              <a:t>app.</a:t>
            </a:r>
          </a:p>
        </p:txBody>
      </p:sp>
      <p:pic>
        <p:nvPicPr>
          <p:cNvPr id="5" name="Picture Placeholder 4">
            <a:extLst>
              <a:ext uri="{FF2B5EF4-FFF2-40B4-BE49-F238E27FC236}">
                <a16:creationId xmlns:a16="http://schemas.microsoft.com/office/drawing/2014/main" id="{8F8F416F-2EB8-B649-A6FF-9212A2315AC9}"/>
              </a:ext>
            </a:extLst>
          </p:cNvPr>
          <p:cNvPicPr>
            <a:picLocks noGrp="1" noChangeAspect="1"/>
          </p:cNvPicPr>
          <p:nvPr>
            <p:ph type="pic" sz="quarter" idx="14"/>
          </p:nvPr>
        </p:nvPicPr>
        <p:blipFill rotWithShape="1">
          <a:blip r:embed="rId4"/>
          <a:srcRect t="13509" b="13509"/>
          <a:stretch/>
        </p:blipFill>
        <p:spPr>
          <a:prstGeom prst="rect">
            <a:avLst/>
          </a:prstGeom>
        </p:spPr>
      </p:pic>
    </p:spTree>
    <p:extLst>
      <p:ext uri="{BB962C8B-B14F-4D97-AF65-F5344CB8AC3E}">
        <p14:creationId xmlns:p14="http://schemas.microsoft.com/office/powerpoint/2010/main" val="171603365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13E7AA4E-F740-0F41-A914-451BFE0D2913}"/>
              </a:ext>
            </a:extLst>
          </p:cNvPr>
          <p:cNvPicPr>
            <a:picLocks noChangeAspect="1"/>
          </p:cNvPicPr>
          <p:nvPr/>
        </p:nvPicPr>
        <p:blipFill>
          <a:blip r:embed="rId5"/>
          <a:stretch>
            <a:fillRect/>
          </a:stretch>
        </p:blipFill>
        <p:spPr>
          <a:xfrm>
            <a:off x="5103448" y="859939"/>
            <a:ext cx="6427438" cy="4868513"/>
          </a:xfrm>
          <a:prstGeom prst="rect">
            <a:avLst/>
          </a:prstGeom>
        </p:spPr>
      </p:pic>
      <p:sp>
        <p:nvSpPr>
          <p:cNvPr id="3" name="Slide Number Placeholder 2">
            <a:extLst>
              <a:ext uri="{FF2B5EF4-FFF2-40B4-BE49-F238E27FC236}">
                <a16:creationId xmlns:a16="http://schemas.microsoft.com/office/drawing/2014/main" id="{039516A7-CB2E-AB4B-85DB-749509A5C3FA}"/>
              </a:ext>
            </a:extLst>
          </p:cNvPr>
          <p:cNvSpPr>
            <a:spLocks noGrp="1"/>
          </p:cNvSpPr>
          <p:nvPr>
            <p:ph type="sldNum" sz="quarter" idx="13"/>
          </p:nvPr>
        </p:nvSpPr>
        <p:spPr/>
        <p:txBody>
          <a:bodyPr/>
          <a:lstStyle/>
          <a:p>
            <a:pPr algn="r"/>
            <a:fld id="{275F0495-0EA6-8F48-9FDA-F603597FF733}" type="slidenum">
              <a:rPr lang="en-US" smtClean="0"/>
              <a:pPr algn="r"/>
              <a:t>219</a:t>
            </a:fld>
            <a:endParaRPr lang="en-US" dirty="0"/>
          </a:p>
        </p:txBody>
      </p:sp>
      <p:sp>
        <p:nvSpPr>
          <p:cNvPr id="5" name="Rectangle 4">
            <a:extLst>
              <a:ext uri="{FF2B5EF4-FFF2-40B4-BE49-F238E27FC236}">
                <a16:creationId xmlns:a16="http://schemas.microsoft.com/office/drawing/2014/main" id="{0A6A17A4-3F36-8845-859B-6D8E775883EE}"/>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915042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22</a:t>
            </a:fld>
            <a:endParaRPr lang="en-US" dirty="0"/>
          </a:p>
        </p:txBody>
      </p:sp>
      <p:sp>
        <p:nvSpPr>
          <p:cNvPr id="7" name="TextBox 6">
            <a:extLst>
              <a:ext uri="{FF2B5EF4-FFF2-40B4-BE49-F238E27FC236}">
                <a16:creationId xmlns:a16="http://schemas.microsoft.com/office/drawing/2014/main" id="{2930EA91-73DD-604D-816A-78E3F973A088}"/>
              </a:ext>
            </a:extLst>
          </p:cNvPr>
          <p:cNvSpPr txBox="1"/>
          <p:nvPr/>
        </p:nvSpPr>
        <p:spPr>
          <a:xfrm>
            <a:off x="515937" y="2450931"/>
            <a:ext cx="4033505" cy="2800767"/>
          </a:xfrm>
          <a:prstGeom prst="rect">
            <a:avLst/>
          </a:prstGeom>
          <a:noFill/>
        </p:spPr>
        <p:txBody>
          <a:bodyPr wrap="square" rtlCol="0">
            <a:spAutoFit/>
          </a:bodyPr>
          <a:lstStyle/>
          <a:p>
            <a:r>
              <a:rPr lang="en-AU" sz="4400" dirty="0"/>
              <a:t>to more difficult, where  further training is required.</a:t>
            </a:r>
            <a:endParaRPr lang="en-AU" dirty="0"/>
          </a:p>
        </p:txBody>
      </p:sp>
      <p:sp>
        <p:nvSpPr>
          <p:cNvPr id="8" name="Arrow: Right 6">
            <a:extLst>
              <a:ext uri="{FF2B5EF4-FFF2-40B4-BE49-F238E27FC236}">
                <a16:creationId xmlns:a16="http://schemas.microsoft.com/office/drawing/2014/main" id="{2B15D576-07A7-9D4C-BC8E-9749A0F46947}"/>
              </a:ext>
            </a:extLst>
          </p:cNvPr>
          <p:cNvSpPr/>
          <p:nvPr/>
        </p:nvSpPr>
        <p:spPr>
          <a:xfrm>
            <a:off x="4930442" y="342900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
        <p:nvSpPr>
          <p:cNvPr id="3" name="Picture Placeholder 2"/>
          <p:cNvSpPr>
            <a:spLocks noGrp="1"/>
          </p:cNvSpPr>
          <p:nvPr>
            <p:ph type="pic" sz="quarter" idx="14"/>
          </p:nvPr>
        </p:nvSpPr>
        <p:spPr/>
      </p:sp>
      <p:pic>
        <p:nvPicPr>
          <p:cNvPr id="9" name="Picture Placeholder 4">
            <a:extLst>
              <a:ext uri="{FF2B5EF4-FFF2-40B4-BE49-F238E27FC236}">
                <a16:creationId xmlns:a16="http://schemas.microsoft.com/office/drawing/2014/main" id="{F17C58D3-FC81-F546-8362-023FB3DC2369}"/>
              </a:ext>
            </a:extLst>
          </p:cNvPr>
          <p:cNvPicPr>
            <a:picLocks noChangeAspect="1"/>
          </p:cNvPicPr>
          <p:nvPr/>
        </p:nvPicPr>
        <p:blipFill rotWithShape="1">
          <a:blip r:embed="rId4"/>
          <a:srcRect l="348" t="-13692" b="-10042"/>
          <a:stretch/>
        </p:blipFill>
        <p:spPr>
          <a:xfrm>
            <a:off x="6286499" y="701674"/>
            <a:ext cx="5389563" cy="5594400"/>
          </a:xfrm>
          <a:prstGeom prst="rect">
            <a:avLst/>
          </a:prstGeom>
        </p:spPr>
      </p:pic>
    </p:spTree>
    <p:extLst>
      <p:ext uri="{BB962C8B-B14F-4D97-AF65-F5344CB8AC3E}">
        <p14:creationId xmlns:p14="http://schemas.microsoft.com/office/powerpoint/2010/main" val="1641232128"/>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0F1164-DA85-E74F-A0AE-F3C29C866886}"/>
              </a:ext>
            </a:extLst>
          </p:cNvPr>
          <p:cNvSpPr>
            <a:spLocks noGrp="1"/>
          </p:cNvSpPr>
          <p:nvPr>
            <p:ph type="body" sz="quarter" idx="12"/>
          </p:nvPr>
        </p:nvSpPr>
        <p:spPr/>
        <p:txBody>
          <a:bodyPr/>
          <a:lstStyle/>
          <a:p>
            <a:r>
              <a:rPr lang="en-US" sz="4400" dirty="0"/>
              <a:t>Create a </a:t>
            </a:r>
            <a:r>
              <a:rPr lang="en-US" sz="4400" dirty="0" smtClean="0"/>
              <a:t>poster </a:t>
            </a:r>
            <a:r>
              <a:rPr lang="en-US" sz="4400" dirty="0"/>
              <a:t>to answer the question:</a:t>
            </a:r>
          </a:p>
          <a:p>
            <a:r>
              <a:rPr lang="en-US" sz="4400" i="1" dirty="0"/>
              <a:t>How can I help the Great Barrier Reef?</a:t>
            </a:r>
          </a:p>
          <a:p>
            <a:r>
              <a:rPr lang="en-US" sz="4400" dirty="0"/>
              <a:t>Display it proudly in your classroom.</a:t>
            </a:r>
          </a:p>
        </p:txBody>
      </p:sp>
      <p:sp>
        <p:nvSpPr>
          <p:cNvPr id="3" name="Slide Number Placeholder 2">
            <a:extLst>
              <a:ext uri="{FF2B5EF4-FFF2-40B4-BE49-F238E27FC236}">
                <a16:creationId xmlns:a16="http://schemas.microsoft.com/office/drawing/2014/main" id="{3A6F3101-BDA7-0847-A103-A60990C3FA63}"/>
              </a:ext>
            </a:extLst>
          </p:cNvPr>
          <p:cNvSpPr>
            <a:spLocks noGrp="1"/>
          </p:cNvSpPr>
          <p:nvPr>
            <p:ph type="sldNum" sz="quarter" idx="13"/>
          </p:nvPr>
        </p:nvSpPr>
        <p:spPr/>
        <p:txBody>
          <a:bodyPr/>
          <a:lstStyle/>
          <a:p>
            <a:pPr algn="r"/>
            <a:fld id="{275F0495-0EA6-8F48-9FDA-F603597FF733}" type="slidenum">
              <a:rPr lang="en-US" smtClean="0"/>
              <a:pPr algn="r"/>
              <a:t>220</a:t>
            </a:fld>
            <a:endParaRPr lang="en-US" dirty="0"/>
          </a:p>
        </p:txBody>
      </p:sp>
    </p:spTree>
    <p:extLst>
      <p:ext uri="{BB962C8B-B14F-4D97-AF65-F5344CB8AC3E}">
        <p14:creationId xmlns:p14="http://schemas.microsoft.com/office/powerpoint/2010/main" val="1400844704"/>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Enjoy your trip to the Great Barrier Reef!</a:t>
            </a:r>
            <a:endParaRPr lang="en-AU" dirty="0"/>
          </a:p>
        </p:txBody>
      </p:sp>
      <p:sp>
        <p:nvSpPr>
          <p:cNvPr id="3" name="Subtitle 2"/>
          <p:cNvSpPr>
            <a:spLocks noGrp="1"/>
          </p:cNvSpPr>
          <p:nvPr>
            <p:ph type="subTitle" idx="1"/>
          </p:nvPr>
        </p:nvSpPr>
        <p:spPr/>
        <p:txBody>
          <a:bodyPr/>
          <a:lstStyle/>
          <a:p>
            <a:r>
              <a:rPr lang="en-US" dirty="0"/>
              <a:t>See the Reef • Love the Reef • Protect the Reef </a:t>
            </a:r>
            <a:endParaRPr lang="en-AU" dirty="0"/>
          </a:p>
          <a:p>
            <a:endParaRPr lang="en-AU" dirty="0"/>
          </a:p>
        </p:txBody>
      </p:sp>
    </p:spTree>
    <p:extLst>
      <p:ext uri="{BB962C8B-B14F-4D97-AF65-F5344CB8AC3E}">
        <p14:creationId xmlns:p14="http://schemas.microsoft.com/office/powerpoint/2010/main" val="4181090192"/>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98ED31-482F-9344-9D12-96C93218E349}"/>
              </a:ext>
            </a:extLst>
          </p:cNvPr>
          <p:cNvSpPr>
            <a:spLocks noGrp="1"/>
          </p:cNvSpPr>
          <p:nvPr>
            <p:ph type="body" sz="quarter" idx="12"/>
          </p:nvPr>
        </p:nvSpPr>
        <p:spPr/>
        <p:txBody>
          <a:bodyPr/>
          <a:lstStyle/>
          <a:p>
            <a:r>
              <a:rPr lang="en-US" dirty="0"/>
              <a:t>Teacher</a:t>
            </a:r>
            <a:br>
              <a:rPr lang="en-US" dirty="0"/>
            </a:br>
            <a:r>
              <a:rPr lang="en-US" dirty="0" smtClean="0"/>
              <a:t>Instructions.</a:t>
            </a:r>
            <a:endParaRPr lang="en-US" dirty="0"/>
          </a:p>
        </p:txBody>
      </p:sp>
      <p:sp>
        <p:nvSpPr>
          <p:cNvPr id="3" name="Slide Number Placeholder 2">
            <a:extLst>
              <a:ext uri="{FF2B5EF4-FFF2-40B4-BE49-F238E27FC236}">
                <a16:creationId xmlns:a16="http://schemas.microsoft.com/office/drawing/2014/main" id="{367E72B1-0336-0B40-893D-84CA0A5F0E12}"/>
              </a:ext>
            </a:extLst>
          </p:cNvPr>
          <p:cNvSpPr>
            <a:spLocks noGrp="1"/>
          </p:cNvSpPr>
          <p:nvPr>
            <p:ph type="sldNum" sz="quarter" idx="13"/>
          </p:nvPr>
        </p:nvSpPr>
        <p:spPr/>
        <p:txBody>
          <a:bodyPr/>
          <a:lstStyle/>
          <a:p>
            <a:pPr algn="r"/>
            <a:fld id="{275F0495-0EA6-8F48-9FDA-F603597FF733}" type="slidenum">
              <a:rPr lang="en-US" smtClean="0"/>
              <a:pPr algn="r"/>
              <a:t>222</a:t>
            </a:fld>
            <a:endParaRPr lang="en-US" dirty="0"/>
          </a:p>
        </p:txBody>
      </p:sp>
    </p:spTree>
    <p:extLst>
      <p:ext uri="{BB962C8B-B14F-4D97-AF65-F5344CB8AC3E}">
        <p14:creationId xmlns:p14="http://schemas.microsoft.com/office/powerpoint/2010/main" val="789232056"/>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67DA4-8E2B-BE43-8B2C-0204576BA247}"/>
              </a:ext>
            </a:extLst>
          </p:cNvPr>
          <p:cNvSpPr>
            <a:spLocks noGrp="1"/>
          </p:cNvSpPr>
          <p:nvPr>
            <p:ph type="sldNum" sz="quarter" idx="12"/>
          </p:nvPr>
        </p:nvSpPr>
        <p:spPr/>
        <p:txBody>
          <a:bodyPr/>
          <a:lstStyle/>
          <a:p>
            <a:pPr algn="r"/>
            <a:fld id="{C1222EFF-7CC0-EF4B-B73E-C2ADBFEE8731}" type="slidenum">
              <a:rPr lang="en-US" smtClean="0"/>
              <a:pPr algn="r"/>
              <a:t>223</a:t>
            </a:fld>
            <a:endParaRPr lang="en-US" dirty="0"/>
          </a:p>
        </p:txBody>
      </p:sp>
      <p:sp>
        <p:nvSpPr>
          <p:cNvPr id="3" name="Title 2">
            <a:extLst>
              <a:ext uri="{FF2B5EF4-FFF2-40B4-BE49-F238E27FC236}">
                <a16:creationId xmlns:a16="http://schemas.microsoft.com/office/drawing/2014/main" id="{7BEA832C-F31C-8F41-BD91-C9D5D8319B36}"/>
              </a:ext>
            </a:extLst>
          </p:cNvPr>
          <p:cNvSpPr>
            <a:spLocks noGrp="1"/>
          </p:cNvSpPr>
          <p:nvPr>
            <p:ph type="title"/>
          </p:nvPr>
        </p:nvSpPr>
        <p:spPr>
          <a:xfrm>
            <a:off x="515938" y="549274"/>
            <a:ext cx="11160124" cy="1447645"/>
          </a:xfrm>
        </p:spPr>
        <p:txBody>
          <a:bodyPr/>
          <a:lstStyle/>
          <a:p>
            <a:pPr>
              <a:lnSpc>
                <a:spcPct val="100000"/>
              </a:lnSpc>
              <a:spcAft>
                <a:spcPts val="1800"/>
              </a:spcAft>
            </a:pPr>
            <a:r>
              <a:rPr lang="en-US" dirty="0"/>
              <a:t>Before the excursion, register for </a:t>
            </a:r>
            <a:r>
              <a:rPr lang="en-US" i="1" dirty="0"/>
              <a:t>Eye on the Reef </a:t>
            </a:r>
            <a:r>
              <a:rPr lang="en-US" dirty="0"/>
              <a:t>Rapid Monitoring survey.</a:t>
            </a:r>
            <a:br>
              <a:rPr lang="en-US" dirty="0"/>
            </a:br>
            <a:r>
              <a:rPr lang="en-US" sz="1600" dirty="0"/>
              <a:t>The link to connect is provided at the end of these instructions.</a:t>
            </a:r>
            <a:endParaRPr lang="en-US" dirty="0"/>
          </a:p>
        </p:txBody>
      </p:sp>
      <p:pic>
        <p:nvPicPr>
          <p:cNvPr id="5" name="Picture 4">
            <a:hlinkClick r:id="rId3"/>
            <a:extLst>
              <a:ext uri="{FF2B5EF4-FFF2-40B4-BE49-F238E27FC236}">
                <a16:creationId xmlns:a16="http://schemas.microsoft.com/office/drawing/2014/main" id="{024F1421-867E-E34A-99CE-31E43A4EE056}"/>
              </a:ext>
            </a:extLst>
          </p:cNvPr>
          <p:cNvPicPr>
            <a:picLocks noChangeAspect="1"/>
          </p:cNvPicPr>
          <p:nvPr/>
        </p:nvPicPr>
        <p:blipFill>
          <a:blip r:embed="rId4"/>
          <a:stretch>
            <a:fillRect/>
          </a:stretch>
        </p:blipFill>
        <p:spPr>
          <a:xfrm>
            <a:off x="733884" y="2102935"/>
            <a:ext cx="10724232" cy="4146703"/>
          </a:xfrm>
          <a:prstGeom prst="rect">
            <a:avLst/>
          </a:prstGeom>
        </p:spPr>
      </p:pic>
      <p:sp>
        <p:nvSpPr>
          <p:cNvPr id="6" name="Arrow: Left 4">
            <a:extLst>
              <a:ext uri="{FF2B5EF4-FFF2-40B4-BE49-F238E27FC236}">
                <a16:creationId xmlns:a16="http://schemas.microsoft.com/office/drawing/2014/main" id="{571D616D-5140-EE4A-8C50-D73B2FE621E4}"/>
              </a:ext>
            </a:extLst>
          </p:cNvPr>
          <p:cNvSpPr/>
          <p:nvPr/>
        </p:nvSpPr>
        <p:spPr>
          <a:xfrm rot="10800000">
            <a:off x="5116695" y="3345444"/>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91022073"/>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245E09-52B9-6B45-AEE2-6A217AF8EEBA}"/>
              </a:ext>
            </a:extLst>
          </p:cNvPr>
          <p:cNvSpPr>
            <a:spLocks noGrp="1"/>
          </p:cNvSpPr>
          <p:nvPr>
            <p:ph type="sldNum" sz="quarter" idx="12"/>
          </p:nvPr>
        </p:nvSpPr>
        <p:spPr/>
        <p:txBody>
          <a:bodyPr/>
          <a:lstStyle/>
          <a:p>
            <a:pPr algn="r"/>
            <a:fld id="{C1222EFF-7CC0-EF4B-B73E-C2ADBFEE8731}" type="slidenum">
              <a:rPr lang="en-US" smtClean="0"/>
              <a:pPr algn="r"/>
              <a:t>224</a:t>
            </a:fld>
            <a:endParaRPr lang="en-US" dirty="0"/>
          </a:p>
        </p:txBody>
      </p:sp>
      <p:sp>
        <p:nvSpPr>
          <p:cNvPr id="3" name="Title 2">
            <a:extLst>
              <a:ext uri="{FF2B5EF4-FFF2-40B4-BE49-F238E27FC236}">
                <a16:creationId xmlns:a16="http://schemas.microsoft.com/office/drawing/2014/main" id="{F351F097-6C8C-7240-8C03-57C11182D395}"/>
              </a:ext>
            </a:extLst>
          </p:cNvPr>
          <p:cNvSpPr>
            <a:spLocks noGrp="1"/>
          </p:cNvSpPr>
          <p:nvPr>
            <p:ph type="title"/>
          </p:nvPr>
        </p:nvSpPr>
        <p:spPr/>
        <p:txBody>
          <a:bodyPr/>
          <a:lstStyle/>
          <a:p>
            <a:r>
              <a:rPr lang="en-US" dirty="0" smtClean="0"/>
              <a:t>Register.</a:t>
            </a:r>
            <a:endParaRPr lang="en-US" dirty="0"/>
          </a:p>
        </p:txBody>
      </p:sp>
      <p:pic>
        <p:nvPicPr>
          <p:cNvPr id="5" name="Picture 4">
            <a:extLst>
              <a:ext uri="{FF2B5EF4-FFF2-40B4-BE49-F238E27FC236}">
                <a16:creationId xmlns:a16="http://schemas.microsoft.com/office/drawing/2014/main" id="{82F07321-866C-0C44-835E-573AE0FCCEB4}"/>
              </a:ext>
            </a:extLst>
          </p:cNvPr>
          <p:cNvPicPr>
            <a:picLocks noChangeAspect="1"/>
          </p:cNvPicPr>
          <p:nvPr/>
        </p:nvPicPr>
        <p:blipFill>
          <a:blip r:embed="rId3"/>
          <a:stretch>
            <a:fillRect/>
          </a:stretch>
        </p:blipFill>
        <p:spPr>
          <a:xfrm>
            <a:off x="1065516" y="1282200"/>
            <a:ext cx="10060967" cy="4861424"/>
          </a:xfrm>
          <a:prstGeom prst="rect">
            <a:avLst/>
          </a:prstGeom>
        </p:spPr>
      </p:pic>
      <p:sp>
        <p:nvSpPr>
          <p:cNvPr id="6" name="Arrow: Left 4">
            <a:extLst>
              <a:ext uri="{FF2B5EF4-FFF2-40B4-BE49-F238E27FC236}">
                <a16:creationId xmlns:a16="http://schemas.microsoft.com/office/drawing/2014/main" id="{A8FB78CA-8EE9-934D-967F-08D1FC0E25FB}"/>
              </a:ext>
            </a:extLst>
          </p:cNvPr>
          <p:cNvSpPr/>
          <p:nvPr/>
        </p:nvSpPr>
        <p:spPr>
          <a:xfrm rot="5400000">
            <a:off x="9048582" y="2024896"/>
            <a:ext cx="764795"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097319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8EBAF-A341-9440-A5AA-D1E0E314401D}"/>
              </a:ext>
            </a:extLst>
          </p:cNvPr>
          <p:cNvSpPr>
            <a:spLocks noGrp="1"/>
          </p:cNvSpPr>
          <p:nvPr>
            <p:ph type="sldNum" sz="quarter" idx="12"/>
          </p:nvPr>
        </p:nvSpPr>
        <p:spPr/>
        <p:txBody>
          <a:bodyPr/>
          <a:lstStyle/>
          <a:p>
            <a:pPr algn="r"/>
            <a:fld id="{C1222EFF-7CC0-EF4B-B73E-C2ADBFEE8731}" type="slidenum">
              <a:rPr lang="en-US" smtClean="0"/>
              <a:pPr algn="r"/>
              <a:t>225</a:t>
            </a:fld>
            <a:endParaRPr lang="en-US" dirty="0"/>
          </a:p>
        </p:txBody>
      </p:sp>
      <p:sp>
        <p:nvSpPr>
          <p:cNvPr id="3" name="Title 2">
            <a:extLst>
              <a:ext uri="{FF2B5EF4-FFF2-40B4-BE49-F238E27FC236}">
                <a16:creationId xmlns:a16="http://schemas.microsoft.com/office/drawing/2014/main" id="{1FCF67DE-93FB-D74A-9755-2BDEDD3787F2}"/>
              </a:ext>
            </a:extLst>
          </p:cNvPr>
          <p:cNvSpPr>
            <a:spLocks noGrp="1"/>
          </p:cNvSpPr>
          <p:nvPr>
            <p:ph type="title"/>
          </p:nvPr>
        </p:nvSpPr>
        <p:spPr/>
        <p:txBody>
          <a:bodyPr/>
          <a:lstStyle/>
          <a:p>
            <a:r>
              <a:rPr lang="en-US" dirty="0"/>
              <a:t>Click ‘Register’.</a:t>
            </a:r>
          </a:p>
        </p:txBody>
      </p:sp>
      <p:pic>
        <p:nvPicPr>
          <p:cNvPr id="5" name="Picture 4">
            <a:extLst>
              <a:ext uri="{FF2B5EF4-FFF2-40B4-BE49-F238E27FC236}">
                <a16:creationId xmlns:a16="http://schemas.microsoft.com/office/drawing/2014/main" id="{38FDE4EA-3537-3E4B-AAAB-8CF8A837E8B7}"/>
              </a:ext>
            </a:extLst>
          </p:cNvPr>
          <p:cNvPicPr>
            <a:picLocks noChangeAspect="1"/>
          </p:cNvPicPr>
          <p:nvPr/>
        </p:nvPicPr>
        <p:blipFill>
          <a:blip r:embed="rId3"/>
          <a:stretch>
            <a:fillRect/>
          </a:stretch>
        </p:blipFill>
        <p:spPr>
          <a:xfrm>
            <a:off x="918525" y="2143503"/>
            <a:ext cx="10354949" cy="3152272"/>
          </a:xfrm>
          <a:prstGeom prst="rect">
            <a:avLst/>
          </a:prstGeom>
        </p:spPr>
      </p:pic>
      <p:sp>
        <p:nvSpPr>
          <p:cNvPr id="6" name="Arrow: Left 5">
            <a:extLst>
              <a:ext uri="{FF2B5EF4-FFF2-40B4-BE49-F238E27FC236}">
                <a16:creationId xmlns:a16="http://schemas.microsoft.com/office/drawing/2014/main" id="{26271687-00B2-8A4C-B67C-84097980085E}"/>
              </a:ext>
            </a:extLst>
          </p:cNvPr>
          <p:cNvSpPr/>
          <p:nvPr/>
        </p:nvSpPr>
        <p:spPr>
          <a:xfrm rot="5400000">
            <a:off x="1885098" y="4217284"/>
            <a:ext cx="751296"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4985143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28C5F-2E84-E040-B192-9BED31B47C5A}"/>
              </a:ext>
            </a:extLst>
          </p:cNvPr>
          <p:cNvSpPr>
            <a:spLocks noGrp="1"/>
          </p:cNvSpPr>
          <p:nvPr>
            <p:ph type="sldNum" sz="quarter" idx="12"/>
          </p:nvPr>
        </p:nvSpPr>
        <p:spPr/>
        <p:txBody>
          <a:bodyPr/>
          <a:lstStyle/>
          <a:p>
            <a:pPr algn="r"/>
            <a:fld id="{C1222EFF-7CC0-EF4B-B73E-C2ADBFEE8731}" type="slidenum">
              <a:rPr lang="en-US" smtClean="0"/>
              <a:pPr algn="r"/>
              <a:t>226</a:t>
            </a:fld>
            <a:endParaRPr lang="en-US" dirty="0"/>
          </a:p>
        </p:txBody>
      </p:sp>
      <p:sp>
        <p:nvSpPr>
          <p:cNvPr id="3" name="Title 2">
            <a:extLst>
              <a:ext uri="{FF2B5EF4-FFF2-40B4-BE49-F238E27FC236}">
                <a16:creationId xmlns:a16="http://schemas.microsoft.com/office/drawing/2014/main" id="{9815328E-8468-0A42-B17E-885CE5A229DB}"/>
              </a:ext>
            </a:extLst>
          </p:cNvPr>
          <p:cNvSpPr>
            <a:spLocks noGrp="1"/>
          </p:cNvSpPr>
          <p:nvPr>
            <p:ph type="title"/>
          </p:nvPr>
        </p:nvSpPr>
        <p:spPr/>
        <p:txBody>
          <a:bodyPr/>
          <a:lstStyle/>
          <a:p>
            <a:r>
              <a:rPr lang="en-US" dirty="0"/>
              <a:t>Enter your name, email and contact number. </a:t>
            </a:r>
            <a:br>
              <a:rPr lang="en-US" dirty="0"/>
            </a:br>
            <a:r>
              <a:rPr lang="en-US" dirty="0"/>
              <a:t>Click ‘Submit Registration’.</a:t>
            </a:r>
          </a:p>
        </p:txBody>
      </p:sp>
      <p:pic>
        <p:nvPicPr>
          <p:cNvPr id="5" name="Picture 4">
            <a:extLst>
              <a:ext uri="{FF2B5EF4-FFF2-40B4-BE49-F238E27FC236}">
                <a16:creationId xmlns:a16="http://schemas.microsoft.com/office/drawing/2014/main" id="{428DAEB9-928F-2046-9C65-A6750F058FBA}"/>
              </a:ext>
            </a:extLst>
          </p:cNvPr>
          <p:cNvPicPr>
            <a:picLocks noChangeAspect="1"/>
          </p:cNvPicPr>
          <p:nvPr/>
        </p:nvPicPr>
        <p:blipFill>
          <a:blip r:embed="rId3"/>
          <a:stretch>
            <a:fillRect/>
          </a:stretch>
        </p:blipFill>
        <p:spPr>
          <a:xfrm>
            <a:off x="1795475" y="1833211"/>
            <a:ext cx="8601049" cy="4021180"/>
          </a:xfrm>
          <a:prstGeom prst="rect">
            <a:avLst/>
          </a:prstGeom>
        </p:spPr>
      </p:pic>
    </p:spTree>
    <p:extLst>
      <p:ext uri="{BB962C8B-B14F-4D97-AF65-F5344CB8AC3E}">
        <p14:creationId xmlns:p14="http://schemas.microsoft.com/office/powerpoint/2010/main" val="342353928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630158-2538-244C-9A16-9B6ACCD86324}"/>
              </a:ext>
            </a:extLst>
          </p:cNvPr>
          <p:cNvSpPr>
            <a:spLocks noGrp="1"/>
          </p:cNvSpPr>
          <p:nvPr>
            <p:ph type="sldNum" sz="quarter" idx="12"/>
          </p:nvPr>
        </p:nvSpPr>
        <p:spPr/>
        <p:txBody>
          <a:bodyPr/>
          <a:lstStyle/>
          <a:p>
            <a:pPr algn="r"/>
            <a:fld id="{C1222EFF-7CC0-EF4B-B73E-C2ADBFEE8731}" type="slidenum">
              <a:rPr lang="en-US" smtClean="0"/>
              <a:pPr algn="r"/>
              <a:t>227</a:t>
            </a:fld>
            <a:endParaRPr lang="en-US" dirty="0"/>
          </a:p>
        </p:txBody>
      </p:sp>
      <p:sp>
        <p:nvSpPr>
          <p:cNvPr id="3" name="Title 2">
            <a:extLst>
              <a:ext uri="{FF2B5EF4-FFF2-40B4-BE49-F238E27FC236}">
                <a16:creationId xmlns:a16="http://schemas.microsoft.com/office/drawing/2014/main" id="{73FDABD0-1B86-AA4D-8C93-AB9B1FAD8515}"/>
              </a:ext>
            </a:extLst>
          </p:cNvPr>
          <p:cNvSpPr>
            <a:spLocks noGrp="1"/>
          </p:cNvSpPr>
          <p:nvPr>
            <p:ph type="title"/>
          </p:nvPr>
        </p:nvSpPr>
        <p:spPr/>
        <p:txBody>
          <a:bodyPr/>
          <a:lstStyle/>
          <a:p>
            <a:r>
              <a:rPr lang="en-US" dirty="0"/>
              <a:t>Are you ready? </a:t>
            </a:r>
            <a:br>
              <a:rPr lang="en-US" dirty="0"/>
            </a:br>
            <a:r>
              <a:rPr lang="en-US" dirty="0"/>
              <a:t>Click on the image below (in full screen) to connect.</a:t>
            </a:r>
            <a:br>
              <a:rPr lang="en-US" dirty="0"/>
            </a:br>
            <a:r>
              <a:rPr lang="en-US" sz="1600" dirty="0"/>
              <a:t>Or copy/paste the URL in the notes section.</a:t>
            </a:r>
            <a:endParaRPr lang="en-US" dirty="0"/>
          </a:p>
        </p:txBody>
      </p:sp>
      <p:pic>
        <p:nvPicPr>
          <p:cNvPr id="5" name="Picture 4">
            <a:hlinkClick r:id="rId4"/>
            <a:extLst>
              <a:ext uri="{FF2B5EF4-FFF2-40B4-BE49-F238E27FC236}">
                <a16:creationId xmlns:a16="http://schemas.microsoft.com/office/drawing/2014/main" id="{230E67A6-E24F-8941-880B-03757A4F77E0}"/>
              </a:ext>
            </a:extLst>
          </p:cNvPr>
          <p:cNvPicPr>
            <a:picLocks noChangeAspect="1"/>
          </p:cNvPicPr>
          <p:nvPr/>
        </p:nvPicPr>
        <p:blipFill>
          <a:blip r:embed="rId5"/>
          <a:stretch>
            <a:fillRect/>
          </a:stretch>
        </p:blipFill>
        <p:spPr>
          <a:xfrm>
            <a:off x="739330" y="2023434"/>
            <a:ext cx="10713340" cy="4142491"/>
          </a:xfrm>
          <a:prstGeom prst="rect">
            <a:avLst/>
          </a:prstGeom>
        </p:spPr>
      </p:pic>
      <p:sp>
        <p:nvSpPr>
          <p:cNvPr id="6" name="Arrow: Left 4">
            <a:extLst>
              <a:ext uri="{FF2B5EF4-FFF2-40B4-BE49-F238E27FC236}">
                <a16:creationId xmlns:a16="http://schemas.microsoft.com/office/drawing/2014/main" id="{1C8A4B3E-9E3E-3145-ABC2-536E5B802289}"/>
              </a:ext>
            </a:extLst>
          </p:cNvPr>
          <p:cNvSpPr/>
          <p:nvPr/>
        </p:nvSpPr>
        <p:spPr>
          <a:xfrm rot="10800000">
            <a:off x="5116695" y="3249208"/>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2432505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28B9D7-AB71-884B-8095-93D669065D25}"/>
              </a:ext>
            </a:extLst>
          </p:cNvPr>
          <p:cNvSpPr>
            <a:spLocks noGrp="1"/>
          </p:cNvSpPr>
          <p:nvPr>
            <p:ph type="body" sz="quarter" idx="12"/>
          </p:nvPr>
        </p:nvSpPr>
        <p:spPr/>
        <p:txBody>
          <a:bodyPr/>
          <a:lstStyle/>
          <a:p>
            <a:r>
              <a:rPr lang="en-US" dirty="0"/>
              <a:t>Risk assessment.</a:t>
            </a:r>
          </a:p>
        </p:txBody>
      </p:sp>
      <p:sp>
        <p:nvSpPr>
          <p:cNvPr id="3" name="Slide Number Placeholder 2">
            <a:extLst>
              <a:ext uri="{FF2B5EF4-FFF2-40B4-BE49-F238E27FC236}">
                <a16:creationId xmlns:a16="http://schemas.microsoft.com/office/drawing/2014/main" id="{3065CE30-14F4-2445-874E-672BFD9EE325}"/>
              </a:ext>
            </a:extLst>
          </p:cNvPr>
          <p:cNvSpPr>
            <a:spLocks noGrp="1"/>
          </p:cNvSpPr>
          <p:nvPr>
            <p:ph type="sldNum" sz="quarter" idx="13"/>
          </p:nvPr>
        </p:nvSpPr>
        <p:spPr/>
        <p:txBody>
          <a:bodyPr/>
          <a:lstStyle/>
          <a:p>
            <a:pPr algn="r"/>
            <a:fld id="{275F0495-0EA6-8F48-9FDA-F603597FF733}" type="slidenum">
              <a:rPr lang="en-US" smtClean="0"/>
              <a:pPr algn="r"/>
              <a:t>228</a:t>
            </a:fld>
            <a:endParaRPr lang="en-US" dirty="0"/>
          </a:p>
        </p:txBody>
      </p:sp>
    </p:spTree>
    <p:extLst>
      <p:ext uri="{BB962C8B-B14F-4D97-AF65-F5344CB8AC3E}">
        <p14:creationId xmlns:p14="http://schemas.microsoft.com/office/powerpoint/2010/main" val="1621410766"/>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RISK ASSESSMENTS THAT </a:t>
            </a:r>
            <a:br>
              <a:rPr lang="en-US" sz="3200" dirty="0">
                <a:highlight>
                  <a:srgbClr val="FFFF00"/>
                </a:highlight>
              </a:rPr>
            </a:br>
            <a:r>
              <a:rPr lang="en-US" sz="3200" dirty="0">
                <a:highlight>
                  <a:srgbClr val="FFFF00"/>
                </a:highlight>
              </a:rPr>
              <a:t>WILL HELP THE TEACHER WHEN FILLING </a:t>
            </a:r>
            <a:br>
              <a:rPr lang="en-US" sz="3200" dirty="0">
                <a:highlight>
                  <a:srgbClr val="FFFF00"/>
                </a:highlight>
              </a:rPr>
            </a:br>
            <a:r>
              <a:rPr lang="en-US" sz="3200" dirty="0">
                <a:highlight>
                  <a:srgbClr val="FFFF00"/>
                </a:highlight>
              </a:rPr>
              <a:t>OUT THEIR SCHOOL’S EXCURSION </a:t>
            </a:r>
            <a:br>
              <a:rPr lang="en-US" sz="3200" dirty="0">
                <a:highlight>
                  <a:srgbClr val="FFFF00"/>
                </a:highlight>
              </a:rPr>
            </a:br>
            <a:r>
              <a:rPr lang="en-US" sz="3200" dirty="0">
                <a:highlight>
                  <a:srgbClr val="FFFF00"/>
                </a:highlight>
              </a:rPr>
              <a:t>REQUEST FORMS</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229</a:t>
            </a:fld>
            <a:endParaRPr lang="en-US" dirty="0"/>
          </a:p>
        </p:txBody>
      </p:sp>
    </p:spTree>
    <p:extLst>
      <p:ext uri="{BB962C8B-B14F-4D97-AF65-F5344CB8AC3E}">
        <p14:creationId xmlns:p14="http://schemas.microsoft.com/office/powerpoint/2010/main" val="135821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23</a:t>
            </a:fld>
            <a:endParaRPr lang="en-US" dirty="0"/>
          </a:p>
        </p:txBody>
      </p:sp>
      <p:sp>
        <p:nvSpPr>
          <p:cNvPr id="7" name="TextBox 6">
            <a:extLst>
              <a:ext uri="{FF2B5EF4-FFF2-40B4-BE49-F238E27FC236}">
                <a16:creationId xmlns:a16="http://schemas.microsoft.com/office/drawing/2014/main" id="{2930EA91-73DD-604D-816A-78E3F973A088}"/>
              </a:ext>
            </a:extLst>
          </p:cNvPr>
          <p:cNvSpPr txBox="1"/>
          <p:nvPr/>
        </p:nvSpPr>
        <p:spPr>
          <a:xfrm>
            <a:off x="515937" y="961344"/>
            <a:ext cx="5389564" cy="2800767"/>
          </a:xfrm>
          <a:prstGeom prst="rect">
            <a:avLst/>
          </a:prstGeom>
          <a:noFill/>
        </p:spPr>
        <p:txBody>
          <a:bodyPr wrap="square" rtlCol="0">
            <a:spAutoFit/>
          </a:bodyPr>
          <a:lstStyle/>
          <a:p>
            <a:r>
              <a:rPr lang="en-AU" sz="4400" dirty="0"/>
              <a:t>To what the professionals do </a:t>
            </a:r>
          </a:p>
          <a:p>
            <a:r>
              <a:rPr lang="en-AU" sz="4400" dirty="0"/>
              <a:t>(long term monitoring program).</a:t>
            </a:r>
            <a:endParaRPr lang="en-AU" dirty="0"/>
          </a:p>
        </p:txBody>
      </p:sp>
      <p:sp>
        <p:nvSpPr>
          <p:cNvPr id="8" name="Arrow: Right 6">
            <a:extLst>
              <a:ext uri="{FF2B5EF4-FFF2-40B4-BE49-F238E27FC236}">
                <a16:creationId xmlns:a16="http://schemas.microsoft.com/office/drawing/2014/main" id="{2B15D576-07A7-9D4C-BC8E-9749A0F46947}"/>
              </a:ext>
            </a:extLst>
          </p:cNvPr>
          <p:cNvSpPr/>
          <p:nvPr/>
        </p:nvSpPr>
        <p:spPr>
          <a:xfrm>
            <a:off x="4930442" y="2204884"/>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
        <p:nvSpPr>
          <p:cNvPr id="3" name="Picture Placeholder 2"/>
          <p:cNvSpPr>
            <a:spLocks noGrp="1"/>
          </p:cNvSpPr>
          <p:nvPr>
            <p:ph type="pic" sz="quarter" idx="14"/>
          </p:nvPr>
        </p:nvSpPr>
        <p:spPr/>
      </p:sp>
      <p:pic>
        <p:nvPicPr>
          <p:cNvPr id="9" name="Picture Placeholder 4">
            <a:extLst>
              <a:ext uri="{FF2B5EF4-FFF2-40B4-BE49-F238E27FC236}">
                <a16:creationId xmlns:a16="http://schemas.microsoft.com/office/drawing/2014/main" id="{F17C58D3-FC81-F546-8362-023FB3DC2369}"/>
              </a:ext>
            </a:extLst>
          </p:cNvPr>
          <p:cNvPicPr>
            <a:picLocks noChangeAspect="1"/>
          </p:cNvPicPr>
          <p:nvPr/>
        </p:nvPicPr>
        <p:blipFill rotWithShape="1">
          <a:blip r:embed="rId4"/>
          <a:srcRect l="348" t="-13692" b="-10042"/>
          <a:stretch/>
        </p:blipFill>
        <p:spPr>
          <a:xfrm>
            <a:off x="6286499" y="655612"/>
            <a:ext cx="5389563" cy="5594400"/>
          </a:xfrm>
          <a:prstGeom prst="rect">
            <a:avLst/>
          </a:prstGeom>
        </p:spPr>
      </p:pic>
    </p:spTree>
    <p:extLst>
      <p:ext uri="{BB962C8B-B14F-4D97-AF65-F5344CB8AC3E}">
        <p14:creationId xmlns:p14="http://schemas.microsoft.com/office/powerpoint/2010/main" val="2760674916"/>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71DA1A9-4D6B-5945-9B69-6127F44C1ABD}"/>
              </a:ext>
            </a:extLst>
          </p:cNvPr>
          <p:cNvSpPr>
            <a:spLocks noGrp="1"/>
          </p:cNvSpPr>
          <p:nvPr>
            <p:ph type="body" sz="quarter" idx="12"/>
          </p:nvPr>
        </p:nvSpPr>
        <p:spPr/>
        <p:txBody>
          <a:bodyPr/>
          <a:lstStyle/>
          <a:p>
            <a:r>
              <a:rPr lang="en-US" dirty="0"/>
              <a:t>Safety guidelines and </a:t>
            </a:r>
            <a:br>
              <a:rPr lang="en-US" dirty="0"/>
            </a:br>
            <a:r>
              <a:rPr lang="en-US" dirty="0"/>
              <a:t>any additional information.</a:t>
            </a:r>
          </a:p>
        </p:txBody>
      </p:sp>
      <p:sp>
        <p:nvSpPr>
          <p:cNvPr id="3" name="Slide Number Placeholder 2">
            <a:extLst>
              <a:ext uri="{FF2B5EF4-FFF2-40B4-BE49-F238E27FC236}">
                <a16:creationId xmlns:a16="http://schemas.microsoft.com/office/drawing/2014/main" id="{15EBFA00-916F-724F-8797-1F16DFF07E17}"/>
              </a:ext>
            </a:extLst>
          </p:cNvPr>
          <p:cNvSpPr>
            <a:spLocks noGrp="1"/>
          </p:cNvSpPr>
          <p:nvPr>
            <p:ph type="sldNum" sz="quarter" idx="13"/>
          </p:nvPr>
        </p:nvSpPr>
        <p:spPr/>
        <p:txBody>
          <a:bodyPr/>
          <a:lstStyle/>
          <a:p>
            <a:pPr algn="r"/>
            <a:fld id="{275F0495-0EA6-8F48-9FDA-F603597FF733}" type="slidenum">
              <a:rPr lang="en-US" smtClean="0"/>
              <a:pPr algn="r"/>
              <a:t>230</a:t>
            </a:fld>
            <a:endParaRPr lang="en-US" dirty="0"/>
          </a:p>
        </p:txBody>
      </p:sp>
    </p:spTree>
    <p:extLst>
      <p:ext uri="{BB962C8B-B14F-4D97-AF65-F5344CB8AC3E}">
        <p14:creationId xmlns:p14="http://schemas.microsoft.com/office/powerpoint/2010/main" val="1076212677"/>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SAFETY GUIDELINES AND </a:t>
            </a:r>
            <a:br>
              <a:rPr lang="en-US" sz="3200" dirty="0">
                <a:highlight>
                  <a:srgbClr val="FFFF00"/>
                </a:highlight>
              </a:rPr>
            </a:br>
            <a:r>
              <a:rPr lang="en-US" sz="3200" dirty="0">
                <a:highlight>
                  <a:srgbClr val="FFFF00"/>
                </a:highlight>
              </a:rPr>
              <a:t>ANY ADDITIONAL INFORMATION THAT </a:t>
            </a:r>
            <a:br>
              <a:rPr lang="en-US" sz="3200" dirty="0">
                <a:highlight>
                  <a:srgbClr val="FFFF00"/>
                </a:highlight>
              </a:rPr>
            </a:br>
            <a:r>
              <a:rPr lang="en-US" sz="3200" dirty="0">
                <a:highlight>
                  <a:srgbClr val="FFFF00"/>
                </a:highlight>
              </a:rPr>
              <a:t>THE TEACHER MUST KNOW BEFORE </a:t>
            </a:r>
            <a:br>
              <a:rPr lang="en-US" sz="3200" dirty="0">
                <a:highlight>
                  <a:srgbClr val="FFFF00"/>
                </a:highlight>
              </a:rPr>
            </a:br>
            <a:r>
              <a:rPr lang="en-US" sz="3200" dirty="0">
                <a:highlight>
                  <a:srgbClr val="FFFF00"/>
                </a:highlight>
              </a:rPr>
              <a:t>THE EXCURSION</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231</a:t>
            </a:fld>
            <a:endParaRPr lang="en-US" dirty="0"/>
          </a:p>
        </p:txBody>
      </p:sp>
    </p:spTree>
    <p:extLst>
      <p:ext uri="{BB962C8B-B14F-4D97-AF65-F5344CB8AC3E}">
        <p14:creationId xmlns:p14="http://schemas.microsoft.com/office/powerpoint/2010/main" val="326935366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8FB90D1-24BB-854E-B461-59A86B3EF7EA}"/>
              </a:ext>
            </a:extLst>
          </p:cNvPr>
          <p:cNvSpPr>
            <a:spLocks noGrp="1"/>
          </p:cNvSpPr>
          <p:nvPr>
            <p:ph type="sldNum" sz="quarter" idx="12"/>
          </p:nvPr>
        </p:nvSpPr>
        <p:spPr/>
        <p:txBody>
          <a:bodyPr/>
          <a:lstStyle/>
          <a:p>
            <a:pPr algn="r"/>
            <a:fld id="{275F0495-0EA6-8F48-9FDA-F603597FF733}" type="slidenum">
              <a:rPr lang="en-US" smtClean="0"/>
              <a:pPr algn="r"/>
              <a:t>232</a:t>
            </a:fld>
            <a:endParaRPr lang="en-US" dirty="0"/>
          </a:p>
        </p:txBody>
      </p:sp>
      <p:sp>
        <p:nvSpPr>
          <p:cNvPr id="4" name="Title 3">
            <a:extLst>
              <a:ext uri="{FF2B5EF4-FFF2-40B4-BE49-F238E27FC236}">
                <a16:creationId xmlns:a16="http://schemas.microsoft.com/office/drawing/2014/main" id="{0262C380-1771-004E-B019-2B6D38F0A3FB}"/>
              </a:ext>
            </a:extLst>
          </p:cNvPr>
          <p:cNvSpPr>
            <a:spLocks noGrp="1"/>
          </p:cNvSpPr>
          <p:nvPr>
            <p:ph type="title"/>
          </p:nvPr>
        </p:nvSpPr>
        <p:spPr/>
        <p:txBody>
          <a:bodyPr/>
          <a:lstStyle/>
          <a:p>
            <a:r>
              <a:rPr lang="en-US" dirty="0"/>
              <a:t>What to bring.</a:t>
            </a:r>
          </a:p>
        </p:txBody>
      </p:sp>
      <p:sp>
        <p:nvSpPr>
          <p:cNvPr id="7" name="TextBox 6">
            <a:extLst>
              <a:ext uri="{FF2B5EF4-FFF2-40B4-BE49-F238E27FC236}">
                <a16:creationId xmlns:a16="http://schemas.microsoft.com/office/drawing/2014/main" id="{FE228231-255C-474B-8067-A59AD7C24B72}"/>
              </a:ext>
            </a:extLst>
          </p:cNvPr>
          <p:cNvSpPr txBox="1"/>
          <p:nvPr/>
        </p:nvSpPr>
        <p:spPr>
          <a:xfrm>
            <a:off x="1861538" y="5042237"/>
            <a:ext cx="3921830" cy="1015663"/>
          </a:xfrm>
          <a:prstGeom prst="rect">
            <a:avLst/>
          </a:prstGeom>
          <a:noFill/>
        </p:spPr>
        <p:txBody>
          <a:bodyPr wrap="square" rtlCol="0">
            <a:spAutoFit/>
          </a:bodyPr>
          <a:lstStyle/>
          <a:p>
            <a:pPr algn="ctr"/>
            <a:r>
              <a:rPr lang="en-AU" sz="2000" dirty="0">
                <a:solidFill>
                  <a:schemeClr val="tx2"/>
                </a:solidFill>
              </a:rPr>
              <a:t>Activity Books </a:t>
            </a:r>
            <a:br>
              <a:rPr lang="en-AU" sz="2000" dirty="0">
                <a:solidFill>
                  <a:schemeClr val="tx2"/>
                </a:solidFill>
              </a:rPr>
            </a:br>
            <a:r>
              <a:rPr lang="en-AU" sz="2000" dirty="0">
                <a:solidFill>
                  <a:schemeClr val="tx2"/>
                </a:solidFill>
              </a:rPr>
              <a:t>(includes Rapid Monitoring survey form)</a:t>
            </a:r>
          </a:p>
        </p:txBody>
      </p:sp>
      <p:pic>
        <p:nvPicPr>
          <p:cNvPr id="8" name="Picture 7">
            <a:extLst>
              <a:ext uri="{FF2B5EF4-FFF2-40B4-BE49-F238E27FC236}">
                <a16:creationId xmlns:a16="http://schemas.microsoft.com/office/drawing/2014/main" id="{2BC19633-4295-694A-856D-866E2C55DDAB}"/>
              </a:ext>
            </a:extLst>
          </p:cNvPr>
          <p:cNvPicPr>
            <a:picLocks noChangeAspect="1"/>
          </p:cNvPicPr>
          <p:nvPr/>
        </p:nvPicPr>
        <p:blipFill>
          <a:blip r:embed="rId3"/>
          <a:stretch>
            <a:fillRect/>
          </a:stretch>
        </p:blipFill>
        <p:spPr>
          <a:xfrm rot="4363481">
            <a:off x="6262280" y="3281529"/>
            <a:ext cx="3642525" cy="294941"/>
          </a:xfrm>
          <a:prstGeom prst="rect">
            <a:avLst/>
          </a:prstGeom>
        </p:spPr>
      </p:pic>
      <p:pic>
        <p:nvPicPr>
          <p:cNvPr id="9" name="Picture 8">
            <a:extLst>
              <a:ext uri="{FF2B5EF4-FFF2-40B4-BE49-F238E27FC236}">
                <a16:creationId xmlns:a16="http://schemas.microsoft.com/office/drawing/2014/main" id="{A2758167-A461-6D4A-B64D-63D23F88D13E}"/>
              </a:ext>
            </a:extLst>
          </p:cNvPr>
          <p:cNvPicPr>
            <a:picLocks noChangeAspect="1"/>
          </p:cNvPicPr>
          <p:nvPr/>
        </p:nvPicPr>
        <p:blipFill>
          <a:blip r:embed="rId4"/>
          <a:stretch>
            <a:fillRect/>
          </a:stretch>
        </p:blipFill>
        <p:spPr>
          <a:xfrm>
            <a:off x="2661744" y="1690052"/>
            <a:ext cx="2321419" cy="3112642"/>
          </a:xfrm>
          <a:prstGeom prst="rect">
            <a:avLst/>
          </a:prstGeom>
          <a:noFill/>
          <a:ln>
            <a:solidFill>
              <a:schemeClr val="bg2"/>
            </a:solidFill>
          </a:ln>
        </p:spPr>
      </p:pic>
      <p:sp>
        <p:nvSpPr>
          <p:cNvPr id="10" name="TextBox 9">
            <a:extLst>
              <a:ext uri="{FF2B5EF4-FFF2-40B4-BE49-F238E27FC236}">
                <a16:creationId xmlns:a16="http://schemas.microsoft.com/office/drawing/2014/main" id="{F5D842BC-357B-D543-995A-56F728694711}"/>
              </a:ext>
            </a:extLst>
          </p:cNvPr>
          <p:cNvSpPr txBox="1"/>
          <p:nvPr/>
        </p:nvSpPr>
        <p:spPr>
          <a:xfrm>
            <a:off x="5085083" y="3028889"/>
            <a:ext cx="2075088" cy="400110"/>
          </a:xfrm>
          <a:prstGeom prst="rect">
            <a:avLst/>
          </a:prstGeom>
          <a:noFill/>
        </p:spPr>
        <p:txBody>
          <a:bodyPr wrap="square" rtlCol="0">
            <a:spAutoFit/>
          </a:bodyPr>
          <a:lstStyle/>
          <a:p>
            <a:pPr algn="ctr"/>
            <a:r>
              <a:rPr lang="en-AU" sz="2000" dirty="0">
                <a:solidFill>
                  <a:schemeClr val="tx2"/>
                </a:solidFill>
              </a:rPr>
              <a:t>+</a:t>
            </a:r>
          </a:p>
        </p:txBody>
      </p:sp>
      <p:sp>
        <p:nvSpPr>
          <p:cNvPr id="11" name="TextBox 10">
            <a:extLst>
              <a:ext uri="{FF2B5EF4-FFF2-40B4-BE49-F238E27FC236}">
                <a16:creationId xmlns:a16="http://schemas.microsoft.com/office/drawing/2014/main" id="{9F81D28C-ABBD-5847-A515-B3F0BABF5EEB}"/>
              </a:ext>
            </a:extLst>
          </p:cNvPr>
          <p:cNvSpPr txBox="1"/>
          <p:nvPr/>
        </p:nvSpPr>
        <p:spPr>
          <a:xfrm>
            <a:off x="7384732" y="5364657"/>
            <a:ext cx="1397620" cy="400110"/>
          </a:xfrm>
          <a:prstGeom prst="rect">
            <a:avLst/>
          </a:prstGeom>
          <a:noFill/>
        </p:spPr>
        <p:txBody>
          <a:bodyPr wrap="square" rtlCol="0">
            <a:spAutoFit/>
          </a:bodyPr>
          <a:lstStyle/>
          <a:p>
            <a:pPr algn="ctr"/>
            <a:r>
              <a:rPr lang="en-AU" sz="2000" dirty="0">
                <a:solidFill>
                  <a:schemeClr val="tx2"/>
                </a:solidFill>
              </a:rPr>
              <a:t>Pencil</a:t>
            </a:r>
          </a:p>
        </p:txBody>
      </p:sp>
    </p:spTree>
    <p:extLst>
      <p:ext uri="{BB962C8B-B14F-4D97-AF65-F5344CB8AC3E}">
        <p14:creationId xmlns:p14="http://schemas.microsoft.com/office/powerpoint/2010/main" val="635879517"/>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C8A534-D742-B348-93BD-AFB2D2FE3224}"/>
              </a:ext>
            </a:extLst>
          </p:cNvPr>
          <p:cNvSpPr>
            <a:spLocks noGrp="1"/>
          </p:cNvSpPr>
          <p:nvPr>
            <p:ph type="sldNum" sz="quarter" idx="12"/>
          </p:nvPr>
        </p:nvSpPr>
        <p:spPr/>
        <p:txBody>
          <a:bodyPr/>
          <a:lstStyle/>
          <a:p>
            <a:pPr algn="r"/>
            <a:fld id="{275F0495-0EA6-8F48-9FDA-F603597FF733}" type="slidenum">
              <a:rPr lang="en-US" smtClean="0"/>
              <a:pPr algn="r"/>
              <a:t>233</a:t>
            </a:fld>
            <a:endParaRPr lang="en-US" dirty="0"/>
          </a:p>
        </p:txBody>
      </p:sp>
      <p:sp>
        <p:nvSpPr>
          <p:cNvPr id="3" name="Content Placeholder 2">
            <a:extLst>
              <a:ext uri="{FF2B5EF4-FFF2-40B4-BE49-F238E27FC236}">
                <a16:creationId xmlns:a16="http://schemas.microsoft.com/office/drawing/2014/main" id="{7BBA674B-899C-C54E-823C-242E32DB84D3}"/>
              </a:ext>
            </a:extLst>
          </p:cNvPr>
          <p:cNvSpPr>
            <a:spLocks noGrp="1"/>
          </p:cNvSpPr>
          <p:nvPr>
            <p:ph idx="1"/>
          </p:nvPr>
        </p:nvSpPr>
        <p:spPr/>
        <p:txBody>
          <a:bodyPr/>
          <a:lstStyle/>
          <a:p>
            <a:pPr algn="ctr">
              <a:spcAft>
                <a:spcPts val="1800"/>
              </a:spcAft>
            </a:pPr>
            <a:r>
              <a:rPr lang="en-US" sz="4400" dirty="0"/>
              <a:t>Rapid Monitoring survey form.</a:t>
            </a:r>
          </a:p>
          <a:p>
            <a:pPr algn="ctr">
              <a:spcAft>
                <a:spcPts val="1800"/>
              </a:spcAft>
            </a:pPr>
            <a:r>
              <a:rPr lang="en-US" sz="3200" dirty="0"/>
              <a:t>Click on picture</a:t>
            </a:r>
            <a:br>
              <a:rPr lang="en-US" sz="3200" dirty="0"/>
            </a:br>
            <a:r>
              <a:rPr lang="en-US" sz="3200" dirty="0"/>
              <a:t>(in full screen) for higher resolution copy from GBRMPA.</a:t>
            </a:r>
          </a:p>
        </p:txBody>
      </p:sp>
      <p:pic>
        <p:nvPicPr>
          <p:cNvPr id="5" name="Picture Placeholder 4">
            <a:hlinkClick r:id="rId4"/>
            <a:extLst>
              <a:ext uri="{FF2B5EF4-FFF2-40B4-BE49-F238E27FC236}">
                <a16:creationId xmlns:a16="http://schemas.microsoft.com/office/drawing/2014/main" id="{C8ECE81F-158B-6147-AF62-789E81F6CB75}"/>
              </a:ext>
            </a:extLst>
          </p:cNvPr>
          <p:cNvPicPr>
            <a:picLocks noGrp="1" noChangeAspect="1"/>
          </p:cNvPicPr>
          <p:nvPr>
            <p:ph type="pic" sz="quarter" idx="14"/>
          </p:nvPr>
        </p:nvPicPr>
        <p:blipFill rotWithShape="1">
          <a:blip r:embed="rId5"/>
          <a:srcRect l="8102" r="8102"/>
          <a:stretch/>
        </p:blipFill>
        <p:spPr>
          <a:prstGeom prst="rect">
            <a:avLst/>
          </a:prstGeom>
          <a:ln>
            <a:noFill/>
          </a:ln>
        </p:spPr>
      </p:pic>
    </p:spTree>
    <p:extLst>
      <p:ext uri="{BB962C8B-B14F-4D97-AF65-F5344CB8AC3E}">
        <p14:creationId xmlns:p14="http://schemas.microsoft.com/office/powerpoint/2010/main" val="3079625810"/>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8156ED-098E-3141-914C-35F8E1E27D52}"/>
              </a:ext>
            </a:extLst>
          </p:cNvPr>
          <p:cNvSpPr>
            <a:spLocks noGrp="1"/>
          </p:cNvSpPr>
          <p:nvPr>
            <p:ph type="sldNum" sz="quarter" idx="12"/>
          </p:nvPr>
        </p:nvSpPr>
        <p:spPr/>
        <p:txBody>
          <a:bodyPr/>
          <a:lstStyle/>
          <a:p>
            <a:pPr algn="r"/>
            <a:fld id="{C1222EFF-7CC0-EF4B-B73E-C2ADBFEE8731}" type="slidenum">
              <a:rPr lang="en-US" sz="2000" smtClean="0"/>
              <a:pPr algn="r"/>
              <a:t>234</a:t>
            </a:fld>
            <a:endParaRPr lang="en-US" sz="2000" dirty="0"/>
          </a:p>
        </p:txBody>
      </p:sp>
      <p:sp>
        <p:nvSpPr>
          <p:cNvPr id="3" name="Title 2">
            <a:extLst>
              <a:ext uri="{FF2B5EF4-FFF2-40B4-BE49-F238E27FC236}">
                <a16:creationId xmlns:a16="http://schemas.microsoft.com/office/drawing/2014/main" id="{70EB7040-3E16-694C-AF2F-A51D07285CF2}"/>
              </a:ext>
            </a:extLst>
          </p:cNvPr>
          <p:cNvSpPr>
            <a:spLocks noGrp="1"/>
          </p:cNvSpPr>
          <p:nvPr>
            <p:ph type="title"/>
          </p:nvPr>
        </p:nvSpPr>
        <p:spPr>
          <a:xfrm>
            <a:off x="515938" y="549275"/>
            <a:ext cx="11160124" cy="855779"/>
          </a:xfrm>
        </p:spPr>
        <p:txBody>
          <a:bodyPr/>
          <a:lstStyle/>
          <a:p>
            <a:r>
              <a:rPr lang="en-US" dirty="0"/>
              <a:t>What your </a:t>
            </a:r>
            <a:r>
              <a:rPr lang="en-US" dirty="0" smtClean="0"/>
              <a:t>reef guide </a:t>
            </a:r>
            <a:r>
              <a:rPr lang="en-US" dirty="0"/>
              <a:t>will provide.</a:t>
            </a:r>
            <a:br>
              <a:rPr lang="en-US" dirty="0"/>
            </a:br>
            <a:r>
              <a:rPr lang="en-US" sz="2000" dirty="0"/>
              <a:t>(multiplied by number of buddy pairs)</a:t>
            </a:r>
          </a:p>
        </p:txBody>
      </p:sp>
      <p:pic>
        <p:nvPicPr>
          <p:cNvPr id="6" name="Picture 5">
            <a:extLst>
              <a:ext uri="{FF2B5EF4-FFF2-40B4-BE49-F238E27FC236}">
                <a16:creationId xmlns:a16="http://schemas.microsoft.com/office/drawing/2014/main" id="{9BAA656F-4DAF-504A-B8BB-BC741150EB47}"/>
              </a:ext>
            </a:extLst>
          </p:cNvPr>
          <p:cNvPicPr>
            <a:picLocks noChangeAspect="1"/>
          </p:cNvPicPr>
          <p:nvPr/>
        </p:nvPicPr>
        <p:blipFill>
          <a:blip r:embed="rId4"/>
          <a:stretch>
            <a:fillRect/>
          </a:stretch>
        </p:blipFill>
        <p:spPr>
          <a:xfrm>
            <a:off x="853959" y="1778208"/>
            <a:ext cx="1643695" cy="2339302"/>
          </a:xfrm>
          <a:prstGeom prst="rect">
            <a:avLst/>
          </a:prstGeom>
          <a:ln w="57150">
            <a:solidFill>
              <a:schemeClr val="tx1"/>
            </a:solidFill>
          </a:ln>
        </p:spPr>
      </p:pic>
      <p:pic>
        <p:nvPicPr>
          <p:cNvPr id="7" name="Picture 6">
            <a:extLst>
              <a:ext uri="{FF2B5EF4-FFF2-40B4-BE49-F238E27FC236}">
                <a16:creationId xmlns:a16="http://schemas.microsoft.com/office/drawing/2014/main" id="{6AEFB5BE-6F67-B64B-92DE-FC6D1138F2D1}"/>
              </a:ext>
            </a:extLst>
          </p:cNvPr>
          <p:cNvPicPr>
            <a:picLocks noChangeAspect="1"/>
          </p:cNvPicPr>
          <p:nvPr/>
        </p:nvPicPr>
        <p:blipFill>
          <a:blip r:embed="rId5"/>
          <a:stretch>
            <a:fillRect/>
          </a:stretch>
        </p:blipFill>
        <p:spPr>
          <a:xfrm>
            <a:off x="1243325" y="2042431"/>
            <a:ext cx="1643695" cy="2371914"/>
          </a:xfrm>
          <a:prstGeom prst="rect">
            <a:avLst/>
          </a:prstGeom>
          <a:ln w="57150">
            <a:solidFill>
              <a:schemeClr val="tx1"/>
            </a:solidFill>
          </a:ln>
        </p:spPr>
      </p:pic>
      <p:pic>
        <p:nvPicPr>
          <p:cNvPr id="8" name="Picture 7">
            <a:extLst>
              <a:ext uri="{FF2B5EF4-FFF2-40B4-BE49-F238E27FC236}">
                <a16:creationId xmlns:a16="http://schemas.microsoft.com/office/drawing/2014/main" id="{34760A70-FF2B-E347-A9E2-A17A88BE4D96}"/>
              </a:ext>
            </a:extLst>
          </p:cNvPr>
          <p:cNvPicPr>
            <a:picLocks noChangeAspect="1"/>
          </p:cNvPicPr>
          <p:nvPr/>
        </p:nvPicPr>
        <p:blipFill>
          <a:blip r:embed="rId6"/>
          <a:stretch>
            <a:fillRect/>
          </a:stretch>
        </p:blipFill>
        <p:spPr>
          <a:xfrm>
            <a:off x="1688145" y="2351754"/>
            <a:ext cx="1588241" cy="2371914"/>
          </a:xfrm>
          <a:prstGeom prst="rect">
            <a:avLst/>
          </a:prstGeom>
          <a:ln w="57150">
            <a:solidFill>
              <a:schemeClr val="tx1"/>
            </a:solidFill>
          </a:ln>
          <a:effectLst/>
        </p:spPr>
      </p:pic>
      <p:sp>
        <p:nvSpPr>
          <p:cNvPr id="9" name="TextBox 8">
            <a:extLst>
              <a:ext uri="{FF2B5EF4-FFF2-40B4-BE49-F238E27FC236}">
                <a16:creationId xmlns:a16="http://schemas.microsoft.com/office/drawing/2014/main" id="{5828AF10-C87A-944A-8D89-265DEEA1D7B8}"/>
              </a:ext>
            </a:extLst>
          </p:cNvPr>
          <p:cNvSpPr txBox="1"/>
          <p:nvPr/>
        </p:nvSpPr>
        <p:spPr>
          <a:xfrm>
            <a:off x="668262" y="5025984"/>
            <a:ext cx="2672231" cy="707886"/>
          </a:xfrm>
          <a:prstGeom prst="rect">
            <a:avLst/>
          </a:prstGeom>
          <a:noFill/>
        </p:spPr>
        <p:txBody>
          <a:bodyPr wrap="square" rtlCol="0">
            <a:spAutoFit/>
          </a:bodyPr>
          <a:lstStyle/>
          <a:p>
            <a:pPr algn="ctr"/>
            <a:r>
              <a:rPr lang="en-AU" sz="2000" dirty="0">
                <a:solidFill>
                  <a:schemeClr val="tx2"/>
                </a:solidFill>
              </a:rPr>
              <a:t>Waterproof </a:t>
            </a:r>
            <a:br>
              <a:rPr lang="en-AU" sz="2000" dirty="0">
                <a:solidFill>
                  <a:schemeClr val="tx2"/>
                </a:solidFill>
              </a:rPr>
            </a:br>
            <a:r>
              <a:rPr lang="en-AU" sz="2000" dirty="0">
                <a:solidFill>
                  <a:schemeClr val="tx2"/>
                </a:solidFill>
              </a:rPr>
              <a:t>survey forms</a:t>
            </a:r>
          </a:p>
        </p:txBody>
      </p:sp>
      <p:pic>
        <p:nvPicPr>
          <p:cNvPr id="10" name="Picture 9">
            <a:extLst>
              <a:ext uri="{FF2B5EF4-FFF2-40B4-BE49-F238E27FC236}">
                <a16:creationId xmlns:a16="http://schemas.microsoft.com/office/drawing/2014/main" id="{D7B39819-D219-214C-A8DB-BB460EA56273}"/>
              </a:ext>
            </a:extLst>
          </p:cNvPr>
          <p:cNvPicPr>
            <a:picLocks noChangeAspect="1"/>
          </p:cNvPicPr>
          <p:nvPr/>
        </p:nvPicPr>
        <p:blipFill>
          <a:blip r:embed="rId7"/>
          <a:stretch>
            <a:fillRect/>
          </a:stretch>
        </p:blipFill>
        <p:spPr>
          <a:xfrm rot="4037823">
            <a:off x="9127908" y="3116051"/>
            <a:ext cx="2994351" cy="242457"/>
          </a:xfrm>
          <a:prstGeom prst="rect">
            <a:avLst/>
          </a:prstGeom>
        </p:spPr>
      </p:pic>
      <p:sp>
        <p:nvSpPr>
          <p:cNvPr id="11" name="TextBox 10">
            <a:extLst>
              <a:ext uri="{FF2B5EF4-FFF2-40B4-BE49-F238E27FC236}">
                <a16:creationId xmlns:a16="http://schemas.microsoft.com/office/drawing/2014/main" id="{1670A53C-B626-DD41-B1BA-58907E6DC6DF}"/>
              </a:ext>
            </a:extLst>
          </p:cNvPr>
          <p:cNvSpPr txBox="1"/>
          <p:nvPr/>
        </p:nvSpPr>
        <p:spPr>
          <a:xfrm>
            <a:off x="3732320" y="5025984"/>
            <a:ext cx="2760047" cy="707886"/>
          </a:xfrm>
          <a:prstGeom prst="rect">
            <a:avLst/>
          </a:prstGeom>
          <a:noFill/>
        </p:spPr>
        <p:txBody>
          <a:bodyPr wrap="square" rtlCol="0">
            <a:spAutoFit/>
          </a:bodyPr>
          <a:lstStyle/>
          <a:p>
            <a:pPr algn="ctr"/>
            <a:r>
              <a:rPr lang="en-AU" sz="2000" dirty="0">
                <a:solidFill>
                  <a:schemeClr val="tx2"/>
                </a:solidFill>
              </a:rPr>
              <a:t>Plastic </a:t>
            </a:r>
          </a:p>
          <a:p>
            <a:pPr algn="ctr"/>
            <a:r>
              <a:rPr lang="en-AU" sz="2000" dirty="0">
                <a:solidFill>
                  <a:schemeClr val="tx2"/>
                </a:solidFill>
              </a:rPr>
              <a:t>clipboards</a:t>
            </a:r>
          </a:p>
        </p:txBody>
      </p:sp>
      <p:sp>
        <p:nvSpPr>
          <p:cNvPr id="12" name="TextBox 11">
            <a:extLst>
              <a:ext uri="{FF2B5EF4-FFF2-40B4-BE49-F238E27FC236}">
                <a16:creationId xmlns:a16="http://schemas.microsoft.com/office/drawing/2014/main" id="{4A10CDA5-1321-054C-AFDD-BFB506144100}"/>
              </a:ext>
            </a:extLst>
          </p:cNvPr>
          <p:cNvSpPr txBox="1"/>
          <p:nvPr/>
        </p:nvSpPr>
        <p:spPr>
          <a:xfrm>
            <a:off x="9715083" y="5025984"/>
            <a:ext cx="1710581" cy="707886"/>
          </a:xfrm>
          <a:prstGeom prst="rect">
            <a:avLst/>
          </a:prstGeom>
          <a:noFill/>
        </p:spPr>
        <p:txBody>
          <a:bodyPr wrap="square" rtlCol="0">
            <a:spAutoFit/>
          </a:bodyPr>
          <a:lstStyle/>
          <a:p>
            <a:pPr algn="ctr"/>
            <a:r>
              <a:rPr lang="en-AU" sz="2000" dirty="0">
                <a:solidFill>
                  <a:schemeClr val="tx2"/>
                </a:solidFill>
              </a:rPr>
              <a:t>Waterproof pencils</a:t>
            </a:r>
          </a:p>
        </p:txBody>
      </p:sp>
      <p:pic>
        <p:nvPicPr>
          <p:cNvPr id="13" name="Picture 12">
            <a:extLst>
              <a:ext uri="{FF2B5EF4-FFF2-40B4-BE49-F238E27FC236}">
                <a16:creationId xmlns:a16="http://schemas.microsoft.com/office/drawing/2014/main" id="{E3B221CB-4B86-FC47-8114-C7DFBD0B48EB}"/>
              </a:ext>
            </a:extLst>
          </p:cNvPr>
          <p:cNvPicPr>
            <a:picLocks noChangeAspect="1"/>
          </p:cNvPicPr>
          <p:nvPr/>
        </p:nvPicPr>
        <p:blipFill>
          <a:blip r:embed="rId8"/>
          <a:stretch>
            <a:fillRect/>
          </a:stretch>
        </p:blipFill>
        <p:spPr>
          <a:xfrm>
            <a:off x="6976412" y="2391532"/>
            <a:ext cx="2048004" cy="1669568"/>
          </a:xfrm>
          <a:prstGeom prst="rect">
            <a:avLst/>
          </a:prstGeom>
          <a:ln>
            <a:noFill/>
          </a:ln>
        </p:spPr>
      </p:pic>
      <p:sp>
        <p:nvSpPr>
          <p:cNvPr id="14" name="TextBox 13">
            <a:extLst>
              <a:ext uri="{FF2B5EF4-FFF2-40B4-BE49-F238E27FC236}">
                <a16:creationId xmlns:a16="http://schemas.microsoft.com/office/drawing/2014/main" id="{B8FD0520-D5E4-4345-958F-35D15C02AB7F}"/>
              </a:ext>
            </a:extLst>
          </p:cNvPr>
          <p:cNvSpPr txBox="1"/>
          <p:nvPr/>
        </p:nvSpPr>
        <p:spPr>
          <a:xfrm>
            <a:off x="6563209" y="5025984"/>
            <a:ext cx="2874410" cy="1015663"/>
          </a:xfrm>
          <a:prstGeom prst="rect">
            <a:avLst/>
          </a:prstGeom>
          <a:noFill/>
        </p:spPr>
        <p:txBody>
          <a:bodyPr wrap="square" rtlCol="0">
            <a:spAutoFit/>
          </a:bodyPr>
          <a:lstStyle/>
          <a:p>
            <a:pPr algn="ctr"/>
            <a:r>
              <a:rPr lang="en-AU" sz="2000" dirty="0">
                <a:solidFill>
                  <a:schemeClr val="tx2"/>
                </a:solidFill>
              </a:rPr>
              <a:t>LARGE elastic bands (to secure pencil and paper to clipboard)  </a:t>
            </a:r>
          </a:p>
        </p:txBody>
      </p:sp>
      <p:pic>
        <p:nvPicPr>
          <p:cNvPr id="15" name="Picture 14">
            <a:extLst>
              <a:ext uri="{FF2B5EF4-FFF2-40B4-BE49-F238E27FC236}">
                <a16:creationId xmlns:a16="http://schemas.microsoft.com/office/drawing/2014/main" id="{B14389BE-E53E-A545-9C77-8EDBF87E9CF8}"/>
              </a:ext>
            </a:extLst>
          </p:cNvPr>
          <p:cNvPicPr>
            <a:picLocks noChangeAspect="1"/>
          </p:cNvPicPr>
          <p:nvPr/>
        </p:nvPicPr>
        <p:blipFill>
          <a:blip r:embed="rId9"/>
          <a:stretch>
            <a:fillRect/>
          </a:stretch>
        </p:blipFill>
        <p:spPr>
          <a:xfrm>
            <a:off x="4305721" y="1912393"/>
            <a:ext cx="1741520" cy="2595206"/>
          </a:xfrm>
          <a:prstGeom prst="rect">
            <a:avLst/>
          </a:prstGeom>
        </p:spPr>
      </p:pic>
    </p:spTree>
    <p:extLst>
      <p:ext uri="{BB962C8B-B14F-4D97-AF65-F5344CB8AC3E}">
        <p14:creationId xmlns:p14="http://schemas.microsoft.com/office/powerpoint/2010/main" val="56597640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EC0E6F-B09D-B444-B595-647A706BC122}"/>
              </a:ext>
            </a:extLst>
          </p:cNvPr>
          <p:cNvSpPr>
            <a:spLocks noGrp="1"/>
          </p:cNvSpPr>
          <p:nvPr>
            <p:ph type="body" sz="quarter" idx="12"/>
          </p:nvPr>
        </p:nvSpPr>
        <p:spPr>
          <a:xfrm>
            <a:off x="1947621" y="549275"/>
            <a:ext cx="8296758" cy="5280025"/>
          </a:xfrm>
        </p:spPr>
        <p:txBody>
          <a:bodyPr/>
          <a:lstStyle/>
          <a:p>
            <a:r>
              <a:rPr lang="en-US" sz="2000" dirty="0"/>
              <a:t>The ‘</a:t>
            </a:r>
            <a:r>
              <a:rPr lang="en-US" sz="2000" i="1" dirty="0"/>
              <a:t>Be a Marine Biologist for a day</a:t>
            </a:r>
            <a:r>
              <a:rPr lang="en-US" sz="2000" dirty="0"/>
              <a:t>’ program is designed for school students to conduct a 10 minute timed swim as an introduction to citizen science.</a:t>
            </a:r>
          </a:p>
          <a:p>
            <a:r>
              <a:rPr lang="en-US" sz="2000" dirty="0"/>
              <a:t>Students who are very competent at snorkeling could also participate in the 360° survey. It is the more advanced section of the Rapid Monitoring survey. It involves measuring the percentage cover of benthos and any impacts within a circle of 5m radius. </a:t>
            </a:r>
          </a:p>
          <a:p>
            <a:r>
              <a:rPr lang="en-US" sz="2000" dirty="0"/>
              <a:t>Interested?</a:t>
            </a:r>
            <a:br>
              <a:rPr lang="en-US" sz="2000" dirty="0"/>
            </a:br>
            <a:r>
              <a:rPr lang="en-US" sz="2000" dirty="0"/>
              <a:t>Contact your bookings officer to receive additional resources to prepare students for those activities.</a:t>
            </a:r>
          </a:p>
        </p:txBody>
      </p:sp>
      <p:sp>
        <p:nvSpPr>
          <p:cNvPr id="3" name="Slide Number Placeholder 2">
            <a:extLst>
              <a:ext uri="{FF2B5EF4-FFF2-40B4-BE49-F238E27FC236}">
                <a16:creationId xmlns:a16="http://schemas.microsoft.com/office/drawing/2014/main" id="{77030197-4431-5444-8DF0-F25C92F542BA}"/>
              </a:ext>
            </a:extLst>
          </p:cNvPr>
          <p:cNvSpPr>
            <a:spLocks noGrp="1"/>
          </p:cNvSpPr>
          <p:nvPr>
            <p:ph type="sldNum" sz="quarter" idx="13"/>
          </p:nvPr>
        </p:nvSpPr>
        <p:spPr/>
        <p:txBody>
          <a:bodyPr/>
          <a:lstStyle/>
          <a:p>
            <a:pPr algn="r"/>
            <a:fld id="{275F0495-0EA6-8F48-9FDA-F603597FF733}" type="slidenum">
              <a:rPr lang="en-US" smtClean="0"/>
              <a:pPr algn="r"/>
              <a:t>235</a:t>
            </a:fld>
            <a:endParaRPr lang="en-US" dirty="0"/>
          </a:p>
        </p:txBody>
      </p:sp>
    </p:spTree>
    <p:extLst>
      <p:ext uri="{BB962C8B-B14F-4D97-AF65-F5344CB8AC3E}">
        <p14:creationId xmlns:p14="http://schemas.microsoft.com/office/powerpoint/2010/main" val="2120516531"/>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13D5CF-5B10-134D-AE86-25FE46848B55}"/>
              </a:ext>
            </a:extLst>
          </p:cNvPr>
          <p:cNvSpPr/>
          <p:nvPr/>
        </p:nvSpPr>
        <p:spPr>
          <a:xfrm>
            <a:off x="3048000" y="1423783"/>
            <a:ext cx="6096000" cy="3750383"/>
          </a:xfrm>
          <a:prstGeom prst="rect">
            <a:avLst/>
          </a:prstGeom>
        </p:spPr>
        <p:txBody>
          <a:bodyPr anchor="ctr">
            <a:noAutofit/>
          </a:bodyPr>
          <a:lstStyle/>
          <a:p>
            <a:pPr algn="ctr">
              <a:spcAft>
                <a:spcPts val="1800"/>
              </a:spcAft>
            </a:pPr>
            <a:r>
              <a:rPr lang="en-US" sz="5400" dirty="0">
                <a:solidFill>
                  <a:schemeClr val="bg1"/>
                </a:solidFill>
              </a:rPr>
              <a:t>Contact </a:t>
            </a:r>
            <a:r>
              <a:rPr lang="en-US" sz="5400" dirty="0" smtClean="0">
                <a:solidFill>
                  <a:schemeClr val="bg1"/>
                </a:solidFill>
              </a:rPr>
              <a:t>details.</a:t>
            </a:r>
            <a:endParaRPr lang="en-US" sz="5400" dirty="0">
              <a:solidFill>
                <a:schemeClr val="bg1"/>
              </a:solidFill>
            </a:endParaRPr>
          </a:p>
          <a:p>
            <a:pPr algn="ctr">
              <a:spcAft>
                <a:spcPts val="1800"/>
              </a:spcAft>
            </a:pPr>
            <a:r>
              <a:rPr lang="en-US" sz="3200" dirty="0">
                <a:solidFill>
                  <a:schemeClr val="tx2"/>
                </a:solidFill>
                <a:highlight>
                  <a:srgbClr val="FFFF00"/>
                </a:highlight>
              </a:rPr>
              <a:t>Insert your contact details here</a:t>
            </a:r>
          </a:p>
        </p:txBody>
      </p:sp>
    </p:spTree>
    <p:extLst>
      <p:ext uri="{BB962C8B-B14F-4D97-AF65-F5344CB8AC3E}">
        <p14:creationId xmlns:p14="http://schemas.microsoft.com/office/powerpoint/2010/main" val="2392585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24</a:t>
            </a:fld>
            <a:endParaRPr lang="en-US" dirty="0"/>
          </a:p>
        </p:txBody>
      </p:sp>
      <p:sp>
        <p:nvSpPr>
          <p:cNvPr id="7" name="TextBox 6">
            <a:extLst>
              <a:ext uri="{FF2B5EF4-FFF2-40B4-BE49-F238E27FC236}">
                <a16:creationId xmlns:a16="http://schemas.microsoft.com/office/drawing/2014/main" id="{2930EA91-73DD-604D-816A-78E3F973A088}"/>
              </a:ext>
            </a:extLst>
          </p:cNvPr>
          <p:cNvSpPr txBox="1"/>
          <p:nvPr/>
        </p:nvSpPr>
        <p:spPr>
          <a:xfrm>
            <a:off x="515937" y="3429000"/>
            <a:ext cx="5117947" cy="2800767"/>
          </a:xfrm>
          <a:prstGeom prst="rect">
            <a:avLst/>
          </a:prstGeom>
          <a:noFill/>
        </p:spPr>
        <p:txBody>
          <a:bodyPr wrap="square" rtlCol="0">
            <a:spAutoFit/>
          </a:bodyPr>
          <a:lstStyle/>
          <a:p>
            <a:r>
              <a:rPr lang="en-AU" sz="4400" dirty="0">
                <a:solidFill>
                  <a:schemeClr val="tx2"/>
                </a:solidFill>
              </a:rPr>
              <a:t>You will be doing the easy one! </a:t>
            </a:r>
          </a:p>
          <a:p>
            <a:r>
              <a:rPr lang="en-AU" sz="4400" dirty="0">
                <a:solidFill>
                  <a:schemeClr val="tx2"/>
                </a:solidFill>
              </a:rPr>
              <a:t>The Rapid Monitoring survey.</a:t>
            </a:r>
            <a:endParaRPr lang="en-AU" dirty="0">
              <a:solidFill>
                <a:schemeClr val="tx2"/>
              </a:solidFill>
            </a:endParaRPr>
          </a:p>
        </p:txBody>
      </p:sp>
      <p:sp>
        <p:nvSpPr>
          <p:cNvPr id="8" name="Arrow: Right 6">
            <a:extLst>
              <a:ext uri="{FF2B5EF4-FFF2-40B4-BE49-F238E27FC236}">
                <a16:creationId xmlns:a16="http://schemas.microsoft.com/office/drawing/2014/main" id="{2B15D576-07A7-9D4C-BC8E-9749A0F46947}"/>
              </a:ext>
            </a:extLst>
          </p:cNvPr>
          <p:cNvSpPr/>
          <p:nvPr/>
        </p:nvSpPr>
        <p:spPr>
          <a:xfrm>
            <a:off x="4930442" y="453513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
        <p:nvSpPr>
          <p:cNvPr id="3" name="Picture Placeholder 2"/>
          <p:cNvSpPr>
            <a:spLocks noGrp="1"/>
          </p:cNvSpPr>
          <p:nvPr>
            <p:ph type="pic" sz="quarter" idx="14"/>
          </p:nvPr>
        </p:nvSpPr>
        <p:spPr/>
      </p:sp>
      <p:pic>
        <p:nvPicPr>
          <p:cNvPr id="9" name="Picture Placeholder 4">
            <a:extLst>
              <a:ext uri="{FF2B5EF4-FFF2-40B4-BE49-F238E27FC236}">
                <a16:creationId xmlns:a16="http://schemas.microsoft.com/office/drawing/2014/main" id="{F17C58D3-FC81-F546-8362-023FB3DC2369}"/>
              </a:ext>
            </a:extLst>
          </p:cNvPr>
          <p:cNvPicPr>
            <a:picLocks noChangeAspect="1"/>
          </p:cNvPicPr>
          <p:nvPr/>
        </p:nvPicPr>
        <p:blipFill rotWithShape="1">
          <a:blip r:embed="rId4"/>
          <a:srcRect l="348" t="-13692" b="-10042"/>
          <a:stretch/>
        </p:blipFill>
        <p:spPr>
          <a:xfrm>
            <a:off x="6286499" y="701674"/>
            <a:ext cx="5389563" cy="5594400"/>
          </a:xfrm>
          <a:prstGeom prst="rect">
            <a:avLst/>
          </a:prstGeom>
        </p:spPr>
      </p:pic>
    </p:spTree>
    <p:extLst>
      <p:ext uri="{BB962C8B-B14F-4D97-AF65-F5344CB8AC3E}">
        <p14:creationId xmlns:p14="http://schemas.microsoft.com/office/powerpoint/2010/main" val="2959595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9F4449-D9D0-AA4D-A9F1-084739C99728}"/>
              </a:ext>
            </a:extLst>
          </p:cNvPr>
          <p:cNvSpPr>
            <a:spLocks noGrp="1"/>
          </p:cNvSpPr>
          <p:nvPr>
            <p:ph type="sldNum" sz="quarter" idx="12"/>
          </p:nvPr>
        </p:nvSpPr>
        <p:spPr/>
        <p:txBody>
          <a:bodyPr/>
          <a:lstStyle/>
          <a:p>
            <a:pPr algn="r"/>
            <a:fld id="{275F0495-0EA6-8F48-9FDA-F603597FF733}" type="slidenum">
              <a:rPr lang="en-US" smtClean="0"/>
              <a:pPr algn="r"/>
              <a:t>25</a:t>
            </a:fld>
            <a:endParaRPr lang="en-US" dirty="0"/>
          </a:p>
        </p:txBody>
      </p:sp>
      <p:sp>
        <p:nvSpPr>
          <p:cNvPr id="3" name="Content Placeholder 2">
            <a:extLst>
              <a:ext uri="{FF2B5EF4-FFF2-40B4-BE49-F238E27FC236}">
                <a16:creationId xmlns:a16="http://schemas.microsoft.com/office/drawing/2014/main" id="{7894BF9A-BFC6-F142-8DA7-9E1BFFCFDF2F}"/>
              </a:ext>
            </a:extLst>
          </p:cNvPr>
          <p:cNvSpPr>
            <a:spLocks noGrp="1"/>
          </p:cNvSpPr>
          <p:nvPr>
            <p:ph idx="1"/>
          </p:nvPr>
        </p:nvSpPr>
        <p:spPr/>
        <p:txBody>
          <a:bodyPr/>
          <a:lstStyle/>
          <a:p>
            <a:r>
              <a:rPr lang="en-AU" sz="3200" dirty="0"/>
              <a:t>The purpose of the Rapid Monitoring survey is to collect information about reef health indicators, protected and iconic species and emerging reef health issues. </a:t>
            </a:r>
          </a:p>
        </p:txBody>
      </p:sp>
      <p:pic>
        <p:nvPicPr>
          <p:cNvPr id="5" name="Picture Placeholder 4">
            <a:extLst>
              <a:ext uri="{FF2B5EF4-FFF2-40B4-BE49-F238E27FC236}">
                <a16:creationId xmlns:a16="http://schemas.microsoft.com/office/drawing/2014/main" id="{1F479651-2617-F94F-ADBC-99AE8CC98668}"/>
              </a:ext>
            </a:extLst>
          </p:cNvPr>
          <p:cNvPicPr>
            <a:picLocks noGrp="1" noChangeAspect="1"/>
          </p:cNvPicPr>
          <p:nvPr>
            <p:ph type="pic" sz="quarter" idx="14"/>
          </p:nvPr>
        </p:nvPicPr>
        <p:blipFill rotWithShape="1">
          <a:blip r:embed="rId4"/>
          <a:srcRect t="13456" b="13456"/>
          <a:stretch/>
        </p:blipFill>
        <p:spPr>
          <a:prstGeom prst="rect">
            <a:avLst/>
          </a:prstGeom>
        </p:spPr>
      </p:pic>
    </p:spTree>
    <p:extLst>
      <p:ext uri="{BB962C8B-B14F-4D97-AF65-F5344CB8AC3E}">
        <p14:creationId xmlns:p14="http://schemas.microsoft.com/office/powerpoint/2010/main" val="335709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9F4449-D9D0-AA4D-A9F1-084739C99728}"/>
              </a:ext>
            </a:extLst>
          </p:cNvPr>
          <p:cNvSpPr>
            <a:spLocks noGrp="1"/>
          </p:cNvSpPr>
          <p:nvPr>
            <p:ph type="sldNum" sz="quarter" idx="12"/>
          </p:nvPr>
        </p:nvSpPr>
        <p:spPr/>
        <p:txBody>
          <a:bodyPr/>
          <a:lstStyle/>
          <a:p>
            <a:pPr algn="r"/>
            <a:fld id="{275F0495-0EA6-8F48-9FDA-F603597FF733}" type="slidenum">
              <a:rPr lang="en-US" smtClean="0"/>
              <a:pPr algn="r"/>
              <a:t>26</a:t>
            </a:fld>
            <a:endParaRPr lang="en-US" dirty="0"/>
          </a:p>
        </p:txBody>
      </p:sp>
      <p:sp>
        <p:nvSpPr>
          <p:cNvPr id="3" name="Content Placeholder 2">
            <a:extLst>
              <a:ext uri="{FF2B5EF4-FFF2-40B4-BE49-F238E27FC236}">
                <a16:creationId xmlns:a16="http://schemas.microsoft.com/office/drawing/2014/main" id="{7894BF9A-BFC6-F142-8DA7-9E1BFFCFDF2F}"/>
              </a:ext>
            </a:extLst>
          </p:cNvPr>
          <p:cNvSpPr>
            <a:spLocks noGrp="1"/>
          </p:cNvSpPr>
          <p:nvPr>
            <p:ph idx="1"/>
          </p:nvPr>
        </p:nvSpPr>
        <p:spPr>
          <a:xfrm>
            <a:off x="515939" y="549275"/>
            <a:ext cx="4498513" cy="5594349"/>
          </a:xfrm>
        </p:spPr>
        <p:txBody>
          <a:bodyPr/>
          <a:lstStyle/>
          <a:p>
            <a:r>
              <a:rPr lang="en-AU" sz="3200" dirty="0"/>
              <a:t>The Rapid Monitoring survey includes a </a:t>
            </a:r>
            <a:br>
              <a:rPr lang="en-AU" sz="3200" dirty="0"/>
            </a:br>
            <a:r>
              <a:rPr lang="en-AU" sz="3200" dirty="0"/>
              <a:t>10 minute timed swim and a more advanced 360° survey.</a:t>
            </a:r>
          </a:p>
          <a:p>
            <a:r>
              <a:rPr lang="en-AU" sz="3200" dirty="0"/>
              <a:t>You will be doing the </a:t>
            </a:r>
            <a:br>
              <a:rPr lang="en-AU" sz="3200" dirty="0"/>
            </a:br>
            <a:r>
              <a:rPr lang="en-AU" sz="3200" dirty="0"/>
              <a:t>10 minute timed swim.</a:t>
            </a:r>
            <a:endParaRPr lang="en-AU" sz="1400" dirty="0">
              <a:highlight>
                <a:srgbClr val="FFFF00"/>
              </a:highlight>
            </a:endParaRPr>
          </a:p>
        </p:txBody>
      </p:sp>
      <p:pic>
        <p:nvPicPr>
          <p:cNvPr id="5" name="Picture Placeholder 4">
            <a:extLst>
              <a:ext uri="{FF2B5EF4-FFF2-40B4-BE49-F238E27FC236}">
                <a16:creationId xmlns:a16="http://schemas.microsoft.com/office/drawing/2014/main" id="{1F479651-2617-F94F-ADBC-99AE8CC98668}"/>
              </a:ext>
            </a:extLst>
          </p:cNvPr>
          <p:cNvPicPr>
            <a:picLocks noGrp="1" noChangeAspect="1"/>
          </p:cNvPicPr>
          <p:nvPr>
            <p:ph type="pic" sz="quarter" idx="14"/>
          </p:nvPr>
        </p:nvPicPr>
        <p:blipFill rotWithShape="1">
          <a:blip r:embed="rId4"/>
          <a:srcRect t="13456" b="13456"/>
          <a:stretch/>
        </p:blipFill>
        <p:spPr>
          <a:prstGeom prst="rect">
            <a:avLst/>
          </a:prstGeom>
        </p:spPr>
      </p:pic>
      <p:sp>
        <p:nvSpPr>
          <p:cNvPr id="6" name="Rectangle 5">
            <a:extLst>
              <a:ext uri="{FF2B5EF4-FFF2-40B4-BE49-F238E27FC236}">
                <a16:creationId xmlns:a16="http://schemas.microsoft.com/office/drawing/2014/main" id="{349A0C11-61F5-B543-B220-6BC24D2DAC28}"/>
              </a:ext>
            </a:extLst>
          </p:cNvPr>
          <p:cNvSpPr/>
          <p:nvPr/>
        </p:nvSpPr>
        <p:spPr>
          <a:xfrm>
            <a:off x="7016092" y="2290916"/>
            <a:ext cx="3853469" cy="1676400"/>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Right 6">
            <a:extLst>
              <a:ext uri="{FF2B5EF4-FFF2-40B4-BE49-F238E27FC236}">
                <a16:creationId xmlns:a16="http://schemas.microsoft.com/office/drawing/2014/main" id="{6117F930-FF7A-194E-B1DE-400387951A58}"/>
              </a:ext>
            </a:extLst>
          </p:cNvPr>
          <p:cNvSpPr/>
          <p:nvPr/>
        </p:nvSpPr>
        <p:spPr>
          <a:xfrm>
            <a:off x="5608450" y="278421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2680797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9F4449-D9D0-AA4D-A9F1-084739C99728}"/>
              </a:ext>
            </a:extLst>
          </p:cNvPr>
          <p:cNvSpPr>
            <a:spLocks noGrp="1"/>
          </p:cNvSpPr>
          <p:nvPr>
            <p:ph type="sldNum" sz="quarter" idx="12"/>
          </p:nvPr>
        </p:nvSpPr>
        <p:spPr/>
        <p:txBody>
          <a:bodyPr/>
          <a:lstStyle/>
          <a:p>
            <a:pPr algn="r"/>
            <a:fld id="{275F0495-0EA6-8F48-9FDA-F603597FF733}" type="slidenum">
              <a:rPr lang="en-US" smtClean="0"/>
              <a:pPr algn="r"/>
              <a:t>27</a:t>
            </a:fld>
            <a:endParaRPr lang="en-US" dirty="0"/>
          </a:p>
        </p:txBody>
      </p:sp>
      <p:sp>
        <p:nvSpPr>
          <p:cNvPr id="3" name="Content Placeholder 2">
            <a:extLst>
              <a:ext uri="{FF2B5EF4-FFF2-40B4-BE49-F238E27FC236}">
                <a16:creationId xmlns:a16="http://schemas.microsoft.com/office/drawing/2014/main" id="{7894BF9A-BFC6-F142-8DA7-9E1BFFCFDF2F}"/>
              </a:ext>
            </a:extLst>
          </p:cNvPr>
          <p:cNvSpPr>
            <a:spLocks noGrp="1"/>
          </p:cNvSpPr>
          <p:nvPr>
            <p:ph idx="1"/>
          </p:nvPr>
        </p:nvSpPr>
        <p:spPr>
          <a:xfrm>
            <a:off x="515940" y="549275"/>
            <a:ext cx="2787700" cy="5594349"/>
          </a:xfrm>
        </p:spPr>
        <p:txBody>
          <a:bodyPr/>
          <a:lstStyle/>
          <a:p>
            <a:r>
              <a:rPr lang="en-AU" sz="3200" dirty="0"/>
              <a:t>You will upload your data when you get back to school.</a:t>
            </a:r>
            <a:endParaRPr lang="en-AU" sz="1200" dirty="0"/>
          </a:p>
        </p:txBody>
      </p:sp>
      <p:pic>
        <p:nvPicPr>
          <p:cNvPr id="9" name="Picture 8">
            <a:extLst>
              <a:ext uri="{FF2B5EF4-FFF2-40B4-BE49-F238E27FC236}">
                <a16:creationId xmlns:a16="http://schemas.microsoft.com/office/drawing/2014/main" id="{8BF3BCCB-9A3A-7647-B87D-361FFA246DA3}"/>
              </a:ext>
            </a:extLst>
          </p:cNvPr>
          <p:cNvPicPr>
            <a:picLocks noChangeAspect="1"/>
          </p:cNvPicPr>
          <p:nvPr/>
        </p:nvPicPr>
        <p:blipFill rotWithShape="1">
          <a:blip r:embed="rId4"/>
          <a:srcRect r="26254"/>
          <a:stretch/>
        </p:blipFill>
        <p:spPr>
          <a:xfrm>
            <a:off x="3819829" y="942709"/>
            <a:ext cx="7856231" cy="4972581"/>
          </a:xfrm>
          <a:prstGeom prst="rect">
            <a:avLst/>
          </a:prstGeom>
          <a:ln w="57150">
            <a:noFill/>
          </a:ln>
        </p:spPr>
      </p:pic>
    </p:spTree>
    <p:extLst>
      <p:ext uri="{BB962C8B-B14F-4D97-AF65-F5344CB8AC3E}">
        <p14:creationId xmlns:p14="http://schemas.microsoft.com/office/powerpoint/2010/main" val="2428498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hqprint">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2" name="Speech Bubble: Oval 1">
            <a:extLst>
              <a:ext uri="{FF2B5EF4-FFF2-40B4-BE49-F238E27FC236}">
                <a16:creationId xmlns:a16="http://schemas.microsoft.com/office/drawing/2014/main" id="{864C5852-C660-4260-A51A-572E795C6AD1}"/>
              </a:ext>
            </a:extLst>
          </p:cNvPr>
          <p:cNvSpPr/>
          <p:nvPr/>
        </p:nvSpPr>
        <p:spPr>
          <a:xfrm>
            <a:off x="224534" y="3973206"/>
            <a:ext cx="2740820" cy="2701089"/>
          </a:xfrm>
          <a:prstGeom prst="wedgeEllipseCallout">
            <a:avLst>
              <a:gd name="adj1" fmla="val 59947"/>
              <a:gd name="adj2" fmla="val 26832"/>
            </a:avLst>
          </a:prstGeom>
          <a:solidFill>
            <a:srgbClr val="363D41">
              <a:alpha val="69804"/>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B8F52DC0-82AC-4DE9-8145-7B92CE1D6BB6}"/>
              </a:ext>
            </a:extLst>
          </p:cNvPr>
          <p:cNvSpPr txBox="1"/>
          <p:nvPr/>
        </p:nvSpPr>
        <p:spPr>
          <a:xfrm>
            <a:off x="331627" y="4674287"/>
            <a:ext cx="2526633" cy="1446550"/>
          </a:xfrm>
          <a:prstGeom prst="rect">
            <a:avLst/>
          </a:prstGeom>
          <a:noFill/>
        </p:spPr>
        <p:txBody>
          <a:bodyPr wrap="square" rtlCol="0">
            <a:spAutoFit/>
          </a:bodyPr>
          <a:lstStyle/>
          <a:p>
            <a:pPr algn="ctr"/>
            <a:r>
              <a:rPr lang="en-AU" sz="4400" dirty="0" smtClean="0">
                <a:solidFill>
                  <a:schemeClr val="bg1"/>
                </a:solidFill>
              </a:rPr>
              <a:t>Thank</a:t>
            </a:r>
            <a:br>
              <a:rPr lang="en-AU" sz="4400" dirty="0" smtClean="0">
                <a:solidFill>
                  <a:schemeClr val="bg1"/>
                </a:solidFill>
              </a:rPr>
            </a:br>
            <a:r>
              <a:rPr lang="en-AU" sz="4400" dirty="0" smtClean="0">
                <a:solidFill>
                  <a:schemeClr val="bg1"/>
                </a:solidFill>
              </a:rPr>
              <a:t>you</a:t>
            </a:r>
            <a:endParaRPr lang="en-AU" sz="4400" dirty="0">
              <a:solidFill>
                <a:schemeClr val="bg1"/>
              </a:solidFill>
            </a:endParaRPr>
          </a:p>
        </p:txBody>
      </p:sp>
      <p:sp>
        <p:nvSpPr>
          <p:cNvPr id="7" name="TextBox 6">
            <a:extLst>
              <a:ext uri="{FF2B5EF4-FFF2-40B4-BE49-F238E27FC236}">
                <a16:creationId xmlns:a16="http://schemas.microsoft.com/office/drawing/2014/main" id="{E847E745-B2AC-EF42-A368-272E56142CD3}"/>
              </a:ext>
            </a:extLst>
          </p:cNvPr>
          <p:cNvSpPr txBox="1"/>
          <p:nvPr/>
        </p:nvSpPr>
        <p:spPr>
          <a:xfrm>
            <a:off x="9703551" y="5903911"/>
            <a:ext cx="1906252" cy="338554"/>
          </a:xfrm>
          <a:prstGeom prst="rect">
            <a:avLst/>
          </a:prstGeom>
          <a:solidFill>
            <a:schemeClr val="tx2"/>
          </a:solidFill>
          <a:ln>
            <a:noFill/>
          </a:ln>
        </p:spPr>
        <p:txBody>
          <a:bodyPr wrap="square" rtlCol="0">
            <a:spAutoFit/>
          </a:bodyPr>
          <a:lstStyle/>
          <a:p>
            <a:r>
              <a:rPr lang="en-AU" sz="1600" dirty="0">
                <a:solidFill>
                  <a:schemeClr val="bg1"/>
                </a:solidFill>
              </a:rPr>
              <a:t>Male Maori wrasse</a:t>
            </a:r>
          </a:p>
        </p:txBody>
      </p:sp>
    </p:spTree>
    <p:extLst>
      <p:ext uri="{BB962C8B-B14F-4D97-AF65-F5344CB8AC3E}">
        <p14:creationId xmlns:p14="http://schemas.microsoft.com/office/powerpoint/2010/main" val="2868168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ACDCC9-0795-964B-A144-474056A45B0E}"/>
              </a:ext>
            </a:extLst>
          </p:cNvPr>
          <p:cNvSpPr>
            <a:spLocks noGrp="1"/>
          </p:cNvSpPr>
          <p:nvPr>
            <p:ph type="body" sz="quarter" idx="12"/>
          </p:nvPr>
        </p:nvSpPr>
        <p:spPr/>
        <p:txBody>
          <a:bodyPr/>
          <a:lstStyle/>
          <a:p>
            <a:pPr marL="0" indent="0">
              <a:lnSpc>
                <a:spcPct val="100000"/>
              </a:lnSpc>
              <a:spcBef>
                <a:spcPts val="0"/>
              </a:spcBef>
              <a:spcAft>
                <a:spcPts val="1800"/>
              </a:spcAft>
            </a:pPr>
            <a:r>
              <a:rPr lang="en-AU" i="1" dirty="0"/>
              <a:t>Eye on the Reef</a:t>
            </a:r>
            <a:br>
              <a:rPr lang="en-AU" i="1" dirty="0"/>
            </a:br>
            <a:r>
              <a:rPr lang="en-AU" dirty="0"/>
              <a:t>Rapid Monitoring survey</a:t>
            </a:r>
          </a:p>
          <a:p>
            <a:pPr marL="0" indent="0">
              <a:lnSpc>
                <a:spcPct val="100000"/>
              </a:lnSpc>
              <a:spcAft>
                <a:spcPts val="1800"/>
              </a:spcAft>
            </a:pPr>
            <a:r>
              <a:rPr lang="en-AU" sz="3200" b="1" dirty="0">
                <a:solidFill>
                  <a:schemeClr val="accent1"/>
                </a:solidFill>
              </a:rPr>
              <a:t>10 MINUTE TIMED SWIM</a:t>
            </a:r>
            <a:endParaRPr lang="en-US" sz="3200" b="1" dirty="0">
              <a:solidFill>
                <a:schemeClr val="accent1"/>
              </a:solidFill>
            </a:endParaRPr>
          </a:p>
        </p:txBody>
      </p:sp>
      <p:sp>
        <p:nvSpPr>
          <p:cNvPr id="3" name="Slide Number Placeholder 2">
            <a:extLst>
              <a:ext uri="{FF2B5EF4-FFF2-40B4-BE49-F238E27FC236}">
                <a16:creationId xmlns:a16="http://schemas.microsoft.com/office/drawing/2014/main" id="{3FD3725D-4ECB-FD4D-8F4E-934121C9E82B}"/>
              </a:ext>
            </a:extLst>
          </p:cNvPr>
          <p:cNvSpPr>
            <a:spLocks noGrp="1"/>
          </p:cNvSpPr>
          <p:nvPr>
            <p:ph type="sldNum" sz="quarter" idx="13"/>
          </p:nvPr>
        </p:nvSpPr>
        <p:spPr/>
        <p:txBody>
          <a:bodyPr/>
          <a:lstStyle/>
          <a:p>
            <a:pPr algn="r"/>
            <a:fld id="{275F0495-0EA6-8F48-9FDA-F603597FF733}" type="slidenum">
              <a:rPr lang="en-US" smtClean="0"/>
              <a:pPr algn="r"/>
              <a:t>29</a:t>
            </a:fld>
            <a:endParaRPr lang="en-US" dirty="0"/>
          </a:p>
        </p:txBody>
      </p:sp>
    </p:spTree>
    <p:extLst>
      <p:ext uri="{BB962C8B-B14F-4D97-AF65-F5344CB8AC3E}">
        <p14:creationId xmlns:p14="http://schemas.microsoft.com/office/powerpoint/2010/main" val="1663152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3</a:t>
            </a:fld>
            <a:endParaRPr lang="en-US" dirty="0"/>
          </a:p>
        </p:txBody>
      </p:sp>
      <p:sp>
        <p:nvSpPr>
          <p:cNvPr id="5" name="TextBox 4"/>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the Aboriginal 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6" name="Picture 5"/>
          <p:cNvPicPr>
            <a:picLocks noChangeAspect="1"/>
          </p:cNvPicPr>
          <p:nvPr/>
        </p:nvPicPr>
        <p:blipFill rotWithShape="1">
          <a:blip r:embed="rId3"/>
          <a:srcRect l="24558" r="19132"/>
          <a:stretch/>
        </p:blipFill>
        <p:spPr>
          <a:xfrm>
            <a:off x="7013645" y="1296785"/>
            <a:ext cx="4235715" cy="4231178"/>
          </a:xfrm>
          <a:prstGeom prst="rect">
            <a:avLst/>
          </a:prstGeom>
        </p:spPr>
      </p:pic>
    </p:spTree>
    <p:extLst>
      <p:ext uri="{BB962C8B-B14F-4D97-AF65-F5344CB8AC3E}">
        <p14:creationId xmlns:p14="http://schemas.microsoft.com/office/powerpoint/2010/main" val="22683382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9D1E3F-7873-E141-921F-82FF2F6397EF}"/>
              </a:ext>
            </a:extLst>
          </p:cNvPr>
          <p:cNvSpPr>
            <a:spLocks noGrp="1"/>
          </p:cNvSpPr>
          <p:nvPr>
            <p:ph type="title"/>
          </p:nvPr>
        </p:nvSpPr>
        <p:spPr/>
        <p:txBody>
          <a:bodyPr/>
          <a:lstStyle/>
          <a:p>
            <a:r>
              <a:rPr lang="en-AU" dirty="0"/>
              <a:t>What to count in 10 minutes. </a:t>
            </a:r>
            <a:endParaRPr lang="en-US" dirty="0"/>
          </a:p>
        </p:txBody>
      </p:sp>
      <p:sp>
        <p:nvSpPr>
          <p:cNvPr id="4" name="Slide Number Placeholder 3">
            <a:extLst>
              <a:ext uri="{FF2B5EF4-FFF2-40B4-BE49-F238E27FC236}">
                <a16:creationId xmlns:a16="http://schemas.microsoft.com/office/drawing/2014/main" id="{F1F881F2-BF19-FD41-AC3E-71F8EB2E6027}"/>
              </a:ext>
            </a:extLst>
          </p:cNvPr>
          <p:cNvSpPr>
            <a:spLocks noGrp="1"/>
          </p:cNvSpPr>
          <p:nvPr>
            <p:ph type="sldNum" sz="quarter" idx="12"/>
          </p:nvPr>
        </p:nvSpPr>
        <p:spPr/>
        <p:txBody>
          <a:bodyPr/>
          <a:lstStyle/>
          <a:p>
            <a:pPr algn="r"/>
            <a:fld id="{A23E3DB6-7D61-2E4C-8C80-E9322AEA1496}" type="slidenum">
              <a:rPr lang="en-US" smtClean="0"/>
              <a:pPr algn="r"/>
              <a:t>30</a:t>
            </a:fld>
            <a:endParaRPr lang="en-US" dirty="0"/>
          </a:p>
        </p:txBody>
      </p:sp>
      <p:pic>
        <p:nvPicPr>
          <p:cNvPr id="6" name="Picture 5">
            <a:extLst>
              <a:ext uri="{FF2B5EF4-FFF2-40B4-BE49-F238E27FC236}">
                <a16:creationId xmlns:a16="http://schemas.microsoft.com/office/drawing/2014/main" id="{EFDB7482-8CB6-6B43-A2F9-EBC12982CB25}"/>
              </a:ext>
            </a:extLst>
          </p:cNvPr>
          <p:cNvPicPr>
            <a:picLocks noChangeAspect="1"/>
          </p:cNvPicPr>
          <p:nvPr/>
        </p:nvPicPr>
        <p:blipFill rotWithShape="1">
          <a:blip r:embed="rId4"/>
          <a:srcRect t="22313"/>
          <a:stretch/>
        </p:blipFill>
        <p:spPr>
          <a:xfrm>
            <a:off x="1781969" y="1295655"/>
            <a:ext cx="8628062" cy="4853285"/>
          </a:xfrm>
          <a:prstGeom prst="rect">
            <a:avLst/>
          </a:prstGeom>
        </p:spPr>
      </p:pic>
    </p:spTree>
    <p:extLst>
      <p:ext uri="{BB962C8B-B14F-4D97-AF65-F5344CB8AC3E}">
        <p14:creationId xmlns:p14="http://schemas.microsoft.com/office/powerpoint/2010/main" val="1631056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AC062E-E067-F544-8BA2-D02E1A18BD7B}"/>
              </a:ext>
            </a:extLst>
          </p:cNvPr>
          <p:cNvSpPr>
            <a:spLocks noGrp="1"/>
          </p:cNvSpPr>
          <p:nvPr>
            <p:ph type="body" sz="quarter" idx="12"/>
          </p:nvPr>
        </p:nvSpPr>
        <p:spPr>
          <a:xfrm>
            <a:off x="2108479" y="549275"/>
            <a:ext cx="8195983" cy="5280025"/>
          </a:xfrm>
        </p:spPr>
        <p:txBody>
          <a:bodyPr/>
          <a:lstStyle/>
          <a:p>
            <a:pPr>
              <a:lnSpc>
                <a:spcPct val="100000"/>
              </a:lnSpc>
              <a:spcBef>
                <a:spcPts val="0"/>
              </a:spcBef>
              <a:spcAft>
                <a:spcPts val="1800"/>
              </a:spcAft>
            </a:pPr>
            <a:r>
              <a:rPr lang="en-AU" dirty="0"/>
              <a:t>Pick one animal to </a:t>
            </a:r>
            <a:br>
              <a:rPr lang="en-AU" dirty="0"/>
            </a:br>
            <a:r>
              <a:rPr lang="en-AU" dirty="0"/>
              <a:t>count with your buddy. </a:t>
            </a:r>
          </a:p>
          <a:p>
            <a:pPr>
              <a:lnSpc>
                <a:spcPct val="100000"/>
              </a:lnSpc>
              <a:spcBef>
                <a:spcPts val="0"/>
              </a:spcBef>
              <a:spcAft>
                <a:spcPts val="1800"/>
              </a:spcAft>
            </a:pPr>
            <a:r>
              <a:rPr lang="en-AU" dirty="0"/>
              <a:t>As a class we will </a:t>
            </a:r>
            <a:br>
              <a:rPr lang="en-AU" dirty="0"/>
            </a:br>
            <a:r>
              <a:rPr lang="en-AU" dirty="0"/>
              <a:t>count all 10.</a:t>
            </a:r>
          </a:p>
        </p:txBody>
      </p:sp>
      <p:sp>
        <p:nvSpPr>
          <p:cNvPr id="3" name="Slide Number Placeholder 2">
            <a:extLst>
              <a:ext uri="{FF2B5EF4-FFF2-40B4-BE49-F238E27FC236}">
                <a16:creationId xmlns:a16="http://schemas.microsoft.com/office/drawing/2014/main" id="{7E7923C9-B483-4248-8680-989736A6AD9B}"/>
              </a:ext>
            </a:extLst>
          </p:cNvPr>
          <p:cNvSpPr>
            <a:spLocks noGrp="1"/>
          </p:cNvSpPr>
          <p:nvPr>
            <p:ph type="sldNum" sz="quarter" idx="13"/>
          </p:nvPr>
        </p:nvSpPr>
        <p:spPr/>
        <p:txBody>
          <a:bodyPr/>
          <a:lstStyle/>
          <a:p>
            <a:pPr algn="r"/>
            <a:fld id="{275F0495-0EA6-8F48-9FDA-F603597FF733}" type="slidenum">
              <a:rPr lang="en-US" smtClean="0"/>
              <a:pPr algn="r"/>
              <a:t>31</a:t>
            </a:fld>
            <a:endParaRPr lang="en-US" dirty="0"/>
          </a:p>
        </p:txBody>
      </p:sp>
    </p:spTree>
    <p:extLst>
      <p:ext uri="{BB962C8B-B14F-4D97-AF65-F5344CB8AC3E}">
        <p14:creationId xmlns:p14="http://schemas.microsoft.com/office/powerpoint/2010/main" val="3958630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6E32F2-0283-844F-B985-490075F22432}"/>
              </a:ext>
            </a:extLst>
          </p:cNvPr>
          <p:cNvSpPr>
            <a:spLocks noGrp="1"/>
          </p:cNvSpPr>
          <p:nvPr>
            <p:ph type="sldNum" sz="quarter" idx="12"/>
          </p:nvPr>
        </p:nvSpPr>
        <p:spPr/>
        <p:txBody>
          <a:bodyPr/>
          <a:lstStyle/>
          <a:p>
            <a:pPr algn="r"/>
            <a:fld id="{9F22CC13-5CF8-3442-9E61-DD8983EAEEE2}" type="slidenum">
              <a:rPr lang="en-US" smtClean="0"/>
              <a:pPr algn="r"/>
              <a:t>32</a:t>
            </a:fld>
            <a:endParaRPr lang="en-US" dirty="0"/>
          </a:p>
        </p:txBody>
      </p:sp>
      <p:sp>
        <p:nvSpPr>
          <p:cNvPr id="4" name="Content Placeholder 3">
            <a:extLst>
              <a:ext uri="{FF2B5EF4-FFF2-40B4-BE49-F238E27FC236}">
                <a16:creationId xmlns:a16="http://schemas.microsoft.com/office/drawing/2014/main" id="{C762ADE3-7BC7-E444-A541-7EEF1AB49B6D}"/>
              </a:ext>
            </a:extLst>
          </p:cNvPr>
          <p:cNvSpPr>
            <a:spLocks noGrp="1"/>
          </p:cNvSpPr>
          <p:nvPr>
            <p:ph idx="1"/>
          </p:nvPr>
        </p:nvSpPr>
        <p:spPr>
          <a:xfrm>
            <a:off x="515940" y="1295655"/>
            <a:ext cx="2096632" cy="4847969"/>
          </a:xfrm>
        </p:spPr>
        <p:txBody>
          <a:bodyPr/>
          <a:lstStyle/>
          <a:p>
            <a:r>
              <a:rPr lang="en-AU" dirty="0"/>
              <a:t>Here are reasons why we count these animals.</a:t>
            </a:r>
          </a:p>
        </p:txBody>
      </p:sp>
      <p:sp>
        <p:nvSpPr>
          <p:cNvPr id="5" name="Title 4">
            <a:extLst>
              <a:ext uri="{FF2B5EF4-FFF2-40B4-BE49-F238E27FC236}">
                <a16:creationId xmlns:a16="http://schemas.microsoft.com/office/drawing/2014/main" id="{62EF693F-EA38-1F41-A576-81C6440E7FBD}"/>
              </a:ext>
            </a:extLst>
          </p:cNvPr>
          <p:cNvSpPr>
            <a:spLocks noGrp="1"/>
          </p:cNvSpPr>
          <p:nvPr>
            <p:ph type="title"/>
          </p:nvPr>
        </p:nvSpPr>
        <p:spPr/>
        <p:txBody>
          <a:bodyPr/>
          <a:lstStyle/>
          <a:p>
            <a:r>
              <a:rPr lang="en-AU" dirty="0"/>
              <a:t>Why count these animals in particular?</a:t>
            </a:r>
            <a:endParaRPr lang="en-US" dirty="0"/>
          </a:p>
        </p:txBody>
      </p:sp>
      <p:pic>
        <p:nvPicPr>
          <p:cNvPr id="6" name="Picture 5">
            <a:extLst>
              <a:ext uri="{FF2B5EF4-FFF2-40B4-BE49-F238E27FC236}">
                <a16:creationId xmlns:a16="http://schemas.microsoft.com/office/drawing/2014/main" id="{EFF692F3-5A4B-1349-A825-6D207EC42454}"/>
              </a:ext>
            </a:extLst>
          </p:cNvPr>
          <p:cNvPicPr>
            <a:picLocks noChangeAspect="1"/>
          </p:cNvPicPr>
          <p:nvPr/>
        </p:nvPicPr>
        <p:blipFill rotWithShape="1">
          <a:blip r:embed="rId3"/>
          <a:srcRect l="1961" t="16835" r="2288" b="5013"/>
          <a:stretch/>
        </p:blipFill>
        <p:spPr>
          <a:xfrm>
            <a:off x="3058538" y="1295655"/>
            <a:ext cx="8617525" cy="4847453"/>
          </a:xfrm>
          <a:prstGeom prst="rect">
            <a:avLst/>
          </a:prstGeom>
        </p:spPr>
      </p:pic>
    </p:spTree>
    <p:extLst>
      <p:ext uri="{BB962C8B-B14F-4D97-AF65-F5344CB8AC3E}">
        <p14:creationId xmlns:p14="http://schemas.microsoft.com/office/powerpoint/2010/main" val="3253692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1F3F43-09E2-B340-A969-CC6ABA41455F}"/>
              </a:ext>
            </a:extLst>
          </p:cNvPr>
          <p:cNvSpPr>
            <a:spLocks noGrp="1"/>
          </p:cNvSpPr>
          <p:nvPr>
            <p:ph type="sldNum" sz="quarter" idx="12"/>
          </p:nvPr>
        </p:nvSpPr>
        <p:spPr/>
        <p:txBody>
          <a:bodyPr/>
          <a:lstStyle/>
          <a:p>
            <a:pPr algn="r"/>
            <a:fld id="{275F0495-0EA6-8F48-9FDA-F603597FF733}" type="slidenum">
              <a:rPr lang="en-US" smtClean="0"/>
              <a:pPr algn="r"/>
              <a:t>33</a:t>
            </a:fld>
            <a:endParaRPr lang="en-US" dirty="0"/>
          </a:p>
        </p:txBody>
      </p:sp>
      <p:sp>
        <p:nvSpPr>
          <p:cNvPr id="3" name="Content Placeholder 2">
            <a:extLst>
              <a:ext uri="{FF2B5EF4-FFF2-40B4-BE49-F238E27FC236}">
                <a16:creationId xmlns:a16="http://schemas.microsoft.com/office/drawing/2014/main" id="{C063F91E-8166-C645-A860-D3A9FABCA0B7}"/>
              </a:ext>
            </a:extLst>
          </p:cNvPr>
          <p:cNvSpPr>
            <a:spLocks noGrp="1"/>
          </p:cNvSpPr>
          <p:nvPr>
            <p:ph idx="1"/>
          </p:nvPr>
        </p:nvSpPr>
        <p:spPr/>
        <p:txBody>
          <a:bodyPr/>
          <a:lstStyle/>
          <a:p>
            <a:pPr algn="ctr"/>
            <a:r>
              <a:rPr lang="en-AU" sz="4400" dirty="0"/>
              <a:t>Where will you </a:t>
            </a:r>
            <a:br>
              <a:rPr lang="en-AU" sz="4400" dirty="0"/>
            </a:br>
            <a:r>
              <a:rPr lang="en-AU" sz="4400" dirty="0"/>
              <a:t>count them?</a:t>
            </a:r>
          </a:p>
        </p:txBody>
      </p:sp>
      <p:pic>
        <p:nvPicPr>
          <p:cNvPr id="5" name="Picture Placeholder 4">
            <a:extLst>
              <a:ext uri="{FF2B5EF4-FFF2-40B4-BE49-F238E27FC236}">
                <a16:creationId xmlns:a16="http://schemas.microsoft.com/office/drawing/2014/main" id="{538ABF33-0531-E341-ADAE-2FBCE4DCAB7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66" r="13866"/>
          <a:stretch>
            <a:fillRect/>
          </a:stretch>
        </p:blipFill>
        <p:spPr>
          <a:prstGeom prst="rect">
            <a:avLst/>
          </a:prstGeom>
        </p:spPr>
      </p:pic>
    </p:spTree>
    <p:extLst>
      <p:ext uri="{BB962C8B-B14F-4D97-AF65-F5344CB8AC3E}">
        <p14:creationId xmlns:p14="http://schemas.microsoft.com/office/powerpoint/2010/main" val="57874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FD1384-56BE-204D-8058-FF6DA6DAB128}"/>
              </a:ext>
            </a:extLst>
          </p:cNvPr>
          <p:cNvSpPr>
            <a:spLocks noGrp="1"/>
          </p:cNvSpPr>
          <p:nvPr>
            <p:ph type="sldNum" sz="quarter" idx="12"/>
          </p:nvPr>
        </p:nvSpPr>
        <p:spPr/>
        <p:txBody>
          <a:bodyPr/>
          <a:lstStyle/>
          <a:p>
            <a:pPr algn="r"/>
            <a:fld id="{275F0495-0EA6-8F48-9FDA-F603597FF733}" type="slidenum">
              <a:rPr lang="en-US" smtClean="0"/>
              <a:pPr algn="r"/>
              <a:t>34</a:t>
            </a:fld>
            <a:endParaRPr lang="en-US" dirty="0"/>
          </a:p>
        </p:txBody>
      </p:sp>
      <p:sp>
        <p:nvSpPr>
          <p:cNvPr id="3" name="Content Placeholder 2">
            <a:extLst>
              <a:ext uri="{FF2B5EF4-FFF2-40B4-BE49-F238E27FC236}">
                <a16:creationId xmlns:a16="http://schemas.microsoft.com/office/drawing/2014/main" id="{129DBCAD-07EC-C04D-8378-078554D642DB}"/>
              </a:ext>
            </a:extLst>
          </p:cNvPr>
          <p:cNvSpPr>
            <a:spLocks noGrp="1"/>
          </p:cNvSpPr>
          <p:nvPr>
            <p:ph idx="1"/>
          </p:nvPr>
        </p:nvSpPr>
        <p:spPr/>
        <p:txBody>
          <a:bodyPr/>
          <a:lstStyle/>
          <a:p>
            <a:pPr algn="ctr"/>
            <a:r>
              <a:rPr lang="en-AU" sz="4400" dirty="0"/>
              <a:t>How will you </a:t>
            </a:r>
            <a:br>
              <a:rPr lang="en-AU" sz="4400" dirty="0"/>
            </a:br>
            <a:r>
              <a:rPr lang="en-AU" sz="4400" dirty="0"/>
              <a:t>count them?</a:t>
            </a:r>
          </a:p>
        </p:txBody>
      </p:sp>
      <p:pic>
        <p:nvPicPr>
          <p:cNvPr id="5" name="Picture Placeholder 4">
            <a:extLst>
              <a:ext uri="{FF2B5EF4-FFF2-40B4-BE49-F238E27FC236}">
                <a16:creationId xmlns:a16="http://schemas.microsoft.com/office/drawing/2014/main" id="{18B8C566-48BD-BC4C-B580-CA63B7BB061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907" r="13907"/>
          <a:stretch>
            <a:fillRect/>
          </a:stretch>
        </p:blipFill>
        <p:spPr>
          <a:prstGeom prst="rect">
            <a:avLst/>
          </a:prstGeom>
        </p:spPr>
      </p:pic>
    </p:spTree>
    <p:extLst>
      <p:ext uri="{BB962C8B-B14F-4D97-AF65-F5344CB8AC3E}">
        <p14:creationId xmlns:p14="http://schemas.microsoft.com/office/powerpoint/2010/main" val="3712630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E2B670-FE9B-BD49-8F9B-8C572D6B6B09}"/>
              </a:ext>
            </a:extLst>
          </p:cNvPr>
          <p:cNvSpPr>
            <a:spLocks noGrp="1"/>
          </p:cNvSpPr>
          <p:nvPr>
            <p:ph type="sldNum" sz="quarter" idx="12"/>
          </p:nvPr>
        </p:nvSpPr>
        <p:spPr/>
        <p:txBody>
          <a:bodyPr/>
          <a:lstStyle/>
          <a:p>
            <a:pPr algn="r"/>
            <a:fld id="{275F0495-0EA6-8F48-9FDA-F603597FF733}" type="slidenum">
              <a:rPr lang="en-US" smtClean="0"/>
              <a:pPr algn="r"/>
              <a:t>35</a:t>
            </a:fld>
            <a:endParaRPr lang="en-US" dirty="0"/>
          </a:p>
        </p:txBody>
      </p:sp>
      <p:sp>
        <p:nvSpPr>
          <p:cNvPr id="3" name="Content Placeholder 2">
            <a:extLst>
              <a:ext uri="{FF2B5EF4-FFF2-40B4-BE49-F238E27FC236}">
                <a16:creationId xmlns:a16="http://schemas.microsoft.com/office/drawing/2014/main" id="{C1A4BE39-4765-864A-B031-A314E95F0A98}"/>
              </a:ext>
            </a:extLst>
          </p:cNvPr>
          <p:cNvSpPr>
            <a:spLocks noGrp="1"/>
          </p:cNvSpPr>
          <p:nvPr>
            <p:ph idx="1"/>
          </p:nvPr>
        </p:nvSpPr>
        <p:spPr/>
        <p:txBody>
          <a:bodyPr/>
          <a:lstStyle/>
          <a:p>
            <a:pPr algn="ctr"/>
            <a:r>
              <a:rPr lang="en-AU" sz="4400" dirty="0"/>
              <a:t>You can keep a tally of your count on forms like these.</a:t>
            </a:r>
          </a:p>
          <a:p>
            <a:pPr algn="ctr"/>
            <a:r>
              <a:rPr lang="en-AU" sz="2000" dirty="0"/>
              <a:t>You will be given waterproof versions of these forms (or Rapid Monitoring survey forms) and waterproof pencils by your </a:t>
            </a:r>
            <a:r>
              <a:rPr lang="en-AU" sz="2000" dirty="0" smtClean="0"/>
              <a:t>reef guide </a:t>
            </a:r>
            <a:r>
              <a:rPr lang="en-AU" sz="2000" dirty="0"/>
              <a:t>before entering the water.</a:t>
            </a:r>
          </a:p>
        </p:txBody>
      </p:sp>
      <p:pic>
        <p:nvPicPr>
          <p:cNvPr id="7" name="Picture Placeholder 15">
            <a:extLst>
              <a:ext uri="{FF2B5EF4-FFF2-40B4-BE49-F238E27FC236}">
                <a16:creationId xmlns:a16="http://schemas.microsoft.com/office/drawing/2014/main" id="{DF516B1E-9857-CD48-A617-FC47718B8EF4}"/>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Tree>
    <p:extLst>
      <p:ext uri="{BB962C8B-B14F-4D97-AF65-F5344CB8AC3E}">
        <p14:creationId xmlns:p14="http://schemas.microsoft.com/office/powerpoint/2010/main" val="2365100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2BED47-437E-7345-984B-01A74F8F296E}"/>
              </a:ext>
            </a:extLst>
          </p:cNvPr>
          <p:cNvSpPr>
            <a:spLocks noGrp="1"/>
          </p:cNvSpPr>
          <p:nvPr>
            <p:ph type="sldNum" sz="quarter" idx="12"/>
          </p:nvPr>
        </p:nvSpPr>
        <p:spPr/>
        <p:txBody>
          <a:bodyPr/>
          <a:lstStyle/>
          <a:p>
            <a:pPr algn="r"/>
            <a:fld id="{9F22CC13-5CF8-3442-9E61-DD8983EAEEE2}" type="slidenum">
              <a:rPr lang="en-US" smtClean="0"/>
              <a:pPr algn="r"/>
              <a:t>36</a:t>
            </a:fld>
            <a:endParaRPr lang="en-US" dirty="0"/>
          </a:p>
        </p:txBody>
      </p:sp>
      <p:sp>
        <p:nvSpPr>
          <p:cNvPr id="4" name="Content Placeholder 3">
            <a:extLst>
              <a:ext uri="{FF2B5EF4-FFF2-40B4-BE49-F238E27FC236}">
                <a16:creationId xmlns:a16="http://schemas.microsoft.com/office/drawing/2014/main" id="{0703A888-C004-AC42-BCAC-D47538C27F7B}"/>
              </a:ext>
            </a:extLst>
          </p:cNvPr>
          <p:cNvSpPr>
            <a:spLocks noGrp="1"/>
          </p:cNvSpPr>
          <p:nvPr>
            <p:ph idx="1"/>
          </p:nvPr>
        </p:nvSpPr>
        <p:spPr>
          <a:xfrm>
            <a:off x="515939" y="549275"/>
            <a:ext cx="5389519" cy="5594349"/>
          </a:xfrm>
        </p:spPr>
        <p:txBody>
          <a:bodyPr anchor="ctr"/>
          <a:lstStyle/>
          <a:p>
            <a:pPr algn="ctr" fontAlgn="ctr">
              <a:spcAft>
                <a:spcPts val="1800"/>
              </a:spcAft>
            </a:pPr>
            <a:r>
              <a:rPr lang="en-AU" sz="4400" dirty="0"/>
              <a:t>How you will</a:t>
            </a:r>
            <a:br>
              <a:rPr lang="en-AU" sz="4400" dirty="0"/>
            </a:br>
            <a:r>
              <a:rPr lang="en-AU" sz="4400" dirty="0"/>
              <a:t>count them.</a:t>
            </a:r>
          </a:p>
          <a:p>
            <a:pPr marL="342900" indent="-342900" fontAlgn="ctr">
              <a:buFont typeface="Wingdings" pitchFamily="2" charset="2"/>
              <a:buChar char="ü"/>
            </a:pPr>
            <a:r>
              <a:rPr lang="en-AU" dirty="0"/>
              <a:t>Every buddy pair is allocated an animal to find and count.</a:t>
            </a:r>
          </a:p>
          <a:p>
            <a:pPr marL="342900" indent="-342900" fontAlgn="ctr">
              <a:buFont typeface="Wingdings" pitchFamily="2" charset="2"/>
              <a:buChar char="ü"/>
            </a:pPr>
            <a:r>
              <a:rPr lang="en-AU" dirty="0"/>
              <a:t>Collect the clipboard/slate with your animal.</a:t>
            </a:r>
          </a:p>
          <a:p>
            <a:pPr marL="342900" indent="-342900" fontAlgn="ctr">
              <a:buFont typeface="Wingdings" pitchFamily="2" charset="2"/>
              <a:buChar char="ü"/>
            </a:pPr>
            <a:r>
              <a:rPr lang="en-AU" dirty="0"/>
              <a:t>Write your names on the waterproof form using a waterproof pencil (provided).</a:t>
            </a:r>
          </a:p>
          <a:p>
            <a:pPr marL="342900" indent="-342900" fontAlgn="ctr">
              <a:buFont typeface="Wingdings" pitchFamily="2" charset="2"/>
              <a:buChar char="ü"/>
            </a:pPr>
            <a:r>
              <a:rPr lang="en-AU" dirty="0"/>
              <a:t>Follow instructions to get in the water.</a:t>
            </a:r>
          </a:p>
        </p:txBody>
      </p:sp>
      <p:pic>
        <p:nvPicPr>
          <p:cNvPr id="5" name="Picture Placeholder 15">
            <a:extLst>
              <a:ext uri="{FF2B5EF4-FFF2-40B4-BE49-F238E27FC236}">
                <a16:creationId xmlns:a16="http://schemas.microsoft.com/office/drawing/2014/main" id="{5C9A9BE5-CFC5-2E46-B906-1D57E3A71FAF}"/>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Tree>
    <p:extLst>
      <p:ext uri="{BB962C8B-B14F-4D97-AF65-F5344CB8AC3E}">
        <p14:creationId xmlns:p14="http://schemas.microsoft.com/office/powerpoint/2010/main" val="1235476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61DF1C-EADF-504D-B5DD-F2993186B64C}"/>
              </a:ext>
            </a:extLst>
          </p:cNvPr>
          <p:cNvSpPr>
            <a:spLocks noGrp="1"/>
          </p:cNvSpPr>
          <p:nvPr>
            <p:ph type="sldNum" sz="quarter" idx="12"/>
          </p:nvPr>
        </p:nvSpPr>
        <p:spPr/>
        <p:txBody>
          <a:bodyPr/>
          <a:lstStyle/>
          <a:p>
            <a:pPr algn="r"/>
            <a:fld id="{9F22CC13-5CF8-3442-9E61-DD8983EAEEE2}" type="slidenum">
              <a:rPr lang="en-US" smtClean="0"/>
              <a:pPr algn="r"/>
              <a:t>37</a:t>
            </a:fld>
            <a:endParaRPr lang="en-US" dirty="0"/>
          </a:p>
        </p:txBody>
      </p:sp>
      <p:sp>
        <p:nvSpPr>
          <p:cNvPr id="5" name="Title 4">
            <a:extLst>
              <a:ext uri="{FF2B5EF4-FFF2-40B4-BE49-F238E27FC236}">
                <a16:creationId xmlns:a16="http://schemas.microsoft.com/office/drawing/2014/main" id="{250B0A08-F5D2-564C-B5D8-89434386F69C}"/>
              </a:ext>
            </a:extLst>
          </p:cNvPr>
          <p:cNvSpPr>
            <a:spLocks noGrp="1"/>
          </p:cNvSpPr>
          <p:nvPr>
            <p:ph type="title"/>
          </p:nvPr>
        </p:nvSpPr>
        <p:spPr>
          <a:xfrm>
            <a:off x="515938" y="549275"/>
            <a:ext cx="11160124" cy="1028802"/>
          </a:xfrm>
        </p:spPr>
        <p:txBody>
          <a:bodyPr/>
          <a:lstStyle/>
          <a:p>
            <a:r>
              <a:rPr lang="en-AU" sz="4400" dirty="0"/>
              <a:t>How you will count them.</a:t>
            </a:r>
            <a:endParaRPr lang="en-US" sz="4400" dirty="0"/>
          </a:p>
        </p:txBody>
      </p:sp>
      <p:sp>
        <p:nvSpPr>
          <p:cNvPr id="6" name="Arrow: Right 1">
            <a:extLst>
              <a:ext uri="{FF2B5EF4-FFF2-40B4-BE49-F238E27FC236}">
                <a16:creationId xmlns:a16="http://schemas.microsoft.com/office/drawing/2014/main" id="{86FFB076-5378-2D4F-A016-C0DA681E31A5}"/>
              </a:ext>
            </a:extLst>
          </p:cNvPr>
          <p:cNvSpPr/>
          <p:nvPr/>
        </p:nvSpPr>
        <p:spPr>
          <a:xfrm>
            <a:off x="697992" y="1514487"/>
            <a:ext cx="10796016" cy="4133088"/>
          </a:xfrm>
          <a:prstGeom prst="rightArrow">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233415F4-62FB-E543-BD4C-B54AD4F1D6DD}"/>
              </a:ext>
            </a:extLst>
          </p:cNvPr>
          <p:cNvSpPr txBox="1"/>
          <p:nvPr/>
        </p:nvSpPr>
        <p:spPr>
          <a:xfrm>
            <a:off x="1122015" y="2735663"/>
            <a:ext cx="9947969" cy="1754326"/>
          </a:xfrm>
          <a:prstGeom prst="rect">
            <a:avLst/>
          </a:prstGeom>
          <a:noFill/>
        </p:spPr>
        <p:txBody>
          <a:bodyPr wrap="square" rtlCol="0">
            <a:spAutoFit/>
          </a:bodyPr>
          <a:lstStyle/>
          <a:p>
            <a:pPr algn="ctr"/>
            <a:r>
              <a:rPr lang="en-AU" sz="5400" dirty="0">
                <a:solidFill>
                  <a:schemeClr val="accent2"/>
                </a:solidFill>
              </a:rPr>
              <a:t>Snorkel </a:t>
            </a:r>
            <a:r>
              <a:rPr lang="en-AU" sz="5400" dirty="0" smtClean="0">
                <a:solidFill>
                  <a:schemeClr val="accent2"/>
                </a:solidFill>
              </a:rPr>
              <a:t>slowly for 10 minutes in one direction</a:t>
            </a:r>
            <a:endParaRPr lang="en-AU" sz="5400" dirty="0">
              <a:solidFill>
                <a:schemeClr val="accent2"/>
              </a:solidFill>
            </a:endParaRPr>
          </a:p>
        </p:txBody>
      </p:sp>
    </p:spTree>
    <p:extLst>
      <p:ext uri="{BB962C8B-B14F-4D97-AF65-F5344CB8AC3E}">
        <p14:creationId xmlns:p14="http://schemas.microsoft.com/office/powerpoint/2010/main" val="2224052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2BED47-437E-7345-984B-01A74F8F296E}"/>
              </a:ext>
            </a:extLst>
          </p:cNvPr>
          <p:cNvSpPr>
            <a:spLocks noGrp="1"/>
          </p:cNvSpPr>
          <p:nvPr>
            <p:ph type="sldNum" sz="quarter" idx="12"/>
          </p:nvPr>
        </p:nvSpPr>
        <p:spPr/>
        <p:txBody>
          <a:bodyPr/>
          <a:lstStyle/>
          <a:p>
            <a:pPr algn="r"/>
            <a:fld id="{9F22CC13-5CF8-3442-9E61-DD8983EAEEE2}" type="slidenum">
              <a:rPr lang="en-US" smtClean="0"/>
              <a:pPr algn="r"/>
              <a:t>38</a:t>
            </a:fld>
            <a:endParaRPr lang="en-US" dirty="0"/>
          </a:p>
        </p:txBody>
      </p:sp>
      <p:sp>
        <p:nvSpPr>
          <p:cNvPr id="4" name="Content Placeholder 3">
            <a:extLst>
              <a:ext uri="{FF2B5EF4-FFF2-40B4-BE49-F238E27FC236}">
                <a16:creationId xmlns:a16="http://schemas.microsoft.com/office/drawing/2014/main" id="{0703A888-C004-AC42-BCAC-D47538C27F7B}"/>
              </a:ext>
            </a:extLst>
          </p:cNvPr>
          <p:cNvSpPr>
            <a:spLocks noGrp="1"/>
          </p:cNvSpPr>
          <p:nvPr>
            <p:ph idx="1"/>
          </p:nvPr>
        </p:nvSpPr>
        <p:spPr>
          <a:xfrm>
            <a:off x="515939" y="549275"/>
            <a:ext cx="5389519" cy="5594349"/>
          </a:xfrm>
        </p:spPr>
        <p:txBody>
          <a:bodyPr anchor="ctr"/>
          <a:lstStyle/>
          <a:p>
            <a:pPr algn="ctr" fontAlgn="t"/>
            <a:r>
              <a:rPr lang="en-AU" sz="4400" dirty="0"/>
              <a:t>How you will</a:t>
            </a:r>
            <a:br>
              <a:rPr lang="en-AU" sz="4400" dirty="0"/>
            </a:br>
            <a:r>
              <a:rPr lang="en-AU" sz="4400" dirty="0"/>
              <a:t>count them.</a:t>
            </a:r>
          </a:p>
          <a:p>
            <a:pPr marL="342900" indent="-342900" fontAlgn="t">
              <a:buFont typeface="Wingdings" pitchFamily="2" charset="2"/>
              <a:buChar char="ü"/>
            </a:pPr>
            <a:r>
              <a:rPr lang="en-AU" dirty="0"/>
              <a:t>Be as quiet as possible.</a:t>
            </a:r>
          </a:p>
          <a:p>
            <a:pPr marL="342900" indent="-342900" fontAlgn="ctr">
              <a:buFont typeface="Wingdings" pitchFamily="2" charset="2"/>
              <a:buChar char="ü"/>
            </a:pPr>
            <a:r>
              <a:rPr lang="en-AU" dirty="0"/>
              <a:t>Tally how many you see in 10 minutes.</a:t>
            </a:r>
          </a:p>
          <a:p>
            <a:pPr marL="342900" indent="-342900" fontAlgn="ctr">
              <a:buFont typeface="Wingdings" pitchFamily="2" charset="2"/>
              <a:buChar char="ü"/>
            </a:pPr>
            <a:r>
              <a:rPr lang="en-AU" dirty="0"/>
              <a:t>Keep an eye out for other animals.</a:t>
            </a:r>
          </a:p>
          <a:p>
            <a:pPr marL="342900" indent="-342900" fontAlgn="ctr">
              <a:buFont typeface="Wingdings" pitchFamily="2" charset="2"/>
              <a:buChar char="ü"/>
            </a:pPr>
            <a:r>
              <a:rPr lang="en-AU" dirty="0"/>
              <a:t>Do not touch the animals.</a:t>
            </a:r>
          </a:p>
          <a:p>
            <a:pPr marL="342900" indent="-342900" fontAlgn="ctr">
              <a:buFont typeface="Wingdings" pitchFamily="2" charset="2"/>
              <a:buChar char="ü"/>
            </a:pPr>
            <a:r>
              <a:rPr lang="en-AU" dirty="0" smtClean="0"/>
              <a:t>Total </a:t>
            </a:r>
            <a:r>
              <a:rPr lang="en-AU" dirty="0"/>
              <a:t>your tally at the end. </a:t>
            </a:r>
          </a:p>
        </p:txBody>
      </p:sp>
      <p:pic>
        <p:nvPicPr>
          <p:cNvPr id="11" name="Picture Placeholder 15">
            <a:extLst>
              <a:ext uri="{FF2B5EF4-FFF2-40B4-BE49-F238E27FC236}">
                <a16:creationId xmlns:a16="http://schemas.microsoft.com/office/drawing/2014/main" id="{CEE2A629-0D66-0942-850C-4C1D69EA5BFB}"/>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
        <p:nvSpPr>
          <p:cNvPr id="12" name="TextBox 11">
            <a:extLst>
              <a:ext uri="{FF2B5EF4-FFF2-40B4-BE49-F238E27FC236}">
                <a16:creationId xmlns:a16="http://schemas.microsoft.com/office/drawing/2014/main" id="{A1F1B17F-E743-2240-B55E-D332220F2A91}"/>
              </a:ext>
            </a:extLst>
          </p:cNvPr>
          <p:cNvSpPr txBox="1"/>
          <p:nvPr/>
        </p:nvSpPr>
        <p:spPr>
          <a:xfrm>
            <a:off x="7575552" y="3541192"/>
            <a:ext cx="2714620" cy="338554"/>
          </a:xfrm>
          <a:prstGeom prst="rect">
            <a:avLst/>
          </a:prstGeom>
          <a:noFill/>
        </p:spPr>
        <p:txBody>
          <a:bodyPr wrap="square" rtlCol="0">
            <a:spAutoFit/>
          </a:bodyPr>
          <a:lstStyle/>
          <a:p>
            <a:r>
              <a:rPr lang="en-AU" sz="1600" b="1" dirty="0">
                <a:latin typeface="Cavolini" panose="03000502040302020204" pitchFamily="66" charset="0"/>
                <a:cs typeface="Cavolini" panose="03000502040302020204" pitchFamily="66" charset="0"/>
              </a:rPr>
              <a:t>Jenny and Jake</a:t>
            </a:r>
          </a:p>
        </p:txBody>
      </p:sp>
      <p:sp>
        <p:nvSpPr>
          <p:cNvPr id="13" name="TextBox 12">
            <a:extLst>
              <a:ext uri="{FF2B5EF4-FFF2-40B4-BE49-F238E27FC236}">
                <a16:creationId xmlns:a16="http://schemas.microsoft.com/office/drawing/2014/main" id="{2C5433DE-3A7A-3847-BF1C-CB02EE7E0960}"/>
              </a:ext>
            </a:extLst>
          </p:cNvPr>
          <p:cNvSpPr txBox="1"/>
          <p:nvPr/>
        </p:nvSpPr>
        <p:spPr>
          <a:xfrm>
            <a:off x="7575552" y="5308110"/>
            <a:ext cx="428162" cy="461665"/>
          </a:xfrm>
          <a:prstGeom prst="rect">
            <a:avLst/>
          </a:prstGeom>
          <a:noFill/>
        </p:spPr>
        <p:txBody>
          <a:bodyPr wrap="square" rtlCol="0">
            <a:spAutoFit/>
          </a:bodyPr>
          <a:lstStyle/>
          <a:p>
            <a:r>
              <a:rPr lang="en-AU" sz="2400" b="1" dirty="0">
                <a:latin typeface="Cavolini" panose="03000502040302020204" pitchFamily="66" charset="0"/>
                <a:cs typeface="Cavolini" panose="03000502040302020204" pitchFamily="66" charset="0"/>
              </a:rPr>
              <a:t>8</a:t>
            </a:r>
          </a:p>
        </p:txBody>
      </p:sp>
      <p:sp>
        <p:nvSpPr>
          <p:cNvPr id="14" name="TextBox 13">
            <a:extLst>
              <a:ext uri="{FF2B5EF4-FFF2-40B4-BE49-F238E27FC236}">
                <a16:creationId xmlns:a16="http://schemas.microsoft.com/office/drawing/2014/main" id="{011B2BD2-D163-0747-B384-749B631A9279}"/>
              </a:ext>
            </a:extLst>
          </p:cNvPr>
          <p:cNvSpPr txBox="1"/>
          <p:nvPr/>
        </p:nvSpPr>
        <p:spPr>
          <a:xfrm>
            <a:off x="7575552" y="4327873"/>
            <a:ext cx="1963122" cy="707886"/>
          </a:xfrm>
          <a:prstGeom prst="rect">
            <a:avLst/>
          </a:prstGeom>
          <a:noFill/>
        </p:spPr>
        <p:txBody>
          <a:bodyPr wrap="square" rtlCol="0">
            <a:spAutoFit/>
          </a:bodyPr>
          <a:lstStyle/>
          <a:p>
            <a:r>
              <a:rPr lang="en-AU" sz="4000" b="1" dirty="0"/>
              <a:t>IIII   III</a:t>
            </a:r>
          </a:p>
        </p:txBody>
      </p:sp>
      <p:cxnSp>
        <p:nvCxnSpPr>
          <p:cNvPr id="15" name="Straight Connector 14">
            <a:extLst>
              <a:ext uri="{FF2B5EF4-FFF2-40B4-BE49-F238E27FC236}">
                <a16:creationId xmlns:a16="http://schemas.microsoft.com/office/drawing/2014/main" id="{345CD36C-1F04-974B-80D4-F7A4672D5CBD}"/>
              </a:ext>
            </a:extLst>
          </p:cNvPr>
          <p:cNvCxnSpPr>
            <a:cxnSpLocks/>
          </p:cNvCxnSpPr>
          <p:nvPr/>
        </p:nvCxnSpPr>
        <p:spPr>
          <a:xfrm>
            <a:off x="7575552" y="4580128"/>
            <a:ext cx="690860" cy="2033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786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2CD2BB-74B5-564A-95AF-81CEAFC77B40}"/>
              </a:ext>
            </a:extLst>
          </p:cNvPr>
          <p:cNvSpPr>
            <a:spLocks noGrp="1"/>
          </p:cNvSpPr>
          <p:nvPr>
            <p:ph type="body" sz="quarter" idx="12"/>
          </p:nvPr>
        </p:nvSpPr>
        <p:spPr>
          <a:xfrm>
            <a:off x="2369797" y="549275"/>
            <a:ext cx="7452405" cy="5280025"/>
          </a:xfrm>
        </p:spPr>
        <p:txBody>
          <a:bodyPr/>
          <a:lstStyle/>
          <a:p>
            <a:pPr>
              <a:spcBef>
                <a:spcPts val="0"/>
              </a:spcBef>
              <a:spcAft>
                <a:spcPts val="1800"/>
              </a:spcAft>
            </a:pPr>
            <a:r>
              <a:rPr lang="en-US" sz="2000" dirty="0"/>
              <a:t>On your excursion, listen to your </a:t>
            </a:r>
            <a:r>
              <a:rPr lang="en-US" sz="2000" dirty="0" smtClean="0"/>
              <a:t>reef guide at </a:t>
            </a:r>
            <a:r>
              <a:rPr lang="en-US" sz="2000" dirty="0"/>
              <a:t>all times.</a:t>
            </a:r>
          </a:p>
          <a:p>
            <a:pPr>
              <a:spcBef>
                <a:spcPts val="0"/>
              </a:spcBef>
              <a:spcAft>
                <a:spcPts val="1800"/>
              </a:spcAft>
            </a:pPr>
            <a:r>
              <a:rPr lang="en-US" sz="2000" dirty="0"/>
              <a:t>Stay with your buddy in the water. </a:t>
            </a:r>
          </a:p>
          <a:p>
            <a:pPr>
              <a:spcBef>
                <a:spcPts val="0"/>
              </a:spcBef>
              <a:spcAft>
                <a:spcPts val="1800"/>
              </a:spcAft>
            </a:pPr>
            <a:r>
              <a:rPr lang="en-US" sz="2000" dirty="0"/>
              <a:t>Do not touch or chase the animals. </a:t>
            </a:r>
          </a:p>
          <a:p>
            <a:pPr>
              <a:spcBef>
                <a:spcPts val="0"/>
              </a:spcBef>
              <a:spcAft>
                <a:spcPts val="1800"/>
              </a:spcAft>
            </a:pPr>
            <a:r>
              <a:rPr lang="en-US" sz="2000" dirty="0"/>
              <a:t>Use a floatation device (e.g. pool noodle).</a:t>
            </a:r>
          </a:p>
          <a:p>
            <a:pPr>
              <a:spcBef>
                <a:spcPts val="0"/>
              </a:spcBef>
              <a:spcAft>
                <a:spcPts val="1800"/>
              </a:spcAft>
            </a:pPr>
            <a:r>
              <a:rPr lang="en-US" sz="2000" dirty="0"/>
              <a:t>Always wear a mask, snorkel and fins. </a:t>
            </a:r>
          </a:p>
          <a:p>
            <a:pPr>
              <a:spcBef>
                <a:spcPts val="0"/>
              </a:spcBef>
              <a:spcAft>
                <a:spcPts val="1800"/>
              </a:spcAft>
            </a:pPr>
            <a:r>
              <a:rPr lang="en-US" sz="2000" dirty="0"/>
              <a:t>In the water, keep checking on your position. Stay together.</a:t>
            </a:r>
          </a:p>
          <a:p>
            <a:pPr>
              <a:spcBef>
                <a:spcPts val="0"/>
              </a:spcBef>
              <a:spcAft>
                <a:spcPts val="1800"/>
              </a:spcAft>
            </a:pPr>
            <a:r>
              <a:rPr lang="en-US" sz="2000" dirty="0"/>
              <a:t>If you get into trouble, wave one hand high above the water to attract the attention of the person on surface watch. Listen for when 10 minutes is finished.</a:t>
            </a:r>
          </a:p>
          <a:p>
            <a:pPr>
              <a:spcBef>
                <a:spcPts val="0"/>
              </a:spcBef>
              <a:spcAft>
                <a:spcPts val="1800"/>
              </a:spcAft>
            </a:pPr>
            <a:r>
              <a:rPr lang="en-US" sz="2000" dirty="0"/>
              <a:t>Stay safe for a memorable experience.</a:t>
            </a:r>
          </a:p>
        </p:txBody>
      </p:sp>
      <p:sp>
        <p:nvSpPr>
          <p:cNvPr id="3" name="Slide Number Placeholder 2">
            <a:extLst>
              <a:ext uri="{FF2B5EF4-FFF2-40B4-BE49-F238E27FC236}">
                <a16:creationId xmlns:a16="http://schemas.microsoft.com/office/drawing/2014/main" id="{96B0C260-88C6-8345-A27F-D263181E9478}"/>
              </a:ext>
            </a:extLst>
          </p:cNvPr>
          <p:cNvSpPr>
            <a:spLocks noGrp="1"/>
          </p:cNvSpPr>
          <p:nvPr>
            <p:ph type="sldNum" sz="quarter" idx="13"/>
          </p:nvPr>
        </p:nvSpPr>
        <p:spPr/>
        <p:txBody>
          <a:bodyPr/>
          <a:lstStyle/>
          <a:p>
            <a:pPr algn="r"/>
            <a:fld id="{275F0495-0EA6-8F48-9FDA-F603597FF733}" type="slidenum">
              <a:rPr lang="en-US" smtClean="0"/>
              <a:pPr algn="r"/>
              <a:t>39</a:t>
            </a:fld>
            <a:endParaRPr lang="en-US" dirty="0"/>
          </a:p>
        </p:txBody>
      </p:sp>
    </p:spTree>
    <p:extLst>
      <p:ext uri="{BB962C8B-B14F-4D97-AF65-F5344CB8AC3E}">
        <p14:creationId xmlns:p14="http://schemas.microsoft.com/office/powerpoint/2010/main" val="767769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62494" y="2330073"/>
            <a:ext cx="5356167" cy="1631216"/>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Country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that</a:t>
            </a:r>
            <a:r>
              <a:rPr lang="en-AU" sz="2000" dirty="0" smtClean="0">
                <a:solidFill>
                  <a:srgbClr val="000000"/>
                </a:solidFill>
                <a:latin typeface="Arial Body"/>
                <a:ea typeface="Times New Roman" panose="02020603050405020304" pitchFamily="18" charset="0"/>
                <a:cs typeface="Times New Roman" panose="02020603050405020304" pitchFamily="18" charset="0"/>
              </a:rPr>
              <a:t> </a:t>
            </a:r>
            <a:r>
              <a:rPr lang="en-AU" sz="2000" dirty="0">
                <a:solidFill>
                  <a:srgbClr val="000000"/>
                </a:solidFill>
                <a:latin typeface="Arial Body"/>
                <a:ea typeface="Times New Roman" panose="02020603050405020304" pitchFamily="18" charset="0"/>
                <a:cs typeface="Times New Roman" panose="02020603050405020304" pitchFamily="18" charset="0"/>
              </a:rPr>
              <a:t>we will be visiting as part of your excursion. </a:t>
            </a:r>
            <a:endParaRPr lang="en-AU" sz="12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6197425" y="1050668"/>
            <a:ext cx="5470874" cy="4315132"/>
          </a:xfrm>
          <a:prstGeom prst="rect">
            <a:avLst/>
          </a:prstGeom>
        </p:spPr>
      </p:pic>
      <p:sp>
        <p:nvSpPr>
          <p:cNvPr id="2" name="Slide Number Placeholder 1"/>
          <p:cNvSpPr>
            <a:spLocks noGrp="1"/>
          </p:cNvSpPr>
          <p:nvPr>
            <p:ph type="sldNum" sz="quarter" idx="13"/>
          </p:nvPr>
        </p:nvSpPr>
        <p:spPr/>
        <p:txBody>
          <a:bodyPr/>
          <a:lstStyle/>
          <a:p>
            <a:pPr algn="r"/>
            <a:fld id="{275F0495-0EA6-8F48-9FDA-F603597FF733}" type="slidenum">
              <a:rPr lang="en-US" smtClean="0"/>
              <a:pPr algn="r"/>
              <a:t>4</a:t>
            </a:fld>
            <a:endParaRPr lang="en-US" dirty="0"/>
          </a:p>
        </p:txBody>
      </p:sp>
    </p:spTree>
    <p:extLst>
      <p:ext uri="{BB962C8B-B14F-4D97-AF65-F5344CB8AC3E}">
        <p14:creationId xmlns:p14="http://schemas.microsoft.com/office/powerpoint/2010/main" val="19331675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t="10870" b="3992"/>
          <a:stretch/>
        </p:blipFill>
        <p:spPr>
          <a:xfrm>
            <a:off x="0" y="0"/>
            <a:ext cx="12192000" cy="6858000"/>
          </a:xfrm>
          <a:prstGeom prst="rect">
            <a:avLst/>
          </a:prstGeom>
        </p:spPr>
      </p:pic>
    </p:spTree>
    <p:extLst>
      <p:ext uri="{BB962C8B-B14F-4D97-AF65-F5344CB8AC3E}">
        <p14:creationId xmlns:p14="http://schemas.microsoft.com/office/powerpoint/2010/main" val="1268276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B86489-7592-9440-B476-B4F60280041D}"/>
              </a:ext>
            </a:extLst>
          </p:cNvPr>
          <p:cNvSpPr>
            <a:spLocks noGrp="1"/>
          </p:cNvSpPr>
          <p:nvPr>
            <p:ph type="body" sz="quarter" idx="12"/>
          </p:nvPr>
        </p:nvSpPr>
        <p:spPr>
          <a:xfrm>
            <a:off x="2234145" y="549275"/>
            <a:ext cx="7723710" cy="5280025"/>
          </a:xfrm>
        </p:spPr>
        <p:txBody>
          <a:bodyPr/>
          <a:lstStyle/>
          <a:p>
            <a:r>
              <a:rPr lang="en-US" dirty="0"/>
              <a:t>After the survey</a:t>
            </a:r>
            <a:br>
              <a:rPr lang="en-US" dirty="0"/>
            </a:br>
            <a:r>
              <a:rPr lang="en-US" dirty="0"/>
              <a:t>you will be shown how to upload your data.</a:t>
            </a:r>
            <a:endParaRPr lang="en-AU" dirty="0"/>
          </a:p>
        </p:txBody>
      </p:sp>
      <p:sp>
        <p:nvSpPr>
          <p:cNvPr id="3" name="Slide Number Placeholder 2">
            <a:extLst>
              <a:ext uri="{FF2B5EF4-FFF2-40B4-BE49-F238E27FC236}">
                <a16:creationId xmlns:a16="http://schemas.microsoft.com/office/drawing/2014/main" id="{5DD3130E-13B6-C14A-9C92-01D1EED93E46}"/>
              </a:ext>
            </a:extLst>
          </p:cNvPr>
          <p:cNvSpPr>
            <a:spLocks noGrp="1"/>
          </p:cNvSpPr>
          <p:nvPr>
            <p:ph type="sldNum" sz="quarter" idx="13"/>
          </p:nvPr>
        </p:nvSpPr>
        <p:spPr/>
        <p:txBody>
          <a:bodyPr/>
          <a:lstStyle/>
          <a:p>
            <a:pPr algn="r"/>
            <a:fld id="{275F0495-0EA6-8F48-9FDA-F603597FF733}" type="slidenum">
              <a:rPr lang="en-US" smtClean="0"/>
              <a:pPr algn="r"/>
              <a:t>41</a:t>
            </a:fld>
            <a:endParaRPr lang="en-US" dirty="0"/>
          </a:p>
        </p:txBody>
      </p:sp>
    </p:spTree>
    <p:extLst>
      <p:ext uri="{BB962C8B-B14F-4D97-AF65-F5344CB8AC3E}">
        <p14:creationId xmlns:p14="http://schemas.microsoft.com/office/powerpoint/2010/main" val="3952380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122D5B-E8EF-43D5-A97F-E7D8A9DECB84}"/>
              </a:ext>
            </a:extLst>
          </p:cNvPr>
          <p:cNvPicPr>
            <a:picLocks noChangeAspect="1"/>
          </p:cNvPicPr>
          <p:nvPr/>
        </p:nvPicPr>
        <p:blipFill rotWithShape="1">
          <a:blip r:embed="rId3"/>
          <a:srcRect r="26254"/>
          <a:stretch/>
        </p:blipFill>
        <p:spPr>
          <a:xfrm>
            <a:off x="1030670" y="549275"/>
            <a:ext cx="9982324" cy="6318286"/>
          </a:xfrm>
          <a:prstGeom prst="round2SameRect">
            <a:avLst>
              <a:gd name="adj1" fmla="val 2195"/>
              <a:gd name="adj2" fmla="val 0"/>
            </a:avLst>
          </a:prstGeom>
          <a:ln w="57150">
            <a:noFill/>
          </a:ln>
        </p:spPr>
      </p:pic>
    </p:spTree>
    <p:extLst>
      <p:ext uri="{BB962C8B-B14F-4D97-AF65-F5344CB8AC3E}">
        <p14:creationId xmlns:p14="http://schemas.microsoft.com/office/powerpoint/2010/main" val="379100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550CFB-FBE3-A043-8171-9D77755215C2}"/>
              </a:ext>
            </a:extLst>
          </p:cNvPr>
          <p:cNvSpPr>
            <a:spLocks noGrp="1"/>
          </p:cNvSpPr>
          <p:nvPr>
            <p:ph type="body" sz="quarter" idx="12"/>
          </p:nvPr>
        </p:nvSpPr>
        <p:spPr>
          <a:xfrm>
            <a:off x="2422551" y="549275"/>
            <a:ext cx="7346897" cy="5280025"/>
          </a:xfrm>
        </p:spPr>
        <p:txBody>
          <a:bodyPr/>
          <a:lstStyle/>
          <a:p>
            <a:pPr>
              <a:spcBef>
                <a:spcPts val="0"/>
              </a:spcBef>
              <a:spcAft>
                <a:spcPts val="1800"/>
              </a:spcAft>
            </a:pPr>
            <a:r>
              <a:rPr lang="en-US" dirty="0"/>
              <a:t>It’s time to meet the stars of the show!</a:t>
            </a:r>
          </a:p>
          <a:p>
            <a:pPr>
              <a:lnSpc>
                <a:spcPct val="100000"/>
              </a:lnSpc>
              <a:spcBef>
                <a:spcPts val="0"/>
              </a:spcBef>
              <a:spcAft>
                <a:spcPts val="1200"/>
              </a:spcAft>
            </a:pPr>
            <a:r>
              <a:rPr lang="en-US" sz="2000" dirty="0"/>
              <a:t>There will be some questions for you along the way. </a:t>
            </a:r>
          </a:p>
          <a:p>
            <a:pPr>
              <a:lnSpc>
                <a:spcPct val="100000"/>
              </a:lnSpc>
              <a:spcBef>
                <a:spcPts val="0"/>
              </a:spcBef>
              <a:spcAft>
                <a:spcPts val="1200"/>
              </a:spcAft>
            </a:pPr>
            <a:r>
              <a:rPr lang="en-US" sz="2000" dirty="0"/>
              <a:t>You may not know the answers straight away. </a:t>
            </a:r>
          </a:p>
          <a:p>
            <a:pPr>
              <a:lnSpc>
                <a:spcPct val="100000"/>
              </a:lnSpc>
              <a:spcBef>
                <a:spcPts val="0"/>
              </a:spcBef>
              <a:spcAft>
                <a:spcPts val="1200"/>
              </a:spcAft>
            </a:pPr>
            <a:r>
              <a:rPr lang="en-US" sz="2000" dirty="0"/>
              <a:t>When you see the animals, you can think about what</a:t>
            </a:r>
            <a:br>
              <a:rPr lang="en-US" sz="2000" dirty="0"/>
            </a:br>
            <a:r>
              <a:rPr lang="en-US" sz="2000" dirty="0"/>
              <a:t>the answers might be. </a:t>
            </a:r>
          </a:p>
          <a:p>
            <a:pPr>
              <a:lnSpc>
                <a:spcPct val="100000"/>
              </a:lnSpc>
              <a:spcBef>
                <a:spcPts val="0"/>
              </a:spcBef>
              <a:spcAft>
                <a:spcPts val="1200"/>
              </a:spcAft>
            </a:pPr>
            <a:r>
              <a:rPr lang="en-US" sz="2000" dirty="0"/>
              <a:t>You will be able to check your answers when you </a:t>
            </a:r>
            <a:br>
              <a:rPr lang="en-US" sz="2000" dirty="0"/>
            </a:br>
            <a:r>
              <a:rPr lang="en-US" sz="2000" dirty="0"/>
              <a:t>return from your excursion. </a:t>
            </a:r>
          </a:p>
          <a:p>
            <a:pPr>
              <a:lnSpc>
                <a:spcPct val="100000"/>
              </a:lnSpc>
              <a:spcBef>
                <a:spcPts val="0"/>
              </a:spcBef>
              <a:spcAft>
                <a:spcPts val="1200"/>
              </a:spcAft>
            </a:pPr>
            <a:r>
              <a:rPr lang="en-US" sz="2000" dirty="0"/>
              <a:t>All the questions are in your activity books. Are you ready?</a:t>
            </a:r>
          </a:p>
        </p:txBody>
      </p:sp>
      <p:sp>
        <p:nvSpPr>
          <p:cNvPr id="3" name="Slide Number Placeholder 2">
            <a:extLst>
              <a:ext uri="{FF2B5EF4-FFF2-40B4-BE49-F238E27FC236}">
                <a16:creationId xmlns:a16="http://schemas.microsoft.com/office/drawing/2014/main" id="{D19929F4-0845-6648-81C3-29F838155198}"/>
              </a:ext>
            </a:extLst>
          </p:cNvPr>
          <p:cNvSpPr>
            <a:spLocks noGrp="1"/>
          </p:cNvSpPr>
          <p:nvPr>
            <p:ph type="sldNum" sz="quarter" idx="13"/>
          </p:nvPr>
        </p:nvSpPr>
        <p:spPr/>
        <p:txBody>
          <a:bodyPr/>
          <a:lstStyle/>
          <a:p>
            <a:pPr algn="r"/>
            <a:fld id="{275F0495-0EA6-8F48-9FDA-F603597FF733}" type="slidenum">
              <a:rPr lang="en-US" smtClean="0"/>
              <a:pPr algn="r"/>
              <a:t>43</a:t>
            </a:fld>
            <a:endParaRPr lang="en-US" dirty="0"/>
          </a:p>
        </p:txBody>
      </p:sp>
    </p:spTree>
    <p:extLst>
      <p:ext uri="{BB962C8B-B14F-4D97-AF65-F5344CB8AC3E}">
        <p14:creationId xmlns:p14="http://schemas.microsoft.com/office/powerpoint/2010/main" val="4185188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F1586FC-7C64-8844-9D6E-CEEB1CBAA238}"/>
              </a:ext>
            </a:extLst>
          </p:cNvPr>
          <p:cNvPicPr>
            <a:picLocks noGrp="1" noChangeAspect="1"/>
          </p:cNvPicPr>
          <p:nvPr>
            <p:ph idx="4294967295"/>
          </p:nvPr>
        </p:nvPicPr>
        <p:blipFill rotWithShape="1">
          <a:blip r:embed="rId3"/>
          <a:srcRect l="3047" r="14805"/>
          <a:stretch/>
        </p:blipFill>
        <p:spPr>
          <a:xfrm>
            <a:off x="0" y="0"/>
            <a:ext cx="12192000" cy="6858000"/>
          </a:xfrm>
          <a:prstGeom prst="rect">
            <a:avLst/>
          </a:prstGeom>
        </p:spPr>
      </p:pic>
      <p:sp>
        <p:nvSpPr>
          <p:cNvPr id="3" name="Title 2">
            <a:extLst>
              <a:ext uri="{FF2B5EF4-FFF2-40B4-BE49-F238E27FC236}">
                <a16:creationId xmlns:a16="http://schemas.microsoft.com/office/drawing/2014/main" id="{395811B5-9F62-424C-AE7F-CCD2F651B422}"/>
              </a:ext>
            </a:extLst>
          </p:cNvPr>
          <p:cNvSpPr>
            <a:spLocks noGrp="1"/>
          </p:cNvSpPr>
          <p:nvPr>
            <p:ph type="title" idx="4294967295"/>
          </p:nvPr>
        </p:nvSpPr>
        <p:spPr>
          <a:xfrm>
            <a:off x="0" y="566738"/>
            <a:ext cx="4678363" cy="809625"/>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p>
            <a:r>
              <a:rPr lang="en-AU" sz="5400" dirty="0">
                <a:solidFill>
                  <a:schemeClr val="bg1"/>
                </a:solidFill>
              </a:rPr>
              <a:t>Sea cucumber</a:t>
            </a:r>
            <a:endParaRPr lang="en-US" sz="5400" dirty="0">
              <a:solidFill>
                <a:schemeClr val="bg1"/>
              </a:solidFill>
            </a:endParaRPr>
          </a:p>
        </p:txBody>
      </p:sp>
    </p:spTree>
    <p:extLst>
      <p:ext uri="{BB962C8B-B14F-4D97-AF65-F5344CB8AC3E}">
        <p14:creationId xmlns:p14="http://schemas.microsoft.com/office/powerpoint/2010/main" val="20947984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12"/>
          </p:nvPr>
        </p:nvSpPr>
        <p:spPr/>
        <p:txBody>
          <a:bodyPr/>
          <a:lstStyle/>
          <a:p>
            <a:pPr algn="r"/>
            <a:fld id="{275F0495-0EA6-8F48-9FDA-F603597FF733}" type="slidenum">
              <a:rPr lang="en-US" smtClean="0"/>
              <a:pPr algn="r"/>
              <a:t>45</a:t>
            </a:fld>
            <a:endParaRPr lang="en-US" dirty="0"/>
          </a:p>
        </p:txBody>
      </p:sp>
      <p:sp>
        <p:nvSpPr>
          <p:cNvPr id="3" name="Content Placeholder 2">
            <a:extLst>
              <a:ext uri="{FF2B5EF4-FFF2-40B4-BE49-F238E27FC236}">
                <a16:creationId xmlns:a16="http://schemas.microsoft.com/office/drawing/2014/main" id="{4DFBDF61-7C7F-9442-8E66-1D6F619F19B6}"/>
              </a:ext>
            </a:extLst>
          </p:cNvPr>
          <p:cNvSpPr>
            <a:spLocks noGrp="1"/>
          </p:cNvSpPr>
          <p:nvPr>
            <p:ph idx="1"/>
          </p:nvPr>
        </p:nvSpPr>
        <p:spPr/>
        <p:txBody>
          <a:bodyPr/>
          <a:lstStyle/>
          <a:p>
            <a:pPr algn="ctr"/>
            <a:r>
              <a:rPr lang="en-US" sz="4400" dirty="0"/>
              <a:t>There are over </a:t>
            </a:r>
            <a:br>
              <a:rPr lang="en-US" sz="4400" dirty="0"/>
            </a:br>
            <a:r>
              <a:rPr lang="en-US" sz="4400" dirty="0"/>
              <a:t>1500 different species of sea cucumber in </a:t>
            </a:r>
            <a:br>
              <a:rPr lang="en-US" sz="4400" dirty="0"/>
            </a:br>
            <a:r>
              <a:rPr lang="en-US" sz="4400" dirty="0"/>
              <a:t>the world.</a:t>
            </a:r>
            <a:endParaRPr lang="en-AU" sz="4400" dirty="0"/>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14"/>
          </p:nvPr>
        </p:nvPicPr>
        <p:blipFill rotWithShape="1">
          <a:blip r:embed="rId4"/>
          <a:srcRect l="15427" r="15427"/>
          <a:stretch/>
        </p:blipFill>
        <p:spPr>
          <a:prstGeom prst="rect">
            <a:avLst/>
          </a:prstGeom>
        </p:spPr>
      </p:pic>
    </p:spTree>
    <p:extLst>
      <p:ext uri="{BB962C8B-B14F-4D97-AF65-F5344CB8AC3E}">
        <p14:creationId xmlns:p14="http://schemas.microsoft.com/office/powerpoint/2010/main" val="39428764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12"/>
          </p:nvPr>
        </p:nvSpPr>
        <p:spPr/>
        <p:txBody>
          <a:bodyPr/>
          <a:lstStyle/>
          <a:p>
            <a:pPr algn="r"/>
            <a:fld id="{275F0495-0EA6-8F48-9FDA-F603597FF733}" type="slidenum">
              <a:rPr lang="en-US" smtClean="0"/>
              <a:pPr algn="r"/>
              <a:t>46</a:t>
            </a:fld>
            <a:endParaRPr lang="en-US" dirty="0"/>
          </a:p>
        </p:txBody>
      </p:sp>
      <p:sp>
        <p:nvSpPr>
          <p:cNvPr id="3" name="Content Placeholder 2">
            <a:extLst>
              <a:ext uri="{FF2B5EF4-FFF2-40B4-BE49-F238E27FC236}">
                <a16:creationId xmlns:a16="http://schemas.microsoft.com/office/drawing/2014/main" id="{4DFBDF61-7C7F-9442-8E66-1D6F619F19B6}"/>
              </a:ext>
            </a:extLst>
          </p:cNvPr>
          <p:cNvSpPr>
            <a:spLocks noGrp="1"/>
          </p:cNvSpPr>
          <p:nvPr>
            <p:ph idx="1"/>
          </p:nvPr>
        </p:nvSpPr>
        <p:spPr/>
        <p:txBody>
          <a:bodyPr/>
          <a:lstStyle/>
          <a:p>
            <a:pPr algn="ctr"/>
            <a:r>
              <a:rPr lang="en-US" sz="4400" dirty="0"/>
              <a:t>Approximately 200 species are in Australia.</a:t>
            </a:r>
            <a:endParaRPr lang="en-AU" sz="4400" dirty="0"/>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14"/>
          </p:nvPr>
        </p:nvPicPr>
        <p:blipFill rotWithShape="1">
          <a:blip r:embed="rId4"/>
          <a:srcRect l="15427" r="15427"/>
          <a:stretch/>
        </p:blipFill>
        <p:spPr>
          <a:prstGeom prst="rect">
            <a:avLst/>
          </a:prstGeom>
        </p:spPr>
      </p:pic>
      <p:sp>
        <p:nvSpPr>
          <p:cNvPr id="6" name="TextBox 5">
            <a:extLst>
              <a:ext uri="{FF2B5EF4-FFF2-40B4-BE49-F238E27FC236}">
                <a16:creationId xmlns:a16="http://schemas.microsoft.com/office/drawing/2014/main" id="{7F4A4796-856D-3241-BFF2-31D8A76BAC9C}"/>
              </a:ext>
            </a:extLst>
          </p:cNvPr>
          <p:cNvSpPr txBox="1"/>
          <p:nvPr/>
        </p:nvSpPr>
        <p:spPr>
          <a:xfrm>
            <a:off x="6494545" y="1703148"/>
            <a:ext cx="1674421" cy="1015663"/>
          </a:xfrm>
          <a:prstGeom prst="rect">
            <a:avLst/>
          </a:prstGeom>
          <a:solidFill>
            <a:schemeClr val="bg1"/>
          </a:solidFill>
        </p:spPr>
        <p:txBody>
          <a:bodyPr wrap="square" rtlCol="0">
            <a:spAutoFit/>
          </a:bodyPr>
          <a:lstStyle/>
          <a:p>
            <a:pPr algn="ctr"/>
            <a:r>
              <a:rPr lang="en-AU" sz="2000" dirty="0">
                <a:solidFill>
                  <a:schemeClr val="tx2"/>
                </a:solidFill>
              </a:rPr>
              <a:t>Anus </a:t>
            </a:r>
            <a:br>
              <a:rPr lang="en-AU" sz="2000" dirty="0">
                <a:solidFill>
                  <a:schemeClr val="tx2"/>
                </a:solidFill>
              </a:rPr>
            </a:br>
            <a:r>
              <a:rPr lang="en-AU" sz="2000" dirty="0">
                <a:solidFill>
                  <a:schemeClr val="tx2"/>
                </a:solidFill>
              </a:rPr>
              <a:t>(also where it breathes)</a:t>
            </a:r>
          </a:p>
        </p:txBody>
      </p:sp>
      <p:sp>
        <p:nvSpPr>
          <p:cNvPr id="7" name="TextBox 6">
            <a:extLst>
              <a:ext uri="{FF2B5EF4-FFF2-40B4-BE49-F238E27FC236}">
                <a16:creationId xmlns:a16="http://schemas.microsoft.com/office/drawing/2014/main" id="{51DAEBA3-FBC5-6544-B984-3CE2963F2A2B}"/>
              </a:ext>
            </a:extLst>
          </p:cNvPr>
          <p:cNvSpPr txBox="1"/>
          <p:nvPr/>
        </p:nvSpPr>
        <p:spPr>
          <a:xfrm>
            <a:off x="10633324" y="1303038"/>
            <a:ext cx="897616" cy="400110"/>
          </a:xfrm>
          <a:prstGeom prst="rect">
            <a:avLst/>
          </a:prstGeom>
          <a:solidFill>
            <a:schemeClr val="bg1"/>
          </a:solidFill>
        </p:spPr>
        <p:txBody>
          <a:bodyPr wrap="square" rtlCol="0">
            <a:spAutoFit/>
          </a:bodyPr>
          <a:lstStyle/>
          <a:p>
            <a:pPr algn="ctr"/>
            <a:r>
              <a:rPr lang="en-AU" sz="2000" dirty="0">
                <a:solidFill>
                  <a:schemeClr val="tx2"/>
                </a:solidFill>
              </a:rPr>
              <a:t>Mouth</a:t>
            </a:r>
          </a:p>
        </p:txBody>
      </p:sp>
    </p:spTree>
    <p:extLst>
      <p:ext uri="{BB962C8B-B14F-4D97-AF65-F5344CB8AC3E}">
        <p14:creationId xmlns:p14="http://schemas.microsoft.com/office/powerpoint/2010/main" val="27388781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BF2BAC-658F-BD4A-A693-6D87FAA1A021}"/>
              </a:ext>
            </a:extLst>
          </p:cNvPr>
          <p:cNvSpPr>
            <a:spLocks noGrp="1"/>
          </p:cNvSpPr>
          <p:nvPr>
            <p:ph type="sldNum" sz="quarter" idx="12"/>
          </p:nvPr>
        </p:nvSpPr>
        <p:spPr/>
        <p:txBody>
          <a:bodyPr/>
          <a:lstStyle/>
          <a:p>
            <a:pPr algn="r"/>
            <a:fld id="{275F0495-0EA6-8F48-9FDA-F603597FF733}" type="slidenum">
              <a:rPr lang="en-US" smtClean="0"/>
              <a:pPr algn="r"/>
              <a:t>47</a:t>
            </a:fld>
            <a:endParaRPr lang="en-US" dirty="0"/>
          </a:p>
        </p:txBody>
      </p:sp>
      <p:sp>
        <p:nvSpPr>
          <p:cNvPr id="3" name="Content Placeholder 2">
            <a:extLst>
              <a:ext uri="{FF2B5EF4-FFF2-40B4-BE49-F238E27FC236}">
                <a16:creationId xmlns:a16="http://schemas.microsoft.com/office/drawing/2014/main" id="{D10E12B3-F4EC-7C4A-BCA3-FB20ABA46285}"/>
              </a:ext>
            </a:extLst>
          </p:cNvPr>
          <p:cNvSpPr>
            <a:spLocks noGrp="1"/>
          </p:cNvSpPr>
          <p:nvPr>
            <p:ph idx="1"/>
          </p:nvPr>
        </p:nvSpPr>
        <p:spPr/>
        <p:txBody>
          <a:bodyPr/>
          <a:lstStyle/>
          <a:p>
            <a:pPr algn="ctr"/>
            <a:r>
              <a:rPr lang="en-AU" sz="4400" dirty="0"/>
              <a:t>When threatened, some sea cucumbers eject parts of their internal organs for defence.</a:t>
            </a:r>
          </a:p>
        </p:txBody>
      </p:sp>
      <p:pic>
        <p:nvPicPr>
          <p:cNvPr id="5" name="Picture Placeholder 4">
            <a:extLst>
              <a:ext uri="{FF2B5EF4-FFF2-40B4-BE49-F238E27FC236}">
                <a16:creationId xmlns:a16="http://schemas.microsoft.com/office/drawing/2014/main" id="{DEFC5882-AC2A-614A-B801-2B394ACD6AB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59" b="11059"/>
          <a:stretch/>
        </p:blipFill>
        <p:spPr>
          <a:prstGeom prst="rect">
            <a:avLst/>
          </a:prstGeom>
        </p:spPr>
      </p:pic>
    </p:spTree>
    <p:extLst>
      <p:ext uri="{BB962C8B-B14F-4D97-AF65-F5344CB8AC3E}">
        <p14:creationId xmlns:p14="http://schemas.microsoft.com/office/powerpoint/2010/main" val="157714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BF2BAC-658F-BD4A-A693-6D87FAA1A021}"/>
              </a:ext>
            </a:extLst>
          </p:cNvPr>
          <p:cNvSpPr>
            <a:spLocks noGrp="1"/>
          </p:cNvSpPr>
          <p:nvPr>
            <p:ph type="sldNum" sz="quarter" idx="12"/>
          </p:nvPr>
        </p:nvSpPr>
        <p:spPr/>
        <p:txBody>
          <a:bodyPr/>
          <a:lstStyle/>
          <a:p>
            <a:pPr algn="r"/>
            <a:fld id="{275F0495-0EA6-8F48-9FDA-F603597FF733}" type="slidenum">
              <a:rPr lang="en-US" smtClean="0"/>
              <a:pPr algn="r"/>
              <a:t>48</a:t>
            </a:fld>
            <a:endParaRPr lang="en-US" dirty="0"/>
          </a:p>
        </p:txBody>
      </p:sp>
      <p:sp>
        <p:nvSpPr>
          <p:cNvPr id="3" name="Content Placeholder 2">
            <a:extLst>
              <a:ext uri="{FF2B5EF4-FFF2-40B4-BE49-F238E27FC236}">
                <a16:creationId xmlns:a16="http://schemas.microsoft.com/office/drawing/2014/main" id="{D10E12B3-F4EC-7C4A-BCA3-FB20ABA46285}"/>
              </a:ext>
            </a:extLst>
          </p:cNvPr>
          <p:cNvSpPr>
            <a:spLocks noGrp="1"/>
          </p:cNvSpPr>
          <p:nvPr>
            <p:ph idx="1"/>
          </p:nvPr>
        </p:nvSpPr>
        <p:spPr/>
        <p:txBody>
          <a:bodyPr/>
          <a:lstStyle/>
          <a:p>
            <a:pPr algn="ctr"/>
            <a:r>
              <a:rPr lang="en-AU" sz="4400" dirty="0"/>
              <a:t>Some internal organs are very sticky.</a:t>
            </a:r>
          </a:p>
          <a:p>
            <a:pPr algn="ctr"/>
            <a:r>
              <a:rPr lang="en-AU" sz="4400" dirty="0"/>
              <a:t>Predators risk entanglement. </a:t>
            </a:r>
            <a:endParaRPr lang="en-AU" sz="2000" dirty="0"/>
          </a:p>
        </p:txBody>
      </p:sp>
      <p:pic>
        <p:nvPicPr>
          <p:cNvPr id="5" name="Picture Placeholder 4">
            <a:extLst>
              <a:ext uri="{FF2B5EF4-FFF2-40B4-BE49-F238E27FC236}">
                <a16:creationId xmlns:a16="http://schemas.microsoft.com/office/drawing/2014/main" id="{DEFC5882-AC2A-614A-B801-2B394ACD6AB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59" b="11059"/>
          <a:stretch/>
        </p:blipFill>
        <p:spPr>
          <a:prstGeom prst="rect">
            <a:avLst/>
          </a:prstGeom>
        </p:spPr>
      </p:pic>
    </p:spTree>
    <p:extLst>
      <p:ext uri="{BB962C8B-B14F-4D97-AF65-F5344CB8AC3E}">
        <p14:creationId xmlns:p14="http://schemas.microsoft.com/office/powerpoint/2010/main" val="3769856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41B101-3191-CC4D-92F6-61DF7F25ABDA}"/>
              </a:ext>
            </a:extLst>
          </p:cNvPr>
          <p:cNvSpPr>
            <a:spLocks noGrp="1"/>
          </p:cNvSpPr>
          <p:nvPr>
            <p:ph type="sldNum" sz="quarter" idx="12"/>
          </p:nvPr>
        </p:nvSpPr>
        <p:spPr/>
        <p:txBody>
          <a:bodyPr/>
          <a:lstStyle/>
          <a:p>
            <a:pPr algn="r"/>
            <a:fld id="{275F0495-0EA6-8F48-9FDA-F603597FF733}" type="slidenum">
              <a:rPr lang="en-US" smtClean="0"/>
              <a:pPr algn="r"/>
              <a:t>49</a:t>
            </a:fld>
            <a:endParaRPr lang="en-US" dirty="0"/>
          </a:p>
        </p:txBody>
      </p:sp>
      <p:sp>
        <p:nvSpPr>
          <p:cNvPr id="3" name="Content Placeholder 2">
            <a:extLst>
              <a:ext uri="{FF2B5EF4-FFF2-40B4-BE49-F238E27FC236}">
                <a16:creationId xmlns:a16="http://schemas.microsoft.com/office/drawing/2014/main" id="{A78EB2B8-4B99-2746-A52D-DABB3C64A9D5}"/>
              </a:ext>
            </a:extLst>
          </p:cNvPr>
          <p:cNvSpPr>
            <a:spLocks noGrp="1"/>
          </p:cNvSpPr>
          <p:nvPr>
            <p:ph idx="1"/>
          </p:nvPr>
        </p:nvSpPr>
        <p:spPr/>
        <p:txBody>
          <a:bodyPr/>
          <a:lstStyle/>
          <a:p>
            <a:pPr algn="ctr"/>
            <a:r>
              <a:rPr lang="en-AU" sz="4400" dirty="0"/>
              <a:t>Expelled internal organs grow back within a few weeks!</a:t>
            </a:r>
          </a:p>
        </p:txBody>
      </p:sp>
      <p:pic>
        <p:nvPicPr>
          <p:cNvPr id="5" name="Picture Placeholder 4">
            <a:extLst>
              <a:ext uri="{FF2B5EF4-FFF2-40B4-BE49-F238E27FC236}">
                <a16:creationId xmlns:a16="http://schemas.microsoft.com/office/drawing/2014/main" id="{20A8A165-CD85-0E41-B74F-4FB4F6500D44}"/>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806" r="18806"/>
          <a:stretch/>
        </p:blipFill>
        <p:spPr>
          <a:prstGeom prst="rect">
            <a:avLst/>
          </a:prstGeom>
        </p:spPr>
      </p:pic>
    </p:spTree>
    <p:extLst>
      <p:ext uri="{BB962C8B-B14F-4D97-AF65-F5344CB8AC3E}">
        <p14:creationId xmlns:p14="http://schemas.microsoft.com/office/powerpoint/2010/main" val="1961780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259454" y="549275"/>
            <a:ext cx="9673091" cy="5280025"/>
          </a:xfrm>
        </p:spPr>
        <p:txBody>
          <a:bodyPr/>
          <a:lstStyle/>
          <a:p>
            <a:r>
              <a:rPr lang="en-AU" dirty="0"/>
              <a:t>The Great Barrier Reef is a </a:t>
            </a:r>
            <a:r>
              <a:rPr lang="en-AU" dirty="0" smtClean="0"/>
              <a:t>very big </a:t>
            </a:r>
            <a:r>
              <a:rPr lang="en-AU" dirty="0"/>
              <a:t>place to </a:t>
            </a:r>
            <a:r>
              <a:rPr lang="en-AU" dirty="0" smtClean="0"/>
              <a:t>monitor.</a:t>
            </a:r>
          </a:p>
          <a:p>
            <a:r>
              <a:rPr lang="en-US" dirty="0" smtClean="0"/>
              <a:t>You can see it from space.</a:t>
            </a:r>
            <a:endParaRPr lang="en-AU" dirty="0"/>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5</a:t>
            </a:fld>
            <a:endParaRPr lang="en-US" dirty="0"/>
          </a:p>
        </p:txBody>
      </p:sp>
    </p:spTree>
    <p:extLst>
      <p:ext uri="{BB962C8B-B14F-4D97-AF65-F5344CB8AC3E}">
        <p14:creationId xmlns:p14="http://schemas.microsoft.com/office/powerpoint/2010/main" val="723464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7C2D8-7EC1-6149-B814-3D6A7F677BBC}"/>
              </a:ext>
            </a:extLst>
          </p:cNvPr>
          <p:cNvSpPr>
            <a:spLocks noGrp="1"/>
          </p:cNvSpPr>
          <p:nvPr>
            <p:ph type="sldNum" sz="quarter" idx="12"/>
          </p:nvPr>
        </p:nvSpPr>
        <p:spPr/>
        <p:txBody>
          <a:bodyPr/>
          <a:lstStyle/>
          <a:p>
            <a:pPr algn="r"/>
            <a:fld id="{275F0495-0EA6-8F48-9FDA-F603597FF733}" type="slidenum">
              <a:rPr lang="en-US" smtClean="0"/>
              <a:pPr algn="r"/>
              <a:t>50</a:t>
            </a:fld>
            <a:endParaRPr lang="en-US" dirty="0"/>
          </a:p>
        </p:txBody>
      </p:sp>
      <p:sp>
        <p:nvSpPr>
          <p:cNvPr id="3" name="Content Placeholder 2">
            <a:extLst>
              <a:ext uri="{FF2B5EF4-FFF2-40B4-BE49-F238E27FC236}">
                <a16:creationId xmlns:a16="http://schemas.microsoft.com/office/drawing/2014/main" id="{334318A9-A300-1748-B846-496BBD2210D4}"/>
              </a:ext>
            </a:extLst>
          </p:cNvPr>
          <p:cNvSpPr>
            <a:spLocks noGrp="1"/>
          </p:cNvSpPr>
          <p:nvPr>
            <p:ph idx="1"/>
          </p:nvPr>
        </p:nvSpPr>
        <p:spPr/>
        <p:txBody>
          <a:bodyPr/>
          <a:lstStyle/>
          <a:p>
            <a:pPr algn="ctr"/>
            <a:r>
              <a:rPr lang="en-AU" sz="4400" dirty="0"/>
              <a:t>Sea cucumbers have remarkable powers of regeneration.</a:t>
            </a:r>
            <a:endParaRPr lang="en-US" sz="4400" dirty="0"/>
          </a:p>
        </p:txBody>
      </p:sp>
      <p:pic>
        <p:nvPicPr>
          <p:cNvPr id="5" name="Picture Placeholder 4">
            <a:extLst>
              <a:ext uri="{FF2B5EF4-FFF2-40B4-BE49-F238E27FC236}">
                <a16:creationId xmlns:a16="http://schemas.microsoft.com/office/drawing/2014/main" id="{5C4B073C-E8BE-C640-B931-706905763062}"/>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11075" b="11075"/>
          <a:stretch/>
        </p:blipFill>
        <p:spPr>
          <a:prstGeom prst="rect">
            <a:avLst/>
          </a:prstGeom>
        </p:spPr>
      </p:pic>
      <p:sp>
        <p:nvSpPr>
          <p:cNvPr id="6" name="TextBox 5">
            <a:extLst>
              <a:ext uri="{FF2B5EF4-FFF2-40B4-BE49-F238E27FC236}">
                <a16:creationId xmlns:a16="http://schemas.microsoft.com/office/drawing/2014/main" id="{1A94C319-25A4-D441-95D3-5636764E16B5}"/>
              </a:ext>
            </a:extLst>
          </p:cNvPr>
          <p:cNvSpPr txBox="1"/>
          <p:nvPr/>
        </p:nvSpPr>
        <p:spPr>
          <a:xfrm>
            <a:off x="8435734" y="5738810"/>
            <a:ext cx="3174067" cy="338554"/>
          </a:xfrm>
          <a:prstGeom prst="rect">
            <a:avLst/>
          </a:prstGeom>
          <a:solidFill>
            <a:schemeClr val="tx2"/>
          </a:solidFill>
          <a:ln>
            <a:noFill/>
          </a:ln>
        </p:spPr>
        <p:txBody>
          <a:bodyPr wrap="square" rtlCol="0">
            <a:spAutoFit/>
          </a:bodyPr>
          <a:lstStyle/>
          <a:p>
            <a:r>
              <a:rPr lang="en-AU" sz="1600" dirty="0">
                <a:solidFill>
                  <a:schemeClr val="bg1"/>
                </a:solidFill>
              </a:rPr>
              <a:t>Pineapple trepang sea cucumber</a:t>
            </a:r>
          </a:p>
        </p:txBody>
      </p:sp>
    </p:spTree>
    <p:extLst>
      <p:ext uri="{BB962C8B-B14F-4D97-AF65-F5344CB8AC3E}">
        <p14:creationId xmlns:p14="http://schemas.microsoft.com/office/powerpoint/2010/main" val="35088435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C62F68-63BB-EC44-B292-61596C4304E1}"/>
              </a:ext>
            </a:extLst>
          </p:cNvPr>
          <p:cNvSpPr>
            <a:spLocks noGrp="1"/>
          </p:cNvSpPr>
          <p:nvPr>
            <p:ph type="sldNum" sz="quarter" idx="12"/>
          </p:nvPr>
        </p:nvSpPr>
        <p:spPr/>
        <p:txBody>
          <a:bodyPr/>
          <a:lstStyle/>
          <a:p>
            <a:pPr algn="r"/>
            <a:fld id="{275F0495-0EA6-8F48-9FDA-F603597FF733}" type="slidenum">
              <a:rPr lang="en-US" smtClean="0"/>
              <a:pPr algn="r"/>
              <a:t>51</a:t>
            </a:fld>
            <a:endParaRPr lang="en-US" dirty="0"/>
          </a:p>
        </p:txBody>
      </p:sp>
      <p:sp>
        <p:nvSpPr>
          <p:cNvPr id="3" name="Content Placeholder 2">
            <a:extLst>
              <a:ext uri="{FF2B5EF4-FFF2-40B4-BE49-F238E27FC236}">
                <a16:creationId xmlns:a16="http://schemas.microsoft.com/office/drawing/2014/main" id="{3763423D-6303-BE42-9540-F071EED8F330}"/>
              </a:ext>
            </a:extLst>
          </p:cNvPr>
          <p:cNvSpPr>
            <a:spLocks noGrp="1"/>
          </p:cNvSpPr>
          <p:nvPr>
            <p:ph idx="1"/>
          </p:nvPr>
        </p:nvSpPr>
        <p:spPr/>
        <p:txBody>
          <a:bodyPr/>
          <a:lstStyle/>
          <a:p>
            <a:pPr algn="ctr"/>
            <a:r>
              <a:rPr lang="en-US" sz="4400" dirty="0"/>
              <a:t>What is the role of DNA in the process of organ regeneration?</a:t>
            </a:r>
          </a:p>
        </p:txBody>
      </p:sp>
      <p:pic>
        <p:nvPicPr>
          <p:cNvPr id="5" name="Picture 2" descr="Introducing 'dark DNA' – the phenomenon that could change how we think  about evolution">
            <a:extLst>
              <a:ext uri="{FF2B5EF4-FFF2-40B4-BE49-F238E27FC236}">
                <a16:creationId xmlns:a16="http://schemas.microsoft.com/office/drawing/2014/main" id="{BDE593E0-1FAA-0C41-B4DC-4A15AA2AF1F0}"/>
              </a:ext>
            </a:extLst>
          </p:cNvPr>
          <p:cNvPicPr>
            <a:picLocks noGrp="1" noChangeAspect="1" noChangeArrowheads="1"/>
          </p:cNvPicPr>
          <p:nvPr>
            <p:ph type="pic" sz="quarter" idx="14"/>
          </p:nvPr>
        </p:nvPicPr>
        <p:blipFill>
          <a:blip r:embed="rId4">
            <a:extLst>
              <a:ext uri="{28A0092B-C50C-407E-A947-70E740481C1C}">
                <a14:useLocalDpi xmlns:a14="http://schemas.microsoft.com/office/drawing/2010/main" val="0"/>
              </a:ext>
            </a:extLst>
          </a:blip>
          <a:srcRect l="1830" r="18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0743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85E0DE-5C1D-E940-AC22-68C14471239D}"/>
              </a:ext>
            </a:extLst>
          </p:cNvPr>
          <p:cNvSpPr>
            <a:spLocks noGrp="1"/>
          </p:cNvSpPr>
          <p:nvPr>
            <p:ph type="sldNum" sz="quarter" idx="12"/>
          </p:nvPr>
        </p:nvSpPr>
        <p:spPr/>
        <p:txBody>
          <a:bodyPr/>
          <a:lstStyle/>
          <a:p>
            <a:pPr algn="r"/>
            <a:fld id="{275F0495-0EA6-8F48-9FDA-F603597FF733}" type="slidenum">
              <a:rPr lang="en-US" smtClean="0"/>
              <a:pPr algn="r"/>
              <a:t>52</a:t>
            </a:fld>
            <a:endParaRPr lang="en-US" dirty="0"/>
          </a:p>
        </p:txBody>
      </p:sp>
      <p:sp>
        <p:nvSpPr>
          <p:cNvPr id="3" name="Content Placeholder 2">
            <a:extLst>
              <a:ext uri="{FF2B5EF4-FFF2-40B4-BE49-F238E27FC236}">
                <a16:creationId xmlns:a16="http://schemas.microsoft.com/office/drawing/2014/main" id="{E4BC0A15-B548-DA46-ABF1-42F668652FE0}"/>
              </a:ext>
            </a:extLst>
          </p:cNvPr>
          <p:cNvSpPr>
            <a:spLocks noGrp="1"/>
          </p:cNvSpPr>
          <p:nvPr>
            <p:ph idx="1"/>
          </p:nvPr>
        </p:nvSpPr>
        <p:spPr>
          <a:xfrm>
            <a:off x="713976" y="549224"/>
            <a:ext cx="5191525" cy="5594349"/>
          </a:xfrm>
        </p:spPr>
        <p:txBody>
          <a:bodyPr/>
          <a:lstStyle/>
          <a:p>
            <a:pPr algn="ctr"/>
            <a:r>
              <a:rPr lang="en-AU" sz="4400" dirty="0"/>
              <a:t>Sea cucumbers also play a very important role on the Reef.</a:t>
            </a:r>
            <a:endParaRPr lang="en-AU" sz="2000" dirty="0"/>
          </a:p>
        </p:txBody>
      </p:sp>
      <p:pic>
        <p:nvPicPr>
          <p:cNvPr id="11" name="Picture Placeholder 6">
            <a:extLst>
              <a:ext uri="{FF2B5EF4-FFF2-40B4-BE49-F238E27FC236}">
                <a16:creationId xmlns:a16="http://schemas.microsoft.com/office/drawing/2014/main" id="{87D47653-B65F-C54F-A6DB-C3AE49FAE6B1}"/>
              </a:ext>
            </a:extLst>
          </p:cNvPr>
          <p:cNvPicPr>
            <a:picLocks noGrp="1" noChangeAspect="1"/>
          </p:cNvPicPr>
          <p:nvPr>
            <p:ph type="pic" sz="quarter" idx="14"/>
          </p:nvPr>
        </p:nvPicPr>
        <p:blipFill rotWithShape="1">
          <a:blip r:embed="rId4"/>
          <a:srcRect l="15378" r="15378"/>
          <a:stretch/>
        </p:blipFill>
        <p:spPr>
          <a:prstGeom prst="rect">
            <a:avLst/>
          </a:prstGeom>
        </p:spPr>
      </p:pic>
    </p:spTree>
    <p:extLst>
      <p:ext uri="{BB962C8B-B14F-4D97-AF65-F5344CB8AC3E}">
        <p14:creationId xmlns:p14="http://schemas.microsoft.com/office/powerpoint/2010/main" val="10637750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D013C2-13D4-884B-AC28-466C1B1EBB35}"/>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t="11976" b="1142"/>
          <a:stretch/>
        </p:blipFill>
        <p:spPr>
          <a:xfrm>
            <a:off x="0" y="0"/>
            <a:ext cx="12192000" cy="6858000"/>
          </a:xfrm>
          <a:prstGeom prst="rect">
            <a:avLst/>
          </a:prstGeom>
        </p:spPr>
      </p:pic>
      <p:sp>
        <p:nvSpPr>
          <p:cNvPr id="8" name="TextBox 7">
            <a:extLst>
              <a:ext uri="{FF2B5EF4-FFF2-40B4-BE49-F238E27FC236}">
                <a16:creationId xmlns:a16="http://schemas.microsoft.com/office/drawing/2014/main" id="{0948E3CA-D9E9-7940-A71B-959BE525398F}"/>
              </a:ext>
            </a:extLst>
          </p:cNvPr>
          <p:cNvSpPr txBox="1"/>
          <p:nvPr/>
        </p:nvSpPr>
        <p:spPr>
          <a:xfrm>
            <a:off x="515937" y="2371150"/>
            <a:ext cx="5256901" cy="584775"/>
          </a:xfrm>
          <a:prstGeom prst="rect">
            <a:avLst/>
          </a:prstGeom>
          <a:solidFill>
            <a:schemeClr val="accent1"/>
          </a:solidFill>
          <a:ln>
            <a:noFill/>
          </a:ln>
        </p:spPr>
        <p:txBody>
          <a:bodyPr wrap="square" rtlCol="0">
            <a:spAutoFit/>
          </a:bodyPr>
          <a:lstStyle/>
          <a:p>
            <a:r>
              <a:rPr lang="en-AU" sz="3200" dirty="0">
                <a:solidFill>
                  <a:schemeClr val="bg1"/>
                </a:solidFill>
              </a:rPr>
              <a:t>vacuum cleaners of the sea.</a:t>
            </a:r>
          </a:p>
        </p:txBody>
      </p:sp>
      <p:sp>
        <p:nvSpPr>
          <p:cNvPr id="9" name="TextBox 8">
            <a:extLst>
              <a:ext uri="{FF2B5EF4-FFF2-40B4-BE49-F238E27FC236}">
                <a16:creationId xmlns:a16="http://schemas.microsoft.com/office/drawing/2014/main" id="{6926A276-35AF-4642-A97F-BCC54F87103A}"/>
              </a:ext>
            </a:extLst>
          </p:cNvPr>
          <p:cNvSpPr txBox="1"/>
          <p:nvPr/>
        </p:nvSpPr>
        <p:spPr>
          <a:xfrm>
            <a:off x="515937" y="1732172"/>
            <a:ext cx="5400121" cy="588715"/>
          </a:xfrm>
          <a:prstGeom prst="rect">
            <a:avLst/>
          </a:prstGeom>
          <a:solidFill>
            <a:schemeClr val="accent1"/>
          </a:solidFill>
          <a:ln>
            <a:noFill/>
          </a:ln>
        </p:spPr>
        <p:txBody>
          <a:bodyPr wrap="square" rtlCol="0">
            <a:spAutoFit/>
          </a:bodyPr>
          <a:lstStyle/>
          <a:p>
            <a:r>
              <a:rPr lang="en-AU" sz="3200" i="1" dirty="0">
                <a:solidFill>
                  <a:schemeClr val="bg1"/>
                </a:solidFill>
              </a:rPr>
              <a:t>Hint: </a:t>
            </a:r>
            <a:r>
              <a:rPr lang="en-AU" sz="3200" dirty="0">
                <a:solidFill>
                  <a:schemeClr val="bg1"/>
                </a:solidFill>
              </a:rPr>
              <a:t>Sea cucumbers are the</a:t>
            </a:r>
          </a:p>
        </p:txBody>
      </p:sp>
    </p:spTree>
    <p:extLst>
      <p:ext uri="{BB962C8B-B14F-4D97-AF65-F5344CB8AC3E}">
        <p14:creationId xmlns:p14="http://schemas.microsoft.com/office/powerpoint/2010/main" val="24673274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1B7106-53E0-494D-B2B6-678235F5CC11}"/>
              </a:ext>
            </a:extLst>
          </p:cNvPr>
          <p:cNvSpPr>
            <a:spLocks noGrp="1"/>
          </p:cNvSpPr>
          <p:nvPr>
            <p:ph type="sldNum" sz="quarter" idx="13"/>
          </p:nvPr>
        </p:nvSpPr>
        <p:spPr/>
        <p:txBody>
          <a:bodyPr/>
          <a:lstStyle/>
          <a:p>
            <a:pPr algn="r"/>
            <a:fld id="{275F0495-0EA6-8F48-9FDA-F603597FF733}" type="slidenum">
              <a:rPr lang="en-US" smtClean="0"/>
              <a:pPr algn="r"/>
              <a:t>54</a:t>
            </a:fld>
            <a:endParaRPr lang="en-US" dirty="0"/>
          </a:p>
        </p:txBody>
      </p:sp>
      <p:pic>
        <p:nvPicPr>
          <p:cNvPr id="4" name="Picture 3">
            <a:hlinkClick r:id="rId4"/>
            <a:extLst>
              <a:ext uri="{FF2B5EF4-FFF2-40B4-BE49-F238E27FC236}">
                <a16:creationId xmlns:a16="http://schemas.microsoft.com/office/drawing/2014/main" id="{EAF6BDAC-09E3-6545-B3DF-CB8D09AEDFF3}"/>
              </a:ext>
            </a:extLst>
          </p:cNvPr>
          <p:cNvPicPr>
            <a:picLocks noChangeAspect="1"/>
          </p:cNvPicPr>
          <p:nvPr/>
        </p:nvPicPr>
        <p:blipFill>
          <a:blip r:embed="rId5"/>
          <a:stretch>
            <a:fillRect/>
          </a:stretch>
        </p:blipFill>
        <p:spPr>
          <a:xfrm>
            <a:off x="5103447" y="908941"/>
            <a:ext cx="6109907" cy="4841813"/>
          </a:xfrm>
          <a:prstGeom prst="rect">
            <a:avLst/>
          </a:prstGeom>
          <a:ln w="38100">
            <a:noFill/>
          </a:ln>
        </p:spPr>
      </p:pic>
      <p:sp>
        <p:nvSpPr>
          <p:cNvPr id="5" name="Rectangle 4">
            <a:extLst>
              <a:ext uri="{FF2B5EF4-FFF2-40B4-BE49-F238E27FC236}">
                <a16:creationId xmlns:a16="http://schemas.microsoft.com/office/drawing/2014/main" id="{10FC3445-1754-A24B-AA2A-A651F974A915}"/>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26058271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5C92C0-4EC9-0542-BEAE-3B94A83B6453}"/>
              </a:ext>
            </a:extLst>
          </p:cNvPr>
          <p:cNvSpPr>
            <a:spLocks noGrp="1"/>
          </p:cNvSpPr>
          <p:nvPr>
            <p:ph type="title"/>
          </p:nvPr>
        </p:nvSpPr>
        <p:spPr/>
        <p:txBody>
          <a:bodyPr/>
          <a:lstStyle/>
          <a:p>
            <a:pPr algn="ctr"/>
            <a:r>
              <a:rPr lang="en-AU" sz="5400" dirty="0"/>
              <a:t>Why count sea cucumbers?</a:t>
            </a:r>
          </a:p>
        </p:txBody>
      </p:sp>
      <p:sp>
        <p:nvSpPr>
          <p:cNvPr id="4" name="Slide Number Placeholder 3">
            <a:extLst>
              <a:ext uri="{FF2B5EF4-FFF2-40B4-BE49-F238E27FC236}">
                <a16:creationId xmlns:a16="http://schemas.microsoft.com/office/drawing/2014/main" id="{A3E2DE4B-3580-254E-BF4C-C2705192046D}"/>
              </a:ext>
            </a:extLst>
          </p:cNvPr>
          <p:cNvSpPr>
            <a:spLocks noGrp="1"/>
          </p:cNvSpPr>
          <p:nvPr>
            <p:ph type="sldNum" sz="quarter" idx="12"/>
          </p:nvPr>
        </p:nvSpPr>
        <p:spPr/>
        <p:txBody>
          <a:bodyPr/>
          <a:lstStyle/>
          <a:p>
            <a:pPr algn="r"/>
            <a:fld id="{A23E3DB6-7D61-2E4C-8C80-E9322AEA1496}" type="slidenum">
              <a:rPr lang="en-US" smtClean="0"/>
              <a:pPr algn="r"/>
              <a:t>55</a:t>
            </a:fld>
            <a:endParaRPr lang="en-US" dirty="0"/>
          </a:p>
        </p:txBody>
      </p:sp>
      <p:pic>
        <p:nvPicPr>
          <p:cNvPr id="5" name="Picture 4">
            <a:extLst>
              <a:ext uri="{FF2B5EF4-FFF2-40B4-BE49-F238E27FC236}">
                <a16:creationId xmlns:a16="http://schemas.microsoft.com/office/drawing/2014/main" id="{8AD23F06-AC1C-C24F-891F-C7A282B93D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837" b="8737"/>
          <a:stretch/>
        </p:blipFill>
        <p:spPr>
          <a:xfrm>
            <a:off x="1" y="1769032"/>
            <a:ext cx="4147000" cy="4163304"/>
          </a:xfrm>
          <a:prstGeom prst="rect">
            <a:avLst/>
          </a:prstGeom>
        </p:spPr>
      </p:pic>
      <p:pic>
        <p:nvPicPr>
          <p:cNvPr id="6" name="Picture 5">
            <a:extLst>
              <a:ext uri="{FF2B5EF4-FFF2-40B4-BE49-F238E27FC236}">
                <a16:creationId xmlns:a16="http://schemas.microsoft.com/office/drawing/2014/main" id="{FF292B61-6184-3741-8741-9B2B97C83B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543" b="4089"/>
          <a:stretch/>
        </p:blipFill>
        <p:spPr>
          <a:xfrm>
            <a:off x="4147000" y="1769032"/>
            <a:ext cx="3897999" cy="4175119"/>
          </a:xfrm>
          <a:prstGeom prst="rect">
            <a:avLst/>
          </a:prstGeom>
        </p:spPr>
      </p:pic>
      <p:pic>
        <p:nvPicPr>
          <p:cNvPr id="7" name="Picture 6">
            <a:extLst>
              <a:ext uri="{FF2B5EF4-FFF2-40B4-BE49-F238E27FC236}">
                <a16:creationId xmlns:a16="http://schemas.microsoft.com/office/drawing/2014/main" id="{F52EB561-F949-CA45-9D9C-FB612EC0CC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109" r="16314" b="4386"/>
          <a:stretch/>
        </p:blipFill>
        <p:spPr>
          <a:xfrm>
            <a:off x="8044999" y="1780847"/>
            <a:ext cx="4147001" cy="4172968"/>
          </a:xfrm>
          <a:prstGeom prst="rect">
            <a:avLst/>
          </a:prstGeom>
        </p:spPr>
      </p:pic>
    </p:spTree>
    <p:extLst>
      <p:ext uri="{BB962C8B-B14F-4D97-AF65-F5344CB8AC3E}">
        <p14:creationId xmlns:p14="http://schemas.microsoft.com/office/powerpoint/2010/main" val="123578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49512E-E631-9648-868D-7CD29AE9D9DD}"/>
              </a:ext>
            </a:extLst>
          </p:cNvPr>
          <p:cNvSpPr>
            <a:spLocks noGrp="1"/>
          </p:cNvSpPr>
          <p:nvPr>
            <p:ph type="body" sz="quarter" idx="12"/>
          </p:nvPr>
        </p:nvSpPr>
        <p:spPr/>
        <p:txBody>
          <a:bodyPr/>
          <a:lstStyle/>
          <a:p>
            <a:r>
              <a:rPr lang="en-US" dirty="0"/>
              <a:t>Sea cucumbers </a:t>
            </a:r>
          </a:p>
          <a:p>
            <a:r>
              <a:rPr lang="en-US" dirty="0"/>
              <a:t>= </a:t>
            </a:r>
            <a:r>
              <a:rPr lang="en-US" dirty="0" smtClean="0"/>
              <a:t>clean </a:t>
            </a:r>
            <a:r>
              <a:rPr lang="en-US" dirty="0"/>
              <a:t>sand </a:t>
            </a:r>
          </a:p>
          <a:p>
            <a:r>
              <a:rPr lang="en-US" dirty="0"/>
              <a:t>= </a:t>
            </a:r>
            <a:r>
              <a:rPr lang="en-US" dirty="0" smtClean="0"/>
              <a:t>healthy </a:t>
            </a:r>
            <a:r>
              <a:rPr lang="en-US" dirty="0"/>
              <a:t>r</a:t>
            </a:r>
            <a:r>
              <a:rPr lang="en-US" dirty="0" smtClean="0"/>
              <a:t>eef </a:t>
            </a:r>
            <a:r>
              <a:rPr lang="en-US" dirty="0">
                <a:sym typeface="Wingdings" panose="05000000000000000000" pitchFamily="2" charset="2"/>
              </a:rPr>
              <a:t></a:t>
            </a:r>
            <a:r>
              <a:rPr lang="en-US" dirty="0"/>
              <a:t> </a:t>
            </a:r>
          </a:p>
        </p:txBody>
      </p:sp>
      <p:sp>
        <p:nvSpPr>
          <p:cNvPr id="3" name="Slide Number Placeholder 2">
            <a:extLst>
              <a:ext uri="{FF2B5EF4-FFF2-40B4-BE49-F238E27FC236}">
                <a16:creationId xmlns:a16="http://schemas.microsoft.com/office/drawing/2014/main" id="{71AF9B2C-DFE1-8349-985A-6599D04D71BA}"/>
              </a:ext>
            </a:extLst>
          </p:cNvPr>
          <p:cNvSpPr>
            <a:spLocks noGrp="1"/>
          </p:cNvSpPr>
          <p:nvPr>
            <p:ph type="sldNum" sz="quarter" idx="13"/>
          </p:nvPr>
        </p:nvSpPr>
        <p:spPr/>
        <p:txBody>
          <a:bodyPr/>
          <a:lstStyle/>
          <a:p>
            <a:pPr algn="r"/>
            <a:fld id="{275F0495-0EA6-8F48-9FDA-F603597FF733}" type="slidenum">
              <a:rPr lang="en-US" smtClean="0"/>
              <a:pPr algn="r"/>
              <a:t>56</a:t>
            </a:fld>
            <a:endParaRPr lang="en-US" dirty="0"/>
          </a:p>
        </p:txBody>
      </p:sp>
    </p:spTree>
    <p:extLst>
      <p:ext uri="{BB962C8B-B14F-4D97-AF65-F5344CB8AC3E}">
        <p14:creationId xmlns:p14="http://schemas.microsoft.com/office/powerpoint/2010/main" val="6734229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57</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sz="4400" dirty="0"/>
              <a:t>Who is counting the sea cucumbers?</a:t>
            </a:r>
          </a:p>
        </p:txBody>
      </p:sp>
      <p:pic>
        <p:nvPicPr>
          <p:cNvPr id="7" name="Picture Placeholder 15">
            <a:extLst>
              <a:ext uri="{FF2B5EF4-FFF2-40B4-BE49-F238E27FC236}">
                <a16:creationId xmlns:a16="http://schemas.microsoft.com/office/drawing/2014/main" id="{736F238B-E14F-0041-9E83-96B034545C2B}"/>
              </a:ext>
            </a:extLst>
          </p:cNvPr>
          <p:cNvPicPr>
            <a:picLocks noGrp="1" noChangeAspect="1"/>
          </p:cNvPicPr>
          <p:nvPr>
            <p:ph type="pic" sz="quarter" idx="14"/>
          </p:nvPr>
        </p:nvPicPr>
        <p:blipFill rotWithShape="1">
          <a:blip r:embed="rId3"/>
          <a:srcRect t="13305" b="13305"/>
          <a:stretch/>
        </p:blipFill>
        <p:spPr>
          <a:ln w="38100">
            <a:solidFill>
              <a:schemeClr val="bg2"/>
            </a:solidFill>
          </a:ln>
        </p:spPr>
      </p:pic>
    </p:spTree>
    <p:extLst>
      <p:ext uri="{BB962C8B-B14F-4D97-AF65-F5344CB8AC3E}">
        <p14:creationId xmlns:p14="http://schemas.microsoft.com/office/powerpoint/2010/main" val="5890714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779670-51AE-374C-BEF8-58DA599C7A46}"/>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4" r="-3" b="23587"/>
          <a:stretch/>
        </p:blipFill>
        <p:spPr>
          <a:xfrm>
            <a:off x="0" y="0"/>
            <a:ext cx="12192000" cy="6858000"/>
          </a:xfrm>
          <a:prstGeom prst="rect">
            <a:avLst/>
          </a:prstGeom>
        </p:spPr>
      </p:pic>
      <p:sp>
        <p:nvSpPr>
          <p:cNvPr id="8" name="Title 2">
            <a:extLst>
              <a:ext uri="{FF2B5EF4-FFF2-40B4-BE49-F238E27FC236}">
                <a16:creationId xmlns:a16="http://schemas.microsoft.com/office/drawing/2014/main" id="{8510FC39-85EE-BD4B-A4E6-48FB792D158D}"/>
              </a:ext>
            </a:extLst>
          </p:cNvPr>
          <p:cNvSpPr txBox="1">
            <a:spLocks/>
          </p:cNvSpPr>
          <p:nvPr/>
        </p:nvSpPr>
        <p:spPr>
          <a:xfrm>
            <a:off x="515936" y="565987"/>
            <a:ext cx="3605490" cy="810637"/>
          </a:xfrm>
          <a:prstGeom prst="rect">
            <a:avLst/>
          </a:prstGeom>
          <a:blipFill>
            <a:blip r:embed="rId5">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solidFill>
                  <a:schemeClr val="bg1"/>
                </a:solidFill>
              </a:rPr>
              <a:t>Giant clam</a:t>
            </a:r>
            <a:endParaRPr lang="en-US" sz="5400" dirty="0">
              <a:solidFill>
                <a:schemeClr val="bg1"/>
              </a:solidFill>
            </a:endParaRPr>
          </a:p>
        </p:txBody>
      </p:sp>
      <p:sp>
        <p:nvSpPr>
          <p:cNvPr id="2" name="Oval 1">
            <a:extLst>
              <a:ext uri="{FF2B5EF4-FFF2-40B4-BE49-F238E27FC236}">
                <a16:creationId xmlns:a16="http://schemas.microsoft.com/office/drawing/2014/main" id="{E5320323-C86A-F740-B958-E99986DCE808}"/>
              </a:ext>
            </a:extLst>
          </p:cNvPr>
          <p:cNvSpPr/>
          <p:nvPr/>
        </p:nvSpPr>
        <p:spPr>
          <a:xfrm>
            <a:off x="7762464" y="-2217437"/>
            <a:ext cx="6102624" cy="5921375"/>
          </a:xfrm>
          <a:prstGeom prst="ellipse">
            <a:avLst/>
          </a:prstGeom>
          <a:gradFill flip="none" rotWithShape="1">
            <a:gsLst>
              <a:gs pos="0">
                <a:schemeClr val="bg1"/>
              </a:gs>
              <a:gs pos="52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5824E1E-CFFA-4B44-8129-663DA9BAB6F7}"/>
              </a:ext>
            </a:extLst>
          </p:cNvPr>
          <p:cNvSpPr txBox="1"/>
          <p:nvPr/>
        </p:nvSpPr>
        <p:spPr>
          <a:xfrm>
            <a:off x="9523143" y="573465"/>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39965528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5FF14A-56D4-BF48-8C17-5794E5712D7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3566" b="11478"/>
          <a:stretch/>
        </p:blipFill>
        <p:spPr>
          <a:xfrm>
            <a:off x="0" y="0"/>
            <a:ext cx="12192000" cy="6858000"/>
          </a:xfrm>
          <a:prstGeom prst="rect">
            <a:avLst/>
          </a:prstGeom>
        </p:spPr>
      </p:pic>
      <p:sp>
        <p:nvSpPr>
          <p:cNvPr id="8" name="Title 2">
            <a:extLst>
              <a:ext uri="{FF2B5EF4-FFF2-40B4-BE49-F238E27FC236}">
                <a16:creationId xmlns:a16="http://schemas.microsoft.com/office/drawing/2014/main" id="{8510FC39-85EE-BD4B-A4E6-48FB792D158D}"/>
              </a:ext>
            </a:extLst>
          </p:cNvPr>
          <p:cNvSpPr txBox="1">
            <a:spLocks/>
          </p:cNvSpPr>
          <p:nvPr/>
        </p:nvSpPr>
        <p:spPr>
          <a:xfrm>
            <a:off x="6815135" y="1560290"/>
            <a:ext cx="2396597" cy="340228"/>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2000" dirty="0">
                <a:latin typeface="+mn-lt"/>
              </a:rPr>
              <a:t>Mantle (fleshy part)</a:t>
            </a:r>
          </a:p>
        </p:txBody>
      </p:sp>
      <p:sp>
        <p:nvSpPr>
          <p:cNvPr id="10" name="Arrow: Down 1">
            <a:extLst>
              <a:ext uri="{FF2B5EF4-FFF2-40B4-BE49-F238E27FC236}">
                <a16:creationId xmlns:a16="http://schemas.microsoft.com/office/drawing/2014/main" id="{74EF5D8D-EEF5-934D-ABF6-8EEB633E73FD}"/>
              </a:ext>
            </a:extLst>
          </p:cNvPr>
          <p:cNvSpPr/>
          <p:nvPr/>
        </p:nvSpPr>
        <p:spPr>
          <a:xfrm rot="3280011">
            <a:off x="5746896" y="1665367"/>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651654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lcsnap-2012-08-02-14h11m16s99-Large">
            <a:extLst>
              <a:ext uri="{FF2B5EF4-FFF2-40B4-BE49-F238E27FC236}">
                <a16:creationId xmlns:a16="http://schemas.microsoft.com/office/drawing/2014/main" id="{480D1ED8-8249-5E4C-A326-597C35DE4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93785BB-27E2-7240-979C-6F859AAC80B0}"/>
              </a:ext>
            </a:extLst>
          </p:cNvPr>
          <p:cNvSpPr/>
          <p:nvPr/>
        </p:nvSpPr>
        <p:spPr>
          <a:xfrm>
            <a:off x="515938" y="6031726"/>
            <a:ext cx="2089033" cy="276999"/>
          </a:xfrm>
          <a:prstGeom prst="rect">
            <a:avLst/>
          </a:prstGeom>
        </p:spPr>
        <p:txBody>
          <a:bodyPr wrap="none">
            <a:spAutoFit/>
          </a:bodyPr>
          <a:lstStyle/>
          <a:p>
            <a:r>
              <a:rPr lang="en-AU" sz="1200" dirty="0">
                <a:solidFill>
                  <a:schemeClr val="bg1"/>
                </a:solidFill>
              </a:rPr>
              <a:t>Image: </a:t>
            </a:r>
            <a:r>
              <a:rPr lang="en-AU" sz="1200" dirty="0" err="1">
                <a:solidFill>
                  <a:schemeClr val="bg1"/>
                </a:solidFill>
              </a:rPr>
              <a:t>Ozsail</a:t>
            </a:r>
            <a:r>
              <a:rPr lang="en-AU" sz="1200" dirty="0">
                <a:solidFill>
                  <a:schemeClr val="bg1"/>
                </a:solidFill>
              </a:rPr>
              <a:t>, Whitsundays</a:t>
            </a:r>
          </a:p>
        </p:txBody>
      </p:sp>
    </p:spTree>
    <p:extLst>
      <p:ext uri="{BB962C8B-B14F-4D97-AF65-F5344CB8AC3E}">
        <p14:creationId xmlns:p14="http://schemas.microsoft.com/office/powerpoint/2010/main" val="42153789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9CE97-7362-FF44-ADCB-C2A53A81B4FE}"/>
              </a:ext>
            </a:extLst>
          </p:cNvPr>
          <p:cNvSpPr>
            <a:spLocks noGrp="1"/>
          </p:cNvSpPr>
          <p:nvPr>
            <p:ph type="sldNum" sz="quarter" idx="12"/>
          </p:nvPr>
        </p:nvSpPr>
        <p:spPr/>
        <p:txBody>
          <a:bodyPr/>
          <a:lstStyle/>
          <a:p>
            <a:pPr algn="r"/>
            <a:fld id="{275F0495-0EA6-8F48-9FDA-F603597FF733}" type="slidenum">
              <a:rPr lang="en-US" smtClean="0"/>
              <a:pPr algn="r"/>
              <a:t>60</a:t>
            </a:fld>
            <a:endParaRPr lang="en-US" dirty="0"/>
          </a:p>
        </p:txBody>
      </p:sp>
      <p:sp>
        <p:nvSpPr>
          <p:cNvPr id="3" name="Content Placeholder 2">
            <a:extLst>
              <a:ext uri="{FF2B5EF4-FFF2-40B4-BE49-F238E27FC236}">
                <a16:creationId xmlns:a16="http://schemas.microsoft.com/office/drawing/2014/main" id="{1954E179-A7A9-834F-AE97-13FD0FFE0AC2}"/>
              </a:ext>
            </a:extLst>
          </p:cNvPr>
          <p:cNvSpPr>
            <a:spLocks noGrp="1"/>
          </p:cNvSpPr>
          <p:nvPr>
            <p:ph idx="1"/>
          </p:nvPr>
        </p:nvSpPr>
        <p:spPr/>
        <p:txBody>
          <a:bodyPr/>
          <a:lstStyle/>
          <a:p>
            <a:pPr algn="ctr"/>
            <a:r>
              <a:rPr lang="en-US" sz="4400" dirty="0"/>
              <a:t>No two mantles are exactly alike. </a:t>
            </a:r>
          </a:p>
          <a:p>
            <a:pPr algn="ctr"/>
            <a:r>
              <a:rPr lang="en-US" sz="4400" dirty="0"/>
              <a:t>Every giant clam has its own ‘fingerprint’.</a:t>
            </a:r>
          </a:p>
        </p:txBody>
      </p:sp>
      <p:pic>
        <p:nvPicPr>
          <p:cNvPr id="7" name="Picture Placeholder 6">
            <a:extLst>
              <a:ext uri="{FF2B5EF4-FFF2-40B4-BE49-F238E27FC236}">
                <a16:creationId xmlns:a16="http://schemas.microsoft.com/office/drawing/2014/main" id="{4DC467EC-70BB-5247-A8D1-78E9401E90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6330" r="6330"/>
          <a:stretch/>
        </p:blipFill>
        <p:spPr>
          <a:prstGeom prst="rect">
            <a:avLst/>
          </a:prstGeom>
        </p:spPr>
      </p:pic>
    </p:spTree>
    <p:extLst>
      <p:ext uri="{BB962C8B-B14F-4D97-AF65-F5344CB8AC3E}">
        <p14:creationId xmlns:p14="http://schemas.microsoft.com/office/powerpoint/2010/main" val="11552011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A44F07-6F0F-BD45-BF37-156C75DD5478}"/>
              </a:ext>
            </a:extLst>
          </p:cNvPr>
          <p:cNvSpPr>
            <a:spLocks noGrp="1"/>
          </p:cNvSpPr>
          <p:nvPr>
            <p:ph type="sldNum" sz="quarter" idx="12"/>
          </p:nvPr>
        </p:nvSpPr>
        <p:spPr/>
        <p:txBody>
          <a:bodyPr/>
          <a:lstStyle/>
          <a:p>
            <a:pPr algn="r"/>
            <a:fld id="{275F0495-0EA6-8F48-9FDA-F603597FF733}" type="slidenum">
              <a:rPr lang="en-US" smtClean="0"/>
              <a:pPr algn="r"/>
              <a:t>61</a:t>
            </a:fld>
            <a:endParaRPr lang="en-US" dirty="0"/>
          </a:p>
        </p:txBody>
      </p:sp>
      <p:sp>
        <p:nvSpPr>
          <p:cNvPr id="3" name="Content Placeholder 2">
            <a:extLst>
              <a:ext uri="{FF2B5EF4-FFF2-40B4-BE49-F238E27FC236}">
                <a16:creationId xmlns:a16="http://schemas.microsoft.com/office/drawing/2014/main" id="{843AACAD-8952-D448-8590-CAAFC1EA6E74}"/>
              </a:ext>
            </a:extLst>
          </p:cNvPr>
          <p:cNvSpPr>
            <a:spLocks noGrp="1"/>
          </p:cNvSpPr>
          <p:nvPr>
            <p:ph idx="1"/>
          </p:nvPr>
        </p:nvSpPr>
        <p:spPr/>
        <p:txBody>
          <a:bodyPr/>
          <a:lstStyle/>
          <a:p>
            <a:pPr algn="ctr"/>
            <a:r>
              <a:rPr lang="en-US" sz="4400" dirty="0"/>
              <a:t>Giant clams (like coral) share a mutualistic symbiotic relationship with an algae called zooxanthellae.</a:t>
            </a:r>
          </a:p>
        </p:txBody>
      </p:sp>
      <p:pic>
        <p:nvPicPr>
          <p:cNvPr id="7" name="Picture Placeholder 6">
            <a:extLst>
              <a:ext uri="{FF2B5EF4-FFF2-40B4-BE49-F238E27FC236}">
                <a16:creationId xmlns:a16="http://schemas.microsoft.com/office/drawing/2014/main" id="{43BD42B1-03B5-AA44-B9DF-F692FDF4AE02}"/>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8253" r="8253"/>
          <a:stretch/>
        </p:blipFill>
        <p:spPr>
          <a:prstGeom prst="rect">
            <a:avLst/>
          </a:prstGeom>
        </p:spPr>
      </p:pic>
    </p:spTree>
    <p:extLst>
      <p:ext uri="{BB962C8B-B14F-4D97-AF65-F5344CB8AC3E}">
        <p14:creationId xmlns:p14="http://schemas.microsoft.com/office/powerpoint/2010/main" val="7798328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B75CBB-5661-7B45-A71A-20E08F1B36FE}"/>
              </a:ext>
            </a:extLst>
          </p:cNvPr>
          <p:cNvSpPr>
            <a:spLocks noGrp="1"/>
          </p:cNvSpPr>
          <p:nvPr>
            <p:ph type="sldNum" sz="quarter" idx="12"/>
          </p:nvPr>
        </p:nvSpPr>
        <p:spPr/>
        <p:txBody>
          <a:bodyPr/>
          <a:lstStyle/>
          <a:p>
            <a:pPr algn="r"/>
            <a:fld id="{275F0495-0EA6-8F48-9FDA-F603597FF733}" type="slidenum">
              <a:rPr lang="en-US" smtClean="0"/>
              <a:pPr algn="r"/>
              <a:t>62</a:t>
            </a:fld>
            <a:endParaRPr lang="en-US" dirty="0"/>
          </a:p>
        </p:txBody>
      </p:sp>
      <p:sp>
        <p:nvSpPr>
          <p:cNvPr id="3" name="Content Placeholder 2">
            <a:extLst>
              <a:ext uri="{FF2B5EF4-FFF2-40B4-BE49-F238E27FC236}">
                <a16:creationId xmlns:a16="http://schemas.microsoft.com/office/drawing/2014/main" id="{4E70A365-2FE5-D84D-9018-A2657923A49E}"/>
              </a:ext>
            </a:extLst>
          </p:cNvPr>
          <p:cNvSpPr>
            <a:spLocks noGrp="1"/>
          </p:cNvSpPr>
          <p:nvPr>
            <p:ph idx="1"/>
          </p:nvPr>
        </p:nvSpPr>
        <p:spPr/>
        <p:txBody>
          <a:bodyPr/>
          <a:lstStyle/>
          <a:p>
            <a:pPr algn="ctr"/>
            <a:r>
              <a:rPr lang="en-US" sz="3200" dirty="0"/>
              <a:t>The algae live in the mantle and carry out photosynthesis. </a:t>
            </a:r>
          </a:p>
          <a:p>
            <a:pPr algn="ctr"/>
            <a:r>
              <a:rPr lang="en-US" sz="3200" dirty="0"/>
              <a:t>What are the byproducts of photosynthesis? </a:t>
            </a:r>
          </a:p>
        </p:txBody>
      </p:sp>
      <p:pic>
        <p:nvPicPr>
          <p:cNvPr id="5" name="Picture Placeholder 4">
            <a:extLst>
              <a:ext uri="{FF2B5EF4-FFF2-40B4-BE49-F238E27FC236}">
                <a16:creationId xmlns:a16="http://schemas.microsoft.com/office/drawing/2014/main" id="{09160C29-6975-384A-BCAC-701244E1A9C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309" r="20309"/>
          <a:stretch/>
        </p:blipFill>
        <p:spPr>
          <a:prstGeom prst="rect">
            <a:avLst/>
          </a:prstGeom>
        </p:spPr>
      </p:pic>
    </p:spTree>
    <p:extLst>
      <p:ext uri="{BB962C8B-B14F-4D97-AF65-F5344CB8AC3E}">
        <p14:creationId xmlns:p14="http://schemas.microsoft.com/office/powerpoint/2010/main" val="14162913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54B0E2-0A82-0040-90CA-08CBB25A20CC}"/>
              </a:ext>
            </a:extLst>
          </p:cNvPr>
          <p:cNvSpPr>
            <a:spLocks noGrp="1"/>
          </p:cNvSpPr>
          <p:nvPr>
            <p:ph type="sldNum" sz="quarter" idx="12"/>
          </p:nvPr>
        </p:nvSpPr>
        <p:spPr/>
        <p:txBody>
          <a:bodyPr/>
          <a:lstStyle/>
          <a:p>
            <a:pPr algn="r"/>
            <a:fld id="{275F0495-0EA6-8F48-9FDA-F603597FF733}" type="slidenum">
              <a:rPr lang="en-US" smtClean="0"/>
              <a:pPr algn="r"/>
              <a:t>63</a:t>
            </a:fld>
            <a:endParaRPr lang="en-US" dirty="0"/>
          </a:p>
        </p:txBody>
      </p:sp>
      <p:sp>
        <p:nvSpPr>
          <p:cNvPr id="3" name="Content Placeholder 2">
            <a:extLst>
              <a:ext uri="{FF2B5EF4-FFF2-40B4-BE49-F238E27FC236}">
                <a16:creationId xmlns:a16="http://schemas.microsoft.com/office/drawing/2014/main" id="{0F5DAC9E-2F96-7D48-8E42-C34D2A93280B}"/>
              </a:ext>
            </a:extLst>
          </p:cNvPr>
          <p:cNvSpPr>
            <a:spLocks noGrp="1"/>
          </p:cNvSpPr>
          <p:nvPr>
            <p:ph idx="1"/>
          </p:nvPr>
        </p:nvSpPr>
        <p:spPr/>
        <p:txBody>
          <a:bodyPr/>
          <a:lstStyle/>
          <a:p>
            <a:pPr algn="ctr"/>
            <a:r>
              <a:rPr lang="en-US" sz="3200" dirty="0"/>
              <a:t>A stress event such as </a:t>
            </a:r>
            <a:br>
              <a:rPr lang="en-US" sz="3200" dirty="0"/>
            </a:br>
            <a:r>
              <a:rPr lang="en-US" sz="3200" dirty="0"/>
              <a:t>a heat wave causes the zooxanthellae to stress </a:t>
            </a:r>
            <a:br>
              <a:rPr lang="en-US" sz="3200" dirty="0"/>
            </a:br>
            <a:r>
              <a:rPr lang="en-US" sz="3200" dirty="0"/>
              <a:t>and produce toxic levels </a:t>
            </a:r>
            <a:br>
              <a:rPr lang="en-US" sz="3200" dirty="0"/>
            </a:br>
            <a:r>
              <a:rPr lang="en-US" sz="3200" dirty="0"/>
              <a:t>of oxygen.</a:t>
            </a:r>
          </a:p>
        </p:txBody>
      </p:sp>
      <p:pic>
        <p:nvPicPr>
          <p:cNvPr id="5" name="Picture Placeholder 4">
            <a:extLst>
              <a:ext uri="{FF2B5EF4-FFF2-40B4-BE49-F238E27FC236}">
                <a16:creationId xmlns:a16="http://schemas.microsoft.com/office/drawing/2014/main" id="{C133A4DF-4636-4145-BDB0-2B0FDE0A459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99" b="11099"/>
          <a:stretch/>
        </p:blipFill>
        <p:spPr>
          <a:prstGeom prst="rect">
            <a:avLst/>
          </a:prstGeom>
        </p:spPr>
      </p:pic>
    </p:spTree>
    <p:extLst>
      <p:ext uri="{BB962C8B-B14F-4D97-AF65-F5344CB8AC3E}">
        <p14:creationId xmlns:p14="http://schemas.microsoft.com/office/powerpoint/2010/main" val="14990515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0C5882-57BC-9D4C-92A5-C74A46A0DC40}"/>
              </a:ext>
            </a:extLst>
          </p:cNvPr>
          <p:cNvSpPr>
            <a:spLocks noGrp="1"/>
          </p:cNvSpPr>
          <p:nvPr>
            <p:ph type="title"/>
          </p:nvPr>
        </p:nvSpPr>
        <p:spPr/>
        <p:txBody>
          <a:bodyPr/>
          <a:lstStyle/>
          <a:p>
            <a:r>
              <a:rPr lang="en-US" dirty="0"/>
              <a:t>The clam does not like this and, as a result, </a:t>
            </a:r>
            <a:br>
              <a:rPr lang="en-US" dirty="0"/>
            </a:br>
            <a:r>
              <a:rPr lang="en-US" dirty="0"/>
              <a:t>expels its zooxanthellae.</a:t>
            </a:r>
            <a:br>
              <a:rPr lang="en-US" dirty="0"/>
            </a:br>
            <a:r>
              <a:rPr lang="en-US" sz="1050" dirty="0"/>
              <a:t/>
            </a:r>
            <a:br>
              <a:rPr lang="en-US" sz="1050" dirty="0"/>
            </a:br>
            <a:r>
              <a:rPr lang="en-US" dirty="0"/>
              <a:t>The clam bleaches white.</a:t>
            </a:r>
          </a:p>
        </p:txBody>
      </p:sp>
      <p:sp>
        <p:nvSpPr>
          <p:cNvPr id="2" name="Slide Number Placeholder 1">
            <a:extLst>
              <a:ext uri="{FF2B5EF4-FFF2-40B4-BE49-F238E27FC236}">
                <a16:creationId xmlns:a16="http://schemas.microsoft.com/office/drawing/2014/main" id="{C2843692-0D14-EA4A-9833-744BE71D1EF2}"/>
              </a:ext>
            </a:extLst>
          </p:cNvPr>
          <p:cNvSpPr>
            <a:spLocks noGrp="1"/>
          </p:cNvSpPr>
          <p:nvPr>
            <p:ph type="sldNum" sz="quarter" idx="12"/>
          </p:nvPr>
        </p:nvSpPr>
        <p:spPr/>
        <p:txBody>
          <a:bodyPr/>
          <a:lstStyle/>
          <a:p>
            <a:pPr algn="r"/>
            <a:fld id="{C1222EFF-7CC0-EF4B-B73E-C2ADBFEE8731}" type="slidenum">
              <a:rPr lang="en-US" smtClean="0"/>
              <a:pPr algn="r"/>
              <a:t>64</a:t>
            </a:fld>
            <a:endParaRPr lang="en-US" dirty="0"/>
          </a:p>
        </p:txBody>
      </p:sp>
      <p:pic>
        <p:nvPicPr>
          <p:cNvPr id="5" name="Picture 2">
            <a:extLst>
              <a:ext uri="{FF2B5EF4-FFF2-40B4-BE49-F238E27FC236}">
                <a16:creationId xmlns:a16="http://schemas.microsoft.com/office/drawing/2014/main" id="{603EFA5D-51FA-0E46-8C5B-35DF3387B5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526" b="67658"/>
          <a:stretch/>
        </p:blipFill>
        <p:spPr bwMode="auto">
          <a:xfrm>
            <a:off x="515939" y="2388056"/>
            <a:ext cx="3765302" cy="26778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D59D3D6C-6A32-A747-9785-3F5CCF94371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4811" r="10783" b="34199"/>
          <a:stretch/>
        </p:blipFill>
        <p:spPr bwMode="auto">
          <a:xfrm>
            <a:off x="4281241" y="2388056"/>
            <a:ext cx="3560034" cy="26778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6A080CB6-3494-CD4F-8EE1-70A56F323E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14" t="68789" r="4300" b="408"/>
          <a:stretch/>
        </p:blipFill>
        <p:spPr bwMode="auto">
          <a:xfrm>
            <a:off x="7841275" y="2388056"/>
            <a:ext cx="3765302" cy="267784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B7527AE-3F64-6C4A-8DD4-C24A9DE6853B}"/>
              </a:ext>
            </a:extLst>
          </p:cNvPr>
          <p:cNvSpPr txBox="1"/>
          <p:nvPr/>
        </p:nvSpPr>
        <p:spPr>
          <a:xfrm>
            <a:off x="515938" y="5121970"/>
            <a:ext cx="11160123" cy="523220"/>
          </a:xfrm>
          <a:prstGeom prst="rect">
            <a:avLst/>
          </a:prstGeom>
          <a:noFill/>
        </p:spPr>
        <p:txBody>
          <a:bodyPr wrap="square">
            <a:spAutoFit/>
          </a:bodyPr>
          <a:lstStyle/>
          <a:p>
            <a:r>
              <a:rPr lang="en-US" sz="1400" b="1" i="0" dirty="0">
                <a:solidFill>
                  <a:schemeClr val="bg1"/>
                </a:solidFill>
                <a:effectLst/>
              </a:rPr>
              <a:t>(A) Non-bleached specimen exposed to 29.2°C 430 </a:t>
            </a:r>
            <a:r>
              <a:rPr lang="en-US" sz="1400" b="1" i="1" dirty="0">
                <a:solidFill>
                  <a:schemeClr val="bg1"/>
                </a:solidFill>
                <a:effectLst/>
              </a:rPr>
              <a:t>µ</a:t>
            </a:r>
            <a:r>
              <a:rPr lang="en-US" sz="1400" b="1" i="0" dirty="0">
                <a:solidFill>
                  <a:schemeClr val="bg1"/>
                </a:solidFill>
                <a:effectLst/>
              </a:rPr>
              <a:t>atm of CO</a:t>
            </a:r>
            <a:r>
              <a:rPr lang="en-US" sz="1400" b="1" i="0" baseline="-25000" dirty="0">
                <a:solidFill>
                  <a:schemeClr val="bg1"/>
                </a:solidFill>
                <a:effectLst/>
              </a:rPr>
              <a:t>2</a:t>
            </a:r>
            <a:r>
              <a:rPr lang="en-US" sz="1400" b="1" i="0" dirty="0">
                <a:solidFill>
                  <a:schemeClr val="bg1"/>
                </a:solidFill>
                <a:effectLst/>
              </a:rPr>
              <a:t>, (B) partially bleached and</a:t>
            </a:r>
            <a:br>
              <a:rPr lang="en-US" sz="1400" b="1" i="0" dirty="0">
                <a:solidFill>
                  <a:schemeClr val="bg1"/>
                </a:solidFill>
                <a:effectLst/>
              </a:rPr>
            </a:br>
            <a:r>
              <a:rPr lang="en-US" sz="1400" b="1" i="0" dirty="0">
                <a:solidFill>
                  <a:schemeClr val="bg1"/>
                </a:solidFill>
                <a:effectLst/>
              </a:rPr>
              <a:t>(C) completely bleached specimens exposed to 30.7°C 1212 </a:t>
            </a:r>
            <a:r>
              <a:rPr lang="en-US" sz="1400" b="1" i="1" dirty="0">
                <a:solidFill>
                  <a:schemeClr val="bg1"/>
                </a:solidFill>
                <a:effectLst/>
              </a:rPr>
              <a:t>µ</a:t>
            </a:r>
            <a:r>
              <a:rPr lang="en-US" sz="1400" b="1" i="0" dirty="0">
                <a:solidFill>
                  <a:schemeClr val="bg1"/>
                </a:solidFill>
                <a:effectLst/>
              </a:rPr>
              <a:t>atm of CO</a:t>
            </a:r>
            <a:r>
              <a:rPr lang="en-US" sz="1400" b="1" i="0" baseline="-25000" dirty="0">
                <a:solidFill>
                  <a:schemeClr val="bg1"/>
                </a:solidFill>
                <a:effectLst/>
              </a:rPr>
              <a:t>2</a:t>
            </a:r>
            <a:endParaRPr lang="en-AU" sz="1400" b="1" dirty="0">
              <a:solidFill>
                <a:schemeClr val="bg1"/>
              </a:solidFill>
            </a:endParaRPr>
          </a:p>
        </p:txBody>
      </p:sp>
      <p:sp>
        <p:nvSpPr>
          <p:cNvPr id="9" name="TextBox 8">
            <a:extLst>
              <a:ext uri="{FF2B5EF4-FFF2-40B4-BE49-F238E27FC236}">
                <a16:creationId xmlns:a16="http://schemas.microsoft.com/office/drawing/2014/main" id="{854439E3-B880-7846-B320-64AE0A10C22A}"/>
              </a:ext>
            </a:extLst>
          </p:cNvPr>
          <p:cNvSpPr txBox="1"/>
          <p:nvPr/>
        </p:nvSpPr>
        <p:spPr>
          <a:xfrm>
            <a:off x="515938" y="5844095"/>
            <a:ext cx="11160124" cy="461665"/>
          </a:xfrm>
          <a:prstGeom prst="rect">
            <a:avLst/>
          </a:prstGeom>
          <a:noFill/>
        </p:spPr>
        <p:txBody>
          <a:bodyPr wrap="square">
            <a:spAutoFit/>
          </a:bodyPr>
          <a:lstStyle/>
          <a:p>
            <a:r>
              <a:rPr lang="en-AU" sz="1200" i="0" dirty="0">
                <a:solidFill>
                  <a:schemeClr val="bg1"/>
                </a:solidFill>
                <a:effectLst/>
              </a:rPr>
              <a:t>Chloé Brahmi </a:t>
            </a:r>
            <a:r>
              <a:rPr lang="en-AU" sz="1200" i="1" dirty="0">
                <a:solidFill>
                  <a:schemeClr val="bg1"/>
                </a:solidFill>
                <a:effectLst/>
              </a:rPr>
              <a:t>et al., </a:t>
            </a:r>
            <a:r>
              <a:rPr lang="en-AU" sz="1200" i="0" dirty="0">
                <a:solidFill>
                  <a:schemeClr val="bg1"/>
                </a:solidFill>
                <a:effectLst/>
              </a:rPr>
              <a:t>(2019). </a:t>
            </a:r>
            <a:r>
              <a:rPr lang="en-US" sz="1200" i="0" dirty="0">
                <a:solidFill>
                  <a:schemeClr val="bg1"/>
                </a:solidFill>
                <a:effectLst/>
              </a:rPr>
              <a:t>Effects of temperature and pCO2 on the respiration, biomineralization and </a:t>
            </a:r>
            <a:r>
              <a:rPr lang="en-US" sz="1200" i="0" dirty="0" err="1">
                <a:solidFill>
                  <a:schemeClr val="bg1"/>
                </a:solidFill>
                <a:effectLst/>
              </a:rPr>
              <a:t>photophysiology</a:t>
            </a:r>
            <a:r>
              <a:rPr lang="en-US" sz="1200" i="0" dirty="0">
                <a:solidFill>
                  <a:schemeClr val="bg1"/>
                </a:solidFill>
                <a:effectLst/>
              </a:rPr>
              <a:t> of the giant clam </a:t>
            </a:r>
            <a:r>
              <a:rPr lang="en-US" sz="1200" i="1" dirty="0">
                <a:solidFill>
                  <a:schemeClr val="bg1"/>
                </a:solidFill>
                <a:effectLst/>
              </a:rPr>
              <a:t>Tridacna maxima</a:t>
            </a:r>
            <a:r>
              <a:rPr lang="en-US" sz="1200" i="0" dirty="0">
                <a:solidFill>
                  <a:schemeClr val="bg1"/>
                </a:solidFill>
                <a:effectLst/>
              </a:rPr>
              <a:t>. </a:t>
            </a:r>
            <a:r>
              <a:rPr lang="en-US" sz="1200" i="0" dirty="0" err="1">
                <a:solidFill>
                  <a:schemeClr val="bg1"/>
                </a:solidFill>
                <a:effectLst/>
              </a:rPr>
              <a:t>Biorxiv</a:t>
            </a:r>
            <a:r>
              <a:rPr lang="en-US" sz="1200" i="0" dirty="0">
                <a:solidFill>
                  <a:schemeClr val="bg1"/>
                </a:solidFill>
                <a:effectLst/>
              </a:rPr>
              <a:t>. </a:t>
            </a:r>
            <a:r>
              <a:rPr lang="en-AU" sz="1200" dirty="0">
                <a:solidFill>
                  <a:schemeClr val="bg1"/>
                </a:solidFill>
              </a:rPr>
              <a:t>DOI: </a:t>
            </a:r>
            <a:r>
              <a:rPr lang="en-AU" sz="1200" i="0" dirty="0">
                <a:solidFill>
                  <a:schemeClr val="bg1"/>
                </a:solidFill>
                <a:effectLst/>
              </a:rPr>
              <a:t>https://doi.org/10.1101/672907</a:t>
            </a:r>
            <a:endParaRPr lang="en-AU" sz="1200" dirty="0">
              <a:solidFill>
                <a:schemeClr val="bg1"/>
              </a:solidFill>
            </a:endParaRPr>
          </a:p>
        </p:txBody>
      </p:sp>
    </p:spTree>
    <p:extLst>
      <p:ext uri="{BB962C8B-B14F-4D97-AF65-F5344CB8AC3E}">
        <p14:creationId xmlns:p14="http://schemas.microsoft.com/office/powerpoint/2010/main" val="41424904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566B05-27C1-984C-9E84-8D2BA048A76B}"/>
              </a:ext>
            </a:extLst>
          </p:cNvPr>
          <p:cNvSpPr>
            <a:spLocks noGrp="1"/>
          </p:cNvSpPr>
          <p:nvPr>
            <p:ph type="sldNum" sz="quarter" idx="12"/>
          </p:nvPr>
        </p:nvSpPr>
        <p:spPr/>
        <p:txBody>
          <a:bodyPr/>
          <a:lstStyle/>
          <a:p>
            <a:pPr algn="r"/>
            <a:fld id="{275F0495-0EA6-8F48-9FDA-F603597FF733}" type="slidenum">
              <a:rPr lang="en-US" smtClean="0"/>
              <a:pPr algn="r"/>
              <a:t>65</a:t>
            </a:fld>
            <a:endParaRPr lang="en-US" dirty="0"/>
          </a:p>
        </p:txBody>
      </p:sp>
      <p:sp>
        <p:nvSpPr>
          <p:cNvPr id="3" name="Content Placeholder 2">
            <a:extLst>
              <a:ext uri="{FF2B5EF4-FFF2-40B4-BE49-F238E27FC236}">
                <a16:creationId xmlns:a16="http://schemas.microsoft.com/office/drawing/2014/main" id="{7A613D55-6CD5-3849-B8F3-F60CF74721A8}"/>
              </a:ext>
            </a:extLst>
          </p:cNvPr>
          <p:cNvSpPr>
            <a:spLocks noGrp="1"/>
          </p:cNvSpPr>
          <p:nvPr>
            <p:ph idx="1"/>
          </p:nvPr>
        </p:nvSpPr>
        <p:spPr/>
        <p:txBody>
          <a:bodyPr/>
          <a:lstStyle/>
          <a:p>
            <a:pPr algn="ctr"/>
            <a:r>
              <a:rPr lang="en-US" sz="4400" dirty="0"/>
              <a:t>Like coral bleaching, except in clams.</a:t>
            </a:r>
          </a:p>
        </p:txBody>
      </p:sp>
      <p:pic>
        <p:nvPicPr>
          <p:cNvPr id="5" name="Picture 2" descr="Giant Clams - REEF EXPRESS">
            <a:extLst>
              <a:ext uri="{FF2B5EF4-FFF2-40B4-BE49-F238E27FC236}">
                <a16:creationId xmlns:a16="http://schemas.microsoft.com/office/drawing/2014/main" id="{89B99C7C-D004-FA42-A799-C6FE7E4A361D}"/>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830" r="183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373D259-3512-0F4F-ACD9-B481AC964DBA}"/>
              </a:ext>
            </a:extLst>
          </p:cNvPr>
          <p:cNvSpPr txBox="1"/>
          <p:nvPr/>
        </p:nvSpPr>
        <p:spPr>
          <a:xfrm>
            <a:off x="6286500" y="5866625"/>
            <a:ext cx="5389519" cy="276999"/>
          </a:xfrm>
          <a:prstGeom prst="rect">
            <a:avLst/>
          </a:prstGeom>
          <a:noFill/>
        </p:spPr>
        <p:txBody>
          <a:bodyPr wrap="square">
            <a:spAutoFit/>
          </a:bodyPr>
          <a:lstStyle/>
          <a:p>
            <a:r>
              <a:rPr lang="en-AU" sz="1200" dirty="0">
                <a:solidFill>
                  <a:schemeClr val="bg1"/>
                </a:solidFill>
              </a:rPr>
              <a:t>https://missionbeachislandreefadventures.com.au/giant-clams.html</a:t>
            </a:r>
          </a:p>
        </p:txBody>
      </p:sp>
    </p:spTree>
    <p:extLst>
      <p:ext uri="{BB962C8B-B14F-4D97-AF65-F5344CB8AC3E}">
        <p14:creationId xmlns:p14="http://schemas.microsoft.com/office/powerpoint/2010/main" val="28122545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83AC133-D9D1-A948-8CFA-51BB21BA85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800" b="7709"/>
          <a:stretch/>
        </p:blipFill>
        <p:spPr bwMode="auto">
          <a:xfrm>
            <a:off x="11155" y="0"/>
            <a:ext cx="1218084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C05A4D9-8F80-844F-801B-758494CBFFCF}"/>
              </a:ext>
            </a:extLst>
          </p:cNvPr>
          <p:cNvSpPr txBox="1"/>
          <p:nvPr/>
        </p:nvSpPr>
        <p:spPr>
          <a:xfrm>
            <a:off x="11155" y="6581001"/>
            <a:ext cx="10617869" cy="276999"/>
          </a:xfrm>
          <a:prstGeom prst="rect">
            <a:avLst/>
          </a:prstGeom>
          <a:noFill/>
        </p:spPr>
        <p:txBody>
          <a:bodyPr wrap="square">
            <a:spAutoFit/>
          </a:bodyPr>
          <a:lstStyle/>
          <a:p>
            <a:r>
              <a:rPr lang="en-AU" sz="1200" dirty="0">
                <a:solidFill>
                  <a:schemeClr val="bg1"/>
                </a:solidFill>
              </a:rPr>
              <a:t>https://reefs.com/2018/06/25/how-why-this-giant-clam-bleached-on-just-one-side/</a:t>
            </a:r>
          </a:p>
        </p:txBody>
      </p:sp>
      <p:sp>
        <p:nvSpPr>
          <p:cNvPr id="4" name="TextBox 3">
            <a:extLst>
              <a:ext uri="{FF2B5EF4-FFF2-40B4-BE49-F238E27FC236}">
                <a16:creationId xmlns:a16="http://schemas.microsoft.com/office/drawing/2014/main" id="{F3D7BD79-A3DD-2D46-80F9-458E19A359E8}"/>
              </a:ext>
            </a:extLst>
          </p:cNvPr>
          <p:cNvSpPr txBox="1"/>
          <p:nvPr/>
        </p:nvSpPr>
        <p:spPr>
          <a:xfrm>
            <a:off x="8580187" y="679450"/>
            <a:ext cx="2926014" cy="400110"/>
          </a:xfrm>
          <a:prstGeom prst="rect">
            <a:avLst/>
          </a:prstGeom>
          <a:solidFill>
            <a:schemeClr val="bg1"/>
          </a:solidFill>
        </p:spPr>
        <p:txBody>
          <a:bodyPr wrap="square" rtlCol="0">
            <a:spAutoFit/>
          </a:bodyPr>
          <a:lstStyle/>
          <a:p>
            <a:pPr algn="ctr"/>
            <a:r>
              <a:rPr lang="en-AU" sz="2000" dirty="0">
                <a:solidFill>
                  <a:schemeClr val="tx2"/>
                </a:solidFill>
              </a:rPr>
              <a:t>Bleached on 1 side only</a:t>
            </a:r>
          </a:p>
        </p:txBody>
      </p:sp>
    </p:spTree>
    <p:extLst>
      <p:ext uri="{BB962C8B-B14F-4D97-AF65-F5344CB8AC3E}">
        <p14:creationId xmlns:p14="http://schemas.microsoft.com/office/powerpoint/2010/main" val="21462966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B75CBB-5661-7B45-A71A-20E08F1B36FE}"/>
              </a:ext>
            </a:extLst>
          </p:cNvPr>
          <p:cNvSpPr>
            <a:spLocks noGrp="1"/>
          </p:cNvSpPr>
          <p:nvPr>
            <p:ph type="sldNum" sz="quarter" idx="12"/>
          </p:nvPr>
        </p:nvSpPr>
        <p:spPr/>
        <p:txBody>
          <a:bodyPr/>
          <a:lstStyle/>
          <a:p>
            <a:pPr algn="r"/>
            <a:fld id="{275F0495-0EA6-8F48-9FDA-F603597FF733}" type="slidenum">
              <a:rPr lang="en-US" smtClean="0"/>
              <a:pPr algn="r"/>
              <a:t>67</a:t>
            </a:fld>
            <a:endParaRPr lang="en-US" dirty="0"/>
          </a:p>
        </p:txBody>
      </p:sp>
      <p:sp>
        <p:nvSpPr>
          <p:cNvPr id="3" name="Content Placeholder 2">
            <a:extLst>
              <a:ext uri="{FF2B5EF4-FFF2-40B4-BE49-F238E27FC236}">
                <a16:creationId xmlns:a16="http://schemas.microsoft.com/office/drawing/2014/main" id="{4E70A365-2FE5-D84D-9018-A2657923A49E}"/>
              </a:ext>
            </a:extLst>
          </p:cNvPr>
          <p:cNvSpPr>
            <a:spLocks noGrp="1"/>
          </p:cNvSpPr>
          <p:nvPr>
            <p:ph idx="1"/>
          </p:nvPr>
        </p:nvSpPr>
        <p:spPr/>
        <p:txBody>
          <a:bodyPr/>
          <a:lstStyle/>
          <a:p>
            <a:pPr algn="ctr"/>
            <a:r>
              <a:rPr lang="en-US" sz="4400" dirty="0"/>
              <a:t>If the temperature </a:t>
            </a:r>
            <a:r>
              <a:rPr lang="en-US" sz="4400" dirty="0" smtClean="0"/>
              <a:t>cools, and </a:t>
            </a:r>
            <a:r>
              <a:rPr lang="en-US" sz="4400" dirty="0"/>
              <a:t>the clam is still alive, the zooxanthellae returns. </a:t>
            </a:r>
            <a:r>
              <a:rPr lang="en-US" sz="4400" dirty="0">
                <a:sym typeface="Wingdings" panose="05000000000000000000" pitchFamily="2" charset="2"/>
              </a:rPr>
              <a:t></a:t>
            </a:r>
            <a:endParaRPr lang="en-US" sz="4400" dirty="0"/>
          </a:p>
        </p:txBody>
      </p:sp>
      <p:pic>
        <p:nvPicPr>
          <p:cNvPr id="5" name="Picture Placeholder 4">
            <a:extLst>
              <a:ext uri="{FF2B5EF4-FFF2-40B4-BE49-F238E27FC236}">
                <a16:creationId xmlns:a16="http://schemas.microsoft.com/office/drawing/2014/main" id="{09160C29-6975-384A-BCAC-701244E1A9C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309" r="20309"/>
          <a:stretch/>
        </p:blipFill>
        <p:spPr>
          <a:prstGeom prst="rect">
            <a:avLst/>
          </a:prstGeom>
        </p:spPr>
      </p:pic>
    </p:spTree>
    <p:extLst>
      <p:ext uri="{BB962C8B-B14F-4D97-AF65-F5344CB8AC3E}">
        <p14:creationId xmlns:p14="http://schemas.microsoft.com/office/powerpoint/2010/main" val="12999778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D914AEFF-4BB4-014E-BAD6-F5F9C29D206F}"/>
              </a:ext>
            </a:extLst>
          </p:cNvPr>
          <p:cNvPicPr>
            <a:picLocks noChangeAspect="1"/>
          </p:cNvPicPr>
          <p:nvPr/>
        </p:nvPicPr>
        <p:blipFill>
          <a:blip r:embed="rId5"/>
          <a:stretch>
            <a:fillRect/>
          </a:stretch>
        </p:blipFill>
        <p:spPr>
          <a:xfrm>
            <a:off x="5103446" y="908941"/>
            <a:ext cx="6129435" cy="4841813"/>
          </a:xfrm>
          <a:prstGeom prst="rect">
            <a:avLst/>
          </a:prstGeom>
        </p:spPr>
      </p:pic>
      <p:sp>
        <p:nvSpPr>
          <p:cNvPr id="3" name="Slide Number Placeholder 2">
            <a:extLst>
              <a:ext uri="{FF2B5EF4-FFF2-40B4-BE49-F238E27FC236}">
                <a16:creationId xmlns:a16="http://schemas.microsoft.com/office/drawing/2014/main" id="{3202D87A-EDD2-9745-A351-D3887B176A32}"/>
              </a:ext>
            </a:extLst>
          </p:cNvPr>
          <p:cNvSpPr>
            <a:spLocks noGrp="1"/>
          </p:cNvSpPr>
          <p:nvPr>
            <p:ph type="sldNum" sz="quarter" idx="13"/>
          </p:nvPr>
        </p:nvSpPr>
        <p:spPr/>
        <p:txBody>
          <a:bodyPr/>
          <a:lstStyle/>
          <a:p>
            <a:pPr algn="r"/>
            <a:fld id="{275F0495-0EA6-8F48-9FDA-F603597FF733}" type="slidenum">
              <a:rPr lang="en-US" smtClean="0"/>
              <a:pPr algn="r"/>
              <a:t>68</a:t>
            </a:fld>
            <a:endParaRPr lang="en-US" dirty="0"/>
          </a:p>
        </p:txBody>
      </p:sp>
      <p:sp>
        <p:nvSpPr>
          <p:cNvPr id="5" name="Rectangle 4">
            <a:extLst>
              <a:ext uri="{FF2B5EF4-FFF2-40B4-BE49-F238E27FC236}">
                <a16:creationId xmlns:a16="http://schemas.microsoft.com/office/drawing/2014/main" id="{D33A0FAF-BB7B-9748-AC6B-8A2AD7868DFA}"/>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28848793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8CE491-C3B8-0240-A5EF-16A21B16AC89}"/>
              </a:ext>
            </a:extLst>
          </p:cNvPr>
          <p:cNvSpPr>
            <a:spLocks noGrp="1"/>
          </p:cNvSpPr>
          <p:nvPr>
            <p:ph type="sldNum" sz="quarter" idx="13"/>
          </p:nvPr>
        </p:nvSpPr>
        <p:spPr/>
        <p:txBody>
          <a:bodyPr/>
          <a:lstStyle/>
          <a:p>
            <a:pPr algn="r"/>
            <a:fld id="{275F0495-0EA6-8F48-9FDA-F603597FF733}" type="slidenum">
              <a:rPr lang="en-US" smtClean="0"/>
              <a:pPr algn="r"/>
              <a:t>69</a:t>
            </a:fld>
            <a:endParaRPr lang="en-US" dirty="0"/>
          </a:p>
        </p:txBody>
      </p:sp>
      <p:sp>
        <p:nvSpPr>
          <p:cNvPr id="4" name="Title 2">
            <a:extLst>
              <a:ext uri="{FF2B5EF4-FFF2-40B4-BE49-F238E27FC236}">
                <a16:creationId xmlns:a16="http://schemas.microsoft.com/office/drawing/2014/main" id="{7F17E5B2-CA49-2541-B082-789851A90BCC}"/>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solidFill>
                  <a:schemeClr val="bg1"/>
                </a:solidFill>
              </a:rPr>
              <a:t>Why count giant clams?</a:t>
            </a:r>
          </a:p>
        </p:txBody>
      </p:sp>
      <p:pic>
        <p:nvPicPr>
          <p:cNvPr id="5" name="Picture 4">
            <a:extLst>
              <a:ext uri="{FF2B5EF4-FFF2-40B4-BE49-F238E27FC236}">
                <a16:creationId xmlns:a16="http://schemas.microsoft.com/office/drawing/2014/main" id="{4D1E4F86-A89F-664F-B635-811EC46E4CB4}"/>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5131056E-982F-824C-A3F8-06264A141A54}"/>
              </a:ext>
            </a:extLst>
          </p:cNvPr>
          <p:cNvPicPr>
            <a:picLocks noChangeAspect="1"/>
          </p:cNvPicPr>
          <p:nvPr/>
        </p:nvPicPr>
        <p:blipFill>
          <a:blip r:embed="rId5"/>
          <a:stretch>
            <a:fillRect/>
          </a:stretch>
        </p:blipFill>
        <p:spPr>
          <a:xfrm>
            <a:off x="9250016" y="2399747"/>
            <a:ext cx="2690193" cy="896731"/>
          </a:xfrm>
          <a:prstGeom prst="rect">
            <a:avLst/>
          </a:prstGeom>
          <a:ln>
            <a:solidFill>
              <a:schemeClr val="bg1"/>
            </a:solidFill>
          </a:ln>
        </p:spPr>
      </p:pic>
      <p:pic>
        <p:nvPicPr>
          <p:cNvPr id="7" name="Picture 6">
            <a:extLst>
              <a:ext uri="{FF2B5EF4-FFF2-40B4-BE49-F238E27FC236}">
                <a16:creationId xmlns:a16="http://schemas.microsoft.com/office/drawing/2014/main" id="{32205C1F-3834-7D44-8BD7-030E9355AF9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96" t="5236" b="5236"/>
          <a:stretch/>
        </p:blipFill>
        <p:spPr>
          <a:xfrm>
            <a:off x="0" y="1769030"/>
            <a:ext cx="6107479" cy="4163303"/>
          </a:xfrm>
          <a:prstGeom prst="rect">
            <a:avLst/>
          </a:prstGeom>
        </p:spPr>
      </p:pic>
    </p:spTree>
    <p:extLst>
      <p:ext uri="{BB962C8B-B14F-4D97-AF65-F5344CB8AC3E}">
        <p14:creationId xmlns:p14="http://schemas.microsoft.com/office/powerpoint/2010/main" val="3187562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 t="12754" r="-1" b="2963"/>
          <a:stretch/>
        </p:blipFill>
        <p:spPr>
          <a:xfrm>
            <a:off x="0" y="0"/>
            <a:ext cx="12192000" cy="6858000"/>
          </a:xfrm>
          <a:prstGeom prst="rect">
            <a:avLst/>
          </a:prstGeom>
        </p:spPr>
      </p:pic>
    </p:spTree>
    <p:extLst>
      <p:ext uri="{BB962C8B-B14F-4D97-AF65-F5344CB8AC3E}">
        <p14:creationId xmlns:p14="http://schemas.microsoft.com/office/powerpoint/2010/main" val="35589619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B0A56C-0C5B-5345-82E8-ECBC97E62B5A}"/>
              </a:ext>
            </a:extLst>
          </p:cNvPr>
          <p:cNvSpPr>
            <a:spLocks noGrp="1"/>
          </p:cNvSpPr>
          <p:nvPr>
            <p:ph type="sldNum" sz="quarter" idx="12"/>
          </p:nvPr>
        </p:nvSpPr>
        <p:spPr/>
        <p:txBody>
          <a:bodyPr/>
          <a:lstStyle/>
          <a:p>
            <a:pPr algn="r"/>
            <a:fld id="{275F0495-0EA6-8F48-9FDA-F603597FF733}" type="slidenum">
              <a:rPr lang="en-US" smtClean="0"/>
              <a:pPr algn="r"/>
              <a:t>70</a:t>
            </a:fld>
            <a:endParaRPr lang="en-US" dirty="0"/>
          </a:p>
        </p:txBody>
      </p:sp>
      <p:pic>
        <p:nvPicPr>
          <p:cNvPr id="5" name="Picture Placeholder 4">
            <a:extLst>
              <a:ext uri="{FF2B5EF4-FFF2-40B4-BE49-F238E27FC236}">
                <a16:creationId xmlns:a16="http://schemas.microsoft.com/office/drawing/2014/main" id="{E202FCBA-77C8-1544-A966-674FD9504FE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99" b="11099"/>
          <a:stretch/>
        </p:blipFill>
        <p:spPr>
          <a:prstGeom prst="rect">
            <a:avLst/>
          </a:prstGeom>
        </p:spPr>
      </p:pic>
      <p:sp>
        <p:nvSpPr>
          <p:cNvPr id="7" name="Content Placeholder 2">
            <a:extLst>
              <a:ext uri="{FF2B5EF4-FFF2-40B4-BE49-F238E27FC236}">
                <a16:creationId xmlns:a16="http://schemas.microsoft.com/office/drawing/2014/main" id="{ACA3568A-2530-D245-B8A9-D18447D9D476}"/>
              </a:ext>
            </a:extLst>
          </p:cNvPr>
          <p:cNvSpPr txBox="1">
            <a:spLocks/>
          </p:cNvSpPr>
          <p:nvPr/>
        </p:nvSpPr>
        <p:spPr>
          <a:xfrm>
            <a:off x="515982" y="558272"/>
            <a:ext cx="5389519" cy="5594349"/>
          </a:xfrm>
          <a:prstGeom prst="rect">
            <a:avLst/>
          </a:prstGeom>
        </p:spPr>
        <p:txBody>
          <a:bodyPr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5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1800"/>
              </a:spcAft>
            </a:pPr>
            <a:r>
              <a:rPr lang="en-US" sz="3200" dirty="0">
                <a:solidFill>
                  <a:schemeClr val="bg1"/>
                </a:solidFill>
              </a:rPr>
              <a:t>If we know where they </a:t>
            </a:r>
            <a:br>
              <a:rPr lang="en-US" sz="3200" dirty="0">
                <a:solidFill>
                  <a:schemeClr val="bg1"/>
                </a:solidFill>
              </a:rPr>
            </a:br>
            <a:r>
              <a:rPr lang="en-US" sz="3200" dirty="0">
                <a:solidFill>
                  <a:schemeClr val="bg1"/>
                </a:solidFill>
              </a:rPr>
              <a:t>are, we can look after them and protect them.</a:t>
            </a:r>
          </a:p>
          <a:p>
            <a:pPr algn="ctr">
              <a:spcAft>
                <a:spcPts val="1800"/>
              </a:spcAft>
            </a:pPr>
            <a:r>
              <a:rPr lang="en-US" sz="3200" dirty="0">
                <a:solidFill>
                  <a:schemeClr val="bg1"/>
                </a:solidFill>
              </a:rPr>
              <a:t>They are</a:t>
            </a:r>
            <a:r>
              <a:rPr lang="en-US" sz="3200" b="1" u="sng" dirty="0">
                <a:solidFill>
                  <a:schemeClr val="bg1"/>
                </a:solidFill>
              </a:rPr>
              <a:t/>
            </a:r>
            <a:br>
              <a:rPr lang="en-US" sz="3200" b="1" u="sng" dirty="0">
                <a:solidFill>
                  <a:schemeClr val="bg1"/>
                </a:solidFill>
              </a:rPr>
            </a:br>
            <a:r>
              <a:rPr lang="en-US" sz="3200" b="1" u="sng" dirty="0">
                <a:solidFill>
                  <a:schemeClr val="bg1"/>
                </a:solidFill>
              </a:rPr>
              <a:t>VULNERABLE</a:t>
            </a:r>
            <a:br>
              <a:rPr lang="en-US" sz="3200" b="1" u="sng" dirty="0">
                <a:solidFill>
                  <a:schemeClr val="bg1"/>
                </a:solidFill>
              </a:rPr>
            </a:br>
            <a:r>
              <a:rPr lang="en-US" sz="3200" b="1" u="sng" dirty="0">
                <a:solidFill>
                  <a:schemeClr val="bg1"/>
                </a:solidFill>
              </a:rPr>
              <a:t>TO EXTINCTION</a:t>
            </a:r>
          </a:p>
          <a:p>
            <a:pPr algn="ctr">
              <a:spcAft>
                <a:spcPts val="1800"/>
              </a:spcAft>
            </a:pPr>
            <a:r>
              <a:rPr lang="en-US" sz="3200" dirty="0">
                <a:solidFill>
                  <a:schemeClr val="bg1"/>
                </a:solidFill>
              </a:rPr>
              <a:t>Only count the clams </a:t>
            </a:r>
            <a:br>
              <a:rPr lang="en-US" sz="3200" dirty="0">
                <a:solidFill>
                  <a:schemeClr val="bg1"/>
                </a:solidFill>
              </a:rPr>
            </a:br>
            <a:r>
              <a:rPr lang="en-US" sz="3200" dirty="0">
                <a:solidFill>
                  <a:schemeClr val="bg1"/>
                </a:solidFill>
              </a:rPr>
              <a:t>that are bigger than a </a:t>
            </a:r>
            <a:br>
              <a:rPr lang="en-US" sz="3200" dirty="0">
                <a:solidFill>
                  <a:schemeClr val="bg1"/>
                </a:solidFill>
              </a:rPr>
            </a:br>
            <a:r>
              <a:rPr lang="en-US" sz="3200" dirty="0">
                <a:solidFill>
                  <a:schemeClr val="bg1"/>
                </a:solidFill>
              </a:rPr>
              <a:t>ruler (&gt;30cm).</a:t>
            </a:r>
          </a:p>
        </p:txBody>
      </p:sp>
    </p:spTree>
    <p:extLst>
      <p:ext uri="{BB962C8B-B14F-4D97-AF65-F5344CB8AC3E}">
        <p14:creationId xmlns:p14="http://schemas.microsoft.com/office/powerpoint/2010/main" val="13940676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4D4A48-9B3B-B640-BD14-266C81558C88}"/>
              </a:ext>
            </a:extLst>
          </p:cNvPr>
          <p:cNvSpPr>
            <a:spLocks noGrp="1"/>
          </p:cNvSpPr>
          <p:nvPr>
            <p:ph type="sldNum" sz="quarter" idx="12"/>
          </p:nvPr>
        </p:nvSpPr>
        <p:spPr/>
        <p:txBody>
          <a:bodyPr/>
          <a:lstStyle/>
          <a:p>
            <a:pPr algn="r"/>
            <a:fld id="{275F0495-0EA6-8F48-9FDA-F603597FF733}" type="slidenum">
              <a:rPr lang="en-US" smtClean="0"/>
              <a:pPr algn="r"/>
              <a:t>71</a:t>
            </a:fld>
            <a:endParaRPr lang="en-US" dirty="0"/>
          </a:p>
        </p:txBody>
      </p:sp>
      <p:sp>
        <p:nvSpPr>
          <p:cNvPr id="3" name="Content Placeholder 2">
            <a:extLst>
              <a:ext uri="{FF2B5EF4-FFF2-40B4-BE49-F238E27FC236}">
                <a16:creationId xmlns:a16="http://schemas.microsoft.com/office/drawing/2014/main" id="{1669CB3C-987F-1E44-9AC0-AA4AFD6B76A8}"/>
              </a:ext>
            </a:extLst>
          </p:cNvPr>
          <p:cNvSpPr>
            <a:spLocks noGrp="1"/>
          </p:cNvSpPr>
          <p:nvPr>
            <p:ph idx="1"/>
          </p:nvPr>
        </p:nvSpPr>
        <p:spPr/>
        <p:txBody>
          <a:bodyPr/>
          <a:lstStyle/>
          <a:p>
            <a:pPr algn="ctr">
              <a:spcAft>
                <a:spcPts val="1800"/>
              </a:spcAft>
            </a:pPr>
            <a:r>
              <a:rPr lang="en-AU" sz="4400" dirty="0"/>
              <a:t>Who is counting the giant clams?</a:t>
            </a:r>
          </a:p>
          <a:p>
            <a:pPr algn="ctr">
              <a:spcAft>
                <a:spcPts val="1800"/>
              </a:spcAft>
            </a:pPr>
            <a:r>
              <a:rPr lang="en-AU" sz="3200" dirty="0"/>
              <a:t>&gt;30cm</a:t>
            </a:r>
          </a:p>
        </p:txBody>
      </p:sp>
      <p:pic>
        <p:nvPicPr>
          <p:cNvPr id="7" name="Picture Placeholder 15">
            <a:extLst>
              <a:ext uri="{FF2B5EF4-FFF2-40B4-BE49-F238E27FC236}">
                <a16:creationId xmlns:a16="http://schemas.microsoft.com/office/drawing/2014/main" id="{1E5E3346-5FAC-CD46-9AF9-26A6B19F901C}"/>
              </a:ext>
            </a:extLst>
          </p:cNvPr>
          <p:cNvPicPr>
            <a:picLocks noGrp="1" noChangeAspect="1"/>
          </p:cNvPicPr>
          <p:nvPr>
            <p:ph type="pic" sz="quarter" idx="14"/>
          </p:nvPr>
        </p:nvPicPr>
        <p:blipFill>
          <a:blip r:embed="rId3"/>
          <a:srcRect t="13305" b="13305"/>
          <a:stretch/>
        </p:blipFill>
        <p:spPr>
          <a:ln w="38100">
            <a:solidFill>
              <a:schemeClr val="bg2"/>
            </a:solidFill>
          </a:ln>
        </p:spPr>
      </p:pic>
    </p:spTree>
    <p:extLst>
      <p:ext uri="{BB962C8B-B14F-4D97-AF65-F5344CB8AC3E}">
        <p14:creationId xmlns:p14="http://schemas.microsoft.com/office/powerpoint/2010/main" val="83762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DA798-8E26-B94F-9D5B-D510655D11CC}"/>
              </a:ext>
            </a:extLst>
          </p:cNvPr>
          <p:cNvPicPr>
            <a:picLocks noGrp="1" noChangeAspect="1"/>
          </p:cNvPicPr>
          <p:nvPr>
            <p:ph idx="4294967295"/>
          </p:nvPr>
        </p:nvPicPr>
        <p:blipFill rotWithShape="1">
          <a:blip r:embed="rId3" cstate="hqprint">
            <a:extLst>
              <a:ext uri="{28A0092B-C50C-407E-A947-70E740481C1C}">
                <a14:useLocalDpi xmlns:a14="http://schemas.microsoft.com/office/drawing/2010/main" val="0"/>
              </a:ext>
            </a:extLst>
          </a:blip>
          <a:srcRect r="28627" b="48255"/>
          <a:stretch/>
        </p:blipFill>
        <p:spPr>
          <a:xfrm>
            <a:off x="0" y="0"/>
            <a:ext cx="12192000" cy="6858000"/>
          </a:xfrm>
          <a:prstGeom prst="rect">
            <a:avLst/>
          </a:prstGeom>
        </p:spPr>
      </p:pic>
      <p:sp>
        <p:nvSpPr>
          <p:cNvPr id="6" name="Title 2">
            <a:extLst>
              <a:ext uri="{FF2B5EF4-FFF2-40B4-BE49-F238E27FC236}">
                <a16:creationId xmlns:a16="http://schemas.microsoft.com/office/drawing/2014/main" id="{00C7E78F-4524-B444-8447-6C5FEB92C5B8}"/>
              </a:ext>
            </a:extLst>
          </p:cNvPr>
          <p:cNvSpPr txBox="1">
            <a:spLocks/>
          </p:cNvSpPr>
          <p:nvPr/>
        </p:nvSpPr>
        <p:spPr>
          <a:xfrm>
            <a:off x="515938" y="549275"/>
            <a:ext cx="4374116" cy="810637"/>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5400" dirty="0">
                <a:solidFill>
                  <a:schemeClr val="bg1"/>
                </a:solidFill>
              </a:rPr>
              <a:t>Anemonefish</a:t>
            </a:r>
          </a:p>
        </p:txBody>
      </p:sp>
    </p:spTree>
    <p:extLst>
      <p:ext uri="{BB962C8B-B14F-4D97-AF65-F5344CB8AC3E}">
        <p14:creationId xmlns:p14="http://schemas.microsoft.com/office/powerpoint/2010/main" val="488795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1C8BBF-2EFD-F344-8D59-35C47688B32B}"/>
              </a:ext>
            </a:extLst>
          </p:cNvPr>
          <p:cNvSpPr>
            <a:spLocks noGrp="1"/>
          </p:cNvSpPr>
          <p:nvPr>
            <p:ph type="sldNum" sz="quarter" idx="12"/>
          </p:nvPr>
        </p:nvSpPr>
        <p:spPr/>
        <p:txBody>
          <a:bodyPr/>
          <a:lstStyle/>
          <a:p>
            <a:pPr algn="r"/>
            <a:fld id="{275F0495-0EA6-8F48-9FDA-F603597FF733}" type="slidenum">
              <a:rPr lang="en-US" smtClean="0"/>
              <a:pPr algn="r"/>
              <a:t>73</a:t>
            </a:fld>
            <a:endParaRPr lang="en-US" dirty="0"/>
          </a:p>
        </p:txBody>
      </p:sp>
      <p:sp>
        <p:nvSpPr>
          <p:cNvPr id="3" name="Content Placeholder 2">
            <a:extLst>
              <a:ext uri="{FF2B5EF4-FFF2-40B4-BE49-F238E27FC236}">
                <a16:creationId xmlns:a16="http://schemas.microsoft.com/office/drawing/2014/main" id="{E5D3B9A4-E0B0-2147-9384-250CF8254CAD}"/>
              </a:ext>
            </a:extLst>
          </p:cNvPr>
          <p:cNvSpPr>
            <a:spLocks noGrp="1"/>
          </p:cNvSpPr>
          <p:nvPr>
            <p:ph idx="1"/>
          </p:nvPr>
        </p:nvSpPr>
        <p:spPr/>
        <p:txBody>
          <a:bodyPr/>
          <a:lstStyle/>
          <a:p>
            <a:pPr algn="ctr"/>
            <a:r>
              <a:rPr lang="en-US" sz="4400" dirty="0"/>
              <a:t>Anemonefish live in anemones.</a:t>
            </a:r>
          </a:p>
          <a:p>
            <a:pPr algn="ctr"/>
            <a:r>
              <a:rPr lang="en-US" sz="4400" dirty="0"/>
              <a:t>They can’t survive </a:t>
            </a:r>
            <a:br>
              <a:rPr lang="en-US" sz="4400" dirty="0"/>
            </a:br>
            <a:r>
              <a:rPr lang="en-US" sz="4400" dirty="0"/>
              <a:t>without them.</a:t>
            </a:r>
          </a:p>
        </p:txBody>
      </p:sp>
      <p:pic>
        <p:nvPicPr>
          <p:cNvPr id="7" name="Picture Placeholder 6">
            <a:extLst>
              <a:ext uri="{FF2B5EF4-FFF2-40B4-BE49-F238E27FC236}">
                <a16:creationId xmlns:a16="http://schemas.microsoft.com/office/drawing/2014/main" id="{6EF4814F-1164-6C40-A29A-4E90695F36D4}"/>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70" r="9270"/>
          <a:stretch>
            <a:fillRect/>
          </a:stretch>
        </p:blipFill>
        <p:spPr>
          <a:prstGeom prst="rect">
            <a:avLst/>
          </a:prstGeom>
        </p:spPr>
      </p:pic>
    </p:spTree>
    <p:extLst>
      <p:ext uri="{BB962C8B-B14F-4D97-AF65-F5344CB8AC3E}">
        <p14:creationId xmlns:p14="http://schemas.microsoft.com/office/powerpoint/2010/main" val="17097546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80D8C8-D2F3-C14D-8728-2624D4A36372}"/>
              </a:ext>
            </a:extLst>
          </p:cNvPr>
          <p:cNvSpPr>
            <a:spLocks noGrp="1"/>
          </p:cNvSpPr>
          <p:nvPr>
            <p:ph type="sldNum" sz="quarter" idx="12"/>
          </p:nvPr>
        </p:nvSpPr>
        <p:spPr/>
        <p:txBody>
          <a:bodyPr/>
          <a:lstStyle/>
          <a:p>
            <a:pPr algn="r"/>
            <a:fld id="{275F0495-0EA6-8F48-9FDA-F603597FF733}" type="slidenum">
              <a:rPr lang="en-US" smtClean="0"/>
              <a:pPr algn="r"/>
              <a:t>74</a:t>
            </a:fld>
            <a:endParaRPr lang="en-US" dirty="0"/>
          </a:p>
        </p:txBody>
      </p:sp>
      <p:sp>
        <p:nvSpPr>
          <p:cNvPr id="3" name="Content Placeholder 2">
            <a:extLst>
              <a:ext uri="{FF2B5EF4-FFF2-40B4-BE49-F238E27FC236}">
                <a16:creationId xmlns:a16="http://schemas.microsoft.com/office/drawing/2014/main" id="{2C4367A0-3C43-ED4B-8DF6-D4948BF72806}"/>
              </a:ext>
            </a:extLst>
          </p:cNvPr>
          <p:cNvSpPr>
            <a:spLocks noGrp="1"/>
          </p:cNvSpPr>
          <p:nvPr>
            <p:ph idx="1"/>
          </p:nvPr>
        </p:nvSpPr>
        <p:spPr/>
        <p:txBody>
          <a:bodyPr/>
          <a:lstStyle/>
          <a:p>
            <a:pPr algn="ctr"/>
            <a:r>
              <a:rPr lang="en-US" sz="4400" dirty="0"/>
              <a:t>Anemones are </a:t>
            </a:r>
            <a:br>
              <a:rPr lang="en-US" sz="4400" dirty="0"/>
            </a:br>
            <a:r>
              <a:rPr lang="en-US" sz="4400" dirty="0"/>
              <a:t>like upside-down jellyfish. </a:t>
            </a:r>
          </a:p>
          <a:p>
            <a:pPr algn="ctr"/>
            <a:r>
              <a:rPr lang="en-US" sz="4400" dirty="0"/>
              <a:t>They even have the stinging tentacles.</a:t>
            </a:r>
          </a:p>
        </p:txBody>
      </p:sp>
      <p:pic>
        <p:nvPicPr>
          <p:cNvPr id="5" name="Picture Placeholder 4">
            <a:extLst>
              <a:ext uri="{FF2B5EF4-FFF2-40B4-BE49-F238E27FC236}">
                <a16:creationId xmlns:a16="http://schemas.microsoft.com/office/drawing/2014/main" id="{C1724877-9CCE-A844-9F4C-9DEA0BFF359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14331413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1C8BBF-2EFD-F344-8D59-35C47688B32B}"/>
              </a:ext>
            </a:extLst>
          </p:cNvPr>
          <p:cNvSpPr>
            <a:spLocks noGrp="1"/>
          </p:cNvSpPr>
          <p:nvPr>
            <p:ph type="sldNum" sz="quarter" idx="12"/>
          </p:nvPr>
        </p:nvSpPr>
        <p:spPr/>
        <p:txBody>
          <a:bodyPr/>
          <a:lstStyle/>
          <a:p>
            <a:pPr algn="r"/>
            <a:fld id="{275F0495-0EA6-8F48-9FDA-F603597FF733}" type="slidenum">
              <a:rPr lang="en-US" smtClean="0"/>
              <a:pPr algn="r"/>
              <a:t>75</a:t>
            </a:fld>
            <a:endParaRPr lang="en-US" dirty="0"/>
          </a:p>
        </p:txBody>
      </p:sp>
      <p:sp>
        <p:nvSpPr>
          <p:cNvPr id="3" name="Content Placeholder 2">
            <a:extLst>
              <a:ext uri="{FF2B5EF4-FFF2-40B4-BE49-F238E27FC236}">
                <a16:creationId xmlns:a16="http://schemas.microsoft.com/office/drawing/2014/main" id="{E5D3B9A4-E0B0-2147-9384-250CF8254CAD}"/>
              </a:ext>
            </a:extLst>
          </p:cNvPr>
          <p:cNvSpPr>
            <a:spLocks noGrp="1"/>
          </p:cNvSpPr>
          <p:nvPr>
            <p:ph idx="1"/>
          </p:nvPr>
        </p:nvSpPr>
        <p:spPr/>
        <p:txBody>
          <a:bodyPr/>
          <a:lstStyle/>
          <a:p>
            <a:pPr algn="ctr"/>
            <a:r>
              <a:rPr lang="en-US" sz="4400" dirty="0"/>
              <a:t>DNA studies are trying to pinpoint the DNA code that prevents the anemonefish from being stung.</a:t>
            </a:r>
            <a:endParaRPr lang="en-US" sz="4800" dirty="0"/>
          </a:p>
        </p:txBody>
      </p:sp>
      <p:pic>
        <p:nvPicPr>
          <p:cNvPr id="7" name="Picture Placeholder 6">
            <a:extLst>
              <a:ext uri="{FF2B5EF4-FFF2-40B4-BE49-F238E27FC236}">
                <a16:creationId xmlns:a16="http://schemas.microsoft.com/office/drawing/2014/main" id="{6EF4814F-1164-6C40-A29A-4E90695F36D4}"/>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70" r="9270"/>
          <a:stretch>
            <a:fillRect/>
          </a:stretch>
        </p:blipFill>
        <p:spPr>
          <a:prstGeom prst="rect">
            <a:avLst/>
          </a:prstGeom>
        </p:spPr>
      </p:pic>
    </p:spTree>
    <p:extLst>
      <p:ext uri="{BB962C8B-B14F-4D97-AF65-F5344CB8AC3E}">
        <p14:creationId xmlns:p14="http://schemas.microsoft.com/office/powerpoint/2010/main" val="6845574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8A07DE-B66F-1440-91DF-97A3E34EFC7D}"/>
              </a:ext>
            </a:extLst>
          </p:cNvPr>
          <p:cNvSpPr>
            <a:spLocks noGrp="1"/>
          </p:cNvSpPr>
          <p:nvPr>
            <p:ph type="sldNum" sz="quarter" idx="12"/>
          </p:nvPr>
        </p:nvSpPr>
        <p:spPr/>
        <p:txBody>
          <a:bodyPr/>
          <a:lstStyle/>
          <a:p>
            <a:pPr algn="r"/>
            <a:fld id="{275F0495-0EA6-8F48-9FDA-F603597FF733}" type="slidenum">
              <a:rPr lang="en-US" smtClean="0"/>
              <a:pPr algn="r"/>
              <a:t>76</a:t>
            </a:fld>
            <a:endParaRPr lang="en-US" dirty="0"/>
          </a:p>
        </p:txBody>
      </p:sp>
      <p:sp>
        <p:nvSpPr>
          <p:cNvPr id="3" name="Content Placeholder 2">
            <a:extLst>
              <a:ext uri="{FF2B5EF4-FFF2-40B4-BE49-F238E27FC236}">
                <a16:creationId xmlns:a16="http://schemas.microsoft.com/office/drawing/2014/main" id="{56164C10-4A14-4040-9AF8-6CF395867CA5}"/>
              </a:ext>
            </a:extLst>
          </p:cNvPr>
          <p:cNvSpPr>
            <a:spLocks noGrp="1"/>
          </p:cNvSpPr>
          <p:nvPr>
            <p:ph idx="1"/>
          </p:nvPr>
        </p:nvSpPr>
        <p:spPr/>
        <p:txBody>
          <a:bodyPr/>
          <a:lstStyle/>
          <a:p>
            <a:pPr algn="ctr"/>
            <a:r>
              <a:rPr lang="en-US" sz="4400" dirty="0"/>
              <a:t>Anemones also have zooxanthellae, and are susceptible to bleaching.</a:t>
            </a:r>
          </a:p>
        </p:txBody>
      </p:sp>
      <p:pic>
        <p:nvPicPr>
          <p:cNvPr id="6" name="Picture 2" descr="Nemo can sniff out bleached homes on the Great Barrier Reef | Cairns Post">
            <a:extLst>
              <a:ext uri="{FF2B5EF4-FFF2-40B4-BE49-F238E27FC236}">
                <a16:creationId xmlns:a16="http://schemas.microsoft.com/office/drawing/2014/main" id="{9D7348ED-E8D3-C048-B110-BE5C1324BEC1}"/>
              </a:ext>
            </a:extLst>
          </p:cNvPr>
          <p:cNvPicPr>
            <a:picLocks noGrp="1" noChangeAspect="1" noChangeArrowheads="1"/>
          </p:cNvPicPr>
          <p:nvPr>
            <p:ph type="pic" sz="quarter" idx="14"/>
          </p:nvPr>
        </p:nvPicPr>
        <p:blipFill>
          <a:blip r:embed="rId4">
            <a:extLst>
              <a:ext uri="{28A0092B-C50C-407E-A947-70E740481C1C}">
                <a14:useLocalDpi xmlns:a14="http://schemas.microsoft.com/office/drawing/2010/main" val="0"/>
              </a:ext>
            </a:extLst>
          </a:blip>
          <a:srcRect l="22905" r="2290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DDEA8B5-991C-7548-B9F4-8A1BD68F8EAD}"/>
              </a:ext>
            </a:extLst>
          </p:cNvPr>
          <p:cNvSpPr/>
          <p:nvPr/>
        </p:nvSpPr>
        <p:spPr>
          <a:xfrm>
            <a:off x="8843217" y="5432612"/>
            <a:ext cx="2743201" cy="584775"/>
          </a:xfrm>
          <a:prstGeom prst="rect">
            <a:avLst/>
          </a:prstGeom>
          <a:solidFill>
            <a:schemeClr val="tx2"/>
          </a:solidFill>
        </p:spPr>
        <p:txBody>
          <a:bodyPr wrap="square">
            <a:spAutoFit/>
          </a:bodyPr>
          <a:lstStyle/>
          <a:p>
            <a:pPr algn="ctr"/>
            <a:r>
              <a:rPr lang="en-US" sz="1600" dirty="0">
                <a:solidFill>
                  <a:schemeClr val="bg1"/>
                </a:solidFill>
              </a:rPr>
              <a:t>Clownfish in bleached sea anemone at Lizard Island. </a:t>
            </a:r>
            <a:endParaRPr lang="en-AU" sz="1600" dirty="0">
              <a:solidFill>
                <a:schemeClr val="bg1"/>
              </a:solidFill>
            </a:endParaRPr>
          </a:p>
        </p:txBody>
      </p:sp>
      <p:sp>
        <p:nvSpPr>
          <p:cNvPr id="7" name="Rectangle 6">
            <a:extLst>
              <a:ext uri="{FF2B5EF4-FFF2-40B4-BE49-F238E27FC236}">
                <a16:creationId xmlns:a16="http://schemas.microsoft.com/office/drawing/2014/main" id="{70B4F55E-8DC7-7A4D-8825-4EBC6A8F0D9C}"/>
              </a:ext>
            </a:extLst>
          </p:cNvPr>
          <p:cNvSpPr/>
          <p:nvPr/>
        </p:nvSpPr>
        <p:spPr>
          <a:xfrm>
            <a:off x="6286500" y="5834514"/>
            <a:ext cx="1471300" cy="276999"/>
          </a:xfrm>
          <a:prstGeom prst="rect">
            <a:avLst/>
          </a:prstGeom>
        </p:spPr>
        <p:txBody>
          <a:bodyPr wrap="none">
            <a:spAutoFit/>
          </a:bodyPr>
          <a:lstStyle/>
          <a:p>
            <a:r>
              <a:rPr lang="en-US" sz="1200" dirty="0">
                <a:solidFill>
                  <a:schemeClr val="bg1"/>
                </a:solidFill>
              </a:rPr>
              <a:t>Image: Tory Chase</a:t>
            </a:r>
            <a:endParaRPr lang="en-US" sz="1200" dirty="0"/>
          </a:p>
        </p:txBody>
      </p:sp>
    </p:spTree>
    <p:extLst>
      <p:ext uri="{BB962C8B-B14F-4D97-AF65-F5344CB8AC3E}">
        <p14:creationId xmlns:p14="http://schemas.microsoft.com/office/powerpoint/2010/main" val="6730095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77</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pPr algn="ctr">
              <a:spcAft>
                <a:spcPts val="1800"/>
              </a:spcAft>
            </a:pPr>
            <a:r>
              <a:rPr lang="en-US" sz="4400" dirty="0"/>
              <a:t>Anemonefish are hermaphrodites.</a:t>
            </a:r>
            <a:r>
              <a:rPr lang="en-US" sz="4400" i="1" dirty="0"/>
              <a:t> </a:t>
            </a:r>
          </a:p>
          <a:p>
            <a:pPr algn="ctr">
              <a:spcAft>
                <a:spcPts val="1800"/>
              </a:spcAft>
            </a:pPr>
            <a:r>
              <a:rPr lang="en-US" sz="4400" dirty="0"/>
              <a:t>What does </a:t>
            </a:r>
            <a:br>
              <a:rPr lang="en-US" sz="4400" dirty="0"/>
            </a:br>
            <a:r>
              <a:rPr lang="en-US" sz="4400" dirty="0"/>
              <a:t>this mean?</a:t>
            </a:r>
          </a:p>
        </p:txBody>
      </p:sp>
      <p:pic>
        <p:nvPicPr>
          <p:cNvPr id="7" name="Picture Placeholder 6">
            <a:extLst>
              <a:ext uri="{FF2B5EF4-FFF2-40B4-BE49-F238E27FC236}">
                <a16:creationId xmlns:a16="http://schemas.microsoft.com/office/drawing/2014/main" id="{F97C6BCA-0AB1-A742-BA11-17E30EB6CAA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7" r="17887"/>
          <a:stretch/>
        </p:blipFill>
        <p:spPr>
          <a:prstGeom prst="rect">
            <a:avLst/>
          </a:prstGeom>
        </p:spPr>
      </p:pic>
    </p:spTree>
    <p:extLst>
      <p:ext uri="{BB962C8B-B14F-4D97-AF65-F5344CB8AC3E}">
        <p14:creationId xmlns:p14="http://schemas.microsoft.com/office/powerpoint/2010/main" val="19144881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78</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pPr algn="ctr">
              <a:spcAft>
                <a:spcPts val="1800"/>
              </a:spcAft>
            </a:pPr>
            <a:r>
              <a:rPr lang="en-US" sz="4400" dirty="0"/>
              <a:t>The biggest anemonefish is always the female.</a:t>
            </a:r>
          </a:p>
          <a:p>
            <a:pPr algn="ctr">
              <a:spcAft>
                <a:spcPts val="1800"/>
              </a:spcAft>
            </a:pPr>
            <a:r>
              <a:rPr lang="en-US" sz="4400" dirty="0"/>
              <a:t>All the others </a:t>
            </a:r>
            <a:br>
              <a:rPr lang="en-US" sz="4400" dirty="0"/>
            </a:br>
            <a:r>
              <a:rPr lang="en-US" sz="4400" dirty="0"/>
              <a:t>are male.</a:t>
            </a:r>
            <a:endParaRPr lang="en-US" sz="4800" dirty="0"/>
          </a:p>
        </p:txBody>
      </p:sp>
      <p:pic>
        <p:nvPicPr>
          <p:cNvPr id="7" name="Picture Placeholder 6">
            <a:extLst>
              <a:ext uri="{FF2B5EF4-FFF2-40B4-BE49-F238E27FC236}">
                <a16:creationId xmlns:a16="http://schemas.microsoft.com/office/drawing/2014/main" id="{F97C6BCA-0AB1-A742-BA11-17E30EB6CAA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7" r="17887"/>
          <a:stretch/>
        </p:blipFill>
        <p:spPr>
          <a:prstGeom prst="rect">
            <a:avLst/>
          </a:prstGeom>
        </p:spPr>
      </p:pic>
    </p:spTree>
    <p:extLst>
      <p:ext uri="{BB962C8B-B14F-4D97-AF65-F5344CB8AC3E}">
        <p14:creationId xmlns:p14="http://schemas.microsoft.com/office/powerpoint/2010/main" val="25952133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79</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pPr algn="ctr"/>
            <a:r>
              <a:rPr lang="en-US" sz="4400" dirty="0"/>
              <a:t>The two largest anemonefish are the mating pair.</a:t>
            </a:r>
            <a:endParaRPr lang="en-US" sz="4800" dirty="0"/>
          </a:p>
        </p:txBody>
      </p:sp>
      <p:pic>
        <p:nvPicPr>
          <p:cNvPr id="7" name="Picture Placeholder 6">
            <a:extLst>
              <a:ext uri="{FF2B5EF4-FFF2-40B4-BE49-F238E27FC236}">
                <a16:creationId xmlns:a16="http://schemas.microsoft.com/office/drawing/2014/main" id="{F97C6BCA-0AB1-A742-BA11-17E30EB6CAA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7" r="17887"/>
          <a:stretch/>
        </p:blipFill>
        <p:spPr>
          <a:prstGeom prst="rect">
            <a:avLst/>
          </a:prstGeom>
        </p:spPr>
      </p:pic>
    </p:spTree>
    <p:extLst>
      <p:ext uri="{BB962C8B-B14F-4D97-AF65-F5344CB8AC3E}">
        <p14:creationId xmlns:p14="http://schemas.microsoft.com/office/powerpoint/2010/main" val="2789705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259454" y="549275"/>
            <a:ext cx="9673091" cy="5280025"/>
          </a:xfrm>
        </p:spPr>
        <p:txBody>
          <a:bodyPr/>
          <a:lstStyle/>
          <a:p>
            <a:r>
              <a:rPr lang="en-US" dirty="0" smtClean="0"/>
              <a:t>The Great Barrier Reef is one of the world’s most biodiverse and interconnected ecosystems.</a:t>
            </a:r>
            <a:endParaRPr lang="en-AU" dirty="0"/>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8</a:t>
            </a:fld>
            <a:endParaRPr lang="en-US" dirty="0"/>
          </a:p>
        </p:txBody>
      </p:sp>
    </p:spTree>
    <p:extLst>
      <p:ext uri="{BB962C8B-B14F-4D97-AF65-F5344CB8AC3E}">
        <p14:creationId xmlns:p14="http://schemas.microsoft.com/office/powerpoint/2010/main" val="32896399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80</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pPr algn="ctr"/>
            <a:r>
              <a:rPr lang="en-US" sz="3200" dirty="0"/>
              <a:t>When the female dies, the male partner turns into a female, and the next biggest male takes his place. </a:t>
            </a:r>
            <a:endParaRPr lang="en-US" sz="3600" dirty="0"/>
          </a:p>
        </p:txBody>
      </p:sp>
      <p:pic>
        <p:nvPicPr>
          <p:cNvPr id="7" name="Picture Placeholder 6">
            <a:extLst>
              <a:ext uri="{FF2B5EF4-FFF2-40B4-BE49-F238E27FC236}">
                <a16:creationId xmlns:a16="http://schemas.microsoft.com/office/drawing/2014/main" id="{F97C6BCA-0AB1-A742-BA11-17E30EB6CAA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7" r="17887"/>
          <a:stretch/>
        </p:blipFill>
        <p:spPr>
          <a:prstGeom prst="rect">
            <a:avLst/>
          </a:prstGeom>
        </p:spPr>
      </p:pic>
      <p:sp>
        <p:nvSpPr>
          <p:cNvPr id="8" name="TextBox 7">
            <a:extLst>
              <a:ext uri="{FF2B5EF4-FFF2-40B4-BE49-F238E27FC236}">
                <a16:creationId xmlns:a16="http://schemas.microsoft.com/office/drawing/2014/main" id="{ADA24B7A-22BF-7340-BB7F-DEC298FA2E70}"/>
              </a:ext>
            </a:extLst>
          </p:cNvPr>
          <p:cNvSpPr txBox="1"/>
          <p:nvPr/>
        </p:nvSpPr>
        <p:spPr>
          <a:xfrm>
            <a:off x="9366249" y="4779652"/>
            <a:ext cx="1137713" cy="400110"/>
          </a:xfrm>
          <a:prstGeom prst="rect">
            <a:avLst/>
          </a:prstGeom>
          <a:solidFill>
            <a:schemeClr val="bg1"/>
          </a:solidFill>
        </p:spPr>
        <p:txBody>
          <a:bodyPr wrap="square" rtlCol="0">
            <a:spAutoFit/>
          </a:bodyPr>
          <a:lstStyle/>
          <a:p>
            <a:pPr algn="ctr"/>
            <a:r>
              <a:rPr lang="en-AU" sz="2000" dirty="0">
                <a:solidFill>
                  <a:schemeClr val="tx2"/>
                </a:solidFill>
              </a:rPr>
              <a:t>Female</a:t>
            </a:r>
          </a:p>
        </p:txBody>
      </p:sp>
      <p:sp>
        <p:nvSpPr>
          <p:cNvPr id="9" name="TextBox 8">
            <a:extLst>
              <a:ext uri="{FF2B5EF4-FFF2-40B4-BE49-F238E27FC236}">
                <a16:creationId xmlns:a16="http://schemas.microsoft.com/office/drawing/2014/main" id="{89406307-5DC0-174A-A5C4-59D4EEA3A284}"/>
              </a:ext>
            </a:extLst>
          </p:cNvPr>
          <p:cNvSpPr txBox="1"/>
          <p:nvPr/>
        </p:nvSpPr>
        <p:spPr>
          <a:xfrm>
            <a:off x="6584883" y="2800894"/>
            <a:ext cx="1054782" cy="707886"/>
          </a:xfrm>
          <a:prstGeom prst="rect">
            <a:avLst/>
          </a:prstGeom>
          <a:solidFill>
            <a:schemeClr val="bg1"/>
          </a:solidFill>
        </p:spPr>
        <p:txBody>
          <a:bodyPr wrap="square" rtlCol="0">
            <a:spAutoFit/>
          </a:bodyPr>
          <a:lstStyle/>
          <a:p>
            <a:pPr algn="ctr"/>
            <a:r>
              <a:rPr lang="en-AU" sz="2000" dirty="0">
                <a:solidFill>
                  <a:schemeClr val="tx2"/>
                </a:solidFill>
              </a:rPr>
              <a:t>Male partner</a:t>
            </a:r>
          </a:p>
        </p:txBody>
      </p:sp>
      <p:sp>
        <p:nvSpPr>
          <p:cNvPr id="10" name="TextBox 9">
            <a:extLst>
              <a:ext uri="{FF2B5EF4-FFF2-40B4-BE49-F238E27FC236}">
                <a16:creationId xmlns:a16="http://schemas.microsoft.com/office/drawing/2014/main" id="{16A96018-3BE6-F44B-90A5-418DF8E37596}"/>
              </a:ext>
            </a:extLst>
          </p:cNvPr>
          <p:cNvSpPr txBox="1"/>
          <p:nvPr/>
        </p:nvSpPr>
        <p:spPr>
          <a:xfrm>
            <a:off x="9866671" y="766093"/>
            <a:ext cx="753590" cy="400110"/>
          </a:xfrm>
          <a:prstGeom prst="rect">
            <a:avLst/>
          </a:prstGeom>
          <a:solidFill>
            <a:schemeClr val="bg1"/>
          </a:solidFill>
        </p:spPr>
        <p:txBody>
          <a:bodyPr wrap="square" rtlCol="0">
            <a:spAutoFit/>
          </a:bodyPr>
          <a:lstStyle/>
          <a:p>
            <a:pPr algn="ctr"/>
            <a:r>
              <a:rPr lang="en-AU" sz="2000" dirty="0">
                <a:solidFill>
                  <a:schemeClr val="tx2"/>
                </a:solidFill>
              </a:rPr>
              <a:t>Male</a:t>
            </a:r>
          </a:p>
        </p:txBody>
      </p:sp>
    </p:spTree>
    <p:extLst>
      <p:ext uri="{BB962C8B-B14F-4D97-AF65-F5344CB8AC3E}">
        <p14:creationId xmlns:p14="http://schemas.microsoft.com/office/powerpoint/2010/main" val="40727548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C0CCA69F-1B07-F54A-B044-F74E018468E6}"/>
              </a:ext>
            </a:extLst>
          </p:cNvPr>
          <p:cNvPicPr>
            <a:picLocks noChangeAspect="1"/>
          </p:cNvPicPr>
          <p:nvPr/>
        </p:nvPicPr>
        <p:blipFill>
          <a:blip r:embed="rId5"/>
          <a:stretch>
            <a:fillRect/>
          </a:stretch>
        </p:blipFill>
        <p:spPr>
          <a:xfrm>
            <a:off x="5103445" y="949865"/>
            <a:ext cx="6139525" cy="4841812"/>
          </a:xfrm>
          <a:prstGeom prst="rect">
            <a:avLst/>
          </a:prstGeom>
        </p:spPr>
      </p:pic>
      <p:sp>
        <p:nvSpPr>
          <p:cNvPr id="3" name="Slide Number Placeholder 2">
            <a:extLst>
              <a:ext uri="{FF2B5EF4-FFF2-40B4-BE49-F238E27FC236}">
                <a16:creationId xmlns:a16="http://schemas.microsoft.com/office/drawing/2014/main" id="{89E8A190-A44C-314B-BC4D-492CE4C49277}"/>
              </a:ext>
            </a:extLst>
          </p:cNvPr>
          <p:cNvSpPr>
            <a:spLocks noGrp="1"/>
          </p:cNvSpPr>
          <p:nvPr>
            <p:ph type="sldNum" sz="quarter" idx="13"/>
          </p:nvPr>
        </p:nvSpPr>
        <p:spPr/>
        <p:txBody>
          <a:bodyPr/>
          <a:lstStyle/>
          <a:p>
            <a:pPr algn="r"/>
            <a:fld id="{275F0495-0EA6-8F48-9FDA-F603597FF733}" type="slidenum">
              <a:rPr lang="en-US" smtClean="0"/>
              <a:pPr algn="r"/>
              <a:t>81</a:t>
            </a:fld>
            <a:endParaRPr lang="en-US" dirty="0"/>
          </a:p>
        </p:txBody>
      </p:sp>
      <p:sp>
        <p:nvSpPr>
          <p:cNvPr id="5" name="Rectangle 4">
            <a:extLst>
              <a:ext uri="{FF2B5EF4-FFF2-40B4-BE49-F238E27FC236}">
                <a16:creationId xmlns:a16="http://schemas.microsoft.com/office/drawing/2014/main" id="{D9DE4AC4-1217-844A-9044-A58A33B4ECB2}"/>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61747305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82</a:t>
            </a:fld>
            <a:endParaRPr lang="en-US" dirty="0"/>
          </a:p>
        </p:txBody>
      </p:sp>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dirty="0"/>
              <a:t>Why count anemonefish?</a:t>
            </a:r>
          </a:p>
        </p:txBody>
      </p:sp>
      <p:pic>
        <p:nvPicPr>
          <p:cNvPr id="5" name="Picture 4">
            <a:extLst>
              <a:ext uri="{FF2B5EF4-FFF2-40B4-BE49-F238E27FC236}">
                <a16:creationId xmlns:a16="http://schemas.microsoft.com/office/drawing/2014/main" id="{D82B2683-BDB3-604F-BAB5-44F200A9DD25}"/>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Tree>
    <p:extLst>
      <p:ext uri="{BB962C8B-B14F-4D97-AF65-F5344CB8AC3E}">
        <p14:creationId xmlns:p14="http://schemas.microsoft.com/office/powerpoint/2010/main" val="32981558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83</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pPr algn="ctr"/>
            <a:r>
              <a:rPr lang="en-US" sz="3200" dirty="0"/>
              <a:t>Anemones rarely move location, and are long lived. So, if they go missing </a:t>
            </a:r>
            <a:br>
              <a:rPr lang="en-US" sz="3200" dirty="0"/>
            </a:br>
            <a:r>
              <a:rPr lang="en-US" sz="3200" dirty="0"/>
              <a:t>(or bleach white) this tells us </a:t>
            </a:r>
            <a:r>
              <a:rPr lang="en-US" sz="3200" dirty="0" smtClean="0"/>
              <a:t>that something </a:t>
            </a:r>
            <a:r>
              <a:rPr lang="en-US" sz="3200" dirty="0"/>
              <a:t>is wrong.</a:t>
            </a:r>
          </a:p>
        </p:txBody>
      </p:sp>
      <p:pic>
        <p:nvPicPr>
          <p:cNvPr id="7" name="Picture Placeholder 6">
            <a:extLst>
              <a:ext uri="{FF2B5EF4-FFF2-40B4-BE49-F238E27FC236}">
                <a16:creationId xmlns:a16="http://schemas.microsoft.com/office/drawing/2014/main" id="{77552A65-499B-C842-B51A-FD914272FA98}"/>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2605" r="12605"/>
          <a:stretch>
            <a:fillRect/>
          </a:stretch>
        </p:blipFill>
        <p:spPr>
          <a:prstGeom prst="rect">
            <a:avLst/>
          </a:prstGeom>
        </p:spPr>
      </p:pic>
    </p:spTree>
    <p:extLst>
      <p:ext uri="{BB962C8B-B14F-4D97-AF65-F5344CB8AC3E}">
        <p14:creationId xmlns:p14="http://schemas.microsoft.com/office/powerpoint/2010/main" val="20777916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84</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sz="4400" dirty="0"/>
              <a:t>Who is counting the anemonefish?</a:t>
            </a:r>
          </a:p>
        </p:txBody>
      </p:sp>
      <p:pic>
        <p:nvPicPr>
          <p:cNvPr id="7" name="Picture Placeholder 15">
            <a:extLst>
              <a:ext uri="{FF2B5EF4-FFF2-40B4-BE49-F238E27FC236}">
                <a16:creationId xmlns:a16="http://schemas.microsoft.com/office/drawing/2014/main" id="{D49F119A-2D9C-2E43-8A9C-8C625897930B}"/>
              </a:ext>
            </a:extLst>
          </p:cNvPr>
          <p:cNvPicPr>
            <a:picLocks noGrp="1" noChangeAspect="1"/>
          </p:cNvPicPr>
          <p:nvPr>
            <p:ph type="pic" sz="quarter" idx="14"/>
          </p:nvPr>
        </p:nvPicPr>
        <p:blipFill>
          <a:blip r:embed="rId3"/>
          <a:srcRect t="13305" b="13305"/>
          <a:stretch/>
        </p:blipFill>
        <p:spPr>
          <a:ln w="38100">
            <a:solidFill>
              <a:schemeClr val="bg2"/>
            </a:solidFill>
          </a:ln>
        </p:spPr>
      </p:pic>
    </p:spTree>
    <p:extLst>
      <p:ext uri="{BB962C8B-B14F-4D97-AF65-F5344CB8AC3E}">
        <p14:creationId xmlns:p14="http://schemas.microsoft.com/office/powerpoint/2010/main" val="1009955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9F971-B984-8042-82DD-0AA8EF5644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91" b="16274"/>
          <a:stretch/>
        </p:blipFill>
        <p:spPr>
          <a:xfrm>
            <a:off x="0" y="0"/>
            <a:ext cx="12191999" cy="6858000"/>
          </a:xfrm>
          <a:prstGeom prst="rect">
            <a:avLst/>
          </a:prstGeom>
        </p:spPr>
      </p:pic>
      <p:sp>
        <p:nvSpPr>
          <p:cNvPr id="7" name="TextBox 6">
            <a:extLst>
              <a:ext uri="{FF2B5EF4-FFF2-40B4-BE49-F238E27FC236}">
                <a16:creationId xmlns:a16="http://schemas.microsoft.com/office/drawing/2014/main" id="{F6AC4DAB-E953-4F46-8016-0DC3024E1333}"/>
              </a:ext>
            </a:extLst>
          </p:cNvPr>
          <p:cNvSpPr txBox="1"/>
          <p:nvPr/>
        </p:nvSpPr>
        <p:spPr>
          <a:xfrm>
            <a:off x="515938" y="1935106"/>
            <a:ext cx="1908022" cy="1015663"/>
          </a:xfrm>
          <a:prstGeom prst="rect">
            <a:avLst/>
          </a:prstGeom>
          <a:noFill/>
        </p:spPr>
        <p:txBody>
          <a:bodyPr wrap="square" rtlCol="0">
            <a:spAutoFit/>
          </a:bodyPr>
          <a:lstStyle/>
          <a:p>
            <a:pPr algn="ctr"/>
            <a:r>
              <a:rPr lang="en-AU" sz="2000" dirty="0">
                <a:solidFill>
                  <a:schemeClr val="bg1"/>
                </a:solidFill>
              </a:rPr>
              <a:t>Bright colours and pretty patterns</a:t>
            </a:r>
          </a:p>
        </p:txBody>
      </p:sp>
      <p:sp>
        <p:nvSpPr>
          <p:cNvPr id="8" name="TextBox 7">
            <a:extLst>
              <a:ext uri="{FF2B5EF4-FFF2-40B4-BE49-F238E27FC236}">
                <a16:creationId xmlns:a16="http://schemas.microsoft.com/office/drawing/2014/main" id="{7DC08C3A-28BB-FA43-9AC1-3EE8F09DE8CB}"/>
              </a:ext>
            </a:extLst>
          </p:cNvPr>
          <p:cNvSpPr txBox="1"/>
          <p:nvPr/>
        </p:nvSpPr>
        <p:spPr>
          <a:xfrm>
            <a:off x="8955680" y="3786774"/>
            <a:ext cx="2336483" cy="1015663"/>
          </a:xfrm>
          <a:prstGeom prst="rect">
            <a:avLst/>
          </a:prstGeom>
          <a:noFill/>
        </p:spPr>
        <p:txBody>
          <a:bodyPr wrap="square" rtlCol="0">
            <a:spAutoFit/>
          </a:bodyPr>
          <a:lstStyle/>
          <a:p>
            <a:pPr algn="ctr"/>
            <a:r>
              <a:rPr lang="en-AU" sz="2000" dirty="0">
                <a:solidFill>
                  <a:schemeClr val="bg1"/>
                </a:solidFill>
              </a:rPr>
              <a:t> Long snout and little mouth for eating coral polyps</a:t>
            </a:r>
          </a:p>
        </p:txBody>
      </p:sp>
      <p:sp>
        <p:nvSpPr>
          <p:cNvPr id="10" name="TextBox 9">
            <a:extLst>
              <a:ext uri="{FF2B5EF4-FFF2-40B4-BE49-F238E27FC236}">
                <a16:creationId xmlns:a16="http://schemas.microsoft.com/office/drawing/2014/main" id="{27B8ACC1-5CAF-6D40-AA4E-9307EB219B67}"/>
              </a:ext>
            </a:extLst>
          </p:cNvPr>
          <p:cNvSpPr txBox="1"/>
          <p:nvPr/>
        </p:nvSpPr>
        <p:spPr>
          <a:xfrm>
            <a:off x="4910353" y="5612051"/>
            <a:ext cx="2371293" cy="400110"/>
          </a:xfrm>
          <a:prstGeom prst="rect">
            <a:avLst/>
          </a:prstGeom>
          <a:noFill/>
          <a:ln>
            <a:noFill/>
          </a:ln>
        </p:spPr>
        <p:txBody>
          <a:bodyPr wrap="square" rtlCol="0">
            <a:spAutoFit/>
          </a:bodyPr>
          <a:lstStyle/>
          <a:p>
            <a:pPr algn="ctr"/>
            <a:r>
              <a:rPr lang="en-AU" sz="2000" dirty="0">
                <a:solidFill>
                  <a:schemeClr val="bg1"/>
                </a:solidFill>
              </a:rPr>
              <a:t> Compressed body</a:t>
            </a:r>
          </a:p>
        </p:txBody>
      </p:sp>
      <p:sp>
        <p:nvSpPr>
          <p:cNvPr id="9" name="Title 2">
            <a:extLst>
              <a:ext uri="{FF2B5EF4-FFF2-40B4-BE49-F238E27FC236}">
                <a16:creationId xmlns:a16="http://schemas.microsoft.com/office/drawing/2014/main" id="{18700EDA-1101-B94F-A1CA-EC8185236EEB}"/>
              </a:ext>
            </a:extLst>
          </p:cNvPr>
          <p:cNvSpPr txBox="1">
            <a:spLocks/>
          </p:cNvSpPr>
          <p:nvPr/>
        </p:nvSpPr>
        <p:spPr>
          <a:xfrm>
            <a:off x="515936" y="565987"/>
            <a:ext cx="3910290" cy="810637"/>
          </a:xfrm>
          <a:prstGeom prst="rect">
            <a:avLst/>
          </a:prstGeom>
          <a:blipFill>
            <a:blip r:embed="rId4">
              <a:extLst>
                <a:ext uri="{28A0092B-C50C-407E-A947-70E740481C1C}">
                  <a14:useLocalDpi xmlns:a14="http://schemas.microsoft.com/office/drawing/2010/main" val="0"/>
                </a:ext>
              </a:extLst>
            </a:blip>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solidFill>
                  <a:schemeClr val="bg1"/>
                </a:solidFill>
              </a:rPr>
              <a:t>Butterflyfish</a:t>
            </a:r>
            <a:endParaRPr lang="en-US" sz="5400" dirty="0">
              <a:solidFill>
                <a:schemeClr val="bg1"/>
              </a:solidFill>
            </a:endParaRPr>
          </a:p>
        </p:txBody>
      </p:sp>
    </p:spTree>
    <p:extLst>
      <p:ext uri="{BB962C8B-B14F-4D97-AF65-F5344CB8AC3E}">
        <p14:creationId xmlns:p14="http://schemas.microsoft.com/office/powerpoint/2010/main" val="334840784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49D8B4-8BE4-F748-B6E7-859B79336F14}"/>
              </a:ext>
            </a:extLst>
          </p:cNvPr>
          <p:cNvSpPr>
            <a:spLocks noGrp="1"/>
          </p:cNvSpPr>
          <p:nvPr>
            <p:ph type="sldNum" sz="quarter" idx="12"/>
          </p:nvPr>
        </p:nvSpPr>
        <p:spPr/>
        <p:txBody>
          <a:bodyPr/>
          <a:lstStyle/>
          <a:p>
            <a:pPr algn="r"/>
            <a:fld id="{275F0495-0EA6-8F48-9FDA-F603597FF733}" type="slidenum">
              <a:rPr lang="en-US" smtClean="0"/>
              <a:pPr algn="r"/>
              <a:t>86</a:t>
            </a:fld>
            <a:endParaRPr lang="en-US" dirty="0"/>
          </a:p>
        </p:txBody>
      </p:sp>
      <p:sp>
        <p:nvSpPr>
          <p:cNvPr id="3" name="Content Placeholder 2">
            <a:extLst>
              <a:ext uri="{FF2B5EF4-FFF2-40B4-BE49-F238E27FC236}">
                <a16:creationId xmlns:a16="http://schemas.microsoft.com/office/drawing/2014/main" id="{7AC62BE8-2FF7-624D-B036-AAB9B7E5CA5A}"/>
              </a:ext>
            </a:extLst>
          </p:cNvPr>
          <p:cNvSpPr>
            <a:spLocks noGrp="1"/>
          </p:cNvSpPr>
          <p:nvPr>
            <p:ph idx="1"/>
          </p:nvPr>
        </p:nvSpPr>
        <p:spPr/>
        <p:txBody>
          <a:bodyPr/>
          <a:lstStyle/>
          <a:p>
            <a:pPr algn="ctr"/>
            <a:r>
              <a:rPr lang="en-US" sz="4400" dirty="0"/>
              <a:t>Butterflyfish are arguably the Reef's most conspicuous inhabitants. </a:t>
            </a:r>
          </a:p>
        </p:txBody>
      </p:sp>
      <p:pic>
        <p:nvPicPr>
          <p:cNvPr id="7" name="Picture Placeholder 6">
            <a:extLst>
              <a:ext uri="{FF2B5EF4-FFF2-40B4-BE49-F238E27FC236}">
                <a16:creationId xmlns:a16="http://schemas.microsoft.com/office/drawing/2014/main" id="{4C6FA360-DEA4-9745-8D64-894F4ABABA7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591" r="18591"/>
          <a:stretch/>
        </p:blipFill>
        <p:spPr>
          <a:prstGeom prst="rect">
            <a:avLst/>
          </a:prstGeom>
        </p:spPr>
      </p:pic>
    </p:spTree>
    <p:extLst>
      <p:ext uri="{BB962C8B-B14F-4D97-AF65-F5344CB8AC3E}">
        <p14:creationId xmlns:p14="http://schemas.microsoft.com/office/powerpoint/2010/main" val="15693623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10DD39-258A-8546-AEA2-91871A7BE32C}"/>
              </a:ext>
            </a:extLst>
          </p:cNvPr>
          <p:cNvSpPr>
            <a:spLocks noGrp="1"/>
          </p:cNvSpPr>
          <p:nvPr>
            <p:ph type="sldNum" sz="quarter" idx="12"/>
          </p:nvPr>
        </p:nvSpPr>
        <p:spPr/>
        <p:txBody>
          <a:bodyPr/>
          <a:lstStyle/>
          <a:p>
            <a:pPr algn="r"/>
            <a:fld id="{275F0495-0EA6-8F48-9FDA-F603597FF733}" type="slidenum">
              <a:rPr lang="en-US" smtClean="0"/>
              <a:pPr algn="r"/>
              <a:t>87</a:t>
            </a:fld>
            <a:endParaRPr lang="en-US" dirty="0"/>
          </a:p>
        </p:txBody>
      </p:sp>
      <p:sp>
        <p:nvSpPr>
          <p:cNvPr id="3" name="Content Placeholder 2">
            <a:extLst>
              <a:ext uri="{FF2B5EF4-FFF2-40B4-BE49-F238E27FC236}">
                <a16:creationId xmlns:a16="http://schemas.microsoft.com/office/drawing/2014/main" id="{51AA3481-4705-C24D-BAD6-51E2D0FAE0F9}"/>
              </a:ext>
            </a:extLst>
          </p:cNvPr>
          <p:cNvSpPr>
            <a:spLocks noGrp="1"/>
          </p:cNvSpPr>
          <p:nvPr>
            <p:ph idx="1"/>
          </p:nvPr>
        </p:nvSpPr>
        <p:spPr/>
        <p:txBody>
          <a:bodyPr/>
          <a:lstStyle/>
          <a:p>
            <a:pPr algn="ctr"/>
            <a:r>
              <a:rPr lang="en-US" sz="4400" dirty="0"/>
              <a:t>Some have a fake eye spot to avoid predation.</a:t>
            </a:r>
          </a:p>
        </p:txBody>
      </p:sp>
      <p:pic>
        <p:nvPicPr>
          <p:cNvPr id="8" name="Picture Placeholder 7">
            <a:extLst>
              <a:ext uri="{FF2B5EF4-FFF2-40B4-BE49-F238E27FC236}">
                <a16:creationId xmlns:a16="http://schemas.microsoft.com/office/drawing/2014/main" id="{7936EC30-35A3-C640-AA7E-41415126FE7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160" r="14160"/>
          <a:stretch/>
        </p:blipFill>
        <p:spPr>
          <a:prstGeom prst="rect">
            <a:avLst/>
          </a:prstGeom>
        </p:spPr>
      </p:pic>
      <p:sp>
        <p:nvSpPr>
          <p:cNvPr id="5" name="Arrow: Up 5">
            <a:extLst>
              <a:ext uri="{FF2B5EF4-FFF2-40B4-BE49-F238E27FC236}">
                <a16:creationId xmlns:a16="http://schemas.microsoft.com/office/drawing/2014/main" id="{CC5C8D3E-945C-A646-9359-EEC52F89948F}"/>
              </a:ext>
            </a:extLst>
          </p:cNvPr>
          <p:cNvSpPr/>
          <p:nvPr/>
        </p:nvSpPr>
        <p:spPr>
          <a:xfrm rot="12627839">
            <a:off x="6808241" y="2531745"/>
            <a:ext cx="835152" cy="1122394"/>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055389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49D8B4-8BE4-F748-B6E7-859B79336F14}"/>
              </a:ext>
            </a:extLst>
          </p:cNvPr>
          <p:cNvSpPr>
            <a:spLocks noGrp="1"/>
          </p:cNvSpPr>
          <p:nvPr>
            <p:ph type="sldNum" sz="quarter" idx="12"/>
          </p:nvPr>
        </p:nvSpPr>
        <p:spPr/>
        <p:txBody>
          <a:bodyPr/>
          <a:lstStyle/>
          <a:p>
            <a:pPr algn="r"/>
            <a:fld id="{275F0495-0EA6-8F48-9FDA-F603597FF733}" type="slidenum">
              <a:rPr lang="en-US" smtClean="0"/>
              <a:pPr algn="r"/>
              <a:t>88</a:t>
            </a:fld>
            <a:endParaRPr lang="en-US" dirty="0"/>
          </a:p>
        </p:txBody>
      </p:sp>
      <p:sp>
        <p:nvSpPr>
          <p:cNvPr id="3" name="Content Placeholder 2">
            <a:extLst>
              <a:ext uri="{FF2B5EF4-FFF2-40B4-BE49-F238E27FC236}">
                <a16:creationId xmlns:a16="http://schemas.microsoft.com/office/drawing/2014/main" id="{7AC62BE8-2FF7-624D-B036-AAB9B7E5CA5A}"/>
              </a:ext>
            </a:extLst>
          </p:cNvPr>
          <p:cNvSpPr>
            <a:spLocks noGrp="1"/>
          </p:cNvSpPr>
          <p:nvPr>
            <p:ph idx="1"/>
          </p:nvPr>
        </p:nvSpPr>
        <p:spPr/>
        <p:txBody>
          <a:bodyPr/>
          <a:lstStyle/>
          <a:p>
            <a:pPr algn="ctr"/>
            <a:r>
              <a:rPr lang="en-US" sz="4400" dirty="0"/>
              <a:t>Most butterflyfish belong to the genus </a:t>
            </a:r>
            <a:r>
              <a:rPr lang="en-US" sz="4400" i="1" dirty="0"/>
              <a:t>Chaetodon.</a:t>
            </a:r>
          </a:p>
          <a:p>
            <a:pPr algn="ctr"/>
            <a:r>
              <a:rPr lang="en-US" sz="4400" dirty="0"/>
              <a:t> </a:t>
            </a:r>
            <a:r>
              <a:rPr lang="en-US" sz="3200" dirty="0"/>
              <a:t>Pronounced</a:t>
            </a:r>
            <a:br>
              <a:rPr lang="en-US" sz="3200" dirty="0"/>
            </a:br>
            <a:r>
              <a:rPr lang="en-US" sz="3200" dirty="0"/>
              <a:t>KEY-toe-DON.</a:t>
            </a:r>
          </a:p>
        </p:txBody>
      </p:sp>
      <p:pic>
        <p:nvPicPr>
          <p:cNvPr id="7" name="Picture Placeholder 6">
            <a:extLst>
              <a:ext uri="{FF2B5EF4-FFF2-40B4-BE49-F238E27FC236}">
                <a16:creationId xmlns:a16="http://schemas.microsoft.com/office/drawing/2014/main" id="{4C6FA360-DEA4-9745-8D64-894F4ABABA7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591" r="18591"/>
          <a:stretch/>
        </p:blipFill>
        <p:spPr>
          <a:prstGeom prst="rect">
            <a:avLst/>
          </a:prstGeom>
        </p:spPr>
      </p:pic>
    </p:spTree>
    <p:extLst>
      <p:ext uri="{BB962C8B-B14F-4D97-AF65-F5344CB8AC3E}">
        <p14:creationId xmlns:p14="http://schemas.microsoft.com/office/powerpoint/2010/main" val="92143978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5C5B2-1477-154C-BA0C-D15AC7464ED9}"/>
              </a:ext>
            </a:extLst>
          </p:cNvPr>
          <p:cNvSpPr>
            <a:spLocks noGrp="1"/>
          </p:cNvSpPr>
          <p:nvPr>
            <p:ph type="sldNum" sz="quarter" idx="12"/>
          </p:nvPr>
        </p:nvSpPr>
        <p:spPr/>
        <p:txBody>
          <a:bodyPr/>
          <a:lstStyle/>
          <a:p>
            <a:pPr algn="r"/>
            <a:fld id="{275F0495-0EA6-8F48-9FDA-F603597FF733}" type="slidenum">
              <a:rPr lang="en-US" smtClean="0"/>
              <a:pPr algn="r"/>
              <a:t>89</a:t>
            </a:fld>
            <a:endParaRPr lang="en-US" dirty="0"/>
          </a:p>
        </p:txBody>
      </p:sp>
      <p:sp>
        <p:nvSpPr>
          <p:cNvPr id="5" name="Content Placeholder 4">
            <a:extLst>
              <a:ext uri="{FF2B5EF4-FFF2-40B4-BE49-F238E27FC236}">
                <a16:creationId xmlns:a16="http://schemas.microsoft.com/office/drawing/2014/main" id="{C6C42FB8-63DB-B14E-B46A-656D33A9567D}"/>
              </a:ext>
            </a:extLst>
          </p:cNvPr>
          <p:cNvSpPr>
            <a:spLocks noGrp="1"/>
          </p:cNvSpPr>
          <p:nvPr>
            <p:ph idx="1"/>
          </p:nvPr>
        </p:nvSpPr>
        <p:spPr/>
        <p:txBody>
          <a:bodyPr/>
          <a:lstStyle/>
          <a:p>
            <a:pPr algn="ctr"/>
            <a:r>
              <a:rPr lang="en-US" sz="1100" dirty="0"/>
              <a:t> </a:t>
            </a:r>
            <a:r>
              <a:rPr lang="en-US" sz="4400" dirty="0"/>
              <a:t>Most butterflyfish have home ranges.</a:t>
            </a:r>
          </a:p>
          <a:p>
            <a:pPr algn="ctr"/>
            <a:r>
              <a:rPr lang="en-US" sz="4400" dirty="0"/>
              <a:t>They stay within a limited section of reef, mainly feeding.</a:t>
            </a:r>
            <a:endParaRPr lang="en-AU" sz="4400" dirty="0"/>
          </a:p>
        </p:txBody>
      </p:sp>
      <p:pic>
        <p:nvPicPr>
          <p:cNvPr id="7" name="Picture Placeholder 6">
            <a:extLst>
              <a:ext uri="{FF2B5EF4-FFF2-40B4-BE49-F238E27FC236}">
                <a16:creationId xmlns:a16="http://schemas.microsoft.com/office/drawing/2014/main" id="{5C480E03-E1A5-E44B-8791-F6838A12411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7" r="17887"/>
          <a:stretch/>
        </p:blipFill>
        <p:spPr>
          <a:prstGeom prst="rect">
            <a:avLst/>
          </a:prstGeom>
        </p:spPr>
      </p:pic>
    </p:spTree>
    <p:extLst>
      <p:ext uri="{BB962C8B-B14F-4D97-AF65-F5344CB8AC3E}">
        <p14:creationId xmlns:p14="http://schemas.microsoft.com/office/powerpoint/2010/main" val="3828121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20392" b="4572"/>
          <a:stretch/>
        </p:blipFill>
        <p:spPr>
          <a:xfrm>
            <a:off x="0" y="0"/>
            <a:ext cx="12197512" cy="6862527"/>
          </a:xfrm>
          <a:prstGeom prst="rect">
            <a:avLst/>
          </a:prstGeom>
        </p:spPr>
      </p:pic>
    </p:spTree>
    <p:extLst>
      <p:ext uri="{BB962C8B-B14F-4D97-AF65-F5344CB8AC3E}">
        <p14:creationId xmlns:p14="http://schemas.microsoft.com/office/powerpoint/2010/main" val="3881736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10DD39-258A-8546-AEA2-91871A7BE32C}"/>
              </a:ext>
            </a:extLst>
          </p:cNvPr>
          <p:cNvSpPr>
            <a:spLocks noGrp="1"/>
          </p:cNvSpPr>
          <p:nvPr>
            <p:ph type="sldNum" sz="quarter" idx="12"/>
          </p:nvPr>
        </p:nvSpPr>
        <p:spPr/>
        <p:txBody>
          <a:bodyPr/>
          <a:lstStyle/>
          <a:p>
            <a:pPr algn="r"/>
            <a:fld id="{275F0495-0EA6-8F48-9FDA-F603597FF733}" type="slidenum">
              <a:rPr lang="en-US" smtClean="0"/>
              <a:pPr algn="r"/>
              <a:t>90</a:t>
            </a:fld>
            <a:endParaRPr lang="en-US" dirty="0"/>
          </a:p>
        </p:txBody>
      </p:sp>
      <p:sp>
        <p:nvSpPr>
          <p:cNvPr id="3" name="Content Placeholder 2">
            <a:extLst>
              <a:ext uri="{FF2B5EF4-FFF2-40B4-BE49-F238E27FC236}">
                <a16:creationId xmlns:a16="http://schemas.microsoft.com/office/drawing/2014/main" id="{51AA3481-4705-C24D-BAD6-51E2D0FAE0F9}"/>
              </a:ext>
            </a:extLst>
          </p:cNvPr>
          <p:cNvSpPr>
            <a:spLocks noGrp="1"/>
          </p:cNvSpPr>
          <p:nvPr>
            <p:ph idx="1"/>
          </p:nvPr>
        </p:nvSpPr>
        <p:spPr/>
        <p:txBody>
          <a:bodyPr/>
          <a:lstStyle/>
          <a:p>
            <a:pPr algn="ctr"/>
            <a:r>
              <a:rPr lang="en-US" sz="4400" dirty="0"/>
              <a:t>You can </a:t>
            </a:r>
            <a:br>
              <a:rPr lang="en-US" sz="4400" dirty="0"/>
            </a:br>
            <a:r>
              <a:rPr lang="en-US" sz="4400" dirty="0"/>
              <a:t>sometimes see </a:t>
            </a:r>
            <a:br>
              <a:rPr lang="en-US" sz="4400" dirty="0"/>
            </a:br>
            <a:r>
              <a:rPr lang="en-US" sz="4400" dirty="0"/>
              <a:t>them doing 'laps‘.</a:t>
            </a:r>
          </a:p>
        </p:txBody>
      </p:sp>
      <p:pic>
        <p:nvPicPr>
          <p:cNvPr id="8" name="Picture Placeholder 7">
            <a:extLst>
              <a:ext uri="{FF2B5EF4-FFF2-40B4-BE49-F238E27FC236}">
                <a16:creationId xmlns:a16="http://schemas.microsoft.com/office/drawing/2014/main" id="{7936EC30-35A3-C640-AA7E-41415126FE7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160" r="14160"/>
          <a:stretch/>
        </p:blipFill>
        <p:spPr>
          <a:prstGeom prst="rect">
            <a:avLst/>
          </a:prstGeom>
        </p:spPr>
      </p:pic>
    </p:spTree>
    <p:extLst>
      <p:ext uri="{BB962C8B-B14F-4D97-AF65-F5344CB8AC3E}">
        <p14:creationId xmlns:p14="http://schemas.microsoft.com/office/powerpoint/2010/main" val="41452696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49D8B4-8BE4-F748-B6E7-859B79336F14}"/>
              </a:ext>
            </a:extLst>
          </p:cNvPr>
          <p:cNvSpPr>
            <a:spLocks noGrp="1"/>
          </p:cNvSpPr>
          <p:nvPr>
            <p:ph type="sldNum" sz="quarter" idx="12"/>
          </p:nvPr>
        </p:nvSpPr>
        <p:spPr/>
        <p:txBody>
          <a:bodyPr/>
          <a:lstStyle/>
          <a:p>
            <a:pPr algn="r"/>
            <a:fld id="{275F0495-0EA6-8F48-9FDA-F603597FF733}" type="slidenum">
              <a:rPr lang="en-US" smtClean="0"/>
              <a:pPr algn="r"/>
              <a:t>91</a:t>
            </a:fld>
            <a:endParaRPr lang="en-US" dirty="0"/>
          </a:p>
        </p:txBody>
      </p:sp>
      <p:sp>
        <p:nvSpPr>
          <p:cNvPr id="3" name="Content Placeholder 2">
            <a:extLst>
              <a:ext uri="{FF2B5EF4-FFF2-40B4-BE49-F238E27FC236}">
                <a16:creationId xmlns:a16="http://schemas.microsoft.com/office/drawing/2014/main" id="{7AC62BE8-2FF7-624D-B036-AAB9B7E5CA5A}"/>
              </a:ext>
            </a:extLst>
          </p:cNvPr>
          <p:cNvSpPr>
            <a:spLocks noGrp="1"/>
          </p:cNvSpPr>
          <p:nvPr>
            <p:ph idx="1"/>
          </p:nvPr>
        </p:nvSpPr>
        <p:spPr/>
        <p:txBody>
          <a:bodyPr/>
          <a:lstStyle/>
          <a:p>
            <a:pPr algn="ctr"/>
            <a:r>
              <a:rPr lang="en-US" sz="4400" dirty="0"/>
              <a:t>What do </a:t>
            </a:r>
            <a:br>
              <a:rPr lang="en-US" sz="4400" dirty="0"/>
            </a:br>
            <a:r>
              <a:rPr lang="en-US" sz="4400" dirty="0"/>
              <a:t>butterflyfish eat?</a:t>
            </a:r>
          </a:p>
          <a:p>
            <a:pPr algn="ctr"/>
            <a:r>
              <a:rPr lang="en-AU" sz="3200" dirty="0"/>
              <a:t>Hint: look at the shape </a:t>
            </a:r>
            <a:br>
              <a:rPr lang="en-AU" sz="3200" dirty="0"/>
            </a:br>
            <a:r>
              <a:rPr lang="en-AU" sz="3200" dirty="0"/>
              <a:t>of the mouth and body.</a:t>
            </a:r>
            <a:r>
              <a:rPr lang="en-US" sz="3200" dirty="0"/>
              <a:t> </a:t>
            </a:r>
          </a:p>
        </p:txBody>
      </p:sp>
      <p:pic>
        <p:nvPicPr>
          <p:cNvPr id="7" name="Picture Placeholder 6">
            <a:extLst>
              <a:ext uri="{FF2B5EF4-FFF2-40B4-BE49-F238E27FC236}">
                <a16:creationId xmlns:a16="http://schemas.microsoft.com/office/drawing/2014/main" id="{4C6FA360-DEA4-9745-8D64-894F4ABABA7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591" r="18591"/>
          <a:stretch/>
        </p:blipFill>
        <p:spPr>
          <a:prstGeom prst="rect">
            <a:avLst/>
          </a:prstGeom>
        </p:spPr>
      </p:pic>
    </p:spTree>
    <p:extLst>
      <p:ext uri="{BB962C8B-B14F-4D97-AF65-F5344CB8AC3E}">
        <p14:creationId xmlns:p14="http://schemas.microsoft.com/office/powerpoint/2010/main" val="13701467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66B445-D3D7-664E-A10D-FC8CE9152480}"/>
              </a:ext>
            </a:extLst>
          </p:cNvPr>
          <p:cNvSpPr>
            <a:spLocks noGrp="1"/>
          </p:cNvSpPr>
          <p:nvPr>
            <p:ph type="title"/>
          </p:nvPr>
        </p:nvSpPr>
        <p:spPr/>
        <p:txBody>
          <a:bodyPr/>
          <a:lstStyle/>
          <a:p>
            <a:pPr algn="ctr"/>
            <a:r>
              <a:rPr lang="en-AU" sz="5400" dirty="0"/>
              <a:t>Why count butterflyfish?</a:t>
            </a:r>
            <a:endParaRPr lang="en-US" sz="5400" dirty="0"/>
          </a:p>
        </p:txBody>
      </p:sp>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92</a:t>
            </a:fld>
            <a:endParaRPr lang="en-US" dirty="0"/>
          </a:p>
        </p:txBody>
      </p:sp>
      <p:pic>
        <p:nvPicPr>
          <p:cNvPr id="7" name="Picture 6">
            <a:extLst>
              <a:ext uri="{FF2B5EF4-FFF2-40B4-BE49-F238E27FC236}">
                <a16:creationId xmlns:a16="http://schemas.microsoft.com/office/drawing/2014/main" id="{1DD9A2CE-C9B4-704E-AED8-6A7A498B0F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52" t="15821" r="3867" b="1427"/>
          <a:stretch/>
        </p:blipFill>
        <p:spPr>
          <a:xfrm>
            <a:off x="0" y="1769029"/>
            <a:ext cx="6107479" cy="4163303"/>
          </a:xfrm>
          <a:prstGeom prst="rect">
            <a:avLst/>
          </a:prstGeom>
        </p:spPr>
      </p:pic>
      <p:pic>
        <p:nvPicPr>
          <p:cNvPr id="8" name="Picture 7">
            <a:extLst>
              <a:ext uri="{FF2B5EF4-FFF2-40B4-BE49-F238E27FC236}">
                <a16:creationId xmlns:a16="http://schemas.microsoft.com/office/drawing/2014/main" id="{B43A10C0-9287-3D49-94DD-9A3581ECCA4A}"/>
              </a:ext>
            </a:extLst>
          </p:cNvPr>
          <p:cNvPicPr>
            <a:picLocks noChangeAspect="1"/>
          </p:cNvPicPr>
          <p:nvPr/>
        </p:nvPicPr>
        <p:blipFill rotWithShape="1">
          <a:blip r:embed="rId5"/>
          <a:srcRect l="1533" t="1" r="5668" b="-1"/>
          <a:stretch/>
        </p:blipFill>
        <p:spPr>
          <a:xfrm>
            <a:off x="6107479" y="1769031"/>
            <a:ext cx="6084521" cy="4163303"/>
          </a:xfrm>
          <a:prstGeom prst="rect">
            <a:avLst/>
          </a:prstGeom>
        </p:spPr>
      </p:pic>
    </p:spTree>
    <p:extLst>
      <p:ext uri="{BB962C8B-B14F-4D97-AF65-F5344CB8AC3E}">
        <p14:creationId xmlns:p14="http://schemas.microsoft.com/office/powerpoint/2010/main" val="20491604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3093B-7B4A-5745-82F6-2A7AB7067999}"/>
              </a:ext>
            </a:extLst>
          </p:cNvPr>
          <p:cNvSpPr>
            <a:spLocks noGrp="1"/>
          </p:cNvSpPr>
          <p:nvPr>
            <p:ph type="sldNum" sz="quarter" idx="12"/>
          </p:nvPr>
        </p:nvSpPr>
        <p:spPr/>
        <p:txBody>
          <a:bodyPr/>
          <a:lstStyle/>
          <a:p>
            <a:pPr algn="r"/>
            <a:fld id="{275F0495-0EA6-8F48-9FDA-F603597FF733}" type="slidenum">
              <a:rPr lang="en-US" smtClean="0"/>
              <a:pPr algn="r"/>
              <a:t>93</a:t>
            </a:fld>
            <a:endParaRPr lang="en-US" dirty="0"/>
          </a:p>
        </p:txBody>
      </p:sp>
      <p:sp>
        <p:nvSpPr>
          <p:cNvPr id="3" name="Content Placeholder 2">
            <a:extLst>
              <a:ext uri="{FF2B5EF4-FFF2-40B4-BE49-F238E27FC236}">
                <a16:creationId xmlns:a16="http://schemas.microsoft.com/office/drawing/2014/main" id="{1A6E36AB-0B91-C842-9819-A04A9086A642}"/>
              </a:ext>
            </a:extLst>
          </p:cNvPr>
          <p:cNvSpPr>
            <a:spLocks noGrp="1"/>
          </p:cNvSpPr>
          <p:nvPr>
            <p:ph idx="1"/>
          </p:nvPr>
        </p:nvSpPr>
        <p:spPr/>
        <p:txBody>
          <a:bodyPr/>
          <a:lstStyle/>
          <a:p>
            <a:pPr algn="ctr"/>
            <a:r>
              <a:rPr lang="en-US" sz="3200" dirty="0"/>
              <a:t>Butterflyfish eat coral.</a:t>
            </a:r>
            <a:br>
              <a:rPr lang="en-US" sz="3200" dirty="0"/>
            </a:br>
            <a:r>
              <a:rPr lang="en-US" sz="3200" dirty="0"/>
              <a:t>A healthy coral reef with </a:t>
            </a:r>
            <a:br>
              <a:rPr lang="en-US" sz="3200" dirty="0"/>
            </a:br>
            <a:r>
              <a:rPr lang="en-US" sz="3200" dirty="0"/>
              <a:t>lots of food can support </a:t>
            </a:r>
            <a:br>
              <a:rPr lang="en-US" sz="3200" dirty="0"/>
            </a:br>
            <a:r>
              <a:rPr lang="en-US" sz="3200" dirty="0"/>
              <a:t>lots of butterflyfish. </a:t>
            </a:r>
          </a:p>
          <a:p>
            <a:pPr algn="ctr"/>
            <a:r>
              <a:rPr lang="en-US" sz="3200" dirty="0"/>
              <a:t>More coral means </a:t>
            </a:r>
            <a:br>
              <a:rPr lang="en-US" sz="3200" dirty="0"/>
            </a:br>
            <a:r>
              <a:rPr lang="en-US" sz="3200" dirty="0"/>
              <a:t>more butterflyfish.</a:t>
            </a:r>
          </a:p>
        </p:txBody>
      </p:sp>
      <p:pic>
        <p:nvPicPr>
          <p:cNvPr id="5" name="Picture Placeholder 4">
            <a:extLst>
              <a:ext uri="{FF2B5EF4-FFF2-40B4-BE49-F238E27FC236}">
                <a16:creationId xmlns:a16="http://schemas.microsoft.com/office/drawing/2014/main" id="{D5B3A5DF-379A-5840-93D9-3E6711E00A4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410" r="16410"/>
          <a:stretch/>
        </p:blipFill>
        <p:spPr>
          <a:prstGeom prst="rect">
            <a:avLst/>
          </a:prstGeom>
        </p:spPr>
      </p:pic>
    </p:spTree>
    <p:extLst>
      <p:ext uri="{BB962C8B-B14F-4D97-AF65-F5344CB8AC3E}">
        <p14:creationId xmlns:p14="http://schemas.microsoft.com/office/powerpoint/2010/main" val="42146348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8F2836-2D0F-9144-8E83-4113B91D37CD}"/>
              </a:ext>
            </a:extLst>
          </p:cNvPr>
          <p:cNvSpPr>
            <a:spLocks noGrp="1"/>
          </p:cNvSpPr>
          <p:nvPr>
            <p:ph type="sldNum" sz="quarter" idx="12"/>
          </p:nvPr>
        </p:nvSpPr>
        <p:spPr/>
        <p:txBody>
          <a:bodyPr/>
          <a:lstStyle/>
          <a:p>
            <a:pPr algn="r"/>
            <a:fld id="{275F0495-0EA6-8F48-9FDA-F603597FF733}" type="slidenum">
              <a:rPr lang="en-US" smtClean="0"/>
              <a:pPr algn="r"/>
              <a:t>94</a:t>
            </a:fld>
            <a:endParaRPr lang="en-US" dirty="0"/>
          </a:p>
        </p:txBody>
      </p:sp>
      <p:sp>
        <p:nvSpPr>
          <p:cNvPr id="3" name="Content Placeholder 2">
            <a:extLst>
              <a:ext uri="{FF2B5EF4-FFF2-40B4-BE49-F238E27FC236}">
                <a16:creationId xmlns:a16="http://schemas.microsoft.com/office/drawing/2014/main" id="{A4542983-F879-5643-8117-15DC1F5FDEDC}"/>
              </a:ext>
            </a:extLst>
          </p:cNvPr>
          <p:cNvSpPr>
            <a:spLocks noGrp="1"/>
          </p:cNvSpPr>
          <p:nvPr>
            <p:ph idx="1"/>
          </p:nvPr>
        </p:nvSpPr>
        <p:spPr/>
        <p:txBody>
          <a:bodyPr/>
          <a:lstStyle/>
          <a:p>
            <a:pPr algn="ctr"/>
            <a:r>
              <a:rPr lang="en-AU" sz="4400" dirty="0"/>
              <a:t>Who is counting the butterflyfish?</a:t>
            </a:r>
          </a:p>
        </p:txBody>
      </p:sp>
      <p:pic>
        <p:nvPicPr>
          <p:cNvPr id="7" name="Picture Placeholder 15">
            <a:extLst>
              <a:ext uri="{FF2B5EF4-FFF2-40B4-BE49-F238E27FC236}">
                <a16:creationId xmlns:a16="http://schemas.microsoft.com/office/drawing/2014/main" id="{F161C20F-5665-6148-A81B-32804EF1EAB9}"/>
              </a:ext>
            </a:extLst>
          </p:cNvPr>
          <p:cNvPicPr>
            <a:picLocks noGrp="1" noChangeAspect="1"/>
          </p:cNvPicPr>
          <p:nvPr>
            <p:ph type="pic" sz="quarter" idx="14"/>
          </p:nvPr>
        </p:nvPicPr>
        <p:blipFill>
          <a:blip r:embed="rId3"/>
          <a:srcRect t="13305" b="13305"/>
          <a:stretch/>
        </p:blipFill>
        <p:spPr>
          <a:ln w="38100">
            <a:solidFill>
              <a:schemeClr val="bg2"/>
            </a:solidFill>
          </a:ln>
        </p:spPr>
      </p:pic>
    </p:spTree>
    <p:extLst>
      <p:ext uri="{BB962C8B-B14F-4D97-AF65-F5344CB8AC3E}">
        <p14:creationId xmlns:p14="http://schemas.microsoft.com/office/powerpoint/2010/main" val="38773965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6DD4C6-804E-7545-8331-D34CDB3C561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9810" b="5190"/>
          <a:stretch/>
        </p:blipFill>
        <p:spPr>
          <a:xfrm>
            <a:off x="0" y="0"/>
            <a:ext cx="12192000" cy="6858000"/>
          </a:xfrm>
          <a:prstGeom prst="rect">
            <a:avLst/>
          </a:prstGeom>
        </p:spPr>
      </p:pic>
      <p:sp>
        <p:nvSpPr>
          <p:cNvPr id="4" name="Title 2">
            <a:extLst>
              <a:ext uri="{FF2B5EF4-FFF2-40B4-BE49-F238E27FC236}">
                <a16:creationId xmlns:a16="http://schemas.microsoft.com/office/drawing/2014/main" id="{140D3BCA-7EF7-A44C-AD0A-420298701ADC}"/>
              </a:ext>
            </a:extLst>
          </p:cNvPr>
          <p:cNvSpPr txBox="1">
            <a:spLocks/>
          </p:cNvSpPr>
          <p:nvPr/>
        </p:nvSpPr>
        <p:spPr>
          <a:xfrm>
            <a:off x="515938" y="549275"/>
            <a:ext cx="6176410" cy="1279525"/>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Grazing </a:t>
            </a:r>
            <a:r>
              <a:rPr lang="en-US" sz="5400" dirty="0" smtClean="0">
                <a:solidFill>
                  <a:schemeClr val="bg1"/>
                </a:solidFill>
              </a:rPr>
              <a:t>herbivores</a:t>
            </a:r>
            <a:r>
              <a:rPr lang="en-US" sz="5400" dirty="0">
                <a:solidFill>
                  <a:schemeClr val="bg1"/>
                </a:solidFill>
              </a:rPr>
              <a:t/>
            </a:r>
            <a:br>
              <a:rPr lang="en-US" sz="5400" dirty="0">
                <a:solidFill>
                  <a:schemeClr val="bg1"/>
                </a:solidFill>
              </a:rPr>
            </a:br>
            <a:r>
              <a:rPr lang="en-US" sz="2000" dirty="0">
                <a:solidFill>
                  <a:schemeClr val="bg1"/>
                </a:solidFill>
              </a:rPr>
              <a:t>Parrotfish / Surgeonfish / Rabbitfish / </a:t>
            </a:r>
            <a:r>
              <a:rPr lang="en-US" sz="2000" dirty="0" err="1">
                <a:solidFill>
                  <a:schemeClr val="bg1"/>
                </a:solidFill>
              </a:rPr>
              <a:t>Unicornfish</a:t>
            </a:r>
            <a:endParaRPr lang="en-US" sz="2000" dirty="0">
              <a:solidFill>
                <a:schemeClr val="bg1"/>
              </a:solidFill>
            </a:endParaRPr>
          </a:p>
        </p:txBody>
      </p:sp>
    </p:spTree>
    <p:extLst>
      <p:ext uri="{BB962C8B-B14F-4D97-AF65-F5344CB8AC3E}">
        <p14:creationId xmlns:p14="http://schemas.microsoft.com/office/powerpoint/2010/main" val="166126111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B5CB37-2585-084B-AA1C-A9E6F7EA57D4}"/>
              </a:ext>
            </a:extLst>
          </p:cNvPr>
          <p:cNvSpPr>
            <a:spLocks noGrp="1"/>
          </p:cNvSpPr>
          <p:nvPr>
            <p:ph type="sldNum" sz="quarter" idx="12"/>
          </p:nvPr>
        </p:nvSpPr>
        <p:spPr/>
        <p:txBody>
          <a:bodyPr/>
          <a:lstStyle/>
          <a:p>
            <a:pPr algn="r"/>
            <a:fld id="{275F0495-0EA6-8F48-9FDA-F603597FF733}" type="slidenum">
              <a:rPr lang="en-US" smtClean="0"/>
              <a:pPr algn="r"/>
              <a:t>96</a:t>
            </a:fld>
            <a:endParaRPr lang="en-US" dirty="0"/>
          </a:p>
        </p:txBody>
      </p:sp>
      <p:sp>
        <p:nvSpPr>
          <p:cNvPr id="3" name="Content Placeholder 2">
            <a:extLst>
              <a:ext uri="{FF2B5EF4-FFF2-40B4-BE49-F238E27FC236}">
                <a16:creationId xmlns:a16="http://schemas.microsoft.com/office/drawing/2014/main" id="{46AA8128-9486-AD4C-B137-513D92CFC2FD}"/>
              </a:ext>
            </a:extLst>
          </p:cNvPr>
          <p:cNvSpPr>
            <a:spLocks noGrp="1"/>
          </p:cNvSpPr>
          <p:nvPr>
            <p:ph idx="1"/>
          </p:nvPr>
        </p:nvSpPr>
        <p:spPr/>
        <p:txBody>
          <a:bodyPr/>
          <a:lstStyle/>
          <a:p>
            <a:pPr algn="ctr"/>
            <a:r>
              <a:rPr lang="en-US" sz="3200" dirty="0"/>
              <a:t>Look for a school of fish </a:t>
            </a:r>
            <a:br>
              <a:rPr lang="en-US" sz="3200" dirty="0"/>
            </a:br>
            <a:r>
              <a:rPr lang="en-US" sz="3200" dirty="0"/>
              <a:t>that are similar in appearance and size, moving slowly along the reef, foraging or grazing close to the reef substrate.</a:t>
            </a:r>
          </a:p>
        </p:txBody>
      </p:sp>
      <p:pic>
        <p:nvPicPr>
          <p:cNvPr id="5" name="Picture Placeholder 4">
            <a:extLst>
              <a:ext uri="{FF2B5EF4-FFF2-40B4-BE49-F238E27FC236}">
                <a16:creationId xmlns:a16="http://schemas.microsoft.com/office/drawing/2014/main" id="{2951D2B2-C4CD-3746-82DB-3D11EEDB1626}"/>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40083643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D6AB18-5553-3241-AE79-88FE56034CD4}"/>
              </a:ext>
            </a:extLst>
          </p:cNvPr>
          <p:cNvSpPr>
            <a:spLocks noGrp="1"/>
          </p:cNvSpPr>
          <p:nvPr>
            <p:ph type="sldNum" sz="quarter" idx="12"/>
          </p:nvPr>
        </p:nvSpPr>
        <p:spPr/>
        <p:txBody>
          <a:bodyPr/>
          <a:lstStyle/>
          <a:p>
            <a:pPr algn="r"/>
            <a:fld id="{275F0495-0EA6-8F48-9FDA-F603597FF733}" type="slidenum">
              <a:rPr lang="en-US" smtClean="0"/>
              <a:pPr algn="r"/>
              <a:t>97</a:t>
            </a:fld>
            <a:endParaRPr lang="en-US" dirty="0"/>
          </a:p>
        </p:txBody>
      </p:sp>
      <p:sp>
        <p:nvSpPr>
          <p:cNvPr id="3" name="Content Placeholder 2">
            <a:extLst>
              <a:ext uri="{FF2B5EF4-FFF2-40B4-BE49-F238E27FC236}">
                <a16:creationId xmlns:a16="http://schemas.microsoft.com/office/drawing/2014/main" id="{BE104A92-6591-8947-BBFE-88BCECBA1339}"/>
              </a:ext>
            </a:extLst>
          </p:cNvPr>
          <p:cNvSpPr>
            <a:spLocks noGrp="1"/>
          </p:cNvSpPr>
          <p:nvPr>
            <p:ph idx="1"/>
          </p:nvPr>
        </p:nvSpPr>
        <p:spPr/>
        <p:txBody>
          <a:bodyPr/>
          <a:lstStyle/>
          <a:p>
            <a:pPr algn="ctr">
              <a:spcAft>
                <a:spcPts val="1800"/>
              </a:spcAft>
            </a:pPr>
            <a:r>
              <a:rPr lang="en-US" sz="4400" dirty="0"/>
              <a:t>This is a parrotfish.</a:t>
            </a:r>
          </a:p>
          <a:p>
            <a:pPr algn="ctr">
              <a:spcAft>
                <a:spcPts val="1800"/>
              </a:spcAft>
            </a:pPr>
            <a:r>
              <a:rPr lang="en-US" sz="4400" dirty="0"/>
              <a:t>It has a parrot-like beak used for scraping.</a:t>
            </a:r>
          </a:p>
        </p:txBody>
      </p:sp>
      <p:pic>
        <p:nvPicPr>
          <p:cNvPr id="5" name="Picture Placeholder 4">
            <a:extLst>
              <a:ext uri="{FF2B5EF4-FFF2-40B4-BE49-F238E27FC236}">
                <a16:creationId xmlns:a16="http://schemas.microsoft.com/office/drawing/2014/main" id="{2F6943BF-C734-6647-AD4C-05A04A1B845F}"/>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101499855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898EF7-C621-5043-9FFE-8148AB8A1652}"/>
              </a:ext>
            </a:extLst>
          </p:cNvPr>
          <p:cNvSpPr>
            <a:spLocks noGrp="1"/>
          </p:cNvSpPr>
          <p:nvPr>
            <p:ph type="sldNum" sz="quarter" idx="12"/>
          </p:nvPr>
        </p:nvSpPr>
        <p:spPr/>
        <p:txBody>
          <a:bodyPr/>
          <a:lstStyle/>
          <a:p>
            <a:pPr algn="r"/>
            <a:fld id="{275F0495-0EA6-8F48-9FDA-F603597FF733}" type="slidenum">
              <a:rPr lang="en-US" smtClean="0"/>
              <a:pPr algn="r"/>
              <a:t>98</a:t>
            </a:fld>
            <a:endParaRPr lang="en-US" dirty="0"/>
          </a:p>
        </p:txBody>
      </p:sp>
      <p:sp>
        <p:nvSpPr>
          <p:cNvPr id="3" name="Content Placeholder 2">
            <a:extLst>
              <a:ext uri="{FF2B5EF4-FFF2-40B4-BE49-F238E27FC236}">
                <a16:creationId xmlns:a16="http://schemas.microsoft.com/office/drawing/2014/main" id="{946EE34A-B970-484A-B18D-E537D537131B}"/>
              </a:ext>
            </a:extLst>
          </p:cNvPr>
          <p:cNvSpPr>
            <a:spLocks noGrp="1"/>
          </p:cNvSpPr>
          <p:nvPr>
            <p:ph idx="1"/>
          </p:nvPr>
        </p:nvSpPr>
        <p:spPr/>
        <p:txBody>
          <a:bodyPr/>
          <a:lstStyle/>
          <a:p>
            <a:pPr algn="ctr">
              <a:spcAft>
                <a:spcPts val="1800"/>
              </a:spcAft>
            </a:pPr>
            <a:r>
              <a:rPr lang="en-US" sz="3200" b="1" u="sng" dirty="0" smtClean="0"/>
              <a:t>Fun fact </a:t>
            </a:r>
          </a:p>
          <a:p>
            <a:pPr algn="ctr">
              <a:spcAft>
                <a:spcPts val="1800"/>
              </a:spcAft>
            </a:pPr>
            <a:r>
              <a:rPr lang="en-US" sz="4400" dirty="0" smtClean="0"/>
              <a:t>Some </a:t>
            </a:r>
            <a:r>
              <a:rPr lang="en-US" sz="4400" dirty="0"/>
              <a:t>parrotfish sleep in a mucous cocoon to mask </a:t>
            </a:r>
            <a:br>
              <a:rPr lang="en-US" sz="4400" dirty="0"/>
            </a:br>
            <a:r>
              <a:rPr lang="en-US" sz="4400" dirty="0"/>
              <a:t>their scent from predators at night.</a:t>
            </a:r>
          </a:p>
        </p:txBody>
      </p:sp>
      <p:pic>
        <p:nvPicPr>
          <p:cNvPr id="5" name="Picture Placeholder 4">
            <a:extLst>
              <a:ext uri="{FF2B5EF4-FFF2-40B4-BE49-F238E27FC236}">
                <a16:creationId xmlns:a16="http://schemas.microsoft.com/office/drawing/2014/main" id="{DF1EBD6F-0C5B-C84F-BE6B-50A9D54B3534}"/>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330" r="2330"/>
          <a:stretch>
            <a:fillRect/>
          </a:stretch>
        </p:blipFill>
        <p:spPr>
          <a:prstGeom prst="rect">
            <a:avLst/>
          </a:prstGeom>
        </p:spPr>
      </p:pic>
    </p:spTree>
    <p:extLst>
      <p:ext uri="{BB962C8B-B14F-4D97-AF65-F5344CB8AC3E}">
        <p14:creationId xmlns:p14="http://schemas.microsoft.com/office/powerpoint/2010/main" val="63420349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8661BA-4717-B14F-9B90-8C7D896FCD94}"/>
              </a:ext>
            </a:extLst>
          </p:cNvPr>
          <p:cNvSpPr>
            <a:spLocks noGrp="1"/>
          </p:cNvSpPr>
          <p:nvPr>
            <p:ph type="sldNum" sz="quarter" idx="12"/>
          </p:nvPr>
        </p:nvSpPr>
        <p:spPr/>
        <p:txBody>
          <a:bodyPr/>
          <a:lstStyle/>
          <a:p>
            <a:pPr algn="r"/>
            <a:fld id="{275F0495-0EA6-8F48-9FDA-F603597FF733}" type="slidenum">
              <a:rPr lang="en-US" smtClean="0"/>
              <a:pPr algn="r"/>
              <a:t>99</a:t>
            </a:fld>
            <a:endParaRPr lang="en-US" dirty="0"/>
          </a:p>
        </p:txBody>
      </p:sp>
      <p:sp>
        <p:nvSpPr>
          <p:cNvPr id="3" name="Content Placeholder 2">
            <a:extLst>
              <a:ext uri="{FF2B5EF4-FFF2-40B4-BE49-F238E27FC236}">
                <a16:creationId xmlns:a16="http://schemas.microsoft.com/office/drawing/2014/main" id="{35B9AE09-96DC-2C42-8FA2-1172A9A6D8DF}"/>
              </a:ext>
            </a:extLst>
          </p:cNvPr>
          <p:cNvSpPr>
            <a:spLocks noGrp="1"/>
          </p:cNvSpPr>
          <p:nvPr>
            <p:ph idx="1"/>
          </p:nvPr>
        </p:nvSpPr>
        <p:spPr/>
        <p:txBody>
          <a:bodyPr/>
          <a:lstStyle/>
          <a:p>
            <a:pPr algn="ctr"/>
            <a:r>
              <a:rPr lang="en-US" sz="4400" dirty="0"/>
              <a:t>These are surgeonfish.</a:t>
            </a:r>
          </a:p>
        </p:txBody>
      </p:sp>
      <p:pic>
        <p:nvPicPr>
          <p:cNvPr id="5" name="Picture Placeholder 4">
            <a:extLst>
              <a:ext uri="{FF2B5EF4-FFF2-40B4-BE49-F238E27FC236}">
                <a16:creationId xmlns:a16="http://schemas.microsoft.com/office/drawing/2014/main" id="{64C4C8C6-3152-A74C-AD68-3D347C8D5B2A}"/>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896351247"/>
      </p:ext>
    </p:extLst>
  </p:cSld>
  <p:clrMapOvr>
    <a:masterClrMapping/>
  </p:clrMapOvr>
</p:sld>
</file>

<file path=ppt/theme/theme1.xml><?xml version="1.0" encoding="utf-8"?>
<a:theme xmlns:a="http://schemas.openxmlformats.org/drawingml/2006/main" name="Office Theme">
  <a:themeElements>
    <a:clrScheme name="MIDDLE">
      <a:dk1>
        <a:srgbClr val="000000"/>
      </a:dk1>
      <a:lt1>
        <a:srgbClr val="FFFFFF"/>
      </a:lt1>
      <a:dk2>
        <a:srgbClr val="363D41"/>
      </a:dk2>
      <a:lt2>
        <a:srgbClr val="E7E6E6"/>
      </a:lt2>
      <a:accent1>
        <a:srgbClr val="08A1CD"/>
      </a:accent1>
      <a:accent2>
        <a:srgbClr val="4B5EAA"/>
      </a:accent2>
      <a:accent3>
        <a:srgbClr val="000000"/>
      </a:accent3>
      <a:accent4>
        <a:srgbClr val="000000"/>
      </a:accent4>
      <a:accent5>
        <a:srgbClr val="000000"/>
      </a:accent5>
      <a:accent6>
        <a:srgbClr val="000000"/>
      </a:accent6>
      <a:hlink>
        <a:srgbClr val="4B5EAA"/>
      </a:hlink>
      <a:folHlink>
        <a:srgbClr val="08A0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8ccc4631-9afc-4718-b120-5e2e37a03cc7">PROJ-2005426192-159</_dlc_DocId>
    <_dlc_DocIdUrl xmlns="8ccc4631-9afc-4718-b120-5e2e37a03cc7">
      <Url>http://thedock.gbrmpa.gov.au/sites/Projects/P000462/_layouts/15/DocIdRedir.aspx?ID=PROJ-2005426192-159</Url>
      <Description>PROJ-2005426192-159</Description>
    </_dlc_DocIdUrl>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documentManagement>
</p:properties>
</file>

<file path=customXml/item3.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B604671-A9EC-47F8-A1F8-A54AF95FDC45}">
  <ds:schemaRefs>
    <ds:schemaRef ds:uri="http://schemas.microsoft.com/sharepoint/v3/contenttype/forms"/>
  </ds:schemaRefs>
</ds:datastoreItem>
</file>

<file path=customXml/itemProps2.xml><?xml version="1.0" encoding="utf-8"?>
<ds:datastoreItem xmlns:ds="http://schemas.openxmlformats.org/officeDocument/2006/customXml" ds:itemID="{B9E59E0A-2B43-4815-AFDB-324848BDE838}">
  <ds:schemaRefs>
    <ds:schemaRef ds:uri="http://www.w3.org/XML/1998/namespace"/>
    <ds:schemaRef ds:uri="http://schemas.openxmlformats.org/package/2006/metadata/core-properties"/>
    <ds:schemaRef ds:uri="http://purl.org/dc/dcmitype/"/>
    <ds:schemaRef ds:uri="http://schemas.microsoft.com/office/2006/documentManagement/types"/>
    <ds:schemaRef ds:uri="8ccc4631-9afc-4718-b120-5e2e37a03cc7"/>
    <ds:schemaRef ds:uri="http://purl.org/dc/terms/"/>
    <ds:schemaRef ds:uri="http://schemas.microsoft.com/office/infopath/2007/PartnerControl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66698CEE-4829-43B0-BE3C-59441717E7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6248F80-E6FC-45E7-BDF8-91BD768E566E}">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1364</TotalTime>
  <Words>6721</Words>
  <Application>Microsoft Office PowerPoint</Application>
  <PresentationFormat>Widescreen</PresentationFormat>
  <Paragraphs>1023</Paragraphs>
  <Slides>236</Slides>
  <Notes>187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236</vt:i4>
      </vt:variant>
    </vt:vector>
  </HeadingPairs>
  <TitlesOfParts>
    <vt:vector size="244" baseType="lpstr">
      <vt:lpstr>apercu-pro</vt:lpstr>
      <vt:lpstr>Arial</vt:lpstr>
      <vt:lpstr>Arial Body</vt:lpstr>
      <vt:lpstr>Calibri</vt:lpstr>
      <vt:lpstr>Cavolini</vt:lpstr>
      <vt:lpstr>Times New Roman</vt:lpstr>
      <vt:lpstr>Wingdings</vt:lpstr>
      <vt:lpstr>Office Theme</vt:lpstr>
      <vt:lpstr>Be a Marine Biologist for a Day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I help the  Great Barrier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count in 10 minutes. </vt:lpstr>
      <vt:lpstr>PowerPoint Presentation</vt:lpstr>
      <vt:lpstr>Why count these animals in particular?</vt:lpstr>
      <vt:lpstr>PowerPoint Presentation</vt:lpstr>
      <vt:lpstr>PowerPoint Presentation</vt:lpstr>
      <vt:lpstr>PowerPoint Presentation</vt:lpstr>
      <vt:lpstr>PowerPoint Presentation</vt:lpstr>
      <vt:lpstr>How you will count them.</vt:lpstr>
      <vt:lpstr>PowerPoint Presentation</vt:lpstr>
      <vt:lpstr>PowerPoint Presentation</vt:lpstr>
      <vt:lpstr>PowerPoint Presentation</vt:lpstr>
      <vt:lpstr>PowerPoint Presentation</vt:lpstr>
      <vt:lpstr>PowerPoint Presentation</vt:lpstr>
      <vt:lpstr>PowerPoint Presentation</vt:lpstr>
      <vt:lpstr>Sea cucumber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sea cucumbers?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clam does not like this and, as a result,  expels its zooxanthellae.  The clam bleaches 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butterflyfish?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grazing herbivores?</vt:lpstr>
      <vt:lpstr>PowerPoint Presentation</vt:lpstr>
      <vt:lpstr>Algae-dominated reef  vs  coral-dominated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potato cod (Epinephelus tukula),  is another massive reef fish.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the very big cods  and groupers?</vt:lpstr>
      <vt:lpstr>PowerPoint Presentation</vt:lpstr>
      <vt:lpstr>PowerPoint Presentation</vt:lpstr>
      <vt:lpstr>PowerPoint Presentation</vt:lpstr>
      <vt:lpstr>Spot the difference. Hint: compare the shape of the tail.</vt:lpstr>
      <vt:lpstr>PowerPoint Presentation</vt:lpstr>
      <vt:lpstr>PowerPoint Presentation</vt:lpstr>
      <vt:lpstr>PowerPoint Presentation</vt:lpstr>
      <vt:lpstr>PowerPoint Presentation</vt:lpstr>
      <vt:lpstr>Why count coral trout?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Maori wrasse?</vt:lpstr>
      <vt:lpstr>PowerPoint Presentation</vt:lpstr>
      <vt:lpstr>PowerPoint Presentation</vt:lpstr>
      <vt:lpstr>PowerPoint Presentation</vt:lpstr>
      <vt:lpstr>PowerPoint Presentation</vt:lpstr>
      <vt:lpstr>The Great Barrier Reef is home to 6 of the world’s 7 species of marine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sea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sharks?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crown-of-thorns starfish?</vt:lpstr>
      <vt:lpstr>PowerPoint Presentation</vt:lpstr>
      <vt:lpstr>Count the adults and juveniles. Juveniles are smaller than your hand.</vt:lpstr>
      <vt:lpstr>PowerPoint Presentation</vt:lpstr>
      <vt:lpstr>After your snorkel, your reef guide will help you complete this section, ready for database entry.</vt:lpstr>
      <vt:lpstr>After your snorkel, your reef guide will help you complete this table, ready for database entry.</vt:lpstr>
      <vt:lpstr>Let us know if you have students interested and capable of completing this advanced section* as well.  *Requires further training</vt:lpstr>
      <vt:lpstr>PowerPoint Presentation</vt:lpstr>
      <vt:lpstr>PowerPoint Presentation</vt:lpstr>
      <vt:lpstr>PowerPoint Presentation</vt:lpstr>
      <vt:lpstr>PowerPoint Presentation</vt:lpstr>
      <vt:lpstr>Enjoy your trip to the Great Barrier Reef!</vt:lpstr>
      <vt:lpstr>PowerPoint Presentation</vt:lpstr>
      <vt:lpstr>Before the excursion, register for Eye on the Reef Rapid Monitoring survey. The link to connect is provided at the end of these instructions.</vt:lpstr>
      <vt:lpstr>Register.</vt:lpstr>
      <vt:lpstr>Click ‘Register’.</vt:lpstr>
      <vt:lpstr>Enter your name, email and contact number.  Click ‘Submit Registration’.</vt:lpstr>
      <vt:lpstr>Are you ready?  Click on the image below (in full screen) to connect. Or copy/paste the URL in the notes section.</vt:lpstr>
      <vt:lpstr>PowerPoint Presentation</vt:lpstr>
      <vt:lpstr>PowerPoint Presentation</vt:lpstr>
      <vt:lpstr>PowerPoint Presentation</vt:lpstr>
      <vt:lpstr>PowerPoint Presentation</vt:lpstr>
      <vt:lpstr>What to bring.</vt:lpstr>
      <vt:lpstr>PowerPoint Presentation</vt:lpstr>
      <vt:lpstr>What your reef guide will provide. (multiplied by number of buddy pairs)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136</cp:revision>
  <dcterms:created xsi:type="dcterms:W3CDTF">2021-08-15T07:02:58Z</dcterms:created>
  <dcterms:modified xsi:type="dcterms:W3CDTF">2021-11-04T23:48:12Z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e7e86ab1-9136-4da6-a8e2-5ca7f39b0899</vt:lpwstr>
  </property>
  <property fmtid="{D5CDD505-2E9C-101B-9397-08002B2CF9AE}" pid="3" name="DocumentSetDescription">
    <vt:lpwstr>Completed versions of resources. All proofread and graphically designed.</vt:lpwstr>
  </property>
  <property fmtid="{D5CDD505-2E9C-101B-9397-08002B2CF9AE}" pid="4" name="ContentTypeId">
    <vt:lpwstr>0x010100441936E5D27A4AF2935B3316DA024CF200B1A9D9972D1440619AFD507BD907ADAB0034A19E061A461540A8C9F28B84B7E298</vt:lpwstr>
  </property>
  <property fmtid="{D5CDD505-2E9C-101B-9397-08002B2CF9AE}" pid="5" name="TitusGUID">
    <vt:lpwstr>43d6a34c-1c6f-4916-bde3-51cc3a422dda</vt:lpwstr>
  </property>
  <property fmtid="{D5CDD505-2E9C-101B-9397-08002B2CF9AE}" pid="6" name="SEC">
    <vt:lpwstr>OFFICIAL</vt:lpwstr>
  </property>
  <property fmtid="{D5CDD505-2E9C-101B-9397-08002B2CF9AE}" pid="7" name="ProjectPhase">
    <vt:lpwstr/>
  </property>
  <property fmtid="{D5CDD505-2E9C-101B-9397-08002B2CF9AE}" pid="8" name="Department Type">
    <vt:lpwstr/>
  </property>
  <property fmtid="{D5CDD505-2E9C-101B-9397-08002B2CF9AE}" pid="9" name="Document Type">
    <vt:lpwstr/>
  </property>
  <property fmtid="{D5CDD505-2E9C-101B-9397-08002B2CF9AE}" pid="10" name="RecordPoint_WorkflowType">
    <vt:lpwstr>ActiveSubmitStub</vt:lpwstr>
  </property>
  <property fmtid="{D5CDD505-2E9C-101B-9397-08002B2CF9AE}" pid="11" name="RecordPoint_ActiveItemUniqueId">
    <vt:lpwstr>{e7e86ab1-9136-4da6-a8e2-5ca7f39b0899}</vt:lpwstr>
  </property>
  <property fmtid="{D5CDD505-2E9C-101B-9397-08002B2CF9AE}" pid="12" name="RecordPoint_ActiveItemWebId">
    <vt:lpwstr>{0ebf386d-8ac7-4b0d-a44d-de50c59d0e94}</vt:lpwstr>
  </property>
  <property fmtid="{D5CDD505-2E9C-101B-9397-08002B2CF9AE}" pid="13" name="RecordPoint_ActiveItemSiteId">
    <vt:lpwstr>{8ce9eba2-d4a5-4da0-9276-1d47a92e9210}</vt:lpwstr>
  </property>
  <property fmtid="{D5CDD505-2E9C-101B-9397-08002B2CF9AE}" pid="14" name="RecordPoint_ActiveItemListId">
    <vt:lpwstr>{e8968628-43cb-4961-977c-b8e20085cb27}</vt:lpwstr>
  </property>
</Properties>
</file>