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5"/>
  </p:notesMasterIdLst>
  <p:sldIdLst>
    <p:sldId id="274" r:id="rId2"/>
    <p:sldId id="261" r:id="rId3"/>
    <p:sldId id="262" r:id="rId4"/>
    <p:sldId id="275" r:id="rId5"/>
    <p:sldId id="263" r:id="rId6"/>
    <p:sldId id="276" r:id="rId7"/>
    <p:sldId id="264" r:id="rId8"/>
    <p:sldId id="265" r:id="rId9"/>
    <p:sldId id="269" r:id="rId10"/>
    <p:sldId id="270" r:id="rId11"/>
    <p:sldId id="271" r:id="rId12"/>
    <p:sldId id="277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FC4"/>
    <a:srgbClr val="00A4B8"/>
    <a:srgbClr val="009357"/>
    <a:srgbClr val="00AFE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327"/>
  </p:normalViewPr>
  <p:slideViewPr>
    <p:cSldViewPr snapToGrid="0">
      <p:cViewPr varScale="1">
        <p:scale>
          <a:sx n="124" d="100"/>
          <a:sy n="124" d="100"/>
        </p:scale>
        <p:origin x="12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6242608727163544"/>
          <c:y val="2.65682656826568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Pie Chart Title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296-844E-901C-B02263D79E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296-844E-901C-B02263D79E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296-844E-901C-B02263D79E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296-844E-901C-B02263D79E8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50-8344-B36C-71E6EFFC9B5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9641015287290271"/>
          <c:y val="9.15129151291512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47-8A49-84BA-A2F279BE77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47-8A49-84BA-A2F279BE77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47-8A49-84BA-A2F279BE771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160641103"/>
        <c:axId val="1160150287"/>
      </c:barChart>
      <c:catAx>
        <c:axId val="11606411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160150287"/>
        <c:crosses val="autoZero"/>
        <c:auto val="1"/>
        <c:lblAlgn val="ctr"/>
        <c:lblOffset val="100"/>
        <c:noMultiLvlLbl val="0"/>
      </c:catAx>
      <c:valAx>
        <c:axId val="1160150287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60641103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402A8-641F-234B-9549-2DBB4E843599}" type="datetimeFigureOut">
              <a:rPr lang="en-US" smtClean="0"/>
              <a:t>1/16/23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0D605-3840-A746-9CEF-FF1512C501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969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 Cover - with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3303CAF-60EA-3C56-37E6-5A41ED5AEBD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422CC4-AEC3-0DC2-0B0F-1CABFE771B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10879506-0BA8-C7CD-285F-BC7687EFF68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906" y="1875235"/>
            <a:ext cx="5431423" cy="1635249"/>
          </a:xfrm>
        </p:spPr>
        <p:txBody>
          <a:bodyPr anchor="b">
            <a:noAutofit/>
          </a:bodyPr>
          <a:lstStyle>
            <a:lvl1pPr algn="l">
              <a:defRPr sz="3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AU" dirty="0">
              <a:effectLst/>
              <a:latin typeface="Clarity City" pitchFamily="2" charset="77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A4DC314-19E9-6CE9-C628-488EA3BC8B2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906" y="3676241"/>
            <a:ext cx="3429000" cy="791393"/>
          </a:xfrm>
        </p:spPr>
        <p:txBody>
          <a:bodyPr>
            <a:normAutofit/>
          </a:bodyPr>
          <a:lstStyle>
            <a:lvl1pPr marL="0" indent="0" algn="l">
              <a:buNone/>
              <a:defRPr sz="17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ctr">
              <a:buNone/>
              <a:defRPr sz="1406"/>
            </a:lvl2pPr>
            <a:lvl3pPr marL="642915" indent="0" algn="ctr">
              <a:buNone/>
              <a:defRPr sz="1266"/>
            </a:lvl3pPr>
            <a:lvl4pPr marL="964372" indent="0" algn="ctr">
              <a:buNone/>
              <a:defRPr sz="1125"/>
            </a:lvl4pPr>
            <a:lvl5pPr marL="1285829" indent="0" algn="ctr">
              <a:buNone/>
              <a:defRPr sz="1125"/>
            </a:lvl5pPr>
            <a:lvl6pPr marL="1607287" indent="0" algn="ctr">
              <a:buNone/>
              <a:defRPr sz="1125"/>
            </a:lvl6pPr>
            <a:lvl7pPr marL="1928744" indent="0" algn="ctr">
              <a:buNone/>
              <a:defRPr sz="1125"/>
            </a:lvl7pPr>
            <a:lvl8pPr marL="2250201" indent="0" algn="ctr">
              <a:buNone/>
              <a:defRPr sz="1125"/>
            </a:lvl8pPr>
            <a:lvl9pPr marL="2571659" indent="0" algn="ctr">
              <a:buNone/>
              <a:defRPr sz="1125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F4E8A5-1303-DAED-6527-631434F4EE0B}"/>
              </a:ext>
            </a:extLst>
          </p:cNvPr>
          <p:cNvSpPr txBox="1"/>
          <p:nvPr userDrawn="1"/>
        </p:nvSpPr>
        <p:spPr>
          <a:xfrm>
            <a:off x="4442791" y="4071937"/>
            <a:ext cx="4308303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 to inserting Cover image behind a shape in Master pages:</a:t>
            </a:r>
          </a:p>
          <a:p>
            <a:endParaRPr lang="en-US" sz="1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View / Master / Slide Master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replace image, click on the master cover page with image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insert image box to the front (last frame to front)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picture box to insert image from file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image box to back (first frame to back)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should be set to back behind graphic shape and text in front.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page once complete*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Slide Master, Close Master view (X button) in panel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 can add the new cover page: Insert / New Slide / 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‘1. cover with image’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0AFC9-D758-2F3E-8E34-0F371D8BB5D8}"/>
              </a:ext>
            </a:extLst>
          </p:cNvPr>
          <p:cNvSpPr txBox="1"/>
          <p:nvPr userDrawn="1"/>
        </p:nvSpPr>
        <p:spPr>
          <a:xfrm>
            <a:off x="3108617" y="785871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F178FF-A081-7ADE-6A42-894F049E4EA1}"/>
              </a:ext>
            </a:extLst>
          </p:cNvPr>
          <p:cNvSpPr/>
          <p:nvPr userDrawn="1"/>
        </p:nvSpPr>
        <p:spPr>
          <a:xfrm>
            <a:off x="3017520" y="610413"/>
            <a:ext cx="3312160" cy="751027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8940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A. Cover - graphic only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D6D8CE-34E4-2899-58B2-E7C5795CD6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E997CB-AAE2-51CB-C308-5A2C648B1E6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0246" y="2649831"/>
            <a:ext cx="5503657" cy="1544637"/>
          </a:xfrm>
        </p:spPr>
        <p:txBody>
          <a:bodyPr anchor="b">
            <a:normAutofit/>
          </a:bodyPr>
          <a:lstStyle>
            <a:lvl1pPr algn="l">
              <a:defRPr sz="3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AU" dirty="0">
              <a:effectLst/>
              <a:latin typeface="Clarity City" pitchFamily="2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FE9B59-D4DE-5CD2-2FA8-68E5F96B30B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905" y="4378642"/>
            <a:ext cx="5500997" cy="842739"/>
          </a:xfrm>
        </p:spPr>
        <p:txBody>
          <a:bodyPr>
            <a:normAutofit/>
          </a:bodyPr>
          <a:lstStyle>
            <a:lvl1pPr marL="0" indent="0" algn="l">
              <a:buNone/>
              <a:defRPr sz="17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ctr">
              <a:buNone/>
              <a:defRPr sz="1406"/>
            </a:lvl2pPr>
            <a:lvl3pPr marL="642915" indent="0" algn="ctr">
              <a:buNone/>
              <a:defRPr sz="1266"/>
            </a:lvl3pPr>
            <a:lvl4pPr marL="964372" indent="0" algn="ctr">
              <a:buNone/>
              <a:defRPr sz="1125"/>
            </a:lvl4pPr>
            <a:lvl5pPr marL="1285829" indent="0" algn="ctr">
              <a:buNone/>
              <a:defRPr sz="1125"/>
            </a:lvl5pPr>
            <a:lvl6pPr marL="1607287" indent="0" algn="ctr">
              <a:buNone/>
              <a:defRPr sz="1125"/>
            </a:lvl6pPr>
            <a:lvl7pPr marL="1928744" indent="0" algn="ctr">
              <a:buNone/>
              <a:defRPr sz="1125"/>
            </a:lvl7pPr>
            <a:lvl8pPr marL="2250201" indent="0" algn="ctr">
              <a:buNone/>
              <a:defRPr sz="1125"/>
            </a:lvl8pPr>
            <a:lvl9pPr marL="2571659" indent="0" algn="ctr">
              <a:buNone/>
              <a:defRPr sz="1125"/>
            </a:lvl9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ts val="70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A29BFA-BF81-7DBF-53C3-F129CCEABDFC}"/>
              </a:ext>
            </a:extLst>
          </p:cNvPr>
          <p:cNvSpPr txBox="1"/>
          <p:nvPr userDrawn="1"/>
        </p:nvSpPr>
        <p:spPr>
          <a:xfrm>
            <a:off x="3108617" y="785871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DE6A71-FBA2-C617-FF10-A616A1037878}"/>
              </a:ext>
            </a:extLst>
          </p:cNvPr>
          <p:cNvSpPr/>
          <p:nvPr userDrawn="1"/>
        </p:nvSpPr>
        <p:spPr>
          <a:xfrm>
            <a:off x="3017520" y="610413"/>
            <a:ext cx="3312160" cy="751027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05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B. Cover - graphic only t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D6D8CE-34E4-2899-58B2-E7C5795CD6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A92F40C-F303-B3EE-1A25-8C1DCF6C06D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0246" y="2649831"/>
            <a:ext cx="5503657" cy="1544637"/>
          </a:xfrm>
        </p:spPr>
        <p:txBody>
          <a:bodyPr anchor="b">
            <a:normAutofit/>
          </a:bodyPr>
          <a:lstStyle>
            <a:lvl1pPr algn="l">
              <a:defRPr sz="3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AU" dirty="0">
              <a:effectLst/>
              <a:latin typeface="Clarity City" pitchFamily="2" charset="77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C3F9885-CD5A-D4F1-DCC3-15F0EDD4ED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905" y="4378642"/>
            <a:ext cx="5500997" cy="842739"/>
          </a:xfrm>
        </p:spPr>
        <p:txBody>
          <a:bodyPr>
            <a:normAutofit/>
          </a:bodyPr>
          <a:lstStyle>
            <a:lvl1pPr marL="0" indent="0" algn="l">
              <a:buNone/>
              <a:defRPr sz="17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ctr">
              <a:buNone/>
              <a:defRPr sz="1406"/>
            </a:lvl2pPr>
            <a:lvl3pPr marL="642915" indent="0" algn="ctr">
              <a:buNone/>
              <a:defRPr sz="1266"/>
            </a:lvl3pPr>
            <a:lvl4pPr marL="964372" indent="0" algn="ctr">
              <a:buNone/>
              <a:defRPr sz="1125"/>
            </a:lvl4pPr>
            <a:lvl5pPr marL="1285829" indent="0" algn="ctr">
              <a:buNone/>
              <a:defRPr sz="1125"/>
            </a:lvl5pPr>
            <a:lvl6pPr marL="1607287" indent="0" algn="ctr">
              <a:buNone/>
              <a:defRPr sz="1125"/>
            </a:lvl6pPr>
            <a:lvl7pPr marL="1928744" indent="0" algn="ctr">
              <a:buNone/>
              <a:defRPr sz="1125"/>
            </a:lvl7pPr>
            <a:lvl8pPr marL="2250201" indent="0" algn="ctr">
              <a:buNone/>
              <a:defRPr sz="1125"/>
            </a:lvl8pPr>
            <a:lvl9pPr marL="2571659" indent="0" algn="ctr">
              <a:buNone/>
              <a:defRPr sz="1125"/>
            </a:lvl9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ts val="70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D3FF8C-FD01-13DB-8FF3-6D06D4EC6E59}"/>
              </a:ext>
            </a:extLst>
          </p:cNvPr>
          <p:cNvSpPr txBox="1"/>
          <p:nvPr userDrawn="1"/>
        </p:nvSpPr>
        <p:spPr>
          <a:xfrm>
            <a:off x="3108617" y="785871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245CAA-A855-B36C-1DC6-2E7B08372C44}"/>
              </a:ext>
            </a:extLst>
          </p:cNvPr>
          <p:cNvSpPr/>
          <p:nvPr userDrawn="1"/>
        </p:nvSpPr>
        <p:spPr>
          <a:xfrm>
            <a:off x="3017520" y="610413"/>
            <a:ext cx="3312160" cy="751027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88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A. Sectional Divider -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898FCC-D640-A628-8EC1-01A92CF55D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97874-9AA9-F6BA-1FB2-3F4FEF660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0246" y="2883511"/>
            <a:ext cx="5503657" cy="1544637"/>
          </a:xfrm>
        </p:spPr>
        <p:txBody>
          <a:bodyPr anchor="b">
            <a:normAutofit/>
          </a:bodyPr>
          <a:lstStyle>
            <a:lvl1pPr algn="l">
              <a:defRPr sz="3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spc="127" dirty="0"/>
              <a:t>SECTION DIVIDER TITLE</a:t>
            </a:r>
            <a:br>
              <a:rPr lang="en-AU" spc="165" dirty="0"/>
            </a:b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AU" dirty="0">
              <a:effectLst/>
              <a:latin typeface="Clarity City" pitchFamily="2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5527EC-88C1-7E73-1D52-105C4DD82E6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905" y="4612322"/>
            <a:ext cx="5500997" cy="842739"/>
          </a:xfrm>
        </p:spPr>
        <p:txBody>
          <a:bodyPr>
            <a:normAutofit/>
          </a:bodyPr>
          <a:lstStyle>
            <a:lvl1pPr marL="0" indent="0" algn="l">
              <a:buNone/>
              <a:defRPr sz="17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ctr">
              <a:buNone/>
              <a:defRPr sz="1406"/>
            </a:lvl2pPr>
            <a:lvl3pPr marL="642915" indent="0" algn="ctr">
              <a:buNone/>
              <a:defRPr sz="1266"/>
            </a:lvl3pPr>
            <a:lvl4pPr marL="964372" indent="0" algn="ctr">
              <a:buNone/>
              <a:defRPr sz="1125"/>
            </a:lvl4pPr>
            <a:lvl5pPr marL="1285829" indent="0" algn="ctr">
              <a:buNone/>
              <a:defRPr sz="1125"/>
            </a:lvl5pPr>
            <a:lvl6pPr marL="1607287" indent="0" algn="ctr">
              <a:buNone/>
              <a:defRPr sz="1125"/>
            </a:lvl6pPr>
            <a:lvl7pPr marL="1928744" indent="0" algn="ctr">
              <a:buNone/>
              <a:defRPr sz="1125"/>
            </a:lvl7pPr>
            <a:lvl8pPr marL="2250201" indent="0" algn="ctr">
              <a:buNone/>
              <a:defRPr sz="1125"/>
            </a:lvl8pPr>
            <a:lvl9pPr marL="2571659" indent="0" algn="ctr">
              <a:buNone/>
              <a:defRPr sz="1125"/>
            </a:lvl9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ts val="70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263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B. Sectional Divider - t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898FCC-D640-A628-8EC1-01A92CF55D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97874-9AA9-F6BA-1FB2-3F4FEF660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0246" y="2883511"/>
            <a:ext cx="5503657" cy="1544637"/>
          </a:xfrm>
        </p:spPr>
        <p:txBody>
          <a:bodyPr anchor="b">
            <a:normAutofit/>
          </a:bodyPr>
          <a:lstStyle>
            <a:lvl1pPr algn="l">
              <a:defRPr sz="3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spc="127" dirty="0"/>
              <a:t>SECTION DIVIDER TITLE</a:t>
            </a:r>
            <a:br>
              <a:rPr lang="en-AU" spc="165" dirty="0"/>
            </a:b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AU" dirty="0">
              <a:effectLst/>
              <a:latin typeface="Clarity City" pitchFamily="2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5527EC-88C1-7E73-1D52-105C4DD82E6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905" y="4612322"/>
            <a:ext cx="5500997" cy="842739"/>
          </a:xfrm>
        </p:spPr>
        <p:txBody>
          <a:bodyPr>
            <a:normAutofit/>
          </a:bodyPr>
          <a:lstStyle>
            <a:lvl1pPr marL="0" indent="0" algn="l">
              <a:buNone/>
              <a:defRPr sz="17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ctr">
              <a:buNone/>
              <a:defRPr sz="1406"/>
            </a:lvl2pPr>
            <a:lvl3pPr marL="642915" indent="0" algn="ctr">
              <a:buNone/>
              <a:defRPr sz="1266"/>
            </a:lvl3pPr>
            <a:lvl4pPr marL="964372" indent="0" algn="ctr">
              <a:buNone/>
              <a:defRPr sz="1125"/>
            </a:lvl4pPr>
            <a:lvl5pPr marL="1285829" indent="0" algn="ctr">
              <a:buNone/>
              <a:defRPr sz="1125"/>
            </a:lvl5pPr>
            <a:lvl6pPr marL="1607287" indent="0" algn="ctr">
              <a:buNone/>
              <a:defRPr sz="1125"/>
            </a:lvl6pPr>
            <a:lvl7pPr marL="1928744" indent="0" algn="ctr">
              <a:buNone/>
              <a:defRPr sz="1125"/>
            </a:lvl7pPr>
            <a:lvl8pPr marL="2250201" indent="0" algn="ctr">
              <a:buNone/>
              <a:defRPr sz="1125"/>
            </a:lvl8pPr>
            <a:lvl9pPr marL="2571659" indent="0" algn="ctr">
              <a:buNone/>
              <a:defRPr sz="1125"/>
            </a:lvl9pPr>
          </a:lstStyle>
          <a:p>
            <a:pPr marL="0" marR="0" lvl="0" indent="0" algn="l" defTabSz="642915" rtl="0" eaLnBrk="1" fontAlgn="auto" latinLnBrk="0" hangingPunct="1">
              <a:lnSpc>
                <a:spcPct val="90000"/>
              </a:lnSpc>
              <a:spcBef>
                <a:spcPts val="70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562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 Feature -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DAFC470-1866-94A9-03DE-1E683C6360E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, circle&#10;&#10;Description automatically generated">
            <a:extLst>
              <a:ext uri="{FF2B5EF4-FFF2-40B4-BE49-F238E27FC236}">
                <a16:creationId xmlns:a16="http://schemas.microsoft.com/office/drawing/2014/main" id="{D20BE913-5676-6514-3B18-1970B4139E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514D10-7D17-70D7-5E23-16D842276F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7" y="596348"/>
            <a:ext cx="3244815" cy="1577473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CF9C1D8-7456-8430-D4A6-170693751D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2907" y="2684766"/>
            <a:ext cx="3175241" cy="3161109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21457" indent="0" algn="l">
              <a:buFontTx/>
              <a:buNone/>
              <a:defRPr/>
            </a:lvl2pPr>
            <a:lvl3pPr marL="642914" indent="0" algn="l">
              <a:buFontTx/>
              <a:buNone/>
              <a:defRPr/>
            </a:lvl3pPr>
            <a:lvl4pPr marL="964372" indent="0" algn="l">
              <a:buFontTx/>
              <a:buNone/>
              <a:defRPr/>
            </a:lvl4pPr>
            <a:lvl5pPr marL="1285829" indent="0" algn="l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860A65-83C7-50AD-CEBF-3D624F71C97B}"/>
              </a:ext>
            </a:extLst>
          </p:cNvPr>
          <p:cNvSpPr txBox="1"/>
          <p:nvPr userDrawn="1"/>
        </p:nvSpPr>
        <p:spPr>
          <a:xfrm>
            <a:off x="4452731" y="3973874"/>
            <a:ext cx="4351942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 to inserting Feature image behind a shape in Master pages:</a:t>
            </a:r>
          </a:p>
          <a:p>
            <a:endParaRPr lang="en-US" sz="1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View / Master / Slide Master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replace image, click on the master cover page with image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insert image box to the front (last frame to front)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picture box to insert image from file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image box to back (first frame to back)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should be set to back behind graphic shape and text in front.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page once complete*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Slide Master, Close Master view (X button) in panel</a:t>
            </a:r>
          </a:p>
          <a:p>
            <a:pPr marL="228600" indent="-2286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 can add the new text and image page: Insert / New Slide / 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‘4. Feature - Text and image’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896815A4-F5F5-0FC9-15C7-1EE2028FC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08D9BD3-2519-2BF7-BC30-BC08A59A63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10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 Conten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74882E-BA85-3F5C-BF11-3F9D1037F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906" y="1875235"/>
            <a:ext cx="8411766" cy="4301877"/>
          </a:xfrm>
        </p:spPr>
        <p:txBody>
          <a:bodyPr numCol="2" spcCol="360000"/>
          <a:lstStyle>
            <a:lvl1pPr>
              <a:defRPr sz="11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A811FDE-5E8E-73EE-03B8-1EE19CCAB6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8C42767-F26E-1F31-D91E-55A3560AFE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AE18FC6-3D54-1085-9036-A7B4D961D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47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25F0924-3735-50E5-C4A1-262ADE0442F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392906" y="1875235"/>
            <a:ext cx="4179094" cy="4301877"/>
          </a:xfrm>
        </p:spPr>
        <p:txBody>
          <a:bodyPr/>
          <a:lstStyle>
            <a:lvl1pPr>
              <a:defRPr sz="11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05EDE8D-945E-274C-D6B3-10B1CE161386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786313" y="1875235"/>
            <a:ext cx="4018359" cy="4301877"/>
          </a:xfrm>
        </p:spPr>
        <p:txBody>
          <a:bodyPr/>
          <a:lstStyle>
            <a:lvl1pPr>
              <a:defRPr sz="11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2AC6633-7768-3E3F-6ED8-5A26E576D9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8D085AC-6111-8B11-97D2-48BA34783F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1D33B28-5F95-9B9E-EC61-7436BD781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39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 Content with ca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6673-E10B-D109-E022-6FDEB6FF85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27B1FAE-566B-F28E-F1CB-64A2BAE63B61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975100" y="1875235"/>
            <a:ext cx="4829572" cy="430187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F59547F-5139-FB79-30EE-430A659560F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2112" y="1874838"/>
            <a:ext cx="3379788" cy="4302125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321457" indent="0">
              <a:buFontTx/>
              <a:buNone/>
              <a:defRPr/>
            </a:lvl2pPr>
            <a:lvl3pPr marL="642914" indent="0">
              <a:buFontTx/>
              <a:buNone/>
              <a:defRPr/>
            </a:lvl3pPr>
            <a:lvl4pPr marL="964372" indent="0">
              <a:buFontTx/>
              <a:buNone/>
              <a:defRPr/>
            </a:lvl4pPr>
            <a:lvl5pPr marL="1285829" indent="0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8EBFBE-8C97-52D7-5F8B-1B43D5620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10412AF-F167-3FCC-26BB-BD86039EA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73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. Content with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6673-E10B-D109-E022-6FDEB6FF85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4BA8B4D-9975-402C-55EF-0BB6840C251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92906" y="1875235"/>
            <a:ext cx="4829572" cy="430187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8B441D37-B2F0-3716-3D60-BF417C58FE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4883" y="1874838"/>
            <a:ext cx="3379788" cy="4302125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321457" indent="0">
              <a:buFontTx/>
              <a:buNone/>
              <a:defRPr/>
            </a:lvl2pPr>
            <a:lvl3pPr marL="642914" indent="0">
              <a:buFontTx/>
              <a:buNone/>
              <a:defRPr/>
            </a:lvl3pPr>
            <a:lvl4pPr marL="964372" indent="0">
              <a:buFontTx/>
              <a:buNone/>
              <a:defRPr/>
            </a:lvl4pPr>
            <a:lvl5pPr marL="1285829" indent="0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FCF4817-D965-D5EE-C291-62A9E9AB9E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6A45626-A48D-6BCB-F708-A7FCE4F7ED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04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6673-E10B-D109-E022-6FDEB6FF85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27B1FAE-566B-F28E-F1CB-64A2BAE63B61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92906" y="1875235"/>
            <a:ext cx="2688223" cy="430187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D5E62CA-FE61-AAC3-49B3-05571DA7FD4F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127784" y="1875235"/>
            <a:ext cx="2688223" cy="430187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F8CE5FE-DC5C-21DD-B208-AD400F961ECE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3255375" y="1875235"/>
            <a:ext cx="2688223" cy="430187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9F5DB5C-1955-BCB7-E9E1-D191AB816C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97A3559-99D3-2E5A-51C0-55A5D781F6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914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. 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1A467-25DB-05FA-6E16-1CE6BF00FF16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92906" y="357809"/>
            <a:ext cx="8411766" cy="5819303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B923082-5C67-92F6-26A3-85A4D33FF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8D4D701-4BAB-1DA9-9628-F986A0439C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184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. 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DFB877-BF06-14F5-6D68-3B6510D6F8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1802A9-BF48-FEF6-6066-3CBB7AA1A0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2906" y="2253436"/>
            <a:ext cx="4179094" cy="1326059"/>
          </a:xfrm>
        </p:spPr>
        <p:txBody>
          <a:bodyPr/>
          <a:lstStyle>
            <a:lvl1pPr>
              <a:defRPr sz="48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br>
              <a:rPr lang="en-GB" dirty="0"/>
            </a:br>
            <a:r>
              <a:rPr lang="en-GB" dirty="0"/>
              <a:t>THANK YOU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0229AE9-6927-F5DB-87BE-84E9D3B47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113" y="3727725"/>
            <a:ext cx="4179887" cy="1114425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  <a:lvl2pPr marL="321457" indent="0">
              <a:buNone/>
              <a:defRPr>
                <a:solidFill>
                  <a:schemeClr val="bg1"/>
                </a:solidFill>
              </a:defRPr>
            </a:lvl2pPr>
            <a:lvl3pPr marL="642914" indent="0">
              <a:buNone/>
              <a:defRPr>
                <a:solidFill>
                  <a:schemeClr val="bg1"/>
                </a:solidFill>
              </a:defRPr>
            </a:lvl3pPr>
            <a:lvl4pPr marL="964372" indent="0">
              <a:buNone/>
              <a:defRPr>
                <a:solidFill>
                  <a:schemeClr val="bg1"/>
                </a:solidFill>
              </a:defRPr>
            </a:lvl4pPr>
            <a:lvl5pPr marL="128582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F999BB-EAE1-DCB4-7742-501972D64A04}"/>
              </a:ext>
            </a:extLst>
          </p:cNvPr>
          <p:cNvSpPr txBox="1"/>
          <p:nvPr userDrawn="1"/>
        </p:nvSpPr>
        <p:spPr>
          <a:xfrm>
            <a:off x="2661577" y="694431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9C7921-72E6-ED20-D53A-F9417B6070D6}"/>
              </a:ext>
            </a:extLst>
          </p:cNvPr>
          <p:cNvSpPr/>
          <p:nvPr userDrawn="1"/>
        </p:nvSpPr>
        <p:spPr>
          <a:xfrm>
            <a:off x="2570480" y="610414"/>
            <a:ext cx="3312160" cy="575568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CDDCF2-66EE-664B-95AB-36279C1A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365001"/>
            <a:ext cx="8411766" cy="13260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E6251-17EA-5D55-2ED9-37E311C3C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906" y="1826122"/>
            <a:ext cx="8411766" cy="4350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41A93-28F5-2BD2-0880-8F86FFF519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FFB7D-6ADA-5241-176B-3145D65D15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3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F9029-8E7C-D243-89C8-F1AF1E62BD5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57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90" r:id="rId3"/>
    <p:sldLayoutId id="2147483675" r:id="rId4"/>
    <p:sldLayoutId id="2147483691" r:id="rId5"/>
    <p:sldLayoutId id="2147483676" r:id="rId6"/>
    <p:sldLayoutId id="2147483686" r:id="rId7"/>
    <p:sldLayoutId id="2147483678" r:id="rId8"/>
    <p:sldLayoutId id="2147483679" r:id="rId9"/>
    <p:sldLayoutId id="2147483687" r:id="rId10"/>
    <p:sldLayoutId id="2147483689" r:id="rId11"/>
    <p:sldLayoutId id="2147483680" r:id="rId12"/>
    <p:sldLayoutId id="2147483688" r:id="rId13"/>
  </p:sldLayoutIdLst>
  <p:hf hdr="0" dt="0"/>
  <p:txStyles>
    <p:titleStyle>
      <a:lvl1pPr algn="l" defTabSz="642915" rtl="0" eaLnBrk="1" latinLnBrk="0" hangingPunct="1">
        <a:lnSpc>
          <a:spcPct val="90000"/>
        </a:lnSpc>
        <a:spcBef>
          <a:spcPct val="0"/>
        </a:spcBef>
        <a:buNone/>
        <a:defRPr sz="2800" b="0" i="0" kern="1200">
          <a:solidFill>
            <a:srgbClr val="00A4B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60729" indent="-160729" algn="l" defTabSz="642915" rtl="0" eaLnBrk="1" latinLnBrk="0" hangingPunct="1">
        <a:lnSpc>
          <a:spcPct val="90000"/>
        </a:lnSpc>
        <a:spcBef>
          <a:spcPts val="703"/>
        </a:spcBef>
        <a:buFont typeface="Arial" panose="020B0604020202020204" pitchFamily="34" charset="0"/>
        <a:buChar char="•"/>
        <a:defRPr sz="11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82186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1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03643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9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125101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9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446558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9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768015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1266" kern="1200">
          <a:solidFill>
            <a:schemeClr val="tx1"/>
          </a:solidFill>
          <a:latin typeface="+mn-lt"/>
          <a:ea typeface="+mn-ea"/>
          <a:cs typeface="+mn-cs"/>
        </a:defRPr>
      </a:lvl6pPr>
      <a:lvl7pPr marL="2089473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1266" kern="1200">
          <a:solidFill>
            <a:schemeClr val="tx1"/>
          </a:solidFill>
          <a:latin typeface="+mn-lt"/>
          <a:ea typeface="+mn-ea"/>
          <a:cs typeface="+mn-cs"/>
        </a:defRPr>
      </a:lvl7pPr>
      <a:lvl8pPr marL="2410930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1266" kern="1200">
          <a:solidFill>
            <a:schemeClr val="tx1"/>
          </a:solidFill>
          <a:latin typeface="+mn-lt"/>
          <a:ea typeface="+mn-ea"/>
          <a:cs typeface="+mn-cs"/>
        </a:defRPr>
      </a:lvl8pPr>
      <a:lvl9pPr marL="2732387" indent="-160729" algn="l" defTabSz="642915" rtl="0" eaLnBrk="1" latinLnBrk="0" hangingPunct="1">
        <a:lnSpc>
          <a:spcPct val="90000"/>
        </a:lnSpc>
        <a:spcBef>
          <a:spcPts val="352"/>
        </a:spcBef>
        <a:buFont typeface="Arial" panose="020B0604020202020204" pitchFamily="34" charset="0"/>
        <a:buChar char="•"/>
        <a:defRPr sz="12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642915" rtl="0" eaLnBrk="1" latinLnBrk="0" hangingPunct="1">
        <a:defRPr sz="126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427E666D-7F3C-15E6-5359-E97EDE7C2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906" y="1875235"/>
            <a:ext cx="5431423" cy="1635249"/>
          </a:xfrm>
        </p:spPr>
        <p:txBody>
          <a:bodyPr/>
          <a:lstStyle/>
          <a:p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US" dirty="0"/>
          </a:p>
        </p:txBody>
      </p:sp>
      <p:sp>
        <p:nvSpPr>
          <p:cNvPr id="6" name="Subtitle 3">
            <a:extLst>
              <a:ext uri="{FF2B5EF4-FFF2-40B4-BE49-F238E27FC236}">
                <a16:creationId xmlns:a16="http://schemas.microsoft.com/office/drawing/2014/main" id="{751161E1-9363-89FE-E9FB-443A5DC3E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906" y="3676241"/>
            <a:ext cx="3429000" cy="791393"/>
          </a:xfrm>
        </p:spPr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0485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348963E-C1E8-00F6-7A40-AF40CC6BA5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339101" y="804241"/>
            <a:ext cx="8877240" cy="60434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2B32A-440A-0F21-5C1D-D472A48752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4731E29-CBC5-7AD0-D1AF-6E4AC864808C}"/>
              </a:ext>
            </a:extLst>
          </p:cNvPr>
          <p:cNvSpPr txBox="1">
            <a:spLocks/>
          </p:cNvSpPr>
          <p:nvPr/>
        </p:nvSpPr>
        <p:spPr>
          <a:xfrm>
            <a:off x="392906" y="1875235"/>
            <a:ext cx="5431423" cy="1635249"/>
          </a:xfrm>
          <a:prstGeom prst="rect">
            <a:avLst/>
          </a:prstGeom>
        </p:spPr>
        <p:txBody>
          <a:bodyPr anchor="b">
            <a:noAutofit/>
          </a:bodyPr>
          <a:lstStyle>
            <a:lvl1pPr algn="l" defTabSz="64291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b="1" i="0" kern="1200">
                <a:solidFill>
                  <a:schemeClr val="bg1"/>
                </a:solidFill>
                <a:latin typeface="Clarity City" pitchFamily="2" charset="77"/>
                <a:ea typeface="+mj-ea"/>
                <a:cs typeface="+mj-cs"/>
              </a:defRPr>
            </a:lvl1pPr>
          </a:lstStyle>
          <a:p>
            <a:r>
              <a:rPr lang="en-AU" spc="127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AU" spc="-2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74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AU" spc="-2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165" dirty="0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br>
              <a:rPr lang="en-AU" spc="165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pc="46" dirty="0"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r>
              <a:rPr lang="en-AU" spc="-1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123" dirty="0"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lang="en-AU" spc="-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253" dirty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br>
              <a:rPr lang="en-AU" spc="253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pc="53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AU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70" dirty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en-AU" spc="-2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pc="105" dirty="0">
                <a:latin typeface="Arial" panose="020B0604020202020204" pitchFamily="34" charset="0"/>
                <a:cs typeface="Arial" panose="020B0604020202020204" pitchFamily="34" charset="0"/>
              </a:rPr>
              <a:t>LINES.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101D648A-A123-BFD0-1F27-1BC204AD4382}"/>
              </a:ext>
            </a:extLst>
          </p:cNvPr>
          <p:cNvSpPr txBox="1">
            <a:spLocks/>
          </p:cNvSpPr>
          <p:nvPr/>
        </p:nvSpPr>
        <p:spPr>
          <a:xfrm>
            <a:off x="392906" y="3676241"/>
            <a:ext cx="3429000" cy="79139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642915" rtl="0" eaLnBrk="1" latinLnBrk="0" hangingPunct="1">
              <a:lnSpc>
                <a:spcPct val="90000"/>
              </a:lnSpc>
              <a:spcBef>
                <a:spcPts val="703"/>
              </a:spcBef>
              <a:buFont typeface="Arial" panose="020B0604020202020204" pitchFamily="34" charset="0"/>
              <a:buNone/>
              <a:defRPr sz="1700" b="1" i="0" kern="1200">
                <a:solidFill>
                  <a:schemeClr val="bg1"/>
                </a:solidFill>
                <a:latin typeface="Clarity City" pitchFamily="2" charset="77"/>
                <a:ea typeface="+mn-ea"/>
                <a:cs typeface="+mn-cs"/>
              </a:defRPr>
            </a:lvl1pPr>
            <a:lvl2pPr marL="321457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406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2pPr>
            <a:lvl3pPr marL="642915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266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3pPr>
            <a:lvl4pPr marL="964372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4pPr>
            <a:lvl5pPr marL="1285829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5pPr>
            <a:lvl6pPr marL="1607287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8744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50201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71659" indent="0" algn="ctr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SUBTITLE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C59FF9-FBCD-82A3-479E-05F7CF1348DB}"/>
              </a:ext>
            </a:extLst>
          </p:cNvPr>
          <p:cNvSpPr txBox="1"/>
          <p:nvPr/>
        </p:nvSpPr>
        <p:spPr>
          <a:xfrm>
            <a:off x="5311590" y="4370056"/>
            <a:ext cx="3439504" cy="10156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editable Cover slide for look and feel. 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(image is placeholder ONLY)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note: This slide can be updated here ONLY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an alternative. The Primary directions are to head to the Master pages for steps to insert image.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560DF3-5475-E9CE-4E4D-938FB1A4229F}"/>
              </a:ext>
            </a:extLst>
          </p:cNvPr>
          <p:cNvSpPr txBox="1"/>
          <p:nvPr/>
        </p:nvSpPr>
        <p:spPr>
          <a:xfrm>
            <a:off x="3108617" y="785871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F1C14C-164A-E885-ACCB-5B67A6EDAEDE}"/>
              </a:ext>
            </a:extLst>
          </p:cNvPr>
          <p:cNvSpPr/>
          <p:nvPr/>
        </p:nvSpPr>
        <p:spPr>
          <a:xfrm>
            <a:off x="3017520" y="610413"/>
            <a:ext cx="3312160" cy="751027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860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14171-E94C-1BC7-B04C-77A9CD41F4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F3702-8C2E-3DD9-3A8C-FFB2BC54ED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546194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5F5491-F5E6-736D-1F7E-9C50FF988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246" y="2649831"/>
            <a:ext cx="5503657" cy="1544637"/>
          </a:xfrm>
        </p:spPr>
        <p:txBody>
          <a:bodyPr/>
          <a:lstStyle/>
          <a:p>
            <a:r>
              <a:rPr lang="en-AU" spc="127" dirty="0"/>
              <a:t>YOUR</a:t>
            </a:r>
            <a:r>
              <a:rPr lang="en-AU" spc="-21" dirty="0"/>
              <a:t> </a:t>
            </a:r>
            <a:r>
              <a:rPr lang="en-AU" spc="74" dirty="0"/>
              <a:t>SCHOOL</a:t>
            </a:r>
            <a:r>
              <a:rPr lang="en-AU" spc="-21" dirty="0"/>
              <a:t> </a:t>
            </a:r>
            <a:r>
              <a:rPr lang="en-AU" spc="165" dirty="0"/>
              <a:t>NAME</a:t>
            </a:r>
            <a:br>
              <a:rPr lang="en-AU" spc="165" dirty="0"/>
            </a:br>
            <a:r>
              <a:rPr lang="en-AU" spc="46" dirty="0"/>
              <a:t>HERE</a:t>
            </a:r>
            <a:r>
              <a:rPr lang="en-AU" spc="-18" dirty="0"/>
              <a:t> </a:t>
            </a:r>
            <a:r>
              <a:rPr lang="en-AU" spc="123" dirty="0"/>
              <a:t>OVER</a:t>
            </a:r>
            <a:r>
              <a:rPr lang="en-AU" spc="-14" dirty="0"/>
              <a:t> </a:t>
            </a:r>
            <a:r>
              <a:rPr lang="en-AU" spc="253" dirty="0"/>
              <a:t>TWO </a:t>
            </a:r>
            <a:br>
              <a:rPr lang="en-AU" spc="253" dirty="0"/>
            </a:br>
            <a:r>
              <a:rPr lang="en-AU" spc="53" dirty="0"/>
              <a:t>OR</a:t>
            </a:r>
            <a:r>
              <a:rPr lang="en-AU" spc="-25" dirty="0"/>
              <a:t> </a:t>
            </a:r>
            <a:r>
              <a:rPr lang="en-AU" spc="70" dirty="0"/>
              <a:t>THREE</a:t>
            </a:r>
            <a:r>
              <a:rPr lang="en-AU" spc="-21" dirty="0"/>
              <a:t> </a:t>
            </a:r>
            <a:r>
              <a:rPr lang="en-AU" spc="105" dirty="0"/>
              <a:t>LINES.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08BEE93-FF74-D850-D4E3-307316BAEF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905" y="4378642"/>
            <a:ext cx="5500997" cy="842739"/>
          </a:xfrm>
        </p:spPr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82021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CBA06-E63D-6E7D-2E63-1D876F22E0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>
                <a:effectLst/>
              </a:rPr>
              <a:t>SECTION DIVIDER TITLE OVER TWO OR THREE LINES.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622256-337B-2940-5843-62CF54756C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999736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F9681B-7AC4-3F39-3397-1396F8AE6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246" y="2883511"/>
            <a:ext cx="5503657" cy="1544637"/>
          </a:xfrm>
        </p:spPr>
        <p:txBody>
          <a:bodyPr/>
          <a:lstStyle/>
          <a:p>
            <a:r>
              <a:rPr lang="en-AU" b="1" dirty="0">
                <a:effectLst/>
              </a:rPr>
              <a:t>SECTION DIVIDER TITLE OVER TWO OR THREE LINES.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AD6504C-80D6-4992-B1A4-F1A67C2F8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905" y="4612322"/>
            <a:ext cx="5500997" cy="842739"/>
          </a:xfrm>
        </p:spPr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1877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C9B44A-4895-9586-E5DA-3626876AF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7" y="596348"/>
            <a:ext cx="3244815" cy="157747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sz="3100" dirty="0"/>
              <a:t>TITLE OVER ONE OR TWO LINES.</a:t>
            </a:r>
            <a:endParaRPr lang="en-US" sz="3100" dirty="0"/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7BDC1869-D228-97E6-1DD9-8C6154A9E102}"/>
              </a:ext>
            </a:extLst>
          </p:cNvPr>
          <p:cNvSpPr txBox="1">
            <a:spLocks/>
          </p:cNvSpPr>
          <p:nvPr/>
        </p:nvSpPr>
        <p:spPr>
          <a:xfrm>
            <a:off x="392907" y="2684766"/>
            <a:ext cx="3175241" cy="31611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642915" rtl="0" eaLnBrk="1" latinLnBrk="0" hangingPunct="1">
              <a:lnSpc>
                <a:spcPct val="90000"/>
              </a:lnSpc>
              <a:spcBef>
                <a:spcPts val="703"/>
              </a:spcBef>
              <a:buFontTx/>
              <a:buNone/>
              <a:defRPr sz="12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1pPr>
            <a:lvl2pPr marL="321457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10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2pPr>
            <a:lvl3pPr marL="642914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3pPr>
            <a:lvl4pPr marL="964372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4pPr>
            <a:lvl5pPr marL="1285829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5pPr>
            <a:lvl6pPr marL="1768015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9473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10930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32387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Fusce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neque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vel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turpis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mattis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maximus. Nulla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orci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Sed sit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malesuada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ante, vel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aliquet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In id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sagittis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, id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malesuada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mauris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Sed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ante, id pharetra magna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efficitur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id. Aenean ipsum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, fermentum a magna sed,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vehicula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pellentesque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tellus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Proin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turpis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vitae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condimentum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nec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est.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AF99FB-EC7A-EF80-25C0-653067D75F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2E2404-9B2C-775B-3358-CE17512666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F9029-8E7C-D243-89C8-F1AF1E62BD5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25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A8288C-0BF7-210D-5A79-2F53D65DF5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559543" y="-3607198"/>
            <a:ext cx="6968757" cy="14072396"/>
          </a:xfrm>
          <a:prstGeom prst="rect">
            <a:avLst/>
          </a:prstGeom>
        </p:spPr>
      </p:pic>
      <p:pic>
        <p:nvPicPr>
          <p:cNvPr id="3" name="Picture 2" descr="Shape, circle&#10;&#10;Description automatically generated">
            <a:extLst>
              <a:ext uri="{FF2B5EF4-FFF2-40B4-BE49-F238E27FC236}">
                <a16:creationId xmlns:a16="http://schemas.microsoft.com/office/drawing/2014/main" id="{AF62C49A-38F6-FB83-294C-F93CCE4A9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5373DEB1-E6AC-05D7-04A6-F2D39E0A7E25}"/>
              </a:ext>
            </a:extLst>
          </p:cNvPr>
          <p:cNvSpPr txBox="1">
            <a:spLocks/>
          </p:cNvSpPr>
          <p:nvPr/>
        </p:nvSpPr>
        <p:spPr>
          <a:xfrm>
            <a:off x="392907" y="2684766"/>
            <a:ext cx="3175241" cy="31611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642915" rtl="0" eaLnBrk="1" latinLnBrk="0" hangingPunct="1">
              <a:lnSpc>
                <a:spcPct val="90000"/>
              </a:lnSpc>
              <a:spcBef>
                <a:spcPts val="703"/>
              </a:spcBef>
              <a:buFontTx/>
              <a:buNone/>
              <a:defRPr sz="12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1pPr>
            <a:lvl2pPr marL="321457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10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2pPr>
            <a:lvl3pPr marL="642914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3pPr>
            <a:lvl4pPr marL="964372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4pPr>
            <a:lvl5pPr marL="1285829" indent="0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Tx/>
              <a:buNone/>
              <a:defRPr sz="900" b="0" i="0" kern="1200">
                <a:solidFill>
                  <a:schemeClr val="tx1"/>
                </a:solidFill>
                <a:latin typeface="Clarity City Light" pitchFamily="2" charset="77"/>
                <a:ea typeface="+mn-ea"/>
                <a:cs typeface="+mn-cs"/>
              </a:defRPr>
            </a:lvl5pPr>
            <a:lvl6pPr marL="1768015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9473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10930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32387" indent="-160729" algn="l" defTabSz="642915" rtl="0" eaLnBrk="1" latinLnBrk="0" hangingPunct="1">
              <a:lnSpc>
                <a:spcPct val="90000"/>
              </a:lnSpc>
              <a:spcBef>
                <a:spcPts val="352"/>
              </a:spcBef>
              <a:buFont typeface="Arial" panose="020B0604020202020204" pitchFamily="34" charset="0"/>
              <a:buChar char="•"/>
              <a:defRPr sz="12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Fusce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neque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vel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turpis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mattis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maximus. Nulla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orci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Sed sit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malesuada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ante, vel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aliquet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In id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sagittis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, id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malesuada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mauris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Sed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ante, id pharetra magna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efficitur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id. Aenean ipsum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, fermentum a magna sed,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vehicula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pellentesque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tellus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 Proin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turpis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vitae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condimentum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nec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est.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F7F329-2D02-4296-02F7-863441B7A7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</p:spPr>
        <p:txBody>
          <a:bodyPr/>
          <a:lstStyle/>
          <a:p>
            <a:fld id="{B74F9029-8E7C-D243-89C8-F1AF1E62BD51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C695C686-32E9-4509-BA2B-214F77723944}"/>
              </a:ext>
            </a:extLst>
          </p:cNvPr>
          <p:cNvSpPr txBox="1">
            <a:spLocks/>
          </p:cNvSpPr>
          <p:nvPr/>
        </p:nvSpPr>
        <p:spPr>
          <a:xfrm>
            <a:off x="392907" y="596348"/>
            <a:ext cx="3244815" cy="1577473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64291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i="0" kern="1200">
                <a:solidFill>
                  <a:srgbClr val="00A4B8"/>
                </a:solidFill>
                <a:latin typeface="Clarity City Medium" pitchFamily="2" charset="77"/>
                <a:ea typeface="+mj-ea"/>
                <a:cs typeface="+mj-cs"/>
              </a:defRPr>
            </a:lvl1pPr>
          </a:lstStyle>
          <a:p>
            <a:br>
              <a:rPr lang="en-GB" dirty="0"/>
            </a:br>
            <a:br>
              <a:rPr lang="en-GB" dirty="0"/>
            </a:br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TITLE OVER ONE OR TWO LINES.</a:t>
            </a:r>
            <a:endParaRPr lang="en-US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BED771-5A4C-B990-2E3A-443D9EF4EA78}"/>
              </a:ext>
            </a:extLst>
          </p:cNvPr>
          <p:cNvSpPr txBox="1"/>
          <p:nvPr/>
        </p:nvSpPr>
        <p:spPr>
          <a:xfrm>
            <a:off x="5311590" y="4370056"/>
            <a:ext cx="3439504" cy="10156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editable Feature slide for look and feel. 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(image is placeholder ONLY)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note: This slide can be updated here ONLY</a:t>
            </a:r>
            <a:b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an alternative. The Primary directions are to head to the Master pages for steps to insert image.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E36E80C9-FEC9-8992-8BD0-0B74C09362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</p:spPr>
        <p:txBody>
          <a:bodyPr/>
          <a:lstStyle/>
          <a:p>
            <a:r>
              <a:rPr lang="en-AU" dirty="0"/>
              <a:t>Reef Guardian School –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714170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08E7048-7834-30DC-3C75-823729776FAE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Vestibulum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ultricies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vitae </a:t>
            </a:r>
            <a:r>
              <a:rPr lang="en-AU" dirty="0" err="1"/>
              <a:t>mattis</a:t>
            </a:r>
            <a:r>
              <a:rPr lang="en-AU" dirty="0"/>
              <a:t>. </a:t>
            </a:r>
            <a:br>
              <a:rPr lang="en-AU" dirty="0"/>
            </a:b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dapibus</a:t>
            </a:r>
            <a:r>
              <a:rPr lang="en-AU" dirty="0"/>
              <a:t> vitae </a:t>
            </a:r>
            <a:r>
              <a:rPr lang="en-AU" dirty="0" err="1"/>
              <a:t>tortor</a:t>
            </a:r>
            <a:r>
              <a:rPr lang="en-AU" dirty="0"/>
              <a:t> non </a:t>
            </a:r>
            <a:r>
              <a:rPr lang="en-AU" dirty="0" err="1"/>
              <a:t>hendrerit</a:t>
            </a:r>
            <a:r>
              <a:rPr lang="en-AU" dirty="0"/>
              <a:t>. </a:t>
            </a:r>
            <a:br>
              <a:rPr lang="en-AU" dirty="0"/>
            </a:br>
            <a:r>
              <a:rPr lang="en-AU" dirty="0"/>
              <a:t>Vestibulum at </a:t>
            </a:r>
            <a:r>
              <a:rPr lang="en-AU" dirty="0" err="1"/>
              <a:t>lectus</a:t>
            </a:r>
            <a:r>
              <a:rPr lang="en-AU" dirty="0"/>
              <a:t> </a:t>
            </a:r>
            <a:r>
              <a:rPr lang="en-AU" dirty="0" err="1"/>
              <a:t>eu</a:t>
            </a:r>
            <a:r>
              <a:rPr lang="en-AU" dirty="0"/>
              <a:t> nisi </a:t>
            </a:r>
            <a:r>
              <a:rPr lang="en-AU" dirty="0" err="1"/>
              <a:t>consectetur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dui.</a:t>
            </a:r>
            <a:br>
              <a:rPr lang="en-AU" dirty="0"/>
            </a:br>
            <a:endParaRPr lang="en-AU" dirty="0"/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Lorem ipsum </a:t>
            </a:r>
            <a:r>
              <a:rPr lang="en-AU" dirty="0" err="1"/>
              <a:t>dolor</a:t>
            </a:r>
            <a:r>
              <a:rPr lang="en-AU" dirty="0"/>
              <a:t> sit </a:t>
            </a:r>
            <a:r>
              <a:rPr lang="en-AU" dirty="0" err="1"/>
              <a:t>amet</a:t>
            </a:r>
            <a:r>
              <a:rPr lang="en-AU" dirty="0"/>
              <a:t>, </a:t>
            </a:r>
            <a:r>
              <a:rPr lang="en-AU" dirty="0" err="1"/>
              <a:t>consectetur</a:t>
            </a:r>
            <a:r>
              <a:rPr lang="en-AU" dirty="0"/>
              <a:t> </a:t>
            </a:r>
            <a:r>
              <a:rPr lang="en-AU" dirty="0" err="1"/>
              <a:t>adipiscing</a:t>
            </a:r>
            <a:r>
              <a:rPr lang="en-AU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Ut </a:t>
            </a:r>
            <a:r>
              <a:rPr lang="en-AU" dirty="0" err="1"/>
              <a:t>sollicitudin</a:t>
            </a:r>
            <a:r>
              <a:rPr lang="en-AU" dirty="0"/>
              <a:t> dui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</a:t>
            </a:r>
            <a:r>
              <a:rPr lang="en-AU" dirty="0" err="1"/>
              <a:t>egestas</a:t>
            </a:r>
            <a:r>
              <a:rPr lang="en-AU" dirty="0"/>
              <a:t> dictum.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Ut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leo</a:t>
            </a:r>
            <a:r>
              <a:rPr lang="en-AU" dirty="0"/>
              <a:t> </a:t>
            </a:r>
            <a:r>
              <a:rPr lang="en-AU" dirty="0" err="1"/>
              <a:t>blandit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semper </a:t>
            </a:r>
            <a:r>
              <a:rPr lang="en-AU" dirty="0" err="1"/>
              <a:t>purus</a:t>
            </a:r>
            <a:r>
              <a:rPr lang="en-AU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Vestibulum </a:t>
            </a:r>
            <a:r>
              <a:rPr lang="en-AU" dirty="0" err="1"/>
              <a:t>bibendum</a:t>
            </a:r>
            <a:r>
              <a:rPr lang="en-AU" dirty="0"/>
              <a:t> </a:t>
            </a:r>
            <a:r>
              <a:rPr lang="en-AU" dirty="0" err="1"/>
              <a:t>lacus</a:t>
            </a:r>
            <a:r>
              <a:rPr lang="en-AU" dirty="0"/>
              <a:t> mi </a:t>
            </a:r>
            <a:r>
              <a:rPr lang="en-AU" dirty="0" err="1"/>
              <a:t>malesuada</a:t>
            </a:r>
            <a:r>
              <a:rPr lang="en-AU" dirty="0"/>
              <a:t> semper.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Donec </a:t>
            </a:r>
            <a:r>
              <a:rPr lang="en-AU" dirty="0" err="1"/>
              <a:t>consequat</a:t>
            </a:r>
            <a:r>
              <a:rPr lang="en-AU" dirty="0"/>
              <a:t> ante in </a:t>
            </a:r>
            <a:r>
              <a:rPr lang="en-AU" dirty="0" err="1"/>
              <a:t>neque</a:t>
            </a:r>
            <a:r>
              <a:rPr lang="en-AU" dirty="0"/>
              <a:t> </a:t>
            </a:r>
            <a:r>
              <a:rPr lang="en-AU" dirty="0" err="1"/>
              <a:t>ullamcorper</a:t>
            </a:r>
            <a:r>
              <a:rPr lang="en-AU" dirty="0"/>
              <a:t> </a:t>
            </a:r>
            <a:r>
              <a:rPr lang="en-AU" dirty="0" err="1"/>
              <a:t>ultricies</a:t>
            </a:r>
            <a:r>
              <a:rPr lang="en-AU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dirty="0"/>
              <a:t>Donec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enim</a:t>
            </a:r>
            <a:r>
              <a:rPr lang="en-AU" dirty="0"/>
              <a:t> </a:t>
            </a:r>
            <a:r>
              <a:rPr lang="en-AU" dirty="0" err="1"/>
              <a:t>posuere</a:t>
            </a:r>
            <a:r>
              <a:rPr lang="en-AU" dirty="0"/>
              <a:t>, </a:t>
            </a:r>
            <a:r>
              <a:rPr lang="en-AU" dirty="0" err="1"/>
              <a:t>viverra</a:t>
            </a:r>
            <a:r>
              <a:rPr lang="en-AU" dirty="0"/>
              <a:t> </a:t>
            </a:r>
            <a:r>
              <a:rPr lang="en-AU" dirty="0" err="1"/>
              <a:t>justo</a:t>
            </a:r>
            <a:r>
              <a:rPr lang="en-AU" dirty="0"/>
              <a:t>, auctor </a:t>
            </a:r>
            <a:r>
              <a:rPr lang="en-AU" dirty="0" err="1"/>
              <a:t>risus</a:t>
            </a:r>
            <a:r>
              <a:rPr lang="en-AU" dirty="0"/>
              <a:t>.</a:t>
            </a:r>
          </a:p>
          <a:p>
            <a:pPr marL="0" indent="0">
              <a:buNone/>
            </a:pPr>
            <a:br>
              <a:rPr lang="en-US" dirty="0"/>
            </a:br>
            <a:r>
              <a:rPr lang="en-AU" i="1" dirty="0">
                <a:solidFill>
                  <a:srgbClr val="00A4B8"/>
                </a:solidFill>
              </a:rPr>
              <a:t>Nunc auctor, </a:t>
            </a:r>
            <a:r>
              <a:rPr lang="en-AU" i="1" dirty="0" err="1">
                <a:solidFill>
                  <a:srgbClr val="00A4B8"/>
                </a:solidFill>
              </a:rPr>
              <a:t>lectus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tempor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efficitur</a:t>
            </a:r>
            <a:r>
              <a:rPr lang="en-AU" i="1" dirty="0">
                <a:solidFill>
                  <a:srgbClr val="00A4B8"/>
                </a:solidFill>
              </a:rPr>
              <a:t>, </a:t>
            </a:r>
            <a:r>
              <a:rPr lang="en-AU" i="1" dirty="0" err="1">
                <a:solidFill>
                  <a:srgbClr val="00A4B8"/>
                </a:solidFill>
              </a:rPr>
              <a:t>lacus</a:t>
            </a:r>
            <a:r>
              <a:rPr lang="en-AU" i="1" dirty="0">
                <a:solidFill>
                  <a:srgbClr val="00A4B8"/>
                </a:solidFill>
              </a:rPr>
              <a:t> diam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 err="1">
                <a:solidFill>
                  <a:srgbClr val="00A4B8"/>
                </a:solidFill>
              </a:rPr>
              <a:t>pretium</a:t>
            </a:r>
            <a:r>
              <a:rPr lang="en-AU" i="1" dirty="0">
                <a:solidFill>
                  <a:srgbClr val="00A4B8"/>
                </a:solidFill>
              </a:rPr>
              <a:t> lorem, </a:t>
            </a:r>
            <a:r>
              <a:rPr lang="en-AU" i="1" dirty="0" err="1">
                <a:solidFill>
                  <a:srgbClr val="00A4B8"/>
                </a:solidFill>
              </a:rPr>
              <a:t>nec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dapibus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tellus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orci</a:t>
            </a:r>
            <a:r>
              <a:rPr lang="en-AU" i="1" dirty="0">
                <a:solidFill>
                  <a:srgbClr val="00A4B8"/>
                </a:solidFill>
              </a:rPr>
              <a:t> et </a:t>
            </a:r>
            <a:r>
              <a:rPr lang="en-AU" i="1" dirty="0" err="1">
                <a:solidFill>
                  <a:srgbClr val="00A4B8"/>
                </a:solidFill>
              </a:rPr>
              <a:t>nibh</a:t>
            </a:r>
            <a:r>
              <a:rPr lang="en-AU" i="1" dirty="0">
                <a:solidFill>
                  <a:srgbClr val="00A4B8"/>
                </a:solidFill>
              </a:rPr>
              <a:t>.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>
                <a:solidFill>
                  <a:srgbClr val="00A4B8"/>
                </a:solidFill>
              </a:rPr>
              <a:t>Sed vel </a:t>
            </a:r>
            <a:r>
              <a:rPr lang="en-AU" i="1" dirty="0" err="1">
                <a:solidFill>
                  <a:srgbClr val="00A4B8"/>
                </a:solidFill>
              </a:rPr>
              <a:t>felis</a:t>
            </a:r>
            <a:r>
              <a:rPr lang="en-AU" i="1" dirty="0">
                <a:solidFill>
                  <a:srgbClr val="00A4B8"/>
                </a:solidFill>
              </a:rPr>
              <a:t> sed dui </a:t>
            </a:r>
            <a:r>
              <a:rPr lang="en-AU" i="1" dirty="0" err="1">
                <a:solidFill>
                  <a:srgbClr val="00A4B8"/>
                </a:solidFill>
              </a:rPr>
              <a:t>volutpat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bibendum</a:t>
            </a:r>
            <a:r>
              <a:rPr lang="en-AU" i="1" dirty="0">
                <a:solidFill>
                  <a:srgbClr val="00A4B8"/>
                </a:solidFill>
              </a:rPr>
              <a:t>.</a:t>
            </a:r>
            <a:endParaRPr lang="en-US" i="1" dirty="0">
              <a:solidFill>
                <a:srgbClr val="00A4B8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3CDB9-B977-6B69-D736-7FF2E2B2BC0F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en-AU" dirty="0"/>
              <a:t>Sed ac </a:t>
            </a:r>
            <a:r>
              <a:rPr lang="en-AU" dirty="0" err="1"/>
              <a:t>dapibus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. </a:t>
            </a:r>
            <a:r>
              <a:rPr lang="en-AU" dirty="0" err="1"/>
              <a:t>Phasellus</a:t>
            </a:r>
            <a:r>
              <a:rPr lang="en-AU" dirty="0"/>
              <a:t> porta lacinia mi vitae vestibulum. Integer non </a:t>
            </a:r>
            <a:r>
              <a:rPr lang="en-AU" dirty="0" err="1"/>
              <a:t>felis</a:t>
            </a:r>
            <a:r>
              <a:rPr lang="en-AU" dirty="0"/>
              <a:t> id </a:t>
            </a:r>
            <a:r>
              <a:rPr lang="en-AU" dirty="0" err="1"/>
              <a:t>tellus</a:t>
            </a:r>
            <a:r>
              <a:rPr lang="en-AU" dirty="0"/>
              <a:t> auctor </a:t>
            </a:r>
            <a:r>
              <a:rPr lang="en-AU" dirty="0" err="1"/>
              <a:t>tincidunt</a:t>
            </a:r>
            <a:r>
              <a:rPr lang="en-AU" dirty="0"/>
              <a:t>. Integer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risus</a:t>
            </a:r>
            <a:r>
              <a:rPr lang="en-AU" dirty="0"/>
              <a:t>, </a:t>
            </a:r>
            <a:r>
              <a:rPr lang="en-AU" dirty="0" err="1"/>
              <a:t>accumsan</a:t>
            </a:r>
            <a:r>
              <a:rPr lang="en-AU" dirty="0"/>
              <a:t>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aliquet</a:t>
            </a:r>
            <a:r>
              <a:rPr lang="en-AU" dirty="0"/>
              <a:t> </a:t>
            </a:r>
            <a:r>
              <a:rPr lang="en-AU" dirty="0" err="1"/>
              <a:t>eu</a:t>
            </a:r>
            <a:r>
              <a:rPr lang="en-AU" dirty="0"/>
              <a:t>, </a:t>
            </a:r>
            <a:r>
              <a:rPr lang="en-AU" dirty="0" err="1"/>
              <a:t>lobortis</a:t>
            </a:r>
            <a:r>
              <a:rPr lang="en-AU" dirty="0"/>
              <a:t> ac ante. </a:t>
            </a:r>
            <a:r>
              <a:rPr lang="en-AU" dirty="0" err="1"/>
              <a:t>Nullam</a:t>
            </a:r>
            <a:r>
              <a:rPr lang="en-AU" dirty="0"/>
              <a:t> </a:t>
            </a:r>
            <a:r>
              <a:rPr lang="en-AU" dirty="0" err="1"/>
              <a:t>elementum</a:t>
            </a:r>
            <a:r>
              <a:rPr lang="en-AU" dirty="0"/>
              <a:t> </a:t>
            </a:r>
            <a:r>
              <a:rPr lang="en-AU" dirty="0" err="1"/>
              <a:t>placerat</a:t>
            </a:r>
            <a:r>
              <a:rPr lang="en-AU" dirty="0"/>
              <a:t> </a:t>
            </a:r>
            <a:r>
              <a:rPr lang="en-AU" dirty="0" err="1"/>
              <a:t>justo</a:t>
            </a:r>
            <a:r>
              <a:rPr lang="en-AU" dirty="0"/>
              <a:t>,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vehicula</a:t>
            </a:r>
            <a:r>
              <a:rPr lang="en-AU" dirty="0"/>
              <a:t> </a:t>
            </a:r>
            <a:r>
              <a:rPr lang="en-AU" dirty="0" err="1"/>
              <a:t>massa</a:t>
            </a:r>
            <a:r>
              <a:rPr lang="en-AU" dirty="0"/>
              <a:t> gravida vestibulum. Donec </a:t>
            </a:r>
            <a:r>
              <a:rPr lang="en-AU" dirty="0" err="1"/>
              <a:t>congue</a:t>
            </a:r>
            <a:r>
              <a:rPr lang="en-AU" dirty="0"/>
              <a:t>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facilisis</a:t>
            </a:r>
            <a:r>
              <a:rPr lang="en-AU" dirty="0"/>
              <a:t>. </a:t>
            </a:r>
            <a:r>
              <a:rPr lang="en-AU" dirty="0" err="1"/>
              <a:t>Praesent</a:t>
            </a:r>
            <a:r>
              <a:rPr lang="en-AU" dirty="0"/>
              <a:t> ac </a:t>
            </a:r>
            <a:r>
              <a:rPr lang="en-AU" dirty="0" err="1"/>
              <a:t>leo</a:t>
            </a:r>
            <a:r>
              <a:rPr lang="en-AU" dirty="0"/>
              <a:t> </a:t>
            </a:r>
            <a:r>
              <a:rPr lang="en-AU" dirty="0" err="1"/>
              <a:t>hendrerit</a:t>
            </a:r>
            <a:r>
              <a:rPr lang="en-AU" dirty="0"/>
              <a:t>, </a:t>
            </a:r>
            <a:r>
              <a:rPr lang="en-AU" dirty="0" err="1"/>
              <a:t>lobortis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 </a:t>
            </a:r>
            <a:r>
              <a:rPr lang="en-AU" dirty="0" err="1"/>
              <a:t>nec</a:t>
            </a:r>
            <a:r>
              <a:rPr lang="en-AU" dirty="0"/>
              <a:t>, </a:t>
            </a:r>
            <a:r>
              <a:rPr lang="en-AU" dirty="0" err="1"/>
              <a:t>tristique</a:t>
            </a:r>
            <a:r>
              <a:rPr lang="en-AU" dirty="0"/>
              <a:t> </a:t>
            </a:r>
            <a:r>
              <a:rPr lang="en-AU" dirty="0" err="1"/>
              <a:t>nunc</a:t>
            </a:r>
            <a:r>
              <a:rPr lang="en-AU" dirty="0"/>
              <a:t>. Sed </a:t>
            </a:r>
            <a:r>
              <a:rPr lang="en-AU" dirty="0" err="1"/>
              <a:t>lobortis</a:t>
            </a:r>
            <a:r>
              <a:rPr lang="en-AU" dirty="0"/>
              <a:t> </a:t>
            </a:r>
            <a:r>
              <a:rPr lang="en-AU" dirty="0" err="1"/>
              <a:t>purus</a:t>
            </a:r>
            <a:r>
              <a:rPr lang="en-AU" dirty="0"/>
              <a:t> cursus, convallis libero et, </a:t>
            </a:r>
            <a:r>
              <a:rPr lang="en-AU" dirty="0" err="1"/>
              <a:t>dapibus</a:t>
            </a:r>
            <a:r>
              <a:rPr lang="en-AU" dirty="0"/>
              <a:t> libero. Donec ac nisi </a:t>
            </a:r>
            <a:r>
              <a:rPr lang="en-AU" dirty="0" err="1"/>
              <a:t>scelerisque</a:t>
            </a:r>
            <a:r>
              <a:rPr lang="en-AU" dirty="0"/>
              <a:t>, </a:t>
            </a:r>
            <a:r>
              <a:rPr lang="en-AU" dirty="0" err="1"/>
              <a:t>elementum</a:t>
            </a:r>
            <a:r>
              <a:rPr lang="en-AU" dirty="0"/>
              <a:t> libero </a:t>
            </a:r>
            <a:r>
              <a:rPr lang="en-AU" dirty="0" err="1"/>
              <a:t>eu</a:t>
            </a:r>
            <a:r>
              <a:rPr lang="en-AU" dirty="0"/>
              <a:t>, pharetra </a:t>
            </a:r>
            <a:r>
              <a:rPr lang="en-AU" dirty="0" err="1"/>
              <a:t>tellus</a:t>
            </a:r>
            <a:r>
              <a:rPr lang="en-AU" dirty="0"/>
              <a:t>. Vestibulum </a:t>
            </a:r>
            <a:r>
              <a:rPr lang="en-AU" dirty="0" err="1"/>
              <a:t>nec</a:t>
            </a:r>
            <a:r>
              <a:rPr lang="en-AU" dirty="0"/>
              <a:t> mi </a:t>
            </a:r>
            <a:r>
              <a:rPr lang="en-AU" dirty="0" err="1"/>
              <a:t>nec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 cursus pulvinar.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AU" dirty="0"/>
              <a:t>Proin dictum magna vel eros pulvinar, in </a:t>
            </a:r>
            <a:r>
              <a:rPr lang="en-AU" dirty="0" err="1"/>
              <a:t>laoreet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vulputate</a:t>
            </a:r>
            <a:r>
              <a:rPr lang="en-AU" dirty="0"/>
              <a:t>. </a:t>
            </a:r>
            <a:r>
              <a:rPr lang="en-AU" dirty="0" err="1"/>
              <a:t>Aliquam</a:t>
            </a:r>
            <a:r>
              <a:rPr lang="en-AU" dirty="0"/>
              <a:t> </a:t>
            </a:r>
            <a:r>
              <a:rPr lang="en-AU" dirty="0" err="1"/>
              <a:t>erat</a:t>
            </a:r>
            <a:r>
              <a:rPr lang="en-AU" dirty="0"/>
              <a:t> </a:t>
            </a:r>
            <a:r>
              <a:rPr lang="en-AU" dirty="0" err="1"/>
              <a:t>volutpat</a:t>
            </a:r>
            <a:r>
              <a:rPr lang="en-AU" dirty="0"/>
              <a:t>. Maecenas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pretium</a:t>
            </a:r>
            <a:r>
              <a:rPr lang="en-AU" dirty="0"/>
              <a:t> </a:t>
            </a:r>
            <a:r>
              <a:rPr lang="en-AU" dirty="0" err="1"/>
              <a:t>dolor</a:t>
            </a:r>
            <a:r>
              <a:rPr lang="en-AU" dirty="0"/>
              <a:t>, at </a:t>
            </a:r>
            <a:r>
              <a:rPr lang="en-AU" dirty="0" err="1"/>
              <a:t>sollicitudin</a:t>
            </a:r>
            <a:r>
              <a:rPr lang="en-AU" dirty="0"/>
              <a:t> </a:t>
            </a:r>
            <a:r>
              <a:rPr lang="en-AU" dirty="0" err="1"/>
              <a:t>nisl</a:t>
            </a:r>
            <a:r>
              <a:rPr lang="en-AU" dirty="0"/>
              <a:t>. Cras </a:t>
            </a:r>
            <a:r>
              <a:rPr lang="en-AU" dirty="0" err="1"/>
              <a:t>condimentum</a:t>
            </a:r>
            <a:r>
              <a:rPr lang="en-AU" dirty="0"/>
              <a:t>, lorem </a:t>
            </a:r>
            <a:r>
              <a:rPr lang="en-AU" dirty="0" err="1"/>
              <a:t>nec</a:t>
            </a:r>
            <a:r>
              <a:rPr lang="en-AU" dirty="0"/>
              <a:t> </a:t>
            </a:r>
            <a:r>
              <a:rPr lang="en-AU" dirty="0" err="1"/>
              <a:t>bibendum</a:t>
            </a:r>
            <a:r>
              <a:rPr lang="en-AU" dirty="0"/>
              <a:t> </a:t>
            </a:r>
            <a:r>
              <a:rPr lang="en-AU" dirty="0" err="1"/>
              <a:t>ultrices</a:t>
            </a:r>
            <a:r>
              <a:rPr lang="en-AU" dirty="0"/>
              <a:t>, </a:t>
            </a:r>
            <a:r>
              <a:rPr lang="en-AU" dirty="0" err="1"/>
              <a:t>felis</a:t>
            </a:r>
            <a:r>
              <a:rPr lang="en-AU" dirty="0"/>
              <a:t> </a:t>
            </a:r>
            <a:r>
              <a:rPr lang="en-AU" dirty="0" err="1"/>
              <a:t>metus</a:t>
            </a:r>
            <a:r>
              <a:rPr lang="en-AU" dirty="0"/>
              <a:t> </a:t>
            </a:r>
            <a:r>
              <a:rPr lang="en-AU" dirty="0" err="1"/>
              <a:t>varius</a:t>
            </a:r>
            <a:r>
              <a:rPr lang="en-AU" dirty="0"/>
              <a:t> diam, vitae </a:t>
            </a:r>
            <a:r>
              <a:rPr lang="en-AU" dirty="0" err="1"/>
              <a:t>interdum</a:t>
            </a:r>
            <a:r>
              <a:rPr lang="en-AU" dirty="0"/>
              <a:t> ligula </a:t>
            </a:r>
            <a:r>
              <a:rPr lang="en-AU" dirty="0" err="1"/>
              <a:t>nunc</a:t>
            </a:r>
            <a:r>
              <a:rPr lang="en-AU" dirty="0"/>
              <a:t> vitae </a:t>
            </a:r>
            <a:r>
              <a:rPr lang="en-AU" dirty="0" err="1"/>
              <a:t>quam</a:t>
            </a:r>
            <a:r>
              <a:rPr lang="en-AU" dirty="0"/>
              <a:t>. Sed </a:t>
            </a:r>
            <a:r>
              <a:rPr lang="en-AU" dirty="0" err="1"/>
              <a:t>mattis</a:t>
            </a:r>
            <a:r>
              <a:rPr lang="en-AU" dirty="0"/>
              <a:t>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enim</a:t>
            </a:r>
            <a:r>
              <a:rPr lang="en-AU" dirty="0"/>
              <a:t>, in </a:t>
            </a:r>
            <a:r>
              <a:rPr lang="en-AU" dirty="0" err="1"/>
              <a:t>mattis</a:t>
            </a:r>
            <a:r>
              <a:rPr lang="en-AU" dirty="0"/>
              <a:t> </a:t>
            </a:r>
            <a:r>
              <a:rPr lang="en-AU" dirty="0" err="1"/>
              <a:t>metus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sed. Cras </a:t>
            </a:r>
            <a:r>
              <a:rPr lang="en-AU" dirty="0" err="1"/>
              <a:t>augue</a:t>
            </a:r>
            <a:r>
              <a:rPr lang="en-AU" dirty="0"/>
              <a:t> </a:t>
            </a:r>
            <a:r>
              <a:rPr lang="en-AU" dirty="0" err="1"/>
              <a:t>leo</a:t>
            </a:r>
            <a:r>
              <a:rPr lang="en-AU" dirty="0"/>
              <a:t>, </a:t>
            </a:r>
            <a:r>
              <a:rPr lang="en-AU" dirty="0" err="1"/>
              <a:t>ullamcorper</a:t>
            </a:r>
            <a:r>
              <a:rPr lang="en-AU" dirty="0"/>
              <a:t> sed </a:t>
            </a:r>
            <a:r>
              <a:rPr lang="en-AU" dirty="0" err="1"/>
              <a:t>felis</a:t>
            </a:r>
            <a:r>
              <a:rPr lang="en-AU" dirty="0"/>
              <a:t> </a:t>
            </a:r>
            <a:r>
              <a:rPr lang="en-AU" dirty="0" err="1"/>
              <a:t>sodales</a:t>
            </a:r>
            <a:r>
              <a:rPr lang="en-AU" dirty="0"/>
              <a:t>, </a:t>
            </a:r>
            <a:r>
              <a:rPr lang="en-AU" dirty="0" err="1"/>
              <a:t>interdum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erat</a:t>
            </a:r>
            <a:r>
              <a:rPr lang="en-AU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D520F8D-614D-2CD9-666F-E5F5D5A1A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TITLE OVER ONE OR TWO LINES.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F6777-BEF7-2428-C1D5-8DB53EBA6A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</p:spPr>
        <p:txBody>
          <a:bodyPr/>
          <a:lstStyle/>
          <a:p>
            <a:fld id="{B74F9029-8E7C-D243-89C8-F1AF1E62BD51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8B275E52-2A02-E82B-D3DB-F77C597BF2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</p:spPr>
        <p:txBody>
          <a:bodyPr/>
          <a:lstStyle/>
          <a:p>
            <a:r>
              <a:rPr lang="en-AU" dirty="0"/>
              <a:t>Reef Guardian School –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228617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DA289-8C29-1A07-4C02-8C802645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TITLE OVER ONE OR TWO LINES.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F2F2A1-AF31-FB38-92F8-03CCCEC9E77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Vestibulum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ultricies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vitae.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dapibus</a:t>
            </a:r>
            <a:r>
              <a:rPr lang="en-AU" dirty="0"/>
              <a:t> vitae </a:t>
            </a:r>
            <a:r>
              <a:rPr lang="en-AU" dirty="0" err="1"/>
              <a:t>tortor</a:t>
            </a:r>
            <a:r>
              <a:rPr lang="en-AU" dirty="0"/>
              <a:t> non </a:t>
            </a:r>
            <a:r>
              <a:rPr lang="en-AU" dirty="0" err="1"/>
              <a:t>hendrerit</a:t>
            </a:r>
            <a:r>
              <a:rPr lang="en-AU" dirty="0"/>
              <a:t>. Vestibulum at </a:t>
            </a:r>
            <a:r>
              <a:rPr lang="en-AU" dirty="0" err="1"/>
              <a:t>lectus</a:t>
            </a:r>
            <a:r>
              <a:rPr lang="en-AU" dirty="0"/>
              <a:t> </a:t>
            </a:r>
            <a:r>
              <a:rPr lang="en-AU" dirty="0" err="1"/>
              <a:t>eu</a:t>
            </a:r>
            <a:r>
              <a:rPr lang="en-AU" dirty="0"/>
              <a:t> nisi </a:t>
            </a:r>
            <a:r>
              <a:rPr lang="en-AU" dirty="0" err="1"/>
              <a:t>consectetur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dui.</a:t>
            </a:r>
            <a:br>
              <a:rPr lang="en-AU" dirty="0"/>
            </a:br>
            <a:endParaRPr lang="en-AU" dirty="0"/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Lorem ipsum </a:t>
            </a:r>
            <a:r>
              <a:rPr lang="en-AU" dirty="0" err="1"/>
              <a:t>dolor</a:t>
            </a:r>
            <a:r>
              <a:rPr lang="en-AU" dirty="0"/>
              <a:t> sit </a:t>
            </a:r>
            <a:r>
              <a:rPr lang="en-AU" dirty="0" err="1"/>
              <a:t>amet</a:t>
            </a:r>
            <a:r>
              <a:rPr lang="en-AU" dirty="0"/>
              <a:t>, cons </a:t>
            </a:r>
            <a:r>
              <a:rPr lang="en-AU" dirty="0" err="1"/>
              <a:t>piscing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Ut </a:t>
            </a:r>
            <a:r>
              <a:rPr lang="en-AU" dirty="0" err="1"/>
              <a:t>solcdin</a:t>
            </a:r>
            <a:r>
              <a:rPr lang="en-AU" dirty="0"/>
              <a:t> dui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</a:t>
            </a:r>
            <a:r>
              <a:rPr lang="en-AU" dirty="0" err="1"/>
              <a:t>egstas</a:t>
            </a:r>
            <a:r>
              <a:rPr lang="en-AU" dirty="0"/>
              <a:t> </a:t>
            </a:r>
            <a:r>
              <a:rPr lang="en-AU" dirty="0" err="1"/>
              <a:t>dctum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Ut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leo</a:t>
            </a:r>
            <a:r>
              <a:rPr lang="en-AU" dirty="0"/>
              <a:t> </a:t>
            </a:r>
            <a:r>
              <a:rPr lang="en-AU" dirty="0" err="1"/>
              <a:t>blandit</a:t>
            </a:r>
            <a:r>
              <a:rPr lang="en-AU" dirty="0"/>
              <a:t> </a:t>
            </a:r>
            <a:r>
              <a:rPr lang="en-AU" dirty="0" err="1"/>
              <a:t>tincint</a:t>
            </a:r>
            <a:r>
              <a:rPr lang="en-AU" dirty="0"/>
              <a:t> </a:t>
            </a:r>
            <a:r>
              <a:rPr lang="en-AU" dirty="0" err="1"/>
              <a:t>purus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Vestibulum </a:t>
            </a:r>
            <a:r>
              <a:rPr lang="en-AU" dirty="0" err="1"/>
              <a:t>bibum</a:t>
            </a:r>
            <a:r>
              <a:rPr lang="en-AU" dirty="0"/>
              <a:t> </a:t>
            </a:r>
            <a:r>
              <a:rPr lang="en-AU" dirty="0" err="1"/>
              <a:t>lacusi</a:t>
            </a:r>
            <a:r>
              <a:rPr lang="en-AU" dirty="0"/>
              <a:t> </a:t>
            </a:r>
            <a:r>
              <a:rPr lang="en-AU" dirty="0" err="1"/>
              <a:t>malda</a:t>
            </a:r>
            <a:r>
              <a:rPr lang="en-AU" dirty="0"/>
              <a:t> semper.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Donec </a:t>
            </a:r>
            <a:r>
              <a:rPr lang="en-AU" dirty="0" err="1"/>
              <a:t>conat</a:t>
            </a:r>
            <a:r>
              <a:rPr lang="en-AU" dirty="0"/>
              <a:t> ante in </a:t>
            </a:r>
            <a:r>
              <a:rPr lang="en-AU" dirty="0" err="1"/>
              <a:t>neque</a:t>
            </a:r>
            <a:r>
              <a:rPr lang="en-AU" dirty="0"/>
              <a:t> </a:t>
            </a:r>
            <a:r>
              <a:rPr lang="en-AU" dirty="0" err="1"/>
              <a:t>ullrper</a:t>
            </a:r>
            <a:r>
              <a:rPr lang="en-AU" dirty="0"/>
              <a:t> </a:t>
            </a:r>
            <a:r>
              <a:rPr lang="en-AU" dirty="0" err="1"/>
              <a:t>uies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Donec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enim</a:t>
            </a:r>
            <a:r>
              <a:rPr lang="en-AU" dirty="0"/>
              <a:t> pre, verra auctor </a:t>
            </a:r>
            <a:r>
              <a:rPr lang="en-AU" dirty="0" err="1"/>
              <a:t>rius</a:t>
            </a:r>
            <a:r>
              <a:rPr lang="en-AU" dirty="0"/>
              <a:t>.</a:t>
            </a:r>
          </a:p>
          <a:p>
            <a:pPr marL="0" indent="0">
              <a:buNone/>
            </a:pPr>
            <a:br>
              <a:rPr lang="en-US" dirty="0"/>
            </a:br>
            <a:r>
              <a:rPr lang="en-AU" i="1" dirty="0">
                <a:solidFill>
                  <a:srgbClr val="00A4B8"/>
                </a:solidFill>
              </a:rPr>
              <a:t>Nunc auctor, </a:t>
            </a:r>
            <a:r>
              <a:rPr lang="en-AU" i="1" dirty="0" err="1">
                <a:solidFill>
                  <a:srgbClr val="00A4B8"/>
                </a:solidFill>
              </a:rPr>
              <a:t>lectus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tempor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efficitur</a:t>
            </a:r>
            <a:r>
              <a:rPr lang="en-AU" i="1" dirty="0">
                <a:solidFill>
                  <a:srgbClr val="00A4B8"/>
                </a:solidFill>
              </a:rPr>
              <a:t>, </a:t>
            </a:r>
            <a:r>
              <a:rPr lang="en-AU" i="1" dirty="0" err="1">
                <a:solidFill>
                  <a:srgbClr val="00A4B8"/>
                </a:solidFill>
              </a:rPr>
              <a:t>lacus</a:t>
            </a:r>
            <a:r>
              <a:rPr lang="en-AU" i="1" dirty="0">
                <a:solidFill>
                  <a:srgbClr val="00A4B8"/>
                </a:solidFill>
              </a:rPr>
              <a:t> diam </a:t>
            </a:r>
            <a:r>
              <a:rPr lang="en-AU" i="1" dirty="0" err="1">
                <a:solidFill>
                  <a:srgbClr val="00A4B8"/>
                </a:solidFill>
              </a:rPr>
              <a:t>pretium</a:t>
            </a:r>
            <a:r>
              <a:rPr lang="en-AU" i="1" dirty="0">
                <a:solidFill>
                  <a:srgbClr val="00A4B8"/>
                </a:solidFill>
              </a:rPr>
              <a:t> lorem, </a:t>
            </a:r>
            <a:r>
              <a:rPr lang="en-AU" i="1" dirty="0" err="1">
                <a:solidFill>
                  <a:srgbClr val="00A4B8"/>
                </a:solidFill>
              </a:rPr>
              <a:t>nec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dapibus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tellus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orci</a:t>
            </a:r>
            <a:r>
              <a:rPr lang="en-AU" i="1" dirty="0">
                <a:solidFill>
                  <a:srgbClr val="00A4B8"/>
                </a:solidFill>
              </a:rPr>
              <a:t> et </a:t>
            </a:r>
            <a:r>
              <a:rPr lang="en-AU" i="1" dirty="0" err="1">
                <a:solidFill>
                  <a:srgbClr val="00A4B8"/>
                </a:solidFill>
              </a:rPr>
              <a:t>nibh</a:t>
            </a:r>
            <a:r>
              <a:rPr lang="en-AU" i="1" dirty="0">
                <a:solidFill>
                  <a:srgbClr val="00A4B8"/>
                </a:solidFill>
              </a:rPr>
              <a:t>. Sed vel </a:t>
            </a:r>
            <a:r>
              <a:rPr lang="en-AU" i="1" dirty="0" err="1">
                <a:solidFill>
                  <a:srgbClr val="00A4B8"/>
                </a:solidFill>
              </a:rPr>
              <a:t>felis</a:t>
            </a:r>
            <a:r>
              <a:rPr lang="en-AU" i="1" dirty="0">
                <a:solidFill>
                  <a:srgbClr val="00A4B8"/>
                </a:solidFill>
              </a:rPr>
              <a:t> sed dui </a:t>
            </a:r>
            <a:r>
              <a:rPr lang="en-AU" i="1" dirty="0" err="1">
                <a:solidFill>
                  <a:srgbClr val="00A4B8"/>
                </a:solidFill>
              </a:rPr>
              <a:t>volutpat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bibendum</a:t>
            </a:r>
            <a:r>
              <a:rPr lang="en-AU" i="1" dirty="0">
                <a:solidFill>
                  <a:srgbClr val="00A4B8"/>
                </a:solidFill>
              </a:rPr>
              <a:t>.</a:t>
            </a:r>
            <a:endParaRPr lang="en-US" i="1" dirty="0">
              <a:solidFill>
                <a:srgbClr val="00A4B8"/>
              </a:solidFill>
            </a:endParaRPr>
          </a:p>
          <a:p>
            <a:endParaRPr 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125D3D98-29DB-7FB6-4167-5541D423DE43}"/>
              </a:ext>
            </a:extLst>
          </p:cNvPr>
          <p:cNvGraphicFramePr>
            <a:graphicFrameLocks noGrp="1"/>
          </p:cNvGraphicFramePr>
          <p:nvPr>
            <p:ph idx="12"/>
            <p:extLst>
              <p:ext uri="{D42A27DB-BD31-4B8C-83A1-F6EECF244321}">
                <p14:modId xmlns:p14="http://schemas.microsoft.com/office/powerpoint/2010/main" val="550518382"/>
              </p:ext>
            </p:extLst>
          </p:nvPr>
        </p:nvGraphicFramePr>
        <p:xfrm>
          <a:off x="4572000" y="1874838"/>
          <a:ext cx="3942166" cy="3781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269CE-E0E4-7B25-9949-2D28C2C87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</p:spPr>
        <p:txBody>
          <a:bodyPr/>
          <a:lstStyle/>
          <a:p>
            <a:fld id="{B74F9029-8E7C-D243-89C8-F1AF1E62BD51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D5028905-2DEF-BDE1-96F0-7D7DC303F9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</p:spPr>
        <p:txBody>
          <a:bodyPr/>
          <a:lstStyle/>
          <a:p>
            <a:r>
              <a:rPr lang="en-AU" dirty="0"/>
              <a:t>Reef Guardian School –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272072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DA289-8C29-1A07-4C02-8C802645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TITLE OVER ONE OR TWO LINES.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F2F2A1-AF31-FB38-92F8-03CCCEC9E77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Vestibulum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ultricies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vitae.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dapibus</a:t>
            </a:r>
            <a:r>
              <a:rPr lang="en-AU" dirty="0"/>
              <a:t> vitae </a:t>
            </a:r>
            <a:r>
              <a:rPr lang="en-AU" dirty="0" err="1"/>
              <a:t>tortor</a:t>
            </a:r>
            <a:r>
              <a:rPr lang="en-AU" dirty="0"/>
              <a:t> non </a:t>
            </a:r>
            <a:r>
              <a:rPr lang="en-AU" dirty="0" err="1"/>
              <a:t>hendrerit</a:t>
            </a:r>
            <a:r>
              <a:rPr lang="en-AU" dirty="0"/>
              <a:t>. Vestibulum at </a:t>
            </a:r>
            <a:r>
              <a:rPr lang="en-AU" dirty="0" err="1"/>
              <a:t>lectus</a:t>
            </a:r>
            <a:r>
              <a:rPr lang="en-AU" dirty="0"/>
              <a:t> </a:t>
            </a:r>
            <a:r>
              <a:rPr lang="en-AU" dirty="0" err="1"/>
              <a:t>eu</a:t>
            </a:r>
            <a:r>
              <a:rPr lang="en-AU" dirty="0"/>
              <a:t> nisi </a:t>
            </a:r>
            <a:r>
              <a:rPr lang="en-AU" dirty="0" err="1"/>
              <a:t>consectetur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dui.</a:t>
            </a:r>
            <a:br>
              <a:rPr lang="en-AU" dirty="0"/>
            </a:br>
            <a:endParaRPr lang="en-AU" dirty="0"/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Lorem ipsum </a:t>
            </a:r>
            <a:r>
              <a:rPr lang="en-AU" dirty="0" err="1"/>
              <a:t>dolor</a:t>
            </a:r>
            <a:r>
              <a:rPr lang="en-AU" dirty="0"/>
              <a:t> sit </a:t>
            </a:r>
            <a:r>
              <a:rPr lang="en-AU" dirty="0" err="1"/>
              <a:t>amet</a:t>
            </a:r>
            <a:r>
              <a:rPr lang="en-AU" dirty="0"/>
              <a:t>, cons </a:t>
            </a:r>
            <a:r>
              <a:rPr lang="en-AU" dirty="0" err="1"/>
              <a:t>piscing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Ut </a:t>
            </a:r>
            <a:r>
              <a:rPr lang="en-AU" dirty="0" err="1"/>
              <a:t>solcdin</a:t>
            </a:r>
            <a:r>
              <a:rPr lang="en-AU" dirty="0"/>
              <a:t> dui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</a:t>
            </a:r>
            <a:r>
              <a:rPr lang="en-AU" dirty="0" err="1"/>
              <a:t>egstas</a:t>
            </a:r>
            <a:r>
              <a:rPr lang="en-AU" dirty="0"/>
              <a:t> </a:t>
            </a:r>
            <a:r>
              <a:rPr lang="en-AU" dirty="0" err="1"/>
              <a:t>dctum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Ut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 </a:t>
            </a:r>
            <a:r>
              <a:rPr lang="en-AU" dirty="0" err="1"/>
              <a:t>quis</a:t>
            </a:r>
            <a:r>
              <a:rPr lang="en-AU" dirty="0"/>
              <a:t> </a:t>
            </a:r>
            <a:r>
              <a:rPr lang="en-AU" dirty="0" err="1"/>
              <a:t>leo</a:t>
            </a:r>
            <a:r>
              <a:rPr lang="en-AU" dirty="0"/>
              <a:t> </a:t>
            </a:r>
            <a:r>
              <a:rPr lang="en-AU" dirty="0" err="1"/>
              <a:t>blandit</a:t>
            </a:r>
            <a:r>
              <a:rPr lang="en-AU" dirty="0"/>
              <a:t> </a:t>
            </a:r>
            <a:r>
              <a:rPr lang="en-AU" dirty="0" err="1"/>
              <a:t>tincint</a:t>
            </a:r>
            <a:r>
              <a:rPr lang="en-AU" dirty="0"/>
              <a:t> </a:t>
            </a:r>
            <a:r>
              <a:rPr lang="en-AU" dirty="0" err="1"/>
              <a:t>purus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Vestibulum </a:t>
            </a:r>
            <a:r>
              <a:rPr lang="en-AU" dirty="0" err="1"/>
              <a:t>bibum</a:t>
            </a:r>
            <a:r>
              <a:rPr lang="en-AU" dirty="0"/>
              <a:t> </a:t>
            </a:r>
            <a:r>
              <a:rPr lang="en-AU" dirty="0" err="1"/>
              <a:t>lacusi</a:t>
            </a:r>
            <a:r>
              <a:rPr lang="en-AU" dirty="0"/>
              <a:t> </a:t>
            </a:r>
            <a:r>
              <a:rPr lang="en-AU" dirty="0" err="1"/>
              <a:t>malda</a:t>
            </a:r>
            <a:r>
              <a:rPr lang="en-AU" dirty="0"/>
              <a:t> semper.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Donec </a:t>
            </a:r>
            <a:r>
              <a:rPr lang="en-AU" dirty="0" err="1"/>
              <a:t>conat</a:t>
            </a:r>
            <a:r>
              <a:rPr lang="en-AU" dirty="0"/>
              <a:t> ante in </a:t>
            </a:r>
            <a:r>
              <a:rPr lang="en-AU" dirty="0" err="1"/>
              <a:t>neque</a:t>
            </a:r>
            <a:r>
              <a:rPr lang="en-AU" dirty="0"/>
              <a:t> </a:t>
            </a:r>
            <a:r>
              <a:rPr lang="en-AU" dirty="0" err="1"/>
              <a:t>ullrper</a:t>
            </a:r>
            <a:r>
              <a:rPr lang="en-AU" dirty="0"/>
              <a:t> </a:t>
            </a:r>
            <a:r>
              <a:rPr lang="en-AU" dirty="0" err="1"/>
              <a:t>uies</a:t>
            </a:r>
            <a:r>
              <a:rPr lang="en-AU" dirty="0"/>
              <a:t>.</a:t>
            </a:r>
          </a:p>
          <a:p>
            <a:pPr marL="171450" indent="-1714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dirty="0"/>
              <a:t>Donec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enim</a:t>
            </a:r>
            <a:r>
              <a:rPr lang="en-AU" dirty="0"/>
              <a:t> pre, verra auctor </a:t>
            </a:r>
            <a:r>
              <a:rPr lang="en-AU" dirty="0" err="1"/>
              <a:t>rius</a:t>
            </a:r>
            <a:r>
              <a:rPr lang="en-AU" dirty="0"/>
              <a:t>.</a:t>
            </a:r>
          </a:p>
          <a:p>
            <a:pPr marL="0" indent="0">
              <a:buNone/>
            </a:pPr>
            <a:br>
              <a:rPr lang="en-US" dirty="0"/>
            </a:br>
            <a:r>
              <a:rPr lang="en-AU" i="1" dirty="0">
                <a:solidFill>
                  <a:srgbClr val="00A4B8"/>
                </a:solidFill>
              </a:rPr>
              <a:t>Nunc auctor, </a:t>
            </a:r>
            <a:r>
              <a:rPr lang="en-AU" i="1" dirty="0" err="1">
                <a:solidFill>
                  <a:srgbClr val="00A4B8"/>
                </a:solidFill>
              </a:rPr>
              <a:t>lectus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tempor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efficitur</a:t>
            </a:r>
            <a:r>
              <a:rPr lang="en-AU" i="1" dirty="0">
                <a:solidFill>
                  <a:srgbClr val="00A4B8"/>
                </a:solidFill>
              </a:rPr>
              <a:t>, </a:t>
            </a:r>
            <a:r>
              <a:rPr lang="en-AU" i="1" dirty="0" err="1">
                <a:solidFill>
                  <a:srgbClr val="00A4B8"/>
                </a:solidFill>
              </a:rPr>
              <a:t>lacus</a:t>
            </a:r>
            <a:r>
              <a:rPr lang="en-AU" i="1" dirty="0">
                <a:solidFill>
                  <a:srgbClr val="00A4B8"/>
                </a:solidFill>
              </a:rPr>
              <a:t> diam </a:t>
            </a:r>
            <a:r>
              <a:rPr lang="en-AU" i="1" dirty="0" err="1">
                <a:solidFill>
                  <a:srgbClr val="00A4B8"/>
                </a:solidFill>
              </a:rPr>
              <a:t>pretium</a:t>
            </a:r>
            <a:r>
              <a:rPr lang="en-AU" i="1" dirty="0">
                <a:solidFill>
                  <a:srgbClr val="00A4B8"/>
                </a:solidFill>
              </a:rPr>
              <a:t> lorem, </a:t>
            </a:r>
            <a:r>
              <a:rPr lang="en-AU" i="1" dirty="0" err="1">
                <a:solidFill>
                  <a:srgbClr val="00A4B8"/>
                </a:solidFill>
              </a:rPr>
              <a:t>nec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dapibus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tellus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orci</a:t>
            </a:r>
            <a:r>
              <a:rPr lang="en-AU" i="1" dirty="0">
                <a:solidFill>
                  <a:srgbClr val="00A4B8"/>
                </a:solidFill>
              </a:rPr>
              <a:t> et </a:t>
            </a:r>
            <a:r>
              <a:rPr lang="en-AU" i="1" dirty="0" err="1">
                <a:solidFill>
                  <a:srgbClr val="00A4B8"/>
                </a:solidFill>
              </a:rPr>
              <a:t>nibh</a:t>
            </a:r>
            <a:r>
              <a:rPr lang="en-AU" i="1" dirty="0">
                <a:solidFill>
                  <a:srgbClr val="00A4B8"/>
                </a:solidFill>
              </a:rPr>
              <a:t>. Sed vel </a:t>
            </a:r>
            <a:r>
              <a:rPr lang="en-AU" i="1" dirty="0" err="1">
                <a:solidFill>
                  <a:srgbClr val="00A4B8"/>
                </a:solidFill>
              </a:rPr>
              <a:t>felis</a:t>
            </a:r>
            <a:r>
              <a:rPr lang="en-AU" i="1" dirty="0">
                <a:solidFill>
                  <a:srgbClr val="00A4B8"/>
                </a:solidFill>
              </a:rPr>
              <a:t> sed dui </a:t>
            </a:r>
            <a:r>
              <a:rPr lang="en-AU" i="1" dirty="0" err="1">
                <a:solidFill>
                  <a:srgbClr val="00A4B8"/>
                </a:solidFill>
              </a:rPr>
              <a:t>volutpat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bibendum</a:t>
            </a:r>
            <a:r>
              <a:rPr lang="en-AU" i="1" dirty="0">
                <a:solidFill>
                  <a:srgbClr val="00A4B8"/>
                </a:solidFill>
              </a:rPr>
              <a:t>.</a:t>
            </a:r>
            <a:endParaRPr lang="en-US" i="1" dirty="0">
              <a:solidFill>
                <a:srgbClr val="00A4B8"/>
              </a:solidFill>
            </a:endParaRPr>
          </a:p>
          <a:p>
            <a:endParaRPr 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609075DD-0EB7-1F1D-633B-AD8CB7F6F76A}"/>
              </a:ext>
            </a:extLst>
          </p:cNvPr>
          <p:cNvGraphicFramePr>
            <a:graphicFrameLocks noGrp="1"/>
          </p:cNvGraphicFramePr>
          <p:nvPr>
            <p:ph idx="12"/>
            <p:extLst>
              <p:ext uri="{D42A27DB-BD31-4B8C-83A1-F6EECF244321}">
                <p14:modId xmlns:p14="http://schemas.microsoft.com/office/powerpoint/2010/main" val="3144805651"/>
              </p:ext>
            </p:extLst>
          </p:nvPr>
        </p:nvGraphicFramePr>
        <p:xfrm>
          <a:off x="4273827" y="1874838"/>
          <a:ext cx="4331666" cy="3910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3642F-987A-87FF-AA06-77B5EA3E2F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2906" y="6356821"/>
            <a:ext cx="310307" cy="365001"/>
          </a:xfrm>
        </p:spPr>
        <p:txBody>
          <a:bodyPr/>
          <a:lstStyle/>
          <a:p>
            <a:fld id="{B74F9029-8E7C-D243-89C8-F1AF1E62BD51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E6361994-224F-FB87-6C6A-93A9144EA7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0323" y="6356821"/>
            <a:ext cx="8004349" cy="365001"/>
          </a:xfrm>
        </p:spPr>
        <p:txBody>
          <a:bodyPr/>
          <a:lstStyle/>
          <a:p>
            <a:r>
              <a:rPr lang="en-AU" dirty="0"/>
              <a:t>Reef Guardian School – 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116944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14F2FD-E93E-B2D7-E1A2-DFA07EEC334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i="1" dirty="0" err="1">
                <a:solidFill>
                  <a:srgbClr val="00AFC4"/>
                </a:solidFill>
              </a:rPr>
              <a:t>Pellentesque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blandit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elit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eget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arcu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faucibus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iaculis</a:t>
            </a:r>
            <a:r>
              <a:rPr lang="en-AU" i="1" dirty="0">
                <a:solidFill>
                  <a:srgbClr val="00AFC4"/>
                </a:solidFill>
              </a:rPr>
              <a:t>. </a:t>
            </a:r>
            <a:r>
              <a:rPr lang="en-AU" i="1" dirty="0" err="1">
                <a:solidFill>
                  <a:srgbClr val="00AFC4"/>
                </a:solidFill>
              </a:rPr>
              <a:t>Fusce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scelerisque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rutrum</a:t>
            </a:r>
            <a:r>
              <a:rPr lang="en-AU" i="1" dirty="0">
                <a:solidFill>
                  <a:srgbClr val="00AFC4"/>
                </a:solidFill>
              </a:rPr>
              <a:t> semper. Aenean </a:t>
            </a:r>
            <a:r>
              <a:rPr lang="en-AU" i="1" dirty="0" err="1">
                <a:solidFill>
                  <a:srgbClr val="00AFC4"/>
                </a:solidFill>
              </a:rPr>
              <a:t>faucibus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ultricies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dolor</a:t>
            </a:r>
            <a:r>
              <a:rPr lang="en-AU" i="1" dirty="0">
                <a:solidFill>
                  <a:srgbClr val="00AFC4"/>
                </a:solidFill>
              </a:rPr>
              <a:t>, </a:t>
            </a:r>
            <a:r>
              <a:rPr lang="en-AU" i="1" dirty="0" err="1">
                <a:solidFill>
                  <a:srgbClr val="00AFC4"/>
                </a:solidFill>
              </a:rPr>
              <a:t>mattis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ullamcorper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enim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consectetur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nec</a:t>
            </a:r>
            <a:r>
              <a:rPr lang="en-AU" i="1" dirty="0">
                <a:solidFill>
                  <a:srgbClr val="00AFC4"/>
                </a:solidFill>
              </a:rPr>
              <a:t>. Nulla </a:t>
            </a:r>
            <a:r>
              <a:rPr lang="en-AU" i="1" dirty="0" err="1">
                <a:solidFill>
                  <a:srgbClr val="00AFC4"/>
                </a:solidFill>
              </a:rPr>
              <a:t>quis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ri</a:t>
            </a:r>
            <a:br>
              <a:rPr lang="en-AU" i="1" dirty="0">
                <a:solidFill>
                  <a:srgbClr val="00AFC4"/>
                </a:solidFill>
              </a:rPr>
            </a:br>
            <a:r>
              <a:rPr lang="en-AU" i="1" dirty="0">
                <a:solidFill>
                  <a:srgbClr val="00AFC4"/>
                </a:solidFill>
              </a:rPr>
              <a:t>sus pulvinar, </a:t>
            </a:r>
            <a:r>
              <a:rPr lang="en-AU" i="1" dirty="0" err="1">
                <a:solidFill>
                  <a:srgbClr val="00AFC4"/>
                </a:solidFill>
              </a:rPr>
              <a:t>pretium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augue</a:t>
            </a:r>
            <a:r>
              <a:rPr lang="en-AU" i="1" dirty="0">
                <a:solidFill>
                  <a:srgbClr val="00AFC4"/>
                </a:solidFill>
              </a:rPr>
              <a:t> vitae, </a:t>
            </a:r>
            <a:r>
              <a:rPr lang="en-AU" i="1" dirty="0" err="1">
                <a:solidFill>
                  <a:srgbClr val="00AFC4"/>
                </a:solidFill>
              </a:rPr>
              <a:t>sodales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quam</a:t>
            </a:r>
            <a:r>
              <a:rPr lang="en-AU" i="1" dirty="0">
                <a:solidFill>
                  <a:srgbClr val="00AFC4"/>
                </a:solidFill>
              </a:rPr>
              <a:t>.</a:t>
            </a:r>
          </a:p>
          <a:p>
            <a:pPr marL="0" indent="0">
              <a:buNone/>
            </a:pPr>
            <a:r>
              <a:rPr lang="en-AU" i="1" dirty="0" err="1">
                <a:solidFill>
                  <a:srgbClr val="00AFC4"/>
                </a:solidFill>
              </a:rPr>
              <a:t>Curabitur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iaculis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tristique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purus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consectetur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feugiat</a:t>
            </a:r>
            <a:r>
              <a:rPr lang="en-AU" i="1" dirty="0">
                <a:solidFill>
                  <a:srgbClr val="00AFC4"/>
                </a:solidFill>
              </a:rPr>
              <a:t>. In </a:t>
            </a:r>
            <a:r>
              <a:rPr lang="en-AU" i="1" dirty="0" err="1">
                <a:solidFill>
                  <a:srgbClr val="00AFC4"/>
                </a:solidFill>
              </a:rPr>
              <a:t>egestas</a:t>
            </a:r>
            <a:r>
              <a:rPr lang="en-AU" i="1" dirty="0">
                <a:solidFill>
                  <a:srgbClr val="00AFC4"/>
                </a:solidFill>
              </a:rPr>
              <a:t>, </a:t>
            </a:r>
            <a:br>
              <a:rPr lang="en-AU" i="1" dirty="0">
                <a:solidFill>
                  <a:srgbClr val="00AFC4"/>
                </a:solidFill>
              </a:rPr>
            </a:br>
            <a:r>
              <a:rPr lang="en-AU" i="1" dirty="0">
                <a:solidFill>
                  <a:srgbClr val="00AFC4"/>
                </a:solidFill>
              </a:rPr>
              <a:t>lorem </a:t>
            </a:r>
            <a:r>
              <a:rPr lang="en-AU" i="1" dirty="0" err="1">
                <a:solidFill>
                  <a:srgbClr val="00AFC4"/>
                </a:solidFill>
              </a:rPr>
              <a:t>eu</a:t>
            </a:r>
            <a:r>
              <a:rPr lang="en-AU" i="1" dirty="0">
                <a:solidFill>
                  <a:srgbClr val="00AFC4"/>
                </a:solidFill>
              </a:rPr>
              <a:t> maximus porta.</a:t>
            </a:r>
            <a:endParaRPr lang="en-US" i="1" dirty="0">
              <a:solidFill>
                <a:srgbClr val="00AFC4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3682D9-2916-1EB4-879B-7B318F667B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EBB441-32F8-1E5A-6DEF-42DA411B5F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F9029-8E7C-D243-89C8-F1AF1E62BD51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87637D1-EE0E-93AF-409D-FF41EE66A47B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92906" y="1875235"/>
            <a:ext cx="2688223" cy="4301877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Morbi at </a:t>
            </a:r>
            <a:r>
              <a:rPr lang="en-AU" b="1" dirty="0" err="1"/>
              <a:t>aliquam</a:t>
            </a:r>
            <a:r>
              <a:rPr lang="en-AU" b="1" dirty="0"/>
              <a:t> eros</a:t>
            </a:r>
          </a:p>
          <a:p>
            <a:pPr marL="0" indent="0">
              <a:buNone/>
            </a:pPr>
            <a:r>
              <a:rPr lang="en-AU" dirty="0" err="1"/>
              <a:t>Mauris</a:t>
            </a:r>
            <a:r>
              <a:rPr lang="en-AU" dirty="0"/>
              <a:t> </a:t>
            </a:r>
            <a:r>
              <a:rPr lang="en-AU" dirty="0" err="1"/>
              <a:t>ultrices</a:t>
            </a:r>
            <a:r>
              <a:rPr lang="en-AU" dirty="0"/>
              <a:t> </a:t>
            </a:r>
            <a:r>
              <a:rPr lang="en-AU" dirty="0" err="1"/>
              <a:t>neque</a:t>
            </a:r>
            <a:r>
              <a:rPr lang="en-AU" dirty="0"/>
              <a:t> mi, in </a:t>
            </a:r>
            <a:r>
              <a:rPr lang="en-AU" dirty="0" err="1"/>
              <a:t>mattis</a:t>
            </a:r>
            <a:r>
              <a:rPr lang="en-AU" dirty="0"/>
              <a:t> </a:t>
            </a:r>
            <a:r>
              <a:rPr lang="en-AU" dirty="0" err="1"/>
              <a:t>purus</a:t>
            </a:r>
            <a:r>
              <a:rPr lang="en-AU" dirty="0"/>
              <a:t> dictum at. Duis </a:t>
            </a:r>
            <a:r>
              <a:rPr lang="en-AU" dirty="0" err="1"/>
              <a:t>fringilla</a:t>
            </a:r>
            <a:r>
              <a:rPr lang="en-AU" dirty="0"/>
              <a:t>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risus</a:t>
            </a:r>
            <a:r>
              <a:rPr lang="en-AU" dirty="0"/>
              <a:t> in </a:t>
            </a:r>
            <a:r>
              <a:rPr lang="en-AU" dirty="0" err="1"/>
              <a:t>pretium</a:t>
            </a:r>
            <a:r>
              <a:rPr lang="en-AU" dirty="0"/>
              <a:t>. Cras sit </a:t>
            </a:r>
            <a:r>
              <a:rPr lang="en-AU" dirty="0" err="1"/>
              <a:t>amet</a:t>
            </a:r>
            <a:r>
              <a:rPr lang="en-AU" dirty="0"/>
              <a:t> </a:t>
            </a:r>
            <a:r>
              <a:rPr lang="en-AU" dirty="0" err="1"/>
              <a:t>efficitur</a:t>
            </a:r>
            <a:r>
              <a:rPr lang="en-AU" dirty="0"/>
              <a:t> ipsum. </a:t>
            </a:r>
            <a:r>
              <a:rPr lang="en-AU" dirty="0" err="1"/>
              <a:t>Curabitur</a:t>
            </a:r>
            <a:r>
              <a:rPr lang="en-AU" dirty="0"/>
              <a:t> id </a:t>
            </a:r>
            <a:r>
              <a:rPr lang="en-AU" dirty="0" err="1"/>
              <a:t>justo</a:t>
            </a:r>
            <a:r>
              <a:rPr lang="en-AU" dirty="0"/>
              <a:t> </a:t>
            </a:r>
            <a:r>
              <a:rPr lang="en-AU" dirty="0" err="1"/>
              <a:t>massa</a:t>
            </a:r>
            <a:r>
              <a:rPr lang="en-AU" dirty="0"/>
              <a:t>. Maecenas </a:t>
            </a:r>
            <a:r>
              <a:rPr lang="en-AU" dirty="0" err="1"/>
              <a:t>eu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</a:t>
            </a:r>
            <a:r>
              <a:rPr lang="en-AU" dirty="0" err="1"/>
              <a:t>nisl</a:t>
            </a:r>
            <a:r>
              <a:rPr lang="en-AU" dirty="0"/>
              <a:t>. Vestibulum at fermentum diam. Vestibulum </a:t>
            </a:r>
            <a:r>
              <a:rPr lang="en-AU" dirty="0" err="1"/>
              <a:t>ut</a:t>
            </a:r>
            <a:r>
              <a:rPr lang="en-AU" dirty="0"/>
              <a:t> </a:t>
            </a:r>
            <a:r>
              <a:rPr lang="en-AU" dirty="0" err="1"/>
              <a:t>neque</a:t>
            </a:r>
            <a:r>
              <a:rPr lang="en-AU" dirty="0"/>
              <a:t> </a:t>
            </a:r>
            <a:r>
              <a:rPr lang="en-AU" dirty="0" err="1"/>
              <a:t>egestas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 cursus </a:t>
            </a:r>
            <a:r>
              <a:rPr lang="en-AU" dirty="0" err="1"/>
              <a:t>venenatis</a:t>
            </a:r>
            <a:r>
              <a:rPr lang="en-AU" dirty="0"/>
              <a:t> </a:t>
            </a:r>
            <a:r>
              <a:rPr lang="en-AU" dirty="0" err="1"/>
              <a:t>eu</a:t>
            </a:r>
            <a:r>
              <a:rPr lang="en-AU" dirty="0"/>
              <a:t> at </a:t>
            </a:r>
            <a:r>
              <a:rPr lang="en-AU" dirty="0" err="1"/>
              <a:t>risus</a:t>
            </a:r>
            <a:r>
              <a:rPr lang="en-AU" dirty="0"/>
              <a:t>. Sed in </a:t>
            </a:r>
            <a:r>
              <a:rPr lang="en-AU" dirty="0" err="1"/>
              <a:t>sem</a:t>
            </a:r>
            <a:r>
              <a:rPr lang="en-AU" dirty="0"/>
              <a:t> in </a:t>
            </a:r>
            <a:r>
              <a:rPr lang="en-AU" dirty="0" err="1"/>
              <a:t>sapien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consectetur</a:t>
            </a:r>
            <a:r>
              <a:rPr lang="en-AU" dirty="0"/>
              <a:t>.</a:t>
            </a:r>
          </a:p>
          <a:p>
            <a:pPr>
              <a:buClr>
                <a:schemeClr val="tx1"/>
              </a:buClr>
            </a:pPr>
            <a:r>
              <a:rPr lang="en-AU" dirty="0"/>
              <a:t>Nunc </a:t>
            </a:r>
            <a:r>
              <a:rPr lang="en-AU" dirty="0" err="1"/>
              <a:t>consequat</a:t>
            </a:r>
            <a:r>
              <a:rPr lang="en-AU" dirty="0"/>
              <a:t> mi </a:t>
            </a:r>
            <a:r>
              <a:rPr lang="en-AU" dirty="0" err="1"/>
              <a:t>nec</a:t>
            </a:r>
            <a:r>
              <a:rPr lang="en-AU" dirty="0"/>
              <a:t> </a:t>
            </a:r>
            <a:r>
              <a:rPr lang="en-AU" dirty="0" err="1"/>
              <a:t>nisl</a:t>
            </a:r>
            <a:r>
              <a:rPr lang="en-AU" dirty="0"/>
              <a:t> pulvinar fermentum.</a:t>
            </a:r>
          </a:p>
          <a:p>
            <a:pPr>
              <a:buClr>
                <a:schemeClr val="tx1"/>
              </a:buClr>
            </a:pPr>
            <a:r>
              <a:rPr lang="en-AU" dirty="0"/>
              <a:t>Ut </a:t>
            </a:r>
            <a:r>
              <a:rPr lang="en-AU" dirty="0" err="1"/>
              <a:t>congue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interdum</a:t>
            </a:r>
            <a:r>
              <a:rPr lang="en-AU" dirty="0"/>
              <a:t>, id </a:t>
            </a:r>
            <a:r>
              <a:rPr lang="en-AU" dirty="0" err="1"/>
              <a:t>feugiat</a:t>
            </a:r>
            <a:r>
              <a:rPr lang="en-AU" dirty="0"/>
              <a:t> nisi </a:t>
            </a:r>
            <a:r>
              <a:rPr lang="en-AU" dirty="0" err="1"/>
              <a:t>ege</a:t>
            </a:r>
            <a:endParaRPr lang="en-AU" dirty="0"/>
          </a:p>
          <a:p>
            <a:pPr marL="0" indent="0">
              <a:buClr>
                <a:schemeClr val="tx1"/>
              </a:buClr>
              <a:buNone/>
            </a:pPr>
            <a:br>
              <a:rPr lang="en-AU" i="1" dirty="0">
                <a:solidFill>
                  <a:srgbClr val="00AFC4"/>
                </a:solidFill>
              </a:rPr>
            </a:br>
            <a:r>
              <a:rPr lang="en-AU" i="1" dirty="0">
                <a:solidFill>
                  <a:srgbClr val="00AFC4"/>
                </a:solidFill>
              </a:rPr>
              <a:t>Vestibulum at fermentum diam. Vestibulum </a:t>
            </a:r>
            <a:r>
              <a:rPr lang="en-AU" i="1" dirty="0" err="1">
                <a:solidFill>
                  <a:srgbClr val="00AFC4"/>
                </a:solidFill>
              </a:rPr>
              <a:t>ut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neque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egestas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mauris</a:t>
            </a:r>
            <a:r>
              <a:rPr lang="en-AU" i="1" dirty="0">
                <a:solidFill>
                  <a:srgbClr val="00AFC4"/>
                </a:solidFill>
              </a:rPr>
              <a:t> curs </a:t>
            </a:r>
            <a:r>
              <a:rPr lang="en-AU" i="1" dirty="0" err="1">
                <a:solidFill>
                  <a:srgbClr val="00AFC4"/>
                </a:solidFill>
              </a:rPr>
              <a:t>faucibus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iaculis</a:t>
            </a:r>
            <a:r>
              <a:rPr lang="en-AU" i="1" dirty="0">
                <a:solidFill>
                  <a:srgbClr val="00AFC4"/>
                </a:solidFill>
              </a:rPr>
              <a:t>. </a:t>
            </a:r>
            <a:r>
              <a:rPr lang="en-AU" i="1" dirty="0" err="1">
                <a:solidFill>
                  <a:srgbClr val="00AFC4"/>
                </a:solidFill>
              </a:rPr>
              <a:t>Fusce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scele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risque</a:t>
            </a:r>
            <a:r>
              <a:rPr lang="en-AU" i="1" dirty="0">
                <a:solidFill>
                  <a:srgbClr val="00AFC4"/>
                </a:solidFill>
              </a:rPr>
              <a:t> us</a:t>
            </a:r>
            <a:r>
              <a:rPr lang="en-US" i="1" dirty="0">
                <a:solidFill>
                  <a:srgbClr val="00AFC4"/>
                </a:solidFill>
              </a:rPr>
              <a:t>.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17316147-4E6B-0346-6A2E-2FF957C9FB0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3255375" y="1875235"/>
            <a:ext cx="2688223" cy="4301877"/>
          </a:xfrm>
        </p:spPr>
        <p:txBody>
          <a:bodyPr/>
          <a:lstStyle/>
          <a:p>
            <a:pPr marL="0" indent="0">
              <a:buNone/>
            </a:pPr>
            <a:r>
              <a:rPr lang="en-AU" b="1" dirty="0" err="1"/>
              <a:t>Aliquam</a:t>
            </a:r>
            <a:r>
              <a:rPr lang="en-AU" b="1" dirty="0"/>
              <a:t> eros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dirty="0"/>
              <a:t>In at </a:t>
            </a:r>
            <a:r>
              <a:rPr lang="en-AU" dirty="0" err="1"/>
              <a:t>leo</a:t>
            </a:r>
            <a:r>
              <a:rPr lang="en-AU" dirty="0"/>
              <a:t> gravida, </a:t>
            </a:r>
            <a:r>
              <a:rPr lang="en-AU" dirty="0" err="1"/>
              <a:t>volutpat</a:t>
            </a:r>
            <a:r>
              <a:rPr lang="en-AU" dirty="0"/>
              <a:t> </a:t>
            </a:r>
            <a:r>
              <a:rPr lang="en-AU" dirty="0" err="1"/>
              <a:t>enim</a:t>
            </a:r>
            <a:r>
              <a:rPr lang="en-AU" dirty="0"/>
              <a:t> </a:t>
            </a:r>
            <a:r>
              <a:rPr lang="en-AU" dirty="0" err="1"/>
              <a:t>eget</a:t>
            </a:r>
            <a:r>
              <a:rPr lang="en-AU" dirty="0"/>
              <a:t>, </a:t>
            </a:r>
            <a:r>
              <a:rPr lang="en-AU" dirty="0" err="1"/>
              <a:t>tempor</a:t>
            </a:r>
            <a:r>
              <a:rPr lang="en-AU" dirty="0"/>
              <a:t> </a:t>
            </a:r>
            <a:r>
              <a:rPr lang="en-AU" dirty="0" err="1"/>
              <a:t>sapien</a:t>
            </a:r>
            <a:r>
              <a:rPr lang="en-AU" dirty="0"/>
              <a:t>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dirty="0"/>
              <a:t>Nunc </a:t>
            </a:r>
            <a:r>
              <a:rPr lang="en-AU" dirty="0" err="1"/>
              <a:t>consequat</a:t>
            </a:r>
            <a:r>
              <a:rPr lang="en-AU" dirty="0"/>
              <a:t> mi </a:t>
            </a:r>
            <a:r>
              <a:rPr lang="en-AU" dirty="0" err="1"/>
              <a:t>nec</a:t>
            </a:r>
            <a:r>
              <a:rPr lang="en-AU" dirty="0"/>
              <a:t> </a:t>
            </a:r>
            <a:r>
              <a:rPr lang="en-AU" dirty="0" err="1"/>
              <a:t>nisl</a:t>
            </a:r>
            <a:r>
              <a:rPr lang="en-AU" dirty="0"/>
              <a:t> pulvinar fermentum.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dirty="0"/>
              <a:t>Ut </a:t>
            </a:r>
            <a:r>
              <a:rPr lang="en-AU" dirty="0" err="1"/>
              <a:t>congue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eget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 </a:t>
            </a:r>
            <a:r>
              <a:rPr lang="en-AU" dirty="0" err="1"/>
              <a:t>interdum</a:t>
            </a:r>
            <a:r>
              <a:rPr lang="en-AU" dirty="0"/>
              <a:t>, id </a:t>
            </a:r>
            <a:r>
              <a:rPr lang="en-AU" dirty="0" err="1"/>
              <a:t>feugiat</a:t>
            </a:r>
            <a:r>
              <a:rPr lang="en-AU" dirty="0"/>
              <a:t> nisi </a:t>
            </a:r>
            <a:r>
              <a:rPr lang="en-AU" dirty="0" err="1"/>
              <a:t>egestas</a:t>
            </a:r>
            <a:r>
              <a:rPr lang="en-AU" dirty="0"/>
              <a:t>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dirty="0" err="1"/>
              <a:t>Curabitur</a:t>
            </a:r>
            <a:r>
              <a:rPr lang="en-AU" dirty="0"/>
              <a:t> </a:t>
            </a:r>
            <a:r>
              <a:rPr lang="en-AU" dirty="0" err="1"/>
              <a:t>interdum</a:t>
            </a:r>
            <a:r>
              <a:rPr lang="en-AU" dirty="0"/>
              <a:t> </a:t>
            </a:r>
            <a:r>
              <a:rPr lang="en-AU" dirty="0" err="1"/>
              <a:t>purus</a:t>
            </a:r>
            <a:r>
              <a:rPr lang="en-AU" dirty="0"/>
              <a:t> vel </a:t>
            </a:r>
            <a:r>
              <a:rPr lang="en-AU" dirty="0" err="1"/>
              <a:t>dolor</a:t>
            </a:r>
            <a:r>
              <a:rPr lang="en-AU" dirty="0"/>
              <a:t> </a:t>
            </a:r>
            <a:r>
              <a:rPr lang="en-AU" dirty="0" err="1"/>
              <a:t>vehicula</a:t>
            </a:r>
            <a:r>
              <a:rPr lang="en-AU" dirty="0"/>
              <a:t> gravida.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dirty="0" err="1"/>
              <a:t>Suspendisse</a:t>
            </a:r>
            <a:r>
              <a:rPr lang="en-AU" dirty="0"/>
              <a:t> ac ex </a:t>
            </a:r>
            <a:r>
              <a:rPr lang="en-AU" dirty="0" err="1"/>
              <a:t>eget</a:t>
            </a:r>
            <a:r>
              <a:rPr lang="en-AU" dirty="0"/>
              <a:t> magna </a:t>
            </a:r>
            <a:r>
              <a:rPr lang="en-AU" dirty="0" err="1"/>
              <a:t>condimentum</a:t>
            </a:r>
            <a:r>
              <a:rPr lang="en-AU" dirty="0"/>
              <a:t> vestibulum vitae </a:t>
            </a:r>
            <a:r>
              <a:rPr lang="en-AU" dirty="0" err="1"/>
              <a:t>ut</a:t>
            </a:r>
            <a:r>
              <a:rPr lang="en-AU" dirty="0"/>
              <a:t> magna.</a:t>
            </a:r>
          </a:p>
          <a:p>
            <a:pPr marL="0" indent="0">
              <a:buNone/>
            </a:pPr>
            <a:r>
              <a:rPr lang="en-AU" dirty="0"/>
              <a:t>Duis </a:t>
            </a:r>
            <a:r>
              <a:rPr lang="en-AU" dirty="0" err="1"/>
              <a:t>fringilla</a:t>
            </a:r>
            <a:r>
              <a:rPr lang="en-AU" dirty="0"/>
              <a:t>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risus</a:t>
            </a:r>
            <a:r>
              <a:rPr lang="en-AU" dirty="0"/>
              <a:t> in </a:t>
            </a:r>
            <a:r>
              <a:rPr lang="en-AU" dirty="0" err="1"/>
              <a:t>pretium</a:t>
            </a:r>
            <a:r>
              <a:rPr lang="en-AU" dirty="0"/>
              <a:t>. Cras sit </a:t>
            </a:r>
            <a:r>
              <a:rPr lang="en-AU" dirty="0" err="1"/>
              <a:t>amet</a:t>
            </a:r>
            <a:r>
              <a:rPr lang="en-AU" dirty="0"/>
              <a:t> </a:t>
            </a:r>
            <a:r>
              <a:rPr lang="en-AU" dirty="0" err="1"/>
              <a:t>efficitur</a:t>
            </a:r>
            <a:r>
              <a:rPr lang="en-AU" dirty="0"/>
              <a:t> ipsum. </a:t>
            </a:r>
            <a:r>
              <a:rPr lang="en-AU" dirty="0" err="1"/>
              <a:t>Curabitur</a:t>
            </a:r>
            <a:r>
              <a:rPr lang="en-AU" dirty="0"/>
              <a:t> id </a:t>
            </a:r>
            <a:r>
              <a:rPr lang="en-AU" dirty="0" err="1"/>
              <a:t>justo</a:t>
            </a:r>
            <a:r>
              <a:rPr lang="en-AU" dirty="0"/>
              <a:t> </a:t>
            </a:r>
            <a:r>
              <a:rPr lang="en-AU" dirty="0" err="1"/>
              <a:t>massa</a:t>
            </a:r>
            <a:r>
              <a:rPr lang="en-AU" dirty="0"/>
              <a:t>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168FC2B-929D-EAE7-25D8-D338B55B4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365001"/>
            <a:ext cx="8411765" cy="1326059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TITLE OVER ONE OR TWO LINES.</a:t>
            </a:r>
          </a:p>
        </p:txBody>
      </p:sp>
    </p:spTree>
    <p:extLst>
      <p:ext uri="{BB962C8B-B14F-4D97-AF65-F5344CB8AC3E}">
        <p14:creationId xmlns:p14="http://schemas.microsoft.com/office/powerpoint/2010/main" val="108760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D5C4D-4821-1145-0644-097E42EB3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BE5069-B86D-84AA-D567-63AE7842DB0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AU" b="1" dirty="0"/>
              <a:t>Jane Smith</a:t>
            </a:r>
            <a:br>
              <a:rPr lang="en-AU" dirty="0"/>
            </a:br>
            <a:r>
              <a:rPr lang="en-AU" dirty="0"/>
              <a:t>Title</a:t>
            </a:r>
          </a:p>
          <a:p>
            <a:r>
              <a:rPr lang="en-AU" dirty="0" err="1"/>
              <a:t>Jane.smith@gbrmpa.gov.au</a:t>
            </a:r>
            <a:endParaRPr lang="en-AU" dirty="0"/>
          </a:p>
          <a:p>
            <a:r>
              <a:rPr lang="en-AU" b="1" dirty="0"/>
              <a:t>REEFED.EDU.AU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80875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Guardian School">
      <a:dk1>
        <a:srgbClr val="000000"/>
      </a:dk1>
      <a:lt1>
        <a:srgbClr val="FFFFFF"/>
      </a:lt1>
      <a:dk2>
        <a:srgbClr val="009257"/>
      </a:dk2>
      <a:lt2>
        <a:srgbClr val="00A3B8"/>
      </a:lt2>
      <a:accent1>
        <a:srgbClr val="009257"/>
      </a:accent1>
      <a:accent2>
        <a:srgbClr val="00A3B8"/>
      </a:accent2>
      <a:accent3>
        <a:srgbClr val="414041"/>
      </a:accent3>
      <a:accent4>
        <a:srgbClr val="DB9611"/>
      </a:accent4>
      <a:accent5>
        <a:srgbClr val="A03985"/>
      </a:accent5>
      <a:accent6>
        <a:srgbClr val="B61D48"/>
      </a:accent6>
      <a:hlink>
        <a:srgbClr val="0563C1"/>
      </a:hlink>
      <a:folHlink>
        <a:srgbClr val="96969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2666_Guardian School_Initiative_PowerPoint_Standard_v2" id="{6D6DC831-944D-CE44-AE83-D334DFB2FC4D}" vid="{2E7C36C7-5BC5-3645-B038-BA810BFDC924}"/>
    </a:ext>
  </a:extLst>
</a:theme>
</file>

<file path=ppt/theme/theme2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</TotalTime>
  <Words>1137</Words>
  <Application>Microsoft Macintosh PowerPoint</Application>
  <PresentationFormat>On-screen Show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Clarity City</vt:lpstr>
      <vt:lpstr>Clarity City Medium</vt:lpstr>
      <vt:lpstr>Custom Design</vt:lpstr>
      <vt:lpstr>YOUR SCHOOL NAME HERE OVER TWO  OR THREE LINES.</vt:lpstr>
      <vt:lpstr>PowerPoint Presentation</vt:lpstr>
      <vt:lpstr>YOUR SCHOOL NAME HERE OVER TWO  OR THREE LINES.</vt:lpstr>
      <vt:lpstr>YOUR SCHOOL NAME HERE OVER TWO  OR THREE LINES.</vt:lpstr>
      <vt:lpstr>SECTION DIVIDER TITLE OVER TWO OR THREE LINES.</vt:lpstr>
      <vt:lpstr>SECTION DIVIDER TITLE OVER TWO OR THREE LINES.</vt:lpstr>
      <vt:lpstr>  TITLE OVER ONE OR TWO LINES.</vt:lpstr>
      <vt:lpstr>PowerPoint Presentation</vt:lpstr>
      <vt:lpstr>  TITLE OVER ONE OR TWO LINES.</vt:lpstr>
      <vt:lpstr>  TITLE OVER ONE OR TWO LINES.</vt:lpstr>
      <vt:lpstr>  TITLE OVER ONE OR TWO LINES.</vt:lpstr>
      <vt:lpstr>  TITLE OVER ONE OR TWO LINES.</vt:lpstr>
      <vt:lpstr> 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Grindstone Creative</dc:creator>
  <cp:lastModifiedBy>Grindstone Creative</cp:lastModifiedBy>
  <cp:revision>62</cp:revision>
  <dcterms:created xsi:type="dcterms:W3CDTF">2022-12-21T04:57:58Z</dcterms:created>
  <dcterms:modified xsi:type="dcterms:W3CDTF">2023-01-16T02:31:59Z</dcterms:modified>
</cp:coreProperties>
</file>